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notesSlides/notesSlide3.xml" ContentType="application/vnd.openxmlformats-officedocument.presentationml.notesSlide+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notesSlides/notesSlide4.xml" ContentType="application/vnd.openxmlformats-officedocument.presentationml.notesSlide+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notesSlides/notesSlide5.xml" ContentType="application/vnd.openxmlformats-officedocument.presentationml.notesSlide+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notesSlides/notesSlide6.xml" ContentType="application/vnd.openxmlformats-officedocument.presentationml.notesSlide+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331" r:id="rId3"/>
    <p:sldId id="332" r:id="rId4"/>
    <p:sldId id="333" r:id="rId5"/>
    <p:sldId id="334" r:id="rId6"/>
    <p:sldId id="335" r:id="rId7"/>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4E5C"/>
    <a:srgbClr val="1D4E5D"/>
    <a:srgbClr val="711E7C"/>
    <a:srgbClr val="521B93"/>
    <a:srgbClr val="BE500E"/>
    <a:srgbClr val="7E34B8"/>
    <a:srgbClr val="EDEDED"/>
    <a:srgbClr val="DAE3F3"/>
    <a:srgbClr val="011893"/>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6B0731-8B54-CF43-9BDD-D2EEB9663FC5}" v="618" dt="2024-01-27T12:51:45.523"/>
  </p1510:revLst>
</p1510:revInfo>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llanmörkt forma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just format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05"/>
    <p:restoredTop sz="79884"/>
  </p:normalViewPr>
  <p:slideViewPr>
    <p:cSldViewPr snapToGrid="0" snapToObjects="1">
      <p:cViewPr varScale="1">
        <p:scale>
          <a:sx n="119" d="100"/>
          <a:sy n="119" d="100"/>
        </p:scale>
        <p:origin x="4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kchun Giang" userId="67e2125d-ec8c-4323-9653-9824a2ad815f" providerId="ADAL" clId="{A9578775-FFB1-924C-BD6D-781E886F9944}"/>
    <pc:docChg chg="undo custSel delSld modSld">
      <pc:chgData name="Kokchun Giang" userId="67e2125d-ec8c-4323-9653-9824a2ad815f" providerId="ADAL" clId="{A9578775-FFB1-924C-BD6D-781E886F9944}" dt="2024-01-14T10:50:21.926" v="541"/>
      <pc:docMkLst>
        <pc:docMk/>
      </pc:docMkLst>
      <pc:sldChg chg="addSp delSp modSp mod">
        <pc:chgData name="Kokchun Giang" userId="67e2125d-ec8c-4323-9653-9824a2ad815f" providerId="ADAL" clId="{A9578775-FFB1-924C-BD6D-781E886F9944}" dt="2024-01-13T15:58:33.934" v="126" actId="1076"/>
        <pc:sldMkLst>
          <pc:docMk/>
          <pc:sldMk cId="2807130090" sldId="256"/>
        </pc:sldMkLst>
        <pc:spChg chg="mod">
          <ac:chgData name="Kokchun Giang" userId="67e2125d-ec8c-4323-9653-9824a2ad815f" providerId="ADAL" clId="{A9578775-FFB1-924C-BD6D-781E886F9944}" dt="2024-01-13T15:58:09.783" v="119" actId="20577"/>
          <ac:spMkLst>
            <pc:docMk/>
            <pc:sldMk cId="2807130090" sldId="256"/>
            <ac:spMk id="4" creationId="{A491F632-0683-CE4A-A015-93F47CEEB6DE}"/>
          </ac:spMkLst>
        </pc:spChg>
        <pc:picChg chg="del">
          <ac:chgData name="Kokchun Giang" userId="67e2125d-ec8c-4323-9653-9824a2ad815f" providerId="ADAL" clId="{A9578775-FFB1-924C-BD6D-781E886F9944}" dt="2024-01-13T15:58:11.845" v="120" actId="478"/>
          <ac:picMkLst>
            <pc:docMk/>
            <pc:sldMk cId="2807130090" sldId="256"/>
            <ac:picMk id="2" creationId="{2C0E8B3E-0CB5-400D-DE59-1409E4E974FF}"/>
          </ac:picMkLst>
        </pc:picChg>
        <pc:picChg chg="add mod">
          <ac:chgData name="Kokchun Giang" userId="67e2125d-ec8c-4323-9653-9824a2ad815f" providerId="ADAL" clId="{A9578775-FFB1-924C-BD6D-781E886F9944}" dt="2024-01-13T15:58:33.934" v="126" actId="1076"/>
          <ac:picMkLst>
            <pc:docMk/>
            <pc:sldMk cId="2807130090" sldId="256"/>
            <ac:picMk id="1026" creationId="{308D1A49-77C7-3AD0-D3E5-709147F1FA65}"/>
          </ac:picMkLst>
        </pc:picChg>
      </pc:sldChg>
      <pc:sldChg chg="del">
        <pc:chgData name="Kokchun Giang" userId="67e2125d-ec8c-4323-9653-9824a2ad815f" providerId="ADAL" clId="{A9578775-FFB1-924C-BD6D-781E886F9944}" dt="2024-01-13T16:00:29.065" v="195" actId="2696"/>
        <pc:sldMkLst>
          <pc:docMk/>
          <pc:sldMk cId="4207668247" sldId="323"/>
        </pc:sldMkLst>
      </pc:sldChg>
      <pc:sldChg chg="addSp delSp modSp mod modAnim">
        <pc:chgData name="Kokchun Giang" userId="67e2125d-ec8c-4323-9653-9824a2ad815f" providerId="ADAL" clId="{A9578775-FFB1-924C-BD6D-781E886F9944}" dt="2024-01-14T10:50:21.926" v="541"/>
        <pc:sldMkLst>
          <pc:docMk/>
          <pc:sldMk cId="2303502608" sldId="331"/>
        </pc:sldMkLst>
        <pc:spChg chg="mod">
          <ac:chgData name="Kokchun Giang" userId="67e2125d-ec8c-4323-9653-9824a2ad815f" providerId="ADAL" clId="{A9578775-FFB1-924C-BD6D-781E886F9944}" dt="2024-01-13T15:59:58.032" v="194" actId="20577"/>
          <ac:spMkLst>
            <pc:docMk/>
            <pc:sldMk cId="2303502608" sldId="331"/>
            <ac:spMk id="28" creationId="{7E8C0D03-019A-279A-6AD5-A5E7BD2580DB}"/>
          </ac:spMkLst>
        </pc:spChg>
        <pc:grpChg chg="del mod">
          <ac:chgData name="Kokchun Giang" userId="67e2125d-ec8c-4323-9653-9824a2ad815f" providerId="ADAL" clId="{A9578775-FFB1-924C-BD6D-781E886F9944}" dt="2024-01-14T10:42:36.595" v="203"/>
          <ac:grpSpMkLst>
            <pc:docMk/>
            <pc:sldMk cId="2303502608" sldId="331"/>
            <ac:grpSpMk id="5" creationId="{CE262C3D-DE35-9D73-E0C5-BF502CB3645E}"/>
          </ac:grpSpMkLst>
        </pc:grpChg>
        <pc:grpChg chg="del mod">
          <ac:chgData name="Kokchun Giang" userId="67e2125d-ec8c-4323-9653-9824a2ad815f" providerId="ADAL" clId="{A9578775-FFB1-924C-BD6D-781E886F9944}" dt="2024-01-14T10:42:39.050" v="206"/>
          <ac:grpSpMkLst>
            <pc:docMk/>
            <pc:sldMk cId="2303502608" sldId="331"/>
            <ac:grpSpMk id="7" creationId="{E79F4607-A807-4125-2D35-B9862FEC6E3B}"/>
          </ac:grpSpMkLst>
        </pc:grpChg>
        <pc:grpChg chg="del mod">
          <ac:chgData name="Kokchun Giang" userId="67e2125d-ec8c-4323-9653-9824a2ad815f" providerId="ADAL" clId="{A9578775-FFB1-924C-BD6D-781E886F9944}" dt="2024-01-14T10:42:44.234" v="211"/>
          <ac:grpSpMkLst>
            <pc:docMk/>
            <pc:sldMk cId="2303502608" sldId="331"/>
            <ac:grpSpMk id="10" creationId="{094ED2FC-D9E7-6A4E-B9AF-643DD936F2D7}"/>
          </ac:grpSpMkLst>
        </pc:grpChg>
        <pc:grpChg chg="del mod">
          <ac:chgData name="Kokchun Giang" userId="67e2125d-ec8c-4323-9653-9824a2ad815f" providerId="ADAL" clId="{A9578775-FFB1-924C-BD6D-781E886F9944}" dt="2024-01-14T10:42:46.893" v="217"/>
          <ac:grpSpMkLst>
            <pc:docMk/>
            <pc:sldMk cId="2303502608" sldId="331"/>
            <ac:grpSpMk id="15" creationId="{EC8A1B44-3788-C58E-9A1F-F617BFA55D94}"/>
          </ac:grpSpMkLst>
        </pc:grpChg>
        <pc:grpChg chg="del mod">
          <ac:chgData name="Kokchun Giang" userId="67e2125d-ec8c-4323-9653-9824a2ad815f" providerId="ADAL" clId="{A9578775-FFB1-924C-BD6D-781E886F9944}" dt="2024-01-14T10:42:52.611" v="224"/>
          <ac:grpSpMkLst>
            <pc:docMk/>
            <pc:sldMk cId="2303502608" sldId="331"/>
            <ac:grpSpMk id="21" creationId="{DC3C75C7-CD9D-B40B-29DB-375155D37C63}"/>
          </ac:grpSpMkLst>
        </pc:grpChg>
        <pc:grpChg chg="del mod">
          <ac:chgData name="Kokchun Giang" userId="67e2125d-ec8c-4323-9653-9824a2ad815f" providerId="ADAL" clId="{A9578775-FFB1-924C-BD6D-781E886F9944}" dt="2024-01-14T10:42:54.633" v="226"/>
          <ac:grpSpMkLst>
            <pc:docMk/>
            <pc:sldMk cId="2303502608" sldId="331"/>
            <ac:grpSpMk id="29" creationId="{F99579D3-369B-E0F1-1FCD-DE4ED87AEB1E}"/>
          </ac:grpSpMkLst>
        </pc:grpChg>
        <pc:grpChg chg="del mod">
          <ac:chgData name="Kokchun Giang" userId="67e2125d-ec8c-4323-9653-9824a2ad815f" providerId="ADAL" clId="{A9578775-FFB1-924C-BD6D-781E886F9944}" dt="2024-01-14T10:43:49.243" v="273"/>
          <ac:grpSpMkLst>
            <pc:docMk/>
            <pc:sldMk cId="2303502608" sldId="331"/>
            <ac:grpSpMk id="31" creationId="{2405F29F-B18A-DFE1-910D-F4E4B5485E8E}"/>
          </ac:grpSpMkLst>
        </pc:grpChg>
        <pc:grpChg chg="del mod">
          <ac:chgData name="Kokchun Giang" userId="67e2125d-ec8c-4323-9653-9824a2ad815f" providerId="ADAL" clId="{A9578775-FFB1-924C-BD6D-781E886F9944}" dt="2024-01-14T10:43:09.925" v="240"/>
          <ac:grpSpMkLst>
            <pc:docMk/>
            <pc:sldMk cId="2303502608" sldId="331"/>
            <ac:grpSpMk id="37" creationId="{A61F9264-7FEA-329B-E4C3-1BE36B55B950}"/>
          </ac:grpSpMkLst>
        </pc:grpChg>
        <pc:grpChg chg="del mod">
          <ac:chgData name="Kokchun Giang" userId="67e2125d-ec8c-4323-9653-9824a2ad815f" providerId="ADAL" clId="{A9578775-FFB1-924C-BD6D-781E886F9944}" dt="2024-01-14T10:43:23.414" v="251"/>
          <ac:grpSpMkLst>
            <pc:docMk/>
            <pc:sldMk cId="2303502608" sldId="331"/>
            <ac:grpSpMk id="45" creationId="{2ADCC700-2152-7A49-FB94-79DC067B4687}"/>
          </ac:grpSpMkLst>
        </pc:grpChg>
        <pc:grpChg chg="del mod">
          <ac:chgData name="Kokchun Giang" userId="67e2125d-ec8c-4323-9653-9824a2ad815f" providerId="ADAL" clId="{A9578775-FFB1-924C-BD6D-781E886F9944}" dt="2024-01-14T10:43:49.243" v="273"/>
          <ac:grpSpMkLst>
            <pc:docMk/>
            <pc:sldMk cId="2303502608" sldId="331"/>
            <ac:grpSpMk id="55" creationId="{D3A4877F-F20E-DDFB-150E-9F8ECC0B334C}"/>
          </ac:grpSpMkLst>
        </pc:grpChg>
        <pc:grpChg chg="mod">
          <ac:chgData name="Kokchun Giang" userId="67e2125d-ec8c-4323-9653-9824a2ad815f" providerId="ADAL" clId="{A9578775-FFB1-924C-BD6D-781E886F9944}" dt="2024-01-14T10:43:29.038" v="257"/>
          <ac:grpSpMkLst>
            <pc:docMk/>
            <pc:sldMk cId="2303502608" sldId="331"/>
            <ac:grpSpMk id="59" creationId="{19E4AF29-57CE-1737-7011-2D268BEE8688}"/>
          </ac:grpSpMkLst>
        </pc:grpChg>
        <pc:grpChg chg="del mod">
          <ac:chgData name="Kokchun Giang" userId="67e2125d-ec8c-4323-9653-9824a2ad815f" providerId="ADAL" clId="{A9578775-FFB1-924C-BD6D-781E886F9944}" dt="2024-01-14T10:43:38.984" v="269"/>
          <ac:grpSpMkLst>
            <pc:docMk/>
            <pc:sldMk cId="2303502608" sldId="331"/>
            <ac:grpSpMk id="387" creationId="{0A5D0DC8-A869-43DD-64A6-85E320E2C8A1}"/>
          </ac:grpSpMkLst>
        </pc:grpChg>
        <pc:grpChg chg="del mod">
          <ac:chgData name="Kokchun Giang" userId="67e2125d-ec8c-4323-9653-9824a2ad815f" providerId="ADAL" clId="{A9578775-FFB1-924C-BD6D-781E886F9944}" dt="2024-01-14T10:43:39.703" v="271"/>
          <ac:grpSpMkLst>
            <pc:docMk/>
            <pc:sldMk cId="2303502608" sldId="331"/>
            <ac:grpSpMk id="389" creationId="{AF49F882-4175-AC57-C79F-2C931350A0CF}"/>
          </ac:grpSpMkLst>
        </pc:grpChg>
        <pc:grpChg chg="del mod">
          <ac:chgData name="Kokchun Giang" userId="67e2125d-ec8c-4323-9653-9824a2ad815f" providerId="ADAL" clId="{A9578775-FFB1-924C-BD6D-781E886F9944}" dt="2024-01-14T10:43:49.243" v="273"/>
          <ac:grpSpMkLst>
            <pc:docMk/>
            <pc:sldMk cId="2303502608" sldId="331"/>
            <ac:grpSpMk id="391" creationId="{B4E26D31-0987-1029-73F3-C717F0F79474}"/>
          </ac:grpSpMkLst>
        </pc:grpChg>
        <pc:grpChg chg="del mod">
          <ac:chgData name="Kokchun Giang" userId="67e2125d-ec8c-4323-9653-9824a2ad815f" providerId="ADAL" clId="{A9578775-FFB1-924C-BD6D-781E886F9944}" dt="2024-01-14T10:43:53.476" v="282"/>
          <ac:grpSpMkLst>
            <pc:docMk/>
            <pc:sldMk cId="2303502608" sldId="331"/>
            <ac:grpSpMk id="394" creationId="{57726E96-37B0-54A3-DDA3-813A33F2B83D}"/>
          </ac:grpSpMkLst>
        </pc:grpChg>
        <pc:grpChg chg="del mod">
          <ac:chgData name="Kokchun Giang" userId="67e2125d-ec8c-4323-9653-9824a2ad815f" providerId="ADAL" clId="{A9578775-FFB1-924C-BD6D-781E886F9944}" dt="2024-01-14T10:47:56.809" v="516" actId="165"/>
          <ac:grpSpMkLst>
            <pc:docMk/>
            <pc:sldMk cId="2303502608" sldId="331"/>
            <ac:grpSpMk id="403" creationId="{745A9D61-533A-BCFA-2413-F62FAE687B92}"/>
          </ac:grpSpMkLst>
        </pc:grpChg>
        <pc:grpChg chg="mod">
          <ac:chgData name="Kokchun Giang" userId="67e2125d-ec8c-4323-9653-9824a2ad815f" providerId="ADAL" clId="{A9578775-FFB1-924C-BD6D-781E886F9944}" dt="2024-01-14T10:48:50.663" v="528" actId="164"/>
          <ac:grpSpMkLst>
            <pc:docMk/>
            <pc:sldMk cId="2303502608" sldId="331"/>
            <ac:grpSpMk id="414" creationId="{355A3BD5-4860-A10B-B959-A3F23DE8D776}"/>
          </ac:grpSpMkLst>
        </pc:grpChg>
        <pc:grpChg chg="mod">
          <ac:chgData name="Kokchun Giang" userId="67e2125d-ec8c-4323-9653-9824a2ad815f" providerId="ADAL" clId="{A9578775-FFB1-924C-BD6D-781E886F9944}" dt="2024-01-14T10:48:50.663" v="528" actId="164"/>
          <ac:grpSpMkLst>
            <pc:docMk/>
            <pc:sldMk cId="2303502608" sldId="331"/>
            <ac:grpSpMk id="425" creationId="{7F6C976B-E6A7-AE3A-8D2F-8C1EDD0C5C15}"/>
          </ac:grpSpMkLst>
        </pc:grpChg>
        <pc:grpChg chg="mod">
          <ac:chgData name="Kokchun Giang" userId="67e2125d-ec8c-4323-9653-9824a2ad815f" providerId="ADAL" clId="{A9578775-FFB1-924C-BD6D-781E886F9944}" dt="2024-01-14T10:48:50.663" v="528" actId="164"/>
          <ac:grpSpMkLst>
            <pc:docMk/>
            <pc:sldMk cId="2303502608" sldId="331"/>
            <ac:grpSpMk id="426" creationId="{22628862-73DE-05DE-6148-78A61BB66E17}"/>
          </ac:grpSpMkLst>
        </pc:grpChg>
        <pc:grpChg chg="mod">
          <ac:chgData name="Kokchun Giang" userId="67e2125d-ec8c-4323-9653-9824a2ad815f" providerId="ADAL" clId="{A9578775-FFB1-924C-BD6D-781E886F9944}" dt="2024-01-14T10:48:50.663" v="528" actId="164"/>
          <ac:grpSpMkLst>
            <pc:docMk/>
            <pc:sldMk cId="2303502608" sldId="331"/>
            <ac:grpSpMk id="435" creationId="{7DE52202-C1FA-5F27-DC3E-1E48E9F86BDA}"/>
          </ac:grpSpMkLst>
        </pc:grpChg>
        <pc:grpChg chg="mod">
          <ac:chgData name="Kokchun Giang" userId="67e2125d-ec8c-4323-9653-9824a2ad815f" providerId="ADAL" clId="{A9578775-FFB1-924C-BD6D-781E886F9944}" dt="2024-01-14T10:48:50.663" v="528" actId="164"/>
          <ac:grpSpMkLst>
            <pc:docMk/>
            <pc:sldMk cId="2303502608" sldId="331"/>
            <ac:grpSpMk id="439" creationId="{4F7C875B-71CE-CBF4-700D-980A01AF9E36}"/>
          </ac:grpSpMkLst>
        </pc:grpChg>
        <pc:grpChg chg="mod">
          <ac:chgData name="Kokchun Giang" userId="67e2125d-ec8c-4323-9653-9824a2ad815f" providerId="ADAL" clId="{A9578775-FFB1-924C-BD6D-781E886F9944}" dt="2024-01-14T10:48:50.663" v="528" actId="164"/>
          <ac:grpSpMkLst>
            <pc:docMk/>
            <pc:sldMk cId="2303502608" sldId="331"/>
            <ac:grpSpMk id="449" creationId="{5C2D51A2-88CD-E9A3-B941-300AE0077D34}"/>
          </ac:grpSpMkLst>
        </pc:grpChg>
        <pc:grpChg chg="mod">
          <ac:chgData name="Kokchun Giang" userId="67e2125d-ec8c-4323-9653-9824a2ad815f" providerId="ADAL" clId="{A9578775-FFB1-924C-BD6D-781E886F9944}" dt="2024-01-14T10:48:59.323" v="530" actId="164"/>
          <ac:grpSpMkLst>
            <pc:docMk/>
            <pc:sldMk cId="2303502608" sldId="331"/>
            <ac:grpSpMk id="459" creationId="{B457BE1A-1892-0B47-F609-9C3C13EF869B}"/>
          </ac:grpSpMkLst>
        </pc:grpChg>
        <pc:grpChg chg="mod">
          <ac:chgData name="Kokchun Giang" userId="67e2125d-ec8c-4323-9653-9824a2ad815f" providerId="ADAL" clId="{A9578775-FFB1-924C-BD6D-781E886F9944}" dt="2024-01-14T10:48:59.323" v="530" actId="164"/>
          <ac:grpSpMkLst>
            <pc:docMk/>
            <pc:sldMk cId="2303502608" sldId="331"/>
            <ac:grpSpMk id="460" creationId="{88CC8ACE-5A58-0BCB-2AA2-F6D25A096EAB}"/>
          </ac:grpSpMkLst>
        </pc:grpChg>
        <pc:grpChg chg="mod">
          <ac:chgData name="Kokchun Giang" userId="67e2125d-ec8c-4323-9653-9824a2ad815f" providerId="ADAL" clId="{A9578775-FFB1-924C-BD6D-781E886F9944}" dt="2024-01-14T10:48:59.323" v="530" actId="164"/>
          <ac:grpSpMkLst>
            <pc:docMk/>
            <pc:sldMk cId="2303502608" sldId="331"/>
            <ac:grpSpMk id="472" creationId="{47DDF80C-6DD4-C8F5-D102-672475012A19}"/>
          </ac:grpSpMkLst>
        </pc:grpChg>
        <pc:grpChg chg="mod">
          <ac:chgData name="Kokchun Giang" userId="67e2125d-ec8c-4323-9653-9824a2ad815f" providerId="ADAL" clId="{A9578775-FFB1-924C-BD6D-781E886F9944}" dt="2024-01-14T10:48:59.323" v="530" actId="164"/>
          <ac:grpSpMkLst>
            <pc:docMk/>
            <pc:sldMk cId="2303502608" sldId="331"/>
            <ac:grpSpMk id="473" creationId="{1FBC20A5-73FA-22EB-9AC7-57A58F2C9652}"/>
          </ac:grpSpMkLst>
        </pc:grpChg>
        <pc:grpChg chg="mod">
          <ac:chgData name="Kokchun Giang" userId="67e2125d-ec8c-4323-9653-9824a2ad815f" providerId="ADAL" clId="{A9578775-FFB1-924C-BD6D-781E886F9944}" dt="2024-01-14T10:48:59.323" v="530" actId="164"/>
          <ac:grpSpMkLst>
            <pc:docMk/>
            <pc:sldMk cId="2303502608" sldId="331"/>
            <ac:grpSpMk id="479" creationId="{989AA876-E6BB-3856-D33A-EA881AB9572E}"/>
          </ac:grpSpMkLst>
        </pc:grpChg>
        <pc:grpChg chg="del mod">
          <ac:chgData name="Kokchun Giang" userId="67e2125d-ec8c-4323-9653-9824a2ad815f" providerId="ADAL" clId="{A9578775-FFB1-924C-BD6D-781E886F9944}" dt="2024-01-14T10:45:02.931" v="364"/>
          <ac:grpSpMkLst>
            <pc:docMk/>
            <pc:sldMk cId="2303502608" sldId="331"/>
            <ac:grpSpMk id="481" creationId="{C97346FD-8203-652B-28E9-5BCDCBBB02FF}"/>
          </ac:grpSpMkLst>
        </pc:grpChg>
        <pc:grpChg chg="mod">
          <ac:chgData name="Kokchun Giang" userId="67e2125d-ec8c-4323-9653-9824a2ad815f" providerId="ADAL" clId="{A9578775-FFB1-924C-BD6D-781E886F9944}" dt="2024-01-14T10:48:59.323" v="530" actId="164"/>
          <ac:grpSpMkLst>
            <pc:docMk/>
            <pc:sldMk cId="2303502608" sldId="331"/>
            <ac:grpSpMk id="488" creationId="{318F2C74-9269-4B22-8C8D-03B07E74D5C4}"/>
          </ac:grpSpMkLst>
        </pc:grpChg>
        <pc:grpChg chg="mod">
          <ac:chgData name="Kokchun Giang" userId="67e2125d-ec8c-4323-9653-9824a2ad815f" providerId="ADAL" clId="{A9578775-FFB1-924C-BD6D-781E886F9944}" dt="2024-01-14T10:48:59.323" v="530" actId="164"/>
          <ac:grpSpMkLst>
            <pc:docMk/>
            <pc:sldMk cId="2303502608" sldId="331"/>
            <ac:grpSpMk id="489" creationId="{E1CDF94E-96DC-F813-B3E0-312C541B8FB3}"/>
          </ac:grpSpMkLst>
        </pc:grpChg>
        <pc:grpChg chg="mod">
          <ac:chgData name="Kokchun Giang" userId="67e2125d-ec8c-4323-9653-9824a2ad815f" providerId="ADAL" clId="{A9578775-FFB1-924C-BD6D-781E886F9944}" dt="2024-01-14T10:48:59.323" v="530" actId="164"/>
          <ac:grpSpMkLst>
            <pc:docMk/>
            <pc:sldMk cId="2303502608" sldId="331"/>
            <ac:grpSpMk id="490" creationId="{43E82CD6-1143-5FC0-7898-BC9B0E079CFE}"/>
          </ac:grpSpMkLst>
        </pc:grpChg>
        <pc:grpChg chg="mod">
          <ac:chgData name="Kokchun Giang" userId="67e2125d-ec8c-4323-9653-9824a2ad815f" providerId="ADAL" clId="{A9578775-FFB1-924C-BD6D-781E886F9944}" dt="2024-01-14T10:48:59.323" v="530" actId="164"/>
          <ac:grpSpMkLst>
            <pc:docMk/>
            <pc:sldMk cId="2303502608" sldId="331"/>
            <ac:grpSpMk id="502" creationId="{A6615AB1-3EA1-371E-4A63-ABBF3F4C0A9A}"/>
          </ac:grpSpMkLst>
        </pc:grpChg>
        <pc:grpChg chg="mod">
          <ac:chgData name="Kokchun Giang" userId="67e2125d-ec8c-4323-9653-9824a2ad815f" providerId="ADAL" clId="{A9578775-FFB1-924C-BD6D-781E886F9944}" dt="2024-01-14T10:48:59.323" v="530" actId="164"/>
          <ac:grpSpMkLst>
            <pc:docMk/>
            <pc:sldMk cId="2303502608" sldId="331"/>
            <ac:grpSpMk id="503" creationId="{74823CA3-99C8-0071-F008-C453551945CD}"/>
          </ac:grpSpMkLst>
        </pc:grpChg>
        <pc:grpChg chg="mod">
          <ac:chgData name="Kokchun Giang" userId="67e2125d-ec8c-4323-9653-9824a2ad815f" providerId="ADAL" clId="{A9578775-FFB1-924C-BD6D-781E886F9944}" dt="2024-01-14T10:48:59.323" v="530" actId="164"/>
          <ac:grpSpMkLst>
            <pc:docMk/>
            <pc:sldMk cId="2303502608" sldId="331"/>
            <ac:grpSpMk id="504" creationId="{94415CC5-2CA1-F4C9-34C3-59C23FE73EDC}"/>
          </ac:grpSpMkLst>
        </pc:grpChg>
        <pc:grpChg chg="del mod">
          <ac:chgData name="Kokchun Giang" userId="67e2125d-ec8c-4323-9653-9824a2ad815f" providerId="ADAL" clId="{A9578775-FFB1-924C-BD6D-781E886F9944}" dt="2024-01-14T10:45:21.424" v="388"/>
          <ac:grpSpMkLst>
            <pc:docMk/>
            <pc:sldMk cId="2303502608" sldId="331"/>
            <ac:grpSpMk id="514" creationId="{643CAA12-9DC0-4638-EFD9-8F0DCA666B47}"/>
          </ac:grpSpMkLst>
        </pc:grpChg>
        <pc:grpChg chg="del mod">
          <ac:chgData name="Kokchun Giang" userId="67e2125d-ec8c-4323-9653-9824a2ad815f" providerId="ADAL" clId="{A9578775-FFB1-924C-BD6D-781E886F9944}" dt="2024-01-14T10:45:21.424" v="388"/>
          <ac:grpSpMkLst>
            <pc:docMk/>
            <pc:sldMk cId="2303502608" sldId="331"/>
            <ac:grpSpMk id="515" creationId="{E6299496-9B6C-12DE-8154-0657931BE168}"/>
          </ac:grpSpMkLst>
        </pc:grpChg>
        <pc:grpChg chg="mod">
          <ac:chgData name="Kokchun Giang" userId="67e2125d-ec8c-4323-9653-9824a2ad815f" providerId="ADAL" clId="{A9578775-FFB1-924C-BD6D-781E886F9944}" dt="2024-01-14T10:47:40.201" v="513" actId="1076"/>
          <ac:grpSpMkLst>
            <pc:docMk/>
            <pc:sldMk cId="2303502608" sldId="331"/>
            <ac:grpSpMk id="517" creationId="{3E532F0E-0837-B231-9538-53EBAB72A154}"/>
          </ac:grpSpMkLst>
        </pc:grpChg>
        <pc:grpChg chg="del mod">
          <ac:chgData name="Kokchun Giang" userId="67e2125d-ec8c-4323-9653-9824a2ad815f" providerId="ADAL" clId="{A9578775-FFB1-924C-BD6D-781E886F9944}" dt="2024-01-14T10:45:54.963" v="407"/>
          <ac:grpSpMkLst>
            <pc:docMk/>
            <pc:sldMk cId="2303502608" sldId="331"/>
            <ac:grpSpMk id="520" creationId="{9B14B5E9-0968-3081-63FC-824F27C11B03}"/>
          </ac:grpSpMkLst>
        </pc:grpChg>
        <pc:grpChg chg="del mod">
          <ac:chgData name="Kokchun Giang" userId="67e2125d-ec8c-4323-9653-9824a2ad815f" providerId="ADAL" clId="{A9578775-FFB1-924C-BD6D-781E886F9944}" dt="2024-01-14T10:45:54.963" v="407"/>
          <ac:grpSpMkLst>
            <pc:docMk/>
            <pc:sldMk cId="2303502608" sldId="331"/>
            <ac:grpSpMk id="525" creationId="{7A01A290-A747-A89C-CBDD-D0E51C127A2B}"/>
          </ac:grpSpMkLst>
        </pc:grpChg>
        <pc:grpChg chg="del mod">
          <ac:chgData name="Kokchun Giang" userId="67e2125d-ec8c-4323-9653-9824a2ad815f" providerId="ADAL" clId="{A9578775-FFB1-924C-BD6D-781E886F9944}" dt="2024-01-14T10:45:54.963" v="407"/>
          <ac:grpSpMkLst>
            <pc:docMk/>
            <pc:sldMk cId="2303502608" sldId="331"/>
            <ac:grpSpMk id="530" creationId="{CAC32958-F6DD-EA0C-7E18-1AED5D2BB011}"/>
          </ac:grpSpMkLst>
        </pc:grpChg>
        <pc:grpChg chg="mod">
          <ac:chgData name="Kokchun Giang" userId="67e2125d-ec8c-4323-9653-9824a2ad815f" providerId="ADAL" clId="{A9578775-FFB1-924C-BD6D-781E886F9944}" dt="2024-01-14T10:47:40.201" v="513" actId="1076"/>
          <ac:grpSpMkLst>
            <pc:docMk/>
            <pc:sldMk cId="2303502608" sldId="331"/>
            <ac:grpSpMk id="536" creationId="{972999E7-5AA2-FC5D-2C0F-F73340E7FF11}"/>
          </ac:grpSpMkLst>
        </pc:grpChg>
        <pc:grpChg chg="del mod">
          <ac:chgData name="Kokchun Giang" userId="67e2125d-ec8c-4323-9653-9824a2ad815f" providerId="ADAL" clId="{A9578775-FFB1-924C-BD6D-781E886F9944}" dt="2024-01-14T10:46:04.365" v="420"/>
          <ac:grpSpMkLst>
            <pc:docMk/>
            <pc:sldMk cId="2303502608" sldId="331"/>
            <ac:grpSpMk id="539" creationId="{5C1B367A-A1E8-B4EC-0F3D-461FFC1ACB3F}"/>
          </ac:grpSpMkLst>
        </pc:grpChg>
        <pc:grpChg chg="mod">
          <ac:chgData name="Kokchun Giang" userId="67e2125d-ec8c-4323-9653-9824a2ad815f" providerId="ADAL" clId="{A9578775-FFB1-924C-BD6D-781E886F9944}" dt="2024-01-14T10:47:40.201" v="513" actId="1076"/>
          <ac:grpSpMkLst>
            <pc:docMk/>
            <pc:sldMk cId="2303502608" sldId="331"/>
            <ac:grpSpMk id="549" creationId="{4471E43F-189A-34E8-0C79-916FD250491B}"/>
          </ac:grpSpMkLst>
        </pc:grpChg>
        <pc:grpChg chg="mod">
          <ac:chgData name="Kokchun Giang" userId="67e2125d-ec8c-4323-9653-9824a2ad815f" providerId="ADAL" clId="{A9578775-FFB1-924C-BD6D-781E886F9944}" dt="2024-01-14T10:49:44.614" v="535" actId="164"/>
          <ac:grpSpMkLst>
            <pc:docMk/>
            <pc:sldMk cId="2303502608" sldId="331"/>
            <ac:grpSpMk id="564" creationId="{C59CA23F-F40D-701C-F7F7-3F4FABC78C1E}"/>
          </ac:grpSpMkLst>
        </pc:grpChg>
        <pc:grpChg chg="mod">
          <ac:chgData name="Kokchun Giang" userId="67e2125d-ec8c-4323-9653-9824a2ad815f" providerId="ADAL" clId="{A9578775-FFB1-924C-BD6D-781E886F9944}" dt="2024-01-14T10:49:44.614" v="535" actId="164"/>
          <ac:grpSpMkLst>
            <pc:docMk/>
            <pc:sldMk cId="2303502608" sldId="331"/>
            <ac:grpSpMk id="565" creationId="{AD910524-1FA6-E912-329D-A9B839751141}"/>
          </ac:grpSpMkLst>
        </pc:grpChg>
        <pc:grpChg chg="mod">
          <ac:chgData name="Kokchun Giang" userId="67e2125d-ec8c-4323-9653-9824a2ad815f" providerId="ADAL" clId="{A9578775-FFB1-924C-BD6D-781E886F9944}" dt="2024-01-14T10:46:19.898" v="440"/>
          <ac:grpSpMkLst>
            <pc:docMk/>
            <pc:sldMk cId="2303502608" sldId="331"/>
            <ac:grpSpMk id="568" creationId="{69E19AC8-FBBC-B415-7111-12D221C5B584}"/>
          </ac:grpSpMkLst>
        </pc:grpChg>
        <pc:grpChg chg="mod">
          <ac:chgData name="Kokchun Giang" userId="67e2125d-ec8c-4323-9653-9824a2ad815f" providerId="ADAL" clId="{A9578775-FFB1-924C-BD6D-781E886F9944}" dt="2024-01-14T10:49:44.614" v="535" actId="164"/>
          <ac:grpSpMkLst>
            <pc:docMk/>
            <pc:sldMk cId="2303502608" sldId="331"/>
            <ac:grpSpMk id="572" creationId="{DE84719E-8418-F5B5-AF7B-A50E0736FDEF}"/>
          </ac:grpSpMkLst>
        </pc:grpChg>
        <pc:grpChg chg="mod">
          <ac:chgData name="Kokchun Giang" userId="67e2125d-ec8c-4323-9653-9824a2ad815f" providerId="ADAL" clId="{A9578775-FFB1-924C-BD6D-781E886F9944}" dt="2024-01-14T10:49:44.614" v="535" actId="164"/>
          <ac:grpSpMkLst>
            <pc:docMk/>
            <pc:sldMk cId="2303502608" sldId="331"/>
            <ac:grpSpMk id="584" creationId="{D3492C5B-34C7-4D34-CA0E-8FF2489D4903}"/>
          </ac:grpSpMkLst>
        </pc:grpChg>
        <pc:grpChg chg="mod">
          <ac:chgData name="Kokchun Giang" userId="67e2125d-ec8c-4323-9653-9824a2ad815f" providerId="ADAL" clId="{A9578775-FFB1-924C-BD6D-781E886F9944}" dt="2024-01-14T10:49:44.614" v="535" actId="164"/>
          <ac:grpSpMkLst>
            <pc:docMk/>
            <pc:sldMk cId="2303502608" sldId="331"/>
            <ac:grpSpMk id="585" creationId="{F5371BAA-9594-95B7-D5BF-CC3B1B335BAC}"/>
          </ac:grpSpMkLst>
        </pc:grpChg>
        <pc:grpChg chg="mod">
          <ac:chgData name="Kokchun Giang" userId="67e2125d-ec8c-4323-9653-9824a2ad815f" providerId="ADAL" clId="{A9578775-FFB1-924C-BD6D-781E886F9944}" dt="2024-01-14T10:49:44.614" v="535" actId="164"/>
          <ac:grpSpMkLst>
            <pc:docMk/>
            <pc:sldMk cId="2303502608" sldId="331"/>
            <ac:grpSpMk id="597" creationId="{C89EBFEB-63B6-1E39-102D-8E4322AD1449}"/>
          </ac:grpSpMkLst>
        </pc:grpChg>
        <pc:grpChg chg="mod">
          <ac:chgData name="Kokchun Giang" userId="67e2125d-ec8c-4323-9653-9824a2ad815f" providerId="ADAL" clId="{A9578775-FFB1-924C-BD6D-781E886F9944}" dt="2024-01-14T10:49:44.614" v="535" actId="164"/>
          <ac:grpSpMkLst>
            <pc:docMk/>
            <pc:sldMk cId="2303502608" sldId="331"/>
            <ac:grpSpMk id="607" creationId="{5F72DB64-46B9-1712-A77D-9AE72DAF1772}"/>
          </ac:grpSpMkLst>
        </pc:grpChg>
        <pc:grpChg chg="del mod">
          <ac:chgData name="Kokchun Giang" userId="67e2125d-ec8c-4323-9653-9824a2ad815f" providerId="ADAL" clId="{A9578775-FFB1-924C-BD6D-781E886F9944}" dt="2024-01-14T10:46:50.957" v="490"/>
          <ac:grpSpMkLst>
            <pc:docMk/>
            <pc:sldMk cId="2303502608" sldId="331"/>
            <ac:grpSpMk id="616" creationId="{002ED5EE-5F1F-36A5-37E4-46B3531D2F78}"/>
          </ac:grpSpMkLst>
        </pc:grpChg>
        <pc:grpChg chg="mod">
          <ac:chgData name="Kokchun Giang" userId="67e2125d-ec8c-4323-9653-9824a2ad815f" providerId="ADAL" clId="{A9578775-FFB1-924C-BD6D-781E886F9944}" dt="2024-01-14T10:49:44.614" v="535" actId="164"/>
          <ac:grpSpMkLst>
            <pc:docMk/>
            <pc:sldMk cId="2303502608" sldId="331"/>
            <ac:grpSpMk id="617" creationId="{D1CFF79D-1659-D2AB-2E1A-588488687585}"/>
          </ac:grpSpMkLst>
        </pc:grpChg>
        <pc:grpChg chg="mod">
          <ac:chgData name="Kokchun Giang" userId="67e2125d-ec8c-4323-9653-9824a2ad815f" providerId="ADAL" clId="{A9578775-FFB1-924C-BD6D-781E886F9944}" dt="2024-01-14T10:49:44.614" v="535" actId="164"/>
          <ac:grpSpMkLst>
            <pc:docMk/>
            <pc:sldMk cId="2303502608" sldId="331"/>
            <ac:grpSpMk id="619" creationId="{F682DF9A-1180-857F-DCC4-C7ACAF31F055}"/>
          </ac:grpSpMkLst>
        </pc:grpChg>
        <pc:grpChg chg="mod">
          <ac:chgData name="Kokchun Giang" userId="67e2125d-ec8c-4323-9653-9824a2ad815f" providerId="ADAL" clId="{A9578775-FFB1-924C-BD6D-781E886F9944}" dt="2024-01-14T10:49:44.614" v="535" actId="164"/>
          <ac:grpSpMkLst>
            <pc:docMk/>
            <pc:sldMk cId="2303502608" sldId="331"/>
            <ac:grpSpMk id="629" creationId="{D070E214-5551-93FE-F97C-802530E3E15B}"/>
          </ac:grpSpMkLst>
        </pc:grpChg>
        <pc:grpChg chg="mod">
          <ac:chgData name="Kokchun Giang" userId="67e2125d-ec8c-4323-9653-9824a2ad815f" providerId="ADAL" clId="{A9578775-FFB1-924C-BD6D-781E886F9944}" dt="2024-01-14T10:49:44.614" v="535" actId="164"/>
          <ac:grpSpMkLst>
            <pc:docMk/>
            <pc:sldMk cId="2303502608" sldId="331"/>
            <ac:grpSpMk id="641" creationId="{66325192-4C94-ADF2-7CEE-89453088377D}"/>
          </ac:grpSpMkLst>
        </pc:grpChg>
        <pc:grpChg chg="add mod">
          <ac:chgData name="Kokchun Giang" userId="67e2125d-ec8c-4323-9653-9824a2ad815f" providerId="ADAL" clId="{A9578775-FFB1-924C-BD6D-781E886F9944}" dt="2024-01-14T10:48:02.747" v="517" actId="164"/>
          <ac:grpSpMkLst>
            <pc:docMk/>
            <pc:sldMk cId="2303502608" sldId="331"/>
            <ac:grpSpMk id="642" creationId="{394AFA69-A47D-1BBE-FA37-5D5217AC59AD}"/>
          </ac:grpSpMkLst>
        </pc:grpChg>
        <pc:grpChg chg="add mod">
          <ac:chgData name="Kokchun Giang" userId="67e2125d-ec8c-4323-9653-9824a2ad815f" providerId="ADAL" clId="{A9578775-FFB1-924C-BD6D-781E886F9944}" dt="2024-01-14T10:48:21.450" v="520" actId="164"/>
          <ac:grpSpMkLst>
            <pc:docMk/>
            <pc:sldMk cId="2303502608" sldId="331"/>
            <ac:grpSpMk id="643" creationId="{4657C4C4-044A-C4A5-3622-28032575F88B}"/>
          </ac:grpSpMkLst>
        </pc:grpChg>
        <pc:grpChg chg="add mod">
          <ac:chgData name="Kokchun Giang" userId="67e2125d-ec8c-4323-9653-9824a2ad815f" providerId="ADAL" clId="{A9578775-FFB1-924C-BD6D-781E886F9944}" dt="2024-01-14T10:48:29.167" v="522" actId="164"/>
          <ac:grpSpMkLst>
            <pc:docMk/>
            <pc:sldMk cId="2303502608" sldId="331"/>
            <ac:grpSpMk id="644" creationId="{D13C14AA-7FD3-1DA6-1911-23B39CA395E7}"/>
          </ac:grpSpMkLst>
        </pc:grpChg>
        <pc:grpChg chg="add mod">
          <ac:chgData name="Kokchun Giang" userId="67e2125d-ec8c-4323-9653-9824a2ad815f" providerId="ADAL" clId="{A9578775-FFB1-924C-BD6D-781E886F9944}" dt="2024-01-14T10:48:36.269" v="524" actId="164"/>
          <ac:grpSpMkLst>
            <pc:docMk/>
            <pc:sldMk cId="2303502608" sldId="331"/>
            <ac:grpSpMk id="645" creationId="{853A5E85-0305-52D2-2292-72C7A5DBB0C3}"/>
          </ac:grpSpMkLst>
        </pc:grpChg>
        <pc:grpChg chg="add mod">
          <ac:chgData name="Kokchun Giang" userId="67e2125d-ec8c-4323-9653-9824a2ad815f" providerId="ADAL" clId="{A9578775-FFB1-924C-BD6D-781E886F9944}" dt="2024-01-14T10:48:43.353" v="526" actId="164"/>
          <ac:grpSpMkLst>
            <pc:docMk/>
            <pc:sldMk cId="2303502608" sldId="331"/>
            <ac:grpSpMk id="646" creationId="{68BC283F-07E0-726E-5290-2BB4AE1688F7}"/>
          </ac:grpSpMkLst>
        </pc:grpChg>
        <pc:grpChg chg="add mod">
          <ac:chgData name="Kokchun Giang" userId="67e2125d-ec8c-4323-9653-9824a2ad815f" providerId="ADAL" clId="{A9578775-FFB1-924C-BD6D-781E886F9944}" dt="2024-01-14T10:48:50.663" v="528" actId="164"/>
          <ac:grpSpMkLst>
            <pc:docMk/>
            <pc:sldMk cId="2303502608" sldId="331"/>
            <ac:grpSpMk id="647" creationId="{1146D225-BF9B-7ED5-B897-D74F49453016}"/>
          </ac:grpSpMkLst>
        </pc:grpChg>
        <pc:grpChg chg="add mod">
          <ac:chgData name="Kokchun Giang" userId="67e2125d-ec8c-4323-9653-9824a2ad815f" providerId="ADAL" clId="{A9578775-FFB1-924C-BD6D-781E886F9944}" dt="2024-01-14T10:48:59.323" v="530" actId="164"/>
          <ac:grpSpMkLst>
            <pc:docMk/>
            <pc:sldMk cId="2303502608" sldId="331"/>
            <ac:grpSpMk id="648" creationId="{2B0FADD0-4CCC-2F82-4143-6D37DC1D41FB}"/>
          </ac:grpSpMkLst>
        </pc:grpChg>
        <pc:grpChg chg="add mod">
          <ac:chgData name="Kokchun Giang" userId="67e2125d-ec8c-4323-9653-9824a2ad815f" providerId="ADAL" clId="{A9578775-FFB1-924C-BD6D-781E886F9944}" dt="2024-01-14T10:49:44.614" v="535" actId="164"/>
          <ac:grpSpMkLst>
            <pc:docMk/>
            <pc:sldMk cId="2303502608" sldId="331"/>
            <ac:grpSpMk id="649" creationId="{68223F43-420D-3556-8EFA-C4CBEA3F9D7A}"/>
          </ac:grpSpMkLst>
        </pc:grpChg>
        <pc:inkChg chg="add mod topLvl">
          <ac:chgData name="Kokchun Giang" userId="67e2125d-ec8c-4323-9653-9824a2ad815f" providerId="ADAL" clId="{A9578775-FFB1-924C-BD6D-781E886F9944}" dt="2024-01-14T10:48:02.747" v="517" actId="164"/>
          <ac:inkMkLst>
            <pc:docMk/>
            <pc:sldMk cId="2303502608" sldId="331"/>
            <ac:inkMk id="3" creationId="{749361A1-1D58-C3C8-B57D-E3F1D0BFA902}"/>
          </ac:inkMkLst>
        </pc:inkChg>
        <pc:inkChg chg="add mod topLvl">
          <ac:chgData name="Kokchun Giang" userId="67e2125d-ec8c-4323-9653-9824a2ad815f" providerId="ADAL" clId="{A9578775-FFB1-924C-BD6D-781E886F9944}" dt="2024-01-14T10:48:02.747" v="517" actId="164"/>
          <ac:inkMkLst>
            <pc:docMk/>
            <pc:sldMk cId="2303502608" sldId="331"/>
            <ac:inkMk id="4" creationId="{C9196AF7-9B8B-621B-5FB9-090EFE6A399D}"/>
          </ac:inkMkLst>
        </pc:inkChg>
        <pc:inkChg chg="add mod topLvl">
          <ac:chgData name="Kokchun Giang" userId="67e2125d-ec8c-4323-9653-9824a2ad815f" providerId="ADAL" clId="{A9578775-FFB1-924C-BD6D-781E886F9944}" dt="2024-01-14T10:48:02.747" v="517" actId="164"/>
          <ac:inkMkLst>
            <pc:docMk/>
            <pc:sldMk cId="2303502608" sldId="331"/>
            <ac:inkMk id="6" creationId="{A5488EF9-3363-ED59-D66B-797FFF903C7A}"/>
          </ac:inkMkLst>
        </pc:inkChg>
        <pc:inkChg chg="add mod topLvl">
          <ac:chgData name="Kokchun Giang" userId="67e2125d-ec8c-4323-9653-9824a2ad815f" providerId="ADAL" clId="{A9578775-FFB1-924C-BD6D-781E886F9944}" dt="2024-01-14T10:48:02.747" v="517" actId="164"/>
          <ac:inkMkLst>
            <pc:docMk/>
            <pc:sldMk cId="2303502608" sldId="331"/>
            <ac:inkMk id="8" creationId="{A3ECFE24-6282-6396-6241-FE5B1095BCA7}"/>
          </ac:inkMkLst>
        </pc:inkChg>
        <pc:inkChg chg="add mod topLvl">
          <ac:chgData name="Kokchun Giang" userId="67e2125d-ec8c-4323-9653-9824a2ad815f" providerId="ADAL" clId="{A9578775-FFB1-924C-BD6D-781E886F9944}" dt="2024-01-14T10:48:02.747" v="517" actId="164"/>
          <ac:inkMkLst>
            <pc:docMk/>
            <pc:sldMk cId="2303502608" sldId="331"/>
            <ac:inkMk id="9" creationId="{4A2092BF-F59D-CE2E-CD34-8C9FBC2B7891}"/>
          </ac:inkMkLst>
        </pc:inkChg>
        <pc:inkChg chg="add mod topLvl">
          <ac:chgData name="Kokchun Giang" userId="67e2125d-ec8c-4323-9653-9824a2ad815f" providerId="ADAL" clId="{A9578775-FFB1-924C-BD6D-781E886F9944}" dt="2024-01-14T10:48:02.747" v="517" actId="164"/>
          <ac:inkMkLst>
            <pc:docMk/>
            <pc:sldMk cId="2303502608" sldId="331"/>
            <ac:inkMk id="11" creationId="{B0D6F4A2-53E8-DEE0-6FF1-63E18DD653DE}"/>
          </ac:inkMkLst>
        </pc:inkChg>
        <pc:inkChg chg="add mod topLvl">
          <ac:chgData name="Kokchun Giang" userId="67e2125d-ec8c-4323-9653-9824a2ad815f" providerId="ADAL" clId="{A9578775-FFB1-924C-BD6D-781E886F9944}" dt="2024-01-14T10:48:02.747" v="517" actId="164"/>
          <ac:inkMkLst>
            <pc:docMk/>
            <pc:sldMk cId="2303502608" sldId="331"/>
            <ac:inkMk id="12" creationId="{3ACBE72F-AC70-E2CB-2F60-AC53C5F8FB48}"/>
          </ac:inkMkLst>
        </pc:inkChg>
        <pc:inkChg chg="add mod topLvl">
          <ac:chgData name="Kokchun Giang" userId="67e2125d-ec8c-4323-9653-9824a2ad815f" providerId="ADAL" clId="{A9578775-FFB1-924C-BD6D-781E886F9944}" dt="2024-01-14T10:48:02.747" v="517" actId="164"/>
          <ac:inkMkLst>
            <pc:docMk/>
            <pc:sldMk cId="2303502608" sldId="331"/>
            <ac:inkMk id="13" creationId="{B8BCCA69-5301-FF72-B69D-2E6C4A92A9CC}"/>
          </ac:inkMkLst>
        </pc:inkChg>
        <pc:inkChg chg="add mod topLvl">
          <ac:chgData name="Kokchun Giang" userId="67e2125d-ec8c-4323-9653-9824a2ad815f" providerId="ADAL" clId="{A9578775-FFB1-924C-BD6D-781E886F9944}" dt="2024-01-14T10:48:02.747" v="517" actId="164"/>
          <ac:inkMkLst>
            <pc:docMk/>
            <pc:sldMk cId="2303502608" sldId="331"/>
            <ac:inkMk id="14" creationId="{40BBFA5B-AFEE-A37B-1CDA-C210A44510A8}"/>
          </ac:inkMkLst>
        </pc:inkChg>
        <pc:inkChg chg="add mod topLvl">
          <ac:chgData name="Kokchun Giang" userId="67e2125d-ec8c-4323-9653-9824a2ad815f" providerId="ADAL" clId="{A9578775-FFB1-924C-BD6D-781E886F9944}" dt="2024-01-14T10:48:02.747" v="517" actId="164"/>
          <ac:inkMkLst>
            <pc:docMk/>
            <pc:sldMk cId="2303502608" sldId="331"/>
            <ac:inkMk id="16" creationId="{7D2C67D3-553B-C528-8132-B8461A6BD0EF}"/>
          </ac:inkMkLst>
        </pc:inkChg>
        <pc:inkChg chg="add mod topLvl">
          <ac:chgData name="Kokchun Giang" userId="67e2125d-ec8c-4323-9653-9824a2ad815f" providerId="ADAL" clId="{A9578775-FFB1-924C-BD6D-781E886F9944}" dt="2024-01-14T10:48:02.747" v="517" actId="164"/>
          <ac:inkMkLst>
            <pc:docMk/>
            <pc:sldMk cId="2303502608" sldId="331"/>
            <ac:inkMk id="17" creationId="{A1248981-600A-A932-7028-0661703E5573}"/>
          </ac:inkMkLst>
        </pc:inkChg>
        <pc:inkChg chg="add mod topLvl">
          <ac:chgData name="Kokchun Giang" userId="67e2125d-ec8c-4323-9653-9824a2ad815f" providerId="ADAL" clId="{A9578775-FFB1-924C-BD6D-781E886F9944}" dt="2024-01-14T10:48:02.747" v="517" actId="164"/>
          <ac:inkMkLst>
            <pc:docMk/>
            <pc:sldMk cId="2303502608" sldId="331"/>
            <ac:inkMk id="18" creationId="{FB876A70-F27D-7FC7-1425-940D9EE53133}"/>
          </ac:inkMkLst>
        </pc:inkChg>
        <pc:inkChg chg="add mod topLvl">
          <ac:chgData name="Kokchun Giang" userId="67e2125d-ec8c-4323-9653-9824a2ad815f" providerId="ADAL" clId="{A9578775-FFB1-924C-BD6D-781E886F9944}" dt="2024-01-14T10:48:02.747" v="517" actId="164"/>
          <ac:inkMkLst>
            <pc:docMk/>
            <pc:sldMk cId="2303502608" sldId="331"/>
            <ac:inkMk id="19" creationId="{1A2A9F2E-423C-AC40-FBF5-34CD72C90B1E}"/>
          </ac:inkMkLst>
        </pc:inkChg>
        <pc:inkChg chg="add mod topLvl">
          <ac:chgData name="Kokchun Giang" userId="67e2125d-ec8c-4323-9653-9824a2ad815f" providerId="ADAL" clId="{A9578775-FFB1-924C-BD6D-781E886F9944}" dt="2024-01-14T10:48:02.747" v="517" actId="164"/>
          <ac:inkMkLst>
            <pc:docMk/>
            <pc:sldMk cId="2303502608" sldId="331"/>
            <ac:inkMk id="20" creationId="{88FB85C7-DB41-451A-8051-408B945B0813}"/>
          </ac:inkMkLst>
        </pc:inkChg>
        <pc:inkChg chg="add mod topLvl">
          <ac:chgData name="Kokchun Giang" userId="67e2125d-ec8c-4323-9653-9824a2ad815f" providerId="ADAL" clId="{A9578775-FFB1-924C-BD6D-781E886F9944}" dt="2024-01-14T10:48:02.747" v="517" actId="164"/>
          <ac:inkMkLst>
            <pc:docMk/>
            <pc:sldMk cId="2303502608" sldId="331"/>
            <ac:inkMk id="22" creationId="{EF812638-B878-5EE8-CE3B-A8263DB2AC98}"/>
          </ac:inkMkLst>
        </pc:inkChg>
        <pc:inkChg chg="add mod topLvl">
          <ac:chgData name="Kokchun Giang" userId="67e2125d-ec8c-4323-9653-9824a2ad815f" providerId="ADAL" clId="{A9578775-FFB1-924C-BD6D-781E886F9944}" dt="2024-01-14T10:48:02.747" v="517" actId="164"/>
          <ac:inkMkLst>
            <pc:docMk/>
            <pc:sldMk cId="2303502608" sldId="331"/>
            <ac:inkMk id="23" creationId="{EA2C807D-8FE7-0685-AD1C-414083BAC707}"/>
          </ac:inkMkLst>
        </pc:inkChg>
        <pc:inkChg chg="add mod topLvl">
          <ac:chgData name="Kokchun Giang" userId="67e2125d-ec8c-4323-9653-9824a2ad815f" providerId="ADAL" clId="{A9578775-FFB1-924C-BD6D-781E886F9944}" dt="2024-01-14T10:48:02.747" v="517" actId="164"/>
          <ac:inkMkLst>
            <pc:docMk/>
            <pc:sldMk cId="2303502608" sldId="331"/>
            <ac:inkMk id="24" creationId="{3F8B431E-C077-51C0-C34B-678A70613F25}"/>
          </ac:inkMkLst>
        </pc:inkChg>
        <pc:inkChg chg="add mod topLvl">
          <ac:chgData name="Kokchun Giang" userId="67e2125d-ec8c-4323-9653-9824a2ad815f" providerId="ADAL" clId="{A9578775-FFB1-924C-BD6D-781E886F9944}" dt="2024-01-14T10:48:02.747" v="517" actId="164"/>
          <ac:inkMkLst>
            <pc:docMk/>
            <pc:sldMk cId="2303502608" sldId="331"/>
            <ac:inkMk id="25" creationId="{90E56760-72F7-6030-7B0E-DBE291165F13}"/>
          </ac:inkMkLst>
        </pc:inkChg>
        <pc:inkChg chg="add mod topLvl">
          <ac:chgData name="Kokchun Giang" userId="67e2125d-ec8c-4323-9653-9824a2ad815f" providerId="ADAL" clId="{A9578775-FFB1-924C-BD6D-781E886F9944}" dt="2024-01-14T10:48:02.747" v="517" actId="164"/>
          <ac:inkMkLst>
            <pc:docMk/>
            <pc:sldMk cId="2303502608" sldId="331"/>
            <ac:inkMk id="26" creationId="{57707D35-F6EF-9B62-205E-01F87EAD697E}"/>
          </ac:inkMkLst>
        </pc:inkChg>
        <pc:inkChg chg="add mod topLvl">
          <ac:chgData name="Kokchun Giang" userId="67e2125d-ec8c-4323-9653-9824a2ad815f" providerId="ADAL" clId="{A9578775-FFB1-924C-BD6D-781E886F9944}" dt="2024-01-14T10:48:02.747" v="517" actId="164"/>
          <ac:inkMkLst>
            <pc:docMk/>
            <pc:sldMk cId="2303502608" sldId="331"/>
            <ac:inkMk id="27" creationId="{FA50F274-0802-265E-AD05-00C5EA9A75A7}"/>
          </ac:inkMkLst>
        </pc:inkChg>
        <pc:inkChg chg="add mod topLvl">
          <ac:chgData name="Kokchun Giang" userId="67e2125d-ec8c-4323-9653-9824a2ad815f" providerId="ADAL" clId="{A9578775-FFB1-924C-BD6D-781E886F9944}" dt="2024-01-14T10:47:56.809" v="516" actId="165"/>
          <ac:inkMkLst>
            <pc:docMk/>
            <pc:sldMk cId="2303502608" sldId="331"/>
            <ac:inkMk id="30" creationId="{EC130061-E7F3-3FF6-8F7C-8AD56B650155}"/>
          </ac:inkMkLst>
        </pc:inkChg>
        <pc:inkChg chg="add mod topLvl">
          <ac:chgData name="Kokchun Giang" userId="67e2125d-ec8c-4323-9653-9824a2ad815f" providerId="ADAL" clId="{A9578775-FFB1-924C-BD6D-781E886F9944}" dt="2024-01-14T10:48:21.450" v="520" actId="164"/>
          <ac:inkMkLst>
            <pc:docMk/>
            <pc:sldMk cId="2303502608" sldId="331"/>
            <ac:inkMk id="32" creationId="{7EB7DFCB-3FC7-C9D7-EC9F-C1FDDE98A293}"/>
          </ac:inkMkLst>
        </pc:inkChg>
        <pc:inkChg chg="add mod topLvl">
          <ac:chgData name="Kokchun Giang" userId="67e2125d-ec8c-4323-9653-9824a2ad815f" providerId="ADAL" clId="{A9578775-FFB1-924C-BD6D-781E886F9944}" dt="2024-01-14T10:48:21.450" v="520" actId="164"/>
          <ac:inkMkLst>
            <pc:docMk/>
            <pc:sldMk cId="2303502608" sldId="331"/>
            <ac:inkMk id="33" creationId="{70FC6FE6-74F2-17F3-7DDA-6070C8242E61}"/>
          </ac:inkMkLst>
        </pc:inkChg>
        <pc:inkChg chg="add mod topLvl">
          <ac:chgData name="Kokchun Giang" userId="67e2125d-ec8c-4323-9653-9824a2ad815f" providerId="ADAL" clId="{A9578775-FFB1-924C-BD6D-781E886F9944}" dt="2024-01-14T10:48:21.450" v="520" actId="164"/>
          <ac:inkMkLst>
            <pc:docMk/>
            <pc:sldMk cId="2303502608" sldId="331"/>
            <ac:inkMk id="34" creationId="{2E3B811E-E349-CD53-F5BA-32004E56D303}"/>
          </ac:inkMkLst>
        </pc:inkChg>
        <pc:inkChg chg="add mod topLvl">
          <ac:chgData name="Kokchun Giang" userId="67e2125d-ec8c-4323-9653-9824a2ad815f" providerId="ADAL" clId="{A9578775-FFB1-924C-BD6D-781E886F9944}" dt="2024-01-14T10:48:21.450" v="520" actId="164"/>
          <ac:inkMkLst>
            <pc:docMk/>
            <pc:sldMk cId="2303502608" sldId="331"/>
            <ac:inkMk id="35" creationId="{79814DFA-3DE9-1406-27D7-716C43E6CF73}"/>
          </ac:inkMkLst>
        </pc:inkChg>
        <pc:inkChg chg="add mod topLvl">
          <ac:chgData name="Kokchun Giang" userId="67e2125d-ec8c-4323-9653-9824a2ad815f" providerId="ADAL" clId="{A9578775-FFB1-924C-BD6D-781E886F9944}" dt="2024-01-14T10:48:21.450" v="520" actId="164"/>
          <ac:inkMkLst>
            <pc:docMk/>
            <pc:sldMk cId="2303502608" sldId="331"/>
            <ac:inkMk id="36" creationId="{8B62B193-5036-5029-059E-487135320683}"/>
          </ac:inkMkLst>
        </pc:inkChg>
        <pc:inkChg chg="add mod topLvl">
          <ac:chgData name="Kokchun Giang" userId="67e2125d-ec8c-4323-9653-9824a2ad815f" providerId="ADAL" clId="{A9578775-FFB1-924C-BD6D-781E886F9944}" dt="2024-01-14T10:48:21.450" v="520" actId="164"/>
          <ac:inkMkLst>
            <pc:docMk/>
            <pc:sldMk cId="2303502608" sldId="331"/>
            <ac:inkMk id="38" creationId="{2442A3D2-CE7E-B147-C35D-5E2CC41C647D}"/>
          </ac:inkMkLst>
        </pc:inkChg>
        <pc:inkChg chg="add mod topLvl">
          <ac:chgData name="Kokchun Giang" userId="67e2125d-ec8c-4323-9653-9824a2ad815f" providerId="ADAL" clId="{A9578775-FFB1-924C-BD6D-781E886F9944}" dt="2024-01-14T10:48:21.450" v="520" actId="164"/>
          <ac:inkMkLst>
            <pc:docMk/>
            <pc:sldMk cId="2303502608" sldId="331"/>
            <ac:inkMk id="39" creationId="{7F12647F-6CE5-8EF1-3509-87A14BDAFB42}"/>
          </ac:inkMkLst>
        </pc:inkChg>
        <pc:inkChg chg="add mod topLvl">
          <ac:chgData name="Kokchun Giang" userId="67e2125d-ec8c-4323-9653-9824a2ad815f" providerId="ADAL" clId="{A9578775-FFB1-924C-BD6D-781E886F9944}" dt="2024-01-14T10:48:21.450" v="520" actId="164"/>
          <ac:inkMkLst>
            <pc:docMk/>
            <pc:sldMk cId="2303502608" sldId="331"/>
            <ac:inkMk id="40" creationId="{0739FED1-BC89-BC86-ED47-0FD52395F933}"/>
          </ac:inkMkLst>
        </pc:inkChg>
        <pc:inkChg chg="add mod topLvl">
          <ac:chgData name="Kokchun Giang" userId="67e2125d-ec8c-4323-9653-9824a2ad815f" providerId="ADAL" clId="{A9578775-FFB1-924C-BD6D-781E886F9944}" dt="2024-01-14T10:48:21.450" v="520" actId="164"/>
          <ac:inkMkLst>
            <pc:docMk/>
            <pc:sldMk cId="2303502608" sldId="331"/>
            <ac:inkMk id="41" creationId="{A92BCB8B-AD9D-729E-09F5-65AB4105087E}"/>
          </ac:inkMkLst>
        </pc:inkChg>
        <pc:inkChg chg="add mod topLvl">
          <ac:chgData name="Kokchun Giang" userId="67e2125d-ec8c-4323-9653-9824a2ad815f" providerId="ADAL" clId="{A9578775-FFB1-924C-BD6D-781E886F9944}" dt="2024-01-14T10:48:21.450" v="520" actId="164"/>
          <ac:inkMkLst>
            <pc:docMk/>
            <pc:sldMk cId="2303502608" sldId="331"/>
            <ac:inkMk id="42" creationId="{0A0A9BC0-8A6C-2A4F-9121-FFABD8F5451D}"/>
          </ac:inkMkLst>
        </pc:inkChg>
        <pc:inkChg chg="add mod topLvl">
          <ac:chgData name="Kokchun Giang" userId="67e2125d-ec8c-4323-9653-9824a2ad815f" providerId="ADAL" clId="{A9578775-FFB1-924C-BD6D-781E886F9944}" dt="2024-01-14T10:48:21.450" v="520" actId="164"/>
          <ac:inkMkLst>
            <pc:docMk/>
            <pc:sldMk cId="2303502608" sldId="331"/>
            <ac:inkMk id="43" creationId="{1AA157A7-162E-B144-2D8C-04374CFD52A4}"/>
          </ac:inkMkLst>
        </pc:inkChg>
        <pc:inkChg chg="add mod topLvl">
          <ac:chgData name="Kokchun Giang" userId="67e2125d-ec8c-4323-9653-9824a2ad815f" providerId="ADAL" clId="{A9578775-FFB1-924C-BD6D-781E886F9944}" dt="2024-01-14T10:48:21.450" v="520" actId="164"/>
          <ac:inkMkLst>
            <pc:docMk/>
            <pc:sldMk cId="2303502608" sldId="331"/>
            <ac:inkMk id="44" creationId="{1A636631-6171-27C3-6A74-C9A05D17CD5D}"/>
          </ac:inkMkLst>
        </pc:inkChg>
        <pc:inkChg chg="add del">
          <ac:chgData name="Kokchun Giang" userId="67e2125d-ec8c-4323-9653-9824a2ad815f" providerId="ADAL" clId="{A9578775-FFB1-924C-BD6D-781E886F9944}" dt="2024-01-14T10:43:19.063" v="242" actId="9405"/>
          <ac:inkMkLst>
            <pc:docMk/>
            <pc:sldMk cId="2303502608" sldId="331"/>
            <ac:inkMk id="46" creationId="{5F0E30E2-BA30-8C34-5E46-04F84D3F9676}"/>
          </ac:inkMkLst>
        </pc:inkChg>
        <pc:inkChg chg="add mod topLvl">
          <ac:chgData name="Kokchun Giang" userId="67e2125d-ec8c-4323-9653-9824a2ad815f" providerId="ADAL" clId="{A9578775-FFB1-924C-BD6D-781E886F9944}" dt="2024-01-14T10:48:29.167" v="522" actId="164"/>
          <ac:inkMkLst>
            <pc:docMk/>
            <pc:sldMk cId="2303502608" sldId="331"/>
            <ac:inkMk id="47" creationId="{DB3B8A52-3049-F494-DFFB-103CEEF013AD}"/>
          </ac:inkMkLst>
        </pc:inkChg>
        <pc:inkChg chg="add mod topLvl">
          <ac:chgData name="Kokchun Giang" userId="67e2125d-ec8c-4323-9653-9824a2ad815f" providerId="ADAL" clId="{A9578775-FFB1-924C-BD6D-781E886F9944}" dt="2024-01-14T10:48:29.167" v="522" actId="164"/>
          <ac:inkMkLst>
            <pc:docMk/>
            <pc:sldMk cId="2303502608" sldId="331"/>
            <ac:inkMk id="48" creationId="{DE087BE7-4E1F-71F7-B29A-2CFBB7649F6B}"/>
          </ac:inkMkLst>
        </pc:inkChg>
        <pc:inkChg chg="add mod topLvl">
          <ac:chgData name="Kokchun Giang" userId="67e2125d-ec8c-4323-9653-9824a2ad815f" providerId="ADAL" clId="{A9578775-FFB1-924C-BD6D-781E886F9944}" dt="2024-01-14T10:48:29.167" v="522" actId="164"/>
          <ac:inkMkLst>
            <pc:docMk/>
            <pc:sldMk cId="2303502608" sldId="331"/>
            <ac:inkMk id="49" creationId="{AD7B39FE-6646-FE5F-1F32-34600964EF11}"/>
          </ac:inkMkLst>
        </pc:inkChg>
        <pc:inkChg chg="add mod topLvl">
          <ac:chgData name="Kokchun Giang" userId="67e2125d-ec8c-4323-9653-9824a2ad815f" providerId="ADAL" clId="{A9578775-FFB1-924C-BD6D-781E886F9944}" dt="2024-01-14T10:48:29.167" v="522" actId="164"/>
          <ac:inkMkLst>
            <pc:docMk/>
            <pc:sldMk cId="2303502608" sldId="331"/>
            <ac:inkMk id="50" creationId="{96BFA62D-84C7-67AE-0AE4-C67371A76224}"/>
          </ac:inkMkLst>
        </pc:inkChg>
        <pc:inkChg chg="add mod topLvl">
          <ac:chgData name="Kokchun Giang" userId="67e2125d-ec8c-4323-9653-9824a2ad815f" providerId="ADAL" clId="{A9578775-FFB1-924C-BD6D-781E886F9944}" dt="2024-01-14T10:48:29.167" v="522" actId="164"/>
          <ac:inkMkLst>
            <pc:docMk/>
            <pc:sldMk cId="2303502608" sldId="331"/>
            <ac:inkMk id="51" creationId="{0391B6A8-4D10-D1EB-BC14-62F8E286F6C1}"/>
          </ac:inkMkLst>
        </pc:inkChg>
        <pc:inkChg chg="add mod topLvl">
          <ac:chgData name="Kokchun Giang" userId="67e2125d-ec8c-4323-9653-9824a2ad815f" providerId="ADAL" clId="{A9578775-FFB1-924C-BD6D-781E886F9944}" dt="2024-01-14T10:48:29.167" v="522" actId="164"/>
          <ac:inkMkLst>
            <pc:docMk/>
            <pc:sldMk cId="2303502608" sldId="331"/>
            <ac:inkMk id="52" creationId="{509E1B38-21BC-3896-3349-EAE79766FA6D}"/>
          </ac:inkMkLst>
        </pc:inkChg>
        <pc:inkChg chg="add mod topLvl">
          <ac:chgData name="Kokchun Giang" userId="67e2125d-ec8c-4323-9653-9824a2ad815f" providerId="ADAL" clId="{A9578775-FFB1-924C-BD6D-781E886F9944}" dt="2024-01-14T10:48:29.167" v="522" actId="164"/>
          <ac:inkMkLst>
            <pc:docMk/>
            <pc:sldMk cId="2303502608" sldId="331"/>
            <ac:inkMk id="53" creationId="{F277BB8D-3B1D-8904-AEBC-B16BF8D41076}"/>
          </ac:inkMkLst>
        </pc:inkChg>
        <pc:inkChg chg="add mod topLvl">
          <ac:chgData name="Kokchun Giang" userId="67e2125d-ec8c-4323-9653-9824a2ad815f" providerId="ADAL" clId="{A9578775-FFB1-924C-BD6D-781E886F9944}" dt="2024-01-14T10:48:29.167" v="522" actId="164"/>
          <ac:inkMkLst>
            <pc:docMk/>
            <pc:sldMk cId="2303502608" sldId="331"/>
            <ac:inkMk id="54" creationId="{80702BEE-C285-6DEE-80C5-0A035DB9C692}"/>
          </ac:inkMkLst>
        </pc:inkChg>
        <pc:inkChg chg="add del mod">
          <ac:chgData name="Kokchun Giang" userId="67e2125d-ec8c-4323-9653-9824a2ad815f" providerId="ADAL" clId="{A9578775-FFB1-924C-BD6D-781E886F9944}" dt="2024-01-14T10:43:30.081" v="259" actId="9405"/>
          <ac:inkMkLst>
            <pc:docMk/>
            <pc:sldMk cId="2303502608" sldId="331"/>
            <ac:inkMk id="56" creationId="{B1F8B39E-26AD-A7D8-A3FC-2DE046B482E2}"/>
          </ac:inkMkLst>
        </pc:inkChg>
        <pc:inkChg chg="add del mod">
          <ac:chgData name="Kokchun Giang" userId="67e2125d-ec8c-4323-9653-9824a2ad815f" providerId="ADAL" clId="{A9578775-FFB1-924C-BD6D-781E886F9944}" dt="2024-01-14T10:43:29.497" v="258" actId="9405"/>
          <ac:inkMkLst>
            <pc:docMk/>
            <pc:sldMk cId="2303502608" sldId="331"/>
            <ac:inkMk id="57" creationId="{A549352B-A6CB-7A2B-BC0E-A1BDFDAC123D}"/>
          </ac:inkMkLst>
        </pc:inkChg>
        <pc:inkChg chg="add del mod">
          <ac:chgData name="Kokchun Giang" userId="67e2125d-ec8c-4323-9653-9824a2ad815f" providerId="ADAL" clId="{A9578775-FFB1-924C-BD6D-781E886F9944}" dt="2024-01-14T10:43:29.038" v="257"/>
          <ac:inkMkLst>
            <pc:docMk/>
            <pc:sldMk cId="2303502608" sldId="331"/>
            <ac:inkMk id="58" creationId="{71903C14-32D7-A5D4-0955-8B73329934AB}"/>
          </ac:inkMkLst>
        </pc:inkChg>
        <pc:inkChg chg="add mod topLvl">
          <ac:chgData name="Kokchun Giang" userId="67e2125d-ec8c-4323-9653-9824a2ad815f" providerId="ADAL" clId="{A9578775-FFB1-924C-BD6D-781E886F9944}" dt="2024-01-14T10:48:36.269" v="524" actId="164"/>
          <ac:inkMkLst>
            <pc:docMk/>
            <pc:sldMk cId="2303502608" sldId="331"/>
            <ac:inkMk id="60" creationId="{96049D41-36F0-C09C-793D-9CB3C28251CC}"/>
          </ac:inkMkLst>
        </pc:inkChg>
        <pc:inkChg chg="add mod topLvl">
          <ac:chgData name="Kokchun Giang" userId="67e2125d-ec8c-4323-9653-9824a2ad815f" providerId="ADAL" clId="{A9578775-FFB1-924C-BD6D-781E886F9944}" dt="2024-01-14T10:48:36.269" v="524" actId="164"/>
          <ac:inkMkLst>
            <pc:docMk/>
            <pc:sldMk cId="2303502608" sldId="331"/>
            <ac:inkMk id="61" creationId="{EB996207-02AD-D64D-E4B1-86535DFA3AF8}"/>
          </ac:inkMkLst>
        </pc:inkChg>
        <pc:inkChg chg="add mod topLvl">
          <ac:chgData name="Kokchun Giang" userId="67e2125d-ec8c-4323-9653-9824a2ad815f" providerId="ADAL" clId="{A9578775-FFB1-924C-BD6D-781E886F9944}" dt="2024-01-14T10:48:36.269" v="524" actId="164"/>
          <ac:inkMkLst>
            <pc:docMk/>
            <pc:sldMk cId="2303502608" sldId="331"/>
            <ac:inkMk id="62" creationId="{7766D7E5-F5E9-50C6-D399-F96621443D7F}"/>
          </ac:inkMkLst>
        </pc:inkChg>
        <pc:inkChg chg="add mod topLvl">
          <ac:chgData name="Kokchun Giang" userId="67e2125d-ec8c-4323-9653-9824a2ad815f" providerId="ADAL" clId="{A9578775-FFB1-924C-BD6D-781E886F9944}" dt="2024-01-14T10:48:36.269" v="524" actId="164"/>
          <ac:inkMkLst>
            <pc:docMk/>
            <pc:sldMk cId="2303502608" sldId="331"/>
            <ac:inkMk id="63" creationId="{DB0627CC-1991-EDB7-AC14-F02AE87461AD}"/>
          </ac:inkMkLst>
        </pc:inkChg>
        <pc:inkChg chg="add mod topLvl">
          <ac:chgData name="Kokchun Giang" userId="67e2125d-ec8c-4323-9653-9824a2ad815f" providerId="ADAL" clId="{A9578775-FFB1-924C-BD6D-781E886F9944}" dt="2024-01-14T10:48:36.269" v="524" actId="164"/>
          <ac:inkMkLst>
            <pc:docMk/>
            <pc:sldMk cId="2303502608" sldId="331"/>
            <ac:inkMk id="384" creationId="{FEF6CE01-762A-67B6-54C9-BB19F77CE206}"/>
          </ac:inkMkLst>
        </pc:inkChg>
        <pc:inkChg chg="add mod topLvl">
          <ac:chgData name="Kokchun Giang" userId="67e2125d-ec8c-4323-9653-9824a2ad815f" providerId="ADAL" clId="{A9578775-FFB1-924C-BD6D-781E886F9944}" dt="2024-01-14T10:48:36.269" v="524" actId="164"/>
          <ac:inkMkLst>
            <pc:docMk/>
            <pc:sldMk cId="2303502608" sldId="331"/>
            <ac:inkMk id="385" creationId="{DE531B5F-47D1-65C5-2570-C39C32DFDECB}"/>
          </ac:inkMkLst>
        </pc:inkChg>
        <pc:inkChg chg="add mod topLvl">
          <ac:chgData name="Kokchun Giang" userId="67e2125d-ec8c-4323-9653-9824a2ad815f" providerId="ADAL" clId="{A9578775-FFB1-924C-BD6D-781E886F9944}" dt="2024-01-14T10:48:36.269" v="524" actId="164"/>
          <ac:inkMkLst>
            <pc:docMk/>
            <pc:sldMk cId="2303502608" sldId="331"/>
            <ac:inkMk id="386" creationId="{ABF0DC7E-92C6-E76D-7A88-8D001D4E5F38}"/>
          </ac:inkMkLst>
        </pc:inkChg>
        <pc:inkChg chg="add mod topLvl">
          <ac:chgData name="Kokchun Giang" userId="67e2125d-ec8c-4323-9653-9824a2ad815f" providerId="ADAL" clId="{A9578775-FFB1-924C-BD6D-781E886F9944}" dt="2024-01-14T10:48:36.269" v="524" actId="164"/>
          <ac:inkMkLst>
            <pc:docMk/>
            <pc:sldMk cId="2303502608" sldId="331"/>
            <ac:inkMk id="388" creationId="{8086F1B1-3869-F9D5-CA80-35C7827FD20C}"/>
          </ac:inkMkLst>
        </pc:inkChg>
        <pc:inkChg chg="add mod topLvl">
          <ac:chgData name="Kokchun Giang" userId="67e2125d-ec8c-4323-9653-9824a2ad815f" providerId="ADAL" clId="{A9578775-FFB1-924C-BD6D-781E886F9944}" dt="2024-01-14T10:48:36.269" v="524" actId="164"/>
          <ac:inkMkLst>
            <pc:docMk/>
            <pc:sldMk cId="2303502608" sldId="331"/>
            <ac:inkMk id="390" creationId="{A1E10470-F728-71E8-C433-0036DB7BCD78}"/>
          </ac:inkMkLst>
        </pc:inkChg>
        <pc:inkChg chg="add mod topLvl">
          <ac:chgData name="Kokchun Giang" userId="67e2125d-ec8c-4323-9653-9824a2ad815f" providerId="ADAL" clId="{A9578775-FFB1-924C-BD6D-781E886F9944}" dt="2024-01-14T10:48:43.353" v="526" actId="164"/>
          <ac:inkMkLst>
            <pc:docMk/>
            <pc:sldMk cId="2303502608" sldId="331"/>
            <ac:inkMk id="393" creationId="{F46C3DCE-FA6B-64A2-0550-54D3E0E976B5}"/>
          </ac:inkMkLst>
        </pc:inkChg>
        <pc:inkChg chg="add mod topLvl">
          <ac:chgData name="Kokchun Giang" userId="67e2125d-ec8c-4323-9653-9824a2ad815f" providerId="ADAL" clId="{A9578775-FFB1-924C-BD6D-781E886F9944}" dt="2024-01-14T10:48:43.353" v="526" actId="164"/>
          <ac:inkMkLst>
            <pc:docMk/>
            <pc:sldMk cId="2303502608" sldId="331"/>
            <ac:inkMk id="395" creationId="{B9780018-D3C4-4A69-5564-B41F7069025B}"/>
          </ac:inkMkLst>
        </pc:inkChg>
        <pc:inkChg chg="add mod topLvl">
          <ac:chgData name="Kokchun Giang" userId="67e2125d-ec8c-4323-9653-9824a2ad815f" providerId="ADAL" clId="{A9578775-FFB1-924C-BD6D-781E886F9944}" dt="2024-01-14T10:48:43.353" v="526" actId="164"/>
          <ac:inkMkLst>
            <pc:docMk/>
            <pc:sldMk cId="2303502608" sldId="331"/>
            <ac:inkMk id="396" creationId="{66F0E5B3-B444-0A13-CB3C-09665776B86E}"/>
          </ac:inkMkLst>
        </pc:inkChg>
        <pc:inkChg chg="add mod topLvl">
          <ac:chgData name="Kokchun Giang" userId="67e2125d-ec8c-4323-9653-9824a2ad815f" providerId="ADAL" clId="{A9578775-FFB1-924C-BD6D-781E886F9944}" dt="2024-01-14T10:48:43.353" v="526" actId="164"/>
          <ac:inkMkLst>
            <pc:docMk/>
            <pc:sldMk cId="2303502608" sldId="331"/>
            <ac:inkMk id="397" creationId="{E9FE90CB-116B-C404-1A84-822FCF2800A4}"/>
          </ac:inkMkLst>
        </pc:inkChg>
        <pc:inkChg chg="add mod topLvl">
          <ac:chgData name="Kokchun Giang" userId="67e2125d-ec8c-4323-9653-9824a2ad815f" providerId="ADAL" clId="{A9578775-FFB1-924C-BD6D-781E886F9944}" dt="2024-01-14T10:48:43.353" v="526" actId="164"/>
          <ac:inkMkLst>
            <pc:docMk/>
            <pc:sldMk cId="2303502608" sldId="331"/>
            <ac:inkMk id="398" creationId="{61FF93C6-43F7-4875-1A75-21A50884B3C0}"/>
          </ac:inkMkLst>
        </pc:inkChg>
        <pc:inkChg chg="add mod topLvl">
          <ac:chgData name="Kokchun Giang" userId="67e2125d-ec8c-4323-9653-9824a2ad815f" providerId="ADAL" clId="{A9578775-FFB1-924C-BD6D-781E886F9944}" dt="2024-01-14T10:48:43.353" v="526" actId="164"/>
          <ac:inkMkLst>
            <pc:docMk/>
            <pc:sldMk cId="2303502608" sldId="331"/>
            <ac:inkMk id="399" creationId="{47A2EE90-00E9-2384-34A0-9C8B2C9D218C}"/>
          </ac:inkMkLst>
        </pc:inkChg>
        <pc:inkChg chg="add mod topLvl">
          <ac:chgData name="Kokchun Giang" userId="67e2125d-ec8c-4323-9653-9824a2ad815f" providerId="ADAL" clId="{A9578775-FFB1-924C-BD6D-781E886F9944}" dt="2024-01-14T10:48:43.353" v="526" actId="164"/>
          <ac:inkMkLst>
            <pc:docMk/>
            <pc:sldMk cId="2303502608" sldId="331"/>
            <ac:inkMk id="400" creationId="{60C1EBAB-26D8-1D49-FD2D-18CB2B76B23D}"/>
          </ac:inkMkLst>
        </pc:inkChg>
        <pc:inkChg chg="add mod topLvl">
          <ac:chgData name="Kokchun Giang" userId="67e2125d-ec8c-4323-9653-9824a2ad815f" providerId="ADAL" clId="{A9578775-FFB1-924C-BD6D-781E886F9944}" dt="2024-01-14T10:48:43.353" v="526" actId="164"/>
          <ac:inkMkLst>
            <pc:docMk/>
            <pc:sldMk cId="2303502608" sldId="331"/>
            <ac:inkMk id="401" creationId="{F158AFF7-C8E0-2564-B9F1-86F26B920C59}"/>
          </ac:inkMkLst>
        </pc:inkChg>
        <pc:inkChg chg="add mod topLvl">
          <ac:chgData name="Kokchun Giang" userId="67e2125d-ec8c-4323-9653-9824a2ad815f" providerId="ADAL" clId="{A9578775-FFB1-924C-BD6D-781E886F9944}" dt="2024-01-14T10:48:43.353" v="526" actId="164"/>
          <ac:inkMkLst>
            <pc:docMk/>
            <pc:sldMk cId="2303502608" sldId="331"/>
            <ac:inkMk id="402" creationId="{FA74CEFA-F09B-8192-2FB1-83C4E01D4236}"/>
          </ac:inkMkLst>
        </pc:inkChg>
        <pc:inkChg chg="add mod">
          <ac:chgData name="Kokchun Giang" userId="67e2125d-ec8c-4323-9653-9824a2ad815f" providerId="ADAL" clId="{A9578775-FFB1-924C-BD6D-781E886F9944}" dt="2024-01-14T10:48:50.663" v="528" actId="164"/>
          <ac:inkMkLst>
            <pc:docMk/>
            <pc:sldMk cId="2303502608" sldId="331"/>
            <ac:inkMk id="404" creationId="{EE58D4BF-26A0-A153-D54E-B9FD7911778D}"/>
          </ac:inkMkLst>
        </pc:inkChg>
        <pc:inkChg chg="add mod">
          <ac:chgData name="Kokchun Giang" userId="67e2125d-ec8c-4323-9653-9824a2ad815f" providerId="ADAL" clId="{A9578775-FFB1-924C-BD6D-781E886F9944}" dt="2024-01-14T10:44:11.431" v="293"/>
          <ac:inkMkLst>
            <pc:docMk/>
            <pc:sldMk cId="2303502608" sldId="331"/>
            <ac:inkMk id="405" creationId="{7423CF94-F672-0955-553F-A259F7AB6B5D}"/>
          </ac:inkMkLst>
        </pc:inkChg>
        <pc:inkChg chg="add mod">
          <ac:chgData name="Kokchun Giang" userId="67e2125d-ec8c-4323-9653-9824a2ad815f" providerId="ADAL" clId="{A9578775-FFB1-924C-BD6D-781E886F9944}" dt="2024-01-14T10:44:11.431" v="293"/>
          <ac:inkMkLst>
            <pc:docMk/>
            <pc:sldMk cId="2303502608" sldId="331"/>
            <ac:inkMk id="406" creationId="{D8BE1BEA-EE00-0B70-6E30-24268656BD8F}"/>
          </ac:inkMkLst>
        </pc:inkChg>
        <pc:inkChg chg="add mod">
          <ac:chgData name="Kokchun Giang" userId="67e2125d-ec8c-4323-9653-9824a2ad815f" providerId="ADAL" clId="{A9578775-FFB1-924C-BD6D-781E886F9944}" dt="2024-01-14T10:44:11.431" v="293"/>
          <ac:inkMkLst>
            <pc:docMk/>
            <pc:sldMk cId="2303502608" sldId="331"/>
            <ac:inkMk id="407" creationId="{6AFBBDCB-001A-D090-30F6-5D078D7EAF4F}"/>
          </ac:inkMkLst>
        </pc:inkChg>
        <pc:inkChg chg="add mod">
          <ac:chgData name="Kokchun Giang" userId="67e2125d-ec8c-4323-9653-9824a2ad815f" providerId="ADAL" clId="{A9578775-FFB1-924C-BD6D-781E886F9944}" dt="2024-01-14T10:44:11.431" v="293"/>
          <ac:inkMkLst>
            <pc:docMk/>
            <pc:sldMk cId="2303502608" sldId="331"/>
            <ac:inkMk id="408" creationId="{4B48494F-472C-4756-B4DE-B342FC603AC1}"/>
          </ac:inkMkLst>
        </pc:inkChg>
        <pc:inkChg chg="add mod">
          <ac:chgData name="Kokchun Giang" userId="67e2125d-ec8c-4323-9653-9824a2ad815f" providerId="ADAL" clId="{A9578775-FFB1-924C-BD6D-781E886F9944}" dt="2024-01-14T10:44:11.431" v="293"/>
          <ac:inkMkLst>
            <pc:docMk/>
            <pc:sldMk cId="2303502608" sldId="331"/>
            <ac:inkMk id="409" creationId="{665FACC9-58BF-0305-A950-D00A4F708CAF}"/>
          </ac:inkMkLst>
        </pc:inkChg>
        <pc:inkChg chg="add mod">
          <ac:chgData name="Kokchun Giang" userId="67e2125d-ec8c-4323-9653-9824a2ad815f" providerId="ADAL" clId="{A9578775-FFB1-924C-BD6D-781E886F9944}" dt="2024-01-14T10:44:11.431" v="293"/>
          <ac:inkMkLst>
            <pc:docMk/>
            <pc:sldMk cId="2303502608" sldId="331"/>
            <ac:inkMk id="410" creationId="{CF9DB0AE-1AA0-5909-B960-ED8360B08F5F}"/>
          </ac:inkMkLst>
        </pc:inkChg>
        <pc:inkChg chg="add mod">
          <ac:chgData name="Kokchun Giang" userId="67e2125d-ec8c-4323-9653-9824a2ad815f" providerId="ADAL" clId="{A9578775-FFB1-924C-BD6D-781E886F9944}" dt="2024-01-14T10:44:11.431" v="293"/>
          <ac:inkMkLst>
            <pc:docMk/>
            <pc:sldMk cId="2303502608" sldId="331"/>
            <ac:inkMk id="411" creationId="{1C993AB3-FB0E-CCA2-3314-02DAC2831D18}"/>
          </ac:inkMkLst>
        </pc:inkChg>
        <pc:inkChg chg="add mod">
          <ac:chgData name="Kokchun Giang" userId="67e2125d-ec8c-4323-9653-9824a2ad815f" providerId="ADAL" clId="{A9578775-FFB1-924C-BD6D-781E886F9944}" dt="2024-01-14T10:44:11.431" v="293"/>
          <ac:inkMkLst>
            <pc:docMk/>
            <pc:sldMk cId="2303502608" sldId="331"/>
            <ac:inkMk id="412" creationId="{F1B3346D-6815-2EB3-611D-9C8A2B2DDA96}"/>
          </ac:inkMkLst>
        </pc:inkChg>
        <pc:inkChg chg="add mod">
          <ac:chgData name="Kokchun Giang" userId="67e2125d-ec8c-4323-9653-9824a2ad815f" providerId="ADAL" clId="{A9578775-FFB1-924C-BD6D-781E886F9944}" dt="2024-01-14T10:44:11.431" v="293"/>
          <ac:inkMkLst>
            <pc:docMk/>
            <pc:sldMk cId="2303502608" sldId="331"/>
            <ac:inkMk id="413" creationId="{D6901F34-7C7F-0C99-0547-CA18CB6CA764}"/>
          </ac:inkMkLst>
        </pc:inkChg>
        <pc:inkChg chg="add mod">
          <ac:chgData name="Kokchun Giang" userId="67e2125d-ec8c-4323-9653-9824a2ad815f" providerId="ADAL" clId="{A9578775-FFB1-924C-BD6D-781E886F9944}" dt="2024-01-14T10:44:16.377" v="304"/>
          <ac:inkMkLst>
            <pc:docMk/>
            <pc:sldMk cId="2303502608" sldId="331"/>
            <ac:inkMk id="415" creationId="{A75F46BE-26DE-11CC-7EDC-71119DD6C4EE}"/>
          </ac:inkMkLst>
        </pc:inkChg>
        <pc:inkChg chg="add mod">
          <ac:chgData name="Kokchun Giang" userId="67e2125d-ec8c-4323-9653-9824a2ad815f" providerId="ADAL" clId="{A9578775-FFB1-924C-BD6D-781E886F9944}" dt="2024-01-14T10:44:16.377" v="304"/>
          <ac:inkMkLst>
            <pc:docMk/>
            <pc:sldMk cId="2303502608" sldId="331"/>
            <ac:inkMk id="416" creationId="{605C9B9E-F274-987F-2DA0-42180A5534C6}"/>
          </ac:inkMkLst>
        </pc:inkChg>
        <pc:inkChg chg="add mod">
          <ac:chgData name="Kokchun Giang" userId="67e2125d-ec8c-4323-9653-9824a2ad815f" providerId="ADAL" clId="{A9578775-FFB1-924C-BD6D-781E886F9944}" dt="2024-01-14T10:44:16.377" v="304"/>
          <ac:inkMkLst>
            <pc:docMk/>
            <pc:sldMk cId="2303502608" sldId="331"/>
            <ac:inkMk id="417" creationId="{F0CE3403-9496-B7DE-1331-DFDED89F583D}"/>
          </ac:inkMkLst>
        </pc:inkChg>
        <pc:inkChg chg="add mod">
          <ac:chgData name="Kokchun Giang" userId="67e2125d-ec8c-4323-9653-9824a2ad815f" providerId="ADAL" clId="{A9578775-FFB1-924C-BD6D-781E886F9944}" dt="2024-01-14T10:44:16.377" v="304"/>
          <ac:inkMkLst>
            <pc:docMk/>
            <pc:sldMk cId="2303502608" sldId="331"/>
            <ac:inkMk id="418" creationId="{3FBA6A3D-79F8-B8EA-F817-27463C62BDAE}"/>
          </ac:inkMkLst>
        </pc:inkChg>
        <pc:inkChg chg="add mod">
          <ac:chgData name="Kokchun Giang" userId="67e2125d-ec8c-4323-9653-9824a2ad815f" providerId="ADAL" clId="{A9578775-FFB1-924C-BD6D-781E886F9944}" dt="2024-01-14T10:44:16.377" v="304"/>
          <ac:inkMkLst>
            <pc:docMk/>
            <pc:sldMk cId="2303502608" sldId="331"/>
            <ac:inkMk id="419" creationId="{313E9E28-9E49-32A4-378A-36F1FF63215E}"/>
          </ac:inkMkLst>
        </pc:inkChg>
        <pc:inkChg chg="add mod">
          <ac:chgData name="Kokchun Giang" userId="67e2125d-ec8c-4323-9653-9824a2ad815f" providerId="ADAL" clId="{A9578775-FFB1-924C-BD6D-781E886F9944}" dt="2024-01-14T10:44:16.377" v="304"/>
          <ac:inkMkLst>
            <pc:docMk/>
            <pc:sldMk cId="2303502608" sldId="331"/>
            <ac:inkMk id="420" creationId="{5FCC152B-5E65-9912-BFBD-042A7E74EAEF}"/>
          </ac:inkMkLst>
        </pc:inkChg>
        <pc:inkChg chg="add mod">
          <ac:chgData name="Kokchun Giang" userId="67e2125d-ec8c-4323-9653-9824a2ad815f" providerId="ADAL" clId="{A9578775-FFB1-924C-BD6D-781E886F9944}" dt="2024-01-14T10:44:16.377" v="304"/>
          <ac:inkMkLst>
            <pc:docMk/>
            <pc:sldMk cId="2303502608" sldId="331"/>
            <ac:inkMk id="421" creationId="{7A2757D3-FCD7-57B6-5D87-19915D249F7A}"/>
          </ac:inkMkLst>
        </pc:inkChg>
        <pc:inkChg chg="add mod">
          <ac:chgData name="Kokchun Giang" userId="67e2125d-ec8c-4323-9653-9824a2ad815f" providerId="ADAL" clId="{A9578775-FFB1-924C-BD6D-781E886F9944}" dt="2024-01-14T10:44:16.377" v="304"/>
          <ac:inkMkLst>
            <pc:docMk/>
            <pc:sldMk cId="2303502608" sldId="331"/>
            <ac:inkMk id="422" creationId="{35903846-6D85-02B9-3958-BFE6E603F4BC}"/>
          </ac:inkMkLst>
        </pc:inkChg>
        <pc:inkChg chg="add mod">
          <ac:chgData name="Kokchun Giang" userId="67e2125d-ec8c-4323-9653-9824a2ad815f" providerId="ADAL" clId="{A9578775-FFB1-924C-BD6D-781E886F9944}" dt="2024-01-14T10:44:16.377" v="304"/>
          <ac:inkMkLst>
            <pc:docMk/>
            <pc:sldMk cId="2303502608" sldId="331"/>
            <ac:inkMk id="423" creationId="{47CBAD7E-7D85-6173-761D-DAF14666E34D}"/>
          </ac:inkMkLst>
        </pc:inkChg>
        <pc:inkChg chg="add mod">
          <ac:chgData name="Kokchun Giang" userId="67e2125d-ec8c-4323-9653-9824a2ad815f" providerId="ADAL" clId="{A9578775-FFB1-924C-BD6D-781E886F9944}" dt="2024-01-14T10:44:16.377" v="304"/>
          <ac:inkMkLst>
            <pc:docMk/>
            <pc:sldMk cId="2303502608" sldId="331"/>
            <ac:inkMk id="424" creationId="{2928CA58-C620-95EB-445F-35312E2C9B82}"/>
          </ac:inkMkLst>
        </pc:inkChg>
        <pc:inkChg chg="add mod">
          <ac:chgData name="Kokchun Giang" userId="67e2125d-ec8c-4323-9653-9824a2ad815f" providerId="ADAL" clId="{A9578775-FFB1-924C-BD6D-781E886F9944}" dt="2024-01-14T10:44:23.284" v="313"/>
          <ac:inkMkLst>
            <pc:docMk/>
            <pc:sldMk cId="2303502608" sldId="331"/>
            <ac:inkMk id="427" creationId="{161E15E1-A4FE-ABFD-637E-E10895FF458B}"/>
          </ac:inkMkLst>
        </pc:inkChg>
        <pc:inkChg chg="add mod">
          <ac:chgData name="Kokchun Giang" userId="67e2125d-ec8c-4323-9653-9824a2ad815f" providerId="ADAL" clId="{A9578775-FFB1-924C-BD6D-781E886F9944}" dt="2024-01-14T10:44:23.284" v="313"/>
          <ac:inkMkLst>
            <pc:docMk/>
            <pc:sldMk cId="2303502608" sldId="331"/>
            <ac:inkMk id="428" creationId="{995909E4-42B2-651F-7AFD-4672D1CEBD5F}"/>
          </ac:inkMkLst>
        </pc:inkChg>
        <pc:inkChg chg="add mod">
          <ac:chgData name="Kokchun Giang" userId="67e2125d-ec8c-4323-9653-9824a2ad815f" providerId="ADAL" clId="{A9578775-FFB1-924C-BD6D-781E886F9944}" dt="2024-01-14T10:44:23.284" v="313"/>
          <ac:inkMkLst>
            <pc:docMk/>
            <pc:sldMk cId="2303502608" sldId="331"/>
            <ac:inkMk id="429" creationId="{1EB05F9F-E7BB-9357-016B-164999D42228}"/>
          </ac:inkMkLst>
        </pc:inkChg>
        <pc:inkChg chg="add mod">
          <ac:chgData name="Kokchun Giang" userId="67e2125d-ec8c-4323-9653-9824a2ad815f" providerId="ADAL" clId="{A9578775-FFB1-924C-BD6D-781E886F9944}" dt="2024-01-14T10:44:23.284" v="313"/>
          <ac:inkMkLst>
            <pc:docMk/>
            <pc:sldMk cId="2303502608" sldId="331"/>
            <ac:inkMk id="430" creationId="{034230FA-4458-EB94-C603-35BA4A454E76}"/>
          </ac:inkMkLst>
        </pc:inkChg>
        <pc:inkChg chg="add mod">
          <ac:chgData name="Kokchun Giang" userId="67e2125d-ec8c-4323-9653-9824a2ad815f" providerId="ADAL" clId="{A9578775-FFB1-924C-BD6D-781E886F9944}" dt="2024-01-14T10:44:23.284" v="313"/>
          <ac:inkMkLst>
            <pc:docMk/>
            <pc:sldMk cId="2303502608" sldId="331"/>
            <ac:inkMk id="431" creationId="{6CE2A7B0-E89C-85DD-EAF7-164C1577618F}"/>
          </ac:inkMkLst>
        </pc:inkChg>
        <pc:inkChg chg="add mod">
          <ac:chgData name="Kokchun Giang" userId="67e2125d-ec8c-4323-9653-9824a2ad815f" providerId="ADAL" clId="{A9578775-FFB1-924C-BD6D-781E886F9944}" dt="2024-01-14T10:44:23.284" v="313"/>
          <ac:inkMkLst>
            <pc:docMk/>
            <pc:sldMk cId="2303502608" sldId="331"/>
            <ac:inkMk id="432" creationId="{DDF45A3A-0D28-6DC3-EDC2-A6275CC25D37}"/>
          </ac:inkMkLst>
        </pc:inkChg>
        <pc:inkChg chg="add mod">
          <ac:chgData name="Kokchun Giang" userId="67e2125d-ec8c-4323-9653-9824a2ad815f" providerId="ADAL" clId="{A9578775-FFB1-924C-BD6D-781E886F9944}" dt="2024-01-14T10:44:23.284" v="313"/>
          <ac:inkMkLst>
            <pc:docMk/>
            <pc:sldMk cId="2303502608" sldId="331"/>
            <ac:inkMk id="433" creationId="{735E236B-75F6-39AA-CE13-A0DF182F9C28}"/>
          </ac:inkMkLst>
        </pc:inkChg>
        <pc:inkChg chg="add mod">
          <ac:chgData name="Kokchun Giang" userId="67e2125d-ec8c-4323-9653-9824a2ad815f" providerId="ADAL" clId="{A9578775-FFB1-924C-BD6D-781E886F9944}" dt="2024-01-14T10:44:23.284" v="313"/>
          <ac:inkMkLst>
            <pc:docMk/>
            <pc:sldMk cId="2303502608" sldId="331"/>
            <ac:inkMk id="434" creationId="{F395071D-0FFC-7E2D-B357-54DF3843A7E8}"/>
          </ac:inkMkLst>
        </pc:inkChg>
        <pc:inkChg chg="add mod">
          <ac:chgData name="Kokchun Giang" userId="67e2125d-ec8c-4323-9653-9824a2ad815f" providerId="ADAL" clId="{A9578775-FFB1-924C-BD6D-781E886F9944}" dt="2024-01-14T10:44:24.481" v="317"/>
          <ac:inkMkLst>
            <pc:docMk/>
            <pc:sldMk cId="2303502608" sldId="331"/>
            <ac:inkMk id="436" creationId="{882660E7-F3DC-F626-FC36-6CA9E0677F93}"/>
          </ac:inkMkLst>
        </pc:inkChg>
        <pc:inkChg chg="add mod">
          <ac:chgData name="Kokchun Giang" userId="67e2125d-ec8c-4323-9653-9824a2ad815f" providerId="ADAL" clId="{A9578775-FFB1-924C-BD6D-781E886F9944}" dt="2024-01-14T10:44:24.481" v="317"/>
          <ac:inkMkLst>
            <pc:docMk/>
            <pc:sldMk cId="2303502608" sldId="331"/>
            <ac:inkMk id="437" creationId="{7AA26DE8-7E25-CED4-08D3-86C33AEBBDFC}"/>
          </ac:inkMkLst>
        </pc:inkChg>
        <pc:inkChg chg="add mod">
          <ac:chgData name="Kokchun Giang" userId="67e2125d-ec8c-4323-9653-9824a2ad815f" providerId="ADAL" clId="{A9578775-FFB1-924C-BD6D-781E886F9944}" dt="2024-01-14T10:44:24.481" v="317"/>
          <ac:inkMkLst>
            <pc:docMk/>
            <pc:sldMk cId="2303502608" sldId="331"/>
            <ac:inkMk id="438" creationId="{F31D1C5C-5E1E-9186-0213-511482375560}"/>
          </ac:inkMkLst>
        </pc:inkChg>
        <pc:inkChg chg="add mod">
          <ac:chgData name="Kokchun Giang" userId="67e2125d-ec8c-4323-9653-9824a2ad815f" providerId="ADAL" clId="{A9578775-FFB1-924C-BD6D-781E886F9944}" dt="2024-01-14T10:48:50.663" v="528" actId="164"/>
          <ac:inkMkLst>
            <pc:docMk/>
            <pc:sldMk cId="2303502608" sldId="331"/>
            <ac:inkMk id="440" creationId="{44694FC2-3A10-B7BA-E23E-6FB66FAEF00E}"/>
          </ac:inkMkLst>
        </pc:inkChg>
        <pc:inkChg chg="add mod">
          <ac:chgData name="Kokchun Giang" userId="67e2125d-ec8c-4323-9653-9824a2ad815f" providerId="ADAL" clId="{A9578775-FFB1-924C-BD6D-781E886F9944}" dt="2024-01-14T10:44:28.297" v="327"/>
          <ac:inkMkLst>
            <pc:docMk/>
            <pc:sldMk cId="2303502608" sldId="331"/>
            <ac:inkMk id="441" creationId="{6EC18380-4A0A-213C-E091-A672E95B4B7B}"/>
          </ac:inkMkLst>
        </pc:inkChg>
        <pc:inkChg chg="add mod">
          <ac:chgData name="Kokchun Giang" userId="67e2125d-ec8c-4323-9653-9824a2ad815f" providerId="ADAL" clId="{A9578775-FFB1-924C-BD6D-781E886F9944}" dt="2024-01-14T10:44:28.297" v="327"/>
          <ac:inkMkLst>
            <pc:docMk/>
            <pc:sldMk cId="2303502608" sldId="331"/>
            <ac:inkMk id="442" creationId="{3DE9ED1A-A609-5149-0283-A1A23AFF5695}"/>
          </ac:inkMkLst>
        </pc:inkChg>
        <pc:inkChg chg="add mod">
          <ac:chgData name="Kokchun Giang" userId="67e2125d-ec8c-4323-9653-9824a2ad815f" providerId="ADAL" clId="{A9578775-FFB1-924C-BD6D-781E886F9944}" dt="2024-01-14T10:44:28.297" v="327"/>
          <ac:inkMkLst>
            <pc:docMk/>
            <pc:sldMk cId="2303502608" sldId="331"/>
            <ac:inkMk id="443" creationId="{EE406E90-00F3-82CB-F29A-42AB2371EB78}"/>
          </ac:inkMkLst>
        </pc:inkChg>
        <pc:inkChg chg="add mod">
          <ac:chgData name="Kokchun Giang" userId="67e2125d-ec8c-4323-9653-9824a2ad815f" providerId="ADAL" clId="{A9578775-FFB1-924C-BD6D-781E886F9944}" dt="2024-01-14T10:44:28.297" v="327"/>
          <ac:inkMkLst>
            <pc:docMk/>
            <pc:sldMk cId="2303502608" sldId="331"/>
            <ac:inkMk id="444" creationId="{025CCD26-75DD-0D24-E00E-28F63A6C0248}"/>
          </ac:inkMkLst>
        </pc:inkChg>
        <pc:inkChg chg="add mod">
          <ac:chgData name="Kokchun Giang" userId="67e2125d-ec8c-4323-9653-9824a2ad815f" providerId="ADAL" clId="{A9578775-FFB1-924C-BD6D-781E886F9944}" dt="2024-01-14T10:44:28.297" v="327"/>
          <ac:inkMkLst>
            <pc:docMk/>
            <pc:sldMk cId="2303502608" sldId="331"/>
            <ac:inkMk id="445" creationId="{74ADF0D2-4AF3-8C95-E154-397E38A54D13}"/>
          </ac:inkMkLst>
        </pc:inkChg>
        <pc:inkChg chg="add mod">
          <ac:chgData name="Kokchun Giang" userId="67e2125d-ec8c-4323-9653-9824a2ad815f" providerId="ADAL" clId="{A9578775-FFB1-924C-BD6D-781E886F9944}" dt="2024-01-14T10:44:28.297" v="327"/>
          <ac:inkMkLst>
            <pc:docMk/>
            <pc:sldMk cId="2303502608" sldId="331"/>
            <ac:inkMk id="446" creationId="{E5A3585C-4F1D-16C9-0AE0-F683B5CAF07E}"/>
          </ac:inkMkLst>
        </pc:inkChg>
        <pc:inkChg chg="add mod">
          <ac:chgData name="Kokchun Giang" userId="67e2125d-ec8c-4323-9653-9824a2ad815f" providerId="ADAL" clId="{A9578775-FFB1-924C-BD6D-781E886F9944}" dt="2024-01-14T10:44:28.297" v="327"/>
          <ac:inkMkLst>
            <pc:docMk/>
            <pc:sldMk cId="2303502608" sldId="331"/>
            <ac:inkMk id="447" creationId="{06A91EEC-84C4-EF37-83B6-A492D84DE44A}"/>
          </ac:inkMkLst>
        </pc:inkChg>
        <pc:inkChg chg="add mod">
          <ac:chgData name="Kokchun Giang" userId="67e2125d-ec8c-4323-9653-9824a2ad815f" providerId="ADAL" clId="{A9578775-FFB1-924C-BD6D-781E886F9944}" dt="2024-01-14T10:44:28.297" v="327"/>
          <ac:inkMkLst>
            <pc:docMk/>
            <pc:sldMk cId="2303502608" sldId="331"/>
            <ac:inkMk id="448" creationId="{CF6E8B72-AFEE-0CAC-B100-513339DD27A4}"/>
          </ac:inkMkLst>
        </pc:inkChg>
        <pc:inkChg chg="add mod">
          <ac:chgData name="Kokchun Giang" userId="67e2125d-ec8c-4323-9653-9824a2ad815f" providerId="ADAL" clId="{A9578775-FFB1-924C-BD6D-781E886F9944}" dt="2024-01-14T10:44:41.317" v="337"/>
          <ac:inkMkLst>
            <pc:docMk/>
            <pc:sldMk cId="2303502608" sldId="331"/>
            <ac:inkMk id="450" creationId="{E2EA6727-CEA8-D2AD-7F2D-B10B3B25858C}"/>
          </ac:inkMkLst>
        </pc:inkChg>
        <pc:inkChg chg="add mod">
          <ac:chgData name="Kokchun Giang" userId="67e2125d-ec8c-4323-9653-9824a2ad815f" providerId="ADAL" clId="{A9578775-FFB1-924C-BD6D-781E886F9944}" dt="2024-01-14T10:44:41.317" v="337"/>
          <ac:inkMkLst>
            <pc:docMk/>
            <pc:sldMk cId="2303502608" sldId="331"/>
            <ac:inkMk id="451" creationId="{DFF39AF6-512A-9F5F-6E35-1CCC989846F2}"/>
          </ac:inkMkLst>
        </pc:inkChg>
        <pc:inkChg chg="add mod">
          <ac:chgData name="Kokchun Giang" userId="67e2125d-ec8c-4323-9653-9824a2ad815f" providerId="ADAL" clId="{A9578775-FFB1-924C-BD6D-781E886F9944}" dt="2024-01-14T10:44:41.317" v="337"/>
          <ac:inkMkLst>
            <pc:docMk/>
            <pc:sldMk cId="2303502608" sldId="331"/>
            <ac:inkMk id="452" creationId="{F847503C-6DFA-B113-DEEF-9D03D0AF3969}"/>
          </ac:inkMkLst>
        </pc:inkChg>
        <pc:inkChg chg="add mod">
          <ac:chgData name="Kokchun Giang" userId="67e2125d-ec8c-4323-9653-9824a2ad815f" providerId="ADAL" clId="{A9578775-FFB1-924C-BD6D-781E886F9944}" dt="2024-01-14T10:44:41.317" v="337"/>
          <ac:inkMkLst>
            <pc:docMk/>
            <pc:sldMk cId="2303502608" sldId="331"/>
            <ac:inkMk id="453" creationId="{321D19C1-7345-14E3-D0BC-6373A1561E87}"/>
          </ac:inkMkLst>
        </pc:inkChg>
        <pc:inkChg chg="add mod">
          <ac:chgData name="Kokchun Giang" userId="67e2125d-ec8c-4323-9653-9824a2ad815f" providerId="ADAL" clId="{A9578775-FFB1-924C-BD6D-781E886F9944}" dt="2024-01-14T10:44:41.317" v="337"/>
          <ac:inkMkLst>
            <pc:docMk/>
            <pc:sldMk cId="2303502608" sldId="331"/>
            <ac:inkMk id="454" creationId="{89427E3E-69D0-BA45-2A7C-B13220C270A4}"/>
          </ac:inkMkLst>
        </pc:inkChg>
        <pc:inkChg chg="add mod">
          <ac:chgData name="Kokchun Giang" userId="67e2125d-ec8c-4323-9653-9824a2ad815f" providerId="ADAL" clId="{A9578775-FFB1-924C-BD6D-781E886F9944}" dt="2024-01-14T10:44:41.317" v="337"/>
          <ac:inkMkLst>
            <pc:docMk/>
            <pc:sldMk cId="2303502608" sldId="331"/>
            <ac:inkMk id="455" creationId="{2427B28D-5913-ED78-88EE-D83C387F3B35}"/>
          </ac:inkMkLst>
        </pc:inkChg>
        <pc:inkChg chg="add mod">
          <ac:chgData name="Kokchun Giang" userId="67e2125d-ec8c-4323-9653-9824a2ad815f" providerId="ADAL" clId="{A9578775-FFB1-924C-BD6D-781E886F9944}" dt="2024-01-14T10:44:41.317" v="337"/>
          <ac:inkMkLst>
            <pc:docMk/>
            <pc:sldMk cId="2303502608" sldId="331"/>
            <ac:inkMk id="456" creationId="{528903EE-3B36-7D34-C7A6-7263873440C5}"/>
          </ac:inkMkLst>
        </pc:inkChg>
        <pc:inkChg chg="add mod">
          <ac:chgData name="Kokchun Giang" userId="67e2125d-ec8c-4323-9653-9824a2ad815f" providerId="ADAL" clId="{A9578775-FFB1-924C-BD6D-781E886F9944}" dt="2024-01-14T10:44:41.317" v="337"/>
          <ac:inkMkLst>
            <pc:docMk/>
            <pc:sldMk cId="2303502608" sldId="331"/>
            <ac:inkMk id="457" creationId="{114B6BB8-3362-B3D2-8373-F047DB35FEC6}"/>
          </ac:inkMkLst>
        </pc:inkChg>
        <pc:inkChg chg="add mod">
          <ac:chgData name="Kokchun Giang" userId="67e2125d-ec8c-4323-9653-9824a2ad815f" providerId="ADAL" clId="{A9578775-FFB1-924C-BD6D-781E886F9944}" dt="2024-01-14T10:44:41.317" v="337"/>
          <ac:inkMkLst>
            <pc:docMk/>
            <pc:sldMk cId="2303502608" sldId="331"/>
            <ac:inkMk id="458" creationId="{FEED3EAC-F3EF-087B-0F0D-D014DFA1B347}"/>
          </ac:inkMkLst>
        </pc:inkChg>
        <pc:inkChg chg="add mod">
          <ac:chgData name="Kokchun Giang" userId="67e2125d-ec8c-4323-9653-9824a2ad815f" providerId="ADAL" clId="{A9578775-FFB1-924C-BD6D-781E886F9944}" dt="2024-01-14T10:44:49.245" v="349"/>
          <ac:inkMkLst>
            <pc:docMk/>
            <pc:sldMk cId="2303502608" sldId="331"/>
            <ac:inkMk id="461" creationId="{D33CB502-00BF-1A43-A826-A65B2E680109}"/>
          </ac:inkMkLst>
        </pc:inkChg>
        <pc:inkChg chg="add mod">
          <ac:chgData name="Kokchun Giang" userId="67e2125d-ec8c-4323-9653-9824a2ad815f" providerId="ADAL" clId="{A9578775-FFB1-924C-BD6D-781E886F9944}" dt="2024-01-14T10:44:49.245" v="349"/>
          <ac:inkMkLst>
            <pc:docMk/>
            <pc:sldMk cId="2303502608" sldId="331"/>
            <ac:inkMk id="462" creationId="{0A3A3152-55F9-E7DE-F640-1510D6D50B34}"/>
          </ac:inkMkLst>
        </pc:inkChg>
        <pc:inkChg chg="add mod">
          <ac:chgData name="Kokchun Giang" userId="67e2125d-ec8c-4323-9653-9824a2ad815f" providerId="ADAL" clId="{A9578775-FFB1-924C-BD6D-781E886F9944}" dt="2024-01-14T10:44:49.245" v="349"/>
          <ac:inkMkLst>
            <pc:docMk/>
            <pc:sldMk cId="2303502608" sldId="331"/>
            <ac:inkMk id="463" creationId="{362F5E0C-6348-F465-C829-4738F61952CD}"/>
          </ac:inkMkLst>
        </pc:inkChg>
        <pc:inkChg chg="add mod">
          <ac:chgData name="Kokchun Giang" userId="67e2125d-ec8c-4323-9653-9824a2ad815f" providerId="ADAL" clId="{A9578775-FFB1-924C-BD6D-781E886F9944}" dt="2024-01-14T10:44:49.245" v="349"/>
          <ac:inkMkLst>
            <pc:docMk/>
            <pc:sldMk cId="2303502608" sldId="331"/>
            <ac:inkMk id="464" creationId="{9148B449-01E9-AA3D-F504-EA1D38C117E4}"/>
          </ac:inkMkLst>
        </pc:inkChg>
        <pc:inkChg chg="add mod">
          <ac:chgData name="Kokchun Giang" userId="67e2125d-ec8c-4323-9653-9824a2ad815f" providerId="ADAL" clId="{A9578775-FFB1-924C-BD6D-781E886F9944}" dt="2024-01-14T10:44:49.245" v="349"/>
          <ac:inkMkLst>
            <pc:docMk/>
            <pc:sldMk cId="2303502608" sldId="331"/>
            <ac:inkMk id="465" creationId="{348FCC60-289D-899E-516C-CAEE802B7412}"/>
          </ac:inkMkLst>
        </pc:inkChg>
        <pc:inkChg chg="add mod">
          <ac:chgData name="Kokchun Giang" userId="67e2125d-ec8c-4323-9653-9824a2ad815f" providerId="ADAL" clId="{A9578775-FFB1-924C-BD6D-781E886F9944}" dt="2024-01-14T10:44:49.245" v="349"/>
          <ac:inkMkLst>
            <pc:docMk/>
            <pc:sldMk cId="2303502608" sldId="331"/>
            <ac:inkMk id="466" creationId="{81F94E90-95AE-700D-077D-68031E87D813}"/>
          </ac:inkMkLst>
        </pc:inkChg>
        <pc:inkChg chg="add mod">
          <ac:chgData name="Kokchun Giang" userId="67e2125d-ec8c-4323-9653-9824a2ad815f" providerId="ADAL" clId="{A9578775-FFB1-924C-BD6D-781E886F9944}" dt="2024-01-14T10:44:49.245" v="349"/>
          <ac:inkMkLst>
            <pc:docMk/>
            <pc:sldMk cId="2303502608" sldId="331"/>
            <ac:inkMk id="467" creationId="{E7264BEE-2637-289C-036E-71BAA63413DD}"/>
          </ac:inkMkLst>
        </pc:inkChg>
        <pc:inkChg chg="add mod">
          <ac:chgData name="Kokchun Giang" userId="67e2125d-ec8c-4323-9653-9824a2ad815f" providerId="ADAL" clId="{A9578775-FFB1-924C-BD6D-781E886F9944}" dt="2024-01-14T10:44:49.245" v="349"/>
          <ac:inkMkLst>
            <pc:docMk/>
            <pc:sldMk cId="2303502608" sldId="331"/>
            <ac:inkMk id="468" creationId="{6D3FDDCC-7BC7-C4C2-4406-A91586275BF2}"/>
          </ac:inkMkLst>
        </pc:inkChg>
        <pc:inkChg chg="add mod">
          <ac:chgData name="Kokchun Giang" userId="67e2125d-ec8c-4323-9653-9824a2ad815f" providerId="ADAL" clId="{A9578775-FFB1-924C-BD6D-781E886F9944}" dt="2024-01-14T10:44:49.245" v="349"/>
          <ac:inkMkLst>
            <pc:docMk/>
            <pc:sldMk cId="2303502608" sldId="331"/>
            <ac:inkMk id="469" creationId="{FD4656E5-15E4-9824-FCE0-BD304BA0F26D}"/>
          </ac:inkMkLst>
        </pc:inkChg>
        <pc:inkChg chg="add mod">
          <ac:chgData name="Kokchun Giang" userId="67e2125d-ec8c-4323-9653-9824a2ad815f" providerId="ADAL" clId="{A9578775-FFB1-924C-BD6D-781E886F9944}" dt="2024-01-14T10:44:49.245" v="349"/>
          <ac:inkMkLst>
            <pc:docMk/>
            <pc:sldMk cId="2303502608" sldId="331"/>
            <ac:inkMk id="470" creationId="{A4B0C52D-3B71-7853-302F-9391AA0E9138}"/>
          </ac:inkMkLst>
        </pc:inkChg>
        <pc:inkChg chg="add mod">
          <ac:chgData name="Kokchun Giang" userId="67e2125d-ec8c-4323-9653-9824a2ad815f" providerId="ADAL" clId="{A9578775-FFB1-924C-BD6D-781E886F9944}" dt="2024-01-14T10:44:49.245" v="349"/>
          <ac:inkMkLst>
            <pc:docMk/>
            <pc:sldMk cId="2303502608" sldId="331"/>
            <ac:inkMk id="471" creationId="{B69A79B3-ABA7-1AB6-B84A-16EBC23814DE}"/>
          </ac:inkMkLst>
        </pc:inkChg>
        <pc:inkChg chg="add mod">
          <ac:chgData name="Kokchun Giang" userId="67e2125d-ec8c-4323-9653-9824a2ad815f" providerId="ADAL" clId="{A9578775-FFB1-924C-BD6D-781E886F9944}" dt="2024-01-14T10:44:56.521" v="355"/>
          <ac:inkMkLst>
            <pc:docMk/>
            <pc:sldMk cId="2303502608" sldId="331"/>
            <ac:inkMk id="474" creationId="{5D5B463C-BC27-225E-AD38-FA79863ED980}"/>
          </ac:inkMkLst>
        </pc:inkChg>
        <pc:inkChg chg="add mod">
          <ac:chgData name="Kokchun Giang" userId="67e2125d-ec8c-4323-9653-9824a2ad815f" providerId="ADAL" clId="{A9578775-FFB1-924C-BD6D-781E886F9944}" dt="2024-01-14T10:44:56.521" v="355"/>
          <ac:inkMkLst>
            <pc:docMk/>
            <pc:sldMk cId="2303502608" sldId="331"/>
            <ac:inkMk id="475" creationId="{39A3C7C2-C560-A421-7C30-A676F6FD17A6}"/>
          </ac:inkMkLst>
        </pc:inkChg>
        <pc:inkChg chg="add mod">
          <ac:chgData name="Kokchun Giang" userId="67e2125d-ec8c-4323-9653-9824a2ad815f" providerId="ADAL" clId="{A9578775-FFB1-924C-BD6D-781E886F9944}" dt="2024-01-14T10:44:56.521" v="355"/>
          <ac:inkMkLst>
            <pc:docMk/>
            <pc:sldMk cId="2303502608" sldId="331"/>
            <ac:inkMk id="476" creationId="{EC5B5579-826A-8CA9-AAAB-10CA5842CE83}"/>
          </ac:inkMkLst>
        </pc:inkChg>
        <pc:inkChg chg="add mod">
          <ac:chgData name="Kokchun Giang" userId="67e2125d-ec8c-4323-9653-9824a2ad815f" providerId="ADAL" clId="{A9578775-FFB1-924C-BD6D-781E886F9944}" dt="2024-01-14T10:44:56.521" v="355"/>
          <ac:inkMkLst>
            <pc:docMk/>
            <pc:sldMk cId="2303502608" sldId="331"/>
            <ac:inkMk id="477" creationId="{6538DDED-6E95-C560-8F2F-C232A8085804}"/>
          </ac:inkMkLst>
        </pc:inkChg>
        <pc:inkChg chg="add mod">
          <ac:chgData name="Kokchun Giang" userId="67e2125d-ec8c-4323-9653-9824a2ad815f" providerId="ADAL" clId="{A9578775-FFB1-924C-BD6D-781E886F9944}" dt="2024-01-14T10:45:02.931" v="364"/>
          <ac:inkMkLst>
            <pc:docMk/>
            <pc:sldMk cId="2303502608" sldId="331"/>
            <ac:inkMk id="478" creationId="{7BB11C70-5D6C-EB92-674F-76BA1CAD10F8}"/>
          </ac:inkMkLst>
        </pc:inkChg>
        <pc:inkChg chg="add mod">
          <ac:chgData name="Kokchun Giang" userId="67e2125d-ec8c-4323-9653-9824a2ad815f" providerId="ADAL" clId="{A9578775-FFB1-924C-BD6D-781E886F9944}" dt="2024-01-14T10:45:02.931" v="364"/>
          <ac:inkMkLst>
            <pc:docMk/>
            <pc:sldMk cId="2303502608" sldId="331"/>
            <ac:inkMk id="480" creationId="{A38F0966-7064-3657-FD2F-AEF0DF1F6165}"/>
          </ac:inkMkLst>
        </pc:inkChg>
        <pc:inkChg chg="add mod">
          <ac:chgData name="Kokchun Giang" userId="67e2125d-ec8c-4323-9653-9824a2ad815f" providerId="ADAL" clId="{A9578775-FFB1-924C-BD6D-781E886F9944}" dt="2024-01-14T10:45:02.931" v="364"/>
          <ac:inkMkLst>
            <pc:docMk/>
            <pc:sldMk cId="2303502608" sldId="331"/>
            <ac:inkMk id="482" creationId="{79E3832B-44DF-0E06-4EDC-2B7333441789}"/>
          </ac:inkMkLst>
        </pc:inkChg>
        <pc:inkChg chg="add mod">
          <ac:chgData name="Kokchun Giang" userId="67e2125d-ec8c-4323-9653-9824a2ad815f" providerId="ADAL" clId="{A9578775-FFB1-924C-BD6D-781E886F9944}" dt="2024-01-14T10:45:02.931" v="364"/>
          <ac:inkMkLst>
            <pc:docMk/>
            <pc:sldMk cId="2303502608" sldId="331"/>
            <ac:inkMk id="483" creationId="{CBF7762F-E790-EACA-DCBC-4DA971F980F1}"/>
          </ac:inkMkLst>
        </pc:inkChg>
        <pc:inkChg chg="add mod">
          <ac:chgData name="Kokchun Giang" userId="67e2125d-ec8c-4323-9653-9824a2ad815f" providerId="ADAL" clId="{A9578775-FFB1-924C-BD6D-781E886F9944}" dt="2024-01-14T10:45:02.931" v="364"/>
          <ac:inkMkLst>
            <pc:docMk/>
            <pc:sldMk cId="2303502608" sldId="331"/>
            <ac:inkMk id="484" creationId="{19D1829F-70D2-C683-4ED3-BCDFEBF7785A}"/>
          </ac:inkMkLst>
        </pc:inkChg>
        <pc:inkChg chg="add mod">
          <ac:chgData name="Kokchun Giang" userId="67e2125d-ec8c-4323-9653-9824a2ad815f" providerId="ADAL" clId="{A9578775-FFB1-924C-BD6D-781E886F9944}" dt="2024-01-14T10:45:02.931" v="364"/>
          <ac:inkMkLst>
            <pc:docMk/>
            <pc:sldMk cId="2303502608" sldId="331"/>
            <ac:inkMk id="485" creationId="{28BB2506-E5F4-9CC0-0712-AED421C59DA2}"/>
          </ac:inkMkLst>
        </pc:inkChg>
        <pc:inkChg chg="add mod">
          <ac:chgData name="Kokchun Giang" userId="67e2125d-ec8c-4323-9653-9824a2ad815f" providerId="ADAL" clId="{A9578775-FFB1-924C-BD6D-781E886F9944}" dt="2024-01-14T10:45:02.931" v="364"/>
          <ac:inkMkLst>
            <pc:docMk/>
            <pc:sldMk cId="2303502608" sldId="331"/>
            <ac:inkMk id="486" creationId="{1070364C-2827-7D65-04FD-EB605AD28F5E}"/>
          </ac:inkMkLst>
        </pc:inkChg>
        <pc:inkChg chg="add mod">
          <ac:chgData name="Kokchun Giang" userId="67e2125d-ec8c-4323-9653-9824a2ad815f" providerId="ADAL" clId="{A9578775-FFB1-924C-BD6D-781E886F9944}" dt="2024-01-14T10:45:02.931" v="364"/>
          <ac:inkMkLst>
            <pc:docMk/>
            <pc:sldMk cId="2303502608" sldId="331"/>
            <ac:inkMk id="487" creationId="{056576C8-C605-C46A-998C-EE5C7FD24F81}"/>
          </ac:inkMkLst>
        </pc:inkChg>
        <pc:inkChg chg="add mod">
          <ac:chgData name="Kokchun Giang" userId="67e2125d-ec8c-4323-9653-9824a2ad815f" providerId="ADAL" clId="{A9578775-FFB1-924C-BD6D-781E886F9944}" dt="2024-01-14T10:45:07.969" v="376"/>
          <ac:inkMkLst>
            <pc:docMk/>
            <pc:sldMk cId="2303502608" sldId="331"/>
            <ac:inkMk id="491" creationId="{A077D156-469F-1609-A648-F5F67D4AB7A7}"/>
          </ac:inkMkLst>
        </pc:inkChg>
        <pc:inkChg chg="add mod">
          <ac:chgData name="Kokchun Giang" userId="67e2125d-ec8c-4323-9653-9824a2ad815f" providerId="ADAL" clId="{A9578775-FFB1-924C-BD6D-781E886F9944}" dt="2024-01-14T10:45:07.969" v="376"/>
          <ac:inkMkLst>
            <pc:docMk/>
            <pc:sldMk cId="2303502608" sldId="331"/>
            <ac:inkMk id="492" creationId="{92AFC5CE-8D55-F786-D929-453DC3B401E2}"/>
          </ac:inkMkLst>
        </pc:inkChg>
        <pc:inkChg chg="add mod">
          <ac:chgData name="Kokchun Giang" userId="67e2125d-ec8c-4323-9653-9824a2ad815f" providerId="ADAL" clId="{A9578775-FFB1-924C-BD6D-781E886F9944}" dt="2024-01-14T10:45:07.969" v="376"/>
          <ac:inkMkLst>
            <pc:docMk/>
            <pc:sldMk cId="2303502608" sldId="331"/>
            <ac:inkMk id="493" creationId="{E11E9F71-8AF3-9363-7977-87438664A266}"/>
          </ac:inkMkLst>
        </pc:inkChg>
        <pc:inkChg chg="add mod">
          <ac:chgData name="Kokchun Giang" userId="67e2125d-ec8c-4323-9653-9824a2ad815f" providerId="ADAL" clId="{A9578775-FFB1-924C-BD6D-781E886F9944}" dt="2024-01-14T10:45:07.969" v="376"/>
          <ac:inkMkLst>
            <pc:docMk/>
            <pc:sldMk cId="2303502608" sldId="331"/>
            <ac:inkMk id="494" creationId="{7EC14873-A6EB-ECB5-358E-5CDF3A9B7E53}"/>
          </ac:inkMkLst>
        </pc:inkChg>
        <pc:inkChg chg="add mod">
          <ac:chgData name="Kokchun Giang" userId="67e2125d-ec8c-4323-9653-9824a2ad815f" providerId="ADAL" clId="{A9578775-FFB1-924C-BD6D-781E886F9944}" dt="2024-01-14T10:45:07.969" v="376"/>
          <ac:inkMkLst>
            <pc:docMk/>
            <pc:sldMk cId="2303502608" sldId="331"/>
            <ac:inkMk id="495" creationId="{C594B063-7157-5E2C-C92C-D717E57CAAB6}"/>
          </ac:inkMkLst>
        </pc:inkChg>
        <pc:inkChg chg="add mod">
          <ac:chgData name="Kokchun Giang" userId="67e2125d-ec8c-4323-9653-9824a2ad815f" providerId="ADAL" clId="{A9578775-FFB1-924C-BD6D-781E886F9944}" dt="2024-01-14T10:45:07.969" v="376"/>
          <ac:inkMkLst>
            <pc:docMk/>
            <pc:sldMk cId="2303502608" sldId="331"/>
            <ac:inkMk id="496" creationId="{E63747A8-7B61-FFFF-B1AB-CAD7E3C87D9D}"/>
          </ac:inkMkLst>
        </pc:inkChg>
        <pc:inkChg chg="add mod">
          <ac:chgData name="Kokchun Giang" userId="67e2125d-ec8c-4323-9653-9824a2ad815f" providerId="ADAL" clId="{A9578775-FFB1-924C-BD6D-781E886F9944}" dt="2024-01-14T10:45:07.969" v="376"/>
          <ac:inkMkLst>
            <pc:docMk/>
            <pc:sldMk cId="2303502608" sldId="331"/>
            <ac:inkMk id="497" creationId="{6C2BA598-0F08-FFF1-0E15-F85B291359B6}"/>
          </ac:inkMkLst>
        </pc:inkChg>
        <pc:inkChg chg="add mod">
          <ac:chgData name="Kokchun Giang" userId="67e2125d-ec8c-4323-9653-9824a2ad815f" providerId="ADAL" clId="{A9578775-FFB1-924C-BD6D-781E886F9944}" dt="2024-01-14T10:45:07.969" v="376"/>
          <ac:inkMkLst>
            <pc:docMk/>
            <pc:sldMk cId="2303502608" sldId="331"/>
            <ac:inkMk id="498" creationId="{8720BDFD-090F-D100-F02F-33451A0F92F8}"/>
          </ac:inkMkLst>
        </pc:inkChg>
        <pc:inkChg chg="add mod">
          <ac:chgData name="Kokchun Giang" userId="67e2125d-ec8c-4323-9653-9824a2ad815f" providerId="ADAL" clId="{A9578775-FFB1-924C-BD6D-781E886F9944}" dt="2024-01-14T10:45:07.969" v="376"/>
          <ac:inkMkLst>
            <pc:docMk/>
            <pc:sldMk cId="2303502608" sldId="331"/>
            <ac:inkMk id="499" creationId="{1571195D-216F-2194-E080-0B743DAFBD95}"/>
          </ac:inkMkLst>
        </pc:inkChg>
        <pc:inkChg chg="add mod">
          <ac:chgData name="Kokchun Giang" userId="67e2125d-ec8c-4323-9653-9824a2ad815f" providerId="ADAL" clId="{A9578775-FFB1-924C-BD6D-781E886F9944}" dt="2024-01-14T10:45:07.969" v="376"/>
          <ac:inkMkLst>
            <pc:docMk/>
            <pc:sldMk cId="2303502608" sldId="331"/>
            <ac:inkMk id="500" creationId="{AFBDE49B-ECD6-C501-0CFA-BF94B33CE88B}"/>
          </ac:inkMkLst>
        </pc:inkChg>
        <pc:inkChg chg="add mod">
          <ac:chgData name="Kokchun Giang" userId="67e2125d-ec8c-4323-9653-9824a2ad815f" providerId="ADAL" clId="{A9578775-FFB1-924C-BD6D-781E886F9944}" dt="2024-01-14T10:45:07.969" v="376"/>
          <ac:inkMkLst>
            <pc:docMk/>
            <pc:sldMk cId="2303502608" sldId="331"/>
            <ac:inkMk id="501" creationId="{DA1FBE3E-AD4E-8402-B31A-2C129726568D}"/>
          </ac:inkMkLst>
        </pc:inkChg>
        <pc:inkChg chg="add mod">
          <ac:chgData name="Kokchun Giang" userId="67e2125d-ec8c-4323-9653-9824a2ad815f" providerId="ADAL" clId="{A9578775-FFB1-924C-BD6D-781E886F9944}" dt="2024-01-14T10:45:21.424" v="388"/>
          <ac:inkMkLst>
            <pc:docMk/>
            <pc:sldMk cId="2303502608" sldId="331"/>
            <ac:inkMk id="505" creationId="{23BD11A3-8DF9-5C8C-3575-A65345F33AEE}"/>
          </ac:inkMkLst>
        </pc:inkChg>
        <pc:inkChg chg="add mod">
          <ac:chgData name="Kokchun Giang" userId="67e2125d-ec8c-4323-9653-9824a2ad815f" providerId="ADAL" clId="{A9578775-FFB1-924C-BD6D-781E886F9944}" dt="2024-01-14T10:45:21.424" v="388"/>
          <ac:inkMkLst>
            <pc:docMk/>
            <pc:sldMk cId="2303502608" sldId="331"/>
            <ac:inkMk id="506" creationId="{51CFF54C-5018-ADA3-CEA2-F829479743C5}"/>
          </ac:inkMkLst>
        </pc:inkChg>
        <pc:inkChg chg="add mod">
          <ac:chgData name="Kokchun Giang" userId="67e2125d-ec8c-4323-9653-9824a2ad815f" providerId="ADAL" clId="{A9578775-FFB1-924C-BD6D-781E886F9944}" dt="2024-01-14T10:45:21.424" v="388"/>
          <ac:inkMkLst>
            <pc:docMk/>
            <pc:sldMk cId="2303502608" sldId="331"/>
            <ac:inkMk id="507" creationId="{A3A5D649-D6EE-D709-0CE0-D4C69E9E228F}"/>
          </ac:inkMkLst>
        </pc:inkChg>
        <pc:inkChg chg="add mod">
          <ac:chgData name="Kokchun Giang" userId="67e2125d-ec8c-4323-9653-9824a2ad815f" providerId="ADAL" clId="{A9578775-FFB1-924C-BD6D-781E886F9944}" dt="2024-01-14T10:45:21.424" v="388"/>
          <ac:inkMkLst>
            <pc:docMk/>
            <pc:sldMk cId="2303502608" sldId="331"/>
            <ac:inkMk id="508" creationId="{7ADC6661-10A9-6643-5ECA-07614D67A1CB}"/>
          </ac:inkMkLst>
        </pc:inkChg>
        <pc:inkChg chg="add mod">
          <ac:chgData name="Kokchun Giang" userId="67e2125d-ec8c-4323-9653-9824a2ad815f" providerId="ADAL" clId="{A9578775-FFB1-924C-BD6D-781E886F9944}" dt="2024-01-14T10:45:21.424" v="388"/>
          <ac:inkMkLst>
            <pc:docMk/>
            <pc:sldMk cId="2303502608" sldId="331"/>
            <ac:inkMk id="509" creationId="{31533A47-DD27-FD94-D710-6DB4C6076534}"/>
          </ac:inkMkLst>
        </pc:inkChg>
        <pc:inkChg chg="add mod">
          <ac:chgData name="Kokchun Giang" userId="67e2125d-ec8c-4323-9653-9824a2ad815f" providerId="ADAL" clId="{A9578775-FFB1-924C-BD6D-781E886F9944}" dt="2024-01-14T10:45:21.424" v="388"/>
          <ac:inkMkLst>
            <pc:docMk/>
            <pc:sldMk cId="2303502608" sldId="331"/>
            <ac:inkMk id="510" creationId="{F191835E-66DB-961E-8948-05426FB17EA6}"/>
          </ac:inkMkLst>
        </pc:inkChg>
        <pc:inkChg chg="add mod">
          <ac:chgData name="Kokchun Giang" userId="67e2125d-ec8c-4323-9653-9824a2ad815f" providerId="ADAL" clId="{A9578775-FFB1-924C-BD6D-781E886F9944}" dt="2024-01-14T10:45:21.424" v="388"/>
          <ac:inkMkLst>
            <pc:docMk/>
            <pc:sldMk cId="2303502608" sldId="331"/>
            <ac:inkMk id="511" creationId="{4CD59DFE-B290-84BD-9B8D-2DD8820EFB3B}"/>
          </ac:inkMkLst>
        </pc:inkChg>
        <pc:inkChg chg="add mod">
          <ac:chgData name="Kokchun Giang" userId="67e2125d-ec8c-4323-9653-9824a2ad815f" providerId="ADAL" clId="{A9578775-FFB1-924C-BD6D-781E886F9944}" dt="2024-01-14T10:45:21.424" v="388"/>
          <ac:inkMkLst>
            <pc:docMk/>
            <pc:sldMk cId="2303502608" sldId="331"/>
            <ac:inkMk id="512" creationId="{118CE736-D7B0-6FC0-600A-F646DD32077E}"/>
          </ac:inkMkLst>
        </pc:inkChg>
        <pc:inkChg chg="add mod">
          <ac:chgData name="Kokchun Giang" userId="67e2125d-ec8c-4323-9653-9824a2ad815f" providerId="ADAL" clId="{A9578775-FFB1-924C-BD6D-781E886F9944}" dt="2024-01-14T10:45:21.424" v="388"/>
          <ac:inkMkLst>
            <pc:docMk/>
            <pc:sldMk cId="2303502608" sldId="331"/>
            <ac:inkMk id="513" creationId="{E34158A2-6E46-BA70-6CEC-60E83AF13C35}"/>
          </ac:inkMkLst>
        </pc:inkChg>
        <pc:inkChg chg="add mod">
          <ac:chgData name="Kokchun Giang" userId="67e2125d-ec8c-4323-9653-9824a2ad815f" providerId="ADAL" clId="{A9578775-FFB1-924C-BD6D-781E886F9944}" dt="2024-01-14T10:45:21.424" v="388"/>
          <ac:inkMkLst>
            <pc:docMk/>
            <pc:sldMk cId="2303502608" sldId="331"/>
            <ac:inkMk id="516" creationId="{EA3CFED8-73F2-BD71-8DA7-4EFB81D5F0D7}"/>
          </ac:inkMkLst>
        </pc:inkChg>
        <pc:inkChg chg="add mod">
          <ac:chgData name="Kokchun Giang" userId="67e2125d-ec8c-4323-9653-9824a2ad815f" providerId="ADAL" clId="{A9578775-FFB1-924C-BD6D-781E886F9944}" dt="2024-01-14T10:45:54.963" v="407"/>
          <ac:inkMkLst>
            <pc:docMk/>
            <pc:sldMk cId="2303502608" sldId="331"/>
            <ac:inkMk id="518" creationId="{D1D441A0-5C1B-8A45-6720-C2708AABF27D}"/>
          </ac:inkMkLst>
        </pc:inkChg>
        <pc:inkChg chg="add mod">
          <ac:chgData name="Kokchun Giang" userId="67e2125d-ec8c-4323-9653-9824a2ad815f" providerId="ADAL" clId="{A9578775-FFB1-924C-BD6D-781E886F9944}" dt="2024-01-14T10:45:54.963" v="407"/>
          <ac:inkMkLst>
            <pc:docMk/>
            <pc:sldMk cId="2303502608" sldId="331"/>
            <ac:inkMk id="519" creationId="{5AFE7B1B-E97A-E62F-9652-2A5B701BD653}"/>
          </ac:inkMkLst>
        </pc:inkChg>
        <pc:inkChg chg="add mod">
          <ac:chgData name="Kokchun Giang" userId="67e2125d-ec8c-4323-9653-9824a2ad815f" providerId="ADAL" clId="{A9578775-FFB1-924C-BD6D-781E886F9944}" dt="2024-01-14T10:45:54.963" v="407"/>
          <ac:inkMkLst>
            <pc:docMk/>
            <pc:sldMk cId="2303502608" sldId="331"/>
            <ac:inkMk id="521" creationId="{6BB8EB0E-DD89-B7A8-E196-F9171E0D5033}"/>
          </ac:inkMkLst>
        </pc:inkChg>
        <pc:inkChg chg="add mod">
          <ac:chgData name="Kokchun Giang" userId="67e2125d-ec8c-4323-9653-9824a2ad815f" providerId="ADAL" clId="{A9578775-FFB1-924C-BD6D-781E886F9944}" dt="2024-01-14T10:45:54.963" v="407"/>
          <ac:inkMkLst>
            <pc:docMk/>
            <pc:sldMk cId="2303502608" sldId="331"/>
            <ac:inkMk id="522" creationId="{CE421885-B925-B496-7225-19CA43CDDF7A}"/>
          </ac:inkMkLst>
        </pc:inkChg>
        <pc:inkChg chg="add mod">
          <ac:chgData name="Kokchun Giang" userId="67e2125d-ec8c-4323-9653-9824a2ad815f" providerId="ADAL" clId="{A9578775-FFB1-924C-BD6D-781E886F9944}" dt="2024-01-14T10:45:54.963" v="407"/>
          <ac:inkMkLst>
            <pc:docMk/>
            <pc:sldMk cId="2303502608" sldId="331"/>
            <ac:inkMk id="523" creationId="{A9805317-1AB1-7F4C-CF2F-A75DC2E73D3E}"/>
          </ac:inkMkLst>
        </pc:inkChg>
        <pc:inkChg chg="add mod">
          <ac:chgData name="Kokchun Giang" userId="67e2125d-ec8c-4323-9653-9824a2ad815f" providerId="ADAL" clId="{A9578775-FFB1-924C-BD6D-781E886F9944}" dt="2024-01-14T10:45:54.963" v="407"/>
          <ac:inkMkLst>
            <pc:docMk/>
            <pc:sldMk cId="2303502608" sldId="331"/>
            <ac:inkMk id="524" creationId="{B5F1893E-5B01-6F50-5B9F-E587D06DC656}"/>
          </ac:inkMkLst>
        </pc:inkChg>
        <pc:inkChg chg="add mod">
          <ac:chgData name="Kokchun Giang" userId="67e2125d-ec8c-4323-9653-9824a2ad815f" providerId="ADAL" clId="{A9578775-FFB1-924C-BD6D-781E886F9944}" dt="2024-01-14T10:45:54.963" v="407"/>
          <ac:inkMkLst>
            <pc:docMk/>
            <pc:sldMk cId="2303502608" sldId="331"/>
            <ac:inkMk id="526" creationId="{A8D9DB88-04FF-9F47-BA6D-779E671A5388}"/>
          </ac:inkMkLst>
        </pc:inkChg>
        <pc:inkChg chg="add mod">
          <ac:chgData name="Kokchun Giang" userId="67e2125d-ec8c-4323-9653-9824a2ad815f" providerId="ADAL" clId="{A9578775-FFB1-924C-BD6D-781E886F9944}" dt="2024-01-14T10:45:54.963" v="407"/>
          <ac:inkMkLst>
            <pc:docMk/>
            <pc:sldMk cId="2303502608" sldId="331"/>
            <ac:inkMk id="527" creationId="{A766B00F-9684-4A60-C005-4306A071C3A7}"/>
          </ac:inkMkLst>
        </pc:inkChg>
        <pc:inkChg chg="add mod">
          <ac:chgData name="Kokchun Giang" userId="67e2125d-ec8c-4323-9653-9824a2ad815f" providerId="ADAL" clId="{A9578775-FFB1-924C-BD6D-781E886F9944}" dt="2024-01-14T10:45:54.963" v="407"/>
          <ac:inkMkLst>
            <pc:docMk/>
            <pc:sldMk cId="2303502608" sldId="331"/>
            <ac:inkMk id="528" creationId="{C1697379-5A37-4309-C244-F7D89A03204B}"/>
          </ac:inkMkLst>
        </pc:inkChg>
        <pc:inkChg chg="add mod">
          <ac:chgData name="Kokchun Giang" userId="67e2125d-ec8c-4323-9653-9824a2ad815f" providerId="ADAL" clId="{A9578775-FFB1-924C-BD6D-781E886F9944}" dt="2024-01-14T10:45:54.963" v="407"/>
          <ac:inkMkLst>
            <pc:docMk/>
            <pc:sldMk cId="2303502608" sldId="331"/>
            <ac:inkMk id="529" creationId="{F6C3FAE7-909A-A930-8F19-1BAADC6560F3}"/>
          </ac:inkMkLst>
        </pc:inkChg>
        <pc:inkChg chg="add mod">
          <ac:chgData name="Kokchun Giang" userId="67e2125d-ec8c-4323-9653-9824a2ad815f" providerId="ADAL" clId="{A9578775-FFB1-924C-BD6D-781E886F9944}" dt="2024-01-14T10:45:54.963" v="407"/>
          <ac:inkMkLst>
            <pc:docMk/>
            <pc:sldMk cId="2303502608" sldId="331"/>
            <ac:inkMk id="531" creationId="{17E6C145-FDD0-896A-05C0-2BF0F86AA855}"/>
          </ac:inkMkLst>
        </pc:inkChg>
        <pc:inkChg chg="add mod">
          <ac:chgData name="Kokchun Giang" userId="67e2125d-ec8c-4323-9653-9824a2ad815f" providerId="ADAL" clId="{A9578775-FFB1-924C-BD6D-781E886F9944}" dt="2024-01-14T10:45:54.963" v="407"/>
          <ac:inkMkLst>
            <pc:docMk/>
            <pc:sldMk cId="2303502608" sldId="331"/>
            <ac:inkMk id="532" creationId="{FEEB7791-3AC2-0DD1-B90F-39A16AE50345}"/>
          </ac:inkMkLst>
        </pc:inkChg>
        <pc:inkChg chg="add mod">
          <ac:chgData name="Kokchun Giang" userId="67e2125d-ec8c-4323-9653-9824a2ad815f" providerId="ADAL" clId="{A9578775-FFB1-924C-BD6D-781E886F9944}" dt="2024-01-14T10:45:54.963" v="407"/>
          <ac:inkMkLst>
            <pc:docMk/>
            <pc:sldMk cId="2303502608" sldId="331"/>
            <ac:inkMk id="533" creationId="{EBD5BB5D-165C-F1CE-AAFC-8720CF905B85}"/>
          </ac:inkMkLst>
        </pc:inkChg>
        <pc:inkChg chg="add mod">
          <ac:chgData name="Kokchun Giang" userId="67e2125d-ec8c-4323-9653-9824a2ad815f" providerId="ADAL" clId="{A9578775-FFB1-924C-BD6D-781E886F9944}" dt="2024-01-14T10:45:54.963" v="407"/>
          <ac:inkMkLst>
            <pc:docMk/>
            <pc:sldMk cId="2303502608" sldId="331"/>
            <ac:inkMk id="534" creationId="{D2353478-08B3-2C63-9C06-F5975B61030F}"/>
          </ac:inkMkLst>
        </pc:inkChg>
        <pc:inkChg chg="add mod">
          <ac:chgData name="Kokchun Giang" userId="67e2125d-ec8c-4323-9653-9824a2ad815f" providerId="ADAL" clId="{A9578775-FFB1-924C-BD6D-781E886F9944}" dt="2024-01-14T10:45:54.963" v="407"/>
          <ac:inkMkLst>
            <pc:docMk/>
            <pc:sldMk cId="2303502608" sldId="331"/>
            <ac:inkMk id="535" creationId="{0E8A033F-3E39-0C0C-F2F1-39C311AD087C}"/>
          </ac:inkMkLst>
        </pc:inkChg>
        <pc:inkChg chg="add mod">
          <ac:chgData name="Kokchun Giang" userId="67e2125d-ec8c-4323-9653-9824a2ad815f" providerId="ADAL" clId="{A9578775-FFB1-924C-BD6D-781E886F9944}" dt="2024-01-14T10:46:04.365" v="420"/>
          <ac:inkMkLst>
            <pc:docMk/>
            <pc:sldMk cId="2303502608" sldId="331"/>
            <ac:inkMk id="537" creationId="{5AF87989-22B3-4516-1B1B-5AF313D2A2F4}"/>
          </ac:inkMkLst>
        </pc:inkChg>
        <pc:inkChg chg="add mod">
          <ac:chgData name="Kokchun Giang" userId="67e2125d-ec8c-4323-9653-9824a2ad815f" providerId="ADAL" clId="{A9578775-FFB1-924C-BD6D-781E886F9944}" dt="2024-01-14T10:46:04.365" v="420"/>
          <ac:inkMkLst>
            <pc:docMk/>
            <pc:sldMk cId="2303502608" sldId="331"/>
            <ac:inkMk id="538" creationId="{A33A78FC-A6FD-9710-C6B7-924B805AD5A9}"/>
          </ac:inkMkLst>
        </pc:inkChg>
        <pc:inkChg chg="add mod">
          <ac:chgData name="Kokchun Giang" userId="67e2125d-ec8c-4323-9653-9824a2ad815f" providerId="ADAL" clId="{A9578775-FFB1-924C-BD6D-781E886F9944}" dt="2024-01-14T10:46:04.365" v="420"/>
          <ac:inkMkLst>
            <pc:docMk/>
            <pc:sldMk cId="2303502608" sldId="331"/>
            <ac:inkMk id="540" creationId="{B394FBE5-6E80-3EFB-2FDE-88820180A534}"/>
          </ac:inkMkLst>
        </pc:inkChg>
        <pc:inkChg chg="add mod">
          <ac:chgData name="Kokchun Giang" userId="67e2125d-ec8c-4323-9653-9824a2ad815f" providerId="ADAL" clId="{A9578775-FFB1-924C-BD6D-781E886F9944}" dt="2024-01-14T10:46:04.365" v="420"/>
          <ac:inkMkLst>
            <pc:docMk/>
            <pc:sldMk cId="2303502608" sldId="331"/>
            <ac:inkMk id="541" creationId="{723EE784-9A7F-7A68-5D0E-64C5616B5121}"/>
          </ac:inkMkLst>
        </pc:inkChg>
        <pc:inkChg chg="add mod">
          <ac:chgData name="Kokchun Giang" userId="67e2125d-ec8c-4323-9653-9824a2ad815f" providerId="ADAL" clId="{A9578775-FFB1-924C-BD6D-781E886F9944}" dt="2024-01-14T10:46:04.365" v="420"/>
          <ac:inkMkLst>
            <pc:docMk/>
            <pc:sldMk cId="2303502608" sldId="331"/>
            <ac:inkMk id="542" creationId="{AD219F3F-1ADF-E9F1-3D5B-BC3FC53C3CFD}"/>
          </ac:inkMkLst>
        </pc:inkChg>
        <pc:inkChg chg="add mod">
          <ac:chgData name="Kokchun Giang" userId="67e2125d-ec8c-4323-9653-9824a2ad815f" providerId="ADAL" clId="{A9578775-FFB1-924C-BD6D-781E886F9944}" dt="2024-01-14T10:46:04.365" v="420"/>
          <ac:inkMkLst>
            <pc:docMk/>
            <pc:sldMk cId="2303502608" sldId="331"/>
            <ac:inkMk id="543" creationId="{4C3FA91C-8200-C6C3-1B44-8F4DA84D6048}"/>
          </ac:inkMkLst>
        </pc:inkChg>
        <pc:inkChg chg="add mod">
          <ac:chgData name="Kokchun Giang" userId="67e2125d-ec8c-4323-9653-9824a2ad815f" providerId="ADAL" clId="{A9578775-FFB1-924C-BD6D-781E886F9944}" dt="2024-01-14T10:46:04.365" v="420"/>
          <ac:inkMkLst>
            <pc:docMk/>
            <pc:sldMk cId="2303502608" sldId="331"/>
            <ac:inkMk id="544" creationId="{AB39291C-AD53-8595-6D7C-11C34357A3D9}"/>
          </ac:inkMkLst>
        </pc:inkChg>
        <pc:inkChg chg="add mod">
          <ac:chgData name="Kokchun Giang" userId="67e2125d-ec8c-4323-9653-9824a2ad815f" providerId="ADAL" clId="{A9578775-FFB1-924C-BD6D-781E886F9944}" dt="2024-01-14T10:46:04.365" v="420"/>
          <ac:inkMkLst>
            <pc:docMk/>
            <pc:sldMk cId="2303502608" sldId="331"/>
            <ac:inkMk id="545" creationId="{A8EB3F44-A4E1-1407-A062-BAF06B685DED}"/>
          </ac:inkMkLst>
        </pc:inkChg>
        <pc:inkChg chg="add mod">
          <ac:chgData name="Kokchun Giang" userId="67e2125d-ec8c-4323-9653-9824a2ad815f" providerId="ADAL" clId="{A9578775-FFB1-924C-BD6D-781E886F9944}" dt="2024-01-14T10:46:04.365" v="420"/>
          <ac:inkMkLst>
            <pc:docMk/>
            <pc:sldMk cId="2303502608" sldId="331"/>
            <ac:inkMk id="546" creationId="{1DA53679-E85F-4DBB-69FB-C79CD15C6B6F}"/>
          </ac:inkMkLst>
        </pc:inkChg>
        <pc:inkChg chg="add mod">
          <ac:chgData name="Kokchun Giang" userId="67e2125d-ec8c-4323-9653-9824a2ad815f" providerId="ADAL" clId="{A9578775-FFB1-924C-BD6D-781E886F9944}" dt="2024-01-14T10:46:04.365" v="420"/>
          <ac:inkMkLst>
            <pc:docMk/>
            <pc:sldMk cId="2303502608" sldId="331"/>
            <ac:inkMk id="547" creationId="{0D8D1F9B-FCC2-1DBB-B895-E2144C958323}"/>
          </ac:inkMkLst>
        </pc:inkChg>
        <pc:inkChg chg="add mod">
          <ac:chgData name="Kokchun Giang" userId="67e2125d-ec8c-4323-9653-9824a2ad815f" providerId="ADAL" clId="{A9578775-FFB1-924C-BD6D-781E886F9944}" dt="2024-01-14T10:46:04.365" v="420"/>
          <ac:inkMkLst>
            <pc:docMk/>
            <pc:sldMk cId="2303502608" sldId="331"/>
            <ac:inkMk id="548" creationId="{E14F3301-5450-7EA9-35BF-DC3A6F3483B1}"/>
          </ac:inkMkLst>
        </pc:inkChg>
        <pc:inkChg chg="add mod">
          <ac:chgData name="Kokchun Giang" userId="67e2125d-ec8c-4323-9653-9824a2ad815f" providerId="ADAL" clId="{A9578775-FFB1-924C-BD6D-781E886F9944}" dt="2024-01-14T10:49:44.614" v="535" actId="164"/>
          <ac:inkMkLst>
            <pc:docMk/>
            <pc:sldMk cId="2303502608" sldId="331"/>
            <ac:inkMk id="550" creationId="{146B5D74-4624-C549-FF20-E231554F5ACF}"/>
          </ac:inkMkLst>
        </pc:inkChg>
        <pc:inkChg chg="add mod">
          <ac:chgData name="Kokchun Giang" userId="67e2125d-ec8c-4323-9653-9824a2ad815f" providerId="ADAL" clId="{A9578775-FFB1-924C-BD6D-781E886F9944}" dt="2024-01-14T10:46:17.217" v="435"/>
          <ac:inkMkLst>
            <pc:docMk/>
            <pc:sldMk cId="2303502608" sldId="331"/>
            <ac:inkMk id="551" creationId="{A784B42E-D46E-32E8-8CA0-01B534619B0E}"/>
          </ac:inkMkLst>
        </pc:inkChg>
        <pc:inkChg chg="add mod">
          <ac:chgData name="Kokchun Giang" userId="67e2125d-ec8c-4323-9653-9824a2ad815f" providerId="ADAL" clId="{A9578775-FFB1-924C-BD6D-781E886F9944}" dt="2024-01-14T10:46:17.217" v="435"/>
          <ac:inkMkLst>
            <pc:docMk/>
            <pc:sldMk cId="2303502608" sldId="331"/>
            <ac:inkMk id="552" creationId="{E012AA95-568B-A40C-2B2B-ADEBD06004AB}"/>
          </ac:inkMkLst>
        </pc:inkChg>
        <pc:inkChg chg="add mod">
          <ac:chgData name="Kokchun Giang" userId="67e2125d-ec8c-4323-9653-9824a2ad815f" providerId="ADAL" clId="{A9578775-FFB1-924C-BD6D-781E886F9944}" dt="2024-01-14T10:46:17.217" v="435"/>
          <ac:inkMkLst>
            <pc:docMk/>
            <pc:sldMk cId="2303502608" sldId="331"/>
            <ac:inkMk id="553" creationId="{4B9237E6-291E-D293-15E4-742657A1F46D}"/>
          </ac:inkMkLst>
        </pc:inkChg>
        <pc:inkChg chg="add mod">
          <ac:chgData name="Kokchun Giang" userId="67e2125d-ec8c-4323-9653-9824a2ad815f" providerId="ADAL" clId="{A9578775-FFB1-924C-BD6D-781E886F9944}" dt="2024-01-14T10:46:17.217" v="435"/>
          <ac:inkMkLst>
            <pc:docMk/>
            <pc:sldMk cId="2303502608" sldId="331"/>
            <ac:inkMk id="554" creationId="{38DC8084-2791-18C8-F59C-3D024347E3A4}"/>
          </ac:inkMkLst>
        </pc:inkChg>
        <pc:inkChg chg="add mod">
          <ac:chgData name="Kokchun Giang" userId="67e2125d-ec8c-4323-9653-9824a2ad815f" providerId="ADAL" clId="{A9578775-FFB1-924C-BD6D-781E886F9944}" dt="2024-01-14T10:46:17.217" v="435"/>
          <ac:inkMkLst>
            <pc:docMk/>
            <pc:sldMk cId="2303502608" sldId="331"/>
            <ac:inkMk id="555" creationId="{0902E317-846A-93DD-2680-50F34555AEFD}"/>
          </ac:inkMkLst>
        </pc:inkChg>
        <pc:inkChg chg="add mod">
          <ac:chgData name="Kokchun Giang" userId="67e2125d-ec8c-4323-9653-9824a2ad815f" providerId="ADAL" clId="{A9578775-FFB1-924C-BD6D-781E886F9944}" dt="2024-01-14T10:46:17.217" v="435"/>
          <ac:inkMkLst>
            <pc:docMk/>
            <pc:sldMk cId="2303502608" sldId="331"/>
            <ac:inkMk id="556" creationId="{47C836C7-0564-4D11-F936-A391D88A73AE}"/>
          </ac:inkMkLst>
        </pc:inkChg>
        <pc:inkChg chg="add mod">
          <ac:chgData name="Kokchun Giang" userId="67e2125d-ec8c-4323-9653-9824a2ad815f" providerId="ADAL" clId="{A9578775-FFB1-924C-BD6D-781E886F9944}" dt="2024-01-14T10:46:17.217" v="435"/>
          <ac:inkMkLst>
            <pc:docMk/>
            <pc:sldMk cId="2303502608" sldId="331"/>
            <ac:inkMk id="557" creationId="{37C5C36C-C34D-0A9B-372F-BC661C140411}"/>
          </ac:inkMkLst>
        </pc:inkChg>
        <pc:inkChg chg="add mod">
          <ac:chgData name="Kokchun Giang" userId="67e2125d-ec8c-4323-9653-9824a2ad815f" providerId="ADAL" clId="{A9578775-FFB1-924C-BD6D-781E886F9944}" dt="2024-01-14T10:46:17.217" v="435"/>
          <ac:inkMkLst>
            <pc:docMk/>
            <pc:sldMk cId="2303502608" sldId="331"/>
            <ac:inkMk id="558" creationId="{6EBCEDCC-7579-D2CD-1564-A41EF265E810}"/>
          </ac:inkMkLst>
        </pc:inkChg>
        <pc:inkChg chg="add mod">
          <ac:chgData name="Kokchun Giang" userId="67e2125d-ec8c-4323-9653-9824a2ad815f" providerId="ADAL" clId="{A9578775-FFB1-924C-BD6D-781E886F9944}" dt="2024-01-14T10:46:17.217" v="435"/>
          <ac:inkMkLst>
            <pc:docMk/>
            <pc:sldMk cId="2303502608" sldId="331"/>
            <ac:inkMk id="559" creationId="{04982139-2680-71A4-1ACC-9F84D74A6520}"/>
          </ac:inkMkLst>
        </pc:inkChg>
        <pc:inkChg chg="add mod">
          <ac:chgData name="Kokchun Giang" userId="67e2125d-ec8c-4323-9653-9824a2ad815f" providerId="ADAL" clId="{A9578775-FFB1-924C-BD6D-781E886F9944}" dt="2024-01-14T10:46:17.217" v="435"/>
          <ac:inkMkLst>
            <pc:docMk/>
            <pc:sldMk cId="2303502608" sldId="331"/>
            <ac:inkMk id="560" creationId="{B2D03D15-1F56-64E7-23DA-6BCB7EEECB62}"/>
          </ac:inkMkLst>
        </pc:inkChg>
        <pc:inkChg chg="add mod">
          <ac:chgData name="Kokchun Giang" userId="67e2125d-ec8c-4323-9653-9824a2ad815f" providerId="ADAL" clId="{A9578775-FFB1-924C-BD6D-781E886F9944}" dt="2024-01-14T10:46:17.217" v="435"/>
          <ac:inkMkLst>
            <pc:docMk/>
            <pc:sldMk cId="2303502608" sldId="331"/>
            <ac:inkMk id="561" creationId="{25731690-99A5-C776-7956-1E3F111F473F}"/>
          </ac:inkMkLst>
        </pc:inkChg>
        <pc:inkChg chg="add mod">
          <ac:chgData name="Kokchun Giang" userId="67e2125d-ec8c-4323-9653-9824a2ad815f" providerId="ADAL" clId="{A9578775-FFB1-924C-BD6D-781E886F9944}" dt="2024-01-14T10:46:17.217" v="435"/>
          <ac:inkMkLst>
            <pc:docMk/>
            <pc:sldMk cId="2303502608" sldId="331"/>
            <ac:inkMk id="562" creationId="{F11E0BD2-AFB9-1278-0A6A-2F60FC72A7E8}"/>
          </ac:inkMkLst>
        </pc:inkChg>
        <pc:inkChg chg="add mod">
          <ac:chgData name="Kokchun Giang" userId="67e2125d-ec8c-4323-9653-9824a2ad815f" providerId="ADAL" clId="{A9578775-FFB1-924C-BD6D-781E886F9944}" dt="2024-01-14T10:46:17.217" v="435"/>
          <ac:inkMkLst>
            <pc:docMk/>
            <pc:sldMk cId="2303502608" sldId="331"/>
            <ac:inkMk id="563" creationId="{44F9FBAF-8C83-9052-A967-A81D5126A32D}"/>
          </ac:inkMkLst>
        </pc:inkChg>
        <pc:inkChg chg="add del mod">
          <ac:chgData name="Kokchun Giang" userId="67e2125d-ec8c-4323-9653-9824a2ad815f" providerId="ADAL" clId="{A9578775-FFB1-924C-BD6D-781E886F9944}" dt="2024-01-14T10:46:20.548" v="441" actId="9405"/>
          <ac:inkMkLst>
            <pc:docMk/>
            <pc:sldMk cId="2303502608" sldId="331"/>
            <ac:inkMk id="566" creationId="{B08B3AE9-A2B1-95BF-8A3C-E5CFFCB669E3}"/>
          </ac:inkMkLst>
        </pc:inkChg>
        <pc:inkChg chg="add del mod">
          <ac:chgData name="Kokchun Giang" userId="67e2125d-ec8c-4323-9653-9824a2ad815f" providerId="ADAL" clId="{A9578775-FFB1-924C-BD6D-781E886F9944}" dt="2024-01-14T10:46:19.898" v="440"/>
          <ac:inkMkLst>
            <pc:docMk/>
            <pc:sldMk cId="2303502608" sldId="331"/>
            <ac:inkMk id="567" creationId="{41D41E09-4F34-7FF3-8C54-AF20A39D7931}"/>
          </ac:inkMkLst>
        </pc:inkChg>
        <pc:inkChg chg="add mod">
          <ac:chgData name="Kokchun Giang" userId="67e2125d-ec8c-4323-9653-9824a2ad815f" providerId="ADAL" clId="{A9578775-FFB1-924C-BD6D-781E886F9944}" dt="2024-01-14T10:46:26.588" v="445"/>
          <ac:inkMkLst>
            <pc:docMk/>
            <pc:sldMk cId="2303502608" sldId="331"/>
            <ac:inkMk id="569" creationId="{FBA7F225-CDD1-8DB9-3AA7-0578F4A65D32}"/>
          </ac:inkMkLst>
        </pc:inkChg>
        <pc:inkChg chg="add mod">
          <ac:chgData name="Kokchun Giang" userId="67e2125d-ec8c-4323-9653-9824a2ad815f" providerId="ADAL" clId="{A9578775-FFB1-924C-BD6D-781E886F9944}" dt="2024-01-14T10:46:26.588" v="445"/>
          <ac:inkMkLst>
            <pc:docMk/>
            <pc:sldMk cId="2303502608" sldId="331"/>
            <ac:inkMk id="570" creationId="{023E796F-6F6A-E717-2EB8-5B451DE55B94}"/>
          </ac:inkMkLst>
        </pc:inkChg>
        <pc:inkChg chg="add mod">
          <ac:chgData name="Kokchun Giang" userId="67e2125d-ec8c-4323-9653-9824a2ad815f" providerId="ADAL" clId="{A9578775-FFB1-924C-BD6D-781E886F9944}" dt="2024-01-14T10:46:26.588" v="445"/>
          <ac:inkMkLst>
            <pc:docMk/>
            <pc:sldMk cId="2303502608" sldId="331"/>
            <ac:inkMk id="571" creationId="{21A31C3E-C299-1C9A-6749-98B6C4496D7E}"/>
          </ac:inkMkLst>
        </pc:inkChg>
        <pc:inkChg chg="add mod">
          <ac:chgData name="Kokchun Giang" userId="67e2125d-ec8c-4323-9653-9824a2ad815f" providerId="ADAL" clId="{A9578775-FFB1-924C-BD6D-781E886F9944}" dt="2024-01-14T10:46:32.315" v="457"/>
          <ac:inkMkLst>
            <pc:docMk/>
            <pc:sldMk cId="2303502608" sldId="331"/>
            <ac:inkMk id="573" creationId="{C2546BFC-D9A3-812A-88D9-756666175049}"/>
          </ac:inkMkLst>
        </pc:inkChg>
        <pc:inkChg chg="add mod">
          <ac:chgData name="Kokchun Giang" userId="67e2125d-ec8c-4323-9653-9824a2ad815f" providerId="ADAL" clId="{A9578775-FFB1-924C-BD6D-781E886F9944}" dt="2024-01-14T10:46:32.315" v="457"/>
          <ac:inkMkLst>
            <pc:docMk/>
            <pc:sldMk cId="2303502608" sldId="331"/>
            <ac:inkMk id="574" creationId="{2F6A5EE2-4A59-7A0D-7800-BD435C4A1470}"/>
          </ac:inkMkLst>
        </pc:inkChg>
        <pc:inkChg chg="add mod">
          <ac:chgData name="Kokchun Giang" userId="67e2125d-ec8c-4323-9653-9824a2ad815f" providerId="ADAL" clId="{A9578775-FFB1-924C-BD6D-781E886F9944}" dt="2024-01-14T10:46:32.315" v="457"/>
          <ac:inkMkLst>
            <pc:docMk/>
            <pc:sldMk cId="2303502608" sldId="331"/>
            <ac:inkMk id="575" creationId="{432CC89E-7E51-DC2C-3F13-D84FFB3711A6}"/>
          </ac:inkMkLst>
        </pc:inkChg>
        <pc:inkChg chg="add mod">
          <ac:chgData name="Kokchun Giang" userId="67e2125d-ec8c-4323-9653-9824a2ad815f" providerId="ADAL" clId="{A9578775-FFB1-924C-BD6D-781E886F9944}" dt="2024-01-14T10:46:32.315" v="457"/>
          <ac:inkMkLst>
            <pc:docMk/>
            <pc:sldMk cId="2303502608" sldId="331"/>
            <ac:inkMk id="576" creationId="{182A1110-22E6-738D-2ACD-710562AECCC3}"/>
          </ac:inkMkLst>
        </pc:inkChg>
        <pc:inkChg chg="add mod">
          <ac:chgData name="Kokchun Giang" userId="67e2125d-ec8c-4323-9653-9824a2ad815f" providerId="ADAL" clId="{A9578775-FFB1-924C-BD6D-781E886F9944}" dt="2024-01-14T10:46:32.315" v="457"/>
          <ac:inkMkLst>
            <pc:docMk/>
            <pc:sldMk cId="2303502608" sldId="331"/>
            <ac:inkMk id="577" creationId="{9288707D-0403-D4FE-7FF4-BC813F607792}"/>
          </ac:inkMkLst>
        </pc:inkChg>
        <pc:inkChg chg="add mod">
          <ac:chgData name="Kokchun Giang" userId="67e2125d-ec8c-4323-9653-9824a2ad815f" providerId="ADAL" clId="{A9578775-FFB1-924C-BD6D-781E886F9944}" dt="2024-01-14T10:46:32.315" v="457"/>
          <ac:inkMkLst>
            <pc:docMk/>
            <pc:sldMk cId="2303502608" sldId="331"/>
            <ac:inkMk id="578" creationId="{291E300C-6776-B957-24C4-DA00F4FB4E02}"/>
          </ac:inkMkLst>
        </pc:inkChg>
        <pc:inkChg chg="add mod">
          <ac:chgData name="Kokchun Giang" userId="67e2125d-ec8c-4323-9653-9824a2ad815f" providerId="ADAL" clId="{A9578775-FFB1-924C-BD6D-781E886F9944}" dt="2024-01-14T10:46:32.315" v="457"/>
          <ac:inkMkLst>
            <pc:docMk/>
            <pc:sldMk cId="2303502608" sldId="331"/>
            <ac:inkMk id="579" creationId="{77443360-B684-1D63-31E6-2B114F35C742}"/>
          </ac:inkMkLst>
        </pc:inkChg>
        <pc:inkChg chg="add mod">
          <ac:chgData name="Kokchun Giang" userId="67e2125d-ec8c-4323-9653-9824a2ad815f" providerId="ADAL" clId="{A9578775-FFB1-924C-BD6D-781E886F9944}" dt="2024-01-14T10:46:32.315" v="457"/>
          <ac:inkMkLst>
            <pc:docMk/>
            <pc:sldMk cId="2303502608" sldId="331"/>
            <ac:inkMk id="580" creationId="{727E67B0-B242-4F03-B591-474EBEC13662}"/>
          </ac:inkMkLst>
        </pc:inkChg>
        <pc:inkChg chg="add mod">
          <ac:chgData name="Kokchun Giang" userId="67e2125d-ec8c-4323-9653-9824a2ad815f" providerId="ADAL" clId="{A9578775-FFB1-924C-BD6D-781E886F9944}" dt="2024-01-14T10:46:32.315" v="457"/>
          <ac:inkMkLst>
            <pc:docMk/>
            <pc:sldMk cId="2303502608" sldId="331"/>
            <ac:inkMk id="581" creationId="{956EA98C-E476-E4D8-1453-3CF4A6E92063}"/>
          </ac:inkMkLst>
        </pc:inkChg>
        <pc:inkChg chg="add mod">
          <ac:chgData name="Kokchun Giang" userId="67e2125d-ec8c-4323-9653-9824a2ad815f" providerId="ADAL" clId="{A9578775-FFB1-924C-BD6D-781E886F9944}" dt="2024-01-14T10:46:32.315" v="457"/>
          <ac:inkMkLst>
            <pc:docMk/>
            <pc:sldMk cId="2303502608" sldId="331"/>
            <ac:inkMk id="582" creationId="{B6ED1CEB-7A00-D461-A389-A54292531039}"/>
          </ac:inkMkLst>
        </pc:inkChg>
        <pc:inkChg chg="add mod">
          <ac:chgData name="Kokchun Giang" userId="67e2125d-ec8c-4323-9653-9824a2ad815f" providerId="ADAL" clId="{A9578775-FFB1-924C-BD6D-781E886F9944}" dt="2024-01-14T10:46:32.315" v="457"/>
          <ac:inkMkLst>
            <pc:docMk/>
            <pc:sldMk cId="2303502608" sldId="331"/>
            <ac:inkMk id="583" creationId="{B12CD2B9-1603-B730-9D31-ECAA28564F63}"/>
          </ac:inkMkLst>
        </pc:inkChg>
        <pc:inkChg chg="add mod">
          <ac:chgData name="Kokchun Giang" userId="67e2125d-ec8c-4323-9653-9824a2ad815f" providerId="ADAL" clId="{A9578775-FFB1-924C-BD6D-781E886F9944}" dt="2024-01-14T10:46:38.754" v="469"/>
          <ac:inkMkLst>
            <pc:docMk/>
            <pc:sldMk cId="2303502608" sldId="331"/>
            <ac:inkMk id="586" creationId="{0C014D11-DD9C-E9EB-2589-7A13E5CCF413}"/>
          </ac:inkMkLst>
        </pc:inkChg>
        <pc:inkChg chg="add mod">
          <ac:chgData name="Kokchun Giang" userId="67e2125d-ec8c-4323-9653-9824a2ad815f" providerId="ADAL" clId="{A9578775-FFB1-924C-BD6D-781E886F9944}" dt="2024-01-14T10:46:38.754" v="469"/>
          <ac:inkMkLst>
            <pc:docMk/>
            <pc:sldMk cId="2303502608" sldId="331"/>
            <ac:inkMk id="587" creationId="{849C28E8-E30A-0F73-BEF7-A366DC2FAE33}"/>
          </ac:inkMkLst>
        </pc:inkChg>
        <pc:inkChg chg="add mod">
          <ac:chgData name="Kokchun Giang" userId="67e2125d-ec8c-4323-9653-9824a2ad815f" providerId="ADAL" clId="{A9578775-FFB1-924C-BD6D-781E886F9944}" dt="2024-01-14T10:46:38.754" v="469"/>
          <ac:inkMkLst>
            <pc:docMk/>
            <pc:sldMk cId="2303502608" sldId="331"/>
            <ac:inkMk id="588" creationId="{B070958C-6D61-AC2C-D809-CB7761B6FADB}"/>
          </ac:inkMkLst>
        </pc:inkChg>
        <pc:inkChg chg="add mod">
          <ac:chgData name="Kokchun Giang" userId="67e2125d-ec8c-4323-9653-9824a2ad815f" providerId="ADAL" clId="{A9578775-FFB1-924C-BD6D-781E886F9944}" dt="2024-01-14T10:46:38.754" v="469"/>
          <ac:inkMkLst>
            <pc:docMk/>
            <pc:sldMk cId="2303502608" sldId="331"/>
            <ac:inkMk id="589" creationId="{2A6AF99A-1493-7025-99AC-72CD3620EB71}"/>
          </ac:inkMkLst>
        </pc:inkChg>
        <pc:inkChg chg="add mod">
          <ac:chgData name="Kokchun Giang" userId="67e2125d-ec8c-4323-9653-9824a2ad815f" providerId="ADAL" clId="{A9578775-FFB1-924C-BD6D-781E886F9944}" dt="2024-01-14T10:46:38.754" v="469"/>
          <ac:inkMkLst>
            <pc:docMk/>
            <pc:sldMk cId="2303502608" sldId="331"/>
            <ac:inkMk id="590" creationId="{398A9206-76AF-B0C5-E019-78C1FFA3E02E}"/>
          </ac:inkMkLst>
        </pc:inkChg>
        <pc:inkChg chg="add mod">
          <ac:chgData name="Kokchun Giang" userId="67e2125d-ec8c-4323-9653-9824a2ad815f" providerId="ADAL" clId="{A9578775-FFB1-924C-BD6D-781E886F9944}" dt="2024-01-14T10:46:38.754" v="469"/>
          <ac:inkMkLst>
            <pc:docMk/>
            <pc:sldMk cId="2303502608" sldId="331"/>
            <ac:inkMk id="591" creationId="{B7C19DE8-3EFF-EF9C-4D7E-054350345475}"/>
          </ac:inkMkLst>
        </pc:inkChg>
        <pc:inkChg chg="add mod">
          <ac:chgData name="Kokchun Giang" userId="67e2125d-ec8c-4323-9653-9824a2ad815f" providerId="ADAL" clId="{A9578775-FFB1-924C-BD6D-781E886F9944}" dt="2024-01-14T10:46:38.754" v="469"/>
          <ac:inkMkLst>
            <pc:docMk/>
            <pc:sldMk cId="2303502608" sldId="331"/>
            <ac:inkMk id="592" creationId="{5F3041DF-9603-98D9-5D7D-6A0138332AE9}"/>
          </ac:inkMkLst>
        </pc:inkChg>
        <pc:inkChg chg="add mod">
          <ac:chgData name="Kokchun Giang" userId="67e2125d-ec8c-4323-9653-9824a2ad815f" providerId="ADAL" clId="{A9578775-FFB1-924C-BD6D-781E886F9944}" dt="2024-01-14T10:46:38.754" v="469"/>
          <ac:inkMkLst>
            <pc:docMk/>
            <pc:sldMk cId="2303502608" sldId="331"/>
            <ac:inkMk id="593" creationId="{105245AF-919F-67F1-105A-F40EF538DC7C}"/>
          </ac:inkMkLst>
        </pc:inkChg>
        <pc:inkChg chg="add mod">
          <ac:chgData name="Kokchun Giang" userId="67e2125d-ec8c-4323-9653-9824a2ad815f" providerId="ADAL" clId="{A9578775-FFB1-924C-BD6D-781E886F9944}" dt="2024-01-14T10:46:38.754" v="469"/>
          <ac:inkMkLst>
            <pc:docMk/>
            <pc:sldMk cId="2303502608" sldId="331"/>
            <ac:inkMk id="594" creationId="{AE9E9DBC-2C29-C5BF-9D9C-1365A660D3EE}"/>
          </ac:inkMkLst>
        </pc:inkChg>
        <pc:inkChg chg="add mod">
          <ac:chgData name="Kokchun Giang" userId="67e2125d-ec8c-4323-9653-9824a2ad815f" providerId="ADAL" clId="{A9578775-FFB1-924C-BD6D-781E886F9944}" dt="2024-01-14T10:46:38.754" v="469"/>
          <ac:inkMkLst>
            <pc:docMk/>
            <pc:sldMk cId="2303502608" sldId="331"/>
            <ac:inkMk id="595" creationId="{CF80D187-34E6-8F44-3D18-BB637050B613}"/>
          </ac:inkMkLst>
        </pc:inkChg>
        <pc:inkChg chg="add mod">
          <ac:chgData name="Kokchun Giang" userId="67e2125d-ec8c-4323-9653-9824a2ad815f" providerId="ADAL" clId="{A9578775-FFB1-924C-BD6D-781E886F9944}" dt="2024-01-14T10:46:38.754" v="469"/>
          <ac:inkMkLst>
            <pc:docMk/>
            <pc:sldMk cId="2303502608" sldId="331"/>
            <ac:inkMk id="596" creationId="{BB5DDD91-4FBB-91FD-18EE-D9F46D892E0E}"/>
          </ac:inkMkLst>
        </pc:inkChg>
        <pc:inkChg chg="add mod">
          <ac:chgData name="Kokchun Giang" userId="67e2125d-ec8c-4323-9653-9824a2ad815f" providerId="ADAL" clId="{A9578775-FFB1-924C-BD6D-781E886F9944}" dt="2024-01-14T10:49:44.614" v="535" actId="164"/>
          <ac:inkMkLst>
            <pc:docMk/>
            <pc:sldMk cId="2303502608" sldId="331"/>
            <ac:inkMk id="598" creationId="{A54CA5C1-DC4E-4B44-856D-48AC46612CBA}"/>
          </ac:inkMkLst>
        </pc:inkChg>
        <pc:inkChg chg="add mod">
          <ac:chgData name="Kokchun Giang" userId="67e2125d-ec8c-4323-9653-9824a2ad815f" providerId="ADAL" clId="{A9578775-FFB1-924C-BD6D-781E886F9944}" dt="2024-01-14T10:46:46.296" v="479"/>
          <ac:inkMkLst>
            <pc:docMk/>
            <pc:sldMk cId="2303502608" sldId="331"/>
            <ac:inkMk id="599" creationId="{19F8C5B9-D4EE-14AB-0439-3AA3D53F6C83}"/>
          </ac:inkMkLst>
        </pc:inkChg>
        <pc:inkChg chg="add mod">
          <ac:chgData name="Kokchun Giang" userId="67e2125d-ec8c-4323-9653-9824a2ad815f" providerId="ADAL" clId="{A9578775-FFB1-924C-BD6D-781E886F9944}" dt="2024-01-14T10:46:46.296" v="479"/>
          <ac:inkMkLst>
            <pc:docMk/>
            <pc:sldMk cId="2303502608" sldId="331"/>
            <ac:inkMk id="600" creationId="{DBDED964-88EA-45E3-733B-FA9A93BA9BF9}"/>
          </ac:inkMkLst>
        </pc:inkChg>
        <pc:inkChg chg="add mod">
          <ac:chgData name="Kokchun Giang" userId="67e2125d-ec8c-4323-9653-9824a2ad815f" providerId="ADAL" clId="{A9578775-FFB1-924C-BD6D-781E886F9944}" dt="2024-01-14T10:46:46.296" v="479"/>
          <ac:inkMkLst>
            <pc:docMk/>
            <pc:sldMk cId="2303502608" sldId="331"/>
            <ac:inkMk id="601" creationId="{8123B998-F95B-4EFC-1A91-C5E57F48AF67}"/>
          </ac:inkMkLst>
        </pc:inkChg>
        <pc:inkChg chg="add mod">
          <ac:chgData name="Kokchun Giang" userId="67e2125d-ec8c-4323-9653-9824a2ad815f" providerId="ADAL" clId="{A9578775-FFB1-924C-BD6D-781E886F9944}" dt="2024-01-14T10:46:46.296" v="479"/>
          <ac:inkMkLst>
            <pc:docMk/>
            <pc:sldMk cId="2303502608" sldId="331"/>
            <ac:inkMk id="602" creationId="{78147D0B-221A-1FA1-9E00-ADCCE19B8ACE}"/>
          </ac:inkMkLst>
        </pc:inkChg>
        <pc:inkChg chg="add mod">
          <ac:chgData name="Kokchun Giang" userId="67e2125d-ec8c-4323-9653-9824a2ad815f" providerId="ADAL" clId="{A9578775-FFB1-924C-BD6D-781E886F9944}" dt="2024-01-14T10:46:46.296" v="479"/>
          <ac:inkMkLst>
            <pc:docMk/>
            <pc:sldMk cId="2303502608" sldId="331"/>
            <ac:inkMk id="603" creationId="{29442EA9-D4FB-B501-E09B-B0CE7A48E1CB}"/>
          </ac:inkMkLst>
        </pc:inkChg>
        <pc:inkChg chg="add mod">
          <ac:chgData name="Kokchun Giang" userId="67e2125d-ec8c-4323-9653-9824a2ad815f" providerId="ADAL" clId="{A9578775-FFB1-924C-BD6D-781E886F9944}" dt="2024-01-14T10:46:46.296" v="479"/>
          <ac:inkMkLst>
            <pc:docMk/>
            <pc:sldMk cId="2303502608" sldId="331"/>
            <ac:inkMk id="604" creationId="{BD9C600B-1C58-2A20-5922-E27EADFE5AB1}"/>
          </ac:inkMkLst>
        </pc:inkChg>
        <pc:inkChg chg="add mod">
          <ac:chgData name="Kokchun Giang" userId="67e2125d-ec8c-4323-9653-9824a2ad815f" providerId="ADAL" clId="{A9578775-FFB1-924C-BD6D-781E886F9944}" dt="2024-01-14T10:46:46.296" v="479"/>
          <ac:inkMkLst>
            <pc:docMk/>
            <pc:sldMk cId="2303502608" sldId="331"/>
            <ac:inkMk id="605" creationId="{93AAADC9-DE68-A3CE-B9BB-98A9E6007AE4}"/>
          </ac:inkMkLst>
        </pc:inkChg>
        <pc:inkChg chg="add mod">
          <ac:chgData name="Kokchun Giang" userId="67e2125d-ec8c-4323-9653-9824a2ad815f" providerId="ADAL" clId="{A9578775-FFB1-924C-BD6D-781E886F9944}" dt="2024-01-14T10:46:46.296" v="479"/>
          <ac:inkMkLst>
            <pc:docMk/>
            <pc:sldMk cId="2303502608" sldId="331"/>
            <ac:inkMk id="606" creationId="{E1D48402-D6ED-E75C-038B-66A7477DA614}"/>
          </ac:inkMkLst>
        </pc:inkChg>
        <pc:inkChg chg="add mod">
          <ac:chgData name="Kokchun Giang" userId="67e2125d-ec8c-4323-9653-9824a2ad815f" providerId="ADAL" clId="{A9578775-FFB1-924C-BD6D-781E886F9944}" dt="2024-01-14T10:46:50.186" v="488"/>
          <ac:inkMkLst>
            <pc:docMk/>
            <pc:sldMk cId="2303502608" sldId="331"/>
            <ac:inkMk id="608" creationId="{FD2EBBFA-2F5E-98FE-567C-2CD99E8C1A29}"/>
          </ac:inkMkLst>
        </pc:inkChg>
        <pc:inkChg chg="add mod">
          <ac:chgData name="Kokchun Giang" userId="67e2125d-ec8c-4323-9653-9824a2ad815f" providerId="ADAL" clId="{A9578775-FFB1-924C-BD6D-781E886F9944}" dt="2024-01-14T10:49:44.614" v="535" actId="164"/>
          <ac:inkMkLst>
            <pc:docMk/>
            <pc:sldMk cId="2303502608" sldId="331"/>
            <ac:inkMk id="609" creationId="{8483CC74-3BBB-DD47-8E2F-E22DD1C89FAB}"/>
          </ac:inkMkLst>
        </pc:inkChg>
        <pc:inkChg chg="add mod">
          <ac:chgData name="Kokchun Giang" userId="67e2125d-ec8c-4323-9653-9824a2ad815f" providerId="ADAL" clId="{A9578775-FFB1-924C-BD6D-781E886F9944}" dt="2024-01-14T10:46:50.186" v="488"/>
          <ac:inkMkLst>
            <pc:docMk/>
            <pc:sldMk cId="2303502608" sldId="331"/>
            <ac:inkMk id="610" creationId="{1F33EDAF-21CE-04E7-C5A5-F7428CCA8F97}"/>
          </ac:inkMkLst>
        </pc:inkChg>
        <pc:inkChg chg="add mod">
          <ac:chgData name="Kokchun Giang" userId="67e2125d-ec8c-4323-9653-9824a2ad815f" providerId="ADAL" clId="{A9578775-FFB1-924C-BD6D-781E886F9944}" dt="2024-01-14T10:46:50.957" v="490"/>
          <ac:inkMkLst>
            <pc:docMk/>
            <pc:sldMk cId="2303502608" sldId="331"/>
            <ac:inkMk id="611" creationId="{5403F946-8168-A4C6-AC73-900938B0E72F}"/>
          </ac:inkMkLst>
        </pc:inkChg>
        <pc:inkChg chg="add mod">
          <ac:chgData name="Kokchun Giang" userId="67e2125d-ec8c-4323-9653-9824a2ad815f" providerId="ADAL" clId="{A9578775-FFB1-924C-BD6D-781E886F9944}" dt="2024-01-14T10:46:50.957" v="490"/>
          <ac:inkMkLst>
            <pc:docMk/>
            <pc:sldMk cId="2303502608" sldId="331"/>
            <ac:inkMk id="612" creationId="{81AC396E-DD6B-697E-29E0-80A238292322}"/>
          </ac:inkMkLst>
        </pc:inkChg>
        <pc:inkChg chg="add mod">
          <ac:chgData name="Kokchun Giang" userId="67e2125d-ec8c-4323-9653-9824a2ad815f" providerId="ADAL" clId="{A9578775-FFB1-924C-BD6D-781E886F9944}" dt="2024-01-14T10:46:50.957" v="490"/>
          <ac:inkMkLst>
            <pc:docMk/>
            <pc:sldMk cId="2303502608" sldId="331"/>
            <ac:inkMk id="613" creationId="{8C37EFE3-5CAD-3C94-28A3-107C40724C42}"/>
          </ac:inkMkLst>
        </pc:inkChg>
        <pc:inkChg chg="add mod">
          <ac:chgData name="Kokchun Giang" userId="67e2125d-ec8c-4323-9653-9824a2ad815f" providerId="ADAL" clId="{A9578775-FFB1-924C-BD6D-781E886F9944}" dt="2024-01-14T10:46:50.957" v="490"/>
          <ac:inkMkLst>
            <pc:docMk/>
            <pc:sldMk cId="2303502608" sldId="331"/>
            <ac:inkMk id="614" creationId="{0FB86A3D-70B5-8FA4-6CC7-456A3616A4EE}"/>
          </ac:inkMkLst>
        </pc:inkChg>
        <pc:inkChg chg="add mod">
          <ac:chgData name="Kokchun Giang" userId="67e2125d-ec8c-4323-9653-9824a2ad815f" providerId="ADAL" clId="{A9578775-FFB1-924C-BD6D-781E886F9944}" dt="2024-01-14T10:46:50.957" v="490"/>
          <ac:inkMkLst>
            <pc:docMk/>
            <pc:sldMk cId="2303502608" sldId="331"/>
            <ac:inkMk id="615" creationId="{C5BEF84D-C171-CE8F-490D-29205F6CE8AE}"/>
          </ac:inkMkLst>
        </pc:inkChg>
        <pc:inkChg chg="add mod">
          <ac:chgData name="Kokchun Giang" userId="67e2125d-ec8c-4323-9653-9824a2ad815f" providerId="ADAL" clId="{A9578775-FFB1-924C-BD6D-781E886F9944}" dt="2024-01-14T10:46:50.957" v="490"/>
          <ac:inkMkLst>
            <pc:docMk/>
            <pc:sldMk cId="2303502608" sldId="331"/>
            <ac:inkMk id="618" creationId="{13ADEFE5-82B3-64A4-4C27-9142E3B9C4D3}"/>
          </ac:inkMkLst>
        </pc:inkChg>
        <pc:inkChg chg="add mod">
          <ac:chgData name="Kokchun Giang" userId="67e2125d-ec8c-4323-9653-9824a2ad815f" providerId="ADAL" clId="{A9578775-FFB1-924C-BD6D-781E886F9944}" dt="2024-01-14T10:46:55.195" v="500"/>
          <ac:inkMkLst>
            <pc:docMk/>
            <pc:sldMk cId="2303502608" sldId="331"/>
            <ac:inkMk id="620" creationId="{E2DED3ED-B1D7-74E8-8935-6FA9D779DEFC}"/>
          </ac:inkMkLst>
        </pc:inkChg>
        <pc:inkChg chg="add mod">
          <ac:chgData name="Kokchun Giang" userId="67e2125d-ec8c-4323-9653-9824a2ad815f" providerId="ADAL" clId="{A9578775-FFB1-924C-BD6D-781E886F9944}" dt="2024-01-14T10:46:55.195" v="500"/>
          <ac:inkMkLst>
            <pc:docMk/>
            <pc:sldMk cId="2303502608" sldId="331"/>
            <ac:inkMk id="621" creationId="{A00DF9BD-8459-A5F1-AD9E-000D5B6C4FC7}"/>
          </ac:inkMkLst>
        </pc:inkChg>
        <pc:inkChg chg="add mod">
          <ac:chgData name="Kokchun Giang" userId="67e2125d-ec8c-4323-9653-9824a2ad815f" providerId="ADAL" clId="{A9578775-FFB1-924C-BD6D-781E886F9944}" dt="2024-01-14T10:46:55.195" v="500"/>
          <ac:inkMkLst>
            <pc:docMk/>
            <pc:sldMk cId="2303502608" sldId="331"/>
            <ac:inkMk id="622" creationId="{D06260A6-A6A8-E1D2-F932-C794543F0B76}"/>
          </ac:inkMkLst>
        </pc:inkChg>
        <pc:inkChg chg="add mod">
          <ac:chgData name="Kokchun Giang" userId="67e2125d-ec8c-4323-9653-9824a2ad815f" providerId="ADAL" clId="{A9578775-FFB1-924C-BD6D-781E886F9944}" dt="2024-01-14T10:46:55.195" v="500"/>
          <ac:inkMkLst>
            <pc:docMk/>
            <pc:sldMk cId="2303502608" sldId="331"/>
            <ac:inkMk id="623" creationId="{7A49CF95-E0F7-54C4-4F6B-BDEE2CF6A8D7}"/>
          </ac:inkMkLst>
        </pc:inkChg>
        <pc:inkChg chg="add mod">
          <ac:chgData name="Kokchun Giang" userId="67e2125d-ec8c-4323-9653-9824a2ad815f" providerId="ADAL" clId="{A9578775-FFB1-924C-BD6D-781E886F9944}" dt="2024-01-14T10:46:55.195" v="500"/>
          <ac:inkMkLst>
            <pc:docMk/>
            <pc:sldMk cId="2303502608" sldId="331"/>
            <ac:inkMk id="624" creationId="{EB9E83A3-1225-B838-491B-98761868577A}"/>
          </ac:inkMkLst>
        </pc:inkChg>
        <pc:inkChg chg="add mod">
          <ac:chgData name="Kokchun Giang" userId="67e2125d-ec8c-4323-9653-9824a2ad815f" providerId="ADAL" clId="{A9578775-FFB1-924C-BD6D-781E886F9944}" dt="2024-01-14T10:46:55.195" v="500"/>
          <ac:inkMkLst>
            <pc:docMk/>
            <pc:sldMk cId="2303502608" sldId="331"/>
            <ac:inkMk id="625" creationId="{45B1C5EE-9846-D5B2-BE21-2230B081F0E4}"/>
          </ac:inkMkLst>
        </pc:inkChg>
        <pc:inkChg chg="add mod">
          <ac:chgData name="Kokchun Giang" userId="67e2125d-ec8c-4323-9653-9824a2ad815f" providerId="ADAL" clId="{A9578775-FFB1-924C-BD6D-781E886F9944}" dt="2024-01-14T10:46:55.195" v="500"/>
          <ac:inkMkLst>
            <pc:docMk/>
            <pc:sldMk cId="2303502608" sldId="331"/>
            <ac:inkMk id="626" creationId="{6CF343D7-0860-7A79-2A4A-B590A8F8EF67}"/>
          </ac:inkMkLst>
        </pc:inkChg>
        <pc:inkChg chg="add mod">
          <ac:chgData name="Kokchun Giang" userId="67e2125d-ec8c-4323-9653-9824a2ad815f" providerId="ADAL" clId="{A9578775-FFB1-924C-BD6D-781E886F9944}" dt="2024-01-14T10:46:55.195" v="500"/>
          <ac:inkMkLst>
            <pc:docMk/>
            <pc:sldMk cId="2303502608" sldId="331"/>
            <ac:inkMk id="627" creationId="{D84D8AB4-9CD3-794E-CC27-644A4BAD360C}"/>
          </ac:inkMkLst>
        </pc:inkChg>
        <pc:inkChg chg="add mod">
          <ac:chgData name="Kokchun Giang" userId="67e2125d-ec8c-4323-9653-9824a2ad815f" providerId="ADAL" clId="{A9578775-FFB1-924C-BD6D-781E886F9944}" dt="2024-01-14T10:46:55.195" v="500"/>
          <ac:inkMkLst>
            <pc:docMk/>
            <pc:sldMk cId="2303502608" sldId="331"/>
            <ac:inkMk id="628" creationId="{8C561D1D-BD39-8D9C-94D0-FF2D92C5A89E}"/>
          </ac:inkMkLst>
        </pc:inkChg>
        <pc:inkChg chg="add mod">
          <ac:chgData name="Kokchun Giang" userId="67e2125d-ec8c-4323-9653-9824a2ad815f" providerId="ADAL" clId="{A9578775-FFB1-924C-BD6D-781E886F9944}" dt="2024-01-14T10:46:58.819" v="512"/>
          <ac:inkMkLst>
            <pc:docMk/>
            <pc:sldMk cId="2303502608" sldId="331"/>
            <ac:inkMk id="630" creationId="{91A1899B-F7CC-5F64-21A7-39D306C2CEF4}"/>
          </ac:inkMkLst>
        </pc:inkChg>
        <pc:inkChg chg="add mod">
          <ac:chgData name="Kokchun Giang" userId="67e2125d-ec8c-4323-9653-9824a2ad815f" providerId="ADAL" clId="{A9578775-FFB1-924C-BD6D-781E886F9944}" dt="2024-01-14T10:46:58.819" v="512"/>
          <ac:inkMkLst>
            <pc:docMk/>
            <pc:sldMk cId="2303502608" sldId="331"/>
            <ac:inkMk id="631" creationId="{23FA3DC9-4B69-AD1E-79E6-C62E299C6D16}"/>
          </ac:inkMkLst>
        </pc:inkChg>
        <pc:inkChg chg="add mod">
          <ac:chgData name="Kokchun Giang" userId="67e2125d-ec8c-4323-9653-9824a2ad815f" providerId="ADAL" clId="{A9578775-FFB1-924C-BD6D-781E886F9944}" dt="2024-01-14T10:46:58.819" v="512"/>
          <ac:inkMkLst>
            <pc:docMk/>
            <pc:sldMk cId="2303502608" sldId="331"/>
            <ac:inkMk id="632" creationId="{55A59111-929C-45D4-7E31-CDCDA3B6BACF}"/>
          </ac:inkMkLst>
        </pc:inkChg>
        <pc:inkChg chg="add mod">
          <ac:chgData name="Kokchun Giang" userId="67e2125d-ec8c-4323-9653-9824a2ad815f" providerId="ADAL" clId="{A9578775-FFB1-924C-BD6D-781E886F9944}" dt="2024-01-14T10:46:58.819" v="512"/>
          <ac:inkMkLst>
            <pc:docMk/>
            <pc:sldMk cId="2303502608" sldId="331"/>
            <ac:inkMk id="633" creationId="{3CD4A5E1-0C89-05E3-5D45-43E5ACED81F0}"/>
          </ac:inkMkLst>
        </pc:inkChg>
        <pc:inkChg chg="add mod">
          <ac:chgData name="Kokchun Giang" userId="67e2125d-ec8c-4323-9653-9824a2ad815f" providerId="ADAL" clId="{A9578775-FFB1-924C-BD6D-781E886F9944}" dt="2024-01-14T10:46:58.819" v="512"/>
          <ac:inkMkLst>
            <pc:docMk/>
            <pc:sldMk cId="2303502608" sldId="331"/>
            <ac:inkMk id="634" creationId="{8357D76A-261E-3A5C-93B2-E84D4A7FBFF0}"/>
          </ac:inkMkLst>
        </pc:inkChg>
        <pc:inkChg chg="add mod">
          <ac:chgData name="Kokchun Giang" userId="67e2125d-ec8c-4323-9653-9824a2ad815f" providerId="ADAL" clId="{A9578775-FFB1-924C-BD6D-781E886F9944}" dt="2024-01-14T10:46:58.819" v="512"/>
          <ac:inkMkLst>
            <pc:docMk/>
            <pc:sldMk cId="2303502608" sldId="331"/>
            <ac:inkMk id="635" creationId="{2EB2550D-97ED-027C-B057-EED6844D0D70}"/>
          </ac:inkMkLst>
        </pc:inkChg>
        <pc:inkChg chg="add mod">
          <ac:chgData name="Kokchun Giang" userId="67e2125d-ec8c-4323-9653-9824a2ad815f" providerId="ADAL" clId="{A9578775-FFB1-924C-BD6D-781E886F9944}" dt="2024-01-14T10:46:58.819" v="512"/>
          <ac:inkMkLst>
            <pc:docMk/>
            <pc:sldMk cId="2303502608" sldId="331"/>
            <ac:inkMk id="636" creationId="{E4CE0671-46CE-ACAD-BAA4-CE87A139654C}"/>
          </ac:inkMkLst>
        </pc:inkChg>
        <pc:inkChg chg="add mod">
          <ac:chgData name="Kokchun Giang" userId="67e2125d-ec8c-4323-9653-9824a2ad815f" providerId="ADAL" clId="{A9578775-FFB1-924C-BD6D-781E886F9944}" dt="2024-01-14T10:46:58.819" v="512"/>
          <ac:inkMkLst>
            <pc:docMk/>
            <pc:sldMk cId="2303502608" sldId="331"/>
            <ac:inkMk id="637" creationId="{B94360E2-0217-E9CE-15E3-08E3FF4BFA1F}"/>
          </ac:inkMkLst>
        </pc:inkChg>
        <pc:inkChg chg="add mod">
          <ac:chgData name="Kokchun Giang" userId="67e2125d-ec8c-4323-9653-9824a2ad815f" providerId="ADAL" clId="{A9578775-FFB1-924C-BD6D-781E886F9944}" dt="2024-01-14T10:46:58.819" v="512"/>
          <ac:inkMkLst>
            <pc:docMk/>
            <pc:sldMk cId="2303502608" sldId="331"/>
            <ac:inkMk id="638" creationId="{12406B1C-47D6-CB4F-99AC-7042715BA29A}"/>
          </ac:inkMkLst>
        </pc:inkChg>
        <pc:inkChg chg="add mod">
          <ac:chgData name="Kokchun Giang" userId="67e2125d-ec8c-4323-9653-9824a2ad815f" providerId="ADAL" clId="{A9578775-FFB1-924C-BD6D-781E886F9944}" dt="2024-01-14T10:46:58.819" v="512"/>
          <ac:inkMkLst>
            <pc:docMk/>
            <pc:sldMk cId="2303502608" sldId="331"/>
            <ac:inkMk id="639" creationId="{FBA0F10E-9587-2B88-EF45-3C7AA3082691}"/>
          </ac:inkMkLst>
        </pc:inkChg>
        <pc:inkChg chg="add mod">
          <ac:chgData name="Kokchun Giang" userId="67e2125d-ec8c-4323-9653-9824a2ad815f" providerId="ADAL" clId="{A9578775-FFB1-924C-BD6D-781E886F9944}" dt="2024-01-14T10:46:58.819" v="512"/>
          <ac:inkMkLst>
            <pc:docMk/>
            <pc:sldMk cId="2303502608" sldId="331"/>
            <ac:inkMk id="640" creationId="{25BF7341-2380-5255-2DB2-AEE314910BAA}"/>
          </ac:inkMkLst>
        </pc:inkChg>
        <pc:cxnChg chg="add mod">
          <ac:chgData name="Kokchun Giang" userId="67e2125d-ec8c-4323-9653-9824a2ad815f" providerId="ADAL" clId="{A9578775-FFB1-924C-BD6D-781E886F9944}" dt="2024-01-14T10:47:40.201" v="513" actId="1076"/>
          <ac:cxnSpMkLst>
            <pc:docMk/>
            <pc:sldMk cId="2303502608" sldId="331"/>
            <ac:cxnSpMk id="2" creationId="{09C5C255-EBFE-9512-7876-1C3FD6CC2027}"/>
          </ac:cxnSpMkLst>
        </pc:cxnChg>
        <pc:cxnChg chg="mod">
          <ac:chgData name="Kokchun Giang" userId="67e2125d-ec8c-4323-9653-9824a2ad815f" providerId="ADAL" clId="{A9578775-FFB1-924C-BD6D-781E886F9944}" dt="2024-01-14T10:47:40.201" v="513" actId="1076"/>
          <ac:cxnSpMkLst>
            <pc:docMk/>
            <pc:sldMk cId="2303502608" sldId="331"/>
            <ac:cxnSpMk id="392" creationId="{B2E2E143-5B8D-F970-4683-CE044061BD33}"/>
          </ac:cxnSpMkLst>
        </pc:cxnChg>
      </pc:sldChg>
    </pc:docChg>
  </pc:docChgLst>
  <pc:docChgLst>
    <pc:chgData name="Kokchun Giang" userId="67e2125d-ec8c-4323-9653-9824a2ad815f" providerId="ADAL" clId="{921897F3-359D-1445-86D7-2193B5F6F394}"/>
    <pc:docChg chg="undo custSel modSld">
      <pc:chgData name="Kokchun Giang" userId="67e2125d-ec8c-4323-9653-9824a2ad815f" providerId="ADAL" clId="{921897F3-359D-1445-86D7-2193B5F6F394}" dt="2024-01-14T12:32:09.088" v="932"/>
      <pc:docMkLst>
        <pc:docMk/>
      </pc:docMkLst>
      <pc:sldChg chg="addSp delSp modSp mod">
        <pc:chgData name="Kokchun Giang" userId="67e2125d-ec8c-4323-9653-9824a2ad815f" providerId="ADAL" clId="{921897F3-359D-1445-86D7-2193B5F6F394}" dt="2024-01-14T12:14:19.144" v="127" actId="1076"/>
        <pc:sldMkLst>
          <pc:docMk/>
          <pc:sldMk cId="2807130090" sldId="256"/>
        </pc:sldMkLst>
        <pc:spChg chg="mod">
          <ac:chgData name="Kokchun Giang" userId="67e2125d-ec8c-4323-9653-9824a2ad815f" providerId="ADAL" clId="{921897F3-359D-1445-86D7-2193B5F6F394}" dt="2024-01-14T12:14:03.696" v="126" actId="20577"/>
          <ac:spMkLst>
            <pc:docMk/>
            <pc:sldMk cId="2807130090" sldId="256"/>
            <ac:spMk id="4" creationId="{A491F632-0683-CE4A-A015-93F47CEEB6DE}"/>
          </ac:spMkLst>
        </pc:spChg>
        <pc:picChg chg="add mod">
          <ac:chgData name="Kokchun Giang" userId="67e2125d-ec8c-4323-9653-9824a2ad815f" providerId="ADAL" clId="{921897F3-359D-1445-86D7-2193B5F6F394}" dt="2024-01-14T12:14:19.144" v="127" actId="1076"/>
          <ac:picMkLst>
            <pc:docMk/>
            <pc:sldMk cId="2807130090" sldId="256"/>
            <ac:picMk id="2" creationId="{653C555F-AE57-6A7D-2AB3-E54AB21BCF4B}"/>
          </ac:picMkLst>
        </pc:picChg>
        <pc:picChg chg="del">
          <ac:chgData name="Kokchun Giang" userId="67e2125d-ec8c-4323-9653-9824a2ad815f" providerId="ADAL" clId="{921897F3-359D-1445-86D7-2193B5F6F394}" dt="2024-01-14T12:13:12.036" v="0" actId="478"/>
          <ac:picMkLst>
            <pc:docMk/>
            <pc:sldMk cId="2807130090" sldId="256"/>
            <ac:picMk id="1026" creationId="{308D1A49-77C7-3AD0-D3E5-709147F1FA65}"/>
          </ac:picMkLst>
        </pc:picChg>
      </pc:sldChg>
      <pc:sldChg chg="addSp delSp modSp mod delAnim modAnim">
        <pc:chgData name="Kokchun Giang" userId="67e2125d-ec8c-4323-9653-9824a2ad815f" providerId="ADAL" clId="{921897F3-359D-1445-86D7-2193B5F6F394}" dt="2024-01-14T12:32:09.088" v="932"/>
        <pc:sldMkLst>
          <pc:docMk/>
          <pc:sldMk cId="2303502608" sldId="331"/>
        </pc:sldMkLst>
        <pc:spChg chg="mod">
          <ac:chgData name="Kokchun Giang" userId="67e2125d-ec8c-4323-9653-9824a2ad815f" providerId="ADAL" clId="{921897F3-359D-1445-86D7-2193B5F6F394}" dt="2024-01-14T12:18:37.479" v="250" actId="14100"/>
          <ac:spMkLst>
            <pc:docMk/>
            <pc:sldMk cId="2303502608" sldId="331"/>
            <ac:spMk id="28" creationId="{7E8C0D03-019A-279A-6AD5-A5E7BD2580DB}"/>
          </ac:spMkLst>
        </pc:spChg>
        <pc:grpChg chg="del">
          <ac:chgData name="Kokchun Giang" userId="67e2125d-ec8c-4323-9653-9824a2ad815f" providerId="ADAL" clId="{921897F3-359D-1445-86D7-2193B5F6F394}" dt="2024-01-14T12:17:09.851" v="129" actId="478"/>
          <ac:grpSpMkLst>
            <pc:docMk/>
            <pc:sldMk cId="2303502608" sldId="331"/>
            <ac:grpSpMk id="517" creationId="{3E532F0E-0837-B231-9538-53EBAB72A154}"/>
          </ac:grpSpMkLst>
        </pc:grpChg>
        <pc:grpChg chg="mod">
          <ac:chgData name="Kokchun Giang" userId="67e2125d-ec8c-4323-9653-9824a2ad815f" providerId="ADAL" clId="{921897F3-359D-1445-86D7-2193B5F6F394}" dt="2024-01-14T12:29:52.679" v="903" actId="164"/>
          <ac:grpSpMkLst>
            <pc:docMk/>
            <pc:sldMk cId="2303502608" sldId="331"/>
            <ac:grpSpMk id="525" creationId="{0D0A9AB7-DDC6-EB8E-14C7-02211004670F}"/>
          </ac:grpSpMkLst>
        </pc:grpChg>
        <pc:grpChg chg="mod">
          <ac:chgData name="Kokchun Giang" userId="67e2125d-ec8c-4323-9653-9824a2ad815f" providerId="ADAL" clId="{921897F3-359D-1445-86D7-2193B5F6F394}" dt="2024-01-14T12:29:52.679" v="903" actId="164"/>
          <ac:grpSpMkLst>
            <pc:docMk/>
            <pc:sldMk cId="2303502608" sldId="331"/>
            <ac:grpSpMk id="530" creationId="{AF26F6E3-42A6-BD46-A81A-D1A20D9C0601}"/>
          </ac:grpSpMkLst>
        </pc:grpChg>
        <pc:grpChg chg="del">
          <ac:chgData name="Kokchun Giang" userId="67e2125d-ec8c-4323-9653-9824a2ad815f" providerId="ADAL" clId="{921897F3-359D-1445-86D7-2193B5F6F394}" dt="2024-01-14T12:17:09.851" v="129" actId="478"/>
          <ac:grpSpMkLst>
            <pc:docMk/>
            <pc:sldMk cId="2303502608" sldId="331"/>
            <ac:grpSpMk id="536" creationId="{972999E7-5AA2-FC5D-2C0F-F73340E7FF11}"/>
          </ac:grpSpMkLst>
        </pc:grpChg>
        <pc:grpChg chg="del">
          <ac:chgData name="Kokchun Giang" userId="67e2125d-ec8c-4323-9653-9824a2ad815f" providerId="ADAL" clId="{921897F3-359D-1445-86D7-2193B5F6F394}" dt="2024-01-14T12:17:09.851" v="129" actId="478"/>
          <ac:grpSpMkLst>
            <pc:docMk/>
            <pc:sldMk cId="2303502608" sldId="331"/>
            <ac:grpSpMk id="549" creationId="{4471E43F-189A-34E8-0C79-916FD250491B}"/>
          </ac:grpSpMkLst>
        </pc:grpChg>
        <pc:grpChg chg="del">
          <ac:chgData name="Kokchun Giang" userId="67e2125d-ec8c-4323-9653-9824a2ad815f" providerId="ADAL" clId="{921897F3-359D-1445-86D7-2193B5F6F394}" dt="2024-01-14T12:17:05.652" v="128" actId="478"/>
          <ac:grpSpMkLst>
            <pc:docMk/>
            <pc:sldMk cId="2303502608" sldId="331"/>
            <ac:grpSpMk id="642" creationId="{394AFA69-A47D-1BBE-FA37-5D5217AC59AD}"/>
          </ac:grpSpMkLst>
        </pc:grpChg>
        <pc:grpChg chg="del">
          <ac:chgData name="Kokchun Giang" userId="67e2125d-ec8c-4323-9653-9824a2ad815f" providerId="ADAL" clId="{921897F3-359D-1445-86D7-2193B5F6F394}" dt="2024-01-14T12:17:05.652" v="128" actId="478"/>
          <ac:grpSpMkLst>
            <pc:docMk/>
            <pc:sldMk cId="2303502608" sldId="331"/>
            <ac:grpSpMk id="643" creationId="{4657C4C4-044A-C4A5-3622-28032575F88B}"/>
          </ac:grpSpMkLst>
        </pc:grpChg>
        <pc:grpChg chg="del">
          <ac:chgData name="Kokchun Giang" userId="67e2125d-ec8c-4323-9653-9824a2ad815f" providerId="ADAL" clId="{921897F3-359D-1445-86D7-2193B5F6F394}" dt="2024-01-14T12:17:05.652" v="128" actId="478"/>
          <ac:grpSpMkLst>
            <pc:docMk/>
            <pc:sldMk cId="2303502608" sldId="331"/>
            <ac:grpSpMk id="644" creationId="{D13C14AA-7FD3-1DA6-1911-23B39CA395E7}"/>
          </ac:grpSpMkLst>
        </pc:grpChg>
        <pc:grpChg chg="del">
          <ac:chgData name="Kokchun Giang" userId="67e2125d-ec8c-4323-9653-9824a2ad815f" providerId="ADAL" clId="{921897F3-359D-1445-86D7-2193B5F6F394}" dt="2024-01-14T12:17:05.652" v="128" actId="478"/>
          <ac:grpSpMkLst>
            <pc:docMk/>
            <pc:sldMk cId="2303502608" sldId="331"/>
            <ac:grpSpMk id="645" creationId="{853A5E85-0305-52D2-2292-72C7A5DBB0C3}"/>
          </ac:grpSpMkLst>
        </pc:grpChg>
        <pc:grpChg chg="del">
          <ac:chgData name="Kokchun Giang" userId="67e2125d-ec8c-4323-9653-9824a2ad815f" providerId="ADAL" clId="{921897F3-359D-1445-86D7-2193B5F6F394}" dt="2024-01-14T12:17:05.652" v="128" actId="478"/>
          <ac:grpSpMkLst>
            <pc:docMk/>
            <pc:sldMk cId="2303502608" sldId="331"/>
            <ac:grpSpMk id="646" creationId="{68BC283F-07E0-726E-5290-2BB4AE1688F7}"/>
          </ac:grpSpMkLst>
        </pc:grpChg>
        <pc:grpChg chg="del">
          <ac:chgData name="Kokchun Giang" userId="67e2125d-ec8c-4323-9653-9824a2ad815f" providerId="ADAL" clId="{921897F3-359D-1445-86D7-2193B5F6F394}" dt="2024-01-14T12:17:05.652" v="128" actId="478"/>
          <ac:grpSpMkLst>
            <pc:docMk/>
            <pc:sldMk cId="2303502608" sldId="331"/>
            <ac:grpSpMk id="647" creationId="{1146D225-BF9B-7ED5-B897-D74F49453016}"/>
          </ac:grpSpMkLst>
        </pc:grpChg>
        <pc:grpChg chg="del">
          <ac:chgData name="Kokchun Giang" userId="67e2125d-ec8c-4323-9653-9824a2ad815f" providerId="ADAL" clId="{921897F3-359D-1445-86D7-2193B5F6F394}" dt="2024-01-14T12:17:09.851" v="129" actId="478"/>
          <ac:grpSpMkLst>
            <pc:docMk/>
            <pc:sldMk cId="2303502608" sldId="331"/>
            <ac:grpSpMk id="648" creationId="{2B0FADD0-4CCC-2F82-4143-6D37DC1D41FB}"/>
          </ac:grpSpMkLst>
        </pc:grpChg>
        <pc:grpChg chg="del">
          <ac:chgData name="Kokchun Giang" userId="67e2125d-ec8c-4323-9653-9824a2ad815f" providerId="ADAL" clId="{921897F3-359D-1445-86D7-2193B5F6F394}" dt="2024-01-14T12:17:11.768" v="130" actId="478"/>
          <ac:grpSpMkLst>
            <pc:docMk/>
            <pc:sldMk cId="2303502608" sldId="331"/>
            <ac:grpSpMk id="649" creationId="{68223F43-420D-3556-8EFA-C4CBEA3F9D7A}"/>
          </ac:grpSpMkLst>
        </pc:grpChg>
        <pc:grpChg chg="mod">
          <ac:chgData name="Kokchun Giang" userId="67e2125d-ec8c-4323-9653-9824a2ad815f" providerId="ADAL" clId="{921897F3-359D-1445-86D7-2193B5F6F394}" dt="2024-01-14T12:29:52.679" v="903" actId="164"/>
          <ac:grpSpMkLst>
            <pc:docMk/>
            <pc:sldMk cId="2303502608" sldId="331"/>
            <ac:grpSpMk id="654" creationId="{A755A803-E0EA-A2B9-B99F-5C09DCF51DA3}"/>
          </ac:grpSpMkLst>
        </pc:grpChg>
        <pc:grpChg chg="mod">
          <ac:chgData name="Kokchun Giang" userId="67e2125d-ec8c-4323-9653-9824a2ad815f" providerId="ADAL" clId="{921897F3-359D-1445-86D7-2193B5F6F394}" dt="2024-01-14T12:29:52.679" v="903" actId="164"/>
          <ac:grpSpMkLst>
            <pc:docMk/>
            <pc:sldMk cId="2303502608" sldId="331"/>
            <ac:grpSpMk id="655" creationId="{DA98CE70-DD71-F146-0923-CA8E2DAF2BC5}"/>
          </ac:grpSpMkLst>
        </pc:grpChg>
        <pc:grpChg chg="mod">
          <ac:chgData name="Kokchun Giang" userId="67e2125d-ec8c-4323-9653-9824a2ad815f" providerId="ADAL" clId="{921897F3-359D-1445-86D7-2193B5F6F394}" dt="2024-01-14T12:29:52.679" v="903" actId="164"/>
          <ac:grpSpMkLst>
            <pc:docMk/>
            <pc:sldMk cId="2303502608" sldId="331"/>
            <ac:grpSpMk id="656" creationId="{46E86D01-F215-2335-8F86-ECA721146CAE}"/>
          </ac:grpSpMkLst>
        </pc:grpChg>
        <pc:grpChg chg="mod">
          <ac:chgData name="Kokchun Giang" userId="67e2125d-ec8c-4323-9653-9824a2ad815f" providerId="ADAL" clId="{921897F3-359D-1445-86D7-2193B5F6F394}" dt="2024-01-14T12:29:52.679" v="903" actId="164"/>
          <ac:grpSpMkLst>
            <pc:docMk/>
            <pc:sldMk cId="2303502608" sldId="331"/>
            <ac:grpSpMk id="670" creationId="{5FE77F4E-6A58-8DDA-7F94-55D54F6CD4A8}"/>
          </ac:grpSpMkLst>
        </pc:grpChg>
        <pc:grpChg chg="mod">
          <ac:chgData name="Kokchun Giang" userId="67e2125d-ec8c-4323-9653-9824a2ad815f" providerId="ADAL" clId="{921897F3-359D-1445-86D7-2193B5F6F394}" dt="2024-01-14T12:29:52.679" v="903" actId="164"/>
          <ac:grpSpMkLst>
            <pc:docMk/>
            <pc:sldMk cId="2303502608" sldId="331"/>
            <ac:grpSpMk id="671" creationId="{5D459BC7-6020-43A8-A2F2-A4B970ACF578}"/>
          </ac:grpSpMkLst>
        </pc:grpChg>
        <pc:grpChg chg="mod">
          <ac:chgData name="Kokchun Giang" userId="67e2125d-ec8c-4323-9653-9824a2ad815f" providerId="ADAL" clId="{921897F3-359D-1445-86D7-2193B5F6F394}" dt="2024-01-14T12:30:01.521" v="905" actId="164"/>
          <ac:grpSpMkLst>
            <pc:docMk/>
            <pc:sldMk cId="2303502608" sldId="331"/>
            <ac:grpSpMk id="676" creationId="{3D3945C6-B49A-AC2D-C703-AF6BF9B8277F}"/>
          </ac:grpSpMkLst>
        </pc:grpChg>
        <pc:grpChg chg="mod">
          <ac:chgData name="Kokchun Giang" userId="67e2125d-ec8c-4323-9653-9824a2ad815f" providerId="ADAL" clId="{921897F3-359D-1445-86D7-2193B5F6F394}" dt="2024-01-14T12:30:01.521" v="905" actId="164"/>
          <ac:grpSpMkLst>
            <pc:docMk/>
            <pc:sldMk cId="2303502608" sldId="331"/>
            <ac:grpSpMk id="683" creationId="{F9C14908-CD34-1CD6-F1F8-B8ED53CE006F}"/>
          </ac:grpSpMkLst>
        </pc:grpChg>
        <pc:grpChg chg="mod">
          <ac:chgData name="Kokchun Giang" userId="67e2125d-ec8c-4323-9653-9824a2ad815f" providerId="ADAL" clId="{921897F3-359D-1445-86D7-2193B5F6F394}" dt="2024-01-14T12:30:01.521" v="905" actId="164"/>
          <ac:grpSpMkLst>
            <pc:docMk/>
            <pc:sldMk cId="2303502608" sldId="331"/>
            <ac:grpSpMk id="689" creationId="{852B6125-2E3B-BE09-ED24-E51853008682}"/>
          </ac:grpSpMkLst>
        </pc:grpChg>
        <pc:grpChg chg="mod">
          <ac:chgData name="Kokchun Giang" userId="67e2125d-ec8c-4323-9653-9824a2ad815f" providerId="ADAL" clId="{921897F3-359D-1445-86D7-2193B5F6F394}" dt="2024-01-14T12:30:01.521" v="905" actId="164"/>
          <ac:grpSpMkLst>
            <pc:docMk/>
            <pc:sldMk cId="2303502608" sldId="331"/>
            <ac:grpSpMk id="700" creationId="{56C0FFD4-E7DF-ADFF-46CB-2F88441536FB}"/>
          </ac:grpSpMkLst>
        </pc:grpChg>
        <pc:grpChg chg="mod">
          <ac:chgData name="Kokchun Giang" userId="67e2125d-ec8c-4323-9653-9824a2ad815f" providerId="ADAL" clId="{921897F3-359D-1445-86D7-2193B5F6F394}" dt="2024-01-14T12:30:01.521" v="905" actId="164"/>
          <ac:grpSpMkLst>
            <pc:docMk/>
            <pc:sldMk cId="2303502608" sldId="331"/>
            <ac:grpSpMk id="705" creationId="{2AA56012-C3F4-665D-A307-307748A7B0BB}"/>
          </ac:grpSpMkLst>
        </pc:grpChg>
        <pc:grpChg chg="mod">
          <ac:chgData name="Kokchun Giang" userId="67e2125d-ec8c-4323-9653-9824a2ad815f" providerId="ADAL" clId="{921897F3-359D-1445-86D7-2193B5F6F394}" dt="2024-01-14T12:30:01.521" v="905" actId="164"/>
          <ac:grpSpMkLst>
            <pc:docMk/>
            <pc:sldMk cId="2303502608" sldId="331"/>
            <ac:grpSpMk id="709" creationId="{35C817C6-17A2-E128-A783-0945809A495C}"/>
          </ac:grpSpMkLst>
        </pc:grpChg>
        <pc:grpChg chg="mod">
          <ac:chgData name="Kokchun Giang" userId="67e2125d-ec8c-4323-9653-9824a2ad815f" providerId="ADAL" clId="{921897F3-359D-1445-86D7-2193B5F6F394}" dt="2024-01-14T12:30:06.919" v="907" actId="164"/>
          <ac:grpSpMkLst>
            <pc:docMk/>
            <pc:sldMk cId="2303502608" sldId="331"/>
            <ac:grpSpMk id="714" creationId="{A0BEF5F9-3D9F-1B2C-614D-2DD3FA218A7B}"/>
          </ac:grpSpMkLst>
        </pc:grpChg>
        <pc:grpChg chg="mod">
          <ac:chgData name="Kokchun Giang" userId="67e2125d-ec8c-4323-9653-9824a2ad815f" providerId="ADAL" clId="{921897F3-359D-1445-86D7-2193B5F6F394}" dt="2024-01-14T12:30:06.919" v="907" actId="164"/>
          <ac:grpSpMkLst>
            <pc:docMk/>
            <pc:sldMk cId="2303502608" sldId="331"/>
            <ac:grpSpMk id="723" creationId="{BF648DB1-3F5E-A1A4-0797-F3841EA6516B}"/>
          </ac:grpSpMkLst>
        </pc:grpChg>
        <pc:grpChg chg="mod">
          <ac:chgData name="Kokchun Giang" userId="67e2125d-ec8c-4323-9653-9824a2ad815f" providerId="ADAL" clId="{921897F3-359D-1445-86D7-2193B5F6F394}" dt="2024-01-14T12:30:06.919" v="907" actId="164"/>
          <ac:grpSpMkLst>
            <pc:docMk/>
            <pc:sldMk cId="2303502608" sldId="331"/>
            <ac:grpSpMk id="724" creationId="{0E3B0A8C-772C-B1C0-4D2A-60FA1FF4037D}"/>
          </ac:grpSpMkLst>
        </pc:grpChg>
        <pc:grpChg chg="mod">
          <ac:chgData name="Kokchun Giang" userId="67e2125d-ec8c-4323-9653-9824a2ad815f" providerId="ADAL" clId="{921897F3-359D-1445-86D7-2193B5F6F394}" dt="2024-01-14T12:30:06.919" v="907" actId="164"/>
          <ac:grpSpMkLst>
            <pc:docMk/>
            <pc:sldMk cId="2303502608" sldId="331"/>
            <ac:grpSpMk id="733" creationId="{1CC7896C-9187-62CB-B4B5-4234EACC5123}"/>
          </ac:grpSpMkLst>
        </pc:grpChg>
        <pc:grpChg chg="mod">
          <ac:chgData name="Kokchun Giang" userId="67e2125d-ec8c-4323-9653-9824a2ad815f" providerId="ADAL" clId="{921897F3-359D-1445-86D7-2193B5F6F394}" dt="2024-01-14T12:30:06.919" v="907" actId="164"/>
          <ac:grpSpMkLst>
            <pc:docMk/>
            <pc:sldMk cId="2303502608" sldId="331"/>
            <ac:grpSpMk id="734" creationId="{11EACF37-A80A-E2E0-59E6-44620D89CC9E}"/>
          </ac:grpSpMkLst>
        </pc:grpChg>
        <pc:grpChg chg="del mod">
          <ac:chgData name="Kokchun Giang" userId="67e2125d-ec8c-4323-9653-9824a2ad815f" providerId="ADAL" clId="{921897F3-359D-1445-86D7-2193B5F6F394}" dt="2024-01-14T12:21:37.146" v="430"/>
          <ac:grpSpMkLst>
            <pc:docMk/>
            <pc:sldMk cId="2303502608" sldId="331"/>
            <ac:grpSpMk id="748" creationId="{6F52111C-EDD3-D565-DEAC-BE7D40EFC7CB}"/>
          </ac:grpSpMkLst>
        </pc:grpChg>
        <pc:grpChg chg="del mod">
          <ac:chgData name="Kokchun Giang" userId="67e2125d-ec8c-4323-9653-9824a2ad815f" providerId="ADAL" clId="{921897F3-359D-1445-86D7-2193B5F6F394}" dt="2024-01-14T12:21:37.146" v="430"/>
          <ac:grpSpMkLst>
            <pc:docMk/>
            <pc:sldMk cId="2303502608" sldId="331"/>
            <ac:grpSpMk id="755" creationId="{3C54F88D-A53E-0600-4C34-80ABB8C54E89}"/>
          </ac:grpSpMkLst>
        </pc:grpChg>
        <pc:grpChg chg="del mod">
          <ac:chgData name="Kokchun Giang" userId="67e2125d-ec8c-4323-9653-9824a2ad815f" providerId="ADAL" clId="{921897F3-359D-1445-86D7-2193B5F6F394}" dt="2024-01-14T12:21:37.146" v="430"/>
          <ac:grpSpMkLst>
            <pc:docMk/>
            <pc:sldMk cId="2303502608" sldId="331"/>
            <ac:grpSpMk id="768" creationId="{4ED23961-73B7-D932-E35F-1F1ABC0CF804}"/>
          </ac:grpSpMkLst>
        </pc:grpChg>
        <pc:grpChg chg="del mod">
          <ac:chgData name="Kokchun Giang" userId="67e2125d-ec8c-4323-9653-9824a2ad815f" providerId="ADAL" clId="{921897F3-359D-1445-86D7-2193B5F6F394}" dt="2024-01-14T12:21:37.146" v="430"/>
          <ac:grpSpMkLst>
            <pc:docMk/>
            <pc:sldMk cId="2303502608" sldId="331"/>
            <ac:grpSpMk id="769" creationId="{9B198AC3-3666-9472-2D7D-71B68F8652C6}"/>
          </ac:grpSpMkLst>
        </pc:grpChg>
        <pc:grpChg chg="del mod">
          <ac:chgData name="Kokchun Giang" userId="67e2125d-ec8c-4323-9653-9824a2ad815f" providerId="ADAL" clId="{921897F3-359D-1445-86D7-2193B5F6F394}" dt="2024-01-14T12:21:37.146" v="430"/>
          <ac:grpSpMkLst>
            <pc:docMk/>
            <pc:sldMk cId="2303502608" sldId="331"/>
            <ac:grpSpMk id="781" creationId="{32B5E38D-64A5-BEBF-F48E-72E6FAEB37FE}"/>
          </ac:grpSpMkLst>
        </pc:grpChg>
        <pc:grpChg chg="del mod">
          <ac:chgData name="Kokchun Giang" userId="67e2125d-ec8c-4323-9653-9824a2ad815f" providerId="ADAL" clId="{921897F3-359D-1445-86D7-2193B5F6F394}" dt="2024-01-14T12:21:37.146" v="430"/>
          <ac:grpSpMkLst>
            <pc:docMk/>
            <pc:sldMk cId="2303502608" sldId="331"/>
            <ac:grpSpMk id="793" creationId="{9EEFA1F1-4D8B-4073-839E-136BE81573F2}"/>
          </ac:grpSpMkLst>
        </pc:grpChg>
        <pc:grpChg chg="mod">
          <ac:chgData name="Kokchun Giang" userId="67e2125d-ec8c-4323-9653-9824a2ad815f" providerId="ADAL" clId="{921897F3-359D-1445-86D7-2193B5F6F394}" dt="2024-01-14T12:21:37.146" v="430"/>
          <ac:grpSpMkLst>
            <pc:docMk/>
            <pc:sldMk cId="2303502608" sldId="331"/>
            <ac:grpSpMk id="802" creationId="{1D3CCE38-07C2-BF20-AD6C-18809CCB40D9}"/>
          </ac:grpSpMkLst>
        </pc:grpChg>
        <pc:grpChg chg="mod">
          <ac:chgData name="Kokchun Giang" userId="67e2125d-ec8c-4323-9653-9824a2ad815f" providerId="ADAL" clId="{921897F3-359D-1445-86D7-2193B5F6F394}" dt="2024-01-14T12:22:10.496" v="474"/>
          <ac:grpSpMkLst>
            <pc:docMk/>
            <pc:sldMk cId="2303502608" sldId="331"/>
            <ac:grpSpMk id="806" creationId="{76BFDDA1-AAAA-757A-5B9D-29077D5DA4B7}"/>
          </ac:grpSpMkLst>
        </pc:grpChg>
        <pc:grpChg chg="mod">
          <ac:chgData name="Kokchun Giang" userId="67e2125d-ec8c-4323-9653-9824a2ad815f" providerId="ADAL" clId="{921897F3-359D-1445-86D7-2193B5F6F394}" dt="2024-01-14T12:22:08.485" v="464"/>
          <ac:grpSpMkLst>
            <pc:docMk/>
            <pc:sldMk cId="2303502608" sldId="331"/>
            <ac:grpSpMk id="816" creationId="{BB2B5B18-0380-D508-B135-6B177B699964}"/>
          </ac:grpSpMkLst>
        </pc:grpChg>
        <pc:grpChg chg="mod">
          <ac:chgData name="Kokchun Giang" userId="67e2125d-ec8c-4323-9653-9824a2ad815f" providerId="ADAL" clId="{921897F3-359D-1445-86D7-2193B5F6F394}" dt="2024-01-14T12:22:08.485" v="464"/>
          <ac:grpSpMkLst>
            <pc:docMk/>
            <pc:sldMk cId="2303502608" sldId="331"/>
            <ac:grpSpMk id="817" creationId="{29D14E3A-819C-F434-3B67-0EB6C8293C8D}"/>
          </ac:grpSpMkLst>
        </pc:grpChg>
        <pc:grpChg chg="mod">
          <ac:chgData name="Kokchun Giang" userId="67e2125d-ec8c-4323-9653-9824a2ad815f" providerId="ADAL" clId="{921897F3-359D-1445-86D7-2193B5F6F394}" dt="2024-01-14T12:22:08.485" v="464"/>
          <ac:grpSpMkLst>
            <pc:docMk/>
            <pc:sldMk cId="2303502608" sldId="331"/>
            <ac:grpSpMk id="818" creationId="{DB05B9CC-12BA-369B-FBB0-EC55299C31B1}"/>
          </ac:grpSpMkLst>
        </pc:grpChg>
        <pc:grpChg chg="mod">
          <ac:chgData name="Kokchun Giang" userId="67e2125d-ec8c-4323-9653-9824a2ad815f" providerId="ADAL" clId="{921897F3-359D-1445-86D7-2193B5F6F394}" dt="2024-01-14T12:22:06.805" v="455"/>
          <ac:grpSpMkLst>
            <pc:docMk/>
            <pc:sldMk cId="2303502608" sldId="331"/>
            <ac:grpSpMk id="827" creationId="{AFB4E580-4E24-FD5A-A7D0-54084078B5E8}"/>
          </ac:grpSpMkLst>
        </pc:grpChg>
        <pc:grpChg chg="mod">
          <ac:chgData name="Kokchun Giang" userId="67e2125d-ec8c-4323-9653-9824a2ad815f" providerId="ADAL" clId="{921897F3-359D-1445-86D7-2193B5F6F394}" dt="2024-01-14T12:22:06.805" v="455"/>
          <ac:grpSpMkLst>
            <pc:docMk/>
            <pc:sldMk cId="2303502608" sldId="331"/>
            <ac:grpSpMk id="828" creationId="{9AD61645-B666-677A-3306-F457739898EB}"/>
          </ac:grpSpMkLst>
        </pc:grpChg>
        <pc:grpChg chg="mod">
          <ac:chgData name="Kokchun Giang" userId="67e2125d-ec8c-4323-9653-9824a2ad815f" providerId="ADAL" clId="{921897F3-359D-1445-86D7-2193B5F6F394}" dt="2024-01-14T12:22:06.805" v="455"/>
          <ac:grpSpMkLst>
            <pc:docMk/>
            <pc:sldMk cId="2303502608" sldId="331"/>
            <ac:grpSpMk id="829" creationId="{EABE2AC3-478B-A1F6-94F6-A092C20B176D}"/>
          </ac:grpSpMkLst>
        </pc:grpChg>
        <pc:grpChg chg="del mod">
          <ac:chgData name="Kokchun Giang" userId="67e2125d-ec8c-4323-9653-9824a2ad815f" providerId="ADAL" clId="{921897F3-359D-1445-86D7-2193B5F6F394}" dt="2024-01-14T12:24:08.865" v="538"/>
          <ac:grpSpMkLst>
            <pc:docMk/>
            <pc:sldMk cId="2303502608" sldId="331"/>
            <ac:grpSpMk id="842" creationId="{031ECBE7-A095-8C1A-6267-5BB44559DDC8}"/>
          </ac:grpSpMkLst>
        </pc:grpChg>
        <pc:grpChg chg="del mod">
          <ac:chgData name="Kokchun Giang" userId="67e2125d-ec8c-4323-9653-9824a2ad815f" providerId="ADAL" clId="{921897F3-359D-1445-86D7-2193B5F6F394}" dt="2024-01-14T12:23:11.366" v="496"/>
          <ac:grpSpMkLst>
            <pc:docMk/>
            <pc:sldMk cId="2303502608" sldId="331"/>
            <ac:grpSpMk id="846" creationId="{71569110-726D-1193-1236-8209DD97FB6F}"/>
          </ac:grpSpMkLst>
        </pc:grpChg>
        <pc:grpChg chg="del mod">
          <ac:chgData name="Kokchun Giang" userId="67e2125d-ec8c-4323-9653-9824a2ad815f" providerId="ADAL" clId="{921897F3-359D-1445-86D7-2193B5F6F394}" dt="2024-01-14T12:23:11.997" v="498"/>
          <ac:grpSpMkLst>
            <pc:docMk/>
            <pc:sldMk cId="2303502608" sldId="331"/>
            <ac:grpSpMk id="848" creationId="{02831196-85C5-ACC1-F386-FF5CFDDF8254}"/>
          </ac:grpSpMkLst>
        </pc:grpChg>
        <pc:grpChg chg="del mod">
          <ac:chgData name="Kokchun Giang" userId="67e2125d-ec8c-4323-9653-9824a2ad815f" providerId="ADAL" clId="{921897F3-359D-1445-86D7-2193B5F6F394}" dt="2024-01-14T12:23:14.769" v="500"/>
          <ac:grpSpMkLst>
            <pc:docMk/>
            <pc:sldMk cId="2303502608" sldId="331"/>
            <ac:grpSpMk id="850" creationId="{6E3A8BD4-C24F-7193-CACF-BD9E8FB50E99}"/>
          </ac:grpSpMkLst>
        </pc:grpChg>
        <pc:grpChg chg="del mod">
          <ac:chgData name="Kokchun Giang" userId="67e2125d-ec8c-4323-9653-9824a2ad815f" providerId="ADAL" clId="{921897F3-359D-1445-86D7-2193B5F6F394}" dt="2024-01-14T12:23:36.811" v="509"/>
          <ac:grpSpMkLst>
            <pc:docMk/>
            <pc:sldMk cId="2303502608" sldId="331"/>
            <ac:grpSpMk id="852" creationId="{2140A9AE-AF28-5503-4BF0-6284D0764324}"/>
          </ac:grpSpMkLst>
        </pc:grpChg>
        <pc:grpChg chg="del mod">
          <ac:chgData name="Kokchun Giang" userId="67e2125d-ec8c-4323-9653-9824a2ad815f" providerId="ADAL" clId="{921897F3-359D-1445-86D7-2193B5F6F394}" dt="2024-01-14T12:24:08.865" v="538"/>
          <ac:grpSpMkLst>
            <pc:docMk/>
            <pc:sldMk cId="2303502608" sldId="331"/>
            <ac:grpSpMk id="861" creationId="{88D23D85-DC2B-EA4B-F00D-87C5E0C258F1}"/>
          </ac:grpSpMkLst>
        </pc:grpChg>
        <pc:grpChg chg="del mod">
          <ac:chgData name="Kokchun Giang" userId="67e2125d-ec8c-4323-9653-9824a2ad815f" providerId="ADAL" clId="{921897F3-359D-1445-86D7-2193B5F6F394}" dt="2024-01-14T12:23:51.333" v="516"/>
          <ac:grpSpMkLst>
            <pc:docMk/>
            <pc:sldMk cId="2303502608" sldId="331"/>
            <ac:grpSpMk id="866" creationId="{4CC68674-31AD-50EF-3639-6853472CA6F5}"/>
          </ac:grpSpMkLst>
        </pc:grpChg>
        <pc:grpChg chg="add del mod">
          <ac:chgData name="Kokchun Giang" userId="67e2125d-ec8c-4323-9653-9824a2ad815f" providerId="ADAL" clId="{921897F3-359D-1445-86D7-2193B5F6F394}" dt="2024-01-14T12:24:08.865" v="538"/>
          <ac:grpSpMkLst>
            <pc:docMk/>
            <pc:sldMk cId="2303502608" sldId="331"/>
            <ac:grpSpMk id="868" creationId="{9DC984F2-5D67-FF36-1149-E79B2E49451D}"/>
          </ac:grpSpMkLst>
        </pc:grpChg>
        <pc:grpChg chg="mod">
          <ac:chgData name="Kokchun Giang" userId="67e2125d-ec8c-4323-9653-9824a2ad815f" providerId="ADAL" clId="{921897F3-359D-1445-86D7-2193B5F6F394}" dt="2024-01-14T12:23:57.721" v="521"/>
          <ac:grpSpMkLst>
            <pc:docMk/>
            <pc:sldMk cId="2303502608" sldId="331"/>
            <ac:grpSpMk id="871" creationId="{FCFEF430-65E2-CA52-E872-8707A10AC6A7}"/>
          </ac:grpSpMkLst>
        </pc:grpChg>
        <pc:grpChg chg="del mod">
          <ac:chgData name="Kokchun Giang" userId="67e2125d-ec8c-4323-9653-9824a2ad815f" providerId="ADAL" clId="{921897F3-359D-1445-86D7-2193B5F6F394}" dt="2024-01-14T12:24:09.926" v="540"/>
          <ac:grpSpMkLst>
            <pc:docMk/>
            <pc:sldMk cId="2303502608" sldId="331"/>
            <ac:grpSpMk id="887" creationId="{E188263E-69CE-5708-E414-7D87EEC2AECB}"/>
          </ac:grpSpMkLst>
        </pc:grpChg>
        <pc:grpChg chg="del mod">
          <ac:chgData name="Kokchun Giang" userId="67e2125d-ec8c-4323-9653-9824a2ad815f" providerId="ADAL" clId="{921897F3-359D-1445-86D7-2193B5F6F394}" dt="2024-01-14T12:24:43.103" v="572"/>
          <ac:grpSpMkLst>
            <pc:docMk/>
            <pc:sldMk cId="2303502608" sldId="331"/>
            <ac:grpSpMk id="889" creationId="{8A14745D-9893-4B2A-C0EE-E598626E8580}"/>
          </ac:grpSpMkLst>
        </pc:grpChg>
        <pc:grpChg chg="mod">
          <ac:chgData name="Kokchun Giang" userId="67e2125d-ec8c-4323-9653-9824a2ad815f" providerId="ADAL" clId="{921897F3-359D-1445-86D7-2193B5F6F394}" dt="2024-01-14T12:24:38.411" v="567"/>
          <ac:grpSpMkLst>
            <pc:docMk/>
            <pc:sldMk cId="2303502608" sldId="331"/>
            <ac:grpSpMk id="892" creationId="{20B71D3E-87BB-9860-6ACA-7504B0452F91}"/>
          </ac:grpSpMkLst>
        </pc:grpChg>
        <pc:grpChg chg="mod">
          <ac:chgData name="Kokchun Giang" userId="67e2125d-ec8c-4323-9653-9824a2ad815f" providerId="ADAL" clId="{921897F3-359D-1445-86D7-2193B5F6F394}" dt="2024-01-14T12:24:35.527" v="556"/>
          <ac:grpSpMkLst>
            <pc:docMk/>
            <pc:sldMk cId="2303502608" sldId="331"/>
            <ac:grpSpMk id="903" creationId="{F8764138-8B07-945C-1A6D-BAF9C2CD26D6}"/>
          </ac:grpSpMkLst>
        </pc:grpChg>
        <pc:grpChg chg="mod">
          <ac:chgData name="Kokchun Giang" userId="67e2125d-ec8c-4323-9653-9824a2ad815f" providerId="ADAL" clId="{921897F3-359D-1445-86D7-2193B5F6F394}" dt="2024-01-14T12:25:06.167" v="607"/>
          <ac:grpSpMkLst>
            <pc:docMk/>
            <pc:sldMk cId="2303502608" sldId="331"/>
            <ac:grpSpMk id="907" creationId="{15C33887-F40B-059F-7B83-7F972F152602}"/>
          </ac:grpSpMkLst>
        </pc:grpChg>
        <pc:grpChg chg="mod">
          <ac:chgData name="Kokchun Giang" userId="67e2125d-ec8c-4323-9653-9824a2ad815f" providerId="ADAL" clId="{921897F3-359D-1445-86D7-2193B5F6F394}" dt="2024-01-14T12:24:46.026" v="577"/>
          <ac:grpSpMkLst>
            <pc:docMk/>
            <pc:sldMk cId="2303502608" sldId="331"/>
            <ac:grpSpMk id="910" creationId="{80E1F1A1-C44F-764A-D4B9-012226757255}"/>
          </ac:grpSpMkLst>
        </pc:grpChg>
        <pc:grpChg chg="add mod">
          <ac:chgData name="Kokchun Giang" userId="67e2125d-ec8c-4323-9653-9824a2ad815f" providerId="ADAL" clId="{921897F3-359D-1445-86D7-2193B5F6F394}" dt="2024-01-14T12:25:06.167" v="607"/>
          <ac:grpSpMkLst>
            <pc:docMk/>
            <pc:sldMk cId="2303502608" sldId="331"/>
            <ac:grpSpMk id="911" creationId="{889E9641-AF50-FF18-80EE-2939BC019AA4}"/>
          </ac:grpSpMkLst>
        </pc:grpChg>
        <pc:grpChg chg="add mod">
          <ac:chgData name="Kokchun Giang" userId="67e2125d-ec8c-4323-9653-9824a2ad815f" providerId="ADAL" clId="{921897F3-359D-1445-86D7-2193B5F6F394}" dt="2024-01-14T12:30:45.098" v="916" actId="164"/>
          <ac:grpSpMkLst>
            <pc:docMk/>
            <pc:sldMk cId="2303502608" sldId="331"/>
            <ac:grpSpMk id="912" creationId="{DD077BA0-889A-CF4D-03AA-46F0BF065249}"/>
          </ac:grpSpMkLst>
        </pc:grpChg>
        <pc:grpChg chg="mod">
          <ac:chgData name="Kokchun Giang" userId="67e2125d-ec8c-4323-9653-9824a2ad815f" providerId="ADAL" clId="{921897F3-359D-1445-86D7-2193B5F6F394}" dt="2024-01-14T12:25:19.664" v="611"/>
          <ac:grpSpMkLst>
            <pc:docMk/>
            <pc:sldMk cId="2303502608" sldId="331"/>
            <ac:grpSpMk id="939" creationId="{7126419B-AFB8-2EED-8587-BEDA7198A5FC}"/>
          </ac:grpSpMkLst>
        </pc:grpChg>
        <pc:grpChg chg="mod">
          <ac:chgData name="Kokchun Giang" userId="67e2125d-ec8c-4323-9653-9824a2ad815f" providerId="ADAL" clId="{921897F3-359D-1445-86D7-2193B5F6F394}" dt="2024-01-14T12:25:25.533" v="617"/>
          <ac:grpSpMkLst>
            <pc:docMk/>
            <pc:sldMk cId="2303502608" sldId="331"/>
            <ac:grpSpMk id="952" creationId="{C33101FC-87CF-303B-794B-C19872FE629D}"/>
          </ac:grpSpMkLst>
        </pc:grpChg>
        <pc:grpChg chg="del mod">
          <ac:chgData name="Kokchun Giang" userId="67e2125d-ec8c-4323-9653-9824a2ad815f" providerId="ADAL" clId="{921897F3-359D-1445-86D7-2193B5F6F394}" dt="2024-01-14T12:25:45.894" v="625"/>
          <ac:grpSpMkLst>
            <pc:docMk/>
            <pc:sldMk cId="2303502608" sldId="331"/>
            <ac:grpSpMk id="956" creationId="{A38383D1-9765-D9B1-3DD8-3526B5B91B5A}"/>
          </ac:grpSpMkLst>
        </pc:grpChg>
        <pc:grpChg chg="del mod">
          <ac:chgData name="Kokchun Giang" userId="67e2125d-ec8c-4323-9653-9824a2ad815f" providerId="ADAL" clId="{921897F3-359D-1445-86D7-2193B5F6F394}" dt="2024-01-14T12:25:47.442" v="627"/>
          <ac:grpSpMkLst>
            <pc:docMk/>
            <pc:sldMk cId="2303502608" sldId="331"/>
            <ac:grpSpMk id="960" creationId="{D45970A3-C520-A0DC-384E-4B9D7DAA16B8}"/>
          </ac:grpSpMkLst>
        </pc:grpChg>
        <pc:grpChg chg="del mod">
          <ac:chgData name="Kokchun Giang" userId="67e2125d-ec8c-4323-9653-9824a2ad815f" providerId="ADAL" clId="{921897F3-359D-1445-86D7-2193B5F6F394}" dt="2024-01-14T12:25:48.153" v="629"/>
          <ac:grpSpMkLst>
            <pc:docMk/>
            <pc:sldMk cId="2303502608" sldId="331"/>
            <ac:grpSpMk id="962" creationId="{4405B246-E87B-3A28-4F0F-7B5D435CBFB3}"/>
          </ac:grpSpMkLst>
        </pc:grpChg>
        <pc:grpChg chg="add del mod">
          <ac:chgData name="Kokchun Giang" userId="67e2125d-ec8c-4323-9653-9824a2ad815f" providerId="ADAL" clId="{921897F3-359D-1445-86D7-2193B5F6F394}" dt="2024-01-14T12:26:46.784" v="674"/>
          <ac:grpSpMkLst>
            <pc:docMk/>
            <pc:sldMk cId="2303502608" sldId="331"/>
            <ac:grpSpMk id="964" creationId="{7FE227AD-BEF9-6ADD-4032-161E17C77E46}"/>
          </ac:grpSpMkLst>
        </pc:grpChg>
        <pc:grpChg chg="add del mod">
          <ac:chgData name="Kokchun Giang" userId="67e2125d-ec8c-4323-9653-9824a2ad815f" providerId="ADAL" clId="{921897F3-359D-1445-86D7-2193B5F6F394}" dt="2024-01-14T12:26:46.784" v="674"/>
          <ac:grpSpMkLst>
            <pc:docMk/>
            <pc:sldMk cId="2303502608" sldId="331"/>
            <ac:grpSpMk id="967" creationId="{21FC13A9-4439-5088-CD9E-03879E98AB0F}"/>
          </ac:grpSpMkLst>
        </pc:grpChg>
        <pc:grpChg chg="add del mod">
          <ac:chgData name="Kokchun Giang" userId="67e2125d-ec8c-4323-9653-9824a2ad815f" providerId="ADAL" clId="{921897F3-359D-1445-86D7-2193B5F6F394}" dt="2024-01-14T12:26:31.420" v="652"/>
          <ac:grpSpMkLst>
            <pc:docMk/>
            <pc:sldMk cId="2303502608" sldId="331"/>
            <ac:grpSpMk id="969" creationId="{96B412BB-0D14-325B-2267-1EE4F6CA2479}"/>
          </ac:grpSpMkLst>
        </pc:grpChg>
        <pc:grpChg chg="add del mod">
          <ac:chgData name="Kokchun Giang" userId="67e2125d-ec8c-4323-9653-9824a2ad815f" providerId="ADAL" clId="{921897F3-359D-1445-86D7-2193B5F6F394}" dt="2024-01-14T12:26:31.092" v="650"/>
          <ac:grpSpMkLst>
            <pc:docMk/>
            <pc:sldMk cId="2303502608" sldId="331"/>
            <ac:grpSpMk id="971" creationId="{E933E8A8-AB19-01D5-7B02-F9FFC3744210}"/>
          </ac:grpSpMkLst>
        </pc:grpChg>
        <pc:grpChg chg="mod">
          <ac:chgData name="Kokchun Giang" userId="67e2125d-ec8c-4323-9653-9824a2ad815f" providerId="ADAL" clId="{921897F3-359D-1445-86D7-2193B5F6F394}" dt="2024-01-14T12:26:28.737" v="644"/>
          <ac:grpSpMkLst>
            <pc:docMk/>
            <pc:sldMk cId="2303502608" sldId="331"/>
            <ac:grpSpMk id="977" creationId="{91F9E8A2-751C-F9F5-321D-BD414348E711}"/>
          </ac:grpSpMkLst>
        </pc:grpChg>
        <pc:grpChg chg="del mod">
          <ac:chgData name="Kokchun Giang" userId="67e2125d-ec8c-4323-9653-9824a2ad815f" providerId="ADAL" clId="{921897F3-359D-1445-86D7-2193B5F6F394}" dt="2024-01-14T12:26:40.331" v="668"/>
          <ac:grpSpMkLst>
            <pc:docMk/>
            <pc:sldMk cId="2303502608" sldId="331"/>
            <ac:grpSpMk id="985" creationId="{E47A2967-D45F-F09B-493C-E75199B58441}"/>
          </ac:grpSpMkLst>
        </pc:grpChg>
        <pc:grpChg chg="del mod">
          <ac:chgData name="Kokchun Giang" userId="67e2125d-ec8c-4323-9653-9824a2ad815f" providerId="ADAL" clId="{921897F3-359D-1445-86D7-2193B5F6F394}" dt="2024-01-14T12:26:43.210" v="670"/>
          <ac:grpSpMkLst>
            <pc:docMk/>
            <pc:sldMk cId="2303502608" sldId="331"/>
            <ac:grpSpMk id="993" creationId="{2A57C379-01FD-452B-0E6E-954B839645FB}"/>
          </ac:grpSpMkLst>
        </pc:grpChg>
        <pc:grpChg chg="del mod">
          <ac:chgData name="Kokchun Giang" userId="67e2125d-ec8c-4323-9653-9824a2ad815f" providerId="ADAL" clId="{921897F3-359D-1445-86D7-2193B5F6F394}" dt="2024-01-14T12:26:44.398" v="672"/>
          <ac:grpSpMkLst>
            <pc:docMk/>
            <pc:sldMk cId="2303502608" sldId="331"/>
            <ac:grpSpMk id="995" creationId="{7F722918-A690-CE63-2182-F050B0F7159E}"/>
          </ac:grpSpMkLst>
        </pc:grpChg>
        <pc:grpChg chg="del mod">
          <ac:chgData name="Kokchun Giang" userId="67e2125d-ec8c-4323-9653-9824a2ad815f" providerId="ADAL" clId="{921897F3-359D-1445-86D7-2193B5F6F394}" dt="2024-01-14T12:26:46.784" v="674"/>
          <ac:grpSpMkLst>
            <pc:docMk/>
            <pc:sldMk cId="2303502608" sldId="331"/>
            <ac:grpSpMk id="997" creationId="{2C7C41FA-4868-9770-6136-9D9E564EDD7B}"/>
          </ac:grpSpMkLst>
        </pc:grpChg>
        <pc:grpChg chg="del mod">
          <ac:chgData name="Kokchun Giang" userId="67e2125d-ec8c-4323-9653-9824a2ad815f" providerId="ADAL" clId="{921897F3-359D-1445-86D7-2193B5F6F394}" dt="2024-01-14T12:26:48.922" v="676"/>
          <ac:grpSpMkLst>
            <pc:docMk/>
            <pc:sldMk cId="2303502608" sldId="331"/>
            <ac:grpSpMk id="999" creationId="{4A31C31A-109E-4AEF-CE8D-61F132331095}"/>
          </ac:grpSpMkLst>
        </pc:grpChg>
        <pc:grpChg chg="del mod">
          <ac:chgData name="Kokchun Giang" userId="67e2125d-ec8c-4323-9653-9824a2ad815f" providerId="ADAL" clId="{921897F3-359D-1445-86D7-2193B5F6F394}" dt="2024-01-14T12:26:59.918" v="689"/>
          <ac:grpSpMkLst>
            <pc:docMk/>
            <pc:sldMk cId="2303502608" sldId="331"/>
            <ac:grpSpMk id="1001" creationId="{1324C330-3C33-E506-1C2F-04D0430ED0D5}"/>
          </ac:grpSpMkLst>
        </pc:grpChg>
        <pc:grpChg chg="del mod">
          <ac:chgData name="Kokchun Giang" userId="67e2125d-ec8c-4323-9653-9824a2ad815f" providerId="ADAL" clId="{921897F3-359D-1445-86D7-2193B5F6F394}" dt="2024-01-14T12:27:27.128" v="707"/>
          <ac:grpSpMkLst>
            <pc:docMk/>
            <pc:sldMk cId="2303502608" sldId="331"/>
            <ac:grpSpMk id="1014" creationId="{226369B0-764E-BB6A-7397-CFAF2CCD6189}"/>
          </ac:grpSpMkLst>
        </pc:grpChg>
        <pc:grpChg chg="mod">
          <ac:chgData name="Kokchun Giang" userId="67e2125d-ec8c-4323-9653-9824a2ad815f" providerId="ADAL" clId="{921897F3-359D-1445-86D7-2193B5F6F394}" dt="2024-01-14T12:27:08.988" v="700"/>
          <ac:grpSpMkLst>
            <pc:docMk/>
            <pc:sldMk cId="2303502608" sldId="331"/>
            <ac:grpSpMk id="1025" creationId="{C1E00A59-B481-429E-EEE4-8FFDC32271C2}"/>
          </ac:grpSpMkLst>
        </pc:grpChg>
        <pc:grpChg chg="mod">
          <ac:chgData name="Kokchun Giang" userId="67e2125d-ec8c-4323-9653-9824a2ad815f" providerId="ADAL" clId="{921897F3-359D-1445-86D7-2193B5F6F394}" dt="2024-01-14T12:27:27.128" v="707"/>
          <ac:grpSpMkLst>
            <pc:docMk/>
            <pc:sldMk cId="2303502608" sldId="331"/>
            <ac:grpSpMk id="1032" creationId="{11997E55-BA3C-2A73-EBEA-AE1D2769B846}"/>
          </ac:grpSpMkLst>
        </pc:grpChg>
        <pc:grpChg chg="mod">
          <ac:chgData name="Kokchun Giang" userId="67e2125d-ec8c-4323-9653-9824a2ad815f" providerId="ADAL" clId="{921897F3-359D-1445-86D7-2193B5F6F394}" dt="2024-01-14T12:27:37.130" v="718"/>
          <ac:grpSpMkLst>
            <pc:docMk/>
            <pc:sldMk cId="2303502608" sldId="331"/>
            <ac:grpSpMk id="1041" creationId="{1BCDC90A-9E2A-380C-B4D0-5EF9B3C66D8F}"/>
          </ac:grpSpMkLst>
        </pc:grpChg>
        <pc:grpChg chg="mod">
          <ac:chgData name="Kokchun Giang" userId="67e2125d-ec8c-4323-9653-9824a2ad815f" providerId="ADAL" clId="{921897F3-359D-1445-86D7-2193B5F6F394}" dt="2024-01-14T12:27:37.130" v="718"/>
          <ac:grpSpMkLst>
            <pc:docMk/>
            <pc:sldMk cId="2303502608" sldId="331"/>
            <ac:grpSpMk id="1042" creationId="{B67DE3A9-FEFA-2DBC-D1F5-B7D6C1CC9245}"/>
          </ac:grpSpMkLst>
        </pc:grpChg>
        <pc:grpChg chg="mod">
          <ac:chgData name="Kokchun Giang" userId="67e2125d-ec8c-4323-9653-9824a2ad815f" providerId="ADAL" clId="{921897F3-359D-1445-86D7-2193B5F6F394}" dt="2024-01-14T12:27:37.130" v="718"/>
          <ac:grpSpMkLst>
            <pc:docMk/>
            <pc:sldMk cId="2303502608" sldId="331"/>
            <ac:grpSpMk id="1043" creationId="{C23E76AF-D838-8BCB-9EFA-312CEB11E714}"/>
          </ac:grpSpMkLst>
        </pc:grpChg>
        <pc:grpChg chg="mod">
          <ac:chgData name="Kokchun Giang" userId="67e2125d-ec8c-4323-9653-9824a2ad815f" providerId="ADAL" clId="{921897F3-359D-1445-86D7-2193B5F6F394}" dt="2024-01-14T12:31:14.556" v="923" actId="164"/>
          <ac:grpSpMkLst>
            <pc:docMk/>
            <pc:sldMk cId="2303502608" sldId="331"/>
            <ac:grpSpMk id="1055" creationId="{CCE7449E-AB1C-462C-49DE-A5E915D71890}"/>
          </ac:grpSpMkLst>
        </pc:grpChg>
        <pc:grpChg chg="mod">
          <ac:chgData name="Kokchun Giang" userId="67e2125d-ec8c-4323-9653-9824a2ad815f" providerId="ADAL" clId="{921897F3-359D-1445-86D7-2193B5F6F394}" dt="2024-01-14T12:31:14.556" v="923" actId="164"/>
          <ac:grpSpMkLst>
            <pc:docMk/>
            <pc:sldMk cId="2303502608" sldId="331"/>
            <ac:grpSpMk id="1059" creationId="{ED8F997B-3089-D01E-EAAA-770B819DC2CA}"/>
          </ac:grpSpMkLst>
        </pc:grpChg>
        <pc:grpChg chg="mod">
          <ac:chgData name="Kokchun Giang" userId="67e2125d-ec8c-4323-9653-9824a2ad815f" providerId="ADAL" clId="{921897F3-359D-1445-86D7-2193B5F6F394}" dt="2024-01-14T12:31:14.556" v="923" actId="164"/>
          <ac:grpSpMkLst>
            <pc:docMk/>
            <pc:sldMk cId="2303502608" sldId="331"/>
            <ac:grpSpMk id="1068" creationId="{C72E6996-FC7D-849D-918E-253B9D3068E0}"/>
          </ac:grpSpMkLst>
        </pc:grpChg>
        <pc:grpChg chg="mod">
          <ac:chgData name="Kokchun Giang" userId="67e2125d-ec8c-4323-9653-9824a2ad815f" providerId="ADAL" clId="{921897F3-359D-1445-86D7-2193B5F6F394}" dt="2024-01-14T12:28:04.784" v="750"/>
          <ac:grpSpMkLst>
            <pc:docMk/>
            <pc:sldMk cId="2303502608" sldId="331"/>
            <ac:grpSpMk id="1072" creationId="{219BD28B-1007-F9A1-DAD8-A153E1A61A4E}"/>
          </ac:grpSpMkLst>
        </pc:grpChg>
        <pc:grpChg chg="del mod">
          <ac:chgData name="Kokchun Giang" userId="67e2125d-ec8c-4323-9653-9824a2ad815f" providerId="ADAL" clId="{921897F3-359D-1445-86D7-2193B5F6F394}" dt="2024-01-14T12:28:39.025" v="814"/>
          <ac:grpSpMkLst>
            <pc:docMk/>
            <pc:sldMk cId="2303502608" sldId="331"/>
            <ac:grpSpMk id="1076" creationId="{51F755C5-AF41-B0D4-7BB2-9916F9DC0017}"/>
          </ac:grpSpMkLst>
        </pc:grpChg>
        <pc:grpChg chg="add del mod">
          <ac:chgData name="Kokchun Giang" userId="67e2125d-ec8c-4323-9653-9824a2ad815f" providerId="ADAL" clId="{921897F3-359D-1445-86D7-2193B5F6F394}" dt="2024-01-14T12:28:33.888" v="804"/>
          <ac:grpSpMkLst>
            <pc:docMk/>
            <pc:sldMk cId="2303502608" sldId="331"/>
            <ac:grpSpMk id="1090" creationId="{7255F997-3D6F-E62C-0A40-D19A2A764B64}"/>
          </ac:grpSpMkLst>
        </pc:grpChg>
        <pc:grpChg chg="mod">
          <ac:chgData name="Kokchun Giang" userId="67e2125d-ec8c-4323-9653-9824a2ad815f" providerId="ADAL" clId="{921897F3-359D-1445-86D7-2193B5F6F394}" dt="2024-01-14T12:28:33.888" v="804"/>
          <ac:grpSpMkLst>
            <pc:docMk/>
            <pc:sldMk cId="2303502608" sldId="331"/>
            <ac:grpSpMk id="1091" creationId="{A8721E0C-E609-09A3-45D9-AFF2BB5BF2C2}"/>
          </ac:grpSpMkLst>
        </pc:grpChg>
        <pc:grpChg chg="mod">
          <ac:chgData name="Kokchun Giang" userId="67e2125d-ec8c-4323-9653-9824a2ad815f" providerId="ADAL" clId="{921897F3-359D-1445-86D7-2193B5F6F394}" dt="2024-01-14T12:28:33.888" v="804"/>
          <ac:grpSpMkLst>
            <pc:docMk/>
            <pc:sldMk cId="2303502608" sldId="331"/>
            <ac:grpSpMk id="1092" creationId="{79991EB8-C56F-5161-40B3-1787453B66EE}"/>
          </ac:grpSpMkLst>
        </pc:grpChg>
        <pc:grpChg chg="mod">
          <ac:chgData name="Kokchun Giang" userId="67e2125d-ec8c-4323-9653-9824a2ad815f" providerId="ADAL" clId="{921897F3-359D-1445-86D7-2193B5F6F394}" dt="2024-01-14T12:28:33.268" v="801"/>
          <ac:grpSpMkLst>
            <pc:docMk/>
            <pc:sldMk cId="2303502608" sldId="331"/>
            <ac:grpSpMk id="1095" creationId="{6B525E60-9FA7-C147-EC51-0DE4952DB413}"/>
          </ac:grpSpMkLst>
        </pc:grpChg>
        <pc:grpChg chg="mod">
          <ac:chgData name="Kokchun Giang" userId="67e2125d-ec8c-4323-9653-9824a2ad815f" providerId="ADAL" clId="{921897F3-359D-1445-86D7-2193B5F6F394}" dt="2024-01-14T12:28:32.166" v="796"/>
          <ac:grpSpMkLst>
            <pc:docMk/>
            <pc:sldMk cId="2303502608" sldId="331"/>
            <ac:grpSpMk id="1100" creationId="{AB82FDF2-3D87-576B-C40F-25BB71EA1A34}"/>
          </ac:grpSpMkLst>
        </pc:grpChg>
        <pc:grpChg chg="mod">
          <ac:chgData name="Kokchun Giang" userId="67e2125d-ec8c-4323-9653-9824a2ad815f" providerId="ADAL" clId="{921897F3-359D-1445-86D7-2193B5F6F394}" dt="2024-01-14T12:28:28.274" v="788"/>
          <ac:grpSpMkLst>
            <pc:docMk/>
            <pc:sldMk cId="2303502608" sldId="331"/>
            <ac:grpSpMk id="1108" creationId="{3508C818-4342-B6F4-B1ED-12F7E0B676D6}"/>
          </ac:grpSpMkLst>
        </pc:grpChg>
        <pc:grpChg chg="mod">
          <ac:chgData name="Kokchun Giang" userId="67e2125d-ec8c-4323-9653-9824a2ad815f" providerId="ADAL" clId="{921897F3-359D-1445-86D7-2193B5F6F394}" dt="2024-01-14T12:28:43.599" v="828"/>
          <ac:grpSpMkLst>
            <pc:docMk/>
            <pc:sldMk cId="2303502608" sldId="331"/>
            <ac:grpSpMk id="1115" creationId="{184953BD-4080-7B15-FF72-E3505F939E14}"/>
          </ac:grpSpMkLst>
        </pc:grpChg>
        <pc:grpChg chg="mod">
          <ac:chgData name="Kokchun Giang" userId="67e2125d-ec8c-4323-9653-9824a2ad815f" providerId="ADAL" clId="{921897F3-359D-1445-86D7-2193B5F6F394}" dt="2024-01-14T12:31:14.556" v="923" actId="164"/>
          <ac:grpSpMkLst>
            <pc:docMk/>
            <pc:sldMk cId="2303502608" sldId="331"/>
            <ac:grpSpMk id="1128" creationId="{F29DADCA-0F09-FF51-9AB0-143817576D6A}"/>
          </ac:grpSpMkLst>
        </pc:grpChg>
        <pc:grpChg chg="mod">
          <ac:chgData name="Kokchun Giang" userId="67e2125d-ec8c-4323-9653-9824a2ad815f" providerId="ADAL" clId="{921897F3-359D-1445-86D7-2193B5F6F394}" dt="2024-01-14T12:31:14.556" v="923" actId="164"/>
          <ac:grpSpMkLst>
            <pc:docMk/>
            <pc:sldMk cId="2303502608" sldId="331"/>
            <ac:grpSpMk id="1133" creationId="{6010829D-1554-C391-7210-22A4354611C8}"/>
          </ac:grpSpMkLst>
        </pc:grpChg>
        <pc:grpChg chg="mod">
          <ac:chgData name="Kokchun Giang" userId="67e2125d-ec8c-4323-9653-9824a2ad815f" providerId="ADAL" clId="{921897F3-359D-1445-86D7-2193B5F6F394}" dt="2024-01-14T12:31:14.556" v="923" actId="164"/>
          <ac:grpSpMkLst>
            <pc:docMk/>
            <pc:sldMk cId="2303502608" sldId="331"/>
            <ac:grpSpMk id="1137" creationId="{7B16581B-9234-E15F-E892-E20D65A511B7}"/>
          </ac:grpSpMkLst>
        </pc:grpChg>
        <pc:grpChg chg="mod">
          <ac:chgData name="Kokchun Giang" userId="67e2125d-ec8c-4323-9653-9824a2ad815f" providerId="ADAL" clId="{921897F3-359D-1445-86D7-2193B5F6F394}" dt="2024-01-14T12:29:00.020" v="862"/>
          <ac:grpSpMkLst>
            <pc:docMk/>
            <pc:sldMk cId="2303502608" sldId="331"/>
            <ac:grpSpMk id="1141" creationId="{5002B25E-68D5-EDB9-E6A3-B9E7C1465D5B}"/>
          </ac:grpSpMkLst>
        </pc:grpChg>
        <pc:grpChg chg="mod">
          <ac:chgData name="Kokchun Giang" userId="67e2125d-ec8c-4323-9653-9824a2ad815f" providerId="ADAL" clId="{921897F3-359D-1445-86D7-2193B5F6F394}" dt="2024-01-14T12:31:14.556" v="923" actId="164"/>
          <ac:grpSpMkLst>
            <pc:docMk/>
            <pc:sldMk cId="2303502608" sldId="331"/>
            <ac:grpSpMk id="1148" creationId="{98FABF86-6297-995F-0DF7-F3EC5EAA08A4}"/>
          </ac:grpSpMkLst>
        </pc:grpChg>
        <pc:grpChg chg="mod">
          <ac:chgData name="Kokchun Giang" userId="67e2125d-ec8c-4323-9653-9824a2ad815f" providerId="ADAL" clId="{921897F3-359D-1445-86D7-2193B5F6F394}" dt="2024-01-14T12:29:06.521" v="878"/>
          <ac:grpSpMkLst>
            <pc:docMk/>
            <pc:sldMk cId="2303502608" sldId="331"/>
            <ac:grpSpMk id="1154" creationId="{DC328104-9450-53C7-0BDF-D32FF95DFCC2}"/>
          </ac:grpSpMkLst>
        </pc:grpChg>
        <pc:grpChg chg="mod">
          <ac:chgData name="Kokchun Giang" userId="67e2125d-ec8c-4323-9653-9824a2ad815f" providerId="ADAL" clId="{921897F3-359D-1445-86D7-2193B5F6F394}" dt="2024-01-14T12:31:14.556" v="923" actId="164"/>
          <ac:grpSpMkLst>
            <pc:docMk/>
            <pc:sldMk cId="2303502608" sldId="331"/>
            <ac:grpSpMk id="1165" creationId="{C135ABD1-9863-EF0A-33C7-31F0E0BD3E75}"/>
          </ac:grpSpMkLst>
        </pc:grpChg>
        <pc:grpChg chg="mod">
          <ac:chgData name="Kokchun Giang" userId="67e2125d-ec8c-4323-9653-9824a2ad815f" providerId="ADAL" clId="{921897F3-359D-1445-86D7-2193B5F6F394}" dt="2024-01-14T12:31:20.362" v="925" actId="164"/>
          <ac:grpSpMkLst>
            <pc:docMk/>
            <pc:sldMk cId="2303502608" sldId="331"/>
            <ac:grpSpMk id="1178" creationId="{0633F84E-E389-7B45-BFBE-41AA9C1AAD2E}"/>
          </ac:grpSpMkLst>
        </pc:grpChg>
        <pc:grpChg chg="mod">
          <ac:chgData name="Kokchun Giang" userId="67e2125d-ec8c-4323-9653-9824a2ad815f" providerId="ADAL" clId="{921897F3-359D-1445-86D7-2193B5F6F394}" dt="2024-01-14T12:31:20.362" v="925" actId="164"/>
          <ac:grpSpMkLst>
            <pc:docMk/>
            <pc:sldMk cId="2303502608" sldId="331"/>
            <ac:grpSpMk id="1179" creationId="{AB63DCBB-5510-1C8F-27CE-18D9A6B6C53C}"/>
          </ac:grpSpMkLst>
        </pc:grpChg>
        <pc:grpChg chg="add mod">
          <ac:chgData name="Kokchun Giang" userId="67e2125d-ec8c-4323-9653-9824a2ad815f" providerId="ADAL" clId="{921897F3-359D-1445-86D7-2193B5F6F394}" dt="2024-01-14T12:29:52.679" v="903" actId="164"/>
          <ac:grpSpMkLst>
            <pc:docMk/>
            <pc:sldMk cId="2303502608" sldId="331"/>
            <ac:grpSpMk id="1180" creationId="{86BE86ED-D4A5-1146-4DB3-61F3FBD1AD73}"/>
          </ac:grpSpMkLst>
        </pc:grpChg>
        <pc:grpChg chg="add mod">
          <ac:chgData name="Kokchun Giang" userId="67e2125d-ec8c-4323-9653-9824a2ad815f" providerId="ADAL" clId="{921897F3-359D-1445-86D7-2193B5F6F394}" dt="2024-01-14T12:30:01.521" v="905" actId="164"/>
          <ac:grpSpMkLst>
            <pc:docMk/>
            <pc:sldMk cId="2303502608" sldId="331"/>
            <ac:grpSpMk id="1181" creationId="{75A5E2C8-BC75-4E93-9709-9E455E5CDF6C}"/>
          </ac:grpSpMkLst>
        </pc:grpChg>
        <pc:grpChg chg="add mod">
          <ac:chgData name="Kokchun Giang" userId="67e2125d-ec8c-4323-9653-9824a2ad815f" providerId="ADAL" clId="{921897F3-359D-1445-86D7-2193B5F6F394}" dt="2024-01-14T12:30:06.919" v="907" actId="164"/>
          <ac:grpSpMkLst>
            <pc:docMk/>
            <pc:sldMk cId="2303502608" sldId="331"/>
            <ac:grpSpMk id="1182" creationId="{BA2F354C-1461-F9E6-005B-35BD079CD083}"/>
          </ac:grpSpMkLst>
        </pc:grpChg>
        <pc:grpChg chg="add mod">
          <ac:chgData name="Kokchun Giang" userId="67e2125d-ec8c-4323-9653-9824a2ad815f" providerId="ADAL" clId="{921897F3-359D-1445-86D7-2193B5F6F394}" dt="2024-01-14T12:30:19.441" v="910" actId="164"/>
          <ac:grpSpMkLst>
            <pc:docMk/>
            <pc:sldMk cId="2303502608" sldId="331"/>
            <ac:grpSpMk id="1183" creationId="{07E2F2AC-98B7-C24D-8AFC-97284533DE15}"/>
          </ac:grpSpMkLst>
        </pc:grpChg>
        <pc:grpChg chg="add mod">
          <ac:chgData name="Kokchun Giang" userId="67e2125d-ec8c-4323-9653-9824a2ad815f" providerId="ADAL" clId="{921897F3-359D-1445-86D7-2193B5F6F394}" dt="2024-01-14T12:30:45.098" v="916" actId="164"/>
          <ac:grpSpMkLst>
            <pc:docMk/>
            <pc:sldMk cId="2303502608" sldId="331"/>
            <ac:grpSpMk id="1184" creationId="{891FE3F7-B07D-1627-4747-2D17FF92419B}"/>
          </ac:grpSpMkLst>
        </pc:grpChg>
        <pc:grpChg chg="add mod">
          <ac:chgData name="Kokchun Giang" userId="67e2125d-ec8c-4323-9653-9824a2ad815f" providerId="ADAL" clId="{921897F3-359D-1445-86D7-2193B5F6F394}" dt="2024-01-14T12:31:00.272" v="920" actId="164"/>
          <ac:grpSpMkLst>
            <pc:docMk/>
            <pc:sldMk cId="2303502608" sldId="331"/>
            <ac:grpSpMk id="1185" creationId="{C77D534F-9EE1-B73C-D7AD-BA6D84B8252D}"/>
          </ac:grpSpMkLst>
        </pc:grpChg>
        <pc:grpChg chg="add mod">
          <ac:chgData name="Kokchun Giang" userId="67e2125d-ec8c-4323-9653-9824a2ad815f" providerId="ADAL" clId="{921897F3-359D-1445-86D7-2193B5F6F394}" dt="2024-01-14T12:31:14.556" v="923" actId="164"/>
          <ac:grpSpMkLst>
            <pc:docMk/>
            <pc:sldMk cId="2303502608" sldId="331"/>
            <ac:grpSpMk id="1186" creationId="{36FD1336-54DC-5836-5532-B80196FA34FA}"/>
          </ac:grpSpMkLst>
        </pc:grpChg>
        <pc:grpChg chg="add mod">
          <ac:chgData name="Kokchun Giang" userId="67e2125d-ec8c-4323-9653-9824a2ad815f" providerId="ADAL" clId="{921897F3-359D-1445-86D7-2193B5F6F394}" dt="2024-01-14T12:31:20.362" v="925" actId="164"/>
          <ac:grpSpMkLst>
            <pc:docMk/>
            <pc:sldMk cId="2303502608" sldId="331"/>
            <ac:grpSpMk id="1187" creationId="{1501F5A4-CD77-E70E-33CD-CE26C9F566C2}"/>
          </ac:grpSpMkLst>
        </pc:grpChg>
        <pc:inkChg chg="add mod">
          <ac:chgData name="Kokchun Giang" userId="67e2125d-ec8c-4323-9653-9824a2ad815f" providerId="ADAL" clId="{921897F3-359D-1445-86D7-2193B5F6F394}" dt="2024-01-14T12:19:29.347" v="270"/>
          <ac:inkMkLst>
            <pc:docMk/>
            <pc:sldMk cId="2303502608" sldId="331"/>
            <ac:inkMk id="5" creationId="{96EA5EB8-EF8D-1368-C774-2F550E9386E1}"/>
          </ac:inkMkLst>
        </pc:inkChg>
        <pc:inkChg chg="add mod">
          <ac:chgData name="Kokchun Giang" userId="67e2125d-ec8c-4323-9653-9824a2ad815f" providerId="ADAL" clId="{921897F3-359D-1445-86D7-2193B5F6F394}" dt="2024-01-14T12:19:29.347" v="270"/>
          <ac:inkMkLst>
            <pc:docMk/>
            <pc:sldMk cId="2303502608" sldId="331"/>
            <ac:inkMk id="7" creationId="{661BBA0D-E6D4-5F37-5F4B-F800E6CA2F09}"/>
          </ac:inkMkLst>
        </pc:inkChg>
        <pc:inkChg chg="add mod">
          <ac:chgData name="Kokchun Giang" userId="67e2125d-ec8c-4323-9653-9824a2ad815f" providerId="ADAL" clId="{921897F3-359D-1445-86D7-2193B5F6F394}" dt="2024-01-14T12:19:29.347" v="270"/>
          <ac:inkMkLst>
            <pc:docMk/>
            <pc:sldMk cId="2303502608" sldId="331"/>
            <ac:inkMk id="10" creationId="{A229DA7D-AA1A-5326-50B5-73B911A84237}"/>
          </ac:inkMkLst>
        </pc:inkChg>
        <pc:inkChg chg="add mod">
          <ac:chgData name="Kokchun Giang" userId="67e2125d-ec8c-4323-9653-9824a2ad815f" providerId="ADAL" clId="{921897F3-359D-1445-86D7-2193B5F6F394}" dt="2024-01-14T12:19:29.347" v="270"/>
          <ac:inkMkLst>
            <pc:docMk/>
            <pc:sldMk cId="2303502608" sldId="331"/>
            <ac:inkMk id="15" creationId="{1E0606F3-6C64-2747-CF46-D6C66664F481}"/>
          </ac:inkMkLst>
        </pc:inkChg>
        <pc:inkChg chg="add mod">
          <ac:chgData name="Kokchun Giang" userId="67e2125d-ec8c-4323-9653-9824a2ad815f" providerId="ADAL" clId="{921897F3-359D-1445-86D7-2193B5F6F394}" dt="2024-01-14T12:19:29.347" v="270"/>
          <ac:inkMkLst>
            <pc:docMk/>
            <pc:sldMk cId="2303502608" sldId="331"/>
            <ac:inkMk id="21" creationId="{7889803B-FCEE-314A-74C0-905A0F902899}"/>
          </ac:inkMkLst>
        </pc:inkChg>
        <pc:inkChg chg="add mod">
          <ac:chgData name="Kokchun Giang" userId="67e2125d-ec8c-4323-9653-9824a2ad815f" providerId="ADAL" clId="{921897F3-359D-1445-86D7-2193B5F6F394}" dt="2024-01-14T12:19:29.347" v="270"/>
          <ac:inkMkLst>
            <pc:docMk/>
            <pc:sldMk cId="2303502608" sldId="331"/>
            <ac:inkMk id="29" creationId="{8CF37C8B-A464-5F2D-864C-578A35C9E9DA}"/>
          </ac:inkMkLst>
        </pc:inkChg>
        <pc:inkChg chg="del">
          <ac:chgData name="Kokchun Giang" userId="67e2125d-ec8c-4323-9653-9824a2ad815f" providerId="ADAL" clId="{921897F3-359D-1445-86D7-2193B5F6F394}" dt="2024-01-14T12:17:05.652" v="128" actId="478"/>
          <ac:inkMkLst>
            <pc:docMk/>
            <pc:sldMk cId="2303502608" sldId="331"/>
            <ac:inkMk id="30" creationId="{EC130061-E7F3-3FF6-8F7C-8AD56B650155}"/>
          </ac:inkMkLst>
        </pc:inkChg>
        <pc:inkChg chg="add mod">
          <ac:chgData name="Kokchun Giang" userId="67e2125d-ec8c-4323-9653-9824a2ad815f" providerId="ADAL" clId="{921897F3-359D-1445-86D7-2193B5F6F394}" dt="2024-01-14T12:19:29.347" v="270"/>
          <ac:inkMkLst>
            <pc:docMk/>
            <pc:sldMk cId="2303502608" sldId="331"/>
            <ac:inkMk id="31" creationId="{92B8730C-FC60-0278-5E7A-557D381F3737}"/>
          </ac:inkMkLst>
        </pc:inkChg>
        <pc:inkChg chg="add mod">
          <ac:chgData name="Kokchun Giang" userId="67e2125d-ec8c-4323-9653-9824a2ad815f" providerId="ADAL" clId="{921897F3-359D-1445-86D7-2193B5F6F394}" dt="2024-01-14T12:19:29.347" v="270"/>
          <ac:inkMkLst>
            <pc:docMk/>
            <pc:sldMk cId="2303502608" sldId="331"/>
            <ac:inkMk id="37" creationId="{015FAFD5-9386-E822-6C5C-CD4BDC2364EB}"/>
          </ac:inkMkLst>
        </pc:inkChg>
        <pc:inkChg chg="add mod">
          <ac:chgData name="Kokchun Giang" userId="67e2125d-ec8c-4323-9653-9824a2ad815f" providerId="ADAL" clId="{921897F3-359D-1445-86D7-2193B5F6F394}" dt="2024-01-14T12:19:29.347" v="270"/>
          <ac:inkMkLst>
            <pc:docMk/>
            <pc:sldMk cId="2303502608" sldId="331"/>
            <ac:inkMk id="45" creationId="{A4BEC1C8-84DF-819D-335F-B874D7DE5103}"/>
          </ac:inkMkLst>
        </pc:inkChg>
        <pc:inkChg chg="add mod">
          <ac:chgData name="Kokchun Giang" userId="67e2125d-ec8c-4323-9653-9824a2ad815f" providerId="ADAL" clId="{921897F3-359D-1445-86D7-2193B5F6F394}" dt="2024-01-14T12:19:29.347" v="270"/>
          <ac:inkMkLst>
            <pc:docMk/>
            <pc:sldMk cId="2303502608" sldId="331"/>
            <ac:inkMk id="46" creationId="{87E4CC89-A9BF-9FAA-3D07-70803C1C8B2B}"/>
          </ac:inkMkLst>
        </pc:inkChg>
        <pc:inkChg chg="add mod">
          <ac:chgData name="Kokchun Giang" userId="67e2125d-ec8c-4323-9653-9824a2ad815f" providerId="ADAL" clId="{921897F3-359D-1445-86D7-2193B5F6F394}" dt="2024-01-14T12:19:29.347" v="270"/>
          <ac:inkMkLst>
            <pc:docMk/>
            <pc:sldMk cId="2303502608" sldId="331"/>
            <ac:inkMk id="55" creationId="{45ECB14C-616A-0FEB-2A61-70E0A35D386D}"/>
          </ac:inkMkLst>
        </pc:inkChg>
        <pc:inkChg chg="add mod">
          <ac:chgData name="Kokchun Giang" userId="67e2125d-ec8c-4323-9653-9824a2ad815f" providerId="ADAL" clId="{921897F3-359D-1445-86D7-2193B5F6F394}" dt="2024-01-14T12:19:29.347" v="270"/>
          <ac:inkMkLst>
            <pc:docMk/>
            <pc:sldMk cId="2303502608" sldId="331"/>
            <ac:inkMk id="56" creationId="{923F40B7-B9A8-F351-1D9C-01FC8FAA055D}"/>
          </ac:inkMkLst>
        </pc:inkChg>
        <pc:inkChg chg="add mod">
          <ac:chgData name="Kokchun Giang" userId="67e2125d-ec8c-4323-9653-9824a2ad815f" providerId="ADAL" clId="{921897F3-359D-1445-86D7-2193B5F6F394}" dt="2024-01-14T12:19:29.347" v="270"/>
          <ac:inkMkLst>
            <pc:docMk/>
            <pc:sldMk cId="2303502608" sldId="331"/>
            <ac:inkMk id="57" creationId="{86020268-77F3-646F-3469-4F546345EBAB}"/>
          </ac:inkMkLst>
        </pc:inkChg>
        <pc:inkChg chg="add mod">
          <ac:chgData name="Kokchun Giang" userId="67e2125d-ec8c-4323-9653-9824a2ad815f" providerId="ADAL" clId="{921897F3-359D-1445-86D7-2193B5F6F394}" dt="2024-01-14T12:19:29.347" v="270"/>
          <ac:inkMkLst>
            <pc:docMk/>
            <pc:sldMk cId="2303502608" sldId="331"/>
            <ac:inkMk id="58" creationId="{22110F2B-F117-2A82-9CC7-53F7EE6A4A67}"/>
          </ac:inkMkLst>
        </pc:inkChg>
        <pc:inkChg chg="add mod">
          <ac:chgData name="Kokchun Giang" userId="67e2125d-ec8c-4323-9653-9824a2ad815f" providerId="ADAL" clId="{921897F3-359D-1445-86D7-2193B5F6F394}" dt="2024-01-14T12:19:29.347" v="270"/>
          <ac:inkMkLst>
            <pc:docMk/>
            <pc:sldMk cId="2303502608" sldId="331"/>
            <ac:inkMk id="59" creationId="{9DE4C197-A0F2-2664-557F-5C694AF28584}"/>
          </ac:inkMkLst>
        </pc:inkChg>
        <pc:inkChg chg="add mod">
          <ac:chgData name="Kokchun Giang" userId="67e2125d-ec8c-4323-9653-9824a2ad815f" providerId="ADAL" clId="{921897F3-359D-1445-86D7-2193B5F6F394}" dt="2024-01-14T12:20:34.090" v="335"/>
          <ac:inkMkLst>
            <pc:docMk/>
            <pc:sldMk cId="2303502608" sldId="331"/>
            <ac:inkMk id="387" creationId="{13B6C207-B917-9B2E-8446-FDD990CD2501}"/>
          </ac:inkMkLst>
        </pc:inkChg>
        <pc:inkChg chg="add mod">
          <ac:chgData name="Kokchun Giang" userId="67e2125d-ec8c-4323-9653-9824a2ad815f" providerId="ADAL" clId="{921897F3-359D-1445-86D7-2193B5F6F394}" dt="2024-01-14T12:20:34.090" v="335"/>
          <ac:inkMkLst>
            <pc:docMk/>
            <pc:sldMk cId="2303502608" sldId="331"/>
            <ac:inkMk id="389" creationId="{81693355-5AE1-07E7-CE9E-332AE1FBC923}"/>
          </ac:inkMkLst>
        </pc:inkChg>
        <pc:inkChg chg="add mod">
          <ac:chgData name="Kokchun Giang" userId="67e2125d-ec8c-4323-9653-9824a2ad815f" providerId="ADAL" clId="{921897F3-359D-1445-86D7-2193B5F6F394}" dt="2024-01-14T12:20:34.090" v="335"/>
          <ac:inkMkLst>
            <pc:docMk/>
            <pc:sldMk cId="2303502608" sldId="331"/>
            <ac:inkMk id="391" creationId="{2057FD81-D3CD-1943-E56C-943DAF551F1E}"/>
          </ac:inkMkLst>
        </pc:inkChg>
        <pc:inkChg chg="add mod">
          <ac:chgData name="Kokchun Giang" userId="67e2125d-ec8c-4323-9653-9824a2ad815f" providerId="ADAL" clId="{921897F3-359D-1445-86D7-2193B5F6F394}" dt="2024-01-14T12:20:34.090" v="335"/>
          <ac:inkMkLst>
            <pc:docMk/>
            <pc:sldMk cId="2303502608" sldId="331"/>
            <ac:inkMk id="394" creationId="{74A6EEDC-FFF3-7FEB-05C7-667703282C95}"/>
          </ac:inkMkLst>
        </pc:inkChg>
        <pc:inkChg chg="add mod">
          <ac:chgData name="Kokchun Giang" userId="67e2125d-ec8c-4323-9653-9824a2ad815f" providerId="ADAL" clId="{921897F3-359D-1445-86D7-2193B5F6F394}" dt="2024-01-14T12:20:34.090" v="335"/>
          <ac:inkMkLst>
            <pc:docMk/>
            <pc:sldMk cId="2303502608" sldId="331"/>
            <ac:inkMk id="403" creationId="{88E4DDCC-6EEA-5067-674B-C6176C01FE99}"/>
          </ac:inkMkLst>
        </pc:inkChg>
        <pc:inkChg chg="add mod">
          <ac:chgData name="Kokchun Giang" userId="67e2125d-ec8c-4323-9653-9824a2ad815f" providerId="ADAL" clId="{921897F3-359D-1445-86D7-2193B5F6F394}" dt="2024-01-14T12:19:29.347" v="270"/>
          <ac:inkMkLst>
            <pc:docMk/>
            <pc:sldMk cId="2303502608" sldId="331"/>
            <ac:inkMk id="481" creationId="{842BD223-1230-7E61-2F10-CCB525D5F9E6}"/>
          </ac:inkMkLst>
        </pc:inkChg>
        <pc:inkChg chg="add mod">
          <ac:chgData name="Kokchun Giang" userId="67e2125d-ec8c-4323-9653-9824a2ad815f" providerId="ADAL" clId="{921897F3-359D-1445-86D7-2193B5F6F394}" dt="2024-01-14T12:19:29.347" v="270"/>
          <ac:inkMkLst>
            <pc:docMk/>
            <pc:sldMk cId="2303502608" sldId="331"/>
            <ac:inkMk id="514" creationId="{1105BBAB-7B95-87C9-BFCB-EFC1501F31D5}"/>
          </ac:inkMkLst>
        </pc:inkChg>
        <pc:inkChg chg="add mod">
          <ac:chgData name="Kokchun Giang" userId="67e2125d-ec8c-4323-9653-9824a2ad815f" providerId="ADAL" clId="{921897F3-359D-1445-86D7-2193B5F6F394}" dt="2024-01-14T12:19:29.347" v="270"/>
          <ac:inkMkLst>
            <pc:docMk/>
            <pc:sldMk cId="2303502608" sldId="331"/>
            <ac:inkMk id="515" creationId="{EC714037-A125-8BE0-1820-B48DF62C891E}"/>
          </ac:inkMkLst>
        </pc:inkChg>
        <pc:inkChg chg="add mod">
          <ac:chgData name="Kokchun Giang" userId="67e2125d-ec8c-4323-9653-9824a2ad815f" providerId="ADAL" clId="{921897F3-359D-1445-86D7-2193B5F6F394}" dt="2024-01-14T12:19:29.347" v="270"/>
          <ac:inkMkLst>
            <pc:docMk/>
            <pc:sldMk cId="2303502608" sldId="331"/>
            <ac:inkMk id="520" creationId="{CE5049DA-12E9-9598-B497-A1AFF5A6E6C7}"/>
          </ac:inkMkLst>
        </pc:inkChg>
        <pc:inkChg chg="add mod">
          <ac:chgData name="Kokchun Giang" userId="67e2125d-ec8c-4323-9653-9824a2ad815f" providerId="ADAL" clId="{921897F3-359D-1445-86D7-2193B5F6F394}" dt="2024-01-14T12:19:40.153" v="280"/>
          <ac:inkMkLst>
            <pc:docMk/>
            <pc:sldMk cId="2303502608" sldId="331"/>
            <ac:inkMk id="539" creationId="{A71EF33D-23BA-8BCB-88ED-750B9A8CEEDA}"/>
          </ac:inkMkLst>
        </pc:inkChg>
        <pc:inkChg chg="add mod">
          <ac:chgData name="Kokchun Giang" userId="67e2125d-ec8c-4323-9653-9824a2ad815f" providerId="ADAL" clId="{921897F3-359D-1445-86D7-2193B5F6F394}" dt="2024-01-14T12:19:40.153" v="280"/>
          <ac:inkMkLst>
            <pc:docMk/>
            <pc:sldMk cId="2303502608" sldId="331"/>
            <ac:inkMk id="566" creationId="{7B9E080F-B285-6C0B-463A-AB2A4AD11389}"/>
          </ac:inkMkLst>
        </pc:inkChg>
        <pc:inkChg chg="add mod">
          <ac:chgData name="Kokchun Giang" userId="67e2125d-ec8c-4323-9653-9824a2ad815f" providerId="ADAL" clId="{921897F3-359D-1445-86D7-2193B5F6F394}" dt="2024-01-14T12:19:40.153" v="280"/>
          <ac:inkMkLst>
            <pc:docMk/>
            <pc:sldMk cId="2303502608" sldId="331"/>
            <ac:inkMk id="567" creationId="{921F8584-566B-C9A4-003B-1D33BE701990}"/>
          </ac:inkMkLst>
        </pc:inkChg>
        <pc:inkChg chg="add mod">
          <ac:chgData name="Kokchun Giang" userId="67e2125d-ec8c-4323-9653-9824a2ad815f" providerId="ADAL" clId="{921897F3-359D-1445-86D7-2193B5F6F394}" dt="2024-01-14T12:19:40.153" v="280"/>
          <ac:inkMkLst>
            <pc:docMk/>
            <pc:sldMk cId="2303502608" sldId="331"/>
            <ac:inkMk id="568" creationId="{61B5170E-DE0F-BC68-0F9D-F5CC18E2E363}"/>
          </ac:inkMkLst>
        </pc:inkChg>
        <pc:inkChg chg="add mod">
          <ac:chgData name="Kokchun Giang" userId="67e2125d-ec8c-4323-9653-9824a2ad815f" providerId="ADAL" clId="{921897F3-359D-1445-86D7-2193B5F6F394}" dt="2024-01-14T12:19:40.153" v="280"/>
          <ac:inkMkLst>
            <pc:docMk/>
            <pc:sldMk cId="2303502608" sldId="331"/>
            <ac:inkMk id="616" creationId="{3898734E-21CB-A631-BFB8-F9BFF88CF739}"/>
          </ac:inkMkLst>
        </pc:inkChg>
        <pc:inkChg chg="add mod">
          <ac:chgData name="Kokchun Giang" userId="67e2125d-ec8c-4323-9653-9824a2ad815f" providerId="ADAL" clId="{921897F3-359D-1445-86D7-2193B5F6F394}" dt="2024-01-14T12:19:40.153" v="280"/>
          <ac:inkMkLst>
            <pc:docMk/>
            <pc:sldMk cId="2303502608" sldId="331"/>
            <ac:inkMk id="650" creationId="{33AF6B21-D1CA-014A-34EB-C51D8AF2B716}"/>
          </ac:inkMkLst>
        </pc:inkChg>
        <pc:inkChg chg="add mod">
          <ac:chgData name="Kokchun Giang" userId="67e2125d-ec8c-4323-9653-9824a2ad815f" providerId="ADAL" clId="{921897F3-359D-1445-86D7-2193B5F6F394}" dt="2024-01-14T12:19:40.153" v="280"/>
          <ac:inkMkLst>
            <pc:docMk/>
            <pc:sldMk cId="2303502608" sldId="331"/>
            <ac:inkMk id="651" creationId="{2D90849E-5DA5-9F11-D5C1-A0EFC2C2F549}"/>
          </ac:inkMkLst>
        </pc:inkChg>
        <pc:inkChg chg="add mod">
          <ac:chgData name="Kokchun Giang" userId="67e2125d-ec8c-4323-9653-9824a2ad815f" providerId="ADAL" clId="{921897F3-359D-1445-86D7-2193B5F6F394}" dt="2024-01-14T12:19:40.153" v="280"/>
          <ac:inkMkLst>
            <pc:docMk/>
            <pc:sldMk cId="2303502608" sldId="331"/>
            <ac:inkMk id="652" creationId="{F9C355C9-20E5-8934-9CFD-624148495783}"/>
          </ac:inkMkLst>
        </pc:inkChg>
        <pc:inkChg chg="add mod">
          <ac:chgData name="Kokchun Giang" userId="67e2125d-ec8c-4323-9653-9824a2ad815f" providerId="ADAL" clId="{921897F3-359D-1445-86D7-2193B5F6F394}" dt="2024-01-14T12:19:40.153" v="280"/>
          <ac:inkMkLst>
            <pc:docMk/>
            <pc:sldMk cId="2303502608" sldId="331"/>
            <ac:inkMk id="653" creationId="{94F49EF2-404B-A308-1742-DEA72F7D6621}"/>
          </ac:inkMkLst>
        </pc:inkChg>
        <pc:inkChg chg="add mod">
          <ac:chgData name="Kokchun Giang" userId="67e2125d-ec8c-4323-9653-9824a2ad815f" providerId="ADAL" clId="{921897F3-359D-1445-86D7-2193B5F6F394}" dt="2024-01-14T12:19:47.163" v="294"/>
          <ac:inkMkLst>
            <pc:docMk/>
            <pc:sldMk cId="2303502608" sldId="331"/>
            <ac:inkMk id="657" creationId="{B213FBDC-E51F-BD4F-9CDB-BA1284D84D78}"/>
          </ac:inkMkLst>
        </pc:inkChg>
        <pc:inkChg chg="add mod">
          <ac:chgData name="Kokchun Giang" userId="67e2125d-ec8c-4323-9653-9824a2ad815f" providerId="ADAL" clId="{921897F3-359D-1445-86D7-2193B5F6F394}" dt="2024-01-14T12:19:47.163" v="294"/>
          <ac:inkMkLst>
            <pc:docMk/>
            <pc:sldMk cId="2303502608" sldId="331"/>
            <ac:inkMk id="658" creationId="{BBED1D8B-9B48-48C8-9EC5-1C610ACDEFD2}"/>
          </ac:inkMkLst>
        </pc:inkChg>
        <pc:inkChg chg="add mod">
          <ac:chgData name="Kokchun Giang" userId="67e2125d-ec8c-4323-9653-9824a2ad815f" providerId="ADAL" clId="{921897F3-359D-1445-86D7-2193B5F6F394}" dt="2024-01-14T12:19:47.163" v="294"/>
          <ac:inkMkLst>
            <pc:docMk/>
            <pc:sldMk cId="2303502608" sldId="331"/>
            <ac:inkMk id="659" creationId="{8CDCB856-0751-8924-9E25-E76255CAA119}"/>
          </ac:inkMkLst>
        </pc:inkChg>
        <pc:inkChg chg="add mod">
          <ac:chgData name="Kokchun Giang" userId="67e2125d-ec8c-4323-9653-9824a2ad815f" providerId="ADAL" clId="{921897F3-359D-1445-86D7-2193B5F6F394}" dt="2024-01-14T12:19:47.163" v="294"/>
          <ac:inkMkLst>
            <pc:docMk/>
            <pc:sldMk cId="2303502608" sldId="331"/>
            <ac:inkMk id="660" creationId="{0E91AF91-AF4C-017D-BEBE-784E1E7F3612}"/>
          </ac:inkMkLst>
        </pc:inkChg>
        <pc:inkChg chg="add mod">
          <ac:chgData name="Kokchun Giang" userId="67e2125d-ec8c-4323-9653-9824a2ad815f" providerId="ADAL" clId="{921897F3-359D-1445-86D7-2193B5F6F394}" dt="2024-01-14T12:19:47.163" v="294"/>
          <ac:inkMkLst>
            <pc:docMk/>
            <pc:sldMk cId="2303502608" sldId="331"/>
            <ac:inkMk id="661" creationId="{C430191F-C3DB-BE6B-371F-05EE53BFE14E}"/>
          </ac:inkMkLst>
        </pc:inkChg>
        <pc:inkChg chg="add mod">
          <ac:chgData name="Kokchun Giang" userId="67e2125d-ec8c-4323-9653-9824a2ad815f" providerId="ADAL" clId="{921897F3-359D-1445-86D7-2193B5F6F394}" dt="2024-01-14T12:19:47.163" v="294"/>
          <ac:inkMkLst>
            <pc:docMk/>
            <pc:sldMk cId="2303502608" sldId="331"/>
            <ac:inkMk id="662" creationId="{AFC67B87-2ACD-514C-044D-75CD62B0ABD3}"/>
          </ac:inkMkLst>
        </pc:inkChg>
        <pc:inkChg chg="add mod">
          <ac:chgData name="Kokchun Giang" userId="67e2125d-ec8c-4323-9653-9824a2ad815f" providerId="ADAL" clId="{921897F3-359D-1445-86D7-2193B5F6F394}" dt="2024-01-14T12:19:47.163" v="294"/>
          <ac:inkMkLst>
            <pc:docMk/>
            <pc:sldMk cId="2303502608" sldId="331"/>
            <ac:inkMk id="663" creationId="{E4272BFD-BE50-D608-6B04-AED25D57D0A8}"/>
          </ac:inkMkLst>
        </pc:inkChg>
        <pc:inkChg chg="add mod">
          <ac:chgData name="Kokchun Giang" userId="67e2125d-ec8c-4323-9653-9824a2ad815f" providerId="ADAL" clId="{921897F3-359D-1445-86D7-2193B5F6F394}" dt="2024-01-14T12:19:47.163" v="294"/>
          <ac:inkMkLst>
            <pc:docMk/>
            <pc:sldMk cId="2303502608" sldId="331"/>
            <ac:inkMk id="664" creationId="{68892823-9ED8-5E5E-9D42-0D2DD870E40A}"/>
          </ac:inkMkLst>
        </pc:inkChg>
        <pc:inkChg chg="add mod">
          <ac:chgData name="Kokchun Giang" userId="67e2125d-ec8c-4323-9653-9824a2ad815f" providerId="ADAL" clId="{921897F3-359D-1445-86D7-2193B5F6F394}" dt="2024-01-14T12:19:47.163" v="294"/>
          <ac:inkMkLst>
            <pc:docMk/>
            <pc:sldMk cId="2303502608" sldId="331"/>
            <ac:inkMk id="665" creationId="{5F42FD14-0EA5-719A-B6A7-6E2EB4E5C6BE}"/>
          </ac:inkMkLst>
        </pc:inkChg>
        <pc:inkChg chg="add mod">
          <ac:chgData name="Kokchun Giang" userId="67e2125d-ec8c-4323-9653-9824a2ad815f" providerId="ADAL" clId="{921897F3-359D-1445-86D7-2193B5F6F394}" dt="2024-01-14T12:19:47.163" v="294"/>
          <ac:inkMkLst>
            <pc:docMk/>
            <pc:sldMk cId="2303502608" sldId="331"/>
            <ac:inkMk id="666" creationId="{3FC88F58-74C5-EC41-F4D7-1A04F62D6C59}"/>
          </ac:inkMkLst>
        </pc:inkChg>
        <pc:inkChg chg="add mod">
          <ac:chgData name="Kokchun Giang" userId="67e2125d-ec8c-4323-9653-9824a2ad815f" providerId="ADAL" clId="{921897F3-359D-1445-86D7-2193B5F6F394}" dt="2024-01-14T12:19:47.163" v="294"/>
          <ac:inkMkLst>
            <pc:docMk/>
            <pc:sldMk cId="2303502608" sldId="331"/>
            <ac:inkMk id="667" creationId="{17648653-A20C-5970-985C-AABACF87CE87}"/>
          </ac:inkMkLst>
        </pc:inkChg>
        <pc:inkChg chg="add mod">
          <ac:chgData name="Kokchun Giang" userId="67e2125d-ec8c-4323-9653-9824a2ad815f" providerId="ADAL" clId="{921897F3-359D-1445-86D7-2193B5F6F394}" dt="2024-01-14T12:19:47.163" v="294"/>
          <ac:inkMkLst>
            <pc:docMk/>
            <pc:sldMk cId="2303502608" sldId="331"/>
            <ac:inkMk id="668" creationId="{1E27836C-E71A-6691-A5CC-FB1EE49A638D}"/>
          </ac:inkMkLst>
        </pc:inkChg>
        <pc:inkChg chg="add mod">
          <ac:chgData name="Kokchun Giang" userId="67e2125d-ec8c-4323-9653-9824a2ad815f" providerId="ADAL" clId="{921897F3-359D-1445-86D7-2193B5F6F394}" dt="2024-01-14T12:19:47.163" v="294"/>
          <ac:inkMkLst>
            <pc:docMk/>
            <pc:sldMk cId="2303502608" sldId="331"/>
            <ac:inkMk id="669" creationId="{0A7454F0-9723-6E0F-D81D-2F3DD8E7BB53}"/>
          </ac:inkMkLst>
        </pc:inkChg>
        <pc:inkChg chg="add mod">
          <ac:chgData name="Kokchun Giang" userId="67e2125d-ec8c-4323-9653-9824a2ad815f" providerId="ADAL" clId="{921897F3-359D-1445-86D7-2193B5F6F394}" dt="2024-01-14T12:19:52.828" v="299"/>
          <ac:inkMkLst>
            <pc:docMk/>
            <pc:sldMk cId="2303502608" sldId="331"/>
            <ac:inkMk id="672" creationId="{AA0BA4BA-4CEF-13F2-731A-1250BE63B799}"/>
          </ac:inkMkLst>
        </pc:inkChg>
        <pc:inkChg chg="add mod">
          <ac:chgData name="Kokchun Giang" userId="67e2125d-ec8c-4323-9653-9824a2ad815f" providerId="ADAL" clId="{921897F3-359D-1445-86D7-2193B5F6F394}" dt="2024-01-14T12:19:52.828" v="299"/>
          <ac:inkMkLst>
            <pc:docMk/>
            <pc:sldMk cId="2303502608" sldId="331"/>
            <ac:inkMk id="673" creationId="{D63B69C8-AFD7-59A9-26B6-D8C40188A4B5}"/>
          </ac:inkMkLst>
        </pc:inkChg>
        <pc:inkChg chg="add mod">
          <ac:chgData name="Kokchun Giang" userId="67e2125d-ec8c-4323-9653-9824a2ad815f" providerId="ADAL" clId="{921897F3-359D-1445-86D7-2193B5F6F394}" dt="2024-01-14T12:19:52.828" v="299"/>
          <ac:inkMkLst>
            <pc:docMk/>
            <pc:sldMk cId="2303502608" sldId="331"/>
            <ac:inkMk id="674" creationId="{3E6E5A6D-7981-BA62-95DC-61F35EABC151}"/>
          </ac:inkMkLst>
        </pc:inkChg>
        <pc:inkChg chg="add mod">
          <ac:chgData name="Kokchun Giang" userId="67e2125d-ec8c-4323-9653-9824a2ad815f" providerId="ADAL" clId="{921897F3-359D-1445-86D7-2193B5F6F394}" dt="2024-01-14T12:19:52.828" v="299"/>
          <ac:inkMkLst>
            <pc:docMk/>
            <pc:sldMk cId="2303502608" sldId="331"/>
            <ac:inkMk id="675" creationId="{535CB522-BC9F-57D7-4F9D-37E3FAA3DC82}"/>
          </ac:inkMkLst>
        </pc:inkChg>
        <pc:inkChg chg="add mod">
          <ac:chgData name="Kokchun Giang" userId="67e2125d-ec8c-4323-9653-9824a2ad815f" providerId="ADAL" clId="{921897F3-359D-1445-86D7-2193B5F6F394}" dt="2024-01-14T12:19:57.053" v="306"/>
          <ac:inkMkLst>
            <pc:docMk/>
            <pc:sldMk cId="2303502608" sldId="331"/>
            <ac:inkMk id="677" creationId="{CF094FA5-F470-6B86-42D7-3ADAE2C89792}"/>
          </ac:inkMkLst>
        </pc:inkChg>
        <pc:inkChg chg="add mod">
          <ac:chgData name="Kokchun Giang" userId="67e2125d-ec8c-4323-9653-9824a2ad815f" providerId="ADAL" clId="{921897F3-359D-1445-86D7-2193B5F6F394}" dt="2024-01-14T12:19:57.053" v="306"/>
          <ac:inkMkLst>
            <pc:docMk/>
            <pc:sldMk cId="2303502608" sldId="331"/>
            <ac:inkMk id="678" creationId="{E9B2FD64-321B-7352-83AD-049AE6675B57}"/>
          </ac:inkMkLst>
        </pc:inkChg>
        <pc:inkChg chg="add mod">
          <ac:chgData name="Kokchun Giang" userId="67e2125d-ec8c-4323-9653-9824a2ad815f" providerId="ADAL" clId="{921897F3-359D-1445-86D7-2193B5F6F394}" dt="2024-01-14T12:19:57.053" v="306"/>
          <ac:inkMkLst>
            <pc:docMk/>
            <pc:sldMk cId="2303502608" sldId="331"/>
            <ac:inkMk id="679" creationId="{8BB721D4-DBD5-630D-6A3A-89346EFB076A}"/>
          </ac:inkMkLst>
        </pc:inkChg>
        <pc:inkChg chg="add mod">
          <ac:chgData name="Kokchun Giang" userId="67e2125d-ec8c-4323-9653-9824a2ad815f" providerId="ADAL" clId="{921897F3-359D-1445-86D7-2193B5F6F394}" dt="2024-01-14T12:19:57.053" v="306"/>
          <ac:inkMkLst>
            <pc:docMk/>
            <pc:sldMk cId="2303502608" sldId="331"/>
            <ac:inkMk id="680" creationId="{AE819917-DFC4-8E29-4FB5-4770C636EF64}"/>
          </ac:inkMkLst>
        </pc:inkChg>
        <pc:inkChg chg="add mod">
          <ac:chgData name="Kokchun Giang" userId="67e2125d-ec8c-4323-9653-9824a2ad815f" providerId="ADAL" clId="{921897F3-359D-1445-86D7-2193B5F6F394}" dt="2024-01-14T12:19:57.053" v="306"/>
          <ac:inkMkLst>
            <pc:docMk/>
            <pc:sldMk cId="2303502608" sldId="331"/>
            <ac:inkMk id="681" creationId="{27BDD377-3EC1-DFE0-4A73-2670205AB238}"/>
          </ac:inkMkLst>
        </pc:inkChg>
        <pc:inkChg chg="add mod">
          <ac:chgData name="Kokchun Giang" userId="67e2125d-ec8c-4323-9653-9824a2ad815f" providerId="ADAL" clId="{921897F3-359D-1445-86D7-2193B5F6F394}" dt="2024-01-14T12:19:57.053" v="306"/>
          <ac:inkMkLst>
            <pc:docMk/>
            <pc:sldMk cId="2303502608" sldId="331"/>
            <ac:inkMk id="682" creationId="{BDF1E351-ADC3-3BB7-E286-243C34E379DF}"/>
          </ac:inkMkLst>
        </pc:inkChg>
        <pc:inkChg chg="add del">
          <ac:chgData name="Kokchun Giang" userId="67e2125d-ec8c-4323-9653-9824a2ad815f" providerId="ADAL" clId="{921897F3-359D-1445-86D7-2193B5F6F394}" dt="2024-01-14T12:20:01.663" v="310" actId="9405"/>
          <ac:inkMkLst>
            <pc:docMk/>
            <pc:sldMk cId="2303502608" sldId="331"/>
            <ac:inkMk id="684" creationId="{4E47C026-712F-EF64-08F6-F016B98F4181}"/>
          </ac:inkMkLst>
        </pc:inkChg>
        <pc:inkChg chg="add del">
          <ac:chgData name="Kokchun Giang" userId="67e2125d-ec8c-4323-9653-9824a2ad815f" providerId="ADAL" clId="{921897F3-359D-1445-86D7-2193B5F6F394}" dt="2024-01-14T12:20:01.216" v="309" actId="9405"/>
          <ac:inkMkLst>
            <pc:docMk/>
            <pc:sldMk cId="2303502608" sldId="331"/>
            <ac:inkMk id="685" creationId="{C499631F-C281-E4BA-0B94-ECCDD89737D1}"/>
          </ac:inkMkLst>
        </pc:inkChg>
        <pc:inkChg chg="add mod">
          <ac:chgData name="Kokchun Giang" userId="67e2125d-ec8c-4323-9653-9824a2ad815f" providerId="ADAL" clId="{921897F3-359D-1445-86D7-2193B5F6F394}" dt="2024-01-14T12:20:16.458" v="314"/>
          <ac:inkMkLst>
            <pc:docMk/>
            <pc:sldMk cId="2303502608" sldId="331"/>
            <ac:inkMk id="686" creationId="{FE040234-AA96-98B9-A82D-FC6B2C700A15}"/>
          </ac:inkMkLst>
        </pc:inkChg>
        <pc:inkChg chg="add mod">
          <ac:chgData name="Kokchun Giang" userId="67e2125d-ec8c-4323-9653-9824a2ad815f" providerId="ADAL" clId="{921897F3-359D-1445-86D7-2193B5F6F394}" dt="2024-01-14T12:20:16.458" v="314"/>
          <ac:inkMkLst>
            <pc:docMk/>
            <pc:sldMk cId="2303502608" sldId="331"/>
            <ac:inkMk id="687" creationId="{151C9B0B-4CA3-BA9F-9C3E-30B17BE44EC7}"/>
          </ac:inkMkLst>
        </pc:inkChg>
        <pc:inkChg chg="add mod">
          <ac:chgData name="Kokchun Giang" userId="67e2125d-ec8c-4323-9653-9824a2ad815f" providerId="ADAL" clId="{921897F3-359D-1445-86D7-2193B5F6F394}" dt="2024-01-14T12:20:16.458" v="314"/>
          <ac:inkMkLst>
            <pc:docMk/>
            <pc:sldMk cId="2303502608" sldId="331"/>
            <ac:inkMk id="688" creationId="{594B6D69-4C0C-DACA-1B0E-81636B8FAD9F}"/>
          </ac:inkMkLst>
        </pc:inkChg>
        <pc:inkChg chg="add mod">
          <ac:chgData name="Kokchun Giang" userId="67e2125d-ec8c-4323-9653-9824a2ad815f" providerId="ADAL" clId="{921897F3-359D-1445-86D7-2193B5F6F394}" dt="2024-01-14T12:20:26.850" v="325"/>
          <ac:inkMkLst>
            <pc:docMk/>
            <pc:sldMk cId="2303502608" sldId="331"/>
            <ac:inkMk id="690" creationId="{390C4B27-65BF-5DEF-BA7F-891CCE12AE69}"/>
          </ac:inkMkLst>
        </pc:inkChg>
        <pc:inkChg chg="add mod">
          <ac:chgData name="Kokchun Giang" userId="67e2125d-ec8c-4323-9653-9824a2ad815f" providerId="ADAL" clId="{921897F3-359D-1445-86D7-2193B5F6F394}" dt="2024-01-14T12:20:26.850" v="325"/>
          <ac:inkMkLst>
            <pc:docMk/>
            <pc:sldMk cId="2303502608" sldId="331"/>
            <ac:inkMk id="691" creationId="{61A7692D-27C3-C09C-7ACF-4EE91FB2C514}"/>
          </ac:inkMkLst>
        </pc:inkChg>
        <pc:inkChg chg="add mod">
          <ac:chgData name="Kokchun Giang" userId="67e2125d-ec8c-4323-9653-9824a2ad815f" providerId="ADAL" clId="{921897F3-359D-1445-86D7-2193B5F6F394}" dt="2024-01-14T12:20:26.850" v="325"/>
          <ac:inkMkLst>
            <pc:docMk/>
            <pc:sldMk cId="2303502608" sldId="331"/>
            <ac:inkMk id="692" creationId="{255C5741-B191-B036-6B98-1E6D581EE2F5}"/>
          </ac:inkMkLst>
        </pc:inkChg>
        <pc:inkChg chg="add mod">
          <ac:chgData name="Kokchun Giang" userId="67e2125d-ec8c-4323-9653-9824a2ad815f" providerId="ADAL" clId="{921897F3-359D-1445-86D7-2193B5F6F394}" dt="2024-01-14T12:20:26.850" v="325"/>
          <ac:inkMkLst>
            <pc:docMk/>
            <pc:sldMk cId="2303502608" sldId="331"/>
            <ac:inkMk id="693" creationId="{157D7A20-7BEA-3D06-CC56-17D4F947CAF4}"/>
          </ac:inkMkLst>
        </pc:inkChg>
        <pc:inkChg chg="add mod">
          <ac:chgData name="Kokchun Giang" userId="67e2125d-ec8c-4323-9653-9824a2ad815f" providerId="ADAL" clId="{921897F3-359D-1445-86D7-2193B5F6F394}" dt="2024-01-14T12:20:26.850" v="325"/>
          <ac:inkMkLst>
            <pc:docMk/>
            <pc:sldMk cId="2303502608" sldId="331"/>
            <ac:inkMk id="694" creationId="{7E1A343E-A3C0-9197-6E4B-70DE503A6E51}"/>
          </ac:inkMkLst>
        </pc:inkChg>
        <pc:inkChg chg="add mod">
          <ac:chgData name="Kokchun Giang" userId="67e2125d-ec8c-4323-9653-9824a2ad815f" providerId="ADAL" clId="{921897F3-359D-1445-86D7-2193B5F6F394}" dt="2024-01-14T12:20:26.850" v="325"/>
          <ac:inkMkLst>
            <pc:docMk/>
            <pc:sldMk cId="2303502608" sldId="331"/>
            <ac:inkMk id="695" creationId="{0BACECF4-A37E-68C4-5AFA-7A411CD75FBC}"/>
          </ac:inkMkLst>
        </pc:inkChg>
        <pc:inkChg chg="add mod">
          <ac:chgData name="Kokchun Giang" userId="67e2125d-ec8c-4323-9653-9824a2ad815f" providerId="ADAL" clId="{921897F3-359D-1445-86D7-2193B5F6F394}" dt="2024-01-14T12:20:26.850" v="325"/>
          <ac:inkMkLst>
            <pc:docMk/>
            <pc:sldMk cId="2303502608" sldId="331"/>
            <ac:inkMk id="696" creationId="{E740A28B-5207-F023-0A77-F2449B437267}"/>
          </ac:inkMkLst>
        </pc:inkChg>
        <pc:inkChg chg="add mod">
          <ac:chgData name="Kokchun Giang" userId="67e2125d-ec8c-4323-9653-9824a2ad815f" providerId="ADAL" clId="{921897F3-359D-1445-86D7-2193B5F6F394}" dt="2024-01-14T12:20:26.850" v="325"/>
          <ac:inkMkLst>
            <pc:docMk/>
            <pc:sldMk cId="2303502608" sldId="331"/>
            <ac:inkMk id="697" creationId="{7AB16262-3859-7D0E-40FE-CD41642DC6FE}"/>
          </ac:inkMkLst>
        </pc:inkChg>
        <pc:inkChg chg="add mod">
          <ac:chgData name="Kokchun Giang" userId="67e2125d-ec8c-4323-9653-9824a2ad815f" providerId="ADAL" clId="{921897F3-359D-1445-86D7-2193B5F6F394}" dt="2024-01-14T12:20:26.850" v="325"/>
          <ac:inkMkLst>
            <pc:docMk/>
            <pc:sldMk cId="2303502608" sldId="331"/>
            <ac:inkMk id="698" creationId="{B9F0CA6E-DE74-031B-67B5-B887923599DA}"/>
          </ac:inkMkLst>
        </pc:inkChg>
        <pc:inkChg chg="add mod">
          <ac:chgData name="Kokchun Giang" userId="67e2125d-ec8c-4323-9653-9824a2ad815f" providerId="ADAL" clId="{921897F3-359D-1445-86D7-2193B5F6F394}" dt="2024-01-14T12:20:26.850" v="325"/>
          <ac:inkMkLst>
            <pc:docMk/>
            <pc:sldMk cId="2303502608" sldId="331"/>
            <ac:inkMk id="699" creationId="{46AF66EC-0586-5C32-E372-1C2919E03538}"/>
          </ac:inkMkLst>
        </pc:inkChg>
        <pc:inkChg chg="add mod">
          <ac:chgData name="Kokchun Giang" userId="67e2125d-ec8c-4323-9653-9824a2ad815f" providerId="ADAL" clId="{921897F3-359D-1445-86D7-2193B5F6F394}" dt="2024-01-14T12:20:34.090" v="335"/>
          <ac:inkMkLst>
            <pc:docMk/>
            <pc:sldMk cId="2303502608" sldId="331"/>
            <ac:inkMk id="701" creationId="{F5C211B6-B088-358D-EDE5-ABD1805FB943}"/>
          </ac:inkMkLst>
        </pc:inkChg>
        <pc:inkChg chg="add mod">
          <ac:chgData name="Kokchun Giang" userId="67e2125d-ec8c-4323-9653-9824a2ad815f" providerId="ADAL" clId="{921897F3-359D-1445-86D7-2193B5F6F394}" dt="2024-01-14T12:20:34.090" v="335"/>
          <ac:inkMkLst>
            <pc:docMk/>
            <pc:sldMk cId="2303502608" sldId="331"/>
            <ac:inkMk id="702" creationId="{9ECB1D86-39B3-9172-5141-648F39CB2ADB}"/>
          </ac:inkMkLst>
        </pc:inkChg>
        <pc:inkChg chg="add mod">
          <ac:chgData name="Kokchun Giang" userId="67e2125d-ec8c-4323-9653-9824a2ad815f" providerId="ADAL" clId="{921897F3-359D-1445-86D7-2193B5F6F394}" dt="2024-01-14T12:20:34.090" v="335"/>
          <ac:inkMkLst>
            <pc:docMk/>
            <pc:sldMk cId="2303502608" sldId="331"/>
            <ac:inkMk id="703" creationId="{E7FF8BD0-5F9F-A9BD-BABA-32B62383AFD8}"/>
          </ac:inkMkLst>
        </pc:inkChg>
        <pc:inkChg chg="add mod">
          <ac:chgData name="Kokchun Giang" userId="67e2125d-ec8c-4323-9653-9824a2ad815f" providerId="ADAL" clId="{921897F3-359D-1445-86D7-2193B5F6F394}" dt="2024-01-14T12:20:34.090" v="335"/>
          <ac:inkMkLst>
            <pc:docMk/>
            <pc:sldMk cId="2303502608" sldId="331"/>
            <ac:inkMk id="704" creationId="{FDAD9846-DB25-6855-E252-E8CD54798E30}"/>
          </ac:inkMkLst>
        </pc:inkChg>
        <pc:inkChg chg="add mod">
          <ac:chgData name="Kokchun Giang" userId="67e2125d-ec8c-4323-9653-9824a2ad815f" providerId="ADAL" clId="{921897F3-359D-1445-86D7-2193B5F6F394}" dt="2024-01-14T12:20:36.298" v="339"/>
          <ac:inkMkLst>
            <pc:docMk/>
            <pc:sldMk cId="2303502608" sldId="331"/>
            <ac:inkMk id="706" creationId="{374961EB-1A01-594A-2974-828E5CB38192}"/>
          </ac:inkMkLst>
        </pc:inkChg>
        <pc:inkChg chg="add mod">
          <ac:chgData name="Kokchun Giang" userId="67e2125d-ec8c-4323-9653-9824a2ad815f" providerId="ADAL" clId="{921897F3-359D-1445-86D7-2193B5F6F394}" dt="2024-01-14T12:20:36.298" v="339"/>
          <ac:inkMkLst>
            <pc:docMk/>
            <pc:sldMk cId="2303502608" sldId="331"/>
            <ac:inkMk id="707" creationId="{F9D1ADDD-FFDA-4DC7-49AD-26DEC22F811A}"/>
          </ac:inkMkLst>
        </pc:inkChg>
        <pc:inkChg chg="add mod">
          <ac:chgData name="Kokchun Giang" userId="67e2125d-ec8c-4323-9653-9824a2ad815f" providerId="ADAL" clId="{921897F3-359D-1445-86D7-2193B5F6F394}" dt="2024-01-14T12:20:36.298" v="339"/>
          <ac:inkMkLst>
            <pc:docMk/>
            <pc:sldMk cId="2303502608" sldId="331"/>
            <ac:inkMk id="708" creationId="{A8416D88-6CA0-0792-94FF-33FBEF2E0E71}"/>
          </ac:inkMkLst>
        </pc:inkChg>
        <pc:inkChg chg="add mod">
          <ac:chgData name="Kokchun Giang" userId="67e2125d-ec8c-4323-9653-9824a2ad815f" providerId="ADAL" clId="{921897F3-359D-1445-86D7-2193B5F6F394}" dt="2024-01-14T12:20:44.277" v="344"/>
          <ac:inkMkLst>
            <pc:docMk/>
            <pc:sldMk cId="2303502608" sldId="331"/>
            <ac:inkMk id="710" creationId="{A670FDAB-52B4-694A-968D-A8591899A92D}"/>
          </ac:inkMkLst>
        </pc:inkChg>
        <pc:inkChg chg="add mod">
          <ac:chgData name="Kokchun Giang" userId="67e2125d-ec8c-4323-9653-9824a2ad815f" providerId="ADAL" clId="{921897F3-359D-1445-86D7-2193B5F6F394}" dt="2024-01-14T12:20:44.277" v="344"/>
          <ac:inkMkLst>
            <pc:docMk/>
            <pc:sldMk cId="2303502608" sldId="331"/>
            <ac:inkMk id="711" creationId="{5AAE5EC8-6D29-7F03-A9DE-A4377A500B05}"/>
          </ac:inkMkLst>
        </pc:inkChg>
        <pc:inkChg chg="add mod">
          <ac:chgData name="Kokchun Giang" userId="67e2125d-ec8c-4323-9653-9824a2ad815f" providerId="ADAL" clId="{921897F3-359D-1445-86D7-2193B5F6F394}" dt="2024-01-14T12:20:44.277" v="344"/>
          <ac:inkMkLst>
            <pc:docMk/>
            <pc:sldMk cId="2303502608" sldId="331"/>
            <ac:inkMk id="712" creationId="{5D89DF64-0727-2784-8C3F-B5B004F34AE4}"/>
          </ac:inkMkLst>
        </pc:inkChg>
        <pc:inkChg chg="add mod">
          <ac:chgData name="Kokchun Giang" userId="67e2125d-ec8c-4323-9653-9824a2ad815f" providerId="ADAL" clId="{921897F3-359D-1445-86D7-2193B5F6F394}" dt="2024-01-14T12:20:44.277" v="344"/>
          <ac:inkMkLst>
            <pc:docMk/>
            <pc:sldMk cId="2303502608" sldId="331"/>
            <ac:inkMk id="713" creationId="{F098B1B8-4AE3-6162-5E39-78AEE579B333}"/>
          </ac:inkMkLst>
        </pc:inkChg>
        <pc:inkChg chg="add mod">
          <ac:chgData name="Kokchun Giang" userId="67e2125d-ec8c-4323-9653-9824a2ad815f" providerId="ADAL" clId="{921897F3-359D-1445-86D7-2193B5F6F394}" dt="2024-01-14T12:20:48.239" v="353"/>
          <ac:inkMkLst>
            <pc:docMk/>
            <pc:sldMk cId="2303502608" sldId="331"/>
            <ac:inkMk id="715" creationId="{78275D86-53C1-71ED-18E3-CD330BC6463F}"/>
          </ac:inkMkLst>
        </pc:inkChg>
        <pc:inkChg chg="add mod">
          <ac:chgData name="Kokchun Giang" userId="67e2125d-ec8c-4323-9653-9824a2ad815f" providerId="ADAL" clId="{921897F3-359D-1445-86D7-2193B5F6F394}" dt="2024-01-14T12:20:48.239" v="353"/>
          <ac:inkMkLst>
            <pc:docMk/>
            <pc:sldMk cId="2303502608" sldId="331"/>
            <ac:inkMk id="716" creationId="{C63B902B-FC71-C1E5-969D-2AC0FFBF986A}"/>
          </ac:inkMkLst>
        </pc:inkChg>
        <pc:inkChg chg="add mod">
          <ac:chgData name="Kokchun Giang" userId="67e2125d-ec8c-4323-9653-9824a2ad815f" providerId="ADAL" clId="{921897F3-359D-1445-86D7-2193B5F6F394}" dt="2024-01-14T12:20:48.239" v="353"/>
          <ac:inkMkLst>
            <pc:docMk/>
            <pc:sldMk cId="2303502608" sldId="331"/>
            <ac:inkMk id="717" creationId="{C4987485-F670-BDFD-75BE-AD78138B43E6}"/>
          </ac:inkMkLst>
        </pc:inkChg>
        <pc:inkChg chg="add mod">
          <ac:chgData name="Kokchun Giang" userId="67e2125d-ec8c-4323-9653-9824a2ad815f" providerId="ADAL" clId="{921897F3-359D-1445-86D7-2193B5F6F394}" dt="2024-01-14T12:20:48.239" v="353"/>
          <ac:inkMkLst>
            <pc:docMk/>
            <pc:sldMk cId="2303502608" sldId="331"/>
            <ac:inkMk id="718" creationId="{C6A06462-2EC9-8265-0AEE-013C20F7F74D}"/>
          </ac:inkMkLst>
        </pc:inkChg>
        <pc:inkChg chg="add mod">
          <ac:chgData name="Kokchun Giang" userId="67e2125d-ec8c-4323-9653-9824a2ad815f" providerId="ADAL" clId="{921897F3-359D-1445-86D7-2193B5F6F394}" dt="2024-01-14T12:20:48.239" v="353"/>
          <ac:inkMkLst>
            <pc:docMk/>
            <pc:sldMk cId="2303502608" sldId="331"/>
            <ac:inkMk id="719" creationId="{D6F27024-D183-B583-D6CD-552AB7E41D79}"/>
          </ac:inkMkLst>
        </pc:inkChg>
        <pc:inkChg chg="add mod">
          <ac:chgData name="Kokchun Giang" userId="67e2125d-ec8c-4323-9653-9824a2ad815f" providerId="ADAL" clId="{921897F3-359D-1445-86D7-2193B5F6F394}" dt="2024-01-14T12:20:48.239" v="353"/>
          <ac:inkMkLst>
            <pc:docMk/>
            <pc:sldMk cId="2303502608" sldId="331"/>
            <ac:inkMk id="720" creationId="{F152DB05-D699-B322-E47C-85241CAA670D}"/>
          </ac:inkMkLst>
        </pc:inkChg>
        <pc:inkChg chg="add mod">
          <ac:chgData name="Kokchun Giang" userId="67e2125d-ec8c-4323-9653-9824a2ad815f" providerId="ADAL" clId="{921897F3-359D-1445-86D7-2193B5F6F394}" dt="2024-01-14T12:20:48.239" v="353"/>
          <ac:inkMkLst>
            <pc:docMk/>
            <pc:sldMk cId="2303502608" sldId="331"/>
            <ac:inkMk id="721" creationId="{29B0868A-DB3C-D268-AA90-FB48D6CCA1AD}"/>
          </ac:inkMkLst>
        </pc:inkChg>
        <pc:inkChg chg="add mod">
          <ac:chgData name="Kokchun Giang" userId="67e2125d-ec8c-4323-9653-9824a2ad815f" providerId="ADAL" clId="{921897F3-359D-1445-86D7-2193B5F6F394}" dt="2024-01-14T12:20:48.239" v="353"/>
          <ac:inkMkLst>
            <pc:docMk/>
            <pc:sldMk cId="2303502608" sldId="331"/>
            <ac:inkMk id="722" creationId="{C8465D4A-9F29-68DE-C836-758934DF0881}"/>
          </ac:inkMkLst>
        </pc:inkChg>
        <pc:inkChg chg="add mod">
          <ac:chgData name="Kokchun Giang" userId="67e2125d-ec8c-4323-9653-9824a2ad815f" providerId="ADAL" clId="{921897F3-359D-1445-86D7-2193B5F6F394}" dt="2024-01-14T12:20:52.804" v="362"/>
          <ac:inkMkLst>
            <pc:docMk/>
            <pc:sldMk cId="2303502608" sldId="331"/>
            <ac:inkMk id="725" creationId="{ED6ED996-425B-AA2B-BB48-77F03B05F291}"/>
          </ac:inkMkLst>
        </pc:inkChg>
        <pc:inkChg chg="add mod">
          <ac:chgData name="Kokchun Giang" userId="67e2125d-ec8c-4323-9653-9824a2ad815f" providerId="ADAL" clId="{921897F3-359D-1445-86D7-2193B5F6F394}" dt="2024-01-14T12:20:52.804" v="362"/>
          <ac:inkMkLst>
            <pc:docMk/>
            <pc:sldMk cId="2303502608" sldId="331"/>
            <ac:inkMk id="726" creationId="{DFC61E16-5211-8301-71FA-DB3A4DE2D10E}"/>
          </ac:inkMkLst>
        </pc:inkChg>
        <pc:inkChg chg="add mod">
          <ac:chgData name="Kokchun Giang" userId="67e2125d-ec8c-4323-9653-9824a2ad815f" providerId="ADAL" clId="{921897F3-359D-1445-86D7-2193B5F6F394}" dt="2024-01-14T12:20:52.804" v="362"/>
          <ac:inkMkLst>
            <pc:docMk/>
            <pc:sldMk cId="2303502608" sldId="331"/>
            <ac:inkMk id="727" creationId="{2E57EF68-CBBE-DE00-28D8-7233D1E0E5C3}"/>
          </ac:inkMkLst>
        </pc:inkChg>
        <pc:inkChg chg="add mod">
          <ac:chgData name="Kokchun Giang" userId="67e2125d-ec8c-4323-9653-9824a2ad815f" providerId="ADAL" clId="{921897F3-359D-1445-86D7-2193B5F6F394}" dt="2024-01-14T12:30:06.919" v="907" actId="164"/>
          <ac:inkMkLst>
            <pc:docMk/>
            <pc:sldMk cId="2303502608" sldId="331"/>
            <ac:inkMk id="728" creationId="{6DBAE869-0272-F1A1-30B8-5B79E7E4479C}"/>
          </ac:inkMkLst>
        </pc:inkChg>
        <pc:inkChg chg="add mod">
          <ac:chgData name="Kokchun Giang" userId="67e2125d-ec8c-4323-9653-9824a2ad815f" providerId="ADAL" clId="{921897F3-359D-1445-86D7-2193B5F6F394}" dt="2024-01-14T12:20:52.804" v="362"/>
          <ac:inkMkLst>
            <pc:docMk/>
            <pc:sldMk cId="2303502608" sldId="331"/>
            <ac:inkMk id="729" creationId="{464254DE-696D-EF05-FC84-586620B8BEDB}"/>
          </ac:inkMkLst>
        </pc:inkChg>
        <pc:inkChg chg="add mod">
          <ac:chgData name="Kokchun Giang" userId="67e2125d-ec8c-4323-9653-9824a2ad815f" providerId="ADAL" clId="{921897F3-359D-1445-86D7-2193B5F6F394}" dt="2024-01-14T12:20:52.804" v="362"/>
          <ac:inkMkLst>
            <pc:docMk/>
            <pc:sldMk cId="2303502608" sldId="331"/>
            <ac:inkMk id="730" creationId="{7506B4F8-78EA-CB3B-3246-02ECF921378D}"/>
          </ac:inkMkLst>
        </pc:inkChg>
        <pc:inkChg chg="add mod">
          <ac:chgData name="Kokchun Giang" userId="67e2125d-ec8c-4323-9653-9824a2ad815f" providerId="ADAL" clId="{921897F3-359D-1445-86D7-2193B5F6F394}" dt="2024-01-14T12:20:52.804" v="362"/>
          <ac:inkMkLst>
            <pc:docMk/>
            <pc:sldMk cId="2303502608" sldId="331"/>
            <ac:inkMk id="731" creationId="{E250B50F-DB9E-B8E2-2E5B-6ACE521C017F}"/>
          </ac:inkMkLst>
        </pc:inkChg>
        <pc:inkChg chg="add mod">
          <ac:chgData name="Kokchun Giang" userId="67e2125d-ec8c-4323-9653-9824a2ad815f" providerId="ADAL" clId="{921897F3-359D-1445-86D7-2193B5F6F394}" dt="2024-01-14T12:30:06.919" v="907" actId="164"/>
          <ac:inkMkLst>
            <pc:docMk/>
            <pc:sldMk cId="2303502608" sldId="331"/>
            <ac:inkMk id="732" creationId="{D953EAA5-0291-A192-B62B-9BDD422946CD}"/>
          </ac:inkMkLst>
        </pc:inkChg>
        <pc:inkChg chg="add mod">
          <ac:chgData name="Kokchun Giang" userId="67e2125d-ec8c-4323-9653-9824a2ad815f" providerId="ADAL" clId="{921897F3-359D-1445-86D7-2193B5F6F394}" dt="2024-01-14T12:21:37.146" v="430"/>
          <ac:inkMkLst>
            <pc:docMk/>
            <pc:sldMk cId="2303502608" sldId="331"/>
            <ac:inkMk id="735" creationId="{CCF5C9C0-CE96-AF99-120F-D2AB36E3241F}"/>
          </ac:inkMkLst>
        </pc:inkChg>
        <pc:inkChg chg="add mod">
          <ac:chgData name="Kokchun Giang" userId="67e2125d-ec8c-4323-9653-9824a2ad815f" providerId="ADAL" clId="{921897F3-359D-1445-86D7-2193B5F6F394}" dt="2024-01-14T12:21:37.146" v="430"/>
          <ac:inkMkLst>
            <pc:docMk/>
            <pc:sldMk cId="2303502608" sldId="331"/>
            <ac:inkMk id="736" creationId="{C7DEC8F4-9F7F-FE71-36E0-DF3D95E59FF7}"/>
          </ac:inkMkLst>
        </pc:inkChg>
        <pc:inkChg chg="add mod">
          <ac:chgData name="Kokchun Giang" userId="67e2125d-ec8c-4323-9653-9824a2ad815f" providerId="ADAL" clId="{921897F3-359D-1445-86D7-2193B5F6F394}" dt="2024-01-14T12:21:37.146" v="430"/>
          <ac:inkMkLst>
            <pc:docMk/>
            <pc:sldMk cId="2303502608" sldId="331"/>
            <ac:inkMk id="737" creationId="{AF23B392-B709-1FE7-6DFB-198CEFE3CE79}"/>
          </ac:inkMkLst>
        </pc:inkChg>
        <pc:inkChg chg="add mod">
          <ac:chgData name="Kokchun Giang" userId="67e2125d-ec8c-4323-9653-9824a2ad815f" providerId="ADAL" clId="{921897F3-359D-1445-86D7-2193B5F6F394}" dt="2024-01-14T12:21:37.146" v="430"/>
          <ac:inkMkLst>
            <pc:docMk/>
            <pc:sldMk cId="2303502608" sldId="331"/>
            <ac:inkMk id="738" creationId="{F84D399C-EAD9-13B7-0E21-25A1E45DB659}"/>
          </ac:inkMkLst>
        </pc:inkChg>
        <pc:inkChg chg="add mod">
          <ac:chgData name="Kokchun Giang" userId="67e2125d-ec8c-4323-9653-9824a2ad815f" providerId="ADAL" clId="{921897F3-359D-1445-86D7-2193B5F6F394}" dt="2024-01-14T12:21:37.146" v="430"/>
          <ac:inkMkLst>
            <pc:docMk/>
            <pc:sldMk cId="2303502608" sldId="331"/>
            <ac:inkMk id="739" creationId="{EF15C2DD-5D7C-96A6-D0B8-B059819B328D}"/>
          </ac:inkMkLst>
        </pc:inkChg>
        <pc:inkChg chg="add mod">
          <ac:chgData name="Kokchun Giang" userId="67e2125d-ec8c-4323-9653-9824a2ad815f" providerId="ADAL" clId="{921897F3-359D-1445-86D7-2193B5F6F394}" dt="2024-01-14T12:21:37.146" v="430"/>
          <ac:inkMkLst>
            <pc:docMk/>
            <pc:sldMk cId="2303502608" sldId="331"/>
            <ac:inkMk id="740" creationId="{E7A71B96-EA6C-C260-9D15-463911D734E3}"/>
          </ac:inkMkLst>
        </pc:inkChg>
        <pc:inkChg chg="add mod">
          <ac:chgData name="Kokchun Giang" userId="67e2125d-ec8c-4323-9653-9824a2ad815f" providerId="ADAL" clId="{921897F3-359D-1445-86D7-2193B5F6F394}" dt="2024-01-14T12:21:37.146" v="430"/>
          <ac:inkMkLst>
            <pc:docMk/>
            <pc:sldMk cId="2303502608" sldId="331"/>
            <ac:inkMk id="741" creationId="{5494BB00-B1A0-4F43-7F88-F536C6E2765C}"/>
          </ac:inkMkLst>
        </pc:inkChg>
        <pc:inkChg chg="add mod">
          <ac:chgData name="Kokchun Giang" userId="67e2125d-ec8c-4323-9653-9824a2ad815f" providerId="ADAL" clId="{921897F3-359D-1445-86D7-2193B5F6F394}" dt="2024-01-14T12:21:37.146" v="430"/>
          <ac:inkMkLst>
            <pc:docMk/>
            <pc:sldMk cId="2303502608" sldId="331"/>
            <ac:inkMk id="742" creationId="{6862C2FC-B2B5-72A3-0473-D402B4F2179C}"/>
          </ac:inkMkLst>
        </pc:inkChg>
        <pc:inkChg chg="add mod">
          <ac:chgData name="Kokchun Giang" userId="67e2125d-ec8c-4323-9653-9824a2ad815f" providerId="ADAL" clId="{921897F3-359D-1445-86D7-2193B5F6F394}" dt="2024-01-14T12:21:37.146" v="430"/>
          <ac:inkMkLst>
            <pc:docMk/>
            <pc:sldMk cId="2303502608" sldId="331"/>
            <ac:inkMk id="743" creationId="{2EB12322-563F-418C-AD21-E6E2CBCBB228}"/>
          </ac:inkMkLst>
        </pc:inkChg>
        <pc:inkChg chg="add mod">
          <ac:chgData name="Kokchun Giang" userId="67e2125d-ec8c-4323-9653-9824a2ad815f" providerId="ADAL" clId="{921897F3-359D-1445-86D7-2193B5F6F394}" dt="2024-01-14T12:21:37.146" v="430"/>
          <ac:inkMkLst>
            <pc:docMk/>
            <pc:sldMk cId="2303502608" sldId="331"/>
            <ac:inkMk id="744" creationId="{326A34A7-43C2-B702-1462-796523FF7057}"/>
          </ac:inkMkLst>
        </pc:inkChg>
        <pc:inkChg chg="add mod">
          <ac:chgData name="Kokchun Giang" userId="67e2125d-ec8c-4323-9653-9824a2ad815f" providerId="ADAL" clId="{921897F3-359D-1445-86D7-2193B5F6F394}" dt="2024-01-14T12:21:37.146" v="430"/>
          <ac:inkMkLst>
            <pc:docMk/>
            <pc:sldMk cId="2303502608" sldId="331"/>
            <ac:inkMk id="745" creationId="{B34F74AF-C0C5-E6AB-E6FB-E2C4F54347FD}"/>
          </ac:inkMkLst>
        </pc:inkChg>
        <pc:inkChg chg="add mod">
          <ac:chgData name="Kokchun Giang" userId="67e2125d-ec8c-4323-9653-9824a2ad815f" providerId="ADAL" clId="{921897F3-359D-1445-86D7-2193B5F6F394}" dt="2024-01-14T12:21:37.146" v="430"/>
          <ac:inkMkLst>
            <pc:docMk/>
            <pc:sldMk cId="2303502608" sldId="331"/>
            <ac:inkMk id="746" creationId="{76AF119F-D049-6197-7B9E-77BD3A3E62FD}"/>
          </ac:inkMkLst>
        </pc:inkChg>
        <pc:inkChg chg="add mod">
          <ac:chgData name="Kokchun Giang" userId="67e2125d-ec8c-4323-9653-9824a2ad815f" providerId="ADAL" clId="{921897F3-359D-1445-86D7-2193B5F6F394}" dt="2024-01-14T12:21:37.146" v="430"/>
          <ac:inkMkLst>
            <pc:docMk/>
            <pc:sldMk cId="2303502608" sldId="331"/>
            <ac:inkMk id="747" creationId="{E6A45583-525C-F9EB-8F35-EE3E773939F7}"/>
          </ac:inkMkLst>
        </pc:inkChg>
        <pc:inkChg chg="add del">
          <ac:chgData name="Kokchun Giang" userId="67e2125d-ec8c-4323-9653-9824a2ad815f" providerId="ADAL" clId="{921897F3-359D-1445-86D7-2193B5F6F394}" dt="2024-01-14T12:21:08.354" v="378" actId="9405"/>
          <ac:inkMkLst>
            <pc:docMk/>
            <pc:sldMk cId="2303502608" sldId="331"/>
            <ac:inkMk id="749" creationId="{2F9161A8-FF27-AD90-D0FF-0FDFEA1FA5E2}"/>
          </ac:inkMkLst>
        </pc:inkChg>
        <pc:inkChg chg="add mod">
          <ac:chgData name="Kokchun Giang" userId="67e2125d-ec8c-4323-9653-9824a2ad815f" providerId="ADAL" clId="{921897F3-359D-1445-86D7-2193B5F6F394}" dt="2024-01-14T12:21:37.146" v="430"/>
          <ac:inkMkLst>
            <pc:docMk/>
            <pc:sldMk cId="2303502608" sldId="331"/>
            <ac:inkMk id="750" creationId="{5E28A866-53CE-7983-601E-606AC1AF2A28}"/>
          </ac:inkMkLst>
        </pc:inkChg>
        <pc:inkChg chg="add mod">
          <ac:chgData name="Kokchun Giang" userId="67e2125d-ec8c-4323-9653-9824a2ad815f" providerId="ADAL" clId="{921897F3-359D-1445-86D7-2193B5F6F394}" dt="2024-01-14T12:21:37.146" v="430"/>
          <ac:inkMkLst>
            <pc:docMk/>
            <pc:sldMk cId="2303502608" sldId="331"/>
            <ac:inkMk id="751" creationId="{099C610C-D9A3-25AB-B958-0C1ACCED3EC8}"/>
          </ac:inkMkLst>
        </pc:inkChg>
        <pc:inkChg chg="add mod">
          <ac:chgData name="Kokchun Giang" userId="67e2125d-ec8c-4323-9653-9824a2ad815f" providerId="ADAL" clId="{921897F3-359D-1445-86D7-2193B5F6F394}" dt="2024-01-14T12:21:37.146" v="430"/>
          <ac:inkMkLst>
            <pc:docMk/>
            <pc:sldMk cId="2303502608" sldId="331"/>
            <ac:inkMk id="752" creationId="{63E0A0F0-2246-DC2B-EDEE-6AD2ED303EBC}"/>
          </ac:inkMkLst>
        </pc:inkChg>
        <pc:inkChg chg="add mod">
          <ac:chgData name="Kokchun Giang" userId="67e2125d-ec8c-4323-9653-9824a2ad815f" providerId="ADAL" clId="{921897F3-359D-1445-86D7-2193B5F6F394}" dt="2024-01-14T12:21:37.146" v="430"/>
          <ac:inkMkLst>
            <pc:docMk/>
            <pc:sldMk cId="2303502608" sldId="331"/>
            <ac:inkMk id="753" creationId="{5369CB73-64F7-7792-0908-C0936DE6A332}"/>
          </ac:inkMkLst>
        </pc:inkChg>
        <pc:inkChg chg="add mod">
          <ac:chgData name="Kokchun Giang" userId="67e2125d-ec8c-4323-9653-9824a2ad815f" providerId="ADAL" clId="{921897F3-359D-1445-86D7-2193B5F6F394}" dt="2024-01-14T12:21:37.146" v="430"/>
          <ac:inkMkLst>
            <pc:docMk/>
            <pc:sldMk cId="2303502608" sldId="331"/>
            <ac:inkMk id="754" creationId="{CB0F6CE8-F124-C741-50A9-004369E59A82}"/>
          </ac:inkMkLst>
        </pc:inkChg>
        <pc:inkChg chg="add mod">
          <ac:chgData name="Kokchun Giang" userId="67e2125d-ec8c-4323-9653-9824a2ad815f" providerId="ADAL" clId="{921897F3-359D-1445-86D7-2193B5F6F394}" dt="2024-01-14T12:21:37.146" v="430"/>
          <ac:inkMkLst>
            <pc:docMk/>
            <pc:sldMk cId="2303502608" sldId="331"/>
            <ac:inkMk id="756" creationId="{50064DBE-1B37-1432-7933-E3F486E03E00}"/>
          </ac:inkMkLst>
        </pc:inkChg>
        <pc:inkChg chg="add mod">
          <ac:chgData name="Kokchun Giang" userId="67e2125d-ec8c-4323-9653-9824a2ad815f" providerId="ADAL" clId="{921897F3-359D-1445-86D7-2193B5F6F394}" dt="2024-01-14T12:21:37.146" v="430"/>
          <ac:inkMkLst>
            <pc:docMk/>
            <pc:sldMk cId="2303502608" sldId="331"/>
            <ac:inkMk id="757" creationId="{55242B99-4F6A-623C-9562-C0F01DCBA02A}"/>
          </ac:inkMkLst>
        </pc:inkChg>
        <pc:inkChg chg="add mod">
          <ac:chgData name="Kokchun Giang" userId="67e2125d-ec8c-4323-9653-9824a2ad815f" providerId="ADAL" clId="{921897F3-359D-1445-86D7-2193B5F6F394}" dt="2024-01-14T12:21:37.146" v="430"/>
          <ac:inkMkLst>
            <pc:docMk/>
            <pc:sldMk cId="2303502608" sldId="331"/>
            <ac:inkMk id="758" creationId="{8C18D5A5-889C-4C2A-4C3E-A038E8E117AF}"/>
          </ac:inkMkLst>
        </pc:inkChg>
        <pc:inkChg chg="add mod">
          <ac:chgData name="Kokchun Giang" userId="67e2125d-ec8c-4323-9653-9824a2ad815f" providerId="ADAL" clId="{921897F3-359D-1445-86D7-2193B5F6F394}" dt="2024-01-14T12:21:37.146" v="430"/>
          <ac:inkMkLst>
            <pc:docMk/>
            <pc:sldMk cId="2303502608" sldId="331"/>
            <ac:inkMk id="759" creationId="{2321F035-06AF-3709-4771-392CDA8107CC}"/>
          </ac:inkMkLst>
        </pc:inkChg>
        <pc:inkChg chg="add mod">
          <ac:chgData name="Kokchun Giang" userId="67e2125d-ec8c-4323-9653-9824a2ad815f" providerId="ADAL" clId="{921897F3-359D-1445-86D7-2193B5F6F394}" dt="2024-01-14T12:21:37.146" v="430"/>
          <ac:inkMkLst>
            <pc:docMk/>
            <pc:sldMk cId="2303502608" sldId="331"/>
            <ac:inkMk id="760" creationId="{7572EDFF-7BAB-73D8-9AEC-50F4BD1D31A9}"/>
          </ac:inkMkLst>
        </pc:inkChg>
        <pc:inkChg chg="add mod">
          <ac:chgData name="Kokchun Giang" userId="67e2125d-ec8c-4323-9653-9824a2ad815f" providerId="ADAL" clId="{921897F3-359D-1445-86D7-2193B5F6F394}" dt="2024-01-14T12:21:37.146" v="430"/>
          <ac:inkMkLst>
            <pc:docMk/>
            <pc:sldMk cId="2303502608" sldId="331"/>
            <ac:inkMk id="761" creationId="{0EC37F3A-E027-D568-D9F7-A7D8576FC858}"/>
          </ac:inkMkLst>
        </pc:inkChg>
        <pc:inkChg chg="add mod">
          <ac:chgData name="Kokchun Giang" userId="67e2125d-ec8c-4323-9653-9824a2ad815f" providerId="ADAL" clId="{921897F3-359D-1445-86D7-2193B5F6F394}" dt="2024-01-14T12:21:37.146" v="430"/>
          <ac:inkMkLst>
            <pc:docMk/>
            <pc:sldMk cId="2303502608" sldId="331"/>
            <ac:inkMk id="762" creationId="{459AD3C4-E16E-32C2-5A6C-6B37D8BA331C}"/>
          </ac:inkMkLst>
        </pc:inkChg>
        <pc:inkChg chg="add mod">
          <ac:chgData name="Kokchun Giang" userId="67e2125d-ec8c-4323-9653-9824a2ad815f" providerId="ADAL" clId="{921897F3-359D-1445-86D7-2193B5F6F394}" dt="2024-01-14T12:21:37.146" v="430"/>
          <ac:inkMkLst>
            <pc:docMk/>
            <pc:sldMk cId="2303502608" sldId="331"/>
            <ac:inkMk id="763" creationId="{96FDE290-1D92-5E44-780C-9D5C69616DDB}"/>
          </ac:inkMkLst>
        </pc:inkChg>
        <pc:inkChg chg="add mod">
          <ac:chgData name="Kokchun Giang" userId="67e2125d-ec8c-4323-9653-9824a2ad815f" providerId="ADAL" clId="{921897F3-359D-1445-86D7-2193B5F6F394}" dt="2024-01-14T12:21:37.146" v="430"/>
          <ac:inkMkLst>
            <pc:docMk/>
            <pc:sldMk cId="2303502608" sldId="331"/>
            <ac:inkMk id="764" creationId="{B6650048-7A31-B933-F707-323067D0EE44}"/>
          </ac:inkMkLst>
        </pc:inkChg>
        <pc:inkChg chg="add mod">
          <ac:chgData name="Kokchun Giang" userId="67e2125d-ec8c-4323-9653-9824a2ad815f" providerId="ADAL" clId="{921897F3-359D-1445-86D7-2193B5F6F394}" dt="2024-01-14T12:21:37.146" v="430"/>
          <ac:inkMkLst>
            <pc:docMk/>
            <pc:sldMk cId="2303502608" sldId="331"/>
            <ac:inkMk id="765" creationId="{AC2C7991-8453-67AF-6C33-FB9633ABD811}"/>
          </ac:inkMkLst>
        </pc:inkChg>
        <pc:inkChg chg="add mod">
          <ac:chgData name="Kokchun Giang" userId="67e2125d-ec8c-4323-9653-9824a2ad815f" providerId="ADAL" clId="{921897F3-359D-1445-86D7-2193B5F6F394}" dt="2024-01-14T12:21:37.146" v="430"/>
          <ac:inkMkLst>
            <pc:docMk/>
            <pc:sldMk cId="2303502608" sldId="331"/>
            <ac:inkMk id="766" creationId="{14556457-045D-FDAA-F7E7-CDD567D1E669}"/>
          </ac:inkMkLst>
        </pc:inkChg>
        <pc:inkChg chg="add mod">
          <ac:chgData name="Kokchun Giang" userId="67e2125d-ec8c-4323-9653-9824a2ad815f" providerId="ADAL" clId="{921897F3-359D-1445-86D7-2193B5F6F394}" dt="2024-01-14T12:21:37.146" v="430"/>
          <ac:inkMkLst>
            <pc:docMk/>
            <pc:sldMk cId="2303502608" sldId="331"/>
            <ac:inkMk id="767" creationId="{F0AC8545-1B4F-6D4F-CBE7-0FB6783D9770}"/>
          </ac:inkMkLst>
        </pc:inkChg>
        <pc:inkChg chg="add mod">
          <ac:chgData name="Kokchun Giang" userId="67e2125d-ec8c-4323-9653-9824a2ad815f" providerId="ADAL" clId="{921897F3-359D-1445-86D7-2193B5F6F394}" dt="2024-01-14T12:21:37.146" v="430"/>
          <ac:inkMkLst>
            <pc:docMk/>
            <pc:sldMk cId="2303502608" sldId="331"/>
            <ac:inkMk id="770" creationId="{8F22A3B1-5112-5A13-855A-D7ED7667C6E0}"/>
          </ac:inkMkLst>
        </pc:inkChg>
        <pc:inkChg chg="add mod">
          <ac:chgData name="Kokchun Giang" userId="67e2125d-ec8c-4323-9653-9824a2ad815f" providerId="ADAL" clId="{921897F3-359D-1445-86D7-2193B5F6F394}" dt="2024-01-14T12:21:37.146" v="430"/>
          <ac:inkMkLst>
            <pc:docMk/>
            <pc:sldMk cId="2303502608" sldId="331"/>
            <ac:inkMk id="771" creationId="{7FB73249-DD54-205B-4682-F19294F54FBD}"/>
          </ac:inkMkLst>
        </pc:inkChg>
        <pc:inkChg chg="add mod">
          <ac:chgData name="Kokchun Giang" userId="67e2125d-ec8c-4323-9653-9824a2ad815f" providerId="ADAL" clId="{921897F3-359D-1445-86D7-2193B5F6F394}" dt="2024-01-14T12:21:37.146" v="430"/>
          <ac:inkMkLst>
            <pc:docMk/>
            <pc:sldMk cId="2303502608" sldId="331"/>
            <ac:inkMk id="772" creationId="{D6F98B96-4F34-F2CF-1C29-75DF85E2CC70}"/>
          </ac:inkMkLst>
        </pc:inkChg>
        <pc:inkChg chg="add mod">
          <ac:chgData name="Kokchun Giang" userId="67e2125d-ec8c-4323-9653-9824a2ad815f" providerId="ADAL" clId="{921897F3-359D-1445-86D7-2193B5F6F394}" dt="2024-01-14T12:21:37.146" v="430"/>
          <ac:inkMkLst>
            <pc:docMk/>
            <pc:sldMk cId="2303502608" sldId="331"/>
            <ac:inkMk id="773" creationId="{B222763F-32F0-CDF1-7680-4F31F88C3ED9}"/>
          </ac:inkMkLst>
        </pc:inkChg>
        <pc:inkChg chg="add mod">
          <ac:chgData name="Kokchun Giang" userId="67e2125d-ec8c-4323-9653-9824a2ad815f" providerId="ADAL" clId="{921897F3-359D-1445-86D7-2193B5F6F394}" dt="2024-01-14T12:21:37.146" v="430"/>
          <ac:inkMkLst>
            <pc:docMk/>
            <pc:sldMk cId="2303502608" sldId="331"/>
            <ac:inkMk id="774" creationId="{9ED8C17B-1E4E-2983-35F0-FE2A6C548830}"/>
          </ac:inkMkLst>
        </pc:inkChg>
        <pc:inkChg chg="add mod">
          <ac:chgData name="Kokchun Giang" userId="67e2125d-ec8c-4323-9653-9824a2ad815f" providerId="ADAL" clId="{921897F3-359D-1445-86D7-2193B5F6F394}" dt="2024-01-14T12:21:37.146" v="430"/>
          <ac:inkMkLst>
            <pc:docMk/>
            <pc:sldMk cId="2303502608" sldId="331"/>
            <ac:inkMk id="775" creationId="{83A178C3-413D-E5AE-4FF1-2C44994051CE}"/>
          </ac:inkMkLst>
        </pc:inkChg>
        <pc:inkChg chg="add mod">
          <ac:chgData name="Kokchun Giang" userId="67e2125d-ec8c-4323-9653-9824a2ad815f" providerId="ADAL" clId="{921897F3-359D-1445-86D7-2193B5F6F394}" dt="2024-01-14T12:21:37.146" v="430"/>
          <ac:inkMkLst>
            <pc:docMk/>
            <pc:sldMk cId="2303502608" sldId="331"/>
            <ac:inkMk id="776" creationId="{A30F8492-38E4-7D7A-8D78-0B46B5E7F040}"/>
          </ac:inkMkLst>
        </pc:inkChg>
        <pc:inkChg chg="add mod">
          <ac:chgData name="Kokchun Giang" userId="67e2125d-ec8c-4323-9653-9824a2ad815f" providerId="ADAL" clId="{921897F3-359D-1445-86D7-2193B5F6F394}" dt="2024-01-14T12:21:37.146" v="430"/>
          <ac:inkMkLst>
            <pc:docMk/>
            <pc:sldMk cId="2303502608" sldId="331"/>
            <ac:inkMk id="777" creationId="{9949E671-6E38-C95A-3E9F-4FE908D02A47}"/>
          </ac:inkMkLst>
        </pc:inkChg>
        <pc:inkChg chg="add mod">
          <ac:chgData name="Kokchun Giang" userId="67e2125d-ec8c-4323-9653-9824a2ad815f" providerId="ADAL" clId="{921897F3-359D-1445-86D7-2193B5F6F394}" dt="2024-01-14T12:21:37.146" v="430"/>
          <ac:inkMkLst>
            <pc:docMk/>
            <pc:sldMk cId="2303502608" sldId="331"/>
            <ac:inkMk id="778" creationId="{EF7134DC-BD79-A44D-C0F9-0277C75B31AB}"/>
          </ac:inkMkLst>
        </pc:inkChg>
        <pc:inkChg chg="add mod">
          <ac:chgData name="Kokchun Giang" userId="67e2125d-ec8c-4323-9653-9824a2ad815f" providerId="ADAL" clId="{921897F3-359D-1445-86D7-2193B5F6F394}" dt="2024-01-14T12:21:37.146" v="430"/>
          <ac:inkMkLst>
            <pc:docMk/>
            <pc:sldMk cId="2303502608" sldId="331"/>
            <ac:inkMk id="779" creationId="{2C7C067C-9BE1-8F09-23C7-B5BB5E32E5DF}"/>
          </ac:inkMkLst>
        </pc:inkChg>
        <pc:inkChg chg="add mod">
          <ac:chgData name="Kokchun Giang" userId="67e2125d-ec8c-4323-9653-9824a2ad815f" providerId="ADAL" clId="{921897F3-359D-1445-86D7-2193B5F6F394}" dt="2024-01-14T12:21:37.146" v="430"/>
          <ac:inkMkLst>
            <pc:docMk/>
            <pc:sldMk cId="2303502608" sldId="331"/>
            <ac:inkMk id="780" creationId="{1652F44D-9899-13E1-1AB2-86D59E802466}"/>
          </ac:inkMkLst>
        </pc:inkChg>
        <pc:inkChg chg="add mod">
          <ac:chgData name="Kokchun Giang" userId="67e2125d-ec8c-4323-9653-9824a2ad815f" providerId="ADAL" clId="{921897F3-359D-1445-86D7-2193B5F6F394}" dt="2024-01-14T12:21:37.146" v="430"/>
          <ac:inkMkLst>
            <pc:docMk/>
            <pc:sldMk cId="2303502608" sldId="331"/>
            <ac:inkMk id="782" creationId="{660FD0B5-B620-0712-D52F-D034057F61F0}"/>
          </ac:inkMkLst>
        </pc:inkChg>
        <pc:inkChg chg="add mod">
          <ac:chgData name="Kokchun Giang" userId="67e2125d-ec8c-4323-9653-9824a2ad815f" providerId="ADAL" clId="{921897F3-359D-1445-86D7-2193B5F6F394}" dt="2024-01-14T12:21:37.146" v="430"/>
          <ac:inkMkLst>
            <pc:docMk/>
            <pc:sldMk cId="2303502608" sldId="331"/>
            <ac:inkMk id="783" creationId="{07E241BE-211A-0D2A-1419-C1A07B05DB82}"/>
          </ac:inkMkLst>
        </pc:inkChg>
        <pc:inkChg chg="add mod">
          <ac:chgData name="Kokchun Giang" userId="67e2125d-ec8c-4323-9653-9824a2ad815f" providerId="ADAL" clId="{921897F3-359D-1445-86D7-2193B5F6F394}" dt="2024-01-14T12:21:37.146" v="430"/>
          <ac:inkMkLst>
            <pc:docMk/>
            <pc:sldMk cId="2303502608" sldId="331"/>
            <ac:inkMk id="784" creationId="{954688B2-DFD7-F2DE-69BF-5F450970A08F}"/>
          </ac:inkMkLst>
        </pc:inkChg>
        <pc:inkChg chg="add mod">
          <ac:chgData name="Kokchun Giang" userId="67e2125d-ec8c-4323-9653-9824a2ad815f" providerId="ADAL" clId="{921897F3-359D-1445-86D7-2193B5F6F394}" dt="2024-01-14T12:21:37.146" v="430"/>
          <ac:inkMkLst>
            <pc:docMk/>
            <pc:sldMk cId="2303502608" sldId="331"/>
            <ac:inkMk id="785" creationId="{D3338566-2735-423A-83A9-6FCB43E01330}"/>
          </ac:inkMkLst>
        </pc:inkChg>
        <pc:inkChg chg="add mod">
          <ac:chgData name="Kokchun Giang" userId="67e2125d-ec8c-4323-9653-9824a2ad815f" providerId="ADAL" clId="{921897F3-359D-1445-86D7-2193B5F6F394}" dt="2024-01-14T12:21:37.146" v="430"/>
          <ac:inkMkLst>
            <pc:docMk/>
            <pc:sldMk cId="2303502608" sldId="331"/>
            <ac:inkMk id="786" creationId="{637B95D2-3357-3D15-97E2-CAC80D1813ED}"/>
          </ac:inkMkLst>
        </pc:inkChg>
        <pc:inkChg chg="add mod">
          <ac:chgData name="Kokchun Giang" userId="67e2125d-ec8c-4323-9653-9824a2ad815f" providerId="ADAL" clId="{921897F3-359D-1445-86D7-2193B5F6F394}" dt="2024-01-14T12:21:37.146" v="430"/>
          <ac:inkMkLst>
            <pc:docMk/>
            <pc:sldMk cId="2303502608" sldId="331"/>
            <ac:inkMk id="787" creationId="{FB0DB3C6-24DE-44B5-0945-9202587BA54B}"/>
          </ac:inkMkLst>
        </pc:inkChg>
        <pc:inkChg chg="add mod">
          <ac:chgData name="Kokchun Giang" userId="67e2125d-ec8c-4323-9653-9824a2ad815f" providerId="ADAL" clId="{921897F3-359D-1445-86D7-2193B5F6F394}" dt="2024-01-14T12:21:37.146" v="430"/>
          <ac:inkMkLst>
            <pc:docMk/>
            <pc:sldMk cId="2303502608" sldId="331"/>
            <ac:inkMk id="788" creationId="{B4F9E36F-8224-BCFF-710E-1C21206432D0}"/>
          </ac:inkMkLst>
        </pc:inkChg>
        <pc:inkChg chg="add mod">
          <ac:chgData name="Kokchun Giang" userId="67e2125d-ec8c-4323-9653-9824a2ad815f" providerId="ADAL" clId="{921897F3-359D-1445-86D7-2193B5F6F394}" dt="2024-01-14T12:21:37.146" v="430"/>
          <ac:inkMkLst>
            <pc:docMk/>
            <pc:sldMk cId="2303502608" sldId="331"/>
            <ac:inkMk id="789" creationId="{376FE50D-9EEE-AABA-789C-0CF59A2B984A}"/>
          </ac:inkMkLst>
        </pc:inkChg>
        <pc:inkChg chg="add mod">
          <ac:chgData name="Kokchun Giang" userId="67e2125d-ec8c-4323-9653-9824a2ad815f" providerId="ADAL" clId="{921897F3-359D-1445-86D7-2193B5F6F394}" dt="2024-01-14T12:21:37.146" v="430"/>
          <ac:inkMkLst>
            <pc:docMk/>
            <pc:sldMk cId="2303502608" sldId="331"/>
            <ac:inkMk id="790" creationId="{0A63483D-EE66-E496-A794-9CF018841790}"/>
          </ac:inkMkLst>
        </pc:inkChg>
        <pc:inkChg chg="add mod">
          <ac:chgData name="Kokchun Giang" userId="67e2125d-ec8c-4323-9653-9824a2ad815f" providerId="ADAL" clId="{921897F3-359D-1445-86D7-2193B5F6F394}" dt="2024-01-14T12:21:37.146" v="430"/>
          <ac:inkMkLst>
            <pc:docMk/>
            <pc:sldMk cId="2303502608" sldId="331"/>
            <ac:inkMk id="791" creationId="{EE35CABA-58A4-3F40-F7F5-FE8473EAD144}"/>
          </ac:inkMkLst>
        </pc:inkChg>
        <pc:inkChg chg="add mod">
          <ac:chgData name="Kokchun Giang" userId="67e2125d-ec8c-4323-9653-9824a2ad815f" providerId="ADAL" clId="{921897F3-359D-1445-86D7-2193B5F6F394}" dt="2024-01-14T12:21:37.146" v="430"/>
          <ac:inkMkLst>
            <pc:docMk/>
            <pc:sldMk cId="2303502608" sldId="331"/>
            <ac:inkMk id="792" creationId="{5097EC57-BF3F-BE91-F951-1D577F5AE7E9}"/>
          </ac:inkMkLst>
        </pc:inkChg>
        <pc:inkChg chg="add mod">
          <ac:chgData name="Kokchun Giang" userId="67e2125d-ec8c-4323-9653-9824a2ad815f" providerId="ADAL" clId="{921897F3-359D-1445-86D7-2193B5F6F394}" dt="2024-01-14T12:21:37.146" v="430"/>
          <ac:inkMkLst>
            <pc:docMk/>
            <pc:sldMk cId="2303502608" sldId="331"/>
            <ac:inkMk id="794" creationId="{FCF99AA2-BE02-9922-9E13-24AA2F212EEE}"/>
          </ac:inkMkLst>
        </pc:inkChg>
        <pc:inkChg chg="add mod">
          <ac:chgData name="Kokchun Giang" userId="67e2125d-ec8c-4323-9653-9824a2ad815f" providerId="ADAL" clId="{921897F3-359D-1445-86D7-2193B5F6F394}" dt="2024-01-14T12:21:37.146" v="430"/>
          <ac:inkMkLst>
            <pc:docMk/>
            <pc:sldMk cId="2303502608" sldId="331"/>
            <ac:inkMk id="795" creationId="{0B7479D4-B254-EA84-920F-532BFB3B1856}"/>
          </ac:inkMkLst>
        </pc:inkChg>
        <pc:inkChg chg="add mod">
          <ac:chgData name="Kokchun Giang" userId="67e2125d-ec8c-4323-9653-9824a2ad815f" providerId="ADAL" clId="{921897F3-359D-1445-86D7-2193B5F6F394}" dt="2024-01-14T12:21:37.146" v="430"/>
          <ac:inkMkLst>
            <pc:docMk/>
            <pc:sldMk cId="2303502608" sldId="331"/>
            <ac:inkMk id="796" creationId="{D3601F2B-D066-A59F-C55E-64569B50B028}"/>
          </ac:inkMkLst>
        </pc:inkChg>
        <pc:inkChg chg="add mod">
          <ac:chgData name="Kokchun Giang" userId="67e2125d-ec8c-4323-9653-9824a2ad815f" providerId="ADAL" clId="{921897F3-359D-1445-86D7-2193B5F6F394}" dt="2024-01-14T12:21:37.146" v="430"/>
          <ac:inkMkLst>
            <pc:docMk/>
            <pc:sldMk cId="2303502608" sldId="331"/>
            <ac:inkMk id="797" creationId="{4E172AE4-228F-BB82-D9AD-363D5B6D59E6}"/>
          </ac:inkMkLst>
        </pc:inkChg>
        <pc:inkChg chg="add mod">
          <ac:chgData name="Kokchun Giang" userId="67e2125d-ec8c-4323-9653-9824a2ad815f" providerId="ADAL" clId="{921897F3-359D-1445-86D7-2193B5F6F394}" dt="2024-01-14T12:21:37.146" v="430"/>
          <ac:inkMkLst>
            <pc:docMk/>
            <pc:sldMk cId="2303502608" sldId="331"/>
            <ac:inkMk id="798" creationId="{70BA9704-9E05-5AE9-11EE-20D55D4FAE9A}"/>
          </ac:inkMkLst>
        </pc:inkChg>
        <pc:inkChg chg="add mod">
          <ac:chgData name="Kokchun Giang" userId="67e2125d-ec8c-4323-9653-9824a2ad815f" providerId="ADAL" clId="{921897F3-359D-1445-86D7-2193B5F6F394}" dt="2024-01-14T12:21:37.146" v="430"/>
          <ac:inkMkLst>
            <pc:docMk/>
            <pc:sldMk cId="2303502608" sldId="331"/>
            <ac:inkMk id="799" creationId="{92AE8CDD-7997-7648-D395-199A9DA2E39D}"/>
          </ac:inkMkLst>
        </pc:inkChg>
        <pc:inkChg chg="add mod">
          <ac:chgData name="Kokchun Giang" userId="67e2125d-ec8c-4323-9653-9824a2ad815f" providerId="ADAL" clId="{921897F3-359D-1445-86D7-2193B5F6F394}" dt="2024-01-14T12:21:37.146" v="430"/>
          <ac:inkMkLst>
            <pc:docMk/>
            <pc:sldMk cId="2303502608" sldId="331"/>
            <ac:inkMk id="800" creationId="{D9B65D43-3910-A263-8ADC-80E2198FE8F3}"/>
          </ac:inkMkLst>
        </pc:inkChg>
        <pc:inkChg chg="add mod">
          <ac:chgData name="Kokchun Giang" userId="67e2125d-ec8c-4323-9653-9824a2ad815f" providerId="ADAL" clId="{921897F3-359D-1445-86D7-2193B5F6F394}" dt="2024-01-14T12:21:37.146" v="430"/>
          <ac:inkMkLst>
            <pc:docMk/>
            <pc:sldMk cId="2303502608" sldId="331"/>
            <ac:inkMk id="801" creationId="{72E0FE6F-9BBD-BB6E-5B87-A91A17DEBACA}"/>
          </ac:inkMkLst>
        </pc:inkChg>
        <pc:inkChg chg="add del mod">
          <ac:chgData name="Kokchun Giang" userId="67e2125d-ec8c-4323-9653-9824a2ad815f" providerId="ADAL" clId="{921897F3-359D-1445-86D7-2193B5F6F394}" dt="2024-01-14T12:22:11.215" v="476" actId="9405"/>
          <ac:inkMkLst>
            <pc:docMk/>
            <pc:sldMk cId="2303502608" sldId="331"/>
            <ac:inkMk id="803" creationId="{C6156C09-F2FE-127C-E9FF-A8C8764959C9}"/>
          </ac:inkMkLst>
        </pc:inkChg>
        <pc:inkChg chg="add del mod">
          <ac:chgData name="Kokchun Giang" userId="67e2125d-ec8c-4323-9653-9824a2ad815f" providerId="ADAL" clId="{921897F3-359D-1445-86D7-2193B5F6F394}" dt="2024-01-14T12:22:10.825" v="475" actId="9405"/>
          <ac:inkMkLst>
            <pc:docMk/>
            <pc:sldMk cId="2303502608" sldId="331"/>
            <ac:inkMk id="804" creationId="{2974C88F-5136-E395-7D87-498056A09686}"/>
          </ac:inkMkLst>
        </pc:inkChg>
        <pc:inkChg chg="add del mod">
          <ac:chgData name="Kokchun Giang" userId="67e2125d-ec8c-4323-9653-9824a2ad815f" providerId="ADAL" clId="{921897F3-359D-1445-86D7-2193B5F6F394}" dt="2024-01-14T12:22:10.496" v="474"/>
          <ac:inkMkLst>
            <pc:docMk/>
            <pc:sldMk cId="2303502608" sldId="331"/>
            <ac:inkMk id="805" creationId="{0C0D20D5-85E7-E137-7390-42009085D1F7}"/>
          </ac:inkMkLst>
        </pc:inkChg>
        <pc:inkChg chg="add del mod">
          <ac:chgData name="Kokchun Giang" userId="67e2125d-ec8c-4323-9653-9824a2ad815f" providerId="ADAL" clId="{921897F3-359D-1445-86D7-2193B5F6F394}" dt="2024-01-14T12:22:10.266" v="472" actId="9405"/>
          <ac:inkMkLst>
            <pc:docMk/>
            <pc:sldMk cId="2303502608" sldId="331"/>
            <ac:inkMk id="807" creationId="{73B13318-00E6-2DE6-AA15-5DD085A06E0A}"/>
          </ac:inkMkLst>
        </pc:inkChg>
        <pc:inkChg chg="add del mod">
          <ac:chgData name="Kokchun Giang" userId="67e2125d-ec8c-4323-9653-9824a2ad815f" providerId="ADAL" clId="{921897F3-359D-1445-86D7-2193B5F6F394}" dt="2024-01-14T12:22:10.067" v="471" actId="9405"/>
          <ac:inkMkLst>
            <pc:docMk/>
            <pc:sldMk cId="2303502608" sldId="331"/>
            <ac:inkMk id="808" creationId="{733BC4D1-324E-E39E-1301-4D0744F91513}"/>
          </ac:inkMkLst>
        </pc:inkChg>
        <pc:inkChg chg="add del mod">
          <ac:chgData name="Kokchun Giang" userId="67e2125d-ec8c-4323-9653-9824a2ad815f" providerId="ADAL" clId="{921897F3-359D-1445-86D7-2193B5F6F394}" dt="2024-01-14T12:22:09.853" v="470" actId="9405"/>
          <ac:inkMkLst>
            <pc:docMk/>
            <pc:sldMk cId="2303502608" sldId="331"/>
            <ac:inkMk id="809" creationId="{D96F42EB-4E11-1C67-582C-F9BBCB961E7A}"/>
          </ac:inkMkLst>
        </pc:inkChg>
        <pc:inkChg chg="add del mod">
          <ac:chgData name="Kokchun Giang" userId="67e2125d-ec8c-4323-9653-9824a2ad815f" providerId="ADAL" clId="{921897F3-359D-1445-86D7-2193B5F6F394}" dt="2024-01-14T12:22:09.637" v="469" actId="9405"/>
          <ac:inkMkLst>
            <pc:docMk/>
            <pc:sldMk cId="2303502608" sldId="331"/>
            <ac:inkMk id="810" creationId="{54A1694F-6BAF-DDD7-3E7D-23503BED8A72}"/>
          </ac:inkMkLst>
        </pc:inkChg>
        <pc:inkChg chg="add del mod">
          <ac:chgData name="Kokchun Giang" userId="67e2125d-ec8c-4323-9653-9824a2ad815f" providerId="ADAL" clId="{921897F3-359D-1445-86D7-2193B5F6F394}" dt="2024-01-14T12:22:09.415" v="468" actId="9405"/>
          <ac:inkMkLst>
            <pc:docMk/>
            <pc:sldMk cId="2303502608" sldId="331"/>
            <ac:inkMk id="811" creationId="{088644DE-5C0B-F8D3-1205-F48FB8B2B21D}"/>
          </ac:inkMkLst>
        </pc:inkChg>
        <pc:inkChg chg="add del mod">
          <ac:chgData name="Kokchun Giang" userId="67e2125d-ec8c-4323-9653-9824a2ad815f" providerId="ADAL" clId="{921897F3-359D-1445-86D7-2193B5F6F394}" dt="2024-01-14T12:22:09.194" v="467" actId="9405"/>
          <ac:inkMkLst>
            <pc:docMk/>
            <pc:sldMk cId="2303502608" sldId="331"/>
            <ac:inkMk id="812" creationId="{C252D8E8-323E-9177-99CF-0FA73E7F11BA}"/>
          </ac:inkMkLst>
        </pc:inkChg>
        <pc:inkChg chg="add del mod">
          <ac:chgData name="Kokchun Giang" userId="67e2125d-ec8c-4323-9653-9824a2ad815f" providerId="ADAL" clId="{921897F3-359D-1445-86D7-2193B5F6F394}" dt="2024-01-14T12:22:09.014" v="466" actId="9405"/>
          <ac:inkMkLst>
            <pc:docMk/>
            <pc:sldMk cId="2303502608" sldId="331"/>
            <ac:inkMk id="813" creationId="{5FAC486C-A619-BB90-B518-E4836F24EED9}"/>
          </ac:inkMkLst>
        </pc:inkChg>
        <pc:inkChg chg="add del mod">
          <ac:chgData name="Kokchun Giang" userId="67e2125d-ec8c-4323-9653-9824a2ad815f" providerId="ADAL" clId="{921897F3-359D-1445-86D7-2193B5F6F394}" dt="2024-01-14T12:22:08.752" v="465" actId="9405"/>
          <ac:inkMkLst>
            <pc:docMk/>
            <pc:sldMk cId="2303502608" sldId="331"/>
            <ac:inkMk id="814" creationId="{7076A04F-C07D-5E83-7977-BAF4ADDAC904}"/>
          </ac:inkMkLst>
        </pc:inkChg>
        <pc:inkChg chg="add del mod">
          <ac:chgData name="Kokchun Giang" userId="67e2125d-ec8c-4323-9653-9824a2ad815f" providerId="ADAL" clId="{921897F3-359D-1445-86D7-2193B5F6F394}" dt="2024-01-14T12:22:08.485" v="464"/>
          <ac:inkMkLst>
            <pc:docMk/>
            <pc:sldMk cId="2303502608" sldId="331"/>
            <ac:inkMk id="815" creationId="{8371E5DC-4371-F1E0-734B-489C6C00C684}"/>
          </ac:inkMkLst>
        </pc:inkChg>
        <pc:inkChg chg="add del mod">
          <ac:chgData name="Kokchun Giang" userId="67e2125d-ec8c-4323-9653-9824a2ad815f" providerId="ADAL" clId="{921897F3-359D-1445-86D7-2193B5F6F394}" dt="2024-01-14T12:22:08.283" v="462" actId="9405"/>
          <ac:inkMkLst>
            <pc:docMk/>
            <pc:sldMk cId="2303502608" sldId="331"/>
            <ac:inkMk id="819" creationId="{68999711-7116-C1E8-D2AA-383526D58DB2}"/>
          </ac:inkMkLst>
        </pc:inkChg>
        <pc:inkChg chg="add del mod">
          <ac:chgData name="Kokchun Giang" userId="67e2125d-ec8c-4323-9653-9824a2ad815f" providerId="ADAL" clId="{921897F3-359D-1445-86D7-2193B5F6F394}" dt="2024-01-14T12:22:08.133" v="461" actId="9405"/>
          <ac:inkMkLst>
            <pc:docMk/>
            <pc:sldMk cId="2303502608" sldId="331"/>
            <ac:inkMk id="820" creationId="{0DAC1C7B-429F-43E9-90E2-C3530E0BB95E}"/>
          </ac:inkMkLst>
        </pc:inkChg>
        <pc:inkChg chg="add del mod">
          <ac:chgData name="Kokchun Giang" userId="67e2125d-ec8c-4323-9653-9824a2ad815f" providerId="ADAL" clId="{921897F3-359D-1445-86D7-2193B5F6F394}" dt="2024-01-14T12:22:07.874" v="460" actId="9405"/>
          <ac:inkMkLst>
            <pc:docMk/>
            <pc:sldMk cId="2303502608" sldId="331"/>
            <ac:inkMk id="821" creationId="{B6DE2F26-8A5D-FF77-8CBD-5C50E3B5D179}"/>
          </ac:inkMkLst>
        </pc:inkChg>
        <pc:inkChg chg="add del mod">
          <ac:chgData name="Kokchun Giang" userId="67e2125d-ec8c-4323-9653-9824a2ad815f" providerId="ADAL" clId="{921897F3-359D-1445-86D7-2193B5F6F394}" dt="2024-01-14T12:22:07.658" v="459" actId="9405"/>
          <ac:inkMkLst>
            <pc:docMk/>
            <pc:sldMk cId="2303502608" sldId="331"/>
            <ac:inkMk id="822" creationId="{BEDF9A6A-5B41-0968-513F-2F3F42011B72}"/>
          </ac:inkMkLst>
        </pc:inkChg>
        <pc:inkChg chg="add del mod">
          <ac:chgData name="Kokchun Giang" userId="67e2125d-ec8c-4323-9653-9824a2ad815f" providerId="ADAL" clId="{921897F3-359D-1445-86D7-2193B5F6F394}" dt="2024-01-14T12:22:07.441" v="458" actId="9405"/>
          <ac:inkMkLst>
            <pc:docMk/>
            <pc:sldMk cId="2303502608" sldId="331"/>
            <ac:inkMk id="823" creationId="{87ED90A9-4AA1-BBB5-6AF8-DA36A5B69685}"/>
          </ac:inkMkLst>
        </pc:inkChg>
        <pc:inkChg chg="add del mod">
          <ac:chgData name="Kokchun Giang" userId="67e2125d-ec8c-4323-9653-9824a2ad815f" providerId="ADAL" clId="{921897F3-359D-1445-86D7-2193B5F6F394}" dt="2024-01-14T12:22:07.245" v="457" actId="9405"/>
          <ac:inkMkLst>
            <pc:docMk/>
            <pc:sldMk cId="2303502608" sldId="331"/>
            <ac:inkMk id="824" creationId="{1C71F1D2-663E-4E8B-0AD6-EE18DB17E66F}"/>
          </ac:inkMkLst>
        </pc:inkChg>
        <pc:inkChg chg="add del mod">
          <ac:chgData name="Kokchun Giang" userId="67e2125d-ec8c-4323-9653-9824a2ad815f" providerId="ADAL" clId="{921897F3-359D-1445-86D7-2193B5F6F394}" dt="2024-01-14T12:22:07.050" v="456" actId="9405"/>
          <ac:inkMkLst>
            <pc:docMk/>
            <pc:sldMk cId="2303502608" sldId="331"/>
            <ac:inkMk id="825" creationId="{DF61DDD9-9CC4-B2A6-5B36-1080F0341928}"/>
          </ac:inkMkLst>
        </pc:inkChg>
        <pc:inkChg chg="add del mod">
          <ac:chgData name="Kokchun Giang" userId="67e2125d-ec8c-4323-9653-9824a2ad815f" providerId="ADAL" clId="{921897F3-359D-1445-86D7-2193B5F6F394}" dt="2024-01-14T12:22:06.805" v="455"/>
          <ac:inkMkLst>
            <pc:docMk/>
            <pc:sldMk cId="2303502608" sldId="331"/>
            <ac:inkMk id="826" creationId="{D1A74C19-9742-17C8-E1E7-567B5A20A965}"/>
          </ac:inkMkLst>
        </pc:inkChg>
        <pc:inkChg chg="add del">
          <ac:chgData name="Kokchun Giang" userId="67e2125d-ec8c-4323-9653-9824a2ad815f" providerId="ADAL" clId="{921897F3-359D-1445-86D7-2193B5F6F394}" dt="2024-01-14T12:22:54.859" v="478" actId="9405"/>
          <ac:inkMkLst>
            <pc:docMk/>
            <pc:sldMk cId="2303502608" sldId="331"/>
            <ac:inkMk id="830" creationId="{4025B3D0-3556-ECBF-C0AE-B3A30AF7E7B2}"/>
          </ac:inkMkLst>
        </pc:inkChg>
        <pc:inkChg chg="add mod">
          <ac:chgData name="Kokchun Giang" userId="67e2125d-ec8c-4323-9653-9824a2ad815f" providerId="ADAL" clId="{921897F3-359D-1445-86D7-2193B5F6F394}" dt="2024-01-14T12:30:19.441" v="910" actId="164"/>
          <ac:inkMkLst>
            <pc:docMk/>
            <pc:sldMk cId="2303502608" sldId="331"/>
            <ac:inkMk id="831" creationId="{DEBFFFB6-65A9-365E-1B62-03329E04C6D2}"/>
          </ac:inkMkLst>
        </pc:inkChg>
        <pc:inkChg chg="add mod">
          <ac:chgData name="Kokchun Giang" userId="67e2125d-ec8c-4323-9653-9824a2ad815f" providerId="ADAL" clId="{921897F3-359D-1445-86D7-2193B5F6F394}" dt="2024-01-14T12:30:19.441" v="910" actId="164"/>
          <ac:inkMkLst>
            <pc:docMk/>
            <pc:sldMk cId="2303502608" sldId="331"/>
            <ac:inkMk id="832" creationId="{71F6B0CC-3C31-261A-F15C-65312B230B21}"/>
          </ac:inkMkLst>
        </pc:inkChg>
        <pc:inkChg chg="add mod">
          <ac:chgData name="Kokchun Giang" userId="67e2125d-ec8c-4323-9653-9824a2ad815f" providerId="ADAL" clId="{921897F3-359D-1445-86D7-2193B5F6F394}" dt="2024-01-14T12:30:19.441" v="910" actId="164"/>
          <ac:inkMkLst>
            <pc:docMk/>
            <pc:sldMk cId="2303502608" sldId="331"/>
            <ac:inkMk id="833" creationId="{16FA2126-6CF8-D66E-D9E7-1F274B855FEB}"/>
          </ac:inkMkLst>
        </pc:inkChg>
        <pc:inkChg chg="add mod">
          <ac:chgData name="Kokchun Giang" userId="67e2125d-ec8c-4323-9653-9824a2ad815f" providerId="ADAL" clId="{921897F3-359D-1445-86D7-2193B5F6F394}" dt="2024-01-14T12:30:19.441" v="910" actId="164"/>
          <ac:inkMkLst>
            <pc:docMk/>
            <pc:sldMk cId="2303502608" sldId="331"/>
            <ac:inkMk id="834" creationId="{4E5F0DBE-CA0E-A471-4F85-C7B5CB5126E4}"/>
          </ac:inkMkLst>
        </pc:inkChg>
        <pc:inkChg chg="add mod">
          <ac:chgData name="Kokchun Giang" userId="67e2125d-ec8c-4323-9653-9824a2ad815f" providerId="ADAL" clId="{921897F3-359D-1445-86D7-2193B5F6F394}" dt="2024-01-14T12:30:19.441" v="910" actId="164"/>
          <ac:inkMkLst>
            <pc:docMk/>
            <pc:sldMk cId="2303502608" sldId="331"/>
            <ac:inkMk id="835" creationId="{E3CE6265-40A7-558E-E042-871894A55175}"/>
          </ac:inkMkLst>
        </pc:inkChg>
        <pc:inkChg chg="add mod">
          <ac:chgData name="Kokchun Giang" userId="67e2125d-ec8c-4323-9653-9824a2ad815f" providerId="ADAL" clId="{921897F3-359D-1445-86D7-2193B5F6F394}" dt="2024-01-14T12:30:19.441" v="910" actId="164"/>
          <ac:inkMkLst>
            <pc:docMk/>
            <pc:sldMk cId="2303502608" sldId="331"/>
            <ac:inkMk id="836" creationId="{656FE990-ED21-CF72-07CC-702F100560A6}"/>
          </ac:inkMkLst>
        </pc:inkChg>
        <pc:inkChg chg="add mod">
          <ac:chgData name="Kokchun Giang" userId="67e2125d-ec8c-4323-9653-9824a2ad815f" providerId="ADAL" clId="{921897F3-359D-1445-86D7-2193B5F6F394}" dt="2024-01-14T12:30:19.441" v="910" actId="164"/>
          <ac:inkMkLst>
            <pc:docMk/>
            <pc:sldMk cId="2303502608" sldId="331"/>
            <ac:inkMk id="837" creationId="{9FA3633C-C627-8214-9F7F-8F40BAD08836}"/>
          </ac:inkMkLst>
        </pc:inkChg>
        <pc:inkChg chg="add mod">
          <ac:chgData name="Kokchun Giang" userId="67e2125d-ec8c-4323-9653-9824a2ad815f" providerId="ADAL" clId="{921897F3-359D-1445-86D7-2193B5F6F394}" dt="2024-01-14T12:30:19.441" v="910" actId="164"/>
          <ac:inkMkLst>
            <pc:docMk/>
            <pc:sldMk cId="2303502608" sldId="331"/>
            <ac:inkMk id="838" creationId="{AE8C6D3D-FC59-A1B2-7758-382942039C74}"/>
          </ac:inkMkLst>
        </pc:inkChg>
        <pc:inkChg chg="add mod">
          <ac:chgData name="Kokchun Giang" userId="67e2125d-ec8c-4323-9653-9824a2ad815f" providerId="ADAL" clId="{921897F3-359D-1445-86D7-2193B5F6F394}" dt="2024-01-14T12:30:19.441" v="910" actId="164"/>
          <ac:inkMkLst>
            <pc:docMk/>
            <pc:sldMk cId="2303502608" sldId="331"/>
            <ac:inkMk id="839" creationId="{3CFAC84D-3864-7259-44EE-FEFF5D817C21}"/>
          </ac:inkMkLst>
        </pc:inkChg>
        <pc:inkChg chg="add mod">
          <ac:chgData name="Kokchun Giang" userId="67e2125d-ec8c-4323-9653-9824a2ad815f" providerId="ADAL" clId="{921897F3-359D-1445-86D7-2193B5F6F394}" dt="2024-01-14T12:30:19.441" v="910" actId="164"/>
          <ac:inkMkLst>
            <pc:docMk/>
            <pc:sldMk cId="2303502608" sldId="331"/>
            <ac:inkMk id="840" creationId="{A57DBDCC-00CB-CE4F-3E40-EBE417F41DC2}"/>
          </ac:inkMkLst>
        </pc:inkChg>
        <pc:inkChg chg="add mod">
          <ac:chgData name="Kokchun Giang" userId="67e2125d-ec8c-4323-9653-9824a2ad815f" providerId="ADAL" clId="{921897F3-359D-1445-86D7-2193B5F6F394}" dt="2024-01-14T12:30:19.441" v="910" actId="164"/>
          <ac:inkMkLst>
            <pc:docMk/>
            <pc:sldMk cId="2303502608" sldId="331"/>
            <ac:inkMk id="841" creationId="{D2C0B35B-F13B-3541-0CF9-53880268B203}"/>
          </ac:inkMkLst>
        </pc:inkChg>
        <pc:inkChg chg="add mod">
          <ac:chgData name="Kokchun Giang" userId="67e2125d-ec8c-4323-9653-9824a2ad815f" providerId="ADAL" clId="{921897F3-359D-1445-86D7-2193B5F6F394}" dt="2024-01-14T12:25:06.167" v="607"/>
          <ac:inkMkLst>
            <pc:docMk/>
            <pc:sldMk cId="2303502608" sldId="331"/>
            <ac:inkMk id="843" creationId="{C998C27F-A09C-F363-6D65-FF9EDBE0DF28}"/>
          </ac:inkMkLst>
        </pc:inkChg>
        <pc:inkChg chg="add mod">
          <ac:chgData name="Kokchun Giang" userId="67e2125d-ec8c-4323-9653-9824a2ad815f" providerId="ADAL" clId="{921897F3-359D-1445-86D7-2193B5F6F394}" dt="2024-01-14T12:25:06.167" v="607"/>
          <ac:inkMkLst>
            <pc:docMk/>
            <pc:sldMk cId="2303502608" sldId="331"/>
            <ac:inkMk id="844" creationId="{FDF93061-3A75-A857-7ABA-2BB02A25C079}"/>
          </ac:inkMkLst>
        </pc:inkChg>
        <pc:inkChg chg="add mod">
          <ac:chgData name="Kokchun Giang" userId="67e2125d-ec8c-4323-9653-9824a2ad815f" providerId="ADAL" clId="{921897F3-359D-1445-86D7-2193B5F6F394}" dt="2024-01-14T12:25:06.167" v="607"/>
          <ac:inkMkLst>
            <pc:docMk/>
            <pc:sldMk cId="2303502608" sldId="331"/>
            <ac:inkMk id="845" creationId="{8987BAB6-8EA8-7DEE-3C05-C432723DD729}"/>
          </ac:inkMkLst>
        </pc:inkChg>
        <pc:inkChg chg="add mod">
          <ac:chgData name="Kokchun Giang" userId="67e2125d-ec8c-4323-9653-9824a2ad815f" providerId="ADAL" clId="{921897F3-359D-1445-86D7-2193B5F6F394}" dt="2024-01-14T12:25:06.167" v="607"/>
          <ac:inkMkLst>
            <pc:docMk/>
            <pc:sldMk cId="2303502608" sldId="331"/>
            <ac:inkMk id="847" creationId="{B3E78504-A176-3058-AD75-E6C6D2DC58B5}"/>
          </ac:inkMkLst>
        </pc:inkChg>
        <pc:inkChg chg="add mod">
          <ac:chgData name="Kokchun Giang" userId="67e2125d-ec8c-4323-9653-9824a2ad815f" providerId="ADAL" clId="{921897F3-359D-1445-86D7-2193B5F6F394}" dt="2024-01-14T12:25:06.167" v="607"/>
          <ac:inkMkLst>
            <pc:docMk/>
            <pc:sldMk cId="2303502608" sldId="331"/>
            <ac:inkMk id="849" creationId="{87490935-46C9-DAE9-39FB-F90FD4228030}"/>
          </ac:inkMkLst>
        </pc:inkChg>
        <pc:inkChg chg="add mod">
          <ac:chgData name="Kokchun Giang" userId="67e2125d-ec8c-4323-9653-9824a2ad815f" providerId="ADAL" clId="{921897F3-359D-1445-86D7-2193B5F6F394}" dt="2024-01-14T12:25:06.167" v="607"/>
          <ac:inkMkLst>
            <pc:docMk/>
            <pc:sldMk cId="2303502608" sldId="331"/>
            <ac:inkMk id="851" creationId="{5CDDB489-6B25-22E7-84C9-48BB45B5F195}"/>
          </ac:inkMkLst>
        </pc:inkChg>
        <pc:inkChg chg="add mod">
          <ac:chgData name="Kokchun Giang" userId="67e2125d-ec8c-4323-9653-9824a2ad815f" providerId="ADAL" clId="{921897F3-359D-1445-86D7-2193B5F6F394}" dt="2024-01-14T12:25:06.167" v="607"/>
          <ac:inkMkLst>
            <pc:docMk/>
            <pc:sldMk cId="2303502608" sldId="331"/>
            <ac:inkMk id="853" creationId="{BAE44FDB-62C0-9FCC-4BDC-12543F39F360}"/>
          </ac:inkMkLst>
        </pc:inkChg>
        <pc:inkChg chg="add mod">
          <ac:chgData name="Kokchun Giang" userId="67e2125d-ec8c-4323-9653-9824a2ad815f" providerId="ADAL" clId="{921897F3-359D-1445-86D7-2193B5F6F394}" dt="2024-01-14T12:25:06.167" v="607"/>
          <ac:inkMkLst>
            <pc:docMk/>
            <pc:sldMk cId="2303502608" sldId="331"/>
            <ac:inkMk id="854" creationId="{70DF9B53-F74B-17B4-0727-9A8F17A1AC35}"/>
          </ac:inkMkLst>
        </pc:inkChg>
        <pc:inkChg chg="add mod">
          <ac:chgData name="Kokchun Giang" userId="67e2125d-ec8c-4323-9653-9824a2ad815f" providerId="ADAL" clId="{921897F3-359D-1445-86D7-2193B5F6F394}" dt="2024-01-14T12:25:06.167" v="607"/>
          <ac:inkMkLst>
            <pc:docMk/>
            <pc:sldMk cId="2303502608" sldId="331"/>
            <ac:inkMk id="855" creationId="{A2326105-1924-B17A-DA9D-DA19FC2381C1}"/>
          </ac:inkMkLst>
        </pc:inkChg>
        <pc:inkChg chg="add mod">
          <ac:chgData name="Kokchun Giang" userId="67e2125d-ec8c-4323-9653-9824a2ad815f" providerId="ADAL" clId="{921897F3-359D-1445-86D7-2193B5F6F394}" dt="2024-01-14T12:25:06.167" v="607"/>
          <ac:inkMkLst>
            <pc:docMk/>
            <pc:sldMk cId="2303502608" sldId="331"/>
            <ac:inkMk id="856" creationId="{413B25A1-9A6C-5C33-B2DB-54CDCE1E3A4D}"/>
          </ac:inkMkLst>
        </pc:inkChg>
        <pc:inkChg chg="add mod">
          <ac:chgData name="Kokchun Giang" userId="67e2125d-ec8c-4323-9653-9824a2ad815f" providerId="ADAL" clId="{921897F3-359D-1445-86D7-2193B5F6F394}" dt="2024-01-14T12:25:06.167" v="607"/>
          <ac:inkMkLst>
            <pc:docMk/>
            <pc:sldMk cId="2303502608" sldId="331"/>
            <ac:inkMk id="857" creationId="{FE2E4B2E-97A1-C9AA-A27A-CC9A6647A40A}"/>
          </ac:inkMkLst>
        </pc:inkChg>
        <pc:inkChg chg="add mod">
          <ac:chgData name="Kokchun Giang" userId="67e2125d-ec8c-4323-9653-9824a2ad815f" providerId="ADAL" clId="{921897F3-359D-1445-86D7-2193B5F6F394}" dt="2024-01-14T12:25:06.167" v="607"/>
          <ac:inkMkLst>
            <pc:docMk/>
            <pc:sldMk cId="2303502608" sldId="331"/>
            <ac:inkMk id="858" creationId="{642F5E02-9C5C-9355-5D27-9C7D4235AA26}"/>
          </ac:inkMkLst>
        </pc:inkChg>
        <pc:inkChg chg="add mod">
          <ac:chgData name="Kokchun Giang" userId="67e2125d-ec8c-4323-9653-9824a2ad815f" providerId="ADAL" clId="{921897F3-359D-1445-86D7-2193B5F6F394}" dt="2024-01-14T12:25:06.167" v="607"/>
          <ac:inkMkLst>
            <pc:docMk/>
            <pc:sldMk cId="2303502608" sldId="331"/>
            <ac:inkMk id="859" creationId="{34E3B304-523F-3768-17B9-019686C68BFC}"/>
          </ac:inkMkLst>
        </pc:inkChg>
        <pc:inkChg chg="add mod">
          <ac:chgData name="Kokchun Giang" userId="67e2125d-ec8c-4323-9653-9824a2ad815f" providerId="ADAL" clId="{921897F3-359D-1445-86D7-2193B5F6F394}" dt="2024-01-14T12:25:06.167" v="607"/>
          <ac:inkMkLst>
            <pc:docMk/>
            <pc:sldMk cId="2303502608" sldId="331"/>
            <ac:inkMk id="860" creationId="{4B3D27D5-8C39-B93B-4B5A-A32BCF3AC643}"/>
          </ac:inkMkLst>
        </pc:inkChg>
        <pc:inkChg chg="add mod">
          <ac:chgData name="Kokchun Giang" userId="67e2125d-ec8c-4323-9653-9824a2ad815f" providerId="ADAL" clId="{921897F3-359D-1445-86D7-2193B5F6F394}" dt="2024-01-14T12:25:06.167" v="607"/>
          <ac:inkMkLst>
            <pc:docMk/>
            <pc:sldMk cId="2303502608" sldId="331"/>
            <ac:inkMk id="862" creationId="{523C3F6E-51E8-8D85-F0C9-944DA12B5067}"/>
          </ac:inkMkLst>
        </pc:inkChg>
        <pc:inkChg chg="add mod">
          <ac:chgData name="Kokchun Giang" userId="67e2125d-ec8c-4323-9653-9824a2ad815f" providerId="ADAL" clId="{921897F3-359D-1445-86D7-2193B5F6F394}" dt="2024-01-14T12:25:06.167" v="607"/>
          <ac:inkMkLst>
            <pc:docMk/>
            <pc:sldMk cId="2303502608" sldId="331"/>
            <ac:inkMk id="863" creationId="{07AC2CF2-5BAF-E65F-6AF2-B68BEC1075E0}"/>
          </ac:inkMkLst>
        </pc:inkChg>
        <pc:inkChg chg="add mod">
          <ac:chgData name="Kokchun Giang" userId="67e2125d-ec8c-4323-9653-9824a2ad815f" providerId="ADAL" clId="{921897F3-359D-1445-86D7-2193B5F6F394}" dt="2024-01-14T12:25:06.167" v="607"/>
          <ac:inkMkLst>
            <pc:docMk/>
            <pc:sldMk cId="2303502608" sldId="331"/>
            <ac:inkMk id="864" creationId="{99351088-03FB-591D-3753-96F36709AD05}"/>
          </ac:inkMkLst>
        </pc:inkChg>
        <pc:inkChg chg="add mod">
          <ac:chgData name="Kokchun Giang" userId="67e2125d-ec8c-4323-9653-9824a2ad815f" providerId="ADAL" clId="{921897F3-359D-1445-86D7-2193B5F6F394}" dt="2024-01-14T12:25:06.167" v="607"/>
          <ac:inkMkLst>
            <pc:docMk/>
            <pc:sldMk cId="2303502608" sldId="331"/>
            <ac:inkMk id="865" creationId="{170ACDC1-6455-3D2F-933B-1BA22739DC7B}"/>
          </ac:inkMkLst>
        </pc:inkChg>
        <pc:inkChg chg="add mod">
          <ac:chgData name="Kokchun Giang" userId="67e2125d-ec8c-4323-9653-9824a2ad815f" providerId="ADAL" clId="{921897F3-359D-1445-86D7-2193B5F6F394}" dt="2024-01-14T12:25:06.167" v="607"/>
          <ac:inkMkLst>
            <pc:docMk/>
            <pc:sldMk cId="2303502608" sldId="331"/>
            <ac:inkMk id="867" creationId="{BFB0725C-C5B4-6904-1DA3-EEB7067A26EB}"/>
          </ac:inkMkLst>
        </pc:inkChg>
        <pc:inkChg chg="add del mod">
          <ac:chgData name="Kokchun Giang" userId="67e2125d-ec8c-4323-9653-9824a2ad815f" providerId="ADAL" clId="{921897F3-359D-1445-86D7-2193B5F6F394}" dt="2024-01-14T12:23:58.179" v="522" actId="9405"/>
          <ac:inkMkLst>
            <pc:docMk/>
            <pc:sldMk cId="2303502608" sldId="331"/>
            <ac:inkMk id="869" creationId="{D7AA18BD-8BBC-5388-6474-DF4CF6E13FA5}"/>
          </ac:inkMkLst>
        </pc:inkChg>
        <pc:inkChg chg="add del mod">
          <ac:chgData name="Kokchun Giang" userId="67e2125d-ec8c-4323-9653-9824a2ad815f" providerId="ADAL" clId="{921897F3-359D-1445-86D7-2193B5F6F394}" dt="2024-01-14T12:23:57.721" v="521"/>
          <ac:inkMkLst>
            <pc:docMk/>
            <pc:sldMk cId="2303502608" sldId="331"/>
            <ac:inkMk id="870" creationId="{3189F31D-E165-0CF5-B0FD-83ADE07A7590}"/>
          </ac:inkMkLst>
        </pc:inkChg>
        <pc:inkChg chg="add del mod">
          <ac:chgData name="Kokchun Giang" userId="67e2125d-ec8c-4323-9653-9824a2ad815f" providerId="ADAL" clId="{921897F3-359D-1445-86D7-2193B5F6F394}" dt="2024-01-14T12:25:06.163" v="600"/>
          <ac:inkMkLst>
            <pc:docMk/>
            <pc:sldMk cId="2303502608" sldId="331"/>
            <ac:inkMk id="872" creationId="{32DEC038-F168-F3A4-D957-F948FF2864CC}"/>
          </ac:inkMkLst>
        </pc:inkChg>
        <pc:inkChg chg="add del mod">
          <ac:chgData name="Kokchun Giang" userId="67e2125d-ec8c-4323-9653-9824a2ad815f" providerId="ADAL" clId="{921897F3-359D-1445-86D7-2193B5F6F394}" dt="2024-01-14T12:25:06.158" v="592"/>
          <ac:inkMkLst>
            <pc:docMk/>
            <pc:sldMk cId="2303502608" sldId="331"/>
            <ac:inkMk id="873" creationId="{DB58B556-5C08-7A00-DF67-4AB3119F7893}"/>
          </ac:inkMkLst>
        </pc:inkChg>
        <pc:inkChg chg="add del mod">
          <ac:chgData name="Kokchun Giang" userId="67e2125d-ec8c-4323-9653-9824a2ad815f" providerId="ADAL" clId="{921897F3-359D-1445-86D7-2193B5F6F394}" dt="2024-01-14T12:25:06.162" v="599"/>
          <ac:inkMkLst>
            <pc:docMk/>
            <pc:sldMk cId="2303502608" sldId="331"/>
            <ac:inkMk id="874" creationId="{8240DBE0-4197-F029-26C6-FAF787AF2270}"/>
          </ac:inkMkLst>
        </pc:inkChg>
        <pc:inkChg chg="add del mod">
          <ac:chgData name="Kokchun Giang" userId="67e2125d-ec8c-4323-9653-9824a2ad815f" providerId="ADAL" clId="{921897F3-359D-1445-86D7-2193B5F6F394}" dt="2024-01-14T12:25:06.165" v="605"/>
          <ac:inkMkLst>
            <pc:docMk/>
            <pc:sldMk cId="2303502608" sldId="331"/>
            <ac:inkMk id="875" creationId="{3DEC9314-9578-AE1E-D891-9C526FD90B05}"/>
          </ac:inkMkLst>
        </pc:inkChg>
        <pc:inkChg chg="add del mod">
          <ac:chgData name="Kokchun Giang" userId="67e2125d-ec8c-4323-9653-9824a2ad815f" providerId="ADAL" clId="{921897F3-359D-1445-86D7-2193B5F6F394}" dt="2024-01-14T12:25:06.165" v="604"/>
          <ac:inkMkLst>
            <pc:docMk/>
            <pc:sldMk cId="2303502608" sldId="331"/>
            <ac:inkMk id="876" creationId="{50EC754C-C85D-779B-57CF-CBEAB975B556}"/>
          </ac:inkMkLst>
        </pc:inkChg>
        <pc:inkChg chg="add del mod">
          <ac:chgData name="Kokchun Giang" userId="67e2125d-ec8c-4323-9653-9824a2ad815f" providerId="ADAL" clId="{921897F3-359D-1445-86D7-2193B5F6F394}" dt="2024-01-14T12:25:06.161" v="597"/>
          <ac:inkMkLst>
            <pc:docMk/>
            <pc:sldMk cId="2303502608" sldId="331"/>
            <ac:inkMk id="877" creationId="{36CEB693-1F08-06E2-A369-AE8CE4E54366}"/>
          </ac:inkMkLst>
        </pc:inkChg>
        <pc:inkChg chg="add del mod">
          <ac:chgData name="Kokchun Giang" userId="67e2125d-ec8c-4323-9653-9824a2ad815f" providerId="ADAL" clId="{921897F3-359D-1445-86D7-2193B5F6F394}" dt="2024-01-14T12:25:06.163" v="601"/>
          <ac:inkMkLst>
            <pc:docMk/>
            <pc:sldMk cId="2303502608" sldId="331"/>
            <ac:inkMk id="878" creationId="{A372A64A-EBB3-4E3F-77B4-0E55AB82912D}"/>
          </ac:inkMkLst>
        </pc:inkChg>
        <pc:inkChg chg="add del mod">
          <ac:chgData name="Kokchun Giang" userId="67e2125d-ec8c-4323-9653-9824a2ad815f" providerId="ADAL" clId="{921897F3-359D-1445-86D7-2193B5F6F394}" dt="2024-01-14T12:25:06.167" v="607"/>
          <ac:inkMkLst>
            <pc:docMk/>
            <pc:sldMk cId="2303502608" sldId="331"/>
            <ac:inkMk id="879" creationId="{786B2A46-4B22-8C9D-36CB-A0E08016364A}"/>
          </ac:inkMkLst>
        </pc:inkChg>
        <pc:inkChg chg="add del mod">
          <ac:chgData name="Kokchun Giang" userId="67e2125d-ec8c-4323-9653-9824a2ad815f" providerId="ADAL" clId="{921897F3-359D-1445-86D7-2193B5F6F394}" dt="2024-01-14T12:25:06.160" v="595"/>
          <ac:inkMkLst>
            <pc:docMk/>
            <pc:sldMk cId="2303502608" sldId="331"/>
            <ac:inkMk id="880" creationId="{617A8F5A-D1B7-DDD9-FBC6-FD707912AC23}"/>
          </ac:inkMkLst>
        </pc:inkChg>
        <pc:inkChg chg="add del mod">
          <ac:chgData name="Kokchun Giang" userId="67e2125d-ec8c-4323-9653-9824a2ad815f" providerId="ADAL" clId="{921897F3-359D-1445-86D7-2193B5F6F394}" dt="2024-01-14T12:25:06.166" v="606"/>
          <ac:inkMkLst>
            <pc:docMk/>
            <pc:sldMk cId="2303502608" sldId="331"/>
            <ac:inkMk id="881" creationId="{7EE83CD4-EF5F-BA67-EA82-A1D524662756}"/>
          </ac:inkMkLst>
        </pc:inkChg>
        <pc:inkChg chg="add del mod">
          <ac:chgData name="Kokchun Giang" userId="67e2125d-ec8c-4323-9653-9824a2ad815f" providerId="ADAL" clId="{921897F3-359D-1445-86D7-2193B5F6F394}" dt="2024-01-14T12:25:06.159" v="594"/>
          <ac:inkMkLst>
            <pc:docMk/>
            <pc:sldMk cId="2303502608" sldId="331"/>
            <ac:inkMk id="882" creationId="{6EBF7A5A-5701-3745-0492-A015BE1F705E}"/>
          </ac:inkMkLst>
        </pc:inkChg>
        <pc:inkChg chg="add del mod">
          <ac:chgData name="Kokchun Giang" userId="67e2125d-ec8c-4323-9653-9824a2ad815f" providerId="ADAL" clId="{921897F3-359D-1445-86D7-2193B5F6F394}" dt="2024-01-14T12:25:06.159" v="593"/>
          <ac:inkMkLst>
            <pc:docMk/>
            <pc:sldMk cId="2303502608" sldId="331"/>
            <ac:inkMk id="883" creationId="{25D30D40-5BBC-FC3C-4EB9-E69AC9B3C1AB}"/>
          </ac:inkMkLst>
        </pc:inkChg>
        <pc:inkChg chg="add del mod">
          <ac:chgData name="Kokchun Giang" userId="67e2125d-ec8c-4323-9653-9824a2ad815f" providerId="ADAL" clId="{921897F3-359D-1445-86D7-2193B5F6F394}" dt="2024-01-14T12:25:06.164" v="603"/>
          <ac:inkMkLst>
            <pc:docMk/>
            <pc:sldMk cId="2303502608" sldId="331"/>
            <ac:inkMk id="884" creationId="{3DA60058-CBAE-DFB4-CD4B-C1C4A7AE45A7}"/>
          </ac:inkMkLst>
        </pc:inkChg>
        <pc:inkChg chg="add del mod">
          <ac:chgData name="Kokchun Giang" userId="67e2125d-ec8c-4323-9653-9824a2ad815f" providerId="ADAL" clId="{921897F3-359D-1445-86D7-2193B5F6F394}" dt="2024-01-14T12:25:06.164" v="602"/>
          <ac:inkMkLst>
            <pc:docMk/>
            <pc:sldMk cId="2303502608" sldId="331"/>
            <ac:inkMk id="885" creationId="{A75BB08C-C61E-4976-DCD7-52EF41F7839C}"/>
          </ac:inkMkLst>
        </pc:inkChg>
        <pc:inkChg chg="add del mod">
          <ac:chgData name="Kokchun Giang" userId="67e2125d-ec8c-4323-9653-9824a2ad815f" providerId="ADAL" clId="{921897F3-359D-1445-86D7-2193B5F6F394}" dt="2024-01-14T12:25:06.160" v="596"/>
          <ac:inkMkLst>
            <pc:docMk/>
            <pc:sldMk cId="2303502608" sldId="331"/>
            <ac:inkMk id="886" creationId="{EE9EB220-2FC4-DCBB-E560-2AF4D5376C0C}"/>
          </ac:inkMkLst>
        </pc:inkChg>
        <pc:inkChg chg="add del mod">
          <ac:chgData name="Kokchun Giang" userId="67e2125d-ec8c-4323-9653-9824a2ad815f" providerId="ADAL" clId="{921897F3-359D-1445-86D7-2193B5F6F394}" dt="2024-01-14T12:25:06.162" v="598"/>
          <ac:inkMkLst>
            <pc:docMk/>
            <pc:sldMk cId="2303502608" sldId="331"/>
            <ac:inkMk id="888" creationId="{0CC91A56-5CB1-0EF3-9914-9F5BE571D29C}"/>
          </ac:inkMkLst>
        </pc:inkChg>
        <pc:inkChg chg="add del mod">
          <ac:chgData name="Kokchun Giang" userId="67e2125d-ec8c-4323-9653-9824a2ad815f" providerId="ADAL" clId="{921897F3-359D-1445-86D7-2193B5F6F394}" dt="2024-01-14T12:24:38.807" v="568" actId="9405"/>
          <ac:inkMkLst>
            <pc:docMk/>
            <pc:sldMk cId="2303502608" sldId="331"/>
            <ac:inkMk id="890" creationId="{0A9664A7-8F89-1C86-A58F-96DB10A55107}"/>
          </ac:inkMkLst>
        </pc:inkChg>
        <pc:inkChg chg="add del mod">
          <ac:chgData name="Kokchun Giang" userId="67e2125d-ec8c-4323-9653-9824a2ad815f" providerId="ADAL" clId="{921897F3-359D-1445-86D7-2193B5F6F394}" dt="2024-01-14T12:24:38.411" v="567"/>
          <ac:inkMkLst>
            <pc:docMk/>
            <pc:sldMk cId="2303502608" sldId="331"/>
            <ac:inkMk id="891" creationId="{AC6049E9-6AE1-E72F-2E40-2913D9B1EC47}"/>
          </ac:inkMkLst>
        </pc:inkChg>
        <pc:inkChg chg="add del mod">
          <ac:chgData name="Kokchun Giang" userId="67e2125d-ec8c-4323-9653-9824a2ad815f" providerId="ADAL" clId="{921897F3-359D-1445-86D7-2193B5F6F394}" dt="2024-01-14T12:24:38.073" v="565" actId="9405"/>
          <ac:inkMkLst>
            <pc:docMk/>
            <pc:sldMk cId="2303502608" sldId="331"/>
            <ac:inkMk id="893" creationId="{2672DBD0-B37B-CF75-50C4-16858C50177C}"/>
          </ac:inkMkLst>
        </pc:inkChg>
        <pc:inkChg chg="add del mod">
          <ac:chgData name="Kokchun Giang" userId="67e2125d-ec8c-4323-9653-9824a2ad815f" providerId="ADAL" clId="{921897F3-359D-1445-86D7-2193B5F6F394}" dt="2024-01-14T12:24:37.787" v="564" actId="9405"/>
          <ac:inkMkLst>
            <pc:docMk/>
            <pc:sldMk cId="2303502608" sldId="331"/>
            <ac:inkMk id="894" creationId="{C8A6E78E-CA18-3555-4453-96265CD2D1E0}"/>
          </ac:inkMkLst>
        </pc:inkChg>
        <pc:inkChg chg="add del mod">
          <ac:chgData name="Kokchun Giang" userId="67e2125d-ec8c-4323-9653-9824a2ad815f" providerId="ADAL" clId="{921897F3-359D-1445-86D7-2193B5F6F394}" dt="2024-01-14T12:24:37.488" v="563" actId="9405"/>
          <ac:inkMkLst>
            <pc:docMk/>
            <pc:sldMk cId="2303502608" sldId="331"/>
            <ac:inkMk id="895" creationId="{109E419F-250B-CD9D-CBEC-11DDA326B922}"/>
          </ac:inkMkLst>
        </pc:inkChg>
        <pc:inkChg chg="add del mod">
          <ac:chgData name="Kokchun Giang" userId="67e2125d-ec8c-4323-9653-9824a2ad815f" providerId="ADAL" clId="{921897F3-359D-1445-86D7-2193B5F6F394}" dt="2024-01-14T12:24:37.188" v="562" actId="9405"/>
          <ac:inkMkLst>
            <pc:docMk/>
            <pc:sldMk cId="2303502608" sldId="331"/>
            <ac:inkMk id="896" creationId="{3D6A4B9D-0B64-6EFC-B485-5416738B294A}"/>
          </ac:inkMkLst>
        </pc:inkChg>
        <pc:inkChg chg="add del mod">
          <ac:chgData name="Kokchun Giang" userId="67e2125d-ec8c-4323-9653-9824a2ad815f" providerId="ADAL" clId="{921897F3-359D-1445-86D7-2193B5F6F394}" dt="2024-01-14T12:24:36.876" v="561" actId="9405"/>
          <ac:inkMkLst>
            <pc:docMk/>
            <pc:sldMk cId="2303502608" sldId="331"/>
            <ac:inkMk id="897" creationId="{7989A0D9-21D1-16AB-CA93-9A80E823B705}"/>
          </ac:inkMkLst>
        </pc:inkChg>
        <pc:inkChg chg="add del mod">
          <ac:chgData name="Kokchun Giang" userId="67e2125d-ec8c-4323-9653-9824a2ad815f" providerId="ADAL" clId="{921897F3-359D-1445-86D7-2193B5F6F394}" dt="2024-01-14T12:24:36.597" v="560" actId="9405"/>
          <ac:inkMkLst>
            <pc:docMk/>
            <pc:sldMk cId="2303502608" sldId="331"/>
            <ac:inkMk id="898" creationId="{1E4C04E5-9DCC-A71C-35B4-DCC3BEEDFC20}"/>
          </ac:inkMkLst>
        </pc:inkChg>
        <pc:inkChg chg="add del mod">
          <ac:chgData name="Kokchun Giang" userId="67e2125d-ec8c-4323-9653-9824a2ad815f" providerId="ADAL" clId="{921897F3-359D-1445-86D7-2193B5F6F394}" dt="2024-01-14T12:24:36.366" v="559" actId="9405"/>
          <ac:inkMkLst>
            <pc:docMk/>
            <pc:sldMk cId="2303502608" sldId="331"/>
            <ac:inkMk id="899" creationId="{2B72A994-112E-961D-6C61-94773774EE58}"/>
          </ac:inkMkLst>
        </pc:inkChg>
        <pc:inkChg chg="add del mod">
          <ac:chgData name="Kokchun Giang" userId="67e2125d-ec8c-4323-9653-9824a2ad815f" providerId="ADAL" clId="{921897F3-359D-1445-86D7-2193B5F6F394}" dt="2024-01-14T12:24:36.094" v="558" actId="9405"/>
          <ac:inkMkLst>
            <pc:docMk/>
            <pc:sldMk cId="2303502608" sldId="331"/>
            <ac:inkMk id="900" creationId="{0449EABB-5B1D-7ACD-B7AC-E20232438C2D}"/>
          </ac:inkMkLst>
        </pc:inkChg>
        <pc:inkChg chg="add del mod">
          <ac:chgData name="Kokchun Giang" userId="67e2125d-ec8c-4323-9653-9824a2ad815f" providerId="ADAL" clId="{921897F3-359D-1445-86D7-2193B5F6F394}" dt="2024-01-14T12:24:35.809" v="557" actId="9405"/>
          <ac:inkMkLst>
            <pc:docMk/>
            <pc:sldMk cId="2303502608" sldId="331"/>
            <ac:inkMk id="901" creationId="{3BC5406C-AB92-09B0-8656-BD5C8E4C5C98}"/>
          </ac:inkMkLst>
        </pc:inkChg>
        <pc:inkChg chg="add del mod">
          <ac:chgData name="Kokchun Giang" userId="67e2125d-ec8c-4323-9653-9824a2ad815f" providerId="ADAL" clId="{921897F3-359D-1445-86D7-2193B5F6F394}" dt="2024-01-14T12:24:35.527" v="556"/>
          <ac:inkMkLst>
            <pc:docMk/>
            <pc:sldMk cId="2303502608" sldId="331"/>
            <ac:inkMk id="902" creationId="{18F9D018-307C-15EB-0CF2-D16F74D2EDBF}"/>
          </ac:inkMkLst>
        </pc:inkChg>
        <pc:inkChg chg="add mod">
          <ac:chgData name="Kokchun Giang" userId="67e2125d-ec8c-4323-9653-9824a2ad815f" providerId="ADAL" clId="{921897F3-359D-1445-86D7-2193B5F6F394}" dt="2024-01-14T12:25:06.167" v="607"/>
          <ac:inkMkLst>
            <pc:docMk/>
            <pc:sldMk cId="2303502608" sldId="331"/>
            <ac:inkMk id="904" creationId="{10628D99-DF5D-AA1C-B64A-8D20EE360F8D}"/>
          </ac:inkMkLst>
        </pc:inkChg>
        <pc:inkChg chg="add mod">
          <ac:chgData name="Kokchun Giang" userId="67e2125d-ec8c-4323-9653-9824a2ad815f" providerId="ADAL" clId="{921897F3-359D-1445-86D7-2193B5F6F394}" dt="2024-01-14T12:25:06.167" v="607"/>
          <ac:inkMkLst>
            <pc:docMk/>
            <pc:sldMk cId="2303502608" sldId="331"/>
            <ac:inkMk id="905" creationId="{EAF0CBA5-5649-F5B7-8436-D2CF3FD8848B}"/>
          </ac:inkMkLst>
        </pc:inkChg>
        <pc:inkChg chg="add mod">
          <ac:chgData name="Kokchun Giang" userId="67e2125d-ec8c-4323-9653-9824a2ad815f" providerId="ADAL" clId="{921897F3-359D-1445-86D7-2193B5F6F394}" dt="2024-01-14T12:25:06.167" v="607"/>
          <ac:inkMkLst>
            <pc:docMk/>
            <pc:sldMk cId="2303502608" sldId="331"/>
            <ac:inkMk id="906" creationId="{A7040C38-4D33-0F0D-BEC8-C8C8562F8D51}"/>
          </ac:inkMkLst>
        </pc:inkChg>
        <pc:inkChg chg="add del mod">
          <ac:chgData name="Kokchun Giang" userId="67e2125d-ec8c-4323-9653-9824a2ad815f" providerId="ADAL" clId="{921897F3-359D-1445-86D7-2193B5F6F394}" dt="2024-01-14T12:24:46.459" v="578" actId="9405"/>
          <ac:inkMkLst>
            <pc:docMk/>
            <pc:sldMk cId="2303502608" sldId="331"/>
            <ac:inkMk id="908" creationId="{0A91774C-9EAB-C71F-9262-20FFD0B38F87}"/>
          </ac:inkMkLst>
        </pc:inkChg>
        <pc:inkChg chg="add del mod">
          <ac:chgData name="Kokchun Giang" userId="67e2125d-ec8c-4323-9653-9824a2ad815f" providerId="ADAL" clId="{921897F3-359D-1445-86D7-2193B5F6F394}" dt="2024-01-14T12:24:46.026" v="577"/>
          <ac:inkMkLst>
            <pc:docMk/>
            <pc:sldMk cId="2303502608" sldId="331"/>
            <ac:inkMk id="909" creationId="{AA9DAA69-229E-5A2D-3CD5-1A9A0A3E5E4E}"/>
          </ac:inkMkLst>
        </pc:inkChg>
        <pc:inkChg chg="del mod">
          <ac:chgData name="Kokchun Giang" userId="67e2125d-ec8c-4323-9653-9824a2ad815f" providerId="ADAL" clId="{921897F3-359D-1445-86D7-2193B5F6F394}" dt="2024-01-14T12:25:19.663" v="610"/>
          <ac:inkMkLst>
            <pc:docMk/>
            <pc:sldMk cId="2303502608" sldId="331"/>
            <ac:inkMk id="913" creationId="{94E95573-6568-8B3D-0CA6-1912B1F31B80}"/>
          </ac:inkMkLst>
        </pc:inkChg>
        <pc:inkChg chg="mod">
          <ac:chgData name="Kokchun Giang" userId="67e2125d-ec8c-4323-9653-9824a2ad815f" providerId="ADAL" clId="{921897F3-359D-1445-86D7-2193B5F6F394}" dt="2024-01-14T12:25:19.664" v="611"/>
          <ac:inkMkLst>
            <pc:docMk/>
            <pc:sldMk cId="2303502608" sldId="331"/>
            <ac:inkMk id="914" creationId="{4DC62FE5-0110-5FDE-F390-079F7D354434}"/>
          </ac:inkMkLst>
        </pc:inkChg>
        <pc:inkChg chg="mod">
          <ac:chgData name="Kokchun Giang" userId="67e2125d-ec8c-4323-9653-9824a2ad815f" providerId="ADAL" clId="{921897F3-359D-1445-86D7-2193B5F6F394}" dt="2024-01-14T12:25:19.664" v="611"/>
          <ac:inkMkLst>
            <pc:docMk/>
            <pc:sldMk cId="2303502608" sldId="331"/>
            <ac:inkMk id="915" creationId="{F7E411C2-66BE-FAF5-5DA2-F0080E14BDC9}"/>
          </ac:inkMkLst>
        </pc:inkChg>
        <pc:inkChg chg="mod">
          <ac:chgData name="Kokchun Giang" userId="67e2125d-ec8c-4323-9653-9824a2ad815f" providerId="ADAL" clId="{921897F3-359D-1445-86D7-2193B5F6F394}" dt="2024-01-14T12:25:19.664" v="611"/>
          <ac:inkMkLst>
            <pc:docMk/>
            <pc:sldMk cId="2303502608" sldId="331"/>
            <ac:inkMk id="916" creationId="{42D63A40-DA87-79B2-0200-09259C3CAD99}"/>
          </ac:inkMkLst>
        </pc:inkChg>
        <pc:inkChg chg="mod">
          <ac:chgData name="Kokchun Giang" userId="67e2125d-ec8c-4323-9653-9824a2ad815f" providerId="ADAL" clId="{921897F3-359D-1445-86D7-2193B5F6F394}" dt="2024-01-14T12:25:19.664" v="611"/>
          <ac:inkMkLst>
            <pc:docMk/>
            <pc:sldMk cId="2303502608" sldId="331"/>
            <ac:inkMk id="917" creationId="{F5D8A3CD-B874-4A4A-6C1B-3CE6E9A814B9}"/>
          </ac:inkMkLst>
        </pc:inkChg>
        <pc:inkChg chg="mod">
          <ac:chgData name="Kokchun Giang" userId="67e2125d-ec8c-4323-9653-9824a2ad815f" providerId="ADAL" clId="{921897F3-359D-1445-86D7-2193B5F6F394}" dt="2024-01-14T12:25:19.664" v="611"/>
          <ac:inkMkLst>
            <pc:docMk/>
            <pc:sldMk cId="2303502608" sldId="331"/>
            <ac:inkMk id="918" creationId="{3ECC3C9D-1103-3810-02AD-469B1EC931A1}"/>
          </ac:inkMkLst>
        </pc:inkChg>
        <pc:inkChg chg="mod">
          <ac:chgData name="Kokchun Giang" userId="67e2125d-ec8c-4323-9653-9824a2ad815f" providerId="ADAL" clId="{921897F3-359D-1445-86D7-2193B5F6F394}" dt="2024-01-14T12:25:19.664" v="611"/>
          <ac:inkMkLst>
            <pc:docMk/>
            <pc:sldMk cId="2303502608" sldId="331"/>
            <ac:inkMk id="919" creationId="{192B65ED-5B49-45A1-7739-C6962CE57902}"/>
          </ac:inkMkLst>
        </pc:inkChg>
        <pc:inkChg chg="mod">
          <ac:chgData name="Kokchun Giang" userId="67e2125d-ec8c-4323-9653-9824a2ad815f" providerId="ADAL" clId="{921897F3-359D-1445-86D7-2193B5F6F394}" dt="2024-01-14T12:25:19.664" v="611"/>
          <ac:inkMkLst>
            <pc:docMk/>
            <pc:sldMk cId="2303502608" sldId="331"/>
            <ac:inkMk id="920" creationId="{BD2A8212-2682-D09C-4506-C7260697D822}"/>
          </ac:inkMkLst>
        </pc:inkChg>
        <pc:inkChg chg="mod">
          <ac:chgData name="Kokchun Giang" userId="67e2125d-ec8c-4323-9653-9824a2ad815f" providerId="ADAL" clId="{921897F3-359D-1445-86D7-2193B5F6F394}" dt="2024-01-14T12:25:19.664" v="611"/>
          <ac:inkMkLst>
            <pc:docMk/>
            <pc:sldMk cId="2303502608" sldId="331"/>
            <ac:inkMk id="921" creationId="{68098B7E-954E-2917-DAFF-516AAF3AF731}"/>
          </ac:inkMkLst>
        </pc:inkChg>
        <pc:inkChg chg="mod">
          <ac:chgData name="Kokchun Giang" userId="67e2125d-ec8c-4323-9653-9824a2ad815f" providerId="ADAL" clId="{921897F3-359D-1445-86D7-2193B5F6F394}" dt="2024-01-14T12:25:19.664" v="611"/>
          <ac:inkMkLst>
            <pc:docMk/>
            <pc:sldMk cId="2303502608" sldId="331"/>
            <ac:inkMk id="922" creationId="{4D918A29-A6C2-73A9-3738-18B0489185F1}"/>
          </ac:inkMkLst>
        </pc:inkChg>
        <pc:inkChg chg="mod">
          <ac:chgData name="Kokchun Giang" userId="67e2125d-ec8c-4323-9653-9824a2ad815f" providerId="ADAL" clId="{921897F3-359D-1445-86D7-2193B5F6F394}" dt="2024-01-14T12:25:19.664" v="611"/>
          <ac:inkMkLst>
            <pc:docMk/>
            <pc:sldMk cId="2303502608" sldId="331"/>
            <ac:inkMk id="923" creationId="{071CB3A8-1752-B828-EBA7-BC82080526E6}"/>
          </ac:inkMkLst>
        </pc:inkChg>
        <pc:inkChg chg="mod">
          <ac:chgData name="Kokchun Giang" userId="67e2125d-ec8c-4323-9653-9824a2ad815f" providerId="ADAL" clId="{921897F3-359D-1445-86D7-2193B5F6F394}" dt="2024-01-14T12:25:19.664" v="611"/>
          <ac:inkMkLst>
            <pc:docMk/>
            <pc:sldMk cId="2303502608" sldId="331"/>
            <ac:inkMk id="924" creationId="{D25D8BB3-E6B1-5062-1CF8-E987F944506B}"/>
          </ac:inkMkLst>
        </pc:inkChg>
        <pc:inkChg chg="mod">
          <ac:chgData name="Kokchun Giang" userId="67e2125d-ec8c-4323-9653-9824a2ad815f" providerId="ADAL" clId="{921897F3-359D-1445-86D7-2193B5F6F394}" dt="2024-01-14T12:25:19.664" v="611"/>
          <ac:inkMkLst>
            <pc:docMk/>
            <pc:sldMk cId="2303502608" sldId="331"/>
            <ac:inkMk id="925" creationId="{A2F95615-A2D0-7656-3BB2-57246752D66D}"/>
          </ac:inkMkLst>
        </pc:inkChg>
        <pc:inkChg chg="mod">
          <ac:chgData name="Kokchun Giang" userId="67e2125d-ec8c-4323-9653-9824a2ad815f" providerId="ADAL" clId="{921897F3-359D-1445-86D7-2193B5F6F394}" dt="2024-01-14T12:25:19.664" v="611"/>
          <ac:inkMkLst>
            <pc:docMk/>
            <pc:sldMk cId="2303502608" sldId="331"/>
            <ac:inkMk id="926" creationId="{39A26CE6-B08B-964E-8113-3DED37636126}"/>
          </ac:inkMkLst>
        </pc:inkChg>
        <pc:inkChg chg="mod">
          <ac:chgData name="Kokchun Giang" userId="67e2125d-ec8c-4323-9653-9824a2ad815f" providerId="ADAL" clId="{921897F3-359D-1445-86D7-2193B5F6F394}" dt="2024-01-14T12:25:19.664" v="611"/>
          <ac:inkMkLst>
            <pc:docMk/>
            <pc:sldMk cId="2303502608" sldId="331"/>
            <ac:inkMk id="927" creationId="{71CD2487-C796-E16B-C1A2-AE632A72FFD3}"/>
          </ac:inkMkLst>
        </pc:inkChg>
        <pc:inkChg chg="del mod">
          <ac:chgData name="Kokchun Giang" userId="67e2125d-ec8c-4323-9653-9824a2ad815f" providerId="ADAL" clId="{921897F3-359D-1445-86D7-2193B5F6F394}" dt="2024-01-14T12:25:02.981" v="591"/>
          <ac:inkMkLst>
            <pc:docMk/>
            <pc:sldMk cId="2303502608" sldId="331"/>
            <ac:inkMk id="928" creationId="{76366733-02E9-6703-D86F-9ECF3ED731CC}"/>
          </ac:inkMkLst>
        </pc:inkChg>
        <pc:inkChg chg="del mod">
          <ac:chgData name="Kokchun Giang" userId="67e2125d-ec8c-4323-9653-9824a2ad815f" providerId="ADAL" clId="{921897F3-359D-1445-86D7-2193B5F6F394}" dt="2024-01-14T12:25:02.977" v="584"/>
          <ac:inkMkLst>
            <pc:docMk/>
            <pc:sldMk cId="2303502608" sldId="331"/>
            <ac:inkMk id="929" creationId="{9F4CC607-042B-1B49-9987-5DD52B67A082}"/>
          </ac:inkMkLst>
        </pc:inkChg>
        <pc:inkChg chg="del mod">
          <ac:chgData name="Kokchun Giang" userId="67e2125d-ec8c-4323-9653-9824a2ad815f" providerId="ADAL" clId="{921897F3-359D-1445-86D7-2193B5F6F394}" dt="2024-01-14T12:25:02.976" v="583"/>
          <ac:inkMkLst>
            <pc:docMk/>
            <pc:sldMk cId="2303502608" sldId="331"/>
            <ac:inkMk id="930" creationId="{A4DE66FF-0761-1E3D-B158-2A4FE04D1232}"/>
          </ac:inkMkLst>
        </pc:inkChg>
        <pc:inkChg chg="del mod">
          <ac:chgData name="Kokchun Giang" userId="67e2125d-ec8c-4323-9653-9824a2ad815f" providerId="ADAL" clId="{921897F3-359D-1445-86D7-2193B5F6F394}" dt="2024-01-14T12:25:02.978" v="586"/>
          <ac:inkMkLst>
            <pc:docMk/>
            <pc:sldMk cId="2303502608" sldId="331"/>
            <ac:inkMk id="931" creationId="{5D0D9714-971B-F574-3D6D-8ADDBF813BCC}"/>
          </ac:inkMkLst>
        </pc:inkChg>
        <pc:inkChg chg="del mod">
          <ac:chgData name="Kokchun Giang" userId="67e2125d-ec8c-4323-9653-9824a2ad815f" providerId="ADAL" clId="{921897F3-359D-1445-86D7-2193B5F6F394}" dt="2024-01-14T12:25:02.978" v="587"/>
          <ac:inkMkLst>
            <pc:docMk/>
            <pc:sldMk cId="2303502608" sldId="331"/>
            <ac:inkMk id="932" creationId="{00231364-555C-31CC-9FEB-734DA6A4C18B}"/>
          </ac:inkMkLst>
        </pc:inkChg>
        <pc:inkChg chg="del mod">
          <ac:chgData name="Kokchun Giang" userId="67e2125d-ec8c-4323-9653-9824a2ad815f" providerId="ADAL" clId="{921897F3-359D-1445-86D7-2193B5F6F394}" dt="2024-01-14T12:25:02.980" v="590"/>
          <ac:inkMkLst>
            <pc:docMk/>
            <pc:sldMk cId="2303502608" sldId="331"/>
            <ac:inkMk id="933" creationId="{E19FF6DD-B588-184E-A085-57F11828672D}"/>
          </ac:inkMkLst>
        </pc:inkChg>
        <pc:inkChg chg="del mod">
          <ac:chgData name="Kokchun Giang" userId="67e2125d-ec8c-4323-9653-9824a2ad815f" providerId="ADAL" clId="{921897F3-359D-1445-86D7-2193B5F6F394}" dt="2024-01-14T12:25:02.979" v="588"/>
          <ac:inkMkLst>
            <pc:docMk/>
            <pc:sldMk cId="2303502608" sldId="331"/>
            <ac:inkMk id="934" creationId="{F0F1079C-8F68-3FD2-A0C9-2670B8B9BC5E}"/>
          </ac:inkMkLst>
        </pc:inkChg>
        <pc:inkChg chg="del mod">
          <ac:chgData name="Kokchun Giang" userId="67e2125d-ec8c-4323-9653-9824a2ad815f" providerId="ADAL" clId="{921897F3-359D-1445-86D7-2193B5F6F394}" dt="2024-01-14T12:25:02.980" v="589"/>
          <ac:inkMkLst>
            <pc:docMk/>
            <pc:sldMk cId="2303502608" sldId="331"/>
            <ac:inkMk id="935" creationId="{EB2B9358-FC38-47D4-2B4F-5CD5C452ACB9}"/>
          </ac:inkMkLst>
        </pc:inkChg>
        <pc:inkChg chg="del mod">
          <ac:chgData name="Kokchun Giang" userId="67e2125d-ec8c-4323-9653-9824a2ad815f" providerId="ADAL" clId="{921897F3-359D-1445-86D7-2193B5F6F394}" dt="2024-01-14T12:25:02.974" v="581"/>
          <ac:inkMkLst>
            <pc:docMk/>
            <pc:sldMk cId="2303502608" sldId="331"/>
            <ac:inkMk id="936" creationId="{8BCA5112-068A-97DC-D127-4CFD49060BD3}"/>
          </ac:inkMkLst>
        </pc:inkChg>
        <pc:inkChg chg="del mod">
          <ac:chgData name="Kokchun Giang" userId="67e2125d-ec8c-4323-9653-9824a2ad815f" providerId="ADAL" clId="{921897F3-359D-1445-86D7-2193B5F6F394}" dt="2024-01-14T12:25:02.975" v="582"/>
          <ac:inkMkLst>
            <pc:docMk/>
            <pc:sldMk cId="2303502608" sldId="331"/>
            <ac:inkMk id="937" creationId="{A91AA350-9941-A82F-4FC6-60AAC1A6D8B4}"/>
          </ac:inkMkLst>
        </pc:inkChg>
        <pc:inkChg chg="del mod">
          <ac:chgData name="Kokchun Giang" userId="67e2125d-ec8c-4323-9653-9824a2ad815f" providerId="ADAL" clId="{921897F3-359D-1445-86D7-2193B5F6F394}" dt="2024-01-14T12:25:02.977" v="585"/>
          <ac:inkMkLst>
            <pc:docMk/>
            <pc:sldMk cId="2303502608" sldId="331"/>
            <ac:inkMk id="938" creationId="{15AA0F35-56E1-1A3C-57B5-5172ECB3FDEF}"/>
          </ac:inkMkLst>
        </pc:inkChg>
        <pc:inkChg chg="mod">
          <ac:chgData name="Kokchun Giang" userId="67e2125d-ec8c-4323-9653-9824a2ad815f" providerId="ADAL" clId="{921897F3-359D-1445-86D7-2193B5F6F394}" dt="2024-01-14T12:25:19.664" v="611"/>
          <ac:inkMkLst>
            <pc:docMk/>
            <pc:sldMk cId="2303502608" sldId="331"/>
            <ac:inkMk id="940" creationId="{3F9F70BF-42EF-8236-6D30-82ED23BA53C1}"/>
          </ac:inkMkLst>
        </pc:inkChg>
        <pc:inkChg chg="mod">
          <ac:chgData name="Kokchun Giang" userId="67e2125d-ec8c-4323-9653-9824a2ad815f" providerId="ADAL" clId="{921897F3-359D-1445-86D7-2193B5F6F394}" dt="2024-01-14T12:25:19.664" v="611"/>
          <ac:inkMkLst>
            <pc:docMk/>
            <pc:sldMk cId="2303502608" sldId="331"/>
            <ac:inkMk id="941" creationId="{0D4A88ED-2A77-FCC8-EEEF-30CFE6A8F2B9}"/>
          </ac:inkMkLst>
        </pc:inkChg>
        <pc:inkChg chg="mod">
          <ac:chgData name="Kokchun Giang" userId="67e2125d-ec8c-4323-9653-9824a2ad815f" providerId="ADAL" clId="{921897F3-359D-1445-86D7-2193B5F6F394}" dt="2024-01-14T12:25:19.664" v="611"/>
          <ac:inkMkLst>
            <pc:docMk/>
            <pc:sldMk cId="2303502608" sldId="331"/>
            <ac:inkMk id="942" creationId="{32544436-620C-0CFD-73B4-1E07FFCE7983}"/>
          </ac:inkMkLst>
        </pc:inkChg>
        <pc:inkChg chg="mod">
          <ac:chgData name="Kokchun Giang" userId="67e2125d-ec8c-4323-9653-9824a2ad815f" providerId="ADAL" clId="{921897F3-359D-1445-86D7-2193B5F6F394}" dt="2024-01-14T12:25:19.664" v="611"/>
          <ac:inkMkLst>
            <pc:docMk/>
            <pc:sldMk cId="2303502608" sldId="331"/>
            <ac:inkMk id="943" creationId="{EF8186FA-9EEB-E1D7-F4A4-BF492E06598B}"/>
          </ac:inkMkLst>
        </pc:inkChg>
        <pc:inkChg chg="del mod">
          <ac:chgData name="Kokchun Giang" userId="67e2125d-ec8c-4323-9653-9824a2ad815f" providerId="ADAL" clId="{921897F3-359D-1445-86D7-2193B5F6F394}" dt="2024-01-14T12:25:11.792" v="608" actId="478"/>
          <ac:inkMkLst>
            <pc:docMk/>
            <pc:sldMk cId="2303502608" sldId="331"/>
            <ac:inkMk id="944" creationId="{A4D146FB-B4C3-1B9F-A7FA-2A25C2A8FDE2}"/>
          </ac:inkMkLst>
        </pc:inkChg>
        <pc:inkChg chg="del mod">
          <ac:chgData name="Kokchun Giang" userId="67e2125d-ec8c-4323-9653-9824a2ad815f" providerId="ADAL" clId="{921897F3-359D-1445-86D7-2193B5F6F394}" dt="2024-01-14T12:25:14.516" v="609" actId="478"/>
          <ac:inkMkLst>
            <pc:docMk/>
            <pc:sldMk cId="2303502608" sldId="331"/>
            <ac:inkMk id="945" creationId="{967710CF-F7D7-08F5-99D7-342DFE8CFC5B}"/>
          </ac:inkMkLst>
        </pc:inkChg>
        <pc:inkChg chg="del mod">
          <ac:chgData name="Kokchun Giang" userId="67e2125d-ec8c-4323-9653-9824a2ad815f" providerId="ADAL" clId="{921897F3-359D-1445-86D7-2193B5F6F394}" dt="2024-01-14T12:25:19.664" v="611"/>
          <ac:inkMkLst>
            <pc:docMk/>
            <pc:sldMk cId="2303502608" sldId="331"/>
            <ac:inkMk id="946" creationId="{605BF43E-95DF-E0C0-2A11-D6F1029DC397}"/>
          </ac:inkMkLst>
        </pc:inkChg>
        <pc:inkChg chg="add mod">
          <ac:chgData name="Kokchun Giang" userId="67e2125d-ec8c-4323-9653-9824a2ad815f" providerId="ADAL" clId="{921897F3-359D-1445-86D7-2193B5F6F394}" dt="2024-01-14T12:30:45.098" v="916" actId="164"/>
          <ac:inkMkLst>
            <pc:docMk/>
            <pc:sldMk cId="2303502608" sldId="331"/>
            <ac:inkMk id="947" creationId="{85C81C62-36A8-ADA9-9336-FA145CB9CD3B}"/>
          </ac:inkMkLst>
        </pc:inkChg>
        <pc:inkChg chg="add mod">
          <ac:chgData name="Kokchun Giang" userId="67e2125d-ec8c-4323-9653-9824a2ad815f" providerId="ADAL" clId="{921897F3-359D-1445-86D7-2193B5F6F394}" dt="2024-01-14T12:25:25.533" v="617"/>
          <ac:inkMkLst>
            <pc:docMk/>
            <pc:sldMk cId="2303502608" sldId="331"/>
            <ac:inkMk id="948" creationId="{22185369-336D-10EC-31AB-50D499604311}"/>
          </ac:inkMkLst>
        </pc:inkChg>
        <pc:inkChg chg="add mod">
          <ac:chgData name="Kokchun Giang" userId="67e2125d-ec8c-4323-9653-9824a2ad815f" providerId="ADAL" clId="{921897F3-359D-1445-86D7-2193B5F6F394}" dt="2024-01-14T12:25:25.533" v="617"/>
          <ac:inkMkLst>
            <pc:docMk/>
            <pc:sldMk cId="2303502608" sldId="331"/>
            <ac:inkMk id="949" creationId="{5586EECD-EB88-993F-EE59-5375A65BA52F}"/>
          </ac:inkMkLst>
        </pc:inkChg>
        <pc:inkChg chg="add mod">
          <ac:chgData name="Kokchun Giang" userId="67e2125d-ec8c-4323-9653-9824a2ad815f" providerId="ADAL" clId="{921897F3-359D-1445-86D7-2193B5F6F394}" dt="2024-01-14T12:25:25.533" v="617"/>
          <ac:inkMkLst>
            <pc:docMk/>
            <pc:sldMk cId="2303502608" sldId="331"/>
            <ac:inkMk id="950" creationId="{BA77E862-6796-C1EB-1459-6C12AF8577AB}"/>
          </ac:inkMkLst>
        </pc:inkChg>
        <pc:inkChg chg="add mod">
          <ac:chgData name="Kokchun Giang" userId="67e2125d-ec8c-4323-9653-9824a2ad815f" providerId="ADAL" clId="{921897F3-359D-1445-86D7-2193B5F6F394}" dt="2024-01-14T12:25:25.533" v="617"/>
          <ac:inkMkLst>
            <pc:docMk/>
            <pc:sldMk cId="2303502608" sldId="331"/>
            <ac:inkMk id="951" creationId="{E39B3F21-04CC-CAF5-C78C-E2AB26507633}"/>
          </ac:inkMkLst>
        </pc:inkChg>
        <pc:inkChg chg="add mod">
          <ac:chgData name="Kokchun Giang" userId="67e2125d-ec8c-4323-9653-9824a2ad815f" providerId="ADAL" clId="{921897F3-359D-1445-86D7-2193B5F6F394}" dt="2024-01-14T12:30:45.098" v="916" actId="164"/>
          <ac:inkMkLst>
            <pc:docMk/>
            <pc:sldMk cId="2303502608" sldId="331"/>
            <ac:inkMk id="953" creationId="{39E769B1-9D72-0106-0E54-D68AAA3EBA79}"/>
          </ac:inkMkLst>
        </pc:inkChg>
        <pc:inkChg chg="add mod">
          <ac:chgData name="Kokchun Giang" userId="67e2125d-ec8c-4323-9653-9824a2ad815f" providerId="ADAL" clId="{921897F3-359D-1445-86D7-2193B5F6F394}" dt="2024-01-14T12:27:27.128" v="707"/>
          <ac:inkMkLst>
            <pc:docMk/>
            <pc:sldMk cId="2303502608" sldId="331"/>
            <ac:inkMk id="954" creationId="{249F7AEB-948D-6908-A03D-EFA78C655EC7}"/>
          </ac:inkMkLst>
        </pc:inkChg>
        <pc:inkChg chg="add mod">
          <ac:chgData name="Kokchun Giang" userId="67e2125d-ec8c-4323-9653-9824a2ad815f" providerId="ADAL" clId="{921897F3-359D-1445-86D7-2193B5F6F394}" dt="2024-01-14T12:27:27.128" v="707"/>
          <ac:inkMkLst>
            <pc:docMk/>
            <pc:sldMk cId="2303502608" sldId="331"/>
            <ac:inkMk id="955" creationId="{BEC4A8E3-54C3-6502-9330-6AE596672741}"/>
          </ac:inkMkLst>
        </pc:inkChg>
        <pc:inkChg chg="add mod">
          <ac:chgData name="Kokchun Giang" userId="67e2125d-ec8c-4323-9653-9824a2ad815f" providerId="ADAL" clId="{921897F3-359D-1445-86D7-2193B5F6F394}" dt="2024-01-14T12:27:27.128" v="707"/>
          <ac:inkMkLst>
            <pc:docMk/>
            <pc:sldMk cId="2303502608" sldId="331"/>
            <ac:inkMk id="957" creationId="{776791C7-A6E8-9711-B3D4-5F80034E2B5E}"/>
          </ac:inkMkLst>
        </pc:inkChg>
        <pc:inkChg chg="add mod">
          <ac:chgData name="Kokchun Giang" userId="67e2125d-ec8c-4323-9653-9824a2ad815f" providerId="ADAL" clId="{921897F3-359D-1445-86D7-2193B5F6F394}" dt="2024-01-14T12:27:27.128" v="707"/>
          <ac:inkMkLst>
            <pc:docMk/>
            <pc:sldMk cId="2303502608" sldId="331"/>
            <ac:inkMk id="958" creationId="{1A90C336-D705-F0CF-C497-6FD54ECAB84F}"/>
          </ac:inkMkLst>
        </pc:inkChg>
        <pc:inkChg chg="add mod">
          <ac:chgData name="Kokchun Giang" userId="67e2125d-ec8c-4323-9653-9824a2ad815f" providerId="ADAL" clId="{921897F3-359D-1445-86D7-2193B5F6F394}" dt="2024-01-14T12:27:27.128" v="707"/>
          <ac:inkMkLst>
            <pc:docMk/>
            <pc:sldMk cId="2303502608" sldId="331"/>
            <ac:inkMk id="959" creationId="{BA0C1A96-74D0-25EE-B05E-CD0D2CAD54EB}"/>
          </ac:inkMkLst>
        </pc:inkChg>
        <pc:inkChg chg="add mod">
          <ac:chgData name="Kokchun Giang" userId="67e2125d-ec8c-4323-9653-9824a2ad815f" providerId="ADAL" clId="{921897F3-359D-1445-86D7-2193B5F6F394}" dt="2024-01-14T12:27:27.128" v="707"/>
          <ac:inkMkLst>
            <pc:docMk/>
            <pc:sldMk cId="2303502608" sldId="331"/>
            <ac:inkMk id="961" creationId="{1ACF5FA8-9867-21FF-D8C4-4C787F47236C}"/>
          </ac:inkMkLst>
        </pc:inkChg>
        <pc:inkChg chg="add mod">
          <ac:chgData name="Kokchun Giang" userId="67e2125d-ec8c-4323-9653-9824a2ad815f" providerId="ADAL" clId="{921897F3-359D-1445-86D7-2193B5F6F394}" dt="2024-01-14T12:27:27.128" v="707"/>
          <ac:inkMkLst>
            <pc:docMk/>
            <pc:sldMk cId="2303502608" sldId="331"/>
            <ac:inkMk id="963" creationId="{79EC32D8-D27E-1098-A9D7-F775C4777CCD}"/>
          </ac:inkMkLst>
        </pc:inkChg>
        <pc:inkChg chg="add mod">
          <ac:chgData name="Kokchun Giang" userId="67e2125d-ec8c-4323-9653-9824a2ad815f" providerId="ADAL" clId="{921897F3-359D-1445-86D7-2193B5F6F394}" dt="2024-01-14T12:27:27.128" v="707"/>
          <ac:inkMkLst>
            <pc:docMk/>
            <pc:sldMk cId="2303502608" sldId="331"/>
            <ac:inkMk id="965" creationId="{9FEC784A-ACE0-5372-36A1-C171FFA231B4}"/>
          </ac:inkMkLst>
        </pc:inkChg>
        <pc:inkChg chg="add mod">
          <ac:chgData name="Kokchun Giang" userId="67e2125d-ec8c-4323-9653-9824a2ad815f" providerId="ADAL" clId="{921897F3-359D-1445-86D7-2193B5F6F394}" dt="2024-01-14T12:31:00.272" v="920" actId="164"/>
          <ac:inkMkLst>
            <pc:docMk/>
            <pc:sldMk cId="2303502608" sldId="331"/>
            <ac:inkMk id="966" creationId="{37886ADA-3D73-16BD-DD43-32CA876AACD9}"/>
          </ac:inkMkLst>
        </pc:inkChg>
        <pc:inkChg chg="add del mod">
          <ac:chgData name="Kokchun Giang" userId="67e2125d-ec8c-4323-9653-9824a2ad815f" providerId="ADAL" clId="{921897F3-359D-1445-86D7-2193B5F6F394}" dt="2024-01-14T12:26:31.420" v="652"/>
          <ac:inkMkLst>
            <pc:docMk/>
            <pc:sldMk cId="2303502608" sldId="331"/>
            <ac:inkMk id="968" creationId="{F8AA1008-B64D-07EA-FB40-117034BF3491}"/>
          </ac:inkMkLst>
        </pc:inkChg>
        <pc:inkChg chg="add del mod">
          <ac:chgData name="Kokchun Giang" userId="67e2125d-ec8c-4323-9653-9824a2ad815f" providerId="ADAL" clId="{921897F3-359D-1445-86D7-2193B5F6F394}" dt="2024-01-14T12:26:31.092" v="650"/>
          <ac:inkMkLst>
            <pc:docMk/>
            <pc:sldMk cId="2303502608" sldId="331"/>
            <ac:inkMk id="970" creationId="{6909F57A-98F6-3FCB-8B5A-F96B0A44A37E}"/>
          </ac:inkMkLst>
        </pc:inkChg>
        <pc:inkChg chg="add del mod">
          <ac:chgData name="Kokchun Giang" userId="67e2125d-ec8c-4323-9653-9824a2ad815f" providerId="ADAL" clId="{921897F3-359D-1445-86D7-2193B5F6F394}" dt="2024-01-14T12:26:30.806" v="648" actId="9405"/>
          <ac:inkMkLst>
            <pc:docMk/>
            <pc:sldMk cId="2303502608" sldId="331"/>
            <ac:inkMk id="972" creationId="{897ED5C6-49D6-697F-E87A-03C0C60D3917}"/>
          </ac:inkMkLst>
        </pc:inkChg>
        <pc:inkChg chg="add del mod">
          <ac:chgData name="Kokchun Giang" userId="67e2125d-ec8c-4323-9653-9824a2ad815f" providerId="ADAL" clId="{921897F3-359D-1445-86D7-2193B5F6F394}" dt="2024-01-14T12:26:30.540" v="647" actId="9405"/>
          <ac:inkMkLst>
            <pc:docMk/>
            <pc:sldMk cId="2303502608" sldId="331"/>
            <ac:inkMk id="973" creationId="{5F22CA47-8427-BFC5-940B-8BDDD86D281A}"/>
          </ac:inkMkLst>
        </pc:inkChg>
        <pc:inkChg chg="add del mod">
          <ac:chgData name="Kokchun Giang" userId="67e2125d-ec8c-4323-9653-9824a2ad815f" providerId="ADAL" clId="{921897F3-359D-1445-86D7-2193B5F6F394}" dt="2024-01-14T12:26:30.151" v="646" actId="9405"/>
          <ac:inkMkLst>
            <pc:docMk/>
            <pc:sldMk cId="2303502608" sldId="331"/>
            <ac:inkMk id="974" creationId="{4CEA6674-CB76-8F25-BC98-1F7A40FE0418}"/>
          </ac:inkMkLst>
        </pc:inkChg>
        <pc:inkChg chg="add del mod">
          <ac:chgData name="Kokchun Giang" userId="67e2125d-ec8c-4323-9653-9824a2ad815f" providerId="ADAL" clId="{921897F3-359D-1445-86D7-2193B5F6F394}" dt="2024-01-14T12:26:29.086" v="645" actId="9405"/>
          <ac:inkMkLst>
            <pc:docMk/>
            <pc:sldMk cId="2303502608" sldId="331"/>
            <ac:inkMk id="975" creationId="{16948E79-79AA-2471-F99F-7C602053ECF5}"/>
          </ac:inkMkLst>
        </pc:inkChg>
        <pc:inkChg chg="add del mod">
          <ac:chgData name="Kokchun Giang" userId="67e2125d-ec8c-4323-9653-9824a2ad815f" providerId="ADAL" clId="{921897F3-359D-1445-86D7-2193B5F6F394}" dt="2024-01-14T12:26:28.737" v="644"/>
          <ac:inkMkLst>
            <pc:docMk/>
            <pc:sldMk cId="2303502608" sldId="331"/>
            <ac:inkMk id="976" creationId="{09518AC4-9717-E3B9-1EA8-709ED88F3CD3}"/>
          </ac:inkMkLst>
        </pc:inkChg>
        <pc:inkChg chg="add mod">
          <ac:chgData name="Kokchun Giang" userId="67e2125d-ec8c-4323-9653-9824a2ad815f" providerId="ADAL" clId="{921897F3-359D-1445-86D7-2193B5F6F394}" dt="2024-01-14T12:31:00.272" v="920" actId="164"/>
          <ac:inkMkLst>
            <pc:docMk/>
            <pc:sldMk cId="2303502608" sldId="331"/>
            <ac:inkMk id="978" creationId="{9F4263CC-B2E4-D5C7-4DD9-637E92F1A746}"/>
          </ac:inkMkLst>
        </pc:inkChg>
        <pc:inkChg chg="add mod">
          <ac:chgData name="Kokchun Giang" userId="67e2125d-ec8c-4323-9653-9824a2ad815f" providerId="ADAL" clId="{921897F3-359D-1445-86D7-2193B5F6F394}" dt="2024-01-14T12:31:00.272" v="920" actId="164"/>
          <ac:inkMkLst>
            <pc:docMk/>
            <pc:sldMk cId="2303502608" sldId="331"/>
            <ac:inkMk id="979" creationId="{89E45CD0-5CF5-4B2F-67DE-AADBCF6F94BA}"/>
          </ac:inkMkLst>
        </pc:inkChg>
        <pc:inkChg chg="add mod">
          <ac:chgData name="Kokchun Giang" userId="67e2125d-ec8c-4323-9653-9824a2ad815f" providerId="ADAL" clId="{921897F3-359D-1445-86D7-2193B5F6F394}" dt="2024-01-14T12:31:00.272" v="920" actId="164"/>
          <ac:inkMkLst>
            <pc:docMk/>
            <pc:sldMk cId="2303502608" sldId="331"/>
            <ac:inkMk id="980" creationId="{75EDBBB3-B997-44FD-FCD1-3899801C432A}"/>
          </ac:inkMkLst>
        </pc:inkChg>
        <pc:inkChg chg="add mod">
          <ac:chgData name="Kokchun Giang" userId="67e2125d-ec8c-4323-9653-9824a2ad815f" providerId="ADAL" clId="{921897F3-359D-1445-86D7-2193B5F6F394}" dt="2024-01-14T12:31:00.272" v="920" actId="164"/>
          <ac:inkMkLst>
            <pc:docMk/>
            <pc:sldMk cId="2303502608" sldId="331"/>
            <ac:inkMk id="981" creationId="{A9CC4829-8CF0-84A5-22BE-AF277D4E9E9E}"/>
          </ac:inkMkLst>
        </pc:inkChg>
        <pc:inkChg chg="add mod">
          <ac:chgData name="Kokchun Giang" userId="67e2125d-ec8c-4323-9653-9824a2ad815f" providerId="ADAL" clId="{921897F3-359D-1445-86D7-2193B5F6F394}" dt="2024-01-14T12:31:00.272" v="920" actId="164"/>
          <ac:inkMkLst>
            <pc:docMk/>
            <pc:sldMk cId="2303502608" sldId="331"/>
            <ac:inkMk id="982" creationId="{6FAA96A7-26D6-6A87-2C2E-F5CA5E064D08}"/>
          </ac:inkMkLst>
        </pc:inkChg>
        <pc:inkChg chg="add mod">
          <ac:chgData name="Kokchun Giang" userId="67e2125d-ec8c-4323-9653-9824a2ad815f" providerId="ADAL" clId="{921897F3-359D-1445-86D7-2193B5F6F394}" dt="2024-01-14T12:31:00.272" v="920" actId="164"/>
          <ac:inkMkLst>
            <pc:docMk/>
            <pc:sldMk cId="2303502608" sldId="331"/>
            <ac:inkMk id="983" creationId="{F22B5A39-FF95-DCC4-498A-40B38748B0DF}"/>
          </ac:inkMkLst>
        </pc:inkChg>
        <pc:inkChg chg="add mod">
          <ac:chgData name="Kokchun Giang" userId="67e2125d-ec8c-4323-9653-9824a2ad815f" providerId="ADAL" clId="{921897F3-359D-1445-86D7-2193B5F6F394}" dt="2024-01-14T12:31:00.272" v="920" actId="164"/>
          <ac:inkMkLst>
            <pc:docMk/>
            <pc:sldMk cId="2303502608" sldId="331"/>
            <ac:inkMk id="984" creationId="{EEB33660-F462-8B2C-0570-52D21958423B}"/>
          </ac:inkMkLst>
        </pc:inkChg>
        <pc:inkChg chg="add mod">
          <ac:chgData name="Kokchun Giang" userId="67e2125d-ec8c-4323-9653-9824a2ad815f" providerId="ADAL" clId="{921897F3-359D-1445-86D7-2193B5F6F394}" dt="2024-01-14T12:31:00.272" v="920" actId="164"/>
          <ac:inkMkLst>
            <pc:docMk/>
            <pc:sldMk cId="2303502608" sldId="331"/>
            <ac:inkMk id="986" creationId="{6232DDB9-F1FA-CA55-7BD1-EE4D59B88A12}"/>
          </ac:inkMkLst>
        </pc:inkChg>
        <pc:inkChg chg="add mod">
          <ac:chgData name="Kokchun Giang" userId="67e2125d-ec8c-4323-9653-9824a2ad815f" providerId="ADAL" clId="{921897F3-359D-1445-86D7-2193B5F6F394}" dt="2024-01-14T12:31:00.272" v="920" actId="164"/>
          <ac:inkMkLst>
            <pc:docMk/>
            <pc:sldMk cId="2303502608" sldId="331"/>
            <ac:inkMk id="987" creationId="{111FF2F8-B2D1-A492-C2C5-3960195E2DD8}"/>
          </ac:inkMkLst>
        </pc:inkChg>
        <pc:inkChg chg="add mod">
          <ac:chgData name="Kokchun Giang" userId="67e2125d-ec8c-4323-9653-9824a2ad815f" providerId="ADAL" clId="{921897F3-359D-1445-86D7-2193B5F6F394}" dt="2024-01-14T12:31:00.272" v="920" actId="164"/>
          <ac:inkMkLst>
            <pc:docMk/>
            <pc:sldMk cId="2303502608" sldId="331"/>
            <ac:inkMk id="988" creationId="{8E3CD544-67C6-401C-57FF-6E2161FDA99E}"/>
          </ac:inkMkLst>
        </pc:inkChg>
        <pc:inkChg chg="add mod">
          <ac:chgData name="Kokchun Giang" userId="67e2125d-ec8c-4323-9653-9824a2ad815f" providerId="ADAL" clId="{921897F3-359D-1445-86D7-2193B5F6F394}" dt="2024-01-14T12:31:00.272" v="920" actId="164"/>
          <ac:inkMkLst>
            <pc:docMk/>
            <pc:sldMk cId="2303502608" sldId="331"/>
            <ac:inkMk id="989" creationId="{DEEB2A2F-37B2-1B23-23FD-7552FC171C56}"/>
          </ac:inkMkLst>
        </pc:inkChg>
        <pc:inkChg chg="add mod">
          <ac:chgData name="Kokchun Giang" userId="67e2125d-ec8c-4323-9653-9824a2ad815f" providerId="ADAL" clId="{921897F3-359D-1445-86D7-2193B5F6F394}" dt="2024-01-14T12:31:00.272" v="920" actId="164"/>
          <ac:inkMkLst>
            <pc:docMk/>
            <pc:sldMk cId="2303502608" sldId="331"/>
            <ac:inkMk id="990" creationId="{F9E1657A-46A8-591A-97E6-76E232D916E1}"/>
          </ac:inkMkLst>
        </pc:inkChg>
        <pc:inkChg chg="add mod">
          <ac:chgData name="Kokchun Giang" userId="67e2125d-ec8c-4323-9653-9824a2ad815f" providerId="ADAL" clId="{921897F3-359D-1445-86D7-2193B5F6F394}" dt="2024-01-14T12:31:00.272" v="920" actId="164"/>
          <ac:inkMkLst>
            <pc:docMk/>
            <pc:sldMk cId="2303502608" sldId="331"/>
            <ac:inkMk id="991" creationId="{5D46676D-B819-4FC6-0F47-BAA631F594AD}"/>
          </ac:inkMkLst>
        </pc:inkChg>
        <pc:inkChg chg="add mod">
          <ac:chgData name="Kokchun Giang" userId="67e2125d-ec8c-4323-9653-9824a2ad815f" providerId="ADAL" clId="{921897F3-359D-1445-86D7-2193B5F6F394}" dt="2024-01-14T12:31:00.272" v="920" actId="164"/>
          <ac:inkMkLst>
            <pc:docMk/>
            <pc:sldMk cId="2303502608" sldId="331"/>
            <ac:inkMk id="992" creationId="{2E98D6BA-9508-2FFE-0C7F-904061F904F6}"/>
          </ac:inkMkLst>
        </pc:inkChg>
        <pc:inkChg chg="add mod">
          <ac:chgData name="Kokchun Giang" userId="67e2125d-ec8c-4323-9653-9824a2ad815f" providerId="ADAL" clId="{921897F3-359D-1445-86D7-2193B5F6F394}" dt="2024-01-14T12:31:00.272" v="920" actId="164"/>
          <ac:inkMkLst>
            <pc:docMk/>
            <pc:sldMk cId="2303502608" sldId="331"/>
            <ac:inkMk id="994" creationId="{D40D4D2D-B552-60DB-1EAD-A5F312806E76}"/>
          </ac:inkMkLst>
        </pc:inkChg>
        <pc:inkChg chg="add mod">
          <ac:chgData name="Kokchun Giang" userId="67e2125d-ec8c-4323-9653-9824a2ad815f" providerId="ADAL" clId="{921897F3-359D-1445-86D7-2193B5F6F394}" dt="2024-01-14T12:31:00.272" v="920" actId="164"/>
          <ac:inkMkLst>
            <pc:docMk/>
            <pc:sldMk cId="2303502608" sldId="331"/>
            <ac:inkMk id="996" creationId="{17CAB5FA-200A-6368-2B59-6985E9846CB0}"/>
          </ac:inkMkLst>
        </pc:inkChg>
        <pc:inkChg chg="add mod">
          <ac:chgData name="Kokchun Giang" userId="67e2125d-ec8c-4323-9653-9824a2ad815f" providerId="ADAL" clId="{921897F3-359D-1445-86D7-2193B5F6F394}" dt="2024-01-14T12:31:00.272" v="920" actId="164"/>
          <ac:inkMkLst>
            <pc:docMk/>
            <pc:sldMk cId="2303502608" sldId="331"/>
            <ac:inkMk id="998" creationId="{32331091-DB8C-54FE-C260-4B60106DE567}"/>
          </ac:inkMkLst>
        </pc:inkChg>
        <pc:inkChg chg="add mod">
          <ac:chgData name="Kokchun Giang" userId="67e2125d-ec8c-4323-9653-9824a2ad815f" providerId="ADAL" clId="{921897F3-359D-1445-86D7-2193B5F6F394}" dt="2024-01-14T12:31:00.272" v="920" actId="164"/>
          <ac:inkMkLst>
            <pc:docMk/>
            <pc:sldMk cId="2303502608" sldId="331"/>
            <ac:inkMk id="1000" creationId="{ECCA7E45-94FB-CC07-8268-647FB46F0EBC}"/>
          </ac:inkMkLst>
        </pc:inkChg>
        <pc:inkChg chg="add mod">
          <ac:chgData name="Kokchun Giang" userId="67e2125d-ec8c-4323-9653-9824a2ad815f" providerId="ADAL" clId="{921897F3-359D-1445-86D7-2193B5F6F394}" dt="2024-01-14T12:31:00.272" v="920" actId="164"/>
          <ac:inkMkLst>
            <pc:docMk/>
            <pc:sldMk cId="2303502608" sldId="331"/>
            <ac:inkMk id="1002" creationId="{1B8DE6C0-65B6-4B9C-C17D-8F26014B9D1D}"/>
          </ac:inkMkLst>
        </pc:inkChg>
        <pc:inkChg chg="add mod">
          <ac:chgData name="Kokchun Giang" userId="67e2125d-ec8c-4323-9653-9824a2ad815f" providerId="ADAL" clId="{921897F3-359D-1445-86D7-2193B5F6F394}" dt="2024-01-14T12:31:00.272" v="920" actId="164"/>
          <ac:inkMkLst>
            <pc:docMk/>
            <pc:sldMk cId="2303502608" sldId="331"/>
            <ac:inkMk id="1003" creationId="{AD916539-BF2B-037A-A453-7C59A26384C5}"/>
          </ac:inkMkLst>
        </pc:inkChg>
        <pc:inkChg chg="add mod">
          <ac:chgData name="Kokchun Giang" userId="67e2125d-ec8c-4323-9653-9824a2ad815f" providerId="ADAL" clId="{921897F3-359D-1445-86D7-2193B5F6F394}" dt="2024-01-14T12:31:00.272" v="920" actId="164"/>
          <ac:inkMkLst>
            <pc:docMk/>
            <pc:sldMk cId="2303502608" sldId="331"/>
            <ac:inkMk id="1004" creationId="{3951A158-2604-3C4F-1D40-5B4B2CB3B185}"/>
          </ac:inkMkLst>
        </pc:inkChg>
        <pc:inkChg chg="add mod">
          <ac:chgData name="Kokchun Giang" userId="67e2125d-ec8c-4323-9653-9824a2ad815f" providerId="ADAL" clId="{921897F3-359D-1445-86D7-2193B5F6F394}" dt="2024-01-14T12:31:00.272" v="920" actId="164"/>
          <ac:inkMkLst>
            <pc:docMk/>
            <pc:sldMk cId="2303502608" sldId="331"/>
            <ac:inkMk id="1005" creationId="{6D39D0DD-C3A9-5ADF-19B7-533C3D62F0E8}"/>
          </ac:inkMkLst>
        </pc:inkChg>
        <pc:inkChg chg="add mod">
          <ac:chgData name="Kokchun Giang" userId="67e2125d-ec8c-4323-9653-9824a2ad815f" providerId="ADAL" clId="{921897F3-359D-1445-86D7-2193B5F6F394}" dt="2024-01-14T12:31:00.272" v="920" actId="164"/>
          <ac:inkMkLst>
            <pc:docMk/>
            <pc:sldMk cId="2303502608" sldId="331"/>
            <ac:inkMk id="1006" creationId="{B1453F94-BEB2-1EE7-AB9B-24B552BD61C4}"/>
          </ac:inkMkLst>
        </pc:inkChg>
        <pc:inkChg chg="add mod">
          <ac:chgData name="Kokchun Giang" userId="67e2125d-ec8c-4323-9653-9824a2ad815f" providerId="ADAL" clId="{921897F3-359D-1445-86D7-2193B5F6F394}" dt="2024-01-14T12:31:00.272" v="920" actId="164"/>
          <ac:inkMkLst>
            <pc:docMk/>
            <pc:sldMk cId="2303502608" sldId="331"/>
            <ac:inkMk id="1007" creationId="{4F0A37A4-B155-2AB2-4062-5E6B71A68499}"/>
          </ac:inkMkLst>
        </pc:inkChg>
        <pc:inkChg chg="add mod">
          <ac:chgData name="Kokchun Giang" userId="67e2125d-ec8c-4323-9653-9824a2ad815f" providerId="ADAL" clId="{921897F3-359D-1445-86D7-2193B5F6F394}" dt="2024-01-14T12:31:00.272" v="920" actId="164"/>
          <ac:inkMkLst>
            <pc:docMk/>
            <pc:sldMk cId="2303502608" sldId="331"/>
            <ac:inkMk id="1008" creationId="{80926D82-711C-FF98-ECF5-B6588DE8DFED}"/>
          </ac:inkMkLst>
        </pc:inkChg>
        <pc:inkChg chg="add mod">
          <ac:chgData name="Kokchun Giang" userId="67e2125d-ec8c-4323-9653-9824a2ad815f" providerId="ADAL" clId="{921897F3-359D-1445-86D7-2193B5F6F394}" dt="2024-01-14T12:31:00.272" v="920" actId="164"/>
          <ac:inkMkLst>
            <pc:docMk/>
            <pc:sldMk cId="2303502608" sldId="331"/>
            <ac:inkMk id="1009" creationId="{71704416-4774-C220-2499-53BB2554C498}"/>
          </ac:inkMkLst>
        </pc:inkChg>
        <pc:inkChg chg="add mod">
          <ac:chgData name="Kokchun Giang" userId="67e2125d-ec8c-4323-9653-9824a2ad815f" providerId="ADAL" clId="{921897F3-359D-1445-86D7-2193B5F6F394}" dt="2024-01-14T12:31:00.272" v="920" actId="164"/>
          <ac:inkMkLst>
            <pc:docMk/>
            <pc:sldMk cId="2303502608" sldId="331"/>
            <ac:inkMk id="1010" creationId="{FC7AA920-72F8-DA4F-5339-B31A04B75C99}"/>
          </ac:inkMkLst>
        </pc:inkChg>
        <pc:inkChg chg="add mod">
          <ac:chgData name="Kokchun Giang" userId="67e2125d-ec8c-4323-9653-9824a2ad815f" providerId="ADAL" clId="{921897F3-359D-1445-86D7-2193B5F6F394}" dt="2024-01-14T12:31:00.272" v="920" actId="164"/>
          <ac:inkMkLst>
            <pc:docMk/>
            <pc:sldMk cId="2303502608" sldId="331"/>
            <ac:inkMk id="1011" creationId="{18F7118C-2C9C-C3C7-5B4F-3852F9160EDB}"/>
          </ac:inkMkLst>
        </pc:inkChg>
        <pc:inkChg chg="add mod">
          <ac:chgData name="Kokchun Giang" userId="67e2125d-ec8c-4323-9653-9824a2ad815f" providerId="ADAL" clId="{921897F3-359D-1445-86D7-2193B5F6F394}" dt="2024-01-14T12:31:00.272" v="920" actId="164"/>
          <ac:inkMkLst>
            <pc:docMk/>
            <pc:sldMk cId="2303502608" sldId="331"/>
            <ac:inkMk id="1012" creationId="{0D66163D-3438-6A1B-E2D2-392032F04955}"/>
          </ac:inkMkLst>
        </pc:inkChg>
        <pc:inkChg chg="add mod">
          <ac:chgData name="Kokchun Giang" userId="67e2125d-ec8c-4323-9653-9824a2ad815f" providerId="ADAL" clId="{921897F3-359D-1445-86D7-2193B5F6F394}" dt="2024-01-14T12:31:00.272" v="920" actId="164"/>
          <ac:inkMkLst>
            <pc:docMk/>
            <pc:sldMk cId="2303502608" sldId="331"/>
            <ac:inkMk id="1013" creationId="{A81F81D0-5B7B-7C8D-6C90-D5EDBDA6C737}"/>
          </ac:inkMkLst>
        </pc:inkChg>
        <pc:inkChg chg="add mod">
          <ac:chgData name="Kokchun Giang" userId="67e2125d-ec8c-4323-9653-9824a2ad815f" providerId="ADAL" clId="{921897F3-359D-1445-86D7-2193B5F6F394}" dt="2024-01-14T12:27:08.988" v="700"/>
          <ac:inkMkLst>
            <pc:docMk/>
            <pc:sldMk cId="2303502608" sldId="331"/>
            <ac:inkMk id="1015" creationId="{AAA868C7-9BA4-4DA5-042A-3C4E31E2B5B6}"/>
          </ac:inkMkLst>
        </pc:inkChg>
        <pc:inkChg chg="add mod">
          <ac:chgData name="Kokchun Giang" userId="67e2125d-ec8c-4323-9653-9824a2ad815f" providerId="ADAL" clId="{921897F3-359D-1445-86D7-2193B5F6F394}" dt="2024-01-14T12:27:08.988" v="700"/>
          <ac:inkMkLst>
            <pc:docMk/>
            <pc:sldMk cId="2303502608" sldId="331"/>
            <ac:inkMk id="1016" creationId="{A15F4F0B-4FF5-C82B-4FED-27CED7C4ADBC}"/>
          </ac:inkMkLst>
        </pc:inkChg>
        <pc:inkChg chg="add mod">
          <ac:chgData name="Kokchun Giang" userId="67e2125d-ec8c-4323-9653-9824a2ad815f" providerId="ADAL" clId="{921897F3-359D-1445-86D7-2193B5F6F394}" dt="2024-01-14T12:27:08.988" v="700"/>
          <ac:inkMkLst>
            <pc:docMk/>
            <pc:sldMk cId="2303502608" sldId="331"/>
            <ac:inkMk id="1017" creationId="{0730F707-124B-665B-5BF6-6A3C4AB9BEC6}"/>
          </ac:inkMkLst>
        </pc:inkChg>
        <pc:inkChg chg="add mod">
          <ac:chgData name="Kokchun Giang" userId="67e2125d-ec8c-4323-9653-9824a2ad815f" providerId="ADAL" clId="{921897F3-359D-1445-86D7-2193B5F6F394}" dt="2024-01-14T12:27:08.988" v="700"/>
          <ac:inkMkLst>
            <pc:docMk/>
            <pc:sldMk cId="2303502608" sldId="331"/>
            <ac:inkMk id="1018" creationId="{27D79133-57CF-7E58-9F90-8DBFC4FC149C}"/>
          </ac:inkMkLst>
        </pc:inkChg>
        <pc:inkChg chg="add mod">
          <ac:chgData name="Kokchun Giang" userId="67e2125d-ec8c-4323-9653-9824a2ad815f" providerId="ADAL" clId="{921897F3-359D-1445-86D7-2193B5F6F394}" dt="2024-01-14T12:27:08.988" v="700"/>
          <ac:inkMkLst>
            <pc:docMk/>
            <pc:sldMk cId="2303502608" sldId="331"/>
            <ac:inkMk id="1019" creationId="{DA304E05-BC73-098F-4678-1BB8666ACF94}"/>
          </ac:inkMkLst>
        </pc:inkChg>
        <pc:inkChg chg="add mod">
          <ac:chgData name="Kokchun Giang" userId="67e2125d-ec8c-4323-9653-9824a2ad815f" providerId="ADAL" clId="{921897F3-359D-1445-86D7-2193B5F6F394}" dt="2024-01-14T12:27:08.988" v="700"/>
          <ac:inkMkLst>
            <pc:docMk/>
            <pc:sldMk cId="2303502608" sldId="331"/>
            <ac:inkMk id="1020" creationId="{BE9A88CA-F56F-5F9F-DF3D-E072BC465A66}"/>
          </ac:inkMkLst>
        </pc:inkChg>
        <pc:inkChg chg="add mod">
          <ac:chgData name="Kokchun Giang" userId="67e2125d-ec8c-4323-9653-9824a2ad815f" providerId="ADAL" clId="{921897F3-359D-1445-86D7-2193B5F6F394}" dt="2024-01-14T12:27:08.988" v="700"/>
          <ac:inkMkLst>
            <pc:docMk/>
            <pc:sldMk cId="2303502608" sldId="331"/>
            <ac:inkMk id="1021" creationId="{787DE1C8-D841-532D-54A1-5E09F3BAA2A0}"/>
          </ac:inkMkLst>
        </pc:inkChg>
        <pc:inkChg chg="add mod">
          <ac:chgData name="Kokchun Giang" userId="67e2125d-ec8c-4323-9653-9824a2ad815f" providerId="ADAL" clId="{921897F3-359D-1445-86D7-2193B5F6F394}" dt="2024-01-14T12:27:08.988" v="700"/>
          <ac:inkMkLst>
            <pc:docMk/>
            <pc:sldMk cId="2303502608" sldId="331"/>
            <ac:inkMk id="1022" creationId="{853DCA40-EDC8-F973-9FB8-2F2D829D83DD}"/>
          </ac:inkMkLst>
        </pc:inkChg>
        <pc:inkChg chg="add mod">
          <ac:chgData name="Kokchun Giang" userId="67e2125d-ec8c-4323-9653-9824a2ad815f" providerId="ADAL" clId="{921897F3-359D-1445-86D7-2193B5F6F394}" dt="2024-01-14T12:27:08.988" v="700"/>
          <ac:inkMkLst>
            <pc:docMk/>
            <pc:sldMk cId="2303502608" sldId="331"/>
            <ac:inkMk id="1023" creationId="{1E6C3F12-E85E-477E-2EA9-9ECCB87F50AF}"/>
          </ac:inkMkLst>
        </pc:inkChg>
        <pc:inkChg chg="add mod">
          <ac:chgData name="Kokchun Giang" userId="67e2125d-ec8c-4323-9653-9824a2ad815f" providerId="ADAL" clId="{921897F3-359D-1445-86D7-2193B5F6F394}" dt="2024-01-14T12:27:08.988" v="700"/>
          <ac:inkMkLst>
            <pc:docMk/>
            <pc:sldMk cId="2303502608" sldId="331"/>
            <ac:inkMk id="1024" creationId="{A1017C5B-28AE-1EBD-C9FD-42CC27C1D42A}"/>
          </ac:inkMkLst>
        </pc:inkChg>
        <pc:inkChg chg="add mod">
          <ac:chgData name="Kokchun Giang" userId="67e2125d-ec8c-4323-9653-9824a2ad815f" providerId="ADAL" clId="{921897F3-359D-1445-86D7-2193B5F6F394}" dt="2024-01-14T12:31:14.556" v="923" actId="164"/>
          <ac:inkMkLst>
            <pc:docMk/>
            <pc:sldMk cId="2303502608" sldId="331"/>
            <ac:inkMk id="1026" creationId="{E5157CB5-7753-74B8-2396-F9E7D11E99B3}"/>
          </ac:inkMkLst>
        </pc:inkChg>
        <pc:inkChg chg="add mod">
          <ac:chgData name="Kokchun Giang" userId="67e2125d-ec8c-4323-9653-9824a2ad815f" providerId="ADAL" clId="{921897F3-359D-1445-86D7-2193B5F6F394}" dt="2024-01-14T12:27:27.128" v="707"/>
          <ac:inkMkLst>
            <pc:docMk/>
            <pc:sldMk cId="2303502608" sldId="331"/>
            <ac:inkMk id="1027" creationId="{2ABB5621-04E6-D0B7-CB86-21978425115F}"/>
          </ac:inkMkLst>
        </pc:inkChg>
        <pc:inkChg chg="add mod">
          <ac:chgData name="Kokchun Giang" userId="67e2125d-ec8c-4323-9653-9824a2ad815f" providerId="ADAL" clId="{921897F3-359D-1445-86D7-2193B5F6F394}" dt="2024-01-14T12:27:27.128" v="707"/>
          <ac:inkMkLst>
            <pc:docMk/>
            <pc:sldMk cId="2303502608" sldId="331"/>
            <ac:inkMk id="1028" creationId="{E219F12B-762F-0A4F-58AA-5FC75A778647}"/>
          </ac:inkMkLst>
        </pc:inkChg>
        <pc:inkChg chg="add mod">
          <ac:chgData name="Kokchun Giang" userId="67e2125d-ec8c-4323-9653-9824a2ad815f" providerId="ADAL" clId="{921897F3-359D-1445-86D7-2193B5F6F394}" dt="2024-01-14T12:27:27.128" v="707"/>
          <ac:inkMkLst>
            <pc:docMk/>
            <pc:sldMk cId="2303502608" sldId="331"/>
            <ac:inkMk id="1029" creationId="{C47518F0-F08F-C5E0-A2B4-A023C03350F3}"/>
          </ac:inkMkLst>
        </pc:inkChg>
        <pc:inkChg chg="add mod">
          <ac:chgData name="Kokchun Giang" userId="67e2125d-ec8c-4323-9653-9824a2ad815f" providerId="ADAL" clId="{921897F3-359D-1445-86D7-2193B5F6F394}" dt="2024-01-14T12:27:27.128" v="707"/>
          <ac:inkMkLst>
            <pc:docMk/>
            <pc:sldMk cId="2303502608" sldId="331"/>
            <ac:inkMk id="1030" creationId="{D53023BC-D284-C873-2346-465F538D3EE1}"/>
          </ac:inkMkLst>
        </pc:inkChg>
        <pc:inkChg chg="add mod">
          <ac:chgData name="Kokchun Giang" userId="67e2125d-ec8c-4323-9653-9824a2ad815f" providerId="ADAL" clId="{921897F3-359D-1445-86D7-2193B5F6F394}" dt="2024-01-14T12:27:27.128" v="707"/>
          <ac:inkMkLst>
            <pc:docMk/>
            <pc:sldMk cId="2303502608" sldId="331"/>
            <ac:inkMk id="1031" creationId="{ACE9135F-9375-1E93-E2E4-D6FD9DB05D29}"/>
          </ac:inkMkLst>
        </pc:inkChg>
        <pc:inkChg chg="add mod">
          <ac:chgData name="Kokchun Giang" userId="67e2125d-ec8c-4323-9653-9824a2ad815f" providerId="ADAL" clId="{921897F3-359D-1445-86D7-2193B5F6F394}" dt="2024-01-14T12:31:14.556" v="923" actId="164"/>
          <ac:inkMkLst>
            <pc:docMk/>
            <pc:sldMk cId="2303502608" sldId="331"/>
            <ac:inkMk id="1033" creationId="{B133F736-39BC-8F8C-1F8E-12DCBE96B241}"/>
          </ac:inkMkLst>
        </pc:inkChg>
        <pc:inkChg chg="add mod">
          <ac:chgData name="Kokchun Giang" userId="67e2125d-ec8c-4323-9653-9824a2ad815f" providerId="ADAL" clId="{921897F3-359D-1445-86D7-2193B5F6F394}" dt="2024-01-14T12:31:14.556" v="923" actId="164"/>
          <ac:inkMkLst>
            <pc:docMk/>
            <pc:sldMk cId="2303502608" sldId="331"/>
            <ac:inkMk id="1034" creationId="{2870F52D-4548-5B45-AAAA-CCFBE0FDC738}"/>
          </ac:inkMkLst>
        </pc:inkChg>
        <pc:inkChg chg="add mod">
          <ac:chgData name="Kokchun Giang" userId="67e2125d-ec8c-4323-9653-9824a2ad815f" providerId="ADAL" clId="{921897F3-359D-1445-86D7-2193B5F6F394}" dt="2024-01-14T12:31:14.556" v="923" actId="164"/>
          <ac:inkMkLst>
            <pc:docMk/>
            <pc:sldMk cId="2303502608" sldId="331"/>
            <ac:inkMk id="1035" creationId="{45422805-B975-F0D7-183A-2CC0D0420981}"/>
          </ac:inkMkLst>
        </pc:inkChg>
        <pc:inkChg chg="add mod">
          <ac:chgData name="Kokchun Giang" userId="67e2125d-ec8c-4323-9653-9824a2ad815f" providerId="ADAL" clId="{921897F3-359D-1445-86D7-2193B5F6F394}" dt="2024-01-14T12:31:14.556" v="923" actId="164"/>
          <ac:inkMkLst>
            <pc:docMk/>
            <pc:sldMk cId="2303502608" sldId="331"/>
            <ac:inkMk id="1036" creationId="{0F7F6421-7690-310D-8147-6DD1B0C3C525}"/>
          </ac:inkMkLst>
        </pc:inkChg>
        <pc:inkChg chg="add mod">
          <ac:chgData name="Kokchun Giang" userId="67e2125d-ec8c-4323-9653-9824a2ad815f" providerId="ADAL" clId="{921897F3-359D-1445-86D7-2193B5F6F394}" dt="2024-01-14T12:31:14.556" v="923" actId="164"/>
          <ac:inkMkLst>
            <pc:docMk/>
            <pc:sldMk cId="2303502608" sldId="331"/>
            <ac:inkMk id="1037" creationId="{AE4E4B32-330F-7B70-4663-8766742D5E16}"/>
          </ac:inkMkLst>
        </pc:inkChg>
        <pc:inkChg chg="add mod">
          <ac:chgData name="Kokchun Giang" userId="67e2125d-ec8c-4323-9653-9824a2ad815f" providerId="ADAL" clId="{921897F3-359D-1445-86D7-2193B5F6F394}" dt="2024-01-14T12:31:14.556" v="923" actId="164"/>
          <ac:inkMkLst>
            <pc:docMk/>
            <pc:sldMk cId="2303502608" sldId="331"/>
            <ac:inkMk id="1038" creationId="{8E746434-E22D-ABC4-3C06-444AAB4624BC}"/>
          </ac:inkMkLst>
        </pc:inkChg>
        <pc:inkChg chg="add del mod">
          <ac:chgData name="Kokchun Giang" userId="67e2125d-ec8c-4323-9653-9824a2ad815f" providerId="ADAL" clId="{921897F3-359D-1445-86D7-2193B5F6F394}" dt="2024-01-14T12:27:37.412" v="719" actId="9405"/>
          <ac:inkMkLst>
            <pc:docMk/>
            <pc:sldMk cId="2303502608" sldId="331"/>
            <ac:inkMk id="1039" creationId="{E678FF03-0078-225C-E7A9-636C859226FD}"/>
          </ac:inkMkLst>
        </pc:inkChg>
        <pc:inkChg chg="add del mod">
          <ac:chgData name="Kokchun Giang" userId="67e2125d-ec8c-4323-9653-9824a2ad815f" providerId="ADAL" clId="{921897F3-359D-1445-86D7-2193B5F6F394}" dt="2024-01-14T12:27:37.130" v="718"/>
          <ac:inkMkLst>
            <pc:docMk/>
            <pc:sldMk cId="2303502608" sldId="331"/>
            <ac:inkMk id="1040" creationId="{96ADF69C-8E2D-1DD2-EC46-F64CDDC63D75}"/>
          </ac:inkMkLst>
        </pc:inkChg>
        <pc:inkChg chg="add mod">
          <ac:chgData name="Kokchun Giang" userId="67e2125d-ec8c-4323-9653-9824a2ad815f" providerId="ADAL" clId="{921897F3-359D-1445-86D7-2193B5F6F394}" dt="2024-01-14T12:27:41.507" v="731"/>
          <ac:inkMkLst>
            <pc:docMk/>
            <pc:sldMk cId="2303502608" sldId="331"/>
            <ac:inkMk id="1044" creationId="{B7B4B89C-7E97-2ED5-CDAA-9D948998380E}"/>
          </ac:inkMkLst>
        </pc:inkChg>
        <pc:inkChg chg="add mod">
          <ac:chgData name="Kokchun Giang" userId="67e2125d-ec8c-4323-9653-9824a2ad815f" providerId="ADAL" clId="{921897F3-359D-1445-86D7-2193B5F6F394}" dt="2024-01-14T12:27:41.507" v="731"/>
          <ac:inkMkLst>
            <pc:docMk/>
            <pc:sldMk cId="2303502608" sldId="331"/>
            <ac:inkMk id="1045" creationId="{9F93D777-17BC-2E0A-F5B5-300E55B4D1AA}"/>
          </ac:inkMkLst>
        </pc:inkChg>
        <pc:inkChg chg="add mod">
          <ac:chgData name="Kokchun Giang" userId="67e2125d-ec8c-4323-9653-9824a2ad815f" providerId="ADAL" clId="{921897F3-359D-1445-86D7-2193B5F6F394}" dt="2024-01-14T12:27:41.507" v="731"/>
          <ac:inkMkLst>
            <pc:docMk/>
            <pc:sldMk cId="2303502608" sldId="331"/>
            <ac:inkMk id="1046" creationId="{166725C3-E4EC-07D4-2047-82C5BBBE8DC3}"/>
          </ac:inkMkLst>
        </pc:inkChg>
        <pc:inkChg chg="add mod">
          <ac:chgData name="Kokchun Giang" userId="67e2125d-ec8c-4323-9653-9824a2ad815f" providerId="ADAL" clId="{921897F3-359D-1445-86D7-2193B5F6F394}" dt="2024-01-14T12:27:41.507" v="731"/>
          <ac:inkMkLst>
            <pc:docMk/>
            <pc:sldMk cId="2303502608" sldId="331"/>
            <ac:inkMk id="1047" creationId="{5B9C2720-2CA2-FDA6-6FF3-EBD7FD883176}"/>
          </ac:inkMkLst>
        </pc:inkChg>
        <pc:inkChg chg="add mod">
          <ac:chgData name="Kokchun Giang" userId="67e2125d-ec8c-4323-9653-9824a2ad815f" providerId="ADAL" clId="{921897F3-359D-1445-86D7-2193B5F6F394}" dt="2024-01-14T12:27:41.507" v="731"/>
          <ac:inkMkLst>
            <pc:docMk/>
            <pc:sldMk cId="2303502608" sldId="331"/>
            <ac:inkMk id="1048" creationId="{7904CED9-C00B-4B5A-2D5F-359BA896CDB6}"/>
          </ac:inkMkLst>
        </pc:inkChg>
        <pc:inkChg chg="add mod">
          <ac:chgData name="Kokchun Giang" userId="67e2125d-ec8c-4323-9653-9824a2ad815f" providerId="ADAL" clId="{921897F3-359D-1445-86D7-2193B5F6F394}" dt="2024-01-14T12:27:41.507" v="731"/>
          <ac:inkMkLst>
            <pc:docMk/>
            <pc:sldMk cId="2303502608" sldId="331"/>
            <ac:inkMk id="1049" creationId="{99A1E910-3214-DE4E-6153-01432F67E526}"/>
          </ac:inkMkLst>
        </pc:inkChg>
        <pc:inkChg chg="add mod">
          <ac:chgData name="Kokchun Giang" userId="67e2125d-ec8c-4323-9653-9824a2ad815f" providerId="ADAL" clId="{921897F3-359D-1445-86D7-2193B5F6F394}" dt="2024-01-14T12:27:41.507" v="731"/>
          <ac:inkMkLst>
            <pc:docMk/>
            <pc:sldMk cId="2303502608" sldId="331"/>
            <ac:inkMk id="1050" creationId="{98023600-442A-9090-8342-F660C70097EB}"/>
          </ac:inkMkLst>
        </pc:inkChg>
        <pc:inkChg chg="add mod">
          <ac:chgData name="Kokchun Giang" userId="67e2125d-ec8c-4323-9653-9824a2ad815f" providerId="ADAL" clId="{921897F3-359D-1445-86D7-2193B5F6F394}" dt="2024-01-14T12:27:41.507" v="731"/>
          <ac:inkMkLst>
            <pc:docMk/>
            <pc:sldMk cId="2303502608" sldId="331"/>
            <ac:inkMk id="1051" creationId="{ECBD9499-491E-2A93-70BB-5128D2F61002}"/>
          </ac:inkMkLst>
        </pc:inkChg>
        <pc:inkChg chg="add mod">
          <ac:chgData name="Kokchun Giang" userId="67e2125d-ec8c-4323-9653-9824a2ad815f" providerId="ADAL" clId="{921897F3-359D-1445-86D7-2193B5F6F394}" dt="2024-01-14T12:27:41.507" v="731"/>
          <ac:inkMkLst>
            <pc:docMk/>
            <pc:sldMk cId="2303502608" sldId="331"/>
            <ac:inkMk id="1052" creationId="{54170C71-A6CE-AAC6-A858-1CAE463BBD3F}"/>
          </ac:inkMkLst>
        </pc:inkChg>
        <pc:inkChg chg="add mod">
          <ac:chgData name="Kokchun Giang" userId="67e2125d-ec8c-4323-9653-9824a2ad815f" providerId="ADAL" clId="{921897F3-359D-1445-86D7-2193B5F6F394}" dt="2024-01-14T12:27:41.507" v="731"/>
          <ac:inkMkLst>
            <pc:docMk/>
            <pc:sldMk cId="2303502608" sldId="331"/>
            <ac:inkMk id="1053" creationId="{C1D6431C-6C3F-1DBE-41B5-C69B894BF51F}"/>
          </ac:inkMkLst>
        </pc:inkChg>
        <pc:inkChg chg="add mod">
          <ac:chgData name="Kokchun Giang" userId="67e2125d-ec8c-4323-9653-9824a2ad815f" providerId="ADAL" clId="{921897F3-359D-1445-86D7-2193B5F6F394}" dt="2024-01-14T12:27:41.507" v="731"/>
          <ac:inkMkLst>
            <pc:docMk/>
            <pc:sldMk cId="2303502608" sldId="331"/>
            <ac:inkMk id="1054" creationId="{BEB86B80-74FB-7131-1947-B290AA651380}"/>
          </ac:inkMkLst>
        </pc:inkChg>
        <pc:inkChg chg="add mod">
          <ac:chgData name="Kokchun Giang" userId="67e2125d-ec8c-4323-9653-9824a2ad815f" providerId="ADAL" clId="{921897F3-359D-1445-86D7-2193B5F6F394}" dt="2024-01-14T12:27:54.147" v="735"/>
          <ac:inkMkLst>
            <pc:docMk/>
            <pc:sldMk cId="2303502608" sldId="331"/>
            <ac:inkMk id="1056" creationId="{63A3EFFE-7000-7599-76B2-46B4F776148F}"/>
          </ac:inkMkLst>
        </pc:inkChg>
        <pc:inkChg chg="add mod">
          <ac:chgData name="Kokchun Giang" userId="67e2125d-ec8c-4323-9653-9824a2ad815f" providerId="ADAL" clId="{921897F3-359D-1445-86D7-2193B5F6F394}" dt="2024-01-14T12:27:54.147" v="735"/>
          <ac:inkMkLst>
            <pc:docMk/>
            <pc:sldMk cId="2303502608" sldId="331"/>
            <ac:inkMk id="1057" creationId="{AAF7CCF7-3D4B-26CA-9166-51FC0C222557}"/>
          </ac:inkMkLst>
        </pc:inkChg>
        <pc:inkChg chg="add mod">
          <ac:chgData name="Kokchun Giang" userId="67e2125d-ec8c-4323-9653-9824a2ad815f" providerId="ADAL" clId="{921897F3-359D-1445-86D7-2193B5F6F394}" dt="2024-01-14T12:27:54.147" v="735"/>
          <ac:inkMkLst>
            <pc:docMk/>
            <pc:sldMk cId="2303502608" sldId="331"/>
            <ac:inkMk id="1058" creationId="{A33D4334-CB16-EAB8-E720-3C2D9D5531F8}"/>
          </ac:inkMkLst>
        </pc:inkChg>
        <pc:inkChg chg="add mod">
          <ac:chgData name="Kokchun Giang" userId="67e2125d-ec8c-4323-9653-9824a2ad815f" providerId="ADAL" clId="{921897F3-359D-1445-86D7-2193B5F6F394}" dt="2024-01-14T12:27:58.443" v="744"/>
          <ac:inkMkLst>
            <pc:docMk/>
            <pc:sldMk cId="2303502608" sldId="331"/>
            <ac:inkMk id="1060" creationId="{38C7DE20-0C66-3F75-5B44-F38B13A1221E}"/>
          </ac:inkMkLst>
        </pc:inkChg>
        <pc:inkChg chg="add mod">
          <ac:chgData name="Kokchun Giang" userId="67e2125d-ec8c-4323-9653-9824a2ad815f" providerId="ADAL" clId="{921897F3-359D-1445-86D7-2193B5F6F394}" dt="2024-01-14T12:27:58.443" v="744"/>
          <ac:inkMkLst>
            <pc:docMk/>
            <pc:sldMk cId="2303502608" sldId="331"/>
            <ac:inkMk id="1061" creationId="{62A1F70D-27F1-D541-4DD2-5E8117C0F0C7}"/>
          </ac:inkMkLst>
        </pc:inkChg>
        <pc:inkChg chg="add mod">
          <ac:chgData name="Kokchun Giang" userId="67e2125d-ec8c-4323-9653-9824a2ad815f" providerId="ADAL" clId="{921897F3-359D-1445-86D7-2193B5F6F394}" dt="2024-01-14T12:27:58.443" v="744"/>
          <ac:inkMkLst>
            <pc:docMk/>
            <pc:sldMk cId="2303502608" sldId="331"/>
            <ac:inkMk id="1062" creationId="{E3A0EEB1-2BD9-F209-7F77-6EC683597F75}"/>
          </ac:inkMkLst>
        </pc:inkChg>
        <pc:inkChg chg="add mod">
          <ac:chgData name="Kokchun Giang" userId="67e2125d-ec8c-4323-9653-9824a2ad815f" providerId="ADAL" clId="{921897F3-359D-1445-86D7-2193B5F6F394}" dt="2024-01-14T12:27:58.443" v="744"/>
          <ac:inkMkLst>
            <pc:docMk/>
            <pc:sldMk cId="2303502608" sldId="331"/>
            <ac:inkMk id="1063" creationId="{7E531219-AA3D-43B7-612F-A5B3ADD0F0C5}"/>
          </ac:inkMkLst>
        </pc:inkChg>
        <pc:inkChg chg="add mod">
          <ac:chgData name="Kokchun Giang" userId="67e2125d-ec8c-4323-9653-9824a2ad815f" providerId="ADAL" clId="{921897F3-359D-1445-86D7-2193B5F6F394}" dt="2024-01-14T12:27:58.443" v="744"/>
          <ac:inkMkLst>
            <pc:docMk/>
            <pc:sldMk cId="2303502608" sldId="331"/>
            <ac:inkMk id="1064" creationId="{D21BD0CF-26F4-501A-D236-4AF7902AD820}"/>
          </ac:inkMkLst>
        </pc:inkChg>
        <pc:inkChg chg="add mod">
          <ac:chgData name="Kokchun Giang" userId="67e2125d-ec8c-4323-9653-9824a2ad815f" providerId="ADAL" clId="{921897F3-359D-1445-86D7-2193B5F6F394}" dt="2024-01-14T12:27:58.443" v="744"/>
          <ac:inkMkLst>
            <pc:docMk/>
            <pc:sldMk cId="2303502608" sldId="331"/>
            <ac:inkMk id="1065" creationId="{605DE369-89EE-A04D-2547-5CF53CADE091}"/>
          </ac:inkMkLst>
        </pc:inkChg>
        <pc:inkChg chg="add mod">
          <ac:chgData name="Kokchun Giang" userId="67e2125d-ec8c-4323-9653-9824a2ad815f" providerId="ADAL" clId="{921897F3-359D-1445-86D7-2193B5F6F394}" dt="2024-01-14T12:27:58.443" v="744"/>
          <ac:inkMkLst>
            <pc:docMk/>
            <pc:sldMk cId="2303502608" sldId="331"/>
            <ac:inkMk id="1066" creationId="{46A74F84-F637-3E3E-6183-3DD6C7CCFD36}"/>
          </ac:inkMkLst>
        </pc:inkChg>
        <pc:inkChg chg="add mod">
          <ac:chgData name="Kokchun Giang" userId="67e2125d-ec8c-4323-9653-9824a2ad815f" providerId="ADAL" clId="{921897F3-359D-1445-86D7-2193B5F6F394}" dt="2024-01-14T12:27:58.443" v="744"/>
          <ac:inkMkLst>
            <pc:docMk/>
            <pc:sldMk cId="2303502608" sldId="331"/>
            <ac:inkMk id="1067" creationId="{8DF54780-B787-CB9D-B542-35FFBA053144}"/>
          </ac:inkMkLst>
        </pc:inkChg>
        <pc:inkChg chg="add del mod">
          <ac:chgData name="Kokchun Giang" userId="67e2125d-ec8c-4323-9653-9824a2ad815f" providerId="ADAL" clId="{921897F3-359D-1445-86D7-2193B5F6F394}" dt="2024-01-14T12:28:05.631" v="752" actId="9405"/>
          <ac:inkMkLst>
            <pc:docMk/>
            <pc:sldMk cId="2303502608" sldId="331"/>
            <ac:inkMk id="1069" creationId="{3DF7928E-5467-BBE2-9393-992B4A411876}"/>
          </ac:inkMkLst>
        </pc:inkChg>
        <pc:inkChg chg="add del mod">
          <ac:chgData name="Kokchun Giang" userId="67e2125d-ec8c-4323-9653-9824a2ad815f" providerId="ADAL" clId="{921897F3-359D-1445-86D7-2193B5F6F394}" dt="2024-01-14T12:28:05.083" v="751" actId="9405"/>
          <ac:inkMkLst>
            <pc:docMk/>
            <pc:sldMk cId="2303502608" sldId="331"/>
            <ac:inkMk id="1070" creationId="{F067EAE9-0588-25C6-3840-400DDC587EFE}"/>
          </ac:inkMkLst>
        </pc:inkChg>
        <pc:inkChg chg="add del mod">
          <ac:chgData name="Kokchun Giang" userId="67e2125d-ec8c-4323-9653-9824a2ad815f" providerId="ADAL" clId="{921897F3-359D-1445-86D7-2193B5F6F394}" dt="2024-01-14T12:28:04.784" v="750"/>
          <ac:inkMkLst>
            <pc:docMk/>
            <pc:sldMk cId="2303502608" sldId="331"/>
            <ac:inkMk id="1071" creationId="{2AEE894A-98F4-1737-C8B5-6DDE9BED59A1}"/>
          </ac:inkMkLst>
        </pc:inkChg>
        <pc:inkChg chg="add del mod">
          <ac:chgData name="Kokchun Giang" userId="67e2125d-ec8c-4323-9653-9824a2ad815f" providerId="ADAL" clId="{921897F3-359D-1445-86D7-2193B5F6F394}" dt="2024-01-14T12:28:39.025" v="814"/>
          <ac:inkMkLst>
            <pc:docMk/>
            <pc:sldMk cId="2303502608" sldId="331"/>
            <ac:inkMk id="1073" creationId="{8BC5EA14-0961-36D9-225F-E1EF1B23F594}"/>
          </ac:inkMkLst>
        </pc:inkChg>
        <pc:inkChg chg="add del mod">
          <ac:chgData name="Kokchun Giang" userId="67e2125d-ec8c-4323-9653-9824a2ad815f" providerId="ADAL" clId="{921897F3-359D-1445-86D7-2193B5F6F394}" dt="2024-01-14T12:28:39.027" v="817"/>
          <ac:inkMkLst>
            <pc:docMk/>
            <pc:sldMk cId="2303502608" sldId="331"/>
            <ac:inkMk id="1074" creationId="{83F91BCD-A1D8-97D2-C56D-8356357DB78F}"/>
          </ac:inkMkLst>
        </pc:inkChg>
        <pc:inkChg chg="add del mod">
          <ac:chgData name="Kokchun Giang" userId="67e2125d-ec8c-4323-9653-9824a2ad815f" providerId="ADAL" clId="{921897F3-359D-1445-86D7-2193B5F6F394}" dt="2024-01-14T12:28:39.021" v="811"/>
          <ac:inkMkLst>
            <pc:docMk/>
            <pc:sldMk cId="2303502608" sldId="331"/>
            <ac:inkMk id="1075" creationId="{2CE33A7B-7251-94A6-02D8-B75382BC3B8E}"/>
          </ac:inkMkLst>
        </pc:inkChg>
        <pc:inkChg chg="add del mod">
          <ac:chgData name="Kokchun Giang" userId="67e2125d-ec8c-4323-9653-9824a2ad815f" providerId="ADAL" clId="{921897F3-359D-1445-86D7-2193B5F6F394}" dt="2024-01-14T12:28:39.028" v="819"/>
          <ac:inkMkLst>
            <pc:docMk/>
            <pc:sldMk cId="2303502608" sldId="331"/>
            <ac:inkMk id="1077" creationId="{8779989D-95A8-FCEE-95FF-A1181CC62233}"/>
          </ac:inkMkLst>
        </pc:inkChg>
        <pc:inkChg chg="add del mod">
          <ac:chgData name="Kokchun Giang" userId="67e2125d-ec8c-4323-9653-9824a2ad815f" providerId="ADAL" clId="{921897F3-359D-1445-86D7-2193B5F6F394}" dt="2024-01-14T12:28:39.022" v="812"/>
          <ac:inkMkLst>
            <pc:docMk/>
            <pc:sldMk cId="2303502608" sldId="331"/>
            <ac:inkMk id="1078" creationId="{F1BE1911-2593-E07E-AC8D-A5DED8FB6B87}"/>
          </ac:inkMkLst>
        </pc:inkChg>
        <pc:inkChg chg="add del mod">
          <ac:chgData name="Kokchun Giang" userId="67e2125d-ec8c-4323-9653-9824a2ad815f" providerId="ADAL" clId="{921897F3-359D-1445-86D7-2193B5F6F394}" dt="2024-01-14T12:28:39.026" v="815"/>
          <ac:inkMkLst>
            <pc:docMk/>
            <pc:sldMk cId="2303502608" sldId="331"/>
            <ac:inkMk id="1079" creationId="{33EFED5C-9284-49CD-CBB1-C48263FF2248}"/>
          </ac:inkMkLst>
        </pc:inkChg>
        <pc:inkChg chg="add del mod">
          <ac:chgData name="Kokchun Giang" userId="67e2125d-ec8c-4323-9653-9824a2ad815f" providerId="ADAL" clId="{921897F3-359D-1445-86D7-2193B5F6F394}" dt="2024-01-14T12:28:39.028" v="818"/>
          <ac:inkMkLst>
            <pc:docMk/>
            <pc:sldMk cId="2303502608" sldId="331"/>
            <ac:inkMk id="1080" creationId="{45BC80B4-0968-8F0A-BC60-C73CB9BC8BAB}"/>
          </ac:inkMkLst>
        </pc:inkChg>
        <pc:inkChg chg="add del mod">
          <ac:chgData name="Kokchun Giang" userId="67e2125d-ec8c-4323-9653-9824a2ad815f" providerId="ADAL" clId="{921897F3-359D-1445-86D7-2193B5F6F394}" dt="2024-01-14T12:28:39.026" v="816"/>
          <ac:inkMkLst>
            <pc:docMk/>
            <pc:sldMk cId="2303502608" sldId="331"/>
            <ac:inkMk id="1081" creationId="{CF084A0D-9BD6-C7BC-6447-B2555439A58D}"/>
          </ac:inkMkLst>
        </pc:inkChg>
        <pc:inkChg chg="add del mod">
          <ac:chgData name="Kokchun Giang" userId="67e2125d-ec8c-4323-9653-9824a2ad815f" providerId="ADAL" clId="{921897F3-359D-1445-86D7-2193B5F6F394}" dt="2024-01-14T12:28:39.024" v="813"/>
          <ac:inkMkLst>
            <pc:docMk/>
            <pc:sldMk cId="2303502608" sldId="331"/>
            <ac:inkMk id="1082" creationId="{DEDE3E9C-2A6C-0956-E448-2E6CB423676F}"/>
          </ac:inkMkLst>
        </pc:inkChg>
        <pc:inkChg chg="add del mod">
          <ac:chgData name="Kokchun Giang" userId="67e2125d-ec8c-4323-9653-9824a2ad815f" providerId="ADAL" clId="{921897F3-359D-1445-86D7-2193B5F6F394}" dt="2024-01-14T12:28:34.379" v="810" actId="9405"/>
          <ac:inkMkLst>
            <pc:docMk/>
            <pc:sldMk cId="2303502608" sldId="331"/>
            <ac:inkMk id="1083" creationId="{AA39934C-B1B4-FE39-7361-D762A407CA65}"/>
          </ac:inkMkLst>
        </pc:inkChg>
        <pc:inkChg chg="add del mod">
          <ac:chgData name="Kokchun Giang" userId="67e2125d-ec8c-4323-9653-9824a2ad815f" providerId="ADAL" clId="{921897F3-359D-1445-86D7-2193B5F6F394}" dt="2024-01-14T12:28:34.297" v="809" actId="9405"/>
          <ac:inkMkLst>
            <pc:docMk/>
            <pc:sldMk cId="2303502608" sldId="331"/>
            <ac:inkMk id="1084" creationId="{42AE915D-2503-2E6E-214D-98466AA467CE}"/>
          </ac:inkMkLst>
        </pc:inkChg>
        <pc:inkChg chg="add del mod">
          <ac:chgData name="Kokchun Giang" userId="67e2125d-ec8c-4323-9653-9824a2ad815f" providerId="ADAL" clId="{921897F3-359D-1445-86D7-2193B5F6F394}" dt="2024-01-14T12:28:34.230" v="808" actId="9405"/>
          <ac:inkMkLst>
            <pc:docMk/>
            <pc:sldMk cId="2303502608" sldId="331"/>
            <ac:inkMk id="1085" creationId="{2A54F54B-4830-8839-BBC1-EA2765689E27}"/>
          </ac:inkMkLst>
        </pc:inkChg>
        <pc:inkChg chg="add del mod">
          <ac:chgData name="Kokchun Giang" userId="67e2125d-ec8c-4323-9653-9824a2ad815f" providerId="ADAL" clId="{921897F3-359D-1445-86D7-2193B5F6F394}" dt="2024-01-14T12:28:34.185" v="807" actId="9405"/>
          <ac:inkMkLst>
            <pc:docMk/>
            <pc:sldMk cId="2303502608" sldId="331"/>
            <ac:inkMk id="1086" creationId="{402D06F7-9770-1B3C-D87A-B941BA502ABA}"/>
          </ac:inkMkLst>
        </pc:inkChg>
        <pc:inkChg chg="add del mod">
          <ac:chgData name="Kokchun Giang" userId="67e2125d-ec8c-4323-9653-9824a2ad815f" providerId="ADAL" clId="{921897F3-359D-1445-86D7-2193B5F6F394}" dt="2024-01-14T12:28:34.048" v="806" actId="9405"/>
          <ac:inkMkLst>
            <pc:docMk/>
            <pc:sldMk cId="2303502608" sldId="331"/>
            <ac:inkMk id="1087" creationId="{20D2E427-C306-13FE-C244-7CAD63CC0BC1}"/>
          </ac:inkMkLst>
        </pc:inkChg>
        <pc:inkChg chg="add del mod">
          <ac:chgData name="Kokchun Giang" userId="67e2125d-ec8c-4323-9653-9824a2ad815f" providerId="ADAL" clId="{921897F3-359D-1445-86D7-2193B5F6F394}" dt="2024-01-14T12:28:33.964" v="805" actId="9405"/>
          <ac:inkMkLst>
            <pc:docMk/>
            <pc:sldMk cId="2303502608" sldId="331"/>
            <ac:inkMk id="1088" creationId="{068EEE27-6ADD-CF6B-F1D6-C5A7BF1CAFD1}"/>
          </ac:inkMkLst>
        </pc:inkChg>
        <pc:inkChg chg="add del mod">
          <ac:chgData name="Kokchun Giang" userId="67e2125d-ec8c-4323-9653-9824a2ad815f" providerId="ADAL" clId="{921897F3-359D-1445-86D7-2193B5F6F394}" dt="2024-01-14T12:28:33.888" v="804"/>
          <ac:inkMkLst>
            <pc:docMk/>
            <pc:sldMk cId="2303502608" sldId="331"/>
            <ac:inkMk id="1089" creationId="{3357D6F9-1B8E-953D-79ED-922A15B05C2D}"/>
          </ac:inkMkLst>
        </pc:inkChg>
        <pc:inkChg chg="add del mod">
          <ac:chgData name="Kokchun Giang" userId="67e2125d-ec8c-4323-9653-9824a2ad815f" providerId="ADAL" clId="{921897F3-359D-1445-86D7-2193B5F6F394}" dt="2024-01-14T12:28:33.768" v="802" actId="9405"/>
          <ac:inkMkLst>
            <pc:docMk/>
            <pc:sldMk cId="2303502608" sldId="331"/>
            <ac:inkMk id="1093" creationId="{4E1E16DC-E681-F120-E0EA-E7A63B92D9C9}"/>
          </ac:inkMkLst>
        </pc:inkChg>
        <pc:inkChg chg="add del mod">
          <ac:chgData name="Kokchun Giang" userId="67e2125d-ec8c-4323-9653-9824a2ad815f" providerId="ADAL" clId="{921897F3-359D-1445-86D7-2193B5F6F394}" dt="2024-01-14T12:28:33.268" v="801"/>
          <ac:inkMkLst>
            <pc:docMk/>
            <pc:sldMk cId="2303502608" sldId="331"/>
            <ac:inkMk id="1094" creationId="{7E1D4D90-921A-8EA6-132F-1FC7D274D933}"/>
          </ac:inkMkLst>
        </pc:inkChg>
        <pc:inkChg chg="add del mod">
          <ac:chgData name="Kokchun Giang" userId="67e2125d-ec8c-4323-9653-9824a2ad815f" providerId="ADAL" clId="{921897F3-359D-1445-86D7-2193B5F6F394}" dt="2024-01-14T12:28:32.960" v="799" actId="9405"/>
          <ac:inkMkLst>
            <pc:docMk/>
            <pc:sldMk cId="2303502608" sldId="331"/>
            <ac:inkMk id="1096" creationId="{C60BA0A0-3CE4-6D6B-5571-0E1CF2224997}"/>
          </ac:inkMkLst>
        </pc:inkChg>
        <pc:inkChg chg="add del mod">
          <ac:chgData name="Kokchun Giang" userId="67e2125d-ec8c-4323-9653-9824a2ad815f" providerId="ADAL" clId="{921897F3-359D-1445-86D7-2193B5F6F394}" dt="2024-01-14T12:28:32.772" v="798" actId="9405"/>
          <ac:inkMkLst>
            <pc:docMk/>
            <pc:sldMk cId="2303502608" sldId="331"/>
            <ac:inkMk id="1097" creationId="{34431EBC-9645-F08F-5343-225BC9B28357}"/>
          </ac:inkMkLst>
        </pc:inkChg>
        <pc:inkChg chg="add del mod">
          <ac:chgData name="Kokchun Giang" userId="67e2125d-ec8c-4323-9653-9824a2ad815f" providerId="ADAL" clId="{921897F3-359D-1445-86D7-2193B5F6F394}" dt="2024-01-14T12:28:32.517" v="797" actId="9405"/>
          <ac:inkMkLst>
            <pc:docMk/>
            <pc:sldMk cId="2303502608" sldId="331"/>
            <ac:inkMk id="1098" creationId="{203AE348-C68F-BD97-F5FD-58A1E22956B0}"/>
          </ac:inkMkLst>
        </pc:inkChg>
        <pc:inkChg chg="add del mod">
          <ac:chgData name="Kokchun Giang" userId="67e2125d-ec8c-4323-9653-9824a2ad815f" providerId="ADAL" clId="{921897F3-359D-1445-86D7-2193B5F6F394}" dt="2024-01-14T12:28:32.166" v="796"/>
          <ac:inkMkLst>
            <pc:docMk/>
            <pc:sldMk cId="2303502608" sldId="331"/>
            <ac:inkMk id="1099" creationId="{920336E1-CA17-82AC-D66A-DC49E965CFC9}"/>
          </ac:inkMkLst>
        </pc:inkChg>
        <pc:inkChg chg="add del mod">
          <ac:chgData name="Kokchun Giang" userId="67e2125d-ec8c-4323-9653-9824a2ad815f" providerId="ADAL" clId="{921897F3-359D-1445-86D7-2193B5F6F394}" dt="2024-01-14T12:28:29.675" v="794" actId="9405"/>
          <ac:inkMkLst>
            <pc:docMk/>
            <pc:sldMk cId="2303502608" sldId="331"/>
            <ac:inkMk id="1101" creationId="{32A9778F-8A07-3911-1F5E-77B7F1FE58C0}"/>
          </ac:inkMkLst>
        </pc:inkChg>
        <pc:inkChg chg="add del mod">
          <ac:chgData name="Kokchun Giang" userId="67e2125d-ec8c-4323-9653-9824a2ad815f" providerId="ADAL" clId="{921897F3-359D-1445-86D7-2193B5F6F394}" dt="2024-01-14T12:28:29.446" v="793" actId="9405"/>
          <ac:inkMkLst>
            <pc:docMk/>
            <pc:sldMk cId="2303502608" sldId="331"/>
            <ac:inkMk id="1102" creationId="{7A69AC83-F3C1-7197-FBE2-82C02409F02E}"/>
          </ac:inkMkLst>
        </pc:inkChg>
        <pc:inkChg chg="add del mod">
          <ac:chgData name="Kokchun Giang" userId="67e2125d-ec8c-4323-9653-9824a2ad815f" providerId="ADAL" clId="{921897F3-359D-1445-86D7-2193B5F6F394}" dt="2024-01-14T12:28:29.195" v="792" actId="9405"/>
          <ac:inkMkLst>
            <pc:docMk/>
            <pc:sldMk cId="2303502608" sldId="331"/>
            <ac:inkMk id="1103" creationId="{E992804B-10CF-1361-E4DC-F03F80E5A09E}"/>
          </ac:inkMkLst>
        </pc:inkChg>
        <pc:inkChg chg="add del mod">
          <ac:chgData name="Kokchun Giang" userId="67e2125d-ec8c-4323-9653-9824a2ad815f" providerId="ADAL" clId="{921897F3-359D-1445-86D7-2193B5F6F394}" dt="2024-01-14T12:28:28.932" v="791" actId="9405"/>
          <ac:inkMkLst>
            <pc:docMk/>
            <pc:sldMk cId="2303502608" sldId="331"/>
            <ac:inkMk id="1104" creationId="{829FCADC-7542-9CB1-33F8-AA1C03983224}"/>
          </ac:inkMkLst>
        </pc:inkChg>
        <pc:inkChg chg="add del mod">
          <ac:chgData name="Kokchun Giang" userId="67e2125d-ec8c-4323-9653-9824a2ad815f" providerId="ADAL" clId="{921897F3-359D-1445-86D7-2193B5F6F394}" dt="2024-01-14T12:28:28.722" v="790" actId="9405"/>
          <ac:inkMkLst>
            <pc:docMk/>
            <pc:sldMk cId="2303502608" sldId="331"/>
            <ac:inkMk id="1105" creationId="{E969B139-3426-DF3A-BB4A-70FEE4CA3992}"/>
          </ac:inkMkLst>
        </pc:inkChg>
        <pc:inkChg chg="add del mod">
          <ac:chgData name="Kokchun Giang" userId="67e2125d-ec8c-4323-9653-9824a2ad815f" providerId="ADAL" clId="{921897F3-359D-1445-86D7-2193B5F6F394}" dt="2024-01-14T12:28:28.519" v="789" actId="9405"/>
          <ac:inkMkLst>
            <pc:docMk/>
            <pc:sldMk cId="2303502608" sldId="331"/>
            <ac:inkMk id="1106" creationId="{7FCF5A0A-918F-77C7-E593-DC0697BB52F9}"/>
          </ac:inkMkLst>
        </pc:inkChg>
        <pc:inkChg chg="add del mod">
          <ac:chgData name="Kokchun Giang" userId="67e2125d-ec8c-4323-9653-9824a2ad815f" providerId="ADAL" clId="{921897F3-359D-1445-86D7-2193B5F6F394}" dt="2024-01-14T12:28:28.274" v="788"/>
          <ac:inkMkLst>
            <pc:docMk/>
            <pc:sldMk cId="2303502608" sldId="331"/>
            <ac:inkMk id="1107" creationId="{6884A804-F5E3-8494-5A8B-B68AFD5C7199}"/>
          </ac:inkMkLst>
        </pc:inkChg>
        <pc:inkChg chg="add del mod">
          <ac:chgData name="Kokchun Giang" userId="67e2125d-ec8c-4323-9653-9824a2ad815f" providerId="ADAL" clId="{921897F3-359D-1445-86D7-2193B5F6F394}" dt="2024-01-14T12:28:44.698" v="833" actId="9405"/>
          <ac:inkMkLst>
            <pc:docMk/>
            <pc:sldMk cId="2303502608" sldId="331"/>
            <ac:inkMk id="1109" creationId="{EA69E0D5-2520-E7B1-9761-8D31624D4A6B}"/>
          </ac:inkMkLst>
        </pc:inkChg>
        <pc:inkChg chg="add del mod">
          <ac:chgData name="Kokchun Giang" userId="67e2125d-ec8c-4323-9653-9824a2ad815f" providerId="ADAL" clId="{921897F3-359D-1445-86D7-2193B5F6F394}" dt="2024-01-14T12:28:44.488" v="832" actId="9405"/>
          <ac:inkMkLst>
            <pc:docMk/>
            <pc:sldMk cId="2303502608" sldId="331"/>
            <ac:inkMk id="1110" creationId="{342FAD8A-9270-977D-117A-6F56DADA7B1B}"/>
          </ac:inkMkLst>
        </pc:inkChg>
        <pc:inkChg chg="add del mod">
          <ac:chgData name="Kokchun Giang" userId="67e2125d-ec8c-4323-9653-9824a2ad815f" providerId="ADAL" clId="{921897F3-359D-1445-86D7-2193B5F6F394}" dt="2024-01-14T12:28:44.299" v="831" actId="9405"/>
          <ac:inkMkLst>
            <pc:docMk/>
            <pc:sldMk cId="2303502608" sldId="331"/>
            <ac:inkMk id="1111" creationId="{E0A1C1F7-AA85-6A7E-179C-85AF2DEFADA3}"/>
          </ac:inkMkLst>
        </pc:inkChg>
        <pc:inkChg chg="add del mod">
          <ac:chgData name="Kokchun Giang" userId="67e2125d-ec8c-4323-9653-9824a2ad815f" providerId="ADAL" clId="{921897F3-359D-1445-86D7-2193B5F6F394}" dt="2024-01-14T12:28:44.083" v="830" actId="9405"/>
          <ac:inkMkLst>
            <pc:docMk/>
            <pc:sldMk cId="2303502608" sldId="331"/>
            <ac:inkMk id="1112" creationId="{A837746A-99EF-5F7C-4184-C64B74FC9D81}"/>
          </ac:inkMkLst>
        </pc:inkChg>
        <pc:inkChg chg="add del mod">
          <ac:chgData name="Kokchun Giang" userId="67e2125d-ec8c-4323-9653-9824a2ad815f" providerId="ADAL" clId="{921897F3-359D-1445-86D7-2193B5F6F394}" dt="2024-01-14T12:28:43.874" v="829" actId="9405"/>
          <ac:inkMkLst>
            <pc:docMk/>
            <pc:sldMk cId="2303502608" sldId="331"/>
            <ac:inkMk id="1113" creationId="{CA02AB92-88C1-DA23-DD22-B5D8EA1FD813}"/>
          </ac:inkMkLst>
        </pc:inkChg>
        <pc:inkChg chg="add del mod">
          <ac:chgData name="Kokchun Giang" userId="67e2125d-ec8c-4323-9653-9824a2ad815f" providerId="ADAL" clId="{921897F3-359D-1445-86D7-2193B5F6F394}" dt="2024-01-14T12:28:43.599" v="828"/>
          <ac:inkMkLst>
            <pc:docMk/>
            <pc:sldMk cId="2303502608" sldId="331"/>
            <ac:inkMk id="1114" creationId="{FE81AAF1-95FB-F345-8909-75B721AA038D}"/>
          </ac:inkMkLst>
        </pc:inkChg>
        <pc:inkChg chg="add mod">
          <ac:chgData name="Kokchun Giang" userId="67e2125d-ec8c-4323-9653-9824a2ad815f" providerId="ADAL" clId="{921897F3-359D-1445-86D7-2193B5F6F394}" dt="2024-01-14T12:28:51.362" v="846"/>
          <ac:inkMkLst>
            <pc:docMk/>
            <pc:sldMk cId="2303502608" sldId="331"/>
            <ac:inkMk id="1116" creationId="{8E89A380-7428-080C-666F-72E7372F95D1}"/>
          </ac:inkMkLst>
        </pc:inkChg>
        <pc:inkChg chg="add mod">
          <ac:chgData name="Kokchun Giang" userId="67e2125d-ec8c-4323-9653-9824a2ad815f" providerId="ADAL" clId="{921897F3-359D-1445-86D7-2193B5F6F394}" dt="2024-01-14T12:28:51.362" v="846"/>
          <ac:inkMkLst>
            <pc:docMk/>
            <pc:sldMk cId="2303502608" sldId="331"/>
            <ac:inkMk id="1117" creationId="{60B63033-4AA3-383A-DB7C-BFC6F34C5062}"/>
          </ac:inkMkLst>
        </pc:inkChg>
        <pc:inkChg chg="add mod">
          <ac:chgData name="Kokchun Giang" userId="67e2125d-ec8c-4323-9653-9824a2ad815f" providerId="ADAL" clId="{921897F3-359D-1445-86D7-2193B5F6F394}" dt="2024-01-14T12:28:51.362" v="846"/>
          <ac:inkMkLst>
            <pc:docMk/>
            <pc:sldMk cId="2303502608" sldId="331"/>
            <ac:inkMk id="1118" creationId="{51E7AEDA-14E7-526E-4E4C-9BD4423C4AFA}"/>
          </ac:inkMkLst>
        </pc:inkChg>
        <pc:inkChg chg="add mod">
          <ac:chgData name="Kokchun Giang" userId="67e2125d-ec8c-4323-9653-9824a2ad815f" providerId="ADAL" clId="{921897F3-359D-1445-86D7-2193B5F6F394}" dt="2024-01-14T12:28:51.362" v="846"/>
          <ac:inkMkLst>
            <pc:docMk/>
            <pc:sldMk cId="2303502608" sldId="331"/>
            <ac:inkMk id="1119" creationId="{3E869517-AB99-A72C-F631-C558D92E7E1C}"/>
          </ac:inkMkLst>
        </pc:inkChg>
        <pc:inkChg chg="add mod">
          <ac:chgData name="Kokchun Giang" userId="67e2125d-ec8c-4323-9653-9824a2ad815f" providerId="ADAL" clId="{921897F3-359D-1445-86D7-2193B5F6F394}" dt="2024-01-14T12:28:51.362" v="846"/>
          <ac:inkMkLst>
            <pc:docMk/>
            <pc:sldMk cId="2303502608" sldId="331"/>
            <ac:inkMk id="1120" creationId="{4B6603DE-13F8-391A-2328-B53DF19E4CFE}"/>
          </ac:inkMkLst>
        </pc:inkChg>
        <pc:inkChg chg="add mod">
          <ac:chgData name="Kokchun Giang" userId="67e2125d-ec8c-4323-9653-9824a2ad815f" providerId="ADAL" clId="{921897F3-359D-1445-86D7-2193B5F6F394}" dt="2024-01-14T12:28:51.362" v="846"/>
          <ac:inkMkLst>
            <pc:docMk/>
            <pc:sldMk cId="2303502608" sldId="331"/>
            <ac:inkMk id="1121" creationId="{F3780BFB-B38B-753B-003E-5679F154FB2C}"/>
          </ac:inkMkLst>
        </pc:inkChg>
        <pc:inkChg chg="add mod">
          <ac:chgData name="Kokchun Giang" userId="67e2125d-ec8c-4323-9653-9824a2ad815f" providerId="ADAL" clId="{921897F3-359D-1445-86D7-2193B5F6F394}" dt="2024-01-14T12:28:51.362" v="846"/>
          <ac:inkMkLst>
            <pc:docMk/>
            <pc:sldMk cId="2303502608" sldId="331"/>
            <ac:inkMk id="1122" creationId="{4269E9DC-00C7-7E06-C055-92FA1389B1AE}"/>
          </ac:inkMkLst>
        </pc:inkChg>
        <pc:inkChg chg="add mod">
          <ac:chgData name="Kokchun Giang" userId="67e2125d-ec8c-4323-9653-9824a2ad815f" providerId="ADAL" clId="{921897F3-359D-1445-86D7-2193B5F6F394}" dt="2024-01-14T12:28:51.362" v="846"/>
          <ac:inkMkLst>
            <pc:docMk/>
            <pc:sldMk cId="2303502608" sldId="331"/>
            <ac:inkMk id="1123" creationId="{52FB7B18-480D-E516-6A5F-BF998FF51727}"/>
          </ac:inkMkLst>
        </pc:inkChg>
        <pc:inkChg chg="add mod">
          <ac:chgData name="Kokchun Giang" userId="67e2125d-ec8c-4323-9653-9824a2ad815f" providerId="ADAL" clId="{921897F3-359D-1445-86D7-2193B5F6F394}" dt="2024-01-14T12:28:51.362" v="846"/>
          <ac:inkMkLst>
            <pc:docMk/>
            <pc:sldMk cId="2303502608" sldId="331"/>
            <ac:inkMk id="1124" creationId="{A144773B-8336-4029-5FAA-79E218AFA947}"/>
          </ac:inkMkLst>
        </pc:inkChg>
        <pc:inkChg chg="add mod">
          <ac:chgData name="Kokchun Giang" userId="67e2125d-ec8c-4323-9653-9824a2ad815f" providerId="ADAL" clId="{921897F3-359D-1445-86D7-2193B5F6F394}" dt="2024-01-14T12:28:51.362" v="846"/>
          <ac:inkMkLst>
            <pc:docMk/>
            <pc:sldMk cId="2303502608" sldId="331"/>
            <ac:inkMk id="1125" creationId="{0A2CC307-0C3D-8351-FAB4-5B372017D420}"/>
          </ac:inkMkLst>
        </pc:inkChg>
        <pc:inkChg chg="add mod">
          <ac:chgData name="Kokchun Giang" userId="67e2125d-ec8c-4323-9653-9824a2ad815f" providerId="ADAL" clId="{921897F3-359D-1445-86D7-2193B5F6F394}" dt="2024-01-14T12:28:51.362" v="846"/>
          <ac:inkMkLst>
            <pc:docMk/>
            <pc:sldMk cId="2303502608" sldId="331"/>
            <ac:inkMk id="1126" creationId="{D3F464DE-ED49-C1BC-9D30-693C5E18C528}"/>
          </ac:inkMkLst>
        </pc:inkChg>
        <pc:inkChg chg="add mod">
          <ac:chgData name="Kokchun Giang" userId="67e2125d-ec8c-4323-9653-9824a2ad815f" providerId="ADAL" clId="{921897F3-359D-1445-86D7-2193B5F6F394}" dt="2024-01-14T12:31:14.556" v="923" actId="164"/>
          <ac:inkMkLst>
            <pc:docMk/>
            <pc:sldMk cId="2303502608" sldId="331"/>
            <ac:inkMk id="1127" creationId="{C3980EFB-A0F1-AC61-5884-D7BF642FABBE}"/>
          </ac:inkMkLst>
        </pc:inkChg>
        <pc:inkChg chg="add mod">
          <ac:chgData name="Kokchun Giang" userId="67e2125d-ec8c-4323-9653-9824a2ad815f" providerId="ADAL" clId="{921897F3-359D-1445-86D7-2193B5F6F394}" dt="2024-01-14T12:28:54.084" v="851"/>
          <ac:inkMkLst>
            <pc:docMk/>
            <pc:sldMk cId="2303502608" sldId="331"/>
            <ac:inkMk id="1129" creationId="{DB7EAD80-D01B-FDB3-BBC0-8EFEE5D805C4}"/>
          </ac:inkMkLst>
        </pc:inkChg>
        <pc:inkChg chg="add mod">
          <ac:chgData name="Kokchun Giang" userId="67e2125d-ec8c-4323-9653-9824a2ad815f" providerId="ADAL" clId="{921897F3-359D-1445-86D7-2193B5F6F394}" dt="2024-01-14T12:28:54.084" v="851"/>
          <ac:inkMkLst>
            <pc:docMk/>
            <pc:sldMk cId="2303502608" sldId="331"/>
            <ac:inkMk id="1130" creationId="{688EE5A7-0858-0D2F-FA1E-C1CC2854A560}"/>
          </ac:inkMkLst>
        </pc:inkChg>
        <pc:inkChg chg="add mod">
          <ac:chgData name="Kokchun Giang" userId="67e2125d-ec8c-4323-9653-9824a2ad815f" providerId="ADAL" clId="{921897F3-359D-1445-86D7-2193B5F6F394}" dt="2024-01-14T12:28:54.084" v="851"/>
          <ac:inkMkLst>
            <pc:docMk/>
            <pc:sldMk cId="2303502608" sldId="331"/>
            <ac:inkMk id="1131" creationId="{D0CDACFC-A828-C31A-1A70-BD369DD97978}"/>
          </ac:inkMkLst>
        </pc:inkChg>
        <pc:inkChg chg="add mod">
          <ac:chgData name="Kokchun Giang" userId="67e2125d-ec8c-4323-9653-9824a2ad815f" providerId="ADAL" clId="{921897F3-359D-1445-86D7-2193B5F6F394}" dt="2024-01-14T12:28:54.084" v="851"/>
          <ac:inkMkLst>
            <pc:docMk/>
            <pc:sldMk cId="2303502608" sldId="331"/>
            <ac:inkMk id="1132" creationId="{3428D2EA-2E06-4097-3265-CA51B5919FC5}"/>
          </ac:inkMkLst>
        </pc:inkChg>
        <pc:inkChg chg="add mod">
          <ac:chgData name="Kokchun Giang" userId="67e2125d-ec8c-4323-9653-9824a2ad815f" providerId="ADAL" clId="{921897F3-359D-1445-86D7-2193B5F6F394}" dt="2024-01-14T12:28:56.899" v="855"/>
          <ac:inkMkLst>
            <pc:docMk/>
            <pc:sldMk cId="2303502608" sldId="331"/>
            <ac:inkMk id="1134" creationId="{CF961155-6CDF-BA9F-3E26-B38AF4E4A755}"/>
          </ac:inkMkLst>
        </pc:inkChg>
        <pc:inkChg chg="add mod">
          <ac:chgData name="Kokchun Giang" userId="67e2125d-ec8c-4323-9653-9824a2ad815f" providerId="ADAL" clId="{921897F3-359D-1445-86D7-2193B5F6F394}" dt="2024-01-14T12:28:56.899" v="855"/>
          <ac:inkMkLst>
            <pc:docMk/>
            <pc:sldMk cId="2303502608" sldId="331"/>
            <ac:inkMk id="1135" creationId="{B8F81CD3-E869-DCD2-1554-EAA254E26670}"/>
          </ac:inkMkLst>
        </pc:inkChg>
        <pc:inkChg chg="add mod">
          <ac:chgData name="Kokchun Giang" userId="67e2125d-ec8c-4323-9653-9824a2ad815f" providerId="ADAL" clId="{921897F3-359D-1445-86D7-2193B5F6F394}" dt="2024-01-14T12:28:56.899" v="855"/>
          <ac:inkMkLst>
            <pc:docMk/>
            <pc:sldMk cId="2303502608" sldId="331"/>
            <ac:inkMk id="1136" creationId="{1E45EF67-700A-9E03-ACAD-36A8C1CBDA9C}"/>
          </ac:inkMkLst>
        </pc:inkChg>
        <pc:inkChg chg="add del mod">
          <ac:chgData name="Kokchun Giang" userId="67e2125d-ec8c-4323-9653-9824a2ad815f" providerId="ADAL" clId="{921897F3-359D-1445-86D7-2193B5F6F394}" dt="2024-01-14T12:29:00.334" v="863" actId="9405"/>
          <ac:inkMkLst>
            <pc:docMk/>
            <pc:sldMk cId="2303502608" sldId="331"/>
            <ac:inkMk id="1138" creationId="{BDB38DF3-AE68-E300-768E-F36997F08FF7}"/>
          </ac:inkMkLst>
        </pc:inkChg>
        <pc:inkChg chg="add del mod">
          <ac:chgData name="Kokchun Giang" userId="67e2125d-ec8c-4323-9653-9824a2ad815f" providerId="ADAL" clId="{921897F3-359D-1445-86D7-2193B5F6F394}" dt="2024-01-14T12:29:00.020" v="862"/>
          <ac:inkMkLst>
            <pc:docMk/>
            <pc:sldMk cId="2303502608" sldId="331"/>
            <ac:inkMk id="1139" creationId="{73A4FCED-D669-66E4-97A9-63A553AB60EE}"/>
          </ac:inkMkLst>
        </pc:inkChg>
        <pc:inkChg chg="add del">
          <ac:chgData name="Kokchun Giang" userId="67e2125d-ec8c-4323-9653-9824a2ad815f" providerId="ADAL" clId="{921897F3-359D-1445-86D7-2193B5F6F394}" dt="2024-01-14T12:28:59.758" v="859" actId="9405"/>
          <ac:inkMkLst>
            <pc:docMk/>
            <pc:sldMk cId="2303502608" sldId="331"/>
            <ac:inkMk id="1140" creationId="{D8842E61-4AC1-58E0-C537-AFD48C9018F0}"/>
          </ac:inkMkLst>
        </pc:inkChg>
        <pc:inkChg chg="add mod">
          <ac:chgData name="Kokchun Giang" userId="67e2125d-ec8c-4323-9653-9824a2ad815f" providerId="ADAL" clId="{921897F3-359D-1445-86D7-2193B5F6F394}" dt="2024-01-14T12:29:03.347" v="870"/>
          <ac:inkMkLst>
            <pc:docMk/>
            <pc:sldMk cId="2303502608" sldId="331"/>
            <ac:inkMk id="1142" creationId="{8E4F74F2-0504-13D8-2680-81228A39B984}"/>
          </ac:inkMkLst>
        </pc:inkChg>
        <pc:inkChg chg="add mod">
          <ac:chgData name="Kokchun Giang" userId="67e2125d-ec8c-4323-9653-9824a2ad815f" providerId="ADAL" clId="{921897F3-359D-1445-86D7-2193B5F6F394}" dt="2024-01-14T12:29:03.347" v="870"/>
          <ac:inkMkLst>
            <pc:docMk/>
            <pc:sldMk cId="2303502608" sldId="331"/>
            <ac:inkMk id="1143" creationId="{B7DFBC29-FEC3-8B9B-36EB-C1DFD0BFCE0E}"/>
          </ac:inkMkLst>
        </pc:inkChg>
        <pc:inkChg chg="add mod">
          <ac:chgData name="Kokchun Giang" userId="67e2125d-ec8c-4323-9653-9824a2ad815f" providerId="ADAL" clId="{921897F3-359D-1445-86D7-2193B5F6F394}" dt="2024-01-14T12:29:03.347" v="870"/>
          <ac:inkMkLst>
            <pc:docMk/>
            <pc:sldMk cId="2303502608" sldId="331"/>
            <ac:inkMk id="1144" creationId="{D804FC25-BA80-446E-E164-6749ED0A9DD4}"/>
          </ac:inkMkLst>
        </pc:inkChg>
        <pc:inkChg chg="add mod">
          <ac:chgData name="Kokchun Giang" userId="67e2125d-ec8c-4323-9653-9824a2ad815f" providerId="ADAL" clId="{921897F3-359D-1445-86D7-2193B5F6F394}" dt="2024-01-14T12:29:03.347" v="870"/>
          <ac:inkMkLst>
            <pc:docMk/>
            <pc:sldMk cId="2303502608" sldId="331"/>
            <ac:inkMk id="1145" creationId="{AB9350F3-3700-4D16-AC10-59E9857A2C50}"/>
          </ac:inkMkLst>
        </pc:inkChg>
        <pc:inkChg chg="add mod">
          <ac:chgData name="Kokchun Giang" userId="67e2125d-ec8c-4323-9653-9824a2ad815f" providerId="ADAL" clId="{921897F3-359D-1445-86D7-2193B5F6F394}" dt="2024-01-14T12:29:03.347" v="870"/>
          <ac:inkMkLst>
            <pc:docMk/>
            <pc:sldMk cId="2303502608" sldId="331"/>
            <ac:inkMk id="1146" creationId="{7A7BA0FE-A90C-470E-74C8-E214BC966B89}"/>
          </ac:inkMkLst>
        </pc:inkChg>
        <pc:inkChg chg="add mod">
          <ac:chgData name="Kokchun Giang" userId="67e2125d-ec8c-4323-9653-9824a2ad815f" providerId="ADAL" clId="{921897F3-359D-1445-86D7-2193B5F6F394}" dt="2024-01-14T12:29:03.347" v="870"/>
          <ac:inkMkLst>
            <pc:docMk/>
            <pc:sldMk cId="2303502608" sldId="331"/>
            <ac:inkMk id="1147" creationId="{C7B8092B-E912-A83C-1D3D-5AF5FB048FCE}"/>
          </ac:inkMkLst>
        </pc:inkChg>
        <pc:inkChg chg="add mod">
          <ac:chgData name="Kokchun Giang" userId="67e2125d-ec8c-4323-9653-9824a2ad815f" providerId="ADAL" clId="{921897F3-359D-1445-86D7-2193B5F6F394}" dt="2024-01-14T12:31:14.556" v="923" actId="164"/>
          <ac:inkMkLst>
            <pc:docMk/>
            <pc:sldMk cId="2303502608" sldId="331"/>
            <ac:inkMk id="1149" creationId="{640B4979-A950-9E82-A50B-B69688F289B6}"/>
          </ac:inkMkLst>
        </pc:inkChg>
        <pc:inkChg chg="add mod">
          <ac:chgData name="Kokchun Giang" userId="67e2125d-ec8c-4323-9653-9824a2ad815f" providerId="ADAL" clId="{921897F3-359D-1445-86D7-2193B5F6F394}" dt="2024-01-14T12:31:14.556" v="923" actId="164"/>
          <ac:inkMkLst>
            <pc:docMk/>
            <pc:sldMk cId="2303502608" sldId="331"/>
            <ac:inkMk id="1150" creationId="{84A1411B-D543-B5D8-B9F7-E3CB97DA91BA}"/>
          </ac:inkMkLst>
        </pc:inkChg>
        <pc:inkChg chg="add mod">
          <ac:chgData name="Kokchun Giang" userId="67e2125d-ec8c-4323-9653-9824a2ad815f" providerId="ADAL" clId="{921897F3-359D-1445-86D7-2193B5F6F394}" dt="2024-01-14T12:31:14.556" v="923" actId="164"/>
          <ac:inkMkLst>
            <pc:docMk/>
            <pc:sldMk cId="2303502608" sldId="331"/>
            <ac:inkMk id="1151" creationId="{B0800114-3908-79AA-DFB3-FFCE461A1BA3}"/>
          </ac:inkMkLst>
        </pc:inkChg>
        <pc:inkChg chg="add mod">
          <ac:chgData name="Kokchun Giang" userId="67e2125d-ec8c-4323-9653-9824a2ad815f" providerId="ADAL" clId="{921897F3-359D-1445-86D7-2193B5F6F394}" dt="2024-01-14T12:31:14.556" v="923" actId="164"/>
          <ac:inkMkLst>
            <pc:docMk/>
            <pc:sldMk cId="2303502608" sldId="331"/>
            <ac:inkMk id="1152" creationId="{0EBE62E2-1C05-09AB-AA06-30361E5E1B9F}"/>
          </ac:inkMkLst>
        </pc:inkChg>
        <pc:inkChg chg="add del mod">
          <ac:chgData name="Kokchun Giang" userId="67e2125d-ec8c-4323-9653-9824a2ad815f" providerId="ADAL" clId="{921897F3-359D-1445-86D7-2193B5F6F394}" dt="2024-01-14T12:29:06.521" v="878"/>
          <ac:inkMkLst>
            <pc:docMk/>
            <pc:sldMk cId="2303502608" sldId="331"/>
            <ac:inkMk id="1153" creationId="{DC4F9185-339C-1AB9-1314-88F6CBC4D4A7}"/>
          </ac:inkMkLst>
        </pc:inkChg>
        <pc:inkChg chg="add mod">
          <ac:chgData name="Kokchun Giang" userId="67e2125d-ec8c-4323-9653-9824a2ad815f" providerId="ADAL" clId="{921897F3-359D-1445-86D7-2193B5F6F394}" dt="2024-01-14T12:29:10.903" v="889"/>
          <ac:inkMkLst>
            <pc:docMk/>
            <pc:sldMk cId="2303502608" sldId="331"/>
            <ac:inkMk id="1155" creationId="{7A327C5E-3D00-E57E-2899-A3508533D134}"/>
          </ac:inkMkLst>
        </pc:inkChg>
        <pc:inkChg chg="add mod">
          <ac:chgData name="Kokchun Giang" userId="67e2125d-ec8c-4323-9653-9824a2ad815f" providerId="ADAL" clId="{921897F3-359D-1445-86D7-2193B5F6F394}" dt="2024-01-14T12:29:10.903" v="889"/>
          <ac:inkMkLst>
            <pc:docMk/>
            <pc:sldMk cId="2303502608" sldId="331"/>
            <ac:inkMk id="1156" creationId="{A8C4CF04-F4EF-0F81-800D-D128CFD0741A}"/>
          </ac:inkMkLst>
        </pc:inkChg>
        <pc:inkChg chg="add mod">
          <ac:chgData name="Kokchun Giang" userId="67e2125d-ec8c-4323-9653-9824a2ad815f" providerId="ADAL" clId="{921897F3-359D-1445-86D7-2193B5F6F394}" dt="2024-01-14T12:29:10.903" v="889"/>
          <ac:inkMkLst>
            <pc:docMk/>
            <pc:sldMk cId="2303502608" sldId="331"/>
            <ac:inkMk id="1157" creationId="{CA806B34-C68F-3C3F-85E6-2AEEB22AB706}"/>
          </ac:inkMkLst>
        </pc:inkChg>
        <pc:inkChg chg="add mod">
          <ac:chgData name="Kokchun Giang" userId="67e2125d-ec8c-4323-9653-9824a2ad815f" providerId="ADAL" clId="{921897F3-359D-1445-86D7-2193B5F6F394}" dt="2024-01-14T12:29:10.903" v="889"/>
          <ac:inkMkLst>
            <pc:docMk/>
            <pc:sldMk cId="2303502608" sldId="331"/>
            <ac:inkMk id="1158" creationId="{6E8E20BA-6C00-7B1C-9864-055239D74F74}"/>
          </ac:inkMkLst>
        </pc:inkChg>
        <pc:inkChg chg="add mod">
          <ac:chgData name="Kokchun Giang" userId="67e2125d-ec8c-4323-9653-9824a2ad815f" providerId="ADAL" clId="{921897F3-359D-1445-86D7-2193B5F6F394}" dt="2024-01-14T12:29:10.903" v="889"/>
          <ac:inkMkLst>
            <pc:docMk/>
            <pc:sldMk cId="2303502608" sldId="331"/>
            <ac:inkMk id="1159" creationId="{23A8513E-AE3F-40C3-3EC8-A915697FC6C2}"/>
          </ac:inkMkLst>
        </pc:inkChg>
        <pc:inkChg chg="add mod">
          <ac:chgData name="Kokchun Giang" userId="67e2125d-ec8c-4323-9653-9824a2ad815f" providerId="ADAL" clId="{921897F3-359D-1445-86D7-2193B5F6F394}" dt="2024-01-14T12:29:10.903" v="889"/>
          <ac:inkMkLst>
            <pc:docMk/>
            <pc:sldMk cId="2303502608" sldId="331"/>
            <ac:inkMk id="1160" creationId="{4AC5C9CC-7872-53C2-7F67-488A5B086018}"/>
          </ac:inkMkLst>
        </pc:inkChg>
        <pc:inkChg chg="add mod">
          <ac:chgData name="Kokchun Giang" userId="67e2125d-ec8c-4323-9653-9824a2ad815f" providerId="ADAL" clId="{921897F3-359D-1445-86D7-2193B5F6F394}" dt="2024-01-14T12:29:10.903" v="889"/>
          <ac:inkMkLst>
            <pc:docMk/>
            <pc:sldMk cId="2303502608" sldId="331"/>
            <ac:inkMk id="1161" creationId="{55DFF48E-D752-E468-9476-087AE7BC2B55}"/>
          </ac:inkMkLst>
        </pc:inkChg>
        <pc:inkChg chg="add mod">
          <ac:chgData name="Kokchun Giang" userId="67e2125d-ec8c-4323-9653-9824a2ad815f" providerId="ADAL" clId="{921897F3-359D-1445-86D7-2193B5F6F394}" dt="2024-01-14T12:29:10.903" v="889"/>
          <ac:inkMkLst>
            <pc:docMk/>
            <pc:sldMk cId="2303502608" sldId="331"/>
            <ac:inkMk id="1162" creationId="{16772CA6-2431-2385-1F1D-090AE516A52B}"/>
          </ac:inkMkLst>
        </pc:inkChg>
        <pc:inkChg chg="add mod">
          <ac:chgData name="Kokchun Giang" userId="67e2125d-ec8c-4323-9653-9824a2ad815f" providerId="ADAL" clId="{921897F3-359D-1445-86D7-2193B5F6F394}" dt="2024-01-14T12:29:10.903" v="889"/>
          <ac:inkMkLst>
            <pc:docMk/>
            <pc:sldMk cId="2303502608" sldId="331"/>
            <ac:inkMk id="1163" creationId="{3084B1CB-A7E3-CBCF-90A4-4559BCF61E0A}"/>
          </ac:inkMkLst>
        </pc:inkChg>
        <pc:inkChg chg="add mod">
          <ac:chgData name="Kokchun Giang" userId="67e2125d-ec8c-4323-9653-9824a2ad815f" providerId="ADAL" clId="{921897F3-359D-1445-86D7-2193B5F6F394}" dt="2024-01-14T12:29:10.903" v="889"/>
          <ac:inkMkLst>
            <pc:docMk/>
            <pc:sldMk cId="2303502608" sldId="331"/>
            <ac:inkMk id="1164" creationId="{321248F4-DA51-E042-9CBC-99B5FFF9DAC6}"/>
          </ac:inkMkLst>
        </pc:inkChg>
        <pc:inkChg chg="add mod">
          <ac:chgData name="Kokchun Giang" userId="67e2125d-ec8c-4323-9653-9824a2ad815f" providerId="ADAL" clId="{921897F3-359D-1445-86D7-2193B5F6F394}" dt="2024-01-14T12:31:20.362" v="925" actId="164"/>
          <ac:inkMkLst>
            <pc:docMk/>
            <pc:sldMk cId="2303502608" sldId="331"/>
            <ac:inkMk id="1166" creationId="{99124757-5102-E834-4E65-B0EDC4827EE1}"/>
          </ac:inkMkLst>
        </pc:inkChg>
        <pc:inkChg chg="add mod">
          <ac:chgData name="Kokchun Giang" userId="67e2125d-ec8c-4323-9653-9824a2ad815f" providerId="ADAL" clId="{921897F3-359D-1445-86D7-2193B5F6F394}" dt="2024-01-14T12:29:41.122" v="902"/>
          <ac:inkMkLst>
            <pc:docMk/>
            <pc:sldMk cId="2303502608" sldId="331"/>
            <ac:inkMk id="1167" creationId="{B297C89A-F414-917A-FE11-998B514B836B}"/>
          </ac:inkMkLst>
        </pc:inkChg>
        <pc:inkChg chg="add mod">
          <ac:chgData name="Kokchun Giang" userId="67e2125d-ec8c-4323-9653-9824a2ad815f" providerId="ADAL" clId="{921897F3-359D-1445-86D7-2193B5F6F394}" dt="2024-01-14T12:29:41.122" v="902"/>
          <ac:inkMkLst>
            <pc:docMk/>
            <pc:sldMk cId="2303502608" sldId="331"/>
            <ac:inkMk id="1168" creationId="{4CA3DE40-2785-A167-BB8F-395FAC713C62}"/>
          </ac:inkMkLst>
        </pc:inkChg>
        <pc:inkChg chg="add mod">
          <ac:chgData name="Kokchun Giang" userId="67e2125d-ec8c-4323-9653-9824a2ad815f" providerId="ADAL" clId="{921897F3-359D-1445-86D7-2193B5F6F394}" dt="2024-01-14T12:29:41.122" v="902"/>
          <ac:inkMkLst>
            <pc:docMk/>
            <pc:sldMk cId="2303502608" sldId="331"/>
            <ac:inkMk id="1169" creationId="{E3EA400D-0BC5-1CB9-2E63-4FCEBB4BC76C}"/>
          </ac:inkMkLst>
        </pc:inkChg>
        <pc:inkChg chg="add mod">
          <ac:chgData name="Kokchun Giang" userId="67e2125d-ec8c-4323-9653-9824a2ad815f" providerId="ADAL" clId="{921897F3-359D-1445-86D7-2193B5F6F394}" dt="2024-01-14T12:29:41.122" v="902"/>
          <ac:inkMkLst>
            <pc:docMk/>
            <pc:sldMk cId="2303502608" sldId="331"/>
            <ac:inkMk id="1170" creationId="{323186DC-2CE2-95B2-09AC-0ACC77D79DD4}"/>
          </ac:inkMkLst>
        </pc:inkChg>
        <pc:inkChg chg="add mod">
          <ac:chgData name="Kokchun Giang" userId="67e2125d-ec8c-4323-9653-9824a2ad815f" providerId="ADAL" clId="{921897F3-359D-1445-86D7-2193B5F6F394}" dt="2024-01-14T12:29:41.122" v="902"/>
          <ac:inkMkLst>
            <pc:docMk/>
            <pc:sldMk cId="2303502608" sldId="331"/>
            <ac:inkMk id="1171" creationId="{19FD4D19-E5FB-65B8-C24E-2F641B2CFDDC}"/>
          </ac:inkMkLst>
        </pc:inkChg>
        <pc:inkChg chg="add mod">
          <ac:chgData name="Kokchun Giang" userId="67e2125d-ec8c-4323-9653-9824a2ad815f" providerId="ADAL" clId="{921897F3-359D-1445-86D7-2193B5F6F394}" dt="2024-01-14T12:29:41.122" v="902"/>
          <ac:inkMkLst>
            <pc:docMk/>
            <pc:sldMk cId="2303502608" sldId="331"/>
            <ac:inkMk id="1172" creationId="{F41DD12C-1EF6-4EC6-223E-FF56980AA8EA}"/>
          </ac:inkMkLst>
        </pc:inkChg>
        <pc:inkChg chg="add mod">
          <ac:chgData name="Kokchun Giang" userId="67e2125d-ec8c-4323-9653-9824a2ad815f" providerId="ADAL" clId="{921897F3-359D-1445-86D7-2193B5F6F394}" dt="2024-01-14T12:29:41.122" v="902"/>
          <ac:inkMkLst>
            <pc:docMk/>
            <pc:sldMk cId="2303502608" sldId="331"/>
            <ac:inkMk id="1173" creationId="{2EAC846A-9BB7-F068-2D3D-B4ACBB9FB58F}"/>
          </ac:inkMkLst>
        </pc:inkChg>
        <pc:inkChg chg="add mod">
          <ac:chgData name="Kokchun Giang" userId="67e2125d-ec8c-4323-9653-9824a2ad815f" providerId="ADAL" clId="{921897F3-359D-1445-86D7-2193B5F6F394}" dt="2024-01-14T12:29:41.122" v="902"/>
          <ac:inkMkLst>
            <pc:docMk/>
            <pc:sldMk cId="2303502608" sldId="331"/>
            <ac:inkMk id="1174" creationId="{635D9AB7-E69D-4267-BB19-E13D192B1A36}"/>
          </ac:inkMkLst>
        </pc:inkChg>
        <pc:inkChg chg="add mod">
          <ac:chgData name="Kokchun Giang" userId="67e2125d-ec8c-4323-9653-9824a2ad815f" providerId="ADAL" clId="{921897F3-359D-1445-86D7-2193B5F6F394}" dt="2024-01-14T12:29:41.122" v="902"/>
          <ac:inkMkLst>
            <pc:docMk/>
            <pc:sldMk cId="2303502608" sldId="331"/>
            <ac:inkMk id="1175" creationId="{962EA5F2-3557-F2CC-9E16-41EDBD0A1880}"/>
          </ac:inkMkLst>
        </pc:inkChg>
        <pc:inkChg chg="add mod">
          <ac:chgData name="Kokchun Giang" userId="67e2125d-ec8c-4323-9653-9824a2ad815f" providerId="ADAL" clId="{921897F3-359D-1445-86D7-2193B5F6F394}" dt="2024-01-14T12:29:41.122" v="902"/>
          <ac:inkMkLst>
            <pc:docMk/>
            <pc:sldMk cId="2303502608" sldId="331"/>
            <ac:inkMk id="1176" creationId="{797788AA-B68F-3723-284E-0BA0D742EC63}"/>
          </ac:inkMkLst>
        </pc:inkChg>
        <pc:inkChg chg="add mod">
          <ac:chgData name="Kokchun Giang" userId="67e2125d-ec8c-4323-9653-9824a2ad815f" providerId="ADAL" clId="{921897F3-359D-1445-86D7-2193B5F6F394}" dt="2024-01-14T12:29:41.122" v="902"/>
          <ac:inkMkLst>
            <pc:docMk/>
            <pc:sldMk cId="2303502608" sldId="331"/>
            <ac:inkMk id="1177" creationId="{C8E4C495-3864-D290-7AA2-DCAF8062BDE2}"/>
          </ac:inkMkLst>
        </pc:inkChg>
        <pc:cxnChg chg="mod">
          <ac:chgData name="Kokchun Giang" userId="67e2125d-ec8c-4323-9653-9824a2ad815f" providerId="ADAL" clId="{921897F3-359D-1445-86D7-2193B5F6F394}" dt="2024-01-14T12:17:33.932" v="132" actId="1076"/>
          <ac:cxnSpMkLst>
            <pc:docMk/>
            <pc:sldMk cId="2303502608" sldId="331"/>
            <ac:cxnSpMk id="2" creationId="{09C5C255-EBFE-9512-7876-1C3FD6CC2027}"/>
          </ac:cxnSpMkLst>
        </pc:cxnChg>
        <pc:cxnChg chg="mod">
          <ac:chgData name="Kokchun Giang" userId="67e2125d-ec8c-4323-9653-9824a2ad815f" providerId="ADAL" clId="{921897F3-359D-1445-86D7-2193B5F6F394}" dt="2024-01-14T12:30:26.478" v="913" actId="1076"/>
          <ac:cxnSpMkLst>
            <pc:docMk/>
            <pc:sldMk cId="2303502608" sldId="331"/>
            <ac:cxnSpMk id="392" creationId="{B2E2E143-5B8D-F970-4683-CE044061BD33}"/>
          </ac:cxnSpMkLst>
        </pc:cxnChg>
      </pc:sldChg>
    </pc:docChg>
  </pc:docChgLst>
  <pc:docChgLst>
    <pc:chgData name="Kokchun Giang" userId="67e2125d-ec8c-4323-9653-9824a2ad815f" providerId="ADAL" clId="{10EEDAB3-2DB0-BA4D-8CC6-6424E46A9142}"/>
    <pc:docChg chg="undo custSel addSld delSld modSld">
      <pc:chgData name="Kokchun Giang" userId="67e2125d-ec8c-4323-9653-9824a2ad815f" providerId="ADAL" clId="{10EEDAB3-2DB0-BA4D-8CC6-6424E46A9142}" dt="2024-01-13T15:36:33.360" v="2986"/>
      <pc:docMkLst>
        <pc:docMk/>
      </pc:docMkLst>
      <pc:sldChg chg="modSp">
        <pc:chgData name="Kokchun Giang" userId="67e2125d-ec8c-4323-9653-9824a2ad815f" providerId="ADAL" clId="{10EEDAB3-2DB0-BA4D-8CC6-6424E46A9142}" dt="2024-01-13T15:22:37.767" v="2858" actId="1076"/>
        <pc:sldMkLst>
          <pc:docMk/>
          <pc:sldMk cId="2807130090" sldId="256"/>
        </pc:sldMkLst>
        <pc:picChg chg="mod">
          <ac:chgData name="Kokchun Giang" userId="67e2125d-ec8c-4323-9653-9824a2ad815f" providerId="ADAL" clId="{10EEDAB3-2DB0-BA4D-8CC6-6424E46A9142}" dt="2024-01-13T15:22:37.767" v="2858" actId="1076"/>
          <ac:picMkLst>
            <pc:docMk/>
            <pc:sldMk cId="2807130090" sldId="256"/>
            <ac:picMk id="1026" creationId="{99256CB0-0537-23E9-9E18-6FCF2F704D62}"/>
          </ac:picMkLst>
        </pc:picChg>
      </pc:sldChg>
      <pc:sldChg chg="addSp delSp modSp mod delAnim modAnim modNotesTx">
        <pc:chgData name="Kokchun Giang" userId="67e2125d-ec8c-4323-9653-9824a2ad815f" providerId="ADAL" clId="{10EEDAB3-2DB0-BA4D-8CC6-6424E46A9142}" dt="2024-01-13T15:25:07.142" v="2884"/>
        <pc:sldMkLst>
          <pc:docMk/>
          <pc:sldMk cId="4207668247" sldId="323"/>
        </pc:sldMkLst>
        <pc:spChg chg="mod">
          <ac:chgData name="Kokchun Giang" userId="67e2125d-ec8c-4323-9653-9824a2ad815f" providerId="ADAL" clId="{10EEDAB3-2DB0-BA4D-8CC6-6424E46A9142}" dt="2024-01-13T12:36:58.638" v="152" actId="2711"/>
          <ac:spMkLst>
            <pc:docMk/>
            <pc:sldMk cId="4207668247" sldId="323"/>
            <ac:spMk id="28" creationId="{7E8C0D03-019A-279A-6AD5-A5E7BD2580DB}"/>
          </ac:spMkLst>
        </pc:spChg>
        <pc:grpChg chg="add mod">
          <ac:chgData name="Kokchun Giang" userId="67e2125d-ec8c-4323-9653-9824a2ad815f" providerId="ADAL" clId="{10EEDAB3-2DB0-BA4D-8CC6-6424E46A9142}" dt="2024-01-13T15:23:01.451" v="2860" actId="164"/>
          <ac:grpSpMkLst>
            <pc:docMk/>
            <pc:sldMk cId="4207668247" sldId="323"/>
            <ac:grpSpMk id="4" creationId="{B0397586-C5B5-D537-0244-32F98EEC3747}"/>
          </ac:grpSpMkLst>
        </pc:grpChg>
        <pc:grpChg chg="add mod">
          <ac:chgData name="Kokchun Giang" userId="67e2125d-ec8c-4323-9653-9824a2ad815f" providerId="ADAL" clId="{10EEDAB3-2DB0-BA4D-8CC6-6424E46A9142}" dt="2024-01-13T15:23:13.328" v="2863" actId="164"/>
          <ac:grpSpMkLst>
            <pc:docMk/>
            <pc:sldMk cId="4207668247" sldId="323"/>
            <ac:grpSpMk id="5" creationId="{FC112F18-420A-7178-2056-65A06FEE8657}"/>
          </ac:grpSpMkLst>
        </pc:grpChg>
        <pc:grpChg chg="add mod">
          <ac:chgData name="Kokchun Giang" userId="67e2125d-ec8c-4323-9653-9824a2ad815f" providerId="ADAL" clId="{10EEDAB3-2DB0-BA4D-8CC6-6424E46A9142}" dt="2024-01-13T15:23:47.062" v="2871" actId="1076"/>
          <ac:grpSpMkLst>
            <pc:docMk/>
            <pc:sldMk cId="4207668247" sldId="323"/>
            <ac:grpSpMk id="6" creationId="{CA593F4B-50FB-D2D8-A99B-63C1393DEC6A}"/>
          </ac:grpSpMkLst>
        </pc:grpChg>
        <pc:grpChg chg="add mod">
          <ac:chgData name="Kokchun Giang" userId="67e2125d-ec8c-4323-9653-9824a2ad815f" providerId="ADAL" clId="{10EEDAB3-2DB0-BA4D-8CC6-6424E46A9142}" dt="2024-01-13T15:24:36.659" v="2877" actId="164"/>
          <ac:grpSpMkLst>
            <pc:docMk/>
            <pc:sldMk cId="4207668247" sldId="323"/>
            <ac:grpSpMk id="7" creationId="{B283ED39-9059-E0C9-C53F-B0B44FA17B5E}"/>
          </ac:grpSpMkLst>
        </pc:grpChg>
        <pc:grpChg chg="add mod">
          <ac:chgData name="Kokchun Giang" userId="67e2125d-ec8c-4323-9653-9824a2ad815f" providerId="ADAL" clId="{10EEDAB3-2DB0-BA4D-8CC6-6424E46A9142}" dt="2024-01-13T15:24:52.032" v="2879" actId="164"/>
          <ac:grpSpMkLst>
            <pc:docMk/>
            <pc:sldMk cId="4207668247" sldId="323"/>
            <ac:grpSpMk id="8" creationId="{C25C5813-DD6C-28B3-64E6-B3A8536B1AD2}"/>
          </ac:grpSpMkLst>
        </pc:grpChg>
        <pc:grpChg chg="add mod">
          <ac:chgData name="Kokchun Giang" userId="67e2125d-ec8c-4323-9653-9824a2ad815f" providerId="ADAL" clId="{10EEDAB3-2DB0-BA4D-8CC6-6424E46A9142}" dt="2024-01-13T15:25:03.826" v="2882" actId="164"/>
          <ac:grpSpMkLst>
            <pc:docMk/>
            <pc:sldMk cId="4207668247" sldId="323"/>
            <ac:grpSpMk id="10" creationId="{AAF1A9B8-8CC4-D480-2C84-CC4FC8F2FDC3}"/>
          </ac:grpSpMkLst>
        </pc:grpChg>
        <pc:grpChg chg="del">
          <ac:chgData name="Kokchun Giang" userId="67e2125d-ec8c-4323-9653-9824a2ad815f" providerId="ADAL" clId="{10EEDAB3-2DB0-BA4D-8CC6-6424E46A9142}" dt="2024-01-13T12:36:28.474" v="89" actId="478"/>
          <ac:grpSpMkLst>
            <pc:docMk/>
            <pc:sldMk cId="4207668247" sldId="323"/>
            <ac:grpSpMk id="140" creationId="{8A175907-5EDF-41ED-275B-DD9316F7EDA1}"/>
          </ac:grpSpMkLst>
        </pc:grpChg>
        <pc:grpChg chg="del mod">
          <ac:chgData name="Kokchun Giang" userId="67e2125d-ec8c-4323-9653-9824a2ad815f" providerId="ADAL" clId="{10EEDAB3-2DB0-BA4D-8CC6-6424E46A9142}" dt="2024-01-13T12:37:23.009" v="171"/>
          <ac:grpSpMkLst>
            <pc:docMk/>
            <pc:sldMk cId="4207668247" sldId="323"/>
            <ac:grpSpMk id="143" creationId="{EB0E37C3-979D-F9CB-0C0F-36E4D777BAA1}"/>
          </ac:grpSpMkLst>
        </pc:grpChg>
        <pc:grpChg chg="mod">
          <ac:chgData name="Kokchun Giang" userId="67e2125d-ec8c-4323-9653-9824a2ad815f" providerId="ADAL" clId="{10EEDAB3-2DB0-BA4D-8CC6-6424E46A9142}" dt="2024-01-13T12:39:53.994" v="318" actId="1076"/>
          <ac:grpSpMkLst>
            <pc:docMk/>
            <pc:sldMk cId="4207668247" sldId="323"/>
            <ac:grpSpMk id="150" creationId="{8EE46824-986C-0981-4BF5-543922400F75}"/>
          </ac:grpSpMkLst>
        </pc:grpChg>
        <pc:grpChg chg="mod">
          <ac:chgData name="Kokchun Giang" userId="67e2125d-ec8c-4323-9653-9824a2ad815f" providerId="ADAL" clId="{10EEDAB3-2DB0-BA4D-8CC6-6424E46A9142}" dt="2024-01-13T15:23:01.451" v="2860" actId="164"/>
          <ac:grpSpMkLst>
            <pc:docMk/>
            <pc:sldMk cId="4207668247" sldId="323"/>
            <ac:grpSpMk id="153" creationId="{155AA3FC-D0CD-7AA4-8AD9-B0C55F82954D}"/>
          </ac:grpSpMkLst>
        </pc:grpChg>
        <pc:grpChg chg="mod">
          <ac:chgData name="Kokchun Giang" userId="67e2125d-ec8c-4323-9653-9824a2ad815f" providerId="ADAL" clId="{10EEDAB3-2DB0-BA4D-8CC6-6424E46A9142}" dt="2024-01-13T15:23:01.451" v="2860" actId="164"/>
          <ac:grpSpMkLst>
            <pc:docMk/>
            <pc:sldMk cId="4207668247" sldId="323"/>
            <ac:grpSpMk id="162" creationId="{45A54DB8-3809-FEAA-9AA5-4E3DF954399A}"/>
          </ac:grpSpMkLst>
        </pc:grpChg>
        <pc:grpChg chg="del">
          <ac:chgData name="Kokchun Giang" userId="67e2125d-ec8c-4323-9653-9824a2ad815f" providerId="ADAL" clId="{10EEDAB3-2DB0-BA4D-8CC6-6424E46A9142}" dt="2024-01-13T12:36:28.474" v="89" actId="478"/>
          <ac:grpSpMkLst>
            <pc:docMk/>
            <pc:sldMk cId="4207668247" sldId="323"/>
            <ac:grpSpMk id="282" creationId="{AE426374-4858-D4D7-7283-2253BEB4E2D1}"/>
          </ac:grpSpMkLst>
        </pc:grpChg>
        <pc:grpChg chg="del">
          <ac:chgData name="Kokchun Giang" userId="67e2125d-ec8c-4323-9653-9824a2ad815f" providerId="ADAL" clId="{10EEDAB3-2DB0-BA4D-8CC6-6424E46A9142}" dt="2024-01-13T12:36:28.474" v="89" actId="478"/>
          <ac:grpSpMkLst>
            <pc:docMk/>
            <pc:sldMk cId="4207668247" sldId="323"/>
            <ac:grpSpMk id="283" creationId="{5794388D-8A03-363E-A78D-AEE2E13A7B02}"/>
          </ac:grpSpMkLst>
        </pc:grpChg>
        <pc:grpChg chg="del">
          <ac:chgData name="Kokchun Giang" userId="67e2125d-ec8c-4323-9653-9824a2ad815f" providerId="ADAL" clId="{10EEDAB3-2DB0-BA4D-8CC6-6424E46A9142}" dt="2024-01-13T12:36:28.474" v="89" actId="478"/>
          <ac:grpSpMkLst>
            <pc:docMk/>
            <pc:sldMk cId="4207668247" sldId="323"/>
            <ac:grpSpMk id="284" creationId="{FB101198-D863-C4DD-F83D-0F1EC9FDD619}"/>
          </ac:grpSpMkLst>
        </pc:grpChg>
        <pc:grpChg chg="del">
          <ac:chgData name="Kokchun Giang" userId="67e2125d-ec8c-4323-9653-9824a2ad815f" providerId="ADAL" clId="{10EEDAB3-2DB0-BA4D-8CC6-6424E46A9142}" dt="2024-01-13T12:36:28.474" v="89" actId="478"/>
          <ac:grpSpMkLst>
            <pc:docMk/>
            <pc:sldMk cId="4207668247" sldId="323"/>
            <ac:grpSpMk id="285" creationId="{1DC50C1C-562B-1F53-D7E0-4A644A67B513}"/>
          </ac:grpSpMkLst>
        </pc:grpChg>
        <pc:grpChg chg="del">
          <ac:chgData name="Kokchun Giang" userId="67e2125d-ec8c-4323-9653-9824a2ad815f" providerId="ADAL" clId="{10EEDAB3-2DB0-BA4D-8CC6-6424E46A9142}" dt="2024-01-13T12:36:28.474" v="89" actId="478"/>
          <ac:grpSpMkLst>
            <pc:docMk/>
            <pc:sldMk cId="4207668247" sldId="323"/>
            <ac:grpSpMk id="286" creationId="{34F9EB73-2592-AF42-9A89-51392E91368D}"/>
          </ac:grpSpMkLst>
        </pc:grpChg>
        <pc:grpChg chg="del">
          <ac:chgData name="Kokchun Giang" userId="67e2125d-ec8c-4323-9653-9824a2ad815f" providerId="ADAL" clId="{10EEDAB3-2DB0-BA4D-8CC6-6424E46A9142}" dt="2024-01-13T12:36:28.474" v="89" actId="478"/>
          <ac:grpSpMkLst>
            <pc:docMk/>
            <pc:sldMk cId="4207668247" sldId="323"/>
            <ac:grpSpMk id="287" creationId="{69378D79-55B2-16F9-39F4-4E344F486321}"/>
          </ac:grpSpMkLst>
        </pc:grpChg>
        <pc:grpChg chg="del">
          <ac:chgData name="Kokchun Giang" userId="67e2125d-ec8c-4323-9653-9824a2ad815f" providerId="ADAL" clId="{10EEDAB3-2DB0-BA4D-8CC6-6424E46A9142}" dt="2024-01-13T12:36:28.474" v="89" actId="478"/>
          <ac:grpSpMkLst>
            <pc:docMk/>
            <pc:sldMk cId="4207668247" sldId="323"/>
            <ac:grpSpMk id="288" creationId="{26D4C4DB-4BA3-6766-7AB4-889A3B7EA2C7}"/>
          </ac:grpSpMkLst>
        </pc:grpChg>
        <pc:grpChg chg="del">
          <ac:chgData name="Kokchun Giang" userId="67e2125d-ec8c-4323-9653-9824a2ad815f" providerId="ADAL" clId="{10EEDAB3-2DB0-BA4D-8CC6-6424E46A9142}" dt="2024-01-13T12:36:28.474" v="89" actId="478"/>
          <ac:grpSpMkLst>
            <pc:docMk/>
            <pc:sldMk cId="4207668247" sldId="323"/>
            <ac:grpSpMk id="289" creationId="{9BE8D299-E961-AFDA-9F42-6BD4F63A0B80}"/>
          </ac:grpSpMkLst>
        </pc:grpChg>
        <pc:grpChg chg="del">
          <ac:chgData name="Kokchun Giang" userId="67e2125d-ec8c-4323-9653-9824a2ad815f" providerId="ADAL" clId="{10EEDAB3-2DB0-BA4D-8CC6-6424E46A9142}" dt="2024-01-13T12:36:28.474" v="89" actId="478"/>
          <ac:grpSpMkLst>
            <pc:docMk/>
            <pc:sldMk cId="4207668247" sldId="323"/>
            <ac:grpSpMk id="290" creationId="{CFA73BAD-8FC1-151D-B34D-B574F207F52F}"/>
          </ac:grpSpMkLst>
        </pc:grpChg>
        <pc:grpChg chg="mod">
          <ac:chgData name="Kokchun Giang" userId="67e2125d-ec8c-4323-9653-9824a2ad815f" providerId="ADAL" clId="{10EEDAB3-2DB0-BA4D-8CC6-6424E46A9142}" dt="2024-01-13T12:39:53.994" v="318" actId="1076"/>
          <ac:grpSpMkLst>
            <pc:docMk/>
            <pc:sldMk cId="4207668247" sldId="323"/>
            <ac:grpSpMk id="296" creationId="{8911E5BD-2B71-37C7-05C5-00AF8B787057}"/>
          </ac:grpSpMkLst>
        </pc:grpChg>
        <pc:grpChg chg="mod">
          <ac:chgData name="Kokchun Giang" userId="67e2125d-ec8c-4323-9653-9824a2ad815f" providerId="ADAL" clId="{10EEDAB3-2DB0-BA4D-8CC6-6424E46A9142}" dt="2024-01-13T15:23:13.328" v="2863" actId="164"/>
          <ac:grpSpMkLst>
            <pc:docMk/>
            <pc:sldMk cId="4207668247" sldId="323"/>
            <ac:grpSpMk id="315" creationId="{C7B4E098-FD83-CDC7-131C-D8E1BE215195}"/>
          </ac:grpSpMkLst>
        </pc:grpChg>
        <pc:grpChg chg="del mod">
          <ac:chgData name="Kokchun Giang" userId="67e2125d-ec8c-4323-9653-9824a2ad815f" providerId="ADAL" clId="{10EEDAB3-2DB0-BA4D-8CC6-6424E46A9142}" dt="2024-01-13T12:40:47.629" v="359"/>
          <ac:grpSpMkLst>
            <pc:docMk/>
            <pc:sldMk cId="4207668247" sldId="323"/>
            <ac:grpSpMk id="322" creationId="{D6D2D016-90DC-ACF6-ED1A-584B942E4D4F}"/>
          </ac:grpSpMkLst>
        </pc:grpChg>
        <pc:grpChg chg="del mod">
          <ac:chgData name="Kokchun Giang" userId="67e2125d-ec8c-4323-9653-9824a2ad815f" providerId="ADAL" clId="{10EEDAB3-2DB0-BA4D-8CC6-6424E46A9142}" dt="2024-01-13T12:38:02.828" v="241"/>
          <ac:grpSpMkLst>
            <pc:docMk/>
            <pc:sldMk cId="4207668247" sldId="323"/>
            <ac:grpSpMk id="340" creationId="{67ECB237-1670-1E30-AEED-50843B070846}"/>
          </ac:grpSpMkLst>
        </pc:grpChg>
        <pc:grpChg chg="mod">
          <ac:chgData name="Kokchun Giang" userId="67e2125d-ec8c-4323-9653-9824a2ad815f" providerId="ADAL" clId="{10EEDAB3-2DB0-BA4D-8CC6-6424E46A9142}" dt="2024-01-13T12:40:49.282" v="365"/>
          <ac:grpSpMkLst>
            <pc:docMk/>
            <pc:sldMk cId="4207668247" sldId="323"/>
            <ac:grpSpMk id="341" creationId="{53644DB6-371A-A12A-E22E-735751D3654A}"/>
          </ac:grpSpMkLst>
        </pc:grpChg>
        <pc:grpChg chg="mod">
          <ac:chgData name="Kokchun Giang" userId="67e2125d-ec8c-4323-9653-9824a2ad815f" providerId="ADAL" clId="{10EEDAB3-2DB0-BA4D-8CC6-6424E46A9142}" dt="2024-01-13T12:38:33.622" v="252"/>
          <ac:grpSpMkLst>
            <pc:docMk/>
            <pc:sldMk cId="4207668247" sldId="323"/>
            <ac:grpSpMk id="350" creationId="{B0E8FE80-177B-EBB1-74EF-05F972FA4187}"/>
          </ac:grpSpMkLst>
        </pc:grpChg>
        <pc:grpChg chg="mod">
          <ac:chgData name="Kokchun Giang" userId="67e2125d-ec8c-4323-9653-9824a2ad815f" providerId="ADAL" clId="{10EEDAB3-2DB0-BA4D-8CC6-6424E46A9142}" dt="2024-01-13T12:39:02.535" v="270"/>
          <ac:grpSpMkLst>
            <pc:docMk/>
            <pc:sldMk cId="4207668247" sldId="323"/>
            <ac:grpSpMk id="357" creationId="{995511C6-D246-FFEB-AE2E-17746680402B}"/>
          </ac:grpSpMkLst>
        </pc:grpChg>
        <pc:grpChg chg="mod">
          <ac:chgData name="Kokchun Giang" userId="67e2125d-ec8c-4323-9653-9824a2ad815f" providerId="ADAL" clId="{10EEDAB3-2DB0-BA4D-8CC6-6424E46A9142}" dt="2024-01-13T15:23:44.931" v="2870" actId="164"/>
          <ac:grpSpMkLst>
            <pc:docMk/>
            <pc:sldMk cId="4207668247" sldId="323"/>
            <ac:grpSpMk id="373" creationId="{43BEBDFF-0B31-2E3F-2130-71774D71660E}"/>
          </ac:grpSpMkLst>
        </pc:grpChg>
        <pc:grpChg chg="mod">
          <ac:chgData name="Kokchun Giang" userId="67e2125d-ec8c-4323-9653-9824a2ad815f" providerId="ADAL" clId="{10EEDAB3-2DB0-BA4D-8CC6-6424E46A9142}" dt="2024-01-13T12:39:30.102" v="300"/>
          <ac:grpSpMkLst>
            <pc:docMk/>
            <pc:sldMk cId="4207668247" sldId="323"/>
            <ac:grpSpMk id="381" creationId="{27E9FA83-9237-BA48-1D5E-55B5118FF69D}"/>
          </ac:grpSpMkLst>
        </pc:grpChg>
        <pc:grpChg chg="del mod">
          <ac:chgData name="Kokchun Giang" userId="67e2125d-ec8c-4323-9653-9824a2ad815f" providerId="ADAL" clId="{10EEDAB3-2DB0-BA4D-8CC6-6424E46A9142}" dt="2024-01-13T12:40:20.226" v="328"/>
          <ac:grpSpMkLst>
            <pc:docMk/>
            <pc:sldMk cId="4207668247" sldId="323"/>
            <ac:grpSpMk id="391" creationId="{0A598E78-F847-C0AB-8E97-FF418ECC34D8}"/>
          </ac:grpSpMkLst>
        </pc:grpChg>
        <pc:grpChg chg="mod">
          <ac:chgData name="Kokchun Giang" userId="67e2125d-ec8c-4323-9653-9824a2ad815f" providerId="ADAL" clId="{10EEDAB3-2DB0-BA4D-8CC6-6424E46A9142}" dt="2024-01-13T15:23:44.931" v="2870" actId="164"/>
          <ac:grpSpMkLst>
            <pc:docMk/>
            <pc:sldMk cId="4207668247" sldId="323"/>
            <ac:grpSpMk id="399" creationId="{11569DB9-73F1-DDA9-C8A2-3510E7E5560F}"/>
          </ac:grpSpMkLst>
        </pc:grpChg>
        <pc:grpChg chg="del mod">
          <ac:chgData name="Kokchun Giang" userId="67e2125d-ec8c-4323-9653-9824a2ad815f" providerId="ADAL" clId="{10EEDAB3-2DB0-BA4D-8CC6-6424E46A9142}" dt="2024-01-13T12:40:36.511" v="354"/>
          <ac:grpSpMkLst>
            <pc:docMk/>
            <pc:sldMk cId="4207668247" sldId="323"/>
            <ac:grpSpMk id="410" creationId="{9CBFE3A8-A2AA-C26C-ABAD-D3C6810F4AA9}"/>
          </ac:grpSpMkLst>
        </pc:grpChg>
        <pc:grpChg chg="mod">
          <ac:chgData name="Kokchun Giang" userId="67e2125d-ec8c-4323-9653-9824a2ad815f" providerId="ADAL" clId="{10EEDAB3-2DB0-BA4D-8CC6-6424E46A9142}" dt="2024-01-13T15:23:50.993" v="2872" actId="1076"/>
          <ac:grpSpMkLst>
            <pc:docMk/>
            <pc:sldMk cId="4207668247" sldId="323"/>
            <ac:grpSpMk id="413" creationId="{C9FC476B-11FF-B911-4163-A8246BFA3C5C}"/>
          </ac:grpSpMkLst>
        </pc:grpChg>
        <pc:grpChg chg="mod">
          <ac:chgData name="Kokchun Giang" userId="67e2125d-ec8c-4323-9653-9824a2ad815f" providerId="ADAL" clId="{10EEDAB3-2DB0-BA4D-8CC6-6424E46A9142}" dt="2024-01-13T15:24:36.659" v="2877" actId="164"/>
          <ac:grpSpMkLst>
            <pc:docMk/>
            <pc:sldMk cId="4207668247" sldId="323"/>
            <ac:grpSpMk id="424" creationId="{C76A91DC-5B20-B8CE-BEB9-715E27F8F691}"/>
          </ac:grpSpMkLst>
        </pc:grpChg>
        <pc:grpChg chg="mod">
          <ac:chgData name="Kokchun Giang" userId="67e2125d-ec8c-4323-9653-9824a2ad815f" providerId="ADAL" clId="{10EEDAB3-2DB0-BA4D-8CC6-6424E46A9142}" dt="2024-01-13T15:24:36.659" v="2877" actId="164"/>
          <ac:grpSpMkLst>
            <pc:docMk/>
            <pc:sldMk cId="4207668247" sldId="323"/>
            <ac:grpSpMk id="425" creationId="{91D6632A-E842-D9FA-1271-1DF3C6630EA0}"/>
          </ac:grpSpMkLst>
        </pc:grpChg>
        <pc:grpChg chg="mod">
          <ac:chgData name="Kokchun Giang" userId="67e2125d-ec8c-4323-9653-9824a2ad815f" providerId="ADAL" clId="{10EEDAB3-2DB0-BA4D-8CC6-6424E46A9142}" dt="2024-01-13T15:24:36.659" v="2877" actId="164"/>
          <ac:grpSpMkLst>
            <pc:docMk/>
            <pc:sldMk cId="4207668247" sldId="323"/>
            <ac:grpSpMk id="439" creationId="{035F6436-85CB-D97F-9B0F-4EC5B3007087}"/>
          </ac:grpSpMkLst>
        </pc:grpChg>
        <pc:grpChg chg="mod">
          <ac:chgData name="Kokchun Giang" userId="67e2125d-ec8c-4323-9653-9824a2ad815f" providerId="ADAL" clId="{10EEDAB3-2DB0-BA4D-8CC6-6424E46A9142}" dt="2024-01-13T15:24:36.659" v="2877" actId="164"/>
          <ac:grpSpMkLst>
            <pc:docMk/>
            <pc:sldMk cId="4207668247" sldId="323"/>
            <ac:grpSpMk id="440" creationId="{A070D91F-9E0E-1234-9A41-ACEAADE6B3E2}"/>
          </ac:grpSpMkLst>
        </pc:grpChg>
        <pc:grpChg chg="mod">
          <ac:chgData name="Kokchun Giang" userId="67e2125d-ec8c-4323-9653-9824a2ad815f" providerId="ADAL" clId="{10EEDAB3-2DB0-BA4D-8CC6-6424E46A9142}" dt="2024-01-13T15:24:36.659" v="2877" actId="164"/>
          <ac:grpSpMkLst>
            <pc:docMk/>
            <pc:sldMk cId="4207668247" sldId="323"/>
            <ac:grpSpMk id="441" creationId="{FDDE49FF-E754-5E49-B525-B1E951A914C9}"/>
          </ac:grpSpMkLst>
        </pc:grpChg>
        <pc:grpChg chg="mod">
          <ac:chgData name="Kokchun Giang" userId="67e2125d-ec8c-4323-9653-9824a2ad815f" providerId="ADAL" clId="{10EEDAB3-2DB0-BA4D-8CC6-6424E46A9142}" dt="2024-01-13T15:24:36.659" v="2877" actId="164"/>
          <ac:grpSpMkLst>
            <pc:docMk/>
            <pc:sldMk cId="4207668247" sldId="323"/>
            <ac:grpSpMk id="451" creationId="{8A3569B6-2043-BDC0-D429-8CF71DE80A1C}"/>
          </ac:grpSpMkLst>
        </pc:grpChg>
        <pc:grpChg chg="mod">
          <ac:chgData name="Kokchun Giang" userId="67e2125d-ec8c-4323-9653-9824a2ad815f" providerId="ADAL" clId="{10EEDAB3-2DB0-BA4D-8CC6-6424E46A9142}" dt="2024-01-13T15:24:36.659" v="2877" actId="164"/>
          <ac:grpSpMkLst>
            <pc:docMk/>
            <pc:sldMk cId="4207668247" sldId="323"/>
            <ac:grpSpMk id="460" creationId="{51144078-F706-BC9E-43E9-DA2902D893AB}"/>
          </ac:grpSpMkLst>
        </pc:grpChg>
        <pc:grpChg chg="mod">
          <ac:chgData name="Kokchun Giang" userId="67e2125d-ec8c-4323-9653-9824a2ad815f" providerId="ADAL" clId="{10EEDAB3-2DB0-BA4D-8CC6-6424E46A9142}" dt="2024-01-13T15:24:36.659" v="2877" actId="164"/>
          <ac:grpSpMkLst>
            <pc:docMk/>
            <pc:sldMk cId="4207668247" sldId="323"/>
            <ac:grpSpMk id="468" creationId="{F548B6B5-48F8-9E5E-AC45-227BFB0CA49A}"/>
          </ac:grpSpMkLst>
        </pc:grpChg>
        <pc:grpChg chg="mod">
          <ac:chgData name="Kokchun Giang" userId="67e2125d-ec8c-4323-9653-9824a2ad815f" providerId="ADAL" clId="{10EEDAB3-2DB0-BA4D-8CC6-6424E46A9142}" dt="2024-01-13T15:24:36.659" v="2877" actId="164"/>
          <ac:grpSpMkLst>
            <pc:docMk/>
            <pc:sldMk cId="4207668247" sldId="323"/>
            <ac:grpSpMk id="469" creationId="{AD69EFD1-0C5F-2FC1-73E7-CD600FF572F0}"/>
          </ac:grpSpMkLst>
        </pc:grpChg>
        <pc:grpChg chg="mod">
          <ac:chgData name="Kokchun Giang" userId="67e2125d-ec8c-4323-9653-9824a2ad815f" providerId="ADAL" clId="{10EEDAB3-2DB0-BA4D-8CC6-6424E46A9142}" dt="2024-01-13T15:24:36.659" v="2877" actId="164"/>
          <ac:grpSpMkLst>
            <pc:docMk/>
            <pc:sldMk cId="4207668247" sldId="323"/>
            <ac:grpSpMk id="484" creationId="{20F47E1B-2C09-95F4-9049-47E3DB5813FE}"/>
          </ac:grpSpMkLst>
        </pc:grpChg>
        <pc:grpChg chg="mod">
          <ac:chgData name="Kokchun Giang" userId="67e2125d-ec8c-4323-9653-9824a2ad815f" providerId="ADAL" clId="{10EEDAB3-2DB0-BA4D-8CC6-6424E46A9142}" dt="2024-01-13T15:24:36.659" v="2877" actId="164"/>
          <ac:grpSpMkLst>
            <pc:docMk/>
            <pc:sldMk cId="4207668247" sldId="323"/>
            <ac:grpSpMk id="485" creationId="{B02905B5-3A56-A7A7-EF26-5850ADAB6015}"/>
          </ac:grpSpMkLst>
        </pc:grpChg>
        <pc:grpChg chg="mod">
          <ac:chgData name="Kokchun Giang" userId="67e2125d-ec8c-4323-9653-9824a2ad815f" providerId="ADAL" clId="{10EEDAB3-2DB0-BA4D-8CC6-6424E46A9142}" dt="2024-01-13T12:41:46.074" v="440"/>
          <ac:grpSpMkLst>
            <pc:docMk/>
            <pc:sldMk cId="4207668247" sldId="323"/>
            <ac:grpSpMk id="491" creationId="{53C3F195-C41F-0F0E-B12F-39074CF20E06}"/>
          </ac:grpSpMkLst>
        </pc:grpChg>
        <pc:grpChg chg="mod">
          <ac:chgData name="Kokchun Giang" userId="67e2125d-ec8c-4323-9653-9824a2ad815f" providerId="ADAL" clId="{10EEDAB3-2DB0-BA4D-8CC6-6424E46A9142}" dt="2024-01-13T15:24:52.032" v="2879" actId="164"/>
          <ac:grpSpMkLst>
            <pc:docMk/>
            <pc:sldMk cId="4207668247" sldId="323"/>
            <ac:grpSpMk id="500" creationId="{779AAD8D-E4BC-2609-2EB4-941EC2D4219D}"/>
          </ac:grpSpMkLst>
        </pc:grpChg>
        <pc:grpChg chg="mod">
          <ac:chgData name="Kokchun Giang" userId="67e2125d-ec8c-4323-9653-9824a2ad815f" providerId="ADAL" clId="{10EEDAB3-2DB0-BA4D-8CC6-6424E46A9142}" dt="2024-01-13T15:24:52.032" v="2879" actId="164"/>
          <ac:grpSpMkLst>
            <pc:docMk/>
            <pc:sldMk cId="4207668247" sldId="323"/>
            <ac:grpSpMk id="504" creationId="{A1C6F049-714E-81B6-E615-EC0AEB0D90EB}"/>
          </ac:grpSpMkLst>
        </pc:grpChg>
        <pc:grpChg chg="mod">
          <ac:chgData name="Kokchun Giang" userId="67e2125d-ec8c-4323-9653-9824a2ad815f" providerId="ADAL" clId="{10EEDAB3-2DB0-BA4D-8CC6-6424E46A9142}" dt="2024-01-13T15:25:03.826" v="2882" actId="164"/>
          <ac:grpSpMkLst>
            <pc:docMk/>
            <pc:sldMk cId="4207668247" sldId="323"/>
            <ac:grpSpMk id="522" creationId="{DD6D3974-3B8F-2466-2CB3-49337DBAD177}"/>
          </ac:grpSpMkLst>
        </pc:grpChg>
        <pc:grpChg chg="mod">
          <ac:chgData name="Kokchun Giang" userId="67e2125d-ec8c-4323-9653-9824a2ad815f" providerId="ADAL" clId="{10EEDAB3-2DB0-BA4D-8CC6-6424E46A9142}" dt="2024-01-13T15:25:03.826" v="2882" actId="164"/>
          <ac:grpSpMkLst>
            <pc:docMk/>
            <pc:sldMk cId="4207668247" sldId="323"/>
            <ac:grpSpMk id="523" creationId="{C6413FA7-B934-0843-37DF-B729431C919B}"/>
          </ac:grpSpMkLst>
        </pc:grpChg>
        <pc:grpChg chg="del mod">
          <ac:chgData name="Kokchun Giang" userId="67e2125d-ec8c-4323-9653-9824a2ad815f" providerId="ADAL" clId="{10EEDAB3-2DB0-BA4D-8CC6-6424E46A9142}" dt="2024-01-13T12:43:09.812" v="483"/>
          <ac:grpSpMkLst>
            <pc:docMk/>
            <pc:sldMk cId="4207668247" sldId="323"/>
            <ac:grpSpMk id="533" creationId="{5F1C00C7-1CF0-9F54-0AD7-3DEFB61619EC}"/>
          </ac:grpSpMkLst>
        </pc:grpChg>
        <pc:grpChg chg="mod">
          <ac:chgData name="Kokchun Giang" userId="67e2125d-ec8c-4323-9653-9824a2ad815f" providerId="ADAL" clId="{10EEDAB3-2DB0-BA4D-8CC6-6424E46A9142}" dt="2024-01-13T15:25:03.826" v="2882" actId="164"/>
          <ac:grpSpMkLst>
            <pc:docMk/>
            <pc:sldMk cId="4207668247" sldId="323"/>
            <ac:grpSpMk id="535" creationId="{6FAE7DF7-B8A1-DA6A-A572-0B5E1B453CD1}"/>
          </ac:grpSpMkLst>
        </pc:grpChg>
        <pc:grpChg chg="mod">
          <ac:chgData name="Kokchun Giang" userId="67e2125d-ec8c-4323-9653-9824a2ad815f" providerId="ADAL" clId="{10EEDAB3-2DB0-BA4D-8CC6-6424E46A9142}" dt="2024-01-13T12:43:19" v="488"/>
          <ac:grpSpMkLst>
            <pc:docMk/>
            <pc:sldMk cId="4207668247" sldId="323"/>
            <ac:grpSpMk id="538" creationId="{BF0F247B-87DD-981F-9FC7-1AC85FC6C3EC}"/>
          </ac:grpSpMkLst>
        </pc:grpChg>
        <pc:inkChg chg="add mod">
          <ac:chgData name="Kokchun Giang" userId="67e2125d-ec8c-4323-9653-9824a2ad815f" providerId="ADAL" clId="{10EEDAB3-2DB0-BA4D-8CC6-6424E46A9142}" dt="2024-01-13T12:37:23.009" v="171"/>
          <ac:inkMkLst>
            <pc:docMk/>
            <pc:sldMk cId="4207668247" sldId="323"/>
            <ac:inkMk id="2" creationId="{D8276C4F-1D88-0187-108A-6D12919F85B0}"/>
          </ac:inkMkLst>
        </pc:inkChg>
        <pc:inkChg chg="add mod">
          <ac:chgData name="Kokchun Giang" userId="67e2125d-ec8c-4323-9653-9824a2ad815f" providerId="ADAL" clId="{10EEDAB3-2DB0-BA4D-8CC6-6424E46A9142}" dt="2024-01-13T12:37:23.009" v="171"/>
          <ac:inkMkLst>
            <pc:docMk/>
            <pc:sldMk cId="4207668247" sldId="323"/>
            <ac:inkMk id="3" creationId="{5AB9BA00-2022-74ED-1B0A-C318BDE4F675}"/>
          </ac:inkMkLst>
        </pc:inkChg>
        <pc:inkChg chg="add mod">
          <ac:chgData name="Kokchun Giang" userId="67e2125d-ec8c-4323-9653-9824a2ad815f" providerId="ADAL" clId="{10EEDAB3-2DB0-BA4D-8CC6-6424E46A9142}" dt="2024-01-13T12:37:23.009" v="171"/>
          <ac:inkMkLst>
            <pc:docMk/>
            <pc:sldMk cId="4207668247" sldId="323"/>
            <ac:inkMk id="9" creationId="{B8C2FE8D-51DD-6A0F-7AC7-2466620CC8C7}"/>
          </ac:inkMkLst>
        </pc:inkChg>
        <pc:inkChg chg="add mod">
          <ac:chgData name="Kokchun Giang" userId="67e2125d-ec8c-4323-9653-9824a2ad815f" providerId="ADAL" clId="{10EEDAB3-2DB0-BA4D-8CC6-6424E46A9142}" dt="2024-01-13T12:37:23.009" v="171"/>
          <ac:inkMkLst>
            <pc:docMk/>
            <pc:sldMk cId="4207668247" sldId="323"/>
            <ac:inkMk id="95" creationId="{3273098B-0D7E-F3B6-F25A-9DA180F20CB1}"/>
          </ac:inkMkLst>
        </pc:inkChg>
        <pc:inkChg chg="add mod">
          <ac:chgData name="Kokchun Giang" userId="67e2125d-ec8c-4323-9653-9824a2ad815f" providerId="ADAL" clId="{10EEDAB3-2DB0-BA4D-8CC6-6424E46A9142}" dt="2024-01-13T12:37:23.009" v="171"/>
          <ac:inkMkLst>
            <pc:docMk/>
            <pc:sldMk cId="4207668247" sldId="323"/>
            <ac:inkMk id="97" creationId="{7F18A750-495E-F11D-F1E1-098E598365C3}"/>
          </ac:inkMkLst>
        </pc:inkChg>
        <pc:inkChg chg="add mod">
          <ac:chgData name="Kokchun Giang" userId="67e2125d-ec8c-4323-9653-9824a2ad815f" providerId="ADAL" clId="{10EEDAB3-2DB0-BA4D-8CC6-6424E46A9142}" dt="2024-01-13T12:37:23.009" v="171"/>
          <ac:inkMkLst>
            <pc:docMk/>
            <pc:sldMk cId="4207668247" sldId="323"/>
            <ac:inkMk id="107" creationId="{4B33D4FC-C4C9-9E39-3CA6-6F812018D1E5}"/>
          </ac:inkMkLst>
        </pc:inkChg>
        <pc:inkChg chg="add mod">
          <ac:chgData name="Kokchun Giang" userId="67e2125d-ec8c-4323-9653-9824a2ad815f" providerId="ADAL" clId="{10EEDAB3-2DB0-BA4D-8CC6-6424E46A9142}" dt="2024-01-13T12:37:23.009" v="171"/>
          <ac:inkMkLst>
            <pc:docMk/>
            <pc:sldMk cId="4207668247" sldId="323"/>
            <ac:inkMk id="113" creationId="{86DFFF58-965C-3961-8AB6-2F916F7ECF84}"/>
          </ac:inkMkLst>
        </pc:inkChg>
        <pc:inkChg chg="add mod">
          <ac:chgData name="Kokchun Giang" userId="67e2125d-ec8c-4323-9653-9824a2ad815f" providerId="ADAL" clId="{10EEDAB3-2DB0-BA4D-8CC6-6424E46A9142}" dt="2024-01-13T12:37:23.009" v="171"/>
          <ac:inkMkLst>
            <pc:docMk/>
            <pc:sldMk cId="4207668247" sldId="323"/>
            <ac:inkMk id="115" creationId="{D8C74AAB-3107-C4DD-84EB-6B0D3C51F0F7}"/>
          </ac:inkMkLst>
        </pc:inkChg>
        <pc:inkChg chg="add mod">
          <ac:chgData name="Kokchun Giang" userId="67e2125d-ec8c-4323-9653-9824a2ad815f" providerId="ADAL" clId="{10EEDAB3-2DB0-BA4D-8CC6-6424E46A9142}" dt="2024-01-13T12:37:23.009" v="171"/>
          <ac:inkMkLst>
            <pc:docMk/>
            <pc:sldMk cId="4207668247" sldId="323"/>
            <ac:inkMk id="136" creationId="{D28E53D5-CB40-0592-4D14-89BA70CAA7B1}"/>
          </ac:inkMkLst>
        </pc:inkChg>
        <pc:inkChg chg="del">
          <ac:chgData name="Kokchun Giang" userId="67e2125d-ec8c-4323-9653-9824a2ad815f" providerId="ADAL" clId="{10EEDAB3-2DB0-BA4D-8CC6-6424E46A9142}" dt="2024-01-13T12:36:28.474" v="89" actId="478"/>
          <ac:inkMkLst>
            <pc:docMk/>
            <pc:sldMk cId="4207668247" sldId="323"/>
            <ac:inkMk id="137" creationId="{D5A91263-610B-F279-A048-0933C145AFA6}"/>
          </ac:inkMkLst>
        </pc:inkChg>
        <pc:inkChg chg="add mod">
          <ac:chgData name="Kokchun Giang" userId="67e2125d-ec8c-4323-9653-9824a2ad815f" providerId="ADAL" clId="{10EEDAB3-2DB0-BA4D-8CC6-6424E46A9142}" dt="2024-01-13T12:37:23.009" v="171"/>
          <ac:inkMkLst>
            <pc:docMk/>
            <pc:sldMk cId="4207668247" sldId="323"/>
            <ac:inkMk id="141" creationId="{CBC37598-F74E-758A-3F59-85C640D666F1}"/>
          </ac:inkMkLst>
        </pc:inkChg>
        <pc:inkChg chg="add mod">
          <ac:chgData name="Kokchun Giang" userId="67e2125d-ec8c-4323-9653-9824a2ad815f" providerId="ADAL" clId="{10EEDAB3-2DB0-BA4D-8CC6-6424E46A9142}" dt="2024-01-13T12:37:23.009" v="171"/>
          <ac:inkMkLst>
            <pc:docMk/>
            <pc:sldMk cId="4207668247" sldId="323"/>
            <ac:inkMk id="142" creationId="{264A84FA-FDB3-FC00-5B3E-8A559738636C}"/>
          </ac:inkMkLst>
        </pc:inkChg>
        <pc:inkChg chg="add mod">
          <ac:chgData name="Kokchun Giang" userId="67e2125d-ec8c-4323-9653-9824a2ad815f" providerId="ADAL" clId="{10EEDAB3-2DB0-BA4D-8CC6-6424E46A9142}" dt="2024-01-13T12:37:23.009" v="171"/>
          <ac:inkMkLst>
            <pc:docMk/>
            <pc:sldMk cId="4207668247" sldId="323"/>
            <ac:inkMk id="144" creationId="{89031316-47CE-242F-B774-2824DE2A9FF7}"/>
          </ac:inkMkLst>
        </pc:inkChg>
        <pc:inkChg chg="add mod">
          <ac:chgData name="Kokchun Giang" userId="67e2125d-ec8c-4323-9653-9824a2ad815f" providerId="ADAL" clId="{10EEDAB3-2DB0-BA4D-8CC6-6424E46A9142}" dt="2024-01-13T12:37:23.009" v="171"/>
          <ac:inkMkLst>
            <pc:docMk/>
            <pc:sldMk cId="4207668247" sldId="323"/>
            <ac:inkMk id="145" creationId="{69E085CD-EAD2-A276-1E7C-A2AC41142B8B}"/>
          </ac:inkMkLst>
        </pc:inkChg>
        <pc:inkChg chg="add mod">
          <ac:chgData name="Kokchun Giang" userId="67e2125d-ec8c-4323-9653-9824a2ad815f" providerId="ADAL" clId="{10EEDAB3-2DB0-BA4D-8CC6-6424E46A9142}" dt="2024-01-13T12:37:23.009" v="171"/>
          <ac:inkMkLst>
            <pc:docMk/>
            <pc:sldMk cId="4207668247" sldId="323"/>
            <ac:inkMk id="146" creationId="{84AB4D30-FA36-0068-51B4-38BB7459D3AD}"/>
          </ac:inkMkLst>
        </pc:inkChg>
        <pc:inkChg chg="add mod">
          <ac:chgData name="Kokchun Giang" userId="67e2125d-ec8c-4323-9653-9824a2ad815f" providerId="ADAL" clId="{10EEDAB3-2DB0-BA4D-8CC6-6424E46A9142}" dt="2024-01-13T12:37:23.009" v="171"/>
          <ac:inkMkLst>
            <pc:docMk/>
            <pc:sldMk cId="4207668247" sldId="323"/>
            <ac:inkMk id="147" creationId="{487DB2DD-5F1E-9E05-1E3F-012F374D2F46}"/>
          </ac:inkMkLst>
        </pc:inkChg>
        <pc:inkChg chg="add mod">
          <ac:chgData name="Kokchun Giang" userId="67e2125d-ec8c-4323-9653-9824a2ad815f" providerId="ADAL" clId="{10EEDAB3-2DB0-BA4D-8CC6-6424E46A9142}" dt="2024-01-13T12:37:23.009" v="171"/>
          <ac:inkMkLst>
            <pc:docMk/>
            <pc:sldMk cId="4207668247" sldId="323"/>
            <ac:inkMk id="148" creationId="{4BC9EAFB-CA34-2112-F5EF-926BBDDB1A19}"/>
          </ac:inkMkLst>
        </pc:inkChg>
        <pc:inkChg chg="add mod">
          <ac:chgData name="Kokchun Giang" userId="67e2125d-ec8c-4323-9653-9824a2ad815f" providerId="ADAL" clId="{10EEDAB3-2DB0-BA4D-8CC6-6424E46A9142}" dt="2024-01-13T12:37:23.009" v="171"/>
          <ac:inkMkLst>
            <pc:docMk/>
            <pc:sldMk cId="4207668247" sldId="323"/>
            <ac:inkMk id="149" creationId="{789AA2E0-4185-E591-19DF-FCC40D075D6A}"/>
          </ac:inkMkLst>
        </pc:inkChg>
        <pc:inkChg chg="add mod">
          <ac:chgData name="Kokchun Giang" userId="67e2125d-ec8c-4323-9653-9824a2ad815f" providerId="ADAL" clId="{10EEDAB3-2DB0-BA4D-8CC6-6424E46A9142}" dt="2024-01-13T12:37:24.386" v="174"/>
          <ac:inkMkLst>
            <pc:docMk/>
            <pc:sldMk cId="4207668247" sldId="323"/>
            <ac:inkMk id="151" creationId="{DD4C4D5A-C20F-FA7C-DAFE-0683D7C664F4}"/>
          </ac:inkMkLst>
        </pc:inkChg>
        <pc:inkChg chg="add mod">
          <ac:chgData name="Kokchun Giang" userId="67e2125d-ec8c-4323-9653-9824a2ad815f" providerId="ADAL" clId="{10EEDAB3-2DB0-BA4D-8CC6-6424E46A9142}" dt="2024-01-13T12:37:24.386" v="174"/>
          <ac:inkMkLst>
            <pc:docMk/>
            <pc:sldMk cId="4207668247" sldId="323"/>
            <ac:inkMk id="152" creationId="{24FDCB6C-908A-F61C-C390-82F287A7BE53}"/>
          </ac:inkMkLst>
        </pc:inkChg>
        <pc:inkChg chg="add mod">
          <ac:chgData name="Kokchun Giang" userId="67e2125d-ec8c-4323-9653-9824a2ad815f" providerId="ADAL" clId="{10EEDAB3-2DB0-BA4D-8CC6-6424E46A9142}" dt="2024-01-13T12:37:29.332" v="183"/>
          <ac:inkMkLst>
            <pc:docMk/>
            <pc:sldMk cId="4207668247" sldId="323"/>
            <ac:inkMk id="154" creationId="{D24B472D-1E14-C307-2B5A-DE59528C1B86}"/>
          </ac:inkMkLst>
        </pc:inkChg>
        <pc:inkChg chg="add mod">
          <ac:chgData name="Kokchun Giang" userId="67e2125d-ec8c-4323-9653-9824a2ad815f" providerId="ADAL" clId="{10EEDAB3-2DB0-BA4D-8CC6-6424E46A9142}" dt="2024-01-13T12:37:29.332" v="183"/>
          <ac:inkMkLst>
            <pc:docMk/>
            <pc:sldMk cId="4207668247" sldId="323"/>
            <ac:inkMk id="155" creationId="{4A1773DA-D313-0F22-69B2-851FA40DBE24}"/>
          </ac:inkMkLst>
        </pc:inkChg>
        <pc:inkChg chg="add mod">
          <ac:chgData name="Kokchun Giang" userId="67e2125d-ec8c-4323-9653-9824a2ad815f" providerId="ADAL" clId="{10EEDAB3-2DB0-BA4D-8CC6-6424E46A9142}" dt="2024-01-13T12:37:29.332" v="183"/>
          <ac:inkMkLst>
            <pc:docMk/>
            <pc:sldMk cId="4207668247" sldId="323"/>
            <ac:inkMk id="156" creationId="{2D61B0B9-85D9-EC25-43D3-528B8A57AD69}"/>
          </ac:inkMkLst>
        </pc:inkChg>
        <pc:inkChg chg="add mod">
          <ac:chgData name="Kokchun Giang" userId="67e2125d-ec8c-4323-9653-9824a2ad815f" providerId="ADAL" clId="{10EEDAB3-2DB0-BA4D-8CC6-6424E46A9142}" dt="2024-01-13T12:37:29.332" v="183"/>
          <ac:inkMkLst>
            <pc:docMk/>
            <pc:sldMk cId="4207668247" sldId="323"/>
            <ac:inkMk id="157" creationId="{294E4E69-9460-390B-5325-6190B3EE2FEA}"/>
          </ac:inkMkLst>
        </pc:inkChg>
        <pc:inkChg chg="add mod">
          <ac:chgData name="Kokchun Giang" userId="67e2125d-ec8c-4323-9653-9824a2ad815f" providerId="ADAL" clId="{10EEDAB3-2DB0-BA4D-8CC6-6424E46A9142}" dt="2024-01-13T12:37:29.332" v="183"/>
          <ac:inkMkLst>
            <pc:docMk/>
            <pc:sldMk cId="4207668247" sldId="323"/>
            <ac:inkMk id="158" creationId="{22B32C44-63E6-D442-6FE0-D003296EB7A5}"/>
          </ac:inkMkLst>
        </pc:inkChg>
        <pc:inkChg chg="add mod">
          <ac:chgData name="Kokchun Giang" userId="67e2125d-ec8c-4323-9653-9824a2ad815f" providerId="ADAL" clId="{10EEDAB3-2DB0-BA4D-8CC6-6424E46A9142}" dt="2024-01-13T12:37:29.332" v="183"/>
          <ac:inkMkLst>
            <pc:docMk/>
            <pc:sldMk cId="4207668247" sldId="323"/>
            <ac:inkMk id="159" creationId="{78B5ED5D-6E33-43BD-F076-D6272F4C883B}"/>
          </ac:inkMkLst>
        </pc:inkChg>
        <pc:inkChg chg="add mod">
          <ac:chgData name="Kokchun Giang" userId="67e2125d-ec8c-4323-9653-9824a2ad815f" providerId="ADAL" clId="{10EEDAB3-2DB0-BA4D-8CC6-6424E46A9142}" dt="2024-01-13T12:37:29.332" v="183"/>
          <ac:inkMkLst>
            <pc:docMk/>
            <pc:sldMk cId="4207668247" sldId="323"/>
            <ac:inkMk id="160" creationId="{28092570-48C8-E231-D93E-DC5F0CC76FB6}"/>
          </ac:inkMkLst>
        </pc:inkChg>
        <pc:inkChg chg="add mod">
          <ac:chgData name="Kokchun Giang" userId="67e2125d-ec8c-4323-9653-9824a2ad815f" providerId="ADAL" clId="{10EEDAB3-2DB0-BA4D-8CC6-6424E46A9142}" dt="2024-01-13T12:37:29.332" v="183"/>
          <ac:inkMkLst>
            <pc:docMk/>
            <pc:sldMk cId="4207668247" sldId="323"/>
            <ac:inkMk id="161" creationId="{B9FEB302-86B8-3803-06BE-19ACAD543828}"/>
          </ac:inkMkLst>
        </pc:inkChg>
        <pc:inkChg chg="add mod">
          <ac:chgData name="Kokchun Giang" userId="67e2125d-ec8c-4323-9653-9824a2ad815f" providerId="ADAL" clId="{10EEDAB3-2DB0-BA4D-8CC6-6424E46A9142}" dt="2024-01-13T12:37:35.764" v="197"/>
          <ac:inkMkLst>
            <pc:docMk/>
            <pc:sldMk cId="4207668247" sldId="323"/>
            <ac:inkMk id="163" creationId="{D12FF36A-D664-7264-4AD3-57B68F1920E0}"/>
          </ac:inkMkLst>
        </pc:inkChg>
        <pc:inkChg chg="add mod">
          <ac:chgData name="Kokchun Giang" userId="67e2125d-ec8c-4323-9653-9824a2ad815f" providerId="ADAL" clId="{10EEDAB3-2DB0-BA4D-8CC6-6424E46A9142}" dt="2024-01-13T12:37:35.764" v="197"/>
          <ac:inkMkLst>
            <pc:docMk/>
            <pc:sldMk cId="4207668247" sldId="323"/>
            <ac:inkMk id="164" creationId="{219BA350-FDE8-3655-ACAB-4A6DC4F6840C}"/>
          </ac:inkMkLst>
        </pc:inkChg>
        <pc:inkChg chg="add mod">
          <ac:chgData name="Kokchun Giang" userId="67e2125d-ec8c-4323-9653-9824a2ad815f" providerId="ADAL" clId="{10EEDAB3-2DB0-BA4D-8CC6-6424E46A9142}" dt="2024-01-13T12:37:35.764" v="197"/>
          <ac:inkMkLst>
            <pc:docMk/>
            <pc:sldMk cId="4207668247" sldId="323"/>
            <ac:inkMk id="165" creationId="{4C242C1E-C899-0563-738B-E1F7AE5D8F0D}"/>
          </ac:inkMkLst>
        </pc:inkChg>
        <pc:inkChg chg="add mod">
          <ac:chgData name="Kokchun Giang" userId="67e2125d-ec8c-4323-9653-9824a2ad815f" providerId="ADAL" clId="{10EEDAB3-2DB0-BA4D-8CC6-6424E46A9142}" dt="2024-01-13T12:37:35.764" v="197"/>
          <ac:inkMkLst>
            <pc:docMk/>
            <pc:sldMk cId="4207668247" sldId="323"/>
            <ac:inkMk id="166" creationId="{81E270C3-41E9-8714-7C76-8AD740A15152}"/>
          </ac:inkMkLst>
        </pc:inkChg>
        <pc:inkChg chg="add mod">
          <ac:chgData name="Kokchun Giang" userId="67e2125d-ec8c-4323-9653-9824a2ad815f" providerId="ADAL" clId="{10EEDAB3-2DB0-BA4D-8CC6-6424E46A9142}" dt="2024-01-13T12:37:35.764" v="197"/>
          <ac:inkMkLst>
            <pc:docMk/>
            <pc:sldMk cId="4207668247" sldId="323"/>
            <ac:inkMk id="167" creationId="{DF12DB2C-9E1E-4C97-F60B-79D1A492A1F0}"/>
          </ac:inkMkLst>
        </pc:inkChg>
        <pc:inkChg chg="add mod">
          <ac:chgData name="Kokchun Giang" userId="67e2125d-ec8c-4323-9653-9824a2ad815f" providerId="ADAL" clId="{10EEDAB3-2DB0-BA4D-8CC6-6424E46A9142}" dt="2024-01-13T12:37:35.764" v="197"/>
          <ac:inkMkLst>
            <pc:docMk/>
            <pc:sldMk cId="4207668247" sldId="323"/>
            <ac:inkMk id="168" creationId="{2DD4A738-3F22-527E-0C81-939E4BDB831C}"/>
          </ac:inkMkLst>
        </pc:inkChg>
        <pc:inkChg chg="add mod">
          <ac:chgData name="Kokchun Giang" userId="67e2125d-ec8c-4323-9653-9824a2ad815f" providerId="ADAL" clId="{10EEDAB3-2DB0-BA4D-8CC6-6424E46A9142}" dt="2024-01-13T12:37:35.764" v="197"/>
          <ac:inkMkLst>
            <pc:docMk/>
            <pc:sldMk cId="4207668247" sldId="323"/>
            <ac:inkMk id="187" creationId="{2EE8BB0A-9F32-4BB3-0BA5-6E94757D0AD9}"/>
          </ac:inkMkLst>
        </pc:inkChg>
        <pc:inkChg chg="add mod">
          <ac:chgData name="Kokchun Giang" userId="67e2125d-ec8c-4323-9653-9824a2ad815f" providerId="ADAL" clId="{10EEDAB3-2DB0-BA4D-8CC6-6424E46A9142}" dt="2024-01-13T12:37:35.764" v="197"/>
          <ac:inkMkLst>
            <pc:docMk/>
            <pc:sldMk cId="4207668247" sldId="323"/>
            <ac:inkMk id="214" creationId="{A46C8A5C-C94A-E9B5-3DA6-56E4E235FEF3}"/>
          </ac:inkMkLst>
        </pc:inkChg>
        <pc:inkChg chg="add mod">
          <ac:chgData name="Kokchun Giang" userId="67e2125d-ec8c-4323-9653-9824a2ad815f" providerId="ADAL" clId="{10EEDAB3-2DB0-BA4D-8CC6-6424E46A9142}" dt="2024-01-13T12:37:35.764" v="197"/>
          <ac:inkMkLst>
            <pc:docMk/>
            <pc:sldMk cId="4207668247" sldId="323"/>
            <ac:inkMk id="291" creationId="{74426B05-2F5C-3CE2-66B9-44475580FEB3}"/>
          </ac:inkMkLst>
        </pc:inkChg>
        <pc:inkChg chg="add mod">
          <ac:chgData name="Kokchun Giang" userId="67e2125d-ec8c-4323-9653-9824a2ad815f" providerId="ADAL" clId="{10EEDAB3-2DB0-BA4D-8CC6-6424E46A9142}" dt="2024-01-13T12:37:35.764" v="197"/>
          <ac:inkMkLst>
            <pc:docMk/>
            <pc:sldMk cId="4207668247" sldId="323"/>
            <ac:inkMk id="292" creationId="{91D2CDB0-BB43-CC47-A8CC-27C38BC50A32}"/>
          </ac:inkMkLst>
        </pc:inkChg>
        <pc:inkChg chg="add mod">
          <ac:chgData name="Kokchun Giang" userId="67e2125d-ec8c-4323-9653-9824a2ad815f" providerId="ADAL" clId="{10EEDAB3-2DB0-BA4D-8CC6-6424E46A9142}" dt="2024-01-13T12:37:35.764" v="197"/>
          <ac:inkMkLst>
            <pc:docMk/>
            <pc:sldMk cId="4207668247" sldId="323"/>
            <ac:inkMk id="293" creationId="{2C07BB03-14BA-DC46-E495-9509E536F1E3}"/>
          </ac:inkMkLst>
        </pc:inkChg>
        <pc:inkChg chg="add mod">
          <ac:chgData name="Kokchun Giang" userId="67e2125d-ec8c-4323-9653-9824a2ad815f" providerId="ADAL" clId="{10EEDAB3-2DB0-BA4D-8CC6-6424E46A9142}" dt="2024-01-13T12:37:35.764" v="197"/>
          <ac:inkMkLst>
            <pc:docMk/>
            <pc:sldMk cId="4207668247" sldId="323"/>
            <ac:inkMk id="294" creationId="{0EFC8133-228A-C956-5834-9CAEC02D6B2F}"/>
          </ac:inkMkLst>
        </pc:inkChg>
        <pc:inkChg chg="add mod">
          <ac:chgData name="Kokchun Giang" userId="67e2125d-ec8c-4323-9653-9824a2ad815f" providerId="ADAL" clId="{10EEDAB3-2DB0-BA4D-8CC6-6424E46A9142}" dt="2024-01-13T12:37:35.764" v="197"/>
          <ac:inkMkLst>
            <pc:docMk/>
            <pc:sldMk cId="4207668247" sldId="323"/>
            <ac:inkMk id="295" creationId="{448E1CD9-90B7-7D22-1261-959404AF3A63}"/>
          </ac:inkMkLst>
        </pc:inkChg>
        <pc:inkChg chg="add mod">
          <ac:chgData name="Kokchun Giang" userId="67e2125d-ec8c-4323-9653-9824a2ad815f" providerId="ADAL" clId="{10EEDAB3-2DB0-BA4D-8CC6-6424E46A9142}" dt="2024-01-13T15:23:13.328" v="2863" actId="164"/>
          <ac:inkMkLst>
            <pc:docMk/>
            <pc:sldMk cId="4207668247" sldId="323"/>
            <ac:inkMk id="297" creationId="{DB3A2661-287C-83FE-F8D6-A69407C5AD33}"/>
          </ac:inkMkLst>
        </pc:inkChg>
        <pc:inkChg chg="add mod">
          <ac:chgData name="Kokchun Giang" userId="67e2125d-ec8c-4323-9653-9824a2ad815f" providerId="ADAL" clId="{10EEDAB3-2DB0-BA4D-8CC6-6424E46A9142}" dt="2024-01-13T12:37:51.397" v="216"/>
          <ac:inkMkLst>
            <pc:docMk/>
            <pc:sldMk cId="4207668247" sldId="323"/>
            <ac:inkMk id="298" creationId="{1DC90799-A9A2-3325-E62F-54C531BDD1DC}"/>
          </ac:inkMkLst>
        </pc:inkChg>
        <pc:inkChg chg="add mod">
          <ac:chgData name="Kokchun Giang" userId="67e2125d-ec8c-4323-9653-9824a2ad815f" providerId="ADAL" clId="{10EEDAB3-2DB0-BA4D-8CC6-6424E46A9142}" dt="2024-01-13T12:37:51.397" v="216"/>
          <ac:inkMkLst>
            <pc:docMk/>
            <pc:sldMk cId="4207668247" sldId="323"/>
            <ac:inkMk id="299" creationId="{8378D91E-3DF9-5DA4-05EF-28A22C1D8A9F}"/>
          </ac:inkMkLst>
        </pc:inkChg>
        <pc:inkChg chg="add mod">
          <ac:chgData name="Kokchun Giang" userId="67e2125d-ec8c-4323-9653-9824a2ad815f" providerId="ADAL" clId="{10EEDAB3-2DB0-BA4D-8CC6-6424E46A9142}" dt="2024-01-13T12:37:51.397" v="216"/>
          <ac:inkMkLst>
            <pc:docMk/>
            <pc:sldMk cId="4207668247" sldId="323"/>
            <ac:inkMk id="300" creationId="{912DF2AA-2BA9-DA9D-0D6A-279ADE3BCE62}"/>
          </ac:inkMkLst>
        </pc:inkChg>
        <pc:inkChg chg="add mod">
          <ac:chgData name="Kokchun Giang" userId="67e2125d-ec8c-4323-9653-9824a2ad815f" providerId="ADAL" clId="{10EEDAB3-2DB0-BA4D-8CC6-6424E46A9142}" dt="2024-01-13T12:37:51.397" v="216"/>
          <ac:inkMkLst>
            <pc:docMk/>
            <pc:sldMk cId="4207668247" sldId="323"/>
            <ac:inkMk id="301" creationId="{C5B9E0B4-AF17-AEED-CA97-E64FD4BB0822}"/>
          </ac:inkMkLst>
        </pc:inkChg>
        <pc:inkChg chg="add mod">
          <ac:chgData name="Kokchun Giang" userId="67e2125d-ec8c-4323-9653-9824a2ad815f" providerId="ADAL" clId="{10EEDAB3-2DB0-BA4D-8CC6-6424E46A9142}" dt="2024-01-13T12:37:51.397" v="216"/>
          <ac:inkMkLst>
            <pc:docMk/>
            <pc:sldMk cId="4207668247" sldId="323"/>
            <ac:inkMk id="302" creationId="{11CFA4F6-C3F3-92D1-0782-7AB5F033CB23}"/>
          </ac:inkMkLst>
        </pc:inkChg>
        <pc:inkChg chg="add mod">
          <ac:chgData name="Kokchun Giang" userId="67e2125d-ec8c-4323-9653-9824a2ad815f" providerId="ADAL" clId="{10EEDAB3-2DB0-BA4D-8CC6-6424E46A9142}" dt="2024-01-13T12:37:51.397" v="216"/>
          <ac:inkMkLst>
            <pc:docMk/>
            <pc:sldMk cId="4207668247" sldId="323"/>
            <ac:inkMk id="303" creationId="{E08063DF-D5A7-0D49-513E-A21CB3CF30CC}"/>
          </ac:inkMkLst>
        </pc:inkChg>
        <pc:inkChg chg="add mod">
          <ac:chgData name="Kokchun Giang" userId="67e2125d-ec8c-4323-9653-9824a2ad815f" providerId="ADAL" clId="{10EEDAB3-2DB0-BA4D-8CC6-6424E46A9142}" dt="2024-01-13T12:37:51.397" v="216"/>
          <ac:inkMkLst>
            <pc:docMk/>
            <pc:sldMk cId="4207668247" sldId="323"/>
            <ac:inkMk id="304" creationId="{D9660318-2C53-2BB3-AADD-229B72C0F584}"/>
          </ac:inkMkLst>
        </pc:inkChg>
        <pc:inkChg chg="add mod">
          <ac:chgData name="Kokchun Giang" userId="67e2125d-ec8c-4323-9653-9824a2ad815f" providerId="ADAL" clId="{10EEDAB3-2DB0-BA4D-8CC6-6424E46A9142}" dt="2024-01-13T12:37:51.397" v="216"/>
          <ac:inkMkLst>
            <pc:docMk/>
            <pc:sldMk cId="4207668247" sldId="323"/>
            <ac:inkMk id="305" creationId="{CD6051CB-6BC9-0281-A513-C9B385ECA244}"/>
          </ac:inkMkLst>
        </pc:inkChg>
        <pc:inkChg chg="add mod">
          <ac:chgData name="Kokchun Giang" userId="67e2125d-ec8c-4323-9653-9824a2ad815f" providerId="ADAL" clId="{10EEDAB3-2DB0-BA4D-8CC6-6424E46A9142}" dt="2024-01-13T12:37:51.397" v="216"/>
          <ac:inkMkLst>
            <pc:docMk/>
            <pc:sldMk cId="4207668247" sldId="323"/>
            <ac:inkMk id="306" creationId="{554594A5-8B8D-A7CC-EF99-3CA651F22EDC}"/>
          </ac:inkMkLst>
        </pc:inkChg>
        <pc:inkChg chg="add mod">
          <ac:chgData name="Kokchun Giang" userId="67e2125d-ec8c-4323-9653-9824a2ad815f" providerId="ADAL" clId="{10EEDAB3-2DB0-BA4D-8CC6-6424E46A9142}" dt="2024-01-13T12:37:51.397" v="216"/>
          <ac:inkMkLst>
            <pc:docMk/>
            <pc:sldMk cId="4207668247" sldId="323"/>
            <ac:inkMk id="307" creationId="{2AEAF5A8-9D69-70D4-8CCD-9EEAE626F912}"/>
          </ac:inkMkLst>
        </pc:inkChg>
        <pc:inkChg chg="add mod">
          <ac:chgData name="Kokchun Giang" userId="67e2125d-ec8c-4323-9653-9824a2ad815f" providerId="ADAL" clId="{10EEDAB3-2DB0-BA4D-8CC6-6424E46A9142}" dt="2024-01-13T12:37:51.397" v="216"/>
          <ac:inkMkLst>
            <pc:docMk/>
            <pc:sldMk cId="4207668247" sldId="323"/>
            <ac:inkMk id="308" creationId="{1902A236-5BA5-EB00-1EA2-AE2E3A981518}"/>
          </ac:inkMkLst>
        </pc:inkChg>
        <pc:inkChg chg="add mod">
          <ac:chgData name="Kokchun Giang" userId="67e2125d-ec8c-4323-9653-9824a2ad815f" providerId="ADAL" clId="{10EEDAB3-2DB0-BA4D-8CC6-6424E46A9142}" dt="2024-01-13T12:37:51.397" v="216"/>
          <ac:inkMkLst>
            <pc:docMk/>
            <pc:sldMk cId="4207668247" sldId="323"/>
            <ac:inkMk id="309" creationId="{52354CC1-BD32-D254-7A06-713CB9199DCF}"/>
          </ac:inkMkLst>
        </pc:inkChg>
        <pc:inkChg chg="add mod">
          <ac:chgData name="Kokchun Giang" userId="67e2125d-ec8c-4323-9653-9824a2ad815f" providerId="ADAL" clId="{10EEDAB3-2DB0-BA4D-8CC6-6424E46A9142}" dt="2024-01-13T12:37:51.397" v="216"/>
          <ac:inkMkLst>
            <pc:docMk/>
            <pc:sldMk cId="4207668247" sldId="323"/>
            <ac:inkMk id="310" creationId="{713D7C25-9F44-EC5B-B76A-C3D1BA767842}"/>
          </ac:inkMkLst>
        </pc:inkChg>
        <pc:inkChg chg="add mod">
          <ac:chgData name="Kokchun Giang" userId="67e2125d-ec8c-4323-9653-9824a2ad815f" providerId="ADAL" clId="{10EEDAB3-2DB0-BA4D-8CC6-6424E46A9142}" dt="2024-01-13T12:37:51.397" v="216"/>
          <ac:inkMkLst>
            <pc:docMk/>
            <pc:sldMk cId="4207668247" sldId="323"/>
            <ac:inkMk id="311" creationId="{1550D408-1655-ABD1-204E-A9EFE5AB268F}"/>
          </ac:inkMkLst>
        </pc:inkChg>
        <pc:inkChg chg="add mod">
          <ac:chgData name="Kokchun Giang" userId="67e2125d-ec8c-4323-9653-9824a2ad815f" providerId="ADAL" clId="{10EEDAB3-2DB0-BA4D-8CC6-6424E46A9142}" dt="2024-01-13T12:37:51.397" v="216"/>
          <ac:inkMkLst>
            <pc:docMk/>
            <pc:sldMk cId="4207668247" sldId="323"/>
            <ac:inkMk id="312" creationId="{D5491FE7-C140-3CD1-BEE7-CC4070771B1D}"/>
          </ac:inkMkLst>
        </pc:inkChg>
        <pc:inkChg chg="add mod">
          <ac:chgData name="Kokchun Giang" userId="67e2125d-ec8c-4323-9653-9824a2ad815f" providerId="ADAL" clId="{10EEDAB3-2DB0-BA4D-8CC6-6424E46A9142}" dt="2024-01-13T12:37:51.397" v="216"/>
          <ac:inkMkLst>
            <pc:docMk/>
            <pc:sldMk cId="4207668247" sldId="323"/>
            <ac:inkMk id="313" creationId="{AFAB2D2D-480E-1F47-FA00-1D59872D427F}"/>
          </ac:inkMkLst>
        </pc:inkChg>
        <pc:inkChg chg="add mod">
          <ac:chgData name="Kokchun Giang" userId="67e2125d-ec8c-4323-9653-9824a2ad815f" providerId="ADAL" clId="{10EEDAB3-2DB0-BA4D-8CC6-6424E46A9142}" dt="2024-01-13T12:37:51.397" v="216"/>
          <ac:inkMkLst>
            <pc:docMk/>
            <pc:sldMk cId="4207668247" sldId="323"/>
            <ac:inkMk id="314" creationId="{771FDBB8-7D06-E25B-8439-165D06AF9F94}"/>
          </ac:inkMkLst>
        </pc:inkChg>
        <pc:inkChg chg="add del mod">
          <ac:chgData name="Kokchun Giang" userId="67e2125d-ec8c-4323-9653-9824a2ad815f" providerId="ADAL" clId="{10EEDAB3-2DB0-BA4D-8CC6-6424E46A9142}" dt="2024-01-13T12:40:47.625" v="357"/>
          <ac:inkMkLst>
            <pc:docMk/>
            <pc:sldMk cId="4207668247" sldId="323"/>
            <ac:inkMk id="316" creationId="{E0B4AA3D-7CF1-EB79-9609-3CFB436AC148}"/>
          </ac:inkMkLst>
        </pc:inkChg>
        <pc:inkChg chg="add del mod">
          <ac:chgData name="Kokchun Giang" userId="67e2125d-ec8c-4323-9653-9824a2ad815f" providerId="ADAL" clId="{10EEDAB3-2DB0-BA4D-8CC6-6424E46A9142}" dt="2024-01-13T12:40:47.624" v="356"/>
          <ac:inkMkLst>
            <pc:docMk/>
            <pc:sldMk cId="4207668247" sldId="323"/>
            <ac:inkMk id="317" creationId="{16F2028D-1539-8700-EBFA-E33C92A351B2}"/>
          </ac:inkMkLst>
        </pc:inkChg>
        <pc:inkChg chg="add del mod">
          <ac:chgData name="Kokchun Giang" userId="67e2125d-ec8c-4323-9653-9824a2ad815f" providerId="ADAL" clId="{10EEDAB3-2DB0-BA4D-8CC6-6424E46A9142}" dt="2024-01-13T12:40:47.629" v="359"/>
          <ac:inkMkLst>
            <pc:docMk/>
            <pc:sldMk cId="4207668247" sldId="323"/>
            <ac:inkMk id="318" creationId="{E3558876-F9CE-752F-CBCF-C25299542E6F}"/>
          </ac:inkMkLst>
        </pc:inkChg>
        <pc:inkChg chg="add del mod">
          <ac:chgData name="Kokchun Giang" userId="67e2125d-ec8c-4323-9653-9824a2ad815f" providerId="ADAL" clId="{10EEDAB3-2DB0-BA4D-8CC6-6424E46A9142}" dt="2024-01-13T12:40:47.629" v="360"/>
          <ac:inkMkLst>
            <pc:docMk/>
            <pc:sldMk cId="4207668247" sldId="323"/>
            <ac:inkMk id="319" creationId="{9B38C1EA-B6C2-8C98-C182-0487318967B9}"/>
          </ac:inkMkLst>
        </pc:inkChg>
        <pc:inkChg chg="add del mod">
          <ac:chgData name="Kokchun Giang" userId="67e2125d-ec8c-4323-9653-9824a2ad815f" providerId="ADAL" clId="{10EEDAB3-2DB0-BA4D-8CC6-6424E46A9142}" dt="2024-01-13T12:40:47.626" v="358"/>
          <ac:inkMkLst>
            <pc:docMk/>
            <pc:sldMk cId="4207668247" sldId="323"/>
            <ac:inkMk id="320" creationId="{376155D1-5934-FDA3-4BF8-BC3497F0A059}"/>
          </ac:inkMkLst>
        </pc:inkChg>
        <pc:inkChg chg="add del mod">
          <ac:chgData name="Kokchun Giang" userId="67e2125d-ec8c-4323-9653-9824a2ad815f" providerId="ADAL" clId="{10EEDAB3-2DB0-BA4D-8CC6-6424E46A9142}" dt="2024-01-13T12:40:45.670" v="355"/>
          <ac:inkMkLst>
            <pc:docMk/>
            <pc:sldMk cId="4207668247" sldId="323"/>
            <ac:inkMk id="321" creationId="{A8D86797-FA48-32DA-DFBC-E888BA5BFD41}"/>
          </ac:inkMkLst>
        </pc:inkChg>
        <pc:inkChg chg="add mod">
          <ac:chgData name="Kokchun Giang" userId="67e2125d-ec8c-4323-9653-9824a2ad815f" providerId="ADAL" clId="{10EEDAB3-2DB0-BA4D-8CC6-6424E46A9142}" dt="2024-01-13T12:40:49.282" v="365"/>
          <ac:inkMkLst>
            <pc:docMk/>
            <pc:sldMk cId="4207668247" sldId="323"/>
            <ac:inkMk id="323" creationId="{53A4C324-182C-A6C7-9667-2FE3A04462C0}"/>
          </ac:inkMkLst>
        </pc:inkChg>
        <pc:inkChg chg="add mod">
          <ac:chgData name="Kokchun Giang" userId="67e2125d-ec8c-4323-9653-9824a2ad815f" providerId="ADAL" clId="{10EEDAB3-2DB0-BA4D-8CC6-6424E46A9142}" dt="2024-01-13T12:40:49.282" v="365"/>
          <ac:inkMkLst>
            <pc:docMk/>
            <pc:sldMk cId="4207668247" sldId="323"/>
            <ac:inkMk id="324" creationId="{CCE9140B-13B6-EA6E-940B-82BCA0DAC122}"/>
          </ac:inkMkLst>
        </pc:inkChg>
        <pc:inkChg chg="add mod">
          <ac:chgData name="Kokchun Giang" userId="67e2125d-ec8c-4323-9653-9824a2ad815f" providerId="ADAL" clId="{10EEDAB3-2DB0-BA4D-8CC6-6424E46A9142}" dt="2024-01-13T12:40:49.282" v="365"/>
          <ac:inkMkLst>
            <pc:docMk/>
            <pc:sldMk cId="4207668247" sldId="323"/>
            <ac:inkMk id="325" creationId="{614D8D50-81B8-2448-0897-0691174A5EBA}"/>
          </ac:inkMkLst>
        </pc:inkChg>
        <pc:inkChg chg="add mod">
          <ac:chgData name="Kokchun Giang" userId="67e2125d-ec8c-4323-9653-9824a2ad815f" providerId="ADAL" clId="{10EEDAB3-2DB0-BA4D-8CC6-6424E46A9142}" dt="2024-01-13T12:40:49.282" v="365"/>
          <ac:inkMkLst>
            <pc:docMk/>
            <pc:sldMk cId="4207668247" sldId="323"/>
            <ac:inkMk id="326" creationId="{B28D8665-CE37-3A0A-CEF8-F4FF8B879AB4}"/>
          </ac:inkMkLst>
        </pc:inkChg>
        <pc:inkChg chg="add mod">
          <ac:chgData name="Kokchun Giang" userId="67e2125d-ec8c-4323-9653-9824a2ad815f" providerId="ADAL" clId="{10EEDAB3-2DB0-BA4D-8CC6-6424E46A9142}" dt="2024-01-13T12:40:49.282" v="365"/>
          <ac:inkMkLst>
            <pc:docMk/>
            <pc:sldMk cId="4207668247" sldId="323"/>
            <ac:inkMk id="327" creationId="{ACBF7967-388E-9B3A-8426-56B21BA1987C}"/>
          </ac:inkMkLst>
        </pc:inkChg>
        <pc:inkChg chg="add mod">
          <ac:chgData name="Kokchun Giang" userId="67e2125d-ec8c-4323-9653-9824a2ad815f" providerId="ADAL" clId="{10EEDAB3-2DB0-BA4D-8CC6-6424E46A9142}" dt="2024-01-13T12:40:49.282" v="365"/>
          <ac:inkMkLst>
            <pc:docMk/>
            <pc:sldMk cId="4207668247" sldId="323"/>
            <ac:inkMk id="328" creationId="{D3CB14AF-FB76-3E61-1C56-AF4F20092684}"/>
          </ac:inkMkLst>
        </pc:inkChg>
        <pc:inkChg chg="add mod">
          <ac:chgData name="Kokchun Giang" userId="67e2125d-ec8c-4323-9653-9824a2ad815f" providerId="ADAL" clId="{10EEDAB3-2DB0-BA4D-8CC6-6424E46A9142}" dt="2024-01-13T12:40:49.282" v="365"/>
          <ac:inkMkLst>
            <pc:docMk/>
            <pc:sldMk cId="4207668247" sldId="323"/>
            <ac:inkMk id="329" creationId="{0F2C5321-9656-D4CA-AFC9-C7047430D7CC}"/>
          </ac:inkMkLst>
        </pc:inkChg>
        <pc:inkChg chg="add mod">
          <ac:chgData name="Kokchun Giang" userId="67e2125d-ec8c-4323-9653-9824a2ad815f" providerId="ADAL" clId="{10EEDAB3-2DB0-BA4D-8CC6-6424E46A9142}" dt="2024-01-13T12:40:49.282" v="365"/>
          <ac:inkMkLst>
            <pc:docMk/>
            <pc:sldMk cId="4207668247" sldId="323"/>
            <ac:inkMk id="330" creationId="{C93A1AC0-B398-9893-9786-FD585DFE620C}"/>
          </ac:inkMkLst>
        </pc:inkChg>
        <pc:inkChg chg="add mod">
          <ac:chgData name="Kokchun Giang" userId="67e2125d-ec8c-4323-9653-9824a2ad815f" providerId="ADAL" clId="{10EEDAB3-2DB0-BA4D-8CC6-6424E46A9142}" dt="2024-01-13T12:40:49.282" v="365"/>
          <ac:inkMkLst>
            <pc:docMk/>
            <pc:sldMk cId="4207668247" sldId="323"/>
            <ac:inkMk id="331" creationId="{5DE035B6-F616-1DC7-3705-840B4EFBA7E5}"/>
          </ac:inkMkLst>
        </pc:inkChg>
        <pc:inkChg chg="add mod">
          <ac:chgData name="Kokchun Giang" userId="67e2125d-ec8c-4323-9653-9824a2ad815f" providerId="ADAL" clId="{10EEDAB3-2DB0-BA4D-8CC6-6424E46A9142}" dt="2024-01-13T12:40:49.282" v="365"/>
          <ac:inkMkLst>
            <pc:docMk/>
            <pc:sldMk cId="4207668247" sldId="323"/>
            <ac:inkMk id="332" creationId="{A2780050-E9C9-07FE-2CE0-F3E440879F49}"/>
          </ac:inkMkLst>
        </pc:inkChg>
        <pc:inkChg chg="add mod">
          <ac:chgData name="Kokchun Giang" userId="67e2125d-ec8c-4323-9653-9824a2ad815f" providerId="ADAL" clId="{10EEDAB3-2DB0-BA4D-8CC6-6424E46A9142}" dt="2024-01-13T12:40:49.282" v="365"/>
          <ac:inkMkLst>
            <pc:docMk/>
            <pc:sldMk cId="4207668247" sldId="323"/>
            <ac:inkMk id="333" creationId="{2C98950E-58FE-09C1-1360-73986F44B04D}"/>
          </ac:inkMkLst>
        </pc:inkChg>
        <pc:inkChg chg="add mod">
          <ac:chgData name="Kokchun Giang" userId="67e2125d-ec8c-4323-9653-9824a2ad815f" providerId="ADAL" clId="{10EEDAB3-2DB0-BA4D-8CC6-6424E46A9142}" dt="2024-01-13T12:40:49.282" v="365"/>
          <ac:inkMkLst>
            <pc:docMk/>
            <pc:sldMk cId="4207668247" sldId="323"/>
            <ac:inkMk id="334" creationId="{4EE0FDDB-4BED-B250-0FBE-3EEF6D84ADF1}"/>
          </ac:inkMkLst>
        </pc:inkChg>
        <pc:inkChg chg="add del mod">
          <ac:chgData name="Kokchun Giang" userId="67e2125d-ec8c-4323-9653-9824a2ad815f" providerId="ADAL" clId="{10EEDAB3-2DB0-BA4D-8CC6-6424E46A9142}" dt="2024-01-13T12:40:49.281" v="364"/>
          <ac:inkMkLst>
            <pc:docMk/>
            <pc:sldMk cId="4207668247" sldId="323"/>
            <ac:inkMk id="335" creationId="{DF2F0E6A-480B-EDBB-2764-DDF302EC26C2}"/>
          </ac:inkMkLst>
        </pc:inkChg>
        <pc:inkChg chg="add del mod">
          <ac:chgData name="Kokchun Giang" userId="67e2125d-ec8c-4323-9653-9824a2ad815f" providerId="ADAL" clId="{10EEDAB3-2DB0-BA4D-8CC6-6424E46A9142}" dt="2024-01-13T12:40:49.279" v="362"/>
          <ac:inkMkLst>
            <pc:docMk/>
            <pc:sldMk cId="4207668247" sldId="323"/>
            <ac:inkMk id="336" creationId="{E5205F1E-81AA-F724-BCCF-BD3592C40A2F}"/>
          </ac:inkMkLst>
        </pc:inkChg>
        <pc:inkChg chg="add del mod">
          <ac:chgData name="Kokchun Giang" userId="67e2125d-ec8c-4323-9653-9824a2ad815f" providerId="ADAL" clId="{10EEDAB3-2DB0-BA4D-8CC6-6424E46A9142}" dt="2024-01-13T12:40:49.280" v="363"/>
          <ac:inkMkLst>
            <pc:docMk/>
            <pc:sldMk cId="4207668247" sldId="323"/>
            <ac:inkMk id="337" creationId="{CFF74102-8C6E-949F-1793-BC3849C26620}"/>
          </ac:inkMkLst>
        </pc:inkChg>
        <pc:inkChg chg="add del mod">
          <ac:chgData name="Kokchun Giang" userId="67e2125d-ec8c-4323-9653-9824a2ad815f" providerId="ADAL" clId="{10EEDAB3-2DB0-BA4D-8CC6-6424E46A9142}" dt="2024-01-13T12:40:49.278" v="361"/>
          <ac:inkMkLst>
            <pc:docMk/>
            <pc:sldMk cId="4207668247" sldId="323"/>
            <ac:inkMk id="338" creationId="{7DEA4288-87F3-B785-C61E-9B9FC0AEC237}"/>
          </ac:inkMkLst>
        </pc:inkChg>
        <pc:inkChg chg="add del mod">
          <ac:chgData name="Kokchun Giang" userId="67e2125d-ec8c-4323-9653-9824a2ad815f" providerId="ADAL" clId="{10EEDAB3-2DB0-BA4D-8CC6-6424E46A9142}" dt="2024-01-13T12:40:49.282" v="365"/>
          <ac:inkMkLst>
            <pc:docMk/>
            <pc:sldMk cId="4207668247" sldId="323"/>
            <ac:inkMk id="339" creationId="{6CD5E824-B2FC-5648-8053-9B45ECFE08B9}"/>
          </ac:inkMkLst>
        </pc:inkChg>
        <pc:inkChg chg="add del mod">
          <ac:chgData name="Kokchun Giang" userId="67e2125d-ec8c-4323-9653-9824a2ad815f" providerId="ADAL" clId="{10EEDAB3-2DB0-BA4D-8CC6-6424E46A9142}" dt="2024-01-13T12:38:35.708" v="259" actId="9405"/>
          <ac:inkMkLst>
            <pc:docMk/>
            <pc:sldMk cId="4207668247" sldId="323"/>
            <ac:inkMk id="342" creationId="{75CE3525-00EF-62B4-D9E6-E8DAE39BAB1F}"/>
          </ac:inkMkLst>
        </pc:inkChg>
        <pc:inkChg chg="add del mod">
          <ac:chgData name="Kokchun Giang" userId="67e2125d-ec8c-4323-9653-9824a2ad815f" providerId="ADAL" clId="{10EEDAB3-2DB0-BA4D-8CC6-6424E46A9142}" dt="2024-01-13T12:38:35.316" v="258" actId="9405"/>
          <ac:inkMkLst>
            <pc:docMk/>
            <pc:sldMk cId="4207668247" sldId="323"/>
            <ac:inkMk id="343" creationId="{7FB160AF-005D-57D4-A411-C4DE2998A7D6}"/>
          </ac:inkMkLst>
        </pc:inkChg>
        <pc:inkChg chg="add del mod">
          <ac:chgData name="Kokchun Giang" userId="67e2125d-ec8c-4323-9653-9824a2ad815f" providerId="ADAL" clId="{10EEDAB3-2DB0-BA4D-8CC6-6424E46A9142}" dt="2024-01-13T12:38:35.012" v="257" actId="9405"/>
          <ac:inkMkLst>
            <pc:docMk/>
            <pc:sldMk cId="4207668247" sldId="323"/>
            <ac:inkMk id="344" creationId="{788B249F-0259-C3B5-9529-5AF39CBD88E4}"/>
          </ac:inkMkLst>
        </pc:inkChg>
        <pc:inkChg chg="add del mod">
          <ac:chgData name="Kokchun Giang" userId="67e2125d-ec8c-4323-9653-9824a2ad815f" providerId="ADAL" clId="{10EEDAB3-2DB0-BA4D-8CC6-6424E46A9142}" dt="2024-01-13T12:38:34.748" v="256" actId="9405"/>
          <ac:inkMkLst>
            <pc:docMk/>
            <pc:sldMk cId="4207668247" sldId="323"/>
            <ac:inkMk id="345" creationId="{F24DAF7D-CFA0-98DA-6E00-A1E4CC29C800}"/>
          </ac:inkMkLst>
        </pc:inkChg>
        <pc:inkChg chg="add del mod">
          <ac:chgData name="Kokchun Giang" userId="67e2125d-ec8c-4323-9653-9824a2ad815f" providerId="ADAL" clId="{10EEDAB3-2DB0-BA4D-8CC6-6424E46A9142}" dt="2024-01-13T12:38:34.434" v="255" actId="9405"/>
          <ac:inkMkLst>
            <pc:docMk/>
            <pc:sldMk cId="4207668247" sldId="323"/>
            <ac:inkMk id="346" creationId="{CD0E23A4-9CE2-7F06-4100-AE25DC0AE1F7}"/>
          </ac:inkMkLst>
        </pc:inkChg>
        <pc:inkChg chg="add del mod">
          <ac:chgData name="Kokchun Giang" userId="67e2125d-ec8c-4323-9653-9824a2ad815f" providerId="ADAL" clId="{10EEDAB3-2DB0-BA4D-8CC6-6424E46A9142}" dt="2024-01-13T12:38:34.180" v="254" actId="9405"/>
          <ac:inkMkLst>
            <pc:docMk/>
            <pc:sldMk cId="4207668247" sldId="323"/>
            <ac:inkMk id="347" creationId="{91CC3527-A877-D4CC-57B0-4F7F33081F21}"/>
          </ac:inkMkLst>
        </pc:inkChg>
        <pc:inkChg chg="add del mod">
          <ac:chgData name="Kokchun Giang" userId="67e2125d-ec8c-4323-9653-9824a2ad815f" providerId="ADAL" clId="{10EEDAB3-2DB0-BA4D-8CC6-6424E46A9142}" dt="2024-01-13T12:38:33.956" v="253" actId="9405"/>
          <ac:inkMkLst>
            <pc:docMk/>
            <pc:sldMk cId="4207668247" sldId="323"/>
            <ac:inkMk id="348" creationId="{95390621-F819-A994-C694-EF7333F86760}"/>
          </ac:inkMkLst>
        </pc:inkChg>
        <pc:inkChg chg="add del mod">
          <ac:chgData name="Kokchun Giang" userId="67e2125d-ec8c-4323-9653-9824a2ad815f" providerId="ADAL" clId="{10EEDAB3-2DB0-BA4D-8CC6-6424E46A9142}" dt="2024-01-13T12:38:33.622" v="252"/>
          <ac:inkMkLst>
            <pc:docMk/>
            <pc:sldMk cId="4207668247" sldId="323"/>
            <ac:inkMk id="349" creationId="{090F31D6-2F2C-B914-D139-1EB355015DD6}"/>
          </ac:inkMkLst>
        </pc:inkChg>
        <pc:inkChg chg="add del mod">
          <ac:chgData name="Kokchun Giang" userId="67e2125d-ec8c-4323-9653-9824a2ad815f" providerId="ADAL" clId="{10EEDAB3-2DB0-BA4D-8CC6-6424E46A9142}" dt="2024-01-13T12:39:04.100" v="275" actId="9405"/>
          <ac:inkMkLst>
            <pc:docMk/>
            <pc:sldMk cId="4207668247" sldId="323"/>
            <ac:inkMk id="351" creationId="{AF239156-301E-4A3B-3DDB-C1A5B6E09A5C}"/>
          </ac:inkMkLst>
        </pc:inkChg>
        <pc:inkChg chg="add del mod">
          <ac:chgData name="Kokchun Giang" userId="67e2125d-ec8c-4323-9653-9824a2ad815f" providerId="ADAL" clId="{10EEDAB3-2DB0-BA4D-8CC6-6424E46A9142}" dt="2024-01-13T12:39:03.734" v="274" actId="9405"/>
          <ac:inkMkLst>
            <pc:docMk/>
            <pc:sldMk cId="4207668247" sldId="323"/>
            <ac:inkMk id="352" creationId="{EA9E5CB4-3E70-8CB1-1EF4-3239551FB148}"/>
          </ac:inkMkLst>
        </pc:inkChg>
        <pc:inkChg chg="add del mod">
          <ac:chgData name="Kokchun Giang" userId="67e2125d-ec8c-4323-9653-9824a2ad815f" providerId="ADAL" clId="{10EEDAB3-2DB0-BA4D-8CC6-6424E46A9142}" dt="2024-01-13T12:39:03.403" v="273" actId="9405"/>
          <ac:inkMkLst>
            <pc:docMk/>
            <pc:sldMk cId="4207668247" sldId="323"/>
            <ac:inkMk id="353" creationId="{9DA9982E-B03C-415E-25CE-9B87740D801D}"/>
          </ac:inkMkLst>
        </pc:inkChg>
        <pc:inkChg chg="add del mod">
          <ac:chgData name="Kokchun Giang" userId="67e2125d-ec8c-4323-9653-9824a2ad815f" providerId="ADAL" clId="{10EEDAB3-2DB0-BA4D-8CC6-6424E46A9142}" dt="2024-01-13T12:39:03.107" v="272" actId="9405"/>
          <ac:inkMkLst>
            <pc:docMk/>
            <pc:sldMk cId="4207668247" sldId="323"/>
            <ac:inkMk id="354" creationId="{A8C30D5A-398C-9BA7-71C4-231EA8A4F8BA}"/>
          </ac:inkMkLst>
        </pc:inkChg>
        <pc:inkChg chg="add del mod">
          <ac:chgData name="Kokchun Giang" userId="67e2125d-ec8c-4323-9653-9824a2ad815f" providerId="ADAL" clId="{10EEDAB3-2DB0-BA4D-8CC6-6424E46A9142}" dt="2024-01-13T12:39:02.797" v="271" actId="9405"/>
          <ac:inkMkLst>
            <pc:docMk/>
            <pc:sldMk cId="4207668247" sldId="323"/>
            <ac:inkMk id="355" creationId="{C6A71216-9D7E-C6F4-9EB1-65E4C4026ADA}"/>
          </ac:inkMkLst>
        </pc:inkChg>
        <pc:inkChg chg="add del mod">
          <ac:chgData name="Kokchun Giang" userId="67e2125d-ec8c-4323-9653-9824a2ad815f" providerId="ADAL" clId="{10EEDAB3-2DB0-BA4D-8CC6-6424E46A9142}" dt="2024-01-13T12:39:02.535" v="270"/>
          <ac:inkMkLst>
            <pc:docMk/>
            <pc:sldMk cId="4207668247" sldId="323"/>
            <ac:inkMk id="356" creationId="{4D4B4CD5-2E82-2F95-E84E-9CC1568D8957}"/>
          </ac:inkMkLst>
        </pc:inkChg>
        <pc:inkChg chg="add del">
          <ac:chgData name="Kokchun Giang" userId="67e2125d-ec8c-4323-9653-9824a2ad815f" providerId="ADAL" clId="{10EEDAB3-2DB0-BA4D-8CC6-6424E46A9142}" dt="2024-01-13T12:39:02.266" v="268" actId="9405"/>
          <ac:inkMkLst>
            <pc:docMk/>
            <pc:sldMk cId="4207668247" sldId="323"/>
            <ac:inkMk id="358" creationId="{2965B6A1-A945-9EBF-384E-929269059027}"/>
          </ac:inkMkLst>
        </pc:inkChg>
        <pc:inkChg chg="add del mod">
          <ac:chgData name="Kokchun Giang" userId="67e2125d-ec8c-4323-9653-9824a2ad815f" providerId="ADAL" clId="{10EEDAB3-2DB0-BA4D-8CC6-6424E46A9142}" dt="2024-01-13T15:23:31.482" v="2866"/>
          <ac:inkMkLst>
            <pc:docMk/>
            <pc:sldMk cId="4207668247" sldId="323"/>
            <ac:inkMk id="359" creationId="{D285F914-0E08-DA83-54BA-16A20700A009}"/>
          </ac:inkMkLst>
        </pc:inkChg>
        <pc:inkChg chg="add mod">
          <ac:chgData name="Kokchun Giang" userId="67e2125d-ec8c-4323-9653-9824a2ad815f" providerId="ADAL" clId="{10EEDAB3-2DB0-BA4D-8CC6-6424E46A9142}" dt="2024-01-13T15:23:31.482" v="2866"/>
          <ac:inkMkLst>
            <pc:docMk/>
            <pc:sldMk cId="4207668247" sldId="323"/>
            <ac:inkMk id="360" creationId="{C579E0C0-E07F-B8AF-18F4-19D28780E1B8}"/>
          </ac:inkMkLst>
        </pc:inkChg>
        <pc:inkChg chg="add mod">
          <ac:chgData name="Kokchun Giang" userId="67e2125d-ec8c-4323-9653-9824a2ad815f" providerId="ADAL" clId="{10EEDAB3-2DB0-BA4D-8CC6-6424E46A9142}" dt="2024-01-13T15:23:31.482" v="2866"/>
          <ac:inkMkLst>
            <pc:docMk/>
            <pc:sldMk cId="4207668247" sldId="323"/>
            <ac:inkMk id="361" creationId="{E315D599-0FE7-9203-37C4-234FA97A4471}"/>
          </ac:inkMkLst>
        </pc:inkChg>
        <pc:inkChg chg="add mod">
          <ac:chgData name="Kokchun Giang" userId="67e2125d-ec8c-4323-9653-9824a2ad815f" providerId="ADAL" clId="{10EEDAB3-2DB0-BA4D-8CC6-6424E46A9142}" dt="2024-01-13T15:23:31.482" v="2866"/>
          <ac:inkMkLst>
            <pc:docMk/>
            <pc:sldMk cId="4207668247" sldId="323"/>
            <ac:inkMk id="362" creationId="{3EC7A7C1-A1B0-23D6-54B0-47095CA26236}"/>
          </ac:inkMkLst>
        </pc:inkChg>
        <pc:inkChg chg="add mod">
          <ac:chgData name="Kokchun Giang" userId="67e2125d-ec8c-4323-9653-9824a2ad815f" providerId="ADAL" clId="{10EEDAB3-2DB0-BA4D-8CC6-6424E46A9142}" dt="2024-01-13T15:23:31.482" v="2866"/>
          <ac:inkMkLst>
            <pc:docMk/>
            <pc:sldMk cId="4207668247" sldId="323"/>
            <ac:inkMk id="363" creationId="{E0473368-0BA4-5B53-5D5E-C10F3FE74F79}"/>
          </ac:inkMkLst>
        </pc:inkChg>
        <pc:inkChg chg="add mod">
          <ac:chgData name="Kokchun Giang" userId="67e2125d-ec8c-4323-9653-9824a2ad815f" providerId="ADAL" clId="{10EEDAB3-2DB0-BA4D-8CC6-6424E46A9142}" dt="2024-01-13T15:23:31.482" v="2866"/>
          <ac:inkMkLst>
            <pc:docMk/>
            <pc:sldMk cId="4207668247" sldId="323"/>
            <ac:inkMk id="364" creationId="{B53CD891-6A2E-1A34-DDA9-6148557769DD}"/>
          </ac:inkMkLst>
        </pc:inkChg>
        <pc:inkChg chg="add mod">
          <ac:chgData name="Kokchun Giang" userId="67e2125d-ec8c-4323-9653-9824a2ad815f" providerId="ADAL" clId="{10EEDAB3-2DB0-BA4D-8CC6-6424E46A9142}" dt="2024-01-13T15:23:31.482" v="2866"/>
          <ac:inkMkLst>
            <pc:docMk/>
            <pc:sldMk cId="4207668247" sldId="323"/>
            <ac:inkMk id="365" creationId="{5E3E21E4-97C0-26DB-4871-666E821D10DB}"/>
          </ac:inkMkLst>
        </pc:inkChg>
        <pc:inkChg chg="add mod">
          <ac:chgData name="Kokchun Giang" userId="67e2125d-ec8c-4323-9653-9824a2ad815f" providerId="ADAL" clId="{10EEDAB3-2DB0-BA4D-8CC6-6424E46A9142}" dt="2024-01-13T15:23:31.482" v="2866"/>
          <ac:inkMkLst>
            <pc:docMk/>
            <pc:sldMk cId="4207668247" sldId="323"/>
            <ac:inkMk id="366" creationId="{B4422630-CAA3-1481-67EE-B66490466199}"/>
          </ac:inkMkLst>
        </pc:inkChg>
        <pc:inkChg chg="add mod">
          <ac:chgData name="Kokchun Giang" userId="67e2125d-ec8c-4323-9653-9824a2ad815f" providerId="ADAL" clId="{10EEDAB3-2DB0-BA4D-8CC6-6424E46A9142}" dt="2024-01-13T15:23:31.482" v="2866"/>
          <ac:inkMkLst>
            <pc:docMk/>
            <pc:sldMk cId="4207668247" sldId="323"/>
            <ac:inkMk id="367" creationId="{3D32740F-029B-6A7E-BCB6-5BF60D82CB30}"/>
          </ac:inkMkLst>
        </pc:inkChg>
        <pc:inkChg chg="add mod">
          <ac:chgData name="Kokchun Giang" userId="67e2125d-ec8c-4323-9653-9824a2ad815f" providerId="ADAL" clId="{10EEDAB3-2DB0-BA4D-8CC6-6424E46A9142}" dt="2024-01-13T15:23:31.482" v="2866"/>
          <ac:inkMkLst>
            <pc:docMk/>
            <pc:sldMk cId="4207668247" sldId="323"/>
            <ac:inkMk id="368" creationId="{7835E236-FCAD-ACD8-F02C-C22B2B81221E}"/>
          </ac:inkMkLst>
        </pc:inkChg>
        <pc:inkChg chg="add del mod">
          <ac:chgData name="Kokchun Giang" userId="67e2125d-ec8c-4323-9653-9824a2ad815f" providerId="ADAL" clId="{10EEDAB3-2DB0-BA4D-8CC6-6424E46A9142}" dt="2024-01-13T12:40:22.100" v="330"/>
          <ac:inkMkLst>
            <pc:docMk/>
            <pc:sldMk cId="4207668247" sldId="323"/>
            <ac:inkMk id="369" creationId="{CB034590-E3E5-7E37-7D9A-504C23DF1A1E}"/>
          </ac:inkMkLst>
        </pc:inkChg>
        <pc:inkChg chg="add del mod">
          <ac:chgData name="Kokchun Giang" userId="67e2125d-ec8c-4323-9653-9824a2ad815f" providerId="ADAL" clId="{10EEDAB3-2DB0-BA4D-8CC6-6424E46A9142}" dt="2024-01-13T12:40:22.102" v="332"/>
          <ac:inkMkLst>
            <pc:docMk/>
            <pc:sldMk cId="4207668247" sldId="323"/>
            <ac:inkMk id="370" creationId="{A094F224-380F-AADB-2B41-BF88512962A5}"/>
          </ac:inkMkLst>
        </pc:inkChg>
        <pc:inkChg chg="add del mod">
          <ac:chgData name="Kokchun Giang" userId="67e2125d-ec8c-4323-9653-9824a2ad815f" providerId="ADAL" clId="{10EEDAB3-2DB0-BA4D-8CC6-6424E46A9142}" dt="2024-01-13T12:40:22.101" v="331"/>
          <ac:inkMkLst>
            <pc:docMk/>
            <pc:sldMk cId="4207668247" sldId="323"/>
            <ac:inkMk id="371" creationId="{3ECA600E-8DD5-F867-80BB-24762DCF1D2C}"/>
          </ac:inkMkLst>
        </pc:inkChg>
        <pc:inkChg chg="add del mod">
          <ac:chgData name="Kokchun Giang" userId="67e2125d-ec8c-4323-9653-9824a2ad815f" providerId="ADAL" clId="{10EEDAB3-2DB0-BA4D-8CC6-6424E46A9142}" dt="2024-01-13T12:40:22.102" v="333"/>
          <ac:inkMkLst>
            <pc:docMk/>
            <pc:sldMk cId="4207668247" sldId="323"/>
            <ac:inkMk id="372" creationId="{AC66CF09-53FE-AA63-74D2-05CF1043E72F}"/>
          </ac:inkMkLst>
        </pc:inkChg>
        <pc:inkChg chg="add del mod">
          <ac:chgData name="Kokchun Giang" userId="67e2125d-ec8c-4323-9653-9824a2ad815f" providerId="ADAL" clId="{10EEDAB3-2DB0-BA4D-8CC6-6424E46A9142}" dt="2024-01-13T12:40:20.223" v="321"/>
          <ac:inkMkLst>
            <pc:docMk/>
            <pc:sldMk cId="4207668247" sldId="323"/>
            <ac:inkMk id="374" creationId="{23E70858-0EFF-9A71-ECE6-FF70CFF336CF}"/>
          </ac:inkMkLst>
        </pc:inkChg>
        <pc:inkChg chg="add del mod">
          <ac:chgData name="Kokchun Giang" userId="67e2125d-ec8c-4323-9653-9824a2ad815f" providerId="ADAL" clId="{10EEDAB3-2DB0-BA4D-8CC6-6424E46A9142}" dt="2024-01-13T12:39:31.411" v="305" actId="9405"/>
          <ac:inkMkLst>
            <pc:docMk/>
            <pc:sldMk cId="4207668247" sldId="323"/>
            <ac:inkMk id="375" creationId="{705ADD1D-661E-33B0-EACA-A7D1C85AFD0D}"/>
          </ac:inkMkLst>
        </pc:inkChg>
        <pc:inkChg chg="add del mod">
          <ac:chgData name="Kokchun Giang" userId="67e2125d-ec8c-4323-9653-9824a2ad815f" providerId="ADAL" clId="{10EEDAB3-2DB0-BA4D-8CC6-6424E46A9142}" dt="2024-01-13T12:39:31.098" v="304" actId="9405"/>
          <ac:inkMkLst>
            <pc:docMk/>
            <pc:sldMk cId="4207668247" sldId="323"/>
            <ac:inkMk id="376" creationId="{5C12C5EF-4FC2-733B-9E6E-058C80E436B0}"/>
          </ac:inkMkLst>
        </pc:inkChg>
        <pc:inkChg chg="add del mod">
          <ac:chgData name="Kokchun Giang" userId="67e2125d-ec8c-4323-9653-9824a2ad815f" providerId="ADAL" clId="{10EEDAB3-2DB0-BA4D-8CC6-6424E46A9142}" dt="2024-01-13T12:39:30.771" v="303" actId="9405"/>
          <ac:inkMkLst>
            <pc:docMk/>
            <pc:sldMk cId="4207668247" sldId="323"/>
            <ac:inkMk id="377" creationId="{A6764A04-DD63-420B-F114-5135BD6C631D}"/>
          </ac:inkMkLst>
        </pc:inkChg>
        <pc:inkChg chg="add del mod">
          <ac:chgData name="Kokchun Giang" userId="67e2125d-ec8c-4323-9653-9824a2ad815f" providerId="ADAL" clId="{10EEDAB3-2DB0-BA4D-8CC6-6424E46A9142}" dt="2024-01-13T12:39:30.498" v="302" actId="9405"/>
          <ac:inkMkLst>
            <pc:docMk/>
            <pc:sldMk cId="4207668247" sldId="323"/>
            <ac:inkMk id="378" creationId="{A5601BF4-4D0C-40F7-D573-5F7878CD9335}"/>
          </ac:inkMkLst>
        </pc:inkChg>
        <pc:inkChg chg="add del mod">
          <ac:chgData name="Kokchun Giang" userId="67e2125d-ec8c-4323-9653-9824a2ad815f" providerId="ADAL" clId="{10EEDAB3-2DB0-BA4D-8CC6-6424E46A9142}" dt="2024-01-13T12:39:30.300" v="301" actId="9405"/>
          <ac:inkMkLst>
            <pc:docMk/>
            <pc:sldMk cId="4207668247" sldId="323"/>
            <ac:inkMk id="379" creationId="{C6B7C15E-AA4F-7BF8-E5CD-D70041FE973A}"/>
          </ac:inkMkLst>
        </pc:inkChg>
        <pc:inkChg chg="add del mod">
          <ac:chgData name="Kokchun Giang" userId="67e2125d-ec8c-4323-9653-9824a2ad815f" providerId="ADAL" clId="{10EEDAB3-2DB0-BA4D-8CC6-6424E46A9142}" dt="2024-01-13T12:39:30.102" v="300"/>
          <ac:inkMkLst>
            <pc:docMk/>
            <pc:sldMk cId="4207668247" sldId="323"/>
            <ac:inkMk id="380" creationId="{976217D2-E4C6-1F65-AAB6-B16AFB6C2F51}"/>
          </ac:inkMkLst>
        </pc:inkChg>
        <pc:inkChg chg="add del mod">
          <ac:chgData name="Kokchun Giang" userId="67e2125d-ec8c-4323-9653-9824a2ad815f" providerId="ADAL" clId="{10EEDAB3-2DB0-BA4D-8CC6-6424E46A9142}" dt="2024-01-13T12:40:20.226" v="326"/>
          <ac:inkMkLst>
            <pc:docMk/>
            <pc:sldMk cId="4207668247" sldId="323"/>
            <ac:inkMk id="382" creationId="{E811B91B-27C0-7CB4-B232-68F8D201CACE}"/>
          </ac:inkMkLst>
        </pc:inkChg>
        <pc:inkChg chg="add del mod">
          <ac:chgData name="Kokchun Giang" userId="67e2125d-ec8c-4323-9653-9824a2ad815f" providerId="ADAL" clId="{10EEDAB3-2DB0-BA4D-8CC6-6424E46A9142}" dt="2024-01-13T12:40:20.226" v="327"/>
          <ac:inkMkLst>
            <pc:docMk/>
            <pc:sldMk cId="4207668247" sldId="323"/>
            <ac:inkMk id="383" creationId="{9238335C-6F9B-321A-9C15-962EAD7D3595}"/>
          </ac:inkMkLst>
        </pc:inkChg>
        <pc:inkChg chg="add del mod">
          <ac:chgData name="Kokchun Giang" userId="67e2125d-ec8c-4323-9653-9824a2ad815f" providerId="ADAL" clId="{10EEDAB3-2DB0-BA4D-8CC6-6424E46A9142}" dt="2024-01-13T12:40:20.224" v="322"/>
          <ac:inkMkLst>
            <pc:docMk/>
            <pc:sldMk cId="4207668247" sldId="323"/>
            <ac:inkMk id="384" creationId="{BFA6B3AB-AF4D-2CB0-55C8-ABE7BDE23DF6}"/>
          </ac:inkMkLst>
        </pc:inkChg>
        <pc:inkChg chg="add del mod">
          <ac:chgData name="Kokchun Giang" userId="67e2125d-ec8c-4323-9653-9824a2ad815f" providerId="ADAL" clId="{10EEDAB3-2DB0-BA4D-8CC6-6424E46A9142}" dt="2024-01-13T12:40:20.225" v="325"/>
          <ac:inkMkLst>
            <pc:docMk/>
            <pc:sldMk cId="4207668247" sldId="323"/>
            <ac:inkMk id="385" creationId="{75245EC4-7092-5F0B-EAE7-971831A68196}"/>
          </ac:inkMkLst>
        </pc:inkChg>
        <pc:inkChg chg="add del mod">
          <ac:chgData name="Kokchun Giang" userId="67e2125d-ec8c-4323-9653-9824a2ad815f" providerId="ADAL" clId="{10EEDAB3-2DB0-BA4D-8CC6-6424E46A9142}" dt="2024-01-13T12:40:20.224" v="323"/>
          <ac:inkMkLst>
            <pc:docMk/>
            <pc:sldMk cId="4207668247" sldId="323"/>
            <ac:inkMk id="386" creationId="{C02EDEA3-518A-D392-6467-8EA5F69C9F4E}"/>
          </ac:inkMkLst>
        </pc:inkChg>
        <pc:inkChg chg="add del mod">
          <ac:chgData name="Kokchun Giang" userId="67e2125d-ec8c-4323-9653-9824a2ad815f" providerId="ADAL" clId="{10EEDAB3-2DB0-BA4D-8CC6-6424E46A9142}" dt="2024-01-13T12:40:20.225" v="324"/>
          <ac:inkMkLst>
            <pc:docMk/>
            <pc:sldMk cId="4207668247" sldId="323"/>
            <ac:inkMk id="387" creationId="{B3810EB8-BB93-6461-6481-0ED11CAE8FC4}"/>
          </ac:inkMkLst>
        </pc:inkChg>
        <pc:inkChg chg="add del mod">
          <ac:chgData name="Kokchun Giang" userId="67e2125d-ec8c-4323-9653-9824a2ad815f" providerId="ADAL" clId="{10EEDAB3-2DB0-BA4D-8CC6-6424E46A9142}" dt="2024-01-13T12:40:20.222" v="320"/>
          <ac:inkMkLst>
            <pc:docMk/>
            <pc:sldMk cId="4207668247" sldId="323"/>
            <ac:inkMk id="388" creationId="{DF43A7FC-60DB-3C1D-5C95-9D4AAD554447}"/>
          </ac:inkMkLst>
        </pc:inkChg>
        <pc:inkChg chg="add del mod">
          <ac:chgData name="Kokchun Giang" userId="67e2125d-ec8c-4323-9653-9824a2ad815f" providerId="ADAL" clId="{10EEDAB3-2DB0-BA4D-8CC6-6424E46A9142}" dt="2024-01-13T12:40:20.227" v="329"/>
          <ac:inkMkLst>
            <pc:docMk/>
            <pc:sldMk cId="4207668247" sldId="323"/>
            <ac:inkMk id="389" creationId="{EF1B76CA-1F52-8626-D5DE-8D56D7E8EAE9}"/>
          </ac:inkMkLst>
        </pc:inkChg>
        <pc:inkChg chg="add del mod">
          <ac:chgData name="Kokchun Giang" userId="67e2125d-ec8c-4323-9653-9824a2ad815f" providerId="ADAL" clId="{10EEDAB3-2DB0-BA4D-8CC6-6424E46A9142}" dt="2024-01-13T12:40:20.226" v="328"/>
          <ac:inkMkLst>
            <pc:docMk/>
            <pc:sldMk cId="4207668247" sldId="323"/>
            <ac:inkMk id="390" creationId="{C166D120-A8D4-7342-AF38-2C089DB40D67}"/>
          </ac:inkMkLst>
        </pc:inkChg>
        <pc:inkChg chg="add mod">
          <ac:chgData name="Kokchun Giang" userId="67e2125d-ec8c-4323-9653-9824a2ad815f" providerId="ADAL" clId="{10EEDAB3-2DB0-BA4D-8CC6-6424E46A9142}" dt="2024-01-13T12:40:26.849" v="340"/>
          <ac:inkMkLst>
            <pc:docMk/>
            <pc:sldMk cId="4207668247" sldId="323"/>
            <ac:inkMk id="393" creationId="{1D8E6607-2B8F-A3DF-617B-565D2168ED3D}"/>
          </ac:inkMkLst>
        </pc:inkChg>
        <pc:inkChg chg="add mod">
          <ac:chgData name="Kokchun Giang" userId="67e2125d-ec8c-4323-9653-9824a2ad815f" providerId="ADAL" clId="{10EEDAB3-2DB0-BA4D-8CC6-6424E46A9142}" dt="2024-01-13T12:40:26.849" v="340"/>
          <ac:inkMkLst>
            <pc:docMk/>
            <pc:sldMk cId="4207668247" sldId="323"/>
            <ac:inkMk id="394" creationId="{AF555018-5F1A-6205-2715-1712FE9B5344}"/>
          </ac:inkMkLst>
        </pc:inkChg>
        <pc:inkChg chg="add mod">
          <ac:chgData name="Kokchun Giang" userId="67e2125d-ec8c-4323-9653-9824a2ad815f" providerId="ADAL" clId="{10EEDAB3-2DB0-BA4D-8CC6-6424E46A9142}" dt="2024-01-13T12:40:26.849" v="340"/>
          <ac:inkMkLst>
            <pc:docMk/>
            <pc:sldMk cId="4207668247" sldId="323"/>
            <ac:inkMk id="395" creationId="{DA86FB0D-39A0-3042-99AC-612BCC5A5ED3}"/>
          </ac:inkMkLst>
        </pc:inkChg>
        <pc:inkChg chg="add mod">
          <ac:chgData name="Kokchun Giang" userId="67e2125d-ec8c-4323-9653-9824a2ad815f" providerId="ADAL" clId="{10EEDAB3-2DB0-BA4D-8CC6-6424E46A9142}" dt="2024-01-13T12:40:26.849" v="340"/>
          <ac:inkMkLst>
            <pc:docMk/>
            <pc:sldMk cId="4207668247" sldId="323"/>
            <ac:inkMk id="396" creationId="{CB18AC93-720E-5666-C482-CCB65AADF548}"/>
          </ac:inkMkLst>
        </pc:inkChg>
        <pc:inkChg chg="add mod">
          <ac:chgData name="Kokchun Giang" userId="67e2125d-ec8c-4323-9653-9824a2ad815f" providerId="ADAL" clId="{10EEDAB3-2DB0-BA4D-8CC6-6424E46A9142}" dt="2024-01-13T12:40:26.849" v="340"/>
          <ac:inkMkLst>
            <pc:docMk/>
            <pc:sldMk cId="4207668247" sldId="323"/>
            <ac:inkMk id="397" creationId="{99FE43DB-A070-0411-1C46-4D3AA3C63D78}"/>
          </ac:inkMkLst>
        </pc:inkChg>
        <pc:inkChg chg="add del">
          <ac:chgData name="Kokchun Giang" userId="67e2125d-ec8c-4323-9653-9824a2ad815f" providerId="ADAL" clId="{10EEDAB3-2DB0-BA4D-8CC6-6424E46A9142}" dt="2024-01-13T15:23:32.660" v="2867"/>
          <ac:inkMkLst>
            <pc:docMk/>
            <pc:sldMk cId="4207668247" sldId="323"/>
            <ac:inkMk id="398" creationId="{D5E660D3-91A4-A490-7F34-06824F4C9D3A}"/>
          </ac:inkMkLst>
        </pc:inkChg>
        <pc:inkChg chg="add mod">
          <ac:chgData name="Kokchun Giang" userId="67e2125d-ec8c-4323-9653-9824a2ad815f" providerId="ADAL" clId="{10EEDAB3-2DB0-BA4D-8CC6-6424E46A9142}" dt="2024-01-13T15:23:34.907" v="2869"/>
          <ac:inkMkLst>
            <pc:docMk/>
            <pc:sldMk cId="4207668247" sldId="323"/>
            <ac:inkMk id="400" creationId="{AC3FCA31-5CDA-70A9-8906-9E70E79BCEEE}"/>
          </ac:inkMkLst>
        </pc:inkChg>
        <pc:inkChg chg="add mod">
          <ac:chgData name="Kokchun Giang" userId="67e2125d-ec8c-4323-9653-9824a2ad815f" providerId="ADAL" clId="{10EEDAB3-2DB0-BA4D-8CC6-6424E46A9142}" dt="2024-01-13T15:23:34.907" v="2869"/>
          <ac:inkMkLst>
            <pc:docMk/>
            <pc:sldMk cId="4207668247" sldId="323"/>
            <ac:inkMk id="401" creationId="{21290274-34EC-1EA8-BEA9-A696C52970E4}"/>
          </ac:inkMkLst>
        </pc:inkChg>
        <pc:inkChg chg="add mod">
          <ac:chgData name="Kokchun Giang" userId="67e2125d-ec8c-4323-9653-9824a2ad815f" providerId="ADAL" clId="{10EEDAB3-2DB0-BA4D-8CC6-6424E46A9142}" dt="2024-01-13T15:23:34.907" v="2869"/>
          <ac:inkMkLst>
            <pc:docMk/>
            <pc:sldMk cId="4207668247" sldId="323"/>
            <ac:inkMk id="402" creationId="{34BCFE68-15D4-0607-E929-14F4324206F6}"/>
          </ac:inkMkLst>
        </pc:inkChg>
        <pc:inkChg chg="add mod">
          <ac:chgData name="Kokchun Giang" userId="67e2125d-ec8c-4323-9653-9824a2ad815f" providerId="ADAL" clId="{10EEDAB3-2DB0-BA4D-8CC6-6424E46A9142}" dt="2024-01-13T15:23:34.907" v="2869"/>
          <ac:inkMkLst>
            <pc:docMk/>
            <pc:sldMk cId="4207668247" sldId="323"/>
            <ac:inkMk id="403" creationId="{2C5316A1-A3BB-31D3-A6EC-546F4F2526CE}"/>
          </ac:inkMkLst>
        </pc:inkChg>
        <pc:inkChg chg="add mod">
          <ac:chgData name="Kokchun Giang" userId="67e2125d-ec8c-4323-9653-9824a2ad815f" providerId="ADAL" clId="{10EEDAB3-2DB0-BA4D-8CC6-6424E46A9142}" dt="2024-01-13T15:23:34.907" v="2869"/>
          <ac:inkMkLst>
            <pc:docMk/>
            <pc:sldMk cId="4207668247" sldId="323"/>
            <ac:inkMk id="404" creationId="{54722F84-4978-92D9-7A34-57BA635CB94C}"/>
          </ac:inkMkLst>
        </pc:inkChg>
        <pc:inkChg chg="add mod">
          <ac:chgData name="Kokchun Giang" userId="67e2125d-ec8c-4323-9653-9824a2ad815f" providerId="ADAL" clId="{10EEDAB3-2DB0-BA4D-8CC6-6424E46A9142}" dt="2024-01-13T15:23:34.907" v="2869"/>
          <ac:inkMkLst>
            <pc:docMk/>
            <pc:sldMk cId="4207668247" sldId="323"/>
            <ac:inkMk id="405" creationId="{E2DEE586-D819-8C3B-BA70-80E3B06D467A}"/>
          </ac:inkMkLst>
        </pc:inkChg>
        <pc:inkChg chg="add mod">
          <ac:chgData name="Kokchun Giang" userId="67e2125d-ec8c-4323-9653-9824a2ad815f" providerId="ADAL" clId="{10EEDAB3-2DB0-BA4D-8CC6-6424E46A9142}" dt="2024-01-13T15:23:34.907" v="2869"/>
          <ac:inkMkLst>
            <pc:docMk/>
            <pc:sldMk cId="4207668247" sldId="323"/>
            <ac:inkMk id="406" creationId="{95C702A7-68FA-F019-7E06-C06C7B07FB29}"/>
          </ac:inkMkLst>
        </pc:inkChg>
        <pc:inkChg chg="add mod">
          <ac:chgData name="Kokchun Giang" userId="67e2125d-ec8c-4323-9653-9824a2ad815f" providerId="ADAL" clId="{10EEDAB3-2DB0-BA4D-8CC6-6424E46A9142}" dt="2024-01-13T15:23:34.907" v="2869"/>
          <ac:inkMkLst>
            <pc:docMk/>
            <pc:sldMk cId="4207668247" sldId="323"/>
            <ac:inkMk id="407" creationId="{3F5FC41F-7F6A-4343-B267-8221D65E8D0F}"/>
          </ac:inkMkLst>
        </pc:inkChg>
        <pc:inkChg chg="add mod">
          <ac:chgData name="Kokchun Giang" userId="67e2125d-ec8c-4323-9653-9824a2ad815f" providerId="ADAL" clId="{10EEDAB3-2DB0-BA4D-8CC6-6424E46A9142}" dt="2024-01-13T15:23:34.907" v="2869"/>
          <ac:inkMkLst>
            <pc:docMk/>
            <pc:sldMk cId="4207668247" sldId="323"/>
            <ac:inkMk id="408" creationId="{D5693A56-0C6E-1E31-BA4E-C70242C3E764}"/>
          </ac:inkMkLst>
        </pc:inkChg>
        <pc:inkChg chg="add mod">
          <ac:chgData name="Kokchun Giang" userId="67e2125d-ec8c-4323-9653-9824a2ad815f" providerId="ADAL" clId="{10EEDAB3-2DB0-BA4D-8CC6-6424E46A9142}" dt="2024-01-13T15:23:34.907" v="2869"/>
          <ac:inkMkLst>
            <pc:docMk/>
            <pc:sldMk cId="4207668247" sldId="323"/>
            <ac:inkMk id="409" creationId="{47883FB1-9608-9712-56A3-ED7FBEB10BA8}"/>
          </ac:inkMkLst>
        </pc:inkChg>
        <pc:inkChg chg="add del mod">
          <ac:chgData name="Kokchun Giang" userId="67e2125d-ec8c-4323-9653-9824a2ad815f" providerId="ADAL" clId="{10EEDAB3-2DB0-BA4D-8CC6-6424E46A9142}" dt="2024-01-13T15:23:33.876" v="2868"/>
          <ac:inkMkLst>
            <pc:docMk/>
            <pc:sldMk cId="4207668247" sldId="323"/>
            <ac:inkMk id="411" creationId="{A4C8A3AA-56F3-E5B9-2CFC-E8FC8A70D874}"/>
          </ac:inkMkLst>
        </pc:inkChg>
        <pc:inkChg chg="add del mod">
          <ac:chgData name="Kokchun Giang" userId="67e2125d-ec8c-4323-9653-9824a2ad815f" providerId="ADAL" clId="{10EEDAB3-2DB0-BA4D-8CC6-6424E46A9142}" dt="2024-01-13T15:23:34.907" v="2869"/>
          <ac:inkMkLst>
            <pc:docMk/>
            <pc:sldMk cId="4207668247" sldId="323"/>
            <ac:inkMk id="412" creationId="{BA333D4E-335F-E6F1-6E07-0E0E60D8EBA2}"/>
          </ac:inkMkLst>
        </pc:inkChg>
        <pc:inkChg chg="add mod">
          <ac:chgData name="Kokchun Giang" userId="67e2125d-ec8c-4323-9653-9824a2ad815f" providerId="ADAL" clId="{10EEDAB3-2DB0-BA4D-8CC6-6424E46A9142}" dt="2024-01-13T12:41:14.808" v="376"/>
          <ac:inkMkLst>
            <pc:docMk/>
            <pc:sldMk cId="4207668247" sldId="323"/>
            <ac:inkMk id="414" creationId="{FA388F9F-0FB7-0AF7-C924-79BD8DD79081}"/>
          </ac:inkMkLst>
        </pc:inkChg>
        <pc:inkChg chg="add mod">
          <ac:chgData name="Kokchun Giang" userId="67e2125d-ec8c-4323-9653-9824a2ad815f" providerId="ADAL" clId="{10EEDAB3-2DB0-BA4D-8CC6-6424E46A9142}" dt="2024-01-13T12:41:14.808" v="376"/>
          <ac:inkMkLst>
            <pc:docMk/>
            <pc:sldMk cId="4207668247" sldId="323"/>
            <ac:inkMk id="415" creationId="{25085B43-31AC-3133-B732-23821DFFC55D}"/>
          </ac:inkMkLst>
        </pc:inkChg>
        <pc:inkChg chg="add mod">
          <ac:chgData name="Kokchun Giang" userId="67e2125d-ec8c-4323-9653-9824a2ad815f" providerId="ADAL" clId="{10EEDAB3-2DB0-BA4D-8CC6-6424E46A9142}" dt="2024-01-13T12:41:14.808" v="376"/>
          <ac:inkMkLst>
            <pc:docMk/>
            <pc:sldMk cId="4207668247" sldId="323"/>
            <ac:inkMk id="416" creationId="{BD68A5D7-B105-10E0-6D9E-A64DAEB5CE49}"/>
          </ac:inkMkLst>
        </pc:inkChg>
        <pc:inkChg chg="add mod">
          <ac:chgData name="Kokchun Giang" userId="67e2125d-ec8c-4323-9653-9824a2ad815f" providerId="ADAL" clId="{10EEDAB3-2DB0-BA4D-8CC6-6424E46A9142}" dt="2024-01-13T12:41:14.808" v="376"/>
          <ac:inkMkLst>
            <pc:docMk/>
            <pc:sldMk cId="4207668247" sldId="323"/>
            <ac:inkMk id="417" creationId="{1900143F-599E-9B03-3D6E-428209E80AA6}"/>
          </ac:inkMkLst>
        </pc:inkChg>
        <pc:inkChg chg="add mod">
          <ac:chgData name="Kokchun Giang" userId="67e2125d-ec8c-4323-9653-9824a2ad815f" providerId="ADAL" clId="{10EEDAB3-2DB0-BA4D-8CC6-6424E46A9142}" dt="2024-01-13T12:41:14.808" v="376"/>
          <ac:inkMkLst>
            <pc:docMk/>
            <pc:sldMk cId="4207668247" sldId="323"/>
            <ac:inkMk id="418" creationId="{3647B1C2-AB20-F9E7-D88A-4AC9C232BD8C}"/>
          </ac:inkMkLst>
        </pc:inkChg>
        <pc:inkChg chg="add mod">
          <ac:chgData name="Kokchun Giang" userId="67e2125d-ec8c-4323-9653-9824a2ad815f" providerId="ADAL" clId="{10EEDAB3-2DB0-BA4D-8CC6-6424E46A9142}" dt="2024-01-13T12:41:14.808" v="376"/>
          <ac:inkMkLst>
            <pc:docMk/>
            <pc:sldMk cId="4207668247" sldId="323"/>
            <ac:inkMk id="419" creationId="{DCC60A66-B036-5161-C791-1E042940F957}"/>
          </ac:inkMkLst>
        </pc:inkChg>
        <pc:inkChg chg="add mod">
          <ac:chgData name="Kokchun Giang" userId="67e2125d-ec8c-4323-9653-9824a2ad815f" providerId="ADAL" clId="{10EEDAB3-2DB0-BA4D-8CC6-6424E46A9142}" dt="2024-01-13T12:41:14.808" v="376"/>
          <ac:inkMkLst>
            <pc:docMk/>
            <pc:sldMk cId="4207668247" sldId="323"/>
            <ac:inkMk id="420" creationId="{FBECD8AE-77C3-D974-3202-59A25A2100D3}"/>
          </ac:inkMkLst>
        </pc:inkChg>
        <pc:inkChg chg="add mod">
          <ac:chgData name="Kokchun Giang" userId="67e2125d-ec8c-4323-9653-9824a2ad815f" providerId="ADAL" clId="{10EEDAB3-2DB0-BA4D-8CC6-6424E46A9142}" dt="2024-01-13T12:41:14.808" v="376"/>
          <ac:inkMkLst>
            <pc:docMk/>
            <pc:sldMk cId="4207668247" sldId="323"/>
            <ac:inkMk id="421" creationId="{1C808505-8A06-0B48-D8D5-C1DA704D243E}"/>
          </ac:inkMkLst>
        </pc:inkChg>
        <pc:inkChg chg="add mod">
          <ac:chgData name="Kokchun Giang" userId="67e2125d-ec8c-4323-9653-9824a2ad815f" providerId="ADAL" clId="{10EEDAB3-2DB0-BA4D-8CC6-6424E46A9142}" dt="2024-01-13T12:41:14.808" v="376"/>
          <ac:inkMkLst>
            <pc:docMk/>
            <pc:sldMk cId="4207668247" sldId="323"/>
            <ac:inkMk id="422" creationId="{077380DF-2E84-0565-BD61-F3894DEE5858}"/>
          </ac:inkMkLst>
        </pc:inkChg>
        <pc:inkChg chg="add mod">
          <ac:chgData name="Kokchun Giang" userId="67e2125d-ec8c-4323-9653-9824a2ad815f" providerId="ADAL" clId="{10EEDAB3-2DB0-BA4D-8CC6-6424E46A9142}" dt="2024-01-13T12:41:14.808" v="376"/>
          <ac:inkMkLst>
            <pc:docMk/>
            <pc:sldMk cId="4207668247" sldId="323"/>
            <ac:inkMk id="423" creationId="{7C5F52DD-6630-3A8B-9974-C0D1B63D5075}"/>
          </ac:inkMkLst>
        </pc:inkChg>
        <pc:inkChg chg="add mod">
          <ac:chgData name="Kokchun Giang" userId="67e2125d-ec8c-4323-9653-9824a2ad815f" providerId="ADAL" clId="{10EEDAB3-2DB0-BA4D-8CC6-6424E46A9142}" dt="2024-01-13T12:41:19.813" v="390"/>
          <ac:inkMkLst>
            <pc:docMk/>
            <pc:sldMk cId="4207668247" sldId="323"/>
            <ac:inkMk id="426" creationId="{DD3F7A28-B1A0-1EB0-B394-D522FB1A12CA}"/>
          </ac:inkMkLst>
        </pc:inkChg>
        <pc:inkChg chg="add mod">
          <ac:chgData name="Kokchun Giang" userId="67e2125d-ec8c-4323-9653-9824a2ad815f" providerId="ADAL" clId="{10EEDAB3-2DB0-BA4D-8CC6-6424E46A9142}" dt="2024-01-13T12:41:19.813" v="390"/>
          <ac:inkMkLst>
            <pc:docMk/>
            <pc:sldMk cId="4207668247" sldId="323"/>
            <ac:inkMk id="427" creationId="{77BAB484-2111-91A4-81BD-BF73B19B488F}"/>
          </ac:inkMkLst>
        </pc:inkChg>
        <pc:inkChg chg="add mod">
          <ac:chgData name="Kokchun Giang" userId="67e2125d-ec8c-4323-9653-9824a2ad815f" providerId="ADAL" clId="{10EEDAB3-2DB0-BA4D-8CC6-6424E46A9142}" dt="2024-01-13T12:41:19.813" v="390"/>
          <ac:inkMkLst>
            <pc:docMk/>
            <pc:sldMk cId="4207668247" sldId="323"/>
            <ac:inkMk id="428" creationId="{BB5DCD94-8A7A-661C-000B-85246059CE83}"/>
          </ac:inkMkLst>
        </pc:inkChg>
        <pc:inkChg chg="add mod">
          <ac:chgData name="Kokchun Giang" userId="67e2125d-ec8c-4323-9653-9824a2ad815f" providerId="ADAL" clId="{10EEDAB3-2DB0-BA4D-8CC6-6424E46A9142}" dt="2024-01-13T12:41:19.813" v="390"/>
          <ac:inkMkLst>
            <pc:docMk/>
            <pc:sldMk cId="4207668247" sldId="323"/>
            <ac:inkMk id="429" creationId="{46C13D57-9ACB-3B99-A86E-8B87C7A5D548}"/>
          </ac:inkMkLst>
        </pc:inkChg>
        <pc:inkChg chg="add mod">
          <ac:chgData name="Kokchun Giang" userId="67e2125d-ec8c-4323-9653-9824a2ad815f" providerId="ADAL" clId="{10EEDAB3-2DB0-BA4D-8CC6-6424E46A9142}" dt="2024-01-13T12:41:19.813" v="390"/>
          <ac:inkMkLst>
            <pc:docMk/>
            <pc:sldMk cId="4207668247" sldId="323"/>
            <ac:inkMk id="430" creationId="{A8522D46-DBDC-A23E-63E1-B53B07FC2851}"/>
          </ac:inkMkLst>
        </pc:inkChg>
        <pc:inkChg chg="add mod">
          <ac:chgData name="Kokchun Giang" userId="67e2125d-ec8c-4323-9653-9824a2ad815f" providerId="ADAL" clId="{10EEDAB3-2DB0-BA4D-8CC6-6424E46A9142}" dt="2024-01-13T12:41:19.813" v="390"/>
          <ac:inkMkLst>
            <pc:docMk/>
            <pc:sldMk cId="4207668247" sldId="323"/>
            <ac:inkMk id="431" creationId="{2CB79992-0BD5-B542-51BA-7F45F6CAEC8F}"/>
          </ac:inkMkLst>
        </pc:inkChg>
        <pc:inkChg chg="add mod">
          <ac:chgData name="Kokchun Giang" userId="67e2125d-ec8c-4323-9653-9824a2ad815f" providerId="ADAL" clId="{10EEDAB3-2DB0-BA4D-8CC6-6424E46A9142}" dt="2024-01-13T12:41:19.813" v="390"/>
          <ac:inkMkLst>
            <pc:docMk/>
            <pc:sldMk cId="4207668247" sldId="323"/>
            <ac:inkMk id="432" creationId="{E9A7FF5C-59CB-47BD-543A-0A105CBF53F8}"/>
          </ac:inkMkLst>
        </pc:inkChg>
        <pc:inkChg chg="add mod">
          <ac:chgData name="Kokchun Giang" userId="67e2125d-ec8c-4323-9653-9824a2ad815f" providerId="ADAL" clId="{10EEDAB3-2DB0-BA4D-8CC6-6424E46A9142}" dt="2024-01-13T12:41:19.813" v="390"/>
          <ac:inkMkLst>
            <pc:docMk/>
            <pc:sldMk cId="4207668247" sldId="323"/>
            <ac:inkMk id="433" creationId="{3EA895E2-EBF9-6929-1E0A-01F1D27BB9C0}"/>
          </ac:inkMkLst>
        </pc:inkChg>
        <pc:inkChg chg="add mod">
          <ac:chgData name="Kokchun Giang" userId="67e2125d-ec8c-4323-9653-9824a2ad815f" providerId="ADAL" clId="{10EEDAB3-2DB0-BA4D-8CC6-6424E46A9142}" dt="2024-01-13T12:41:19.813" v="390"/>
          <ac:inkMkLst>
            <pc:docMk/>
            <pc:sldMk cId="4207668247" sldId="323"/>
            <ac:inkMk id="434" creationId="{B6830E60-D919-9F5C-6CD9-B090C65870F9}"/>
          </ac:inkMkLst>
        </pc:inkChg>
        <pc:inkChg chg="add mod">
          <ac:chgData name="Kokchun Giang" userId="67e2125d-ec8c-4323-9653-9824a2ad815f" providerId="ADAL" clId="{10EEDAB3-2DB0-BA4D-8CC6-6424E46A9142}" dt="2024-01-13T12:41:19.813" v="390"/>
          <ac:inkMkLst>
            <pc:docMk/>
            <pc:sldMk cId="4207668247" sldId="323"/>
            <ac:inkMk id="435" creationId="{D2B45941-A89B-6773-2F52-54C0296DDB25}"/>
          </ac:inkMkLst>
        </pc:inkChg>
        <pc:inkChg chg="add mod">
          <ac:chgData name="Kokchun Giang" userId="67e2125d-ec8c-4323-9653-9824a2ad815f" providerId="ADAL" clId="{10EEDAB3-2DB0-BA4D-8CC6-6424E46A9142}" dt="2024-01-13T12:41:19.813" v="390"/>
          <ac:inkMkLst>
            <pc:docMk/>
            <pc:sldMk cId="4207668247" sldId="323"/>
            <ac:inkMk id="436" creationId="{7B09C795-291C-DFF5-F9D1-D7C8A0757163}"/>
          </ac:inkMkLst>
        </pc:inkChg>
        <pc:inkChg chg="add mod">
          <ac:chgData name="Kokchun Giang" userId="67e2125d-ec8c-4323-9653-9824a2ad815f" providerId="ADAL" clId="{10EEDAB3-2DB0-BA4D-8CC6-6424E46A9142}" dt="2024-01-13T12:41:19.813" v="390"/>
          <ac:inkMkLst>
            <pc:docMk/>
            <pc:sldMk cId="4207668247" sldId="323"/>
            <ac:inkMk id="437" creationId="{ED4425FA-48C5-622F-F80E-EE1D4C561B95}"/>
          </ac:inkMkLst>
        </pc:inkChg>
        <pc:inkChg chg="add mod">
          <ac:chgData name="Kokchun Giang" userId="67e2125d-ec8c-4323-9653-9824a2ad815f" providerId="ADAL" clId="{10EEDAB3-2DB0-BA4D-8CC6-6424E46A9142}" dt="2024-01-13T12:41:19.813" v="390"/>
          <ac:inkMkLst>
            <pc:docMk/>
            <pc:sldMk cId="4207668247" sldId="323"/>
            <ac:inkMk id="438" creationId="{12F78D65-D3BC-53E5-7338-FE2AE0F3C6A8}"/>
          </ac:inkMkLst>
        </pc:inkChg>
        <pc:inkChg chg="add mod">
          <ac:chgData name="Kokchun Giang" userId="67e2125d-ec8c-4323-9653-9824a2ad815f" providerId="ADAL" clId="{10EEDAB3-2DB0-BA4D-8CC6-6424E46A9142}" dt="2024-01-13T12:41:24.227" v="400"/>
          <ac:inkMkLst>
            <pc:docMk/>
            <pc:sldMk cId="4207668247" sldId="323"/>
            <ac:inkMk id="442" creationId="{26477EC1-2982-EDD2-C23C-9319710F1695}"/>
          </ac:inkMkLst>
        </pc:inkChg>
        <pc:inkChg chg="add mod">
          <ac:chgData name="Kokchun Giang" userId="67e2125d-ec8c-4323-9653-9824a2ad815f" providerId="ADAL" clId="{10EEDAB3-2DB0-BA4D-8CC6-6424E46A9142}" dt="2024-01-13T12:41:24.227" v="400"/>
          <ac:inkMkLst>
            <pc:docMk/>
            <pc:sldMk cId="4207668247" sldId="323"/>
            <ac:inkMk id="443" creationId="{93E040D6-1E37-4F2A-2DF9-54EE5DD6DEF0}"/>
          </ac:inkMkLst>
        </pc:inkChg>
        <pc:inkChg chg="add mod">
          <ac:chgData name="Kokchun Giang" userId="67e2125d-ec8c-4323-9653-9824a2ad815f" providerId="ADAL" clId="{10EEDAB3-2DB0-BA4D-8CC6-6424E46A9142}" dt="2024-01-13T12:41:24.227" v="400"/>
          <ac:inkMkLst>
            <pc:docMk/>
            <pc:sldMk cId="4207668247" sldId="323"/>
            <ac:inkMk id="444" creationId="{11B886ED-27D0-D407-0AD2-0494D498465E}"/>
          </ac:inkMkLst>
        </pc:inkChg>
        <pc:inkChg chg="add mod">
          <ac:chgData name="Kokchun Giang" userId="67e2125d-ec8c-4323-9653-9824a2ad815f" providerId="ADAL" clId="{10EEDAB3-2DB0-BA4D-8CC6-6424E46A9142}" dt="2024-01-13T12:41:24.227" v="400"/>
          <ac:inkMkLst>
            <pc:docMk/>
            <pc:sldMk cId="4207668247" sldId="323"/>
            <ac:inkMk id="445" creationId="{5E0553BC-E1B9-5358-1522-2B824E8F03B7}"/>
          </ac:inkMkLst>
        </pc:inkChg>
        <pc:inkChg chg="add mod">
          <ac:chgData name="Kokchun Giang" userId="67e2125d-ec8c-4323-9653-9824a2ad815f" providerId="ADAL" clId="{10EEDAB3-2DB0-BA4D-8CC6-6424E46A9142}" dt="2024-01-13T12:41:24.227" v="400"/>
          <ac:inkMkLst>
            <pc:docMk/>
            <pc:sldMk cId="4207668247" sldId="323"/>
            <ac:inkMk id="446" creationId="{D4672907-17DD-EED8-8F8D-79FAA3219C9E}"/>
          </ac:inkMkLst>
        </pc:inkChg>
        <pc:inkChg chg="add mod">
          <ac:chgData name="Kokchun Giang" userId="67e2125d-ec8c-4323-9653-9824a2ad815f" providerId="ADAL" clId="{10EEDAB3-2DB0-BA4D-8CC6-6424E46A9142}" dt="2024-01-13T12:41:24.227" v="400"/>
          <ac:inkMkLst>
            <pc:docMk/>
            <pc:sldMk cId="4207668247" sldId="323"/>
            <ac:inkMk id="447" creationId="{309CD91F-742E-24CF-4FEA-26604CF8352C}"/>
          </ac:inkMkLst>
        </pc:inkChg>
        <pc:inkChg chg="add mod">
          <ac:chgData name="Kokchun Giang" userId="67e2125d-ec8c-4323-9653-9824a2ad815f" providerId="ADAL" clId="{10EEDAB3-2DB0-BA4D-8CC6-6424E46A9142}" dt="2024-01-13T12:41:24.227" v="400"/>
          <ac:inkMkLst>
            <pc:docMk/>
            <pc:sldMk cId="4207668247" sldId="323"/>
            <ac:inkMk id="448" creationId="{29759F8F-5844-8032-2706-7FDB76AFF1D1}"/>
          </ac:inkMkLst>
        </pc:inkChg>
        <pc:inkChg chg="add mod">
          <ac:chgData name="Kokchun Giang" userId="67e2125d-ec8c-4323-9653-9824a2ad815f" providerId="ADAL" clId="{10EEDAB3-2DB0-BA4D-8CC6-6424E46A9142}" dt="2024-01-13T12:41:24.227" v="400"/>
          <ac:inkMkLst>
            <pc:docMk/>
            <pc:sldMk cId="4207668247" sldId="323"/>
            <ac:inkMk id="449" creationId="{D27712D2-DF14-A9FB-BE7E-9BCDAF4778DE}"/>
          </ac:inkMkLst>
        </pc:inkChg>
        <pc:inkChg chg="add mod">
          <ac:chgData name="Kokchun Giang" userId="67e2125d-ec8c-4323-9653-9824a2ad815f" providerId="ADAL" clId="{10EEDAB3-2DB0-BA4D-8CC6-6424E46A9142}" dt="2024-01-13T12:41:24.227" v="400"/>
          <ac:inkMkLst>
            <pc:docMk/>
            <pc:sldMk cId="4207668247" sldId="323"/>
            <ac:inkMk id="450" creationId="{7CF1072D-8F52-8340-32CF-A22608426732}"/>
          </ac:inkMkLst>
        </pc:inkChg>
        <pc:inkChg chg="add mod">
          <ac:chgData name="Kokchun Giang" userId="67e2125d-ec8c-4323-9653-9824a2ad815f" providerId="ADAL" clId="{10EEDAB3-2DB0-BA4D-8CC6-6424E46A9142}" dt="2024-01-13T12:41:27.659" v="409"/>
          <ac:inkMkLst>
            <pc:docMk/>
            <pc:sldMk cId="4207668247" sldId="323"/>
            <ac:inkMk id="452" creationId="{C9B7C776-474C-C744-458C-66F8657A74F1}"/>
          </ac:inkMkLst>
        </pc:inkChg>
        <pc:inkChg chg="add mod">
          <ac:chgData name="Kokchun Giang" userId="67e2125d-ec8c-4323-9653-9824a2ad815f" providerId="ADAL" clId="{10EEDAB3-2DB0-BA4D-8CC6-6424E46A9142}" dt="2024-01-13T12:41:27.659" v="409"/>
          <ac:inkMkLst>
            <pc:docMk/>
            <pc:sldMk cId="4207668247" sldId="323"/>
            <ac:inkMk id="453" creationId="{40E64229-7D32-F69D-6126-0E7E75E226BA}"/>
          </ac:inkMkLst>
        </pc:inkChg>
        <pc:inkChg chg="add mod">
          <ac:chgData name="Kokchun Giang" userId="67e2125d-ec8c-4323-9653-9824a2ad815f" providerId="ADAL" clId="{10EEDAB3-2DB0-BA4D-8CC6-6424E46A9142}" dt="2024-01-13T12:41:27.659" v="409"/>
          <ac:inkMkLst>
            <pc:docMk/>
            <pc:sldMk cId="4207668247" sldId="323"/>
            <ac:inkMk id="454" creationId="{BB416FEC-B0F9-2D7D-7CA0-079D3096A945}"/>
          </ac:inkMkLst>
        </pc:inkChg>
        <pc:inkChg chg="add mod">
          <ac:chgData name="Kokchun Giang" userId="67e2125d-ec8c-4323-9653-9824a2ad815f" providerId="ADAL" clId="{10EEDAB3-2DB0-BA4D-8CC6-6424E46A9142}" dt="2024-01-13T12:41:27.659" v="409"/>
          <ac:inkMkLst>
            <pc:docMk/>
            <pc:sldMk cId="4207668247" sldId="323"/>
            <ac:inkMk id="455" creationId="{4DA4BAD0-C60C-E09B-F710-4C5A070030D0}"/>
          </ac:inkMkLst>
        </pc:inkChg>
        <pc:inkChg chg="add mod">
          <ac:chgData name="Kokchun Giang" userId="67e2125d-ec8c-4323-9653-9824a2ad815f" providerId="ADAL" clId="{10EEDAB3-2DB0-BA4D-8CC6-6424E46A9142}" dt="2024-01-13T12:41:27.659" v="409"/>
          <ac:inkMkLst>
            <pc:docMk/>
            <pc:sldMk cId="4207668247" sldId="323"/>
            <ac:inkMk id="456" creationId="{12F4694B-CEAA-9763-1D19-18151DE12314}"/>
          </ac:inkMkLst>
        </pc:inkChg>
        <pc:inkChg chg="add mod">
          <ac:chgData name="Kokchun Giang" userId="67e2125d-ec8c-4323-9653-9824a2ad815f" providerId="ADAL" clId="{10EEDAB3-2DB0-BA4D-8CC6-6424E46A9142}" dt="2024-01-13T12:41:27.659" v="409"/>
          <ac:inkMkLst>
            <pc:docMk/>
            <pc:sldMk cId="4207668247" sldId="323"/>
            <ac:inkMk id="457" creationId="{90997BF3-CFA6-D20D-ED36-B231AA3A1F01}"/>
          </ac:inkMkLst>
        </pc:inkChg>
        <pc:inkChg chg="add mod">
          <ac:chgData name="Kokchun Giang" userId="67e2125d-ec8c-4323-9653-9824a2ad815f" providerId="ADAL" clId="{10EEDAB3-2DB0-BA4D-8CC6-6424E46A9142}" dt="2024-01-13T12:41:27.659" v="409"/>
          <ac:inkMkLst>
            <pc:docMk/>
            <pc:sldMk cId="4207668247" sldId="323"/>
            <ac:inkMk id="458" creationId="{77FC883B-E761-3876-18A7-508E7D3862EE}"/>
          </ac:inkMkLst>
        </pc:inkChg>
        <pc:inkChg chg="add mod">
          <ac:chgData name="Kokchun Giang" userId="67e2125d-ec8c-4323-9653-9824a2ad815f" providerId="ADAL" clId="{10EEDAB3-2DB0-BA4D-8CC6-6424E46A9142}" dt="2024-01-13T12:41:27.659" v="409"/>
          <ac:inkMkLst>
            <pc:docMk/>
            <pc:sldMk cId="4207668247" sldId="323"/>
            <ac:inkMk id="459" creationId="{B4665D0D-5A76-3B2E-9374-221124B3D86E}"/>
          </ac:inkMkLst>
        </pc:inkChg>
        <pc:inkChg chg="add mod">
          <ac:chgData name="Kokchun Giang" userId="67e2125d-ec8c-4323-9653-9824a2ad815f" providerId="ADAL" clId="{10EEDAB3-2DB0-BA4D-8CC6-6424E46A9142}" dt="2024-01-13T15:24:36.659" v="2877" actId="164"/>
          <ac:inkMkLst>
            <pc:docMk/>
            <pc:sldMk cId="4207668247" sldId="323"/>
            <ac:inkMk id="461" creationId="{12DC9188-52FA-71F5-C732-FBE9F86DDB40}"/>
          </ac:inkMkLst>
        </pc:inkChg>
        <pc:inkChg chg="add mod">
          <ac:chgData name="Kokchun Giang" userId="67e2125d-ec8c-4323-9653-9824a2ad815f" providerId="ADAL" clId="{10EEDAB3-2DB0-BA4D-8CC6-6424E46A9142}" dt="2024-01-13T12:41:35.122" v="417"/>
          <ac:inkMkLst>
            <pc:docMk/>
            <pc:sldMk cId="4207668247" sldId="323"/>
            <ac:inkMk id="462" creationId="{5B427F49-46A2-AB93-5E7A-96DA82AAB5C5}"/>
          </ac:inkMkLst>
        </pc:inkChg>
        <pc:inkChg chg="add mod">
          <ac:chgData name="Kokchun Giang" userId="67e2125d-ec8c-4323-9653-9824a2ad815f" providerId="ADAL" clId="{10EEDAB3-2DB0-BA4D-8CC6-6424E46A9142}" dt="2024-01-13T12:41:35.122" v="417"/>
          <ac:inkMkLst>
            <pc:docMk/>
            <pc:sldMk cId="4207668247" sldId="323"/>
            <ac:inkMk id="463" creationId="{E4B4DED3-9D82-03A4-3831-47DA753F022D}"/>
          </ac:inkMkLst>
        </pc:inkChg>
        <pc:inkChg chg="add mod">
          <ac:chgData name="Kokchun Giang" userId="67e2125d-ec8c-4323-9653-9824a2ad815f" providerId="ADAL" clId="{10EEDAB3-2DB0-BA4D-8CC6-6424E46A9142}" dt="2024-01-13T12:41:35.122" v="417"/>
          <ac:inkMkLst>
            <pc:docMk/>
            <pc:sldMk cId="4207668247" sldId="323"/>
            <ac:inkMk id="464" creationId="{66948D66-80AE-EB4D-CDD1-B7222A76F8AC}"/>
          </ac:inkMkLst>
        </pc:inkChg>
        <pc:inkChg chg="add mod">
          <ac:chgData name="Kokchun Giang" userId="67e2125d-ec8c-4323-9653-9824a2ad815f" providerId="ADAL" clId="{10EEDAB3-2DB0-BA4D-8CC6-6424E46A9142}" dt="2024-01-13T12:41:35.122" v="417"/>
          <ac:inkMkLst>
            <pc:docMk/>
            <pc:sldMk cId="4207668247" sldId="323"/>
            <ac:inkMk id="465" creationId="{F5455A6B-B6F8-B6B0-F247-FF5748B7F441}"/>
          </ac:inkMkLst>
        </pc:inkChg>
        <pc:inkChg chg="add mod">
          <ac:chgData name="Kokchun Giang" userId="67e2125d-ec8c-4323-9653-9824a2ad815f" providerId="ADAL" clId="{10EEDAB3-2DB0-BA4D-8CC6-6424E46A9142}" dt="2024-01-13T12:41:35.122" v="417"/>
          <ac:inkMkLst>
            <pc:docMk/>
            <pc:sldMk cId="4207668247" sldId="323"/>
            <ac:inkMk id="466" creationId="{FACE38E3-FA0F-3745-37E8-1BE646D5689C}"/>
          </ac:inkMkLst>
        </pc:inkChg>
        <pc:inkChg chg="add mod">
          <ac:chgData name="Kokchun Giang" userId="67e2125d-ec8c-4323-9653-9824a2ad815f" providerId="ADAL" clId="{10EEDAB3-2DB0-BA4D-8CC6-6424E46A9142}" dt="2024-01-13T12:41:35.122" v="417"/>
          <ac:inkMkLst>
            <pc:docMk/>
            <pc:sldMk cId="4207668247" sldId="323"/>
            <ac:inkMk id="467" creationId="{F644B8C5-D818-5D47-0F0D-3C6D0CB213A7}"/>
          </ac:inkMkLst>
        </pc:inkChg>
        <pc:inkChg chg="add mod">
          <ac:chgData name="Kokchun Giang" userId="67e2125d-ec8c-4323-9653-9824a2ad815f" providerId="ADAL" clId="{10EEDAB3-2DB0-BA4D-8CC6-6424E46A9142}" dt="2024-01-13T12:41:41.516" v="432"/>
          <ac:inkMkLst>
            <pc:docMk/>
            <pc:sldMk cId="4207668247" sldId="323"/>
            <ac:inkMk id="470" creationId="{72C35BB0-A77E-1A26-FC4F-3850E136D032}"/>
          </ac:inkMkLst>
        </pc:inkChg>
        <pc:inkChg chg="add mod">
          <ac:chgData name="Kokchun Giang" userId="67e2125d-ec8c-4323-9653-9824a2ad815f" providerId="ADAL" clId="{10EEDAB3-2DB0-BA4D-8CC6-6424E46A9142}" dt="2024-01-13T12:41:41.516" v="432"/>
          <ac:inkMkLst>
            <pc:docMk/>
            <pc:sldMk cId="4207668247" sldId="323"/>
            <ac:inkMk id="471" creationId="{02185478-418B-D835-7D6C-6CF31832D020}"/>
          </ac:inkMkLst>
        </pc:inkChg>
        <pc:inkChg chg="add mod">
          <ac:chgData name="Kokchun Giang" userId="67e2125d-ec8c-4323-9653-9824a2ad815f" providerId="ADAL" clId="{10EEDAB3-2DB0-BA4D-8CC6-6424E46A9142}" dt="2024-01-13T12:41:41.516" v="432"/>
          <ac:inkMkLst>
            <pc:docMk/>
            <pc:sldMk cId="4207668247" sldId="323"/>
            <ac:inkMk id="472" creationId="{5B080127-D001-6EB7-50FC-50EFA2A8CEF3}"/>
          </ac:inkMkLst>
        </pc:inkChg>
        <pc:inkChg chg="add mod">
          <ac:chgData name="Kokchun Giang" userId="67e2125d-ec8c-4323-9653-9824a2ad815f" providerId="ADAL" clId="{10EEDAB3-2DB0-BA4D-8CC6-6424E46A9142}" dt="2024-01-13T12:41:41.516" v="432"/>
          <ac:inkMkLst>
            <pc:docMk/>
            <pc:sldMk cId="4207668247" sldId="323"/>
            <ac:inkMk id="473" creationId="{3B499AC1-6FE6-CFE4-8419-1B003DA94BB8}"/>
          </ac:inkMkLst>
        </pc:inkChg>
        <pc:inkChg chg="add mod">
          <ac:chgData name="Kokchun Giang" userId="67e2125d-ec8c-4323-9653-9824a2ad815f" providerId="ADAL" clId="{10EEDAB3-2DB0-BA4D-8CC6-6424E46A9142}" dt="2024-01-13T12:41:41.516" v="432"/>
          <ac:inkMkLst>
            <pc:docMk/>
            <pc:sldMk cId="4207668247" sldId="323"/>
            <ac:inkMk id="474" creationId="{CB6D1B40-EB1C-2C7C-1F65-545CA07D96BC}"/>
          </ac:inkMkLst>
        </pc:inkChg>
        <pc:inkChg chg="add mod">
          <ac:chgData name="Kokchun Giang" userId="67e2125d-ec8c-4323-9653-9824a2ad815f" providerId="ADAL" clId="{10EEDAB3-2DB0-BA4D-8CC6-6424E46A9142}" dt="2024-01-13T12:41:41.516" v="432"/>
          <ac:inkMkLst>
            <pc:docMk/>
            <pc:sldMk cId="4207668247" sldId="323"/>
            <ac:inkMk id="475" creationId="{9EF0D530-80D2-D2C9-C1E5-7405F7B336D8}"/>
          </ac:inkMkLst>
        </pc:inkChg>
        <pc:inkChg chg="add mod">
          <ac:chgData name="Kokchun Giang" userId="67e2125d-ec8c-4323-9653-9824a2ad815f" providerId="ADAL" clId="{10EEDAB3-2DB0-BA4D-8CC6-6424E46A9142}" dt="2024-01-13T12:41:41.516" v="432"/>
          <ac:inkMkLst>
            <pc:docMk/>
            <pc:sldMk cId="4207668247" sldId="323"/>
            <ac:inkMk id="476" creationId="{DFA079D8-0D55-0204-F0B3-0EB9C0D1F4B6}"/>
          </ac:inkMkLst>
        </pc:inkChg>
        <pc:inkChg chg="add mod">
          <ac:chgData name="Kokchun Giang" userId="67e2125d-ec8c-4323-9653-9824a2ad815f" providerId="ADAL" clId="{10EEDAB3-2DB0-BA4D-8CC6-6424E46A9142}" dt="2024-01-13T12:41:41.516" v="432"/>
          <ac:inkMkLst>
            <pc:docMk/>
            <pc:sldMk cId="4207668247" sldId="323"/>
            <ac:inkMk id="477" creationId="{B68FE78E-A490-80E8-D02C-8BB5826F9E3B}"/>
          </ac:inkMkLst>
        </pc:inkChg>
        <pc:inkChg chg="add mod">
          <ac:chgData name="Kokchun Giang" userId="67e2125d-ec8c-4323-9653-9824a2ad815f" providerId="ADAL" clId="{10EEDAB3-2DB0-BA4D-8CC6-6424E46A9142}" dt="2024-01-13T12:41:41.516" v="432"/>
          <ac:inkMkLst>
            <pc:docMk/>
            <pc:sldMk cId="4207668247" sldId="323"/>
            <ac:inkMk id="478" creationId="{B1DFAB90-C5ED-C39B-384C-629528601329}"/>
          </ac:inkMkLst>
        </pc:inkChg>
        <pc:inkChg chg="add mod">
          <ac:chgData name="Kokchun Giang" userId="67e2125d-ec8c-4323-9653-9824a2ad815f" providerId="ADAL" clId="{10EEDAB3-2DB0-BA4D-8CC6-6424E46A9142}" dt="2024-01-13T12:41:41.516" v="432"/>
          <ac:inkMkLst>
            <pc:docMk/>
            <pc:sldMk cId="4207668247" sldId="323"/>
            <ac:inkMk id="479" creationId="{2474F290-9135-9FBB-E639-3951F89B6B65}"/>
          </ac:inkMkLst>
        </pc:inkChg>
        <pc:inkChg chg="add mod">
          <ac:chgData name="Kokchun Giang" userId="67e2125d-ec8c-4323-9653-9824a2ad815f" providerId="ADAL" clId="{10EEDAB3-2DB0-BA4D-8CC6-6424E46A9142}" dt="2024-01-13T12:41:41.516" v="432"/>
          <ac:inkMkLst>
            <pc:docMk/>
            <pc:sldMk cId="4207668247" sldId="323"/>
            <ac:inkMk id="480" creationId="{13098DB7-AF01-D716-B164-3B51B268CBDF}"/>
          </ac:inkMkLst>
        </pc:inkChg>
        <pc:inkChg chg="add mod">
          <ac:chgData name="Kokchun Giang" userId="67e2125d-ec8c-4323-9653-9824a2ad815f" providerId="ADAL" clId="{10EEDAB3-2DB0-BA4D-8CC6-6424E46A9142}" dt="2024-01-13T12:41:41.516" v="432"/>
          <ac:inkMkLst>
            <pc:docMk/>
            <pc:sldMk cId="4207668247" sldId="323"/>
            <ac:inkMk id="481" creationId="{8A94C125-1FF9-336A-57F1-17B3CC1E0470}"/>
          </ac:inkMkLst>
        </pc:inkChg>
        <pc:inkChg chg="add mod">
          <ac:chgData name="Kokchun Giang" userId="67e2125d-ec8c-4323-9653-9824a2ad815f" providerId="ADAL" clId="{10EEDAB3-2DB0-BA4D-8CC6-6424E46A9142}" dt="2024-01-13T12:41:41.516" v="432"/>
          <ac:inkMkLst>
            <pc:docMk/>
            <pc:sldMk cId="4207668247" sldId="323"/>
            <ac:inkMk id="482" creationId="{DD600BF1-3D79-3BA4-CC59-B599B12BC0CC}"/>
          </ac:inkMkLst>
        </pc:inkChg>
        <pc:inkChg chg="add mod">
          <ac:chgData name="Kokchun Giang" userId="67e2125d-ec8c-4323-9653-9824a2ad815f" providerId="ADAL" clId="{10EEDAB3-2DB0-BA4D-8CC6-6424E46A9142}" dt="2024-01-13T12:41:41.516" v="432"/>
          <ac:inkMkLst>
            <pc:docMk/>
            <pc:sldMk cId="4207668247" sldId="323"/>
            <ac:inkMk id="483" creationId="{55A8797D-625C-8475-7BA7-5FCCBC1BED04}"/>
          </ac:inkMkLst>
        </pc:inkChg>
        <pc:inkChg chg="add mod">
          <ac:chgData name="Kokchun Giang" userId="67e2125d-ec8c-4323-9653-9824a2ad815f" providerId="ADAL" clId="{10EEDAB3-2DB0-BA4D-8CC6-6424E46A9142}" dt="2024-01-13T15:24:36.659" v="2877" actId="164"/>
          <ac:inkMkLst>
            <pc:docMk/>
            <pc:sldMk cId="4207668247" sldId="323"/>
            <ac:inkMk id="486" creationId="{77BBD3C2-11E8-345F-A3D3-03C0D5875E26}"/>
          </ac:inkMkLst>
        </pc:inkChg>
        <pc:inkChg chg="add mod">
          <ac:chgData name="Kokchun Giang" userId="67e2125d-ec8c-4323-9653-9824a2ad815f" providerId="ADAL" clId="{10EEDAB3-2DB0-BA4D-8CC6-6424E46A9142}" dt="2024-01-13T15:24:36.659" v="2877" actId="164"/>
          <ac:inkMkLst>
            <pc:docMk/>
            <pc:sldMk cId="4207668247" sldId="323"/>
            <ac:inkMk id="487" creationId="{7A0D964E-0D7D-4490-C718-36067A47B1C8}"/>
          </ac:inkMkLst>
        </pc:inkChg>
        <pc:inkChg chg="add mod">
          <ac:chgData name="Kokchun Giang" userId="67e2125d-ec8c-4323-9653-9824a2ad815f" providerId="ADAL" clId="{10EEDAB3-2DB0-BA4D-8CC6-6424E46A9142}" dt="2024-01-13T15:24:36.659" v="2877" actId="164"/>
          <ac:inkMkLst>
            <pc:docMk/>
            <pc:sldMk cId="4207668247" sldId="323"/>
            <ac:inkMk id="488" creationId="{95E6459C-CF27-7B10-40D5-66D3C33F3D1B}"/>
          </ac:inkMkLst>
        </pc:inkChg>
        <pc:inkChg chg="add mod">
          <ac:chgData name="Kokchun Giang" userId="67e2125d-ec8c-4323-9653-9824a2ad815f" providerId="ADAL" clId="{10EEDAB3-2DB0-BA4D-8CC6-6424E46A9142}" dt="2024-01-13T15:24:36.659" v="2877" actId="164"/>
          <ac:inkMkLst>
            <pc:docMk/>
            <pc:sldMk cId="4207668247" sldId="323"/>
            <ac:inkMk id="489" creationId="{8BD74016-E5AC-D141-BC14-BCBEF5C472ED}"/>
          </ac:inkMkLst>
        </pc:inkChg>
        <pc:inkChg chg="add del mod">
          <ac:chgData name="Kokchun Giang" userId="67e2125d-ec8c-4323-9653-9824a2ad815f" providerId="ADAL" clId="{10EEDAB3-2DB0-BA4D-8CC6-6424E46A9142}" dt="2024-01-13T12:41:46.074" v="440"/>
          <ac:inkMkLst>
            <pc:docMk/>
            <pc:sldMk cId="4207668247" sldId="323"/>
            <ac:inkMk id="490" creationId="{040A4037-D8E9-2E9F-2370-DED9F2756718}"/>
          </ac:inkMkLst>
        </pc:inkChg>
        <pc:inkChg chg="add mod">
          <ac:chgData name="Kokchun Giang" userId="67e2125d-ec8c-4323-9653-9824a2ad815f" providerId="ADAL" clId="{10EEDAB3-2DB0-BA4D-8CC6-6424E46A9142}" dt="2024-01-13T12:42:53.944" v="449"/>
          <ac:inkMkLst>
            <pc:docMk/>
            <pc:sldMk cId="4207668247" sldId="323"/>
            <ac:inkMk id="492" creationId="{8C9D7A5A-816C-60A3-EAAC-7EE7EFD59BD5}"/>
          </ac:inkMkLst>
        </pc:inkChg>
        <pc:inkChg chg="add mod">
          <ac:chgData name="Kokchun Giang" userId="67e2125d-ec8c-4323-9653-9824a2ad815f" providerId="ADAL" clId="{10EEDAB3-2DB0-BA4D-8CC6-6424E46A9142}" dt="2024-01-13T12:42:53.944" v="449"/>
          <ac:inkMkLst>
            <pc:docMk/>
            <pc:sldMk cId="4207668247" sldId="323"/>
            <ac:inkMk id="493" creationId="{824333E1-1012-F359-BB7F-35E6A7B0821C}"/>
          </ac:inkMkLst>
        </pc:inkChg>
        <pc:inkChg chg="add mod">
          <ac:chgData name="Kokchun Giang" userId="67e2125d-ec8c-4323-9653-9824a2ad815f" providerId="ADAL" clId="{10EEDAB3-2DB0-BA4D-8CC6-6424E46A9142}" dt="2024-01-13T12:42:53.944" v="449"/>
          <ac:inkMkLst>
            <pc:docMk/>
            <pc:sldMk cId="4207668247" sldId="323"/>
            <ac:inkMk id="494" creationId="{3EF79C70-A363-423B-3219-85D098D70CE7}"/>
          </ac:inkMkLst>
        </pc:inkChg>
        <pc:inkChg chg="add mod">
          <ac:chgData name="Kokchun Giang" userId="67e2125d-ec8c-4323-9653-9824a2ad815f" providerId="ADAL" clId="{10EEDAB3-2DB0-BA4D-8CC6-6424E46A9142}" dt="2024-01-13T12:42:53.944" v="449"/>
          <ac:inkMkLst>
            <pc:docMk/>
            <pc:sldMk cId="4207668247" sldId="323"/>
            <ac:inkMk id="495" creationId="{9B5A56DA-104D-DD7B-8F33-C9EA51C7A337}"/>
          </ac:inkMkLst>
        </pc:inkChg>
        <pc:inkChg chg="add mod">
          <ac:chgData name="Kokchun Giang" userId="67e2125d-ec8c-4323-9653-9824a2ad815f" providerId="ADAL" clId="{10EEDAB3-2DB0-BA4D-8CC6-6424E46A9142}" dt="2024-01-13T12:42:53.944" v="449"/>
          <ac:inkMkLst>
            <pc:docMk/>
            <pc:sldMk cId="4207668247" sldId="323"/>
            <ac:inkMk id="496" creationId="{2A3FFF51-72AB-DE9E-A6A2-5AAA17B69FC5}"/>
          </ac:inkMkLst>
        </pc:inkChg>
        <pc:inkChg chg="add mod">
          <ac:chgData name="Kokchun Giang" userId="67e2125d-ec8c-4323-9653-9824a2ad815f" providerId="ADAL" clId="{10EEDAB3-2DB0-BA4D-8CC6-6424E46A9142}" dt="2024-01-13T12:42:53.944" v="449"/>
          <ac:inkMkLst>
            <pc:docMk/>
            <pc:sldMk cId="4207668247" sldId="323"/>
            <ac:inkMk id="497" creationId="{44E0257A-DD7F-C593-F277-071A22075240}"/>
          </ac:inkMkLst>
        </pc:inkChg>
        <pc:inkChg chg="add mod">
          <ac:chgData name="Kokchun Giang" userId="67e2125d-ec8c-4323-9653-9824a2ad815f" providerId="ADAL" clId="{10EEDAB3-2DB0-BA4D-8CC6-6424E46A9142}" dt="2024-01-13T12:42:53.944" v="449"/>
          <ac:inkMkLst>
            <pc:docMk/>
            <pc:sldMk cId="4207668247" sldId="323"/>
            <ac:inkMk id="498" creationId="{35B34672-D528-A2D8-17BD-8E274C860AAA}"/>
          </ac:inkMkLst>
        </pc:inkChg>
        <pc:inkChg chg="add mod">
          <ac:chgData name="Kokchun Giang" userId="67e2125d-ec8c-4323-9653-9824a2ad815f" providerId="ADAL" clId="{10EEDAB3-2DB0-BA4D-8CC6-6424E46A9142}" dt="2024-01-13T12:42:53.944" v="449"/>
          <ac:inkMkLst>
            <pc:docMk/>
            <pc:sldMk cId="4207668247" sldId="323"/>
            <ac:inkMk id="499" creationId="{AF035E9A-216A-775B-738A-E526C75F7B78}"/>
          </ac:inkMkLst>
        </pc:inkChg>
        <pc:inkChg chg="add mod">
          <ac:chgData name="Kokchun Giang" userId="67e2125d-ec8c-4323-9653-9824a2ad815f" providerId="ADAL" clId="{10EEDAB3-2DB0-BA4D-8CC6-6424E46A9142}" dt="2024-01-13T12:42:56.715" v="453"/>
          <ac:inkMkLst>
            <pc:docMk/>
            <pc:sldMk cId="4207668247" sldId="323"/>
            <ac:inkMk id="501" creationId="{ED57D804-2EBD-509C-3F0A-B855E4B78B4D}"/>
          </ac:inkMkLst>
        </pc:inkChg>
        <pc:inkChg chg="add mod">
          <ac:chgData name="Kokchun Giang" userId="67e2125d-ec8c-4323-9653-9824a2ad815f" providerId="ADAL" clId="{10EEDAB3-2DB0-BA4D-8CC6-6424E46A9142}" dt="2024-01-13T12:42:56.715" v="453"/>
          <ac:inkMkLst>
            <pc:docMk/>
            <pc:sldMk cId="4207668247" sldId="323"/>
            <ac:inkMk id="502" creationId="{2BC569C5-E1BC-F85D-6782-4AA5B614C917}"/>
          </ac:inkMkLst>
        </pc:inkChg>
        <pc:inkChg chg="add mod">
          <ac:chgData name="Kokchun Giang" userId="67e2125d-ec8c-4323-9653-9824a2ad815f" providerId="ADAL" clId="{10EEDAB3-2DB0-BA4D-8CC6-6424E46A9142}" dt="2024-01-13T12:42:56.715" v="453"/>
          <ac:inkMkLst>
            <pc:docMk/>
            <pc:sldMk cId="4207668247" sldId="323"/>
            <ac:inkMk id="503" creationId="{5266CD0F-A564-E9FF-7FE8-27CEC97B26F1}"/>
          </ac:inkMkLst>
        </pc:inkChg>
        <pc:inkChg chg="add mod">
          <ac:chgData name="Kokchun Giang" userId="67e2125d-ec8c-4323-9653-9824a2ad815f" providerId="ADAL" clId="{10EEDAB3-2DB0-BA4D-8CC6-6424E46A9142}" dt="2024-01-13T15:25:03.826" v="2882" actId="164"/>
          <ac:inkMkLst>
            <pc:docMk/>
            <pc:sldMk cId="4207668247" sldId="323"/>
            <ac:inkMk id="505" creationId="{09F82067-1C7B-15A1-4D25-5E6EE378E574}"/>
          </ac:inkMkLst>
        </pc:inkChg>
        <pc:inkChg chg="add mod">
          <ac:chgData name="Kokchun Giang" userId="67e2125d-ec8c-4323-9653-9824a2ad815f" providerId="ADAL" clId="{10EEDAB3-2DB0-BA4D-8CC6-6424E46A9142}" dt="2024-01-13T12:43:04.773" v="471"/>
          <ac:inkMkLst>
            <pc:docMk/>
            <pc:sldMk cId="4207668247" sldId="323"/>
            <ac:inkMk id="506" creationId="{B2EDD898-23D1-CB14-1479-B91D37B40D41}"/>
          </ac:inkMkLst>
        </pc:inkChg>
        <pc:inkChg chg="add mod">
          <ac:chgData name="Kokchun Giang" userId="67e2125d-ec8c-4323-9653-9824a2ad815f" providerId="ADAL" clId="{10EEDAB3-2DB0-BA4D-8CC6-6424E46A9142}" dt="2024-01-13T12:43:04.773" v="471"/>
          <ac:inkMkLst>
            <pc:docMk/>
            <pc:sldMk cId="4207668247" sldId="323"/>
            <ac:inkMk id="507" creationId="{98C4A9F3-93D8-5B69-21B5-C1D32C7DF9AD}"/>
          </ac:inkMkLst>
        </pc:inkChg>
        <pc:inkChg chg="add mod">
          <ac:chgData name="Kokchun Giang" userId="67e2125d-ec8c-4323-9653-9824a2ad815f" providerId="ADAL" clId="{10EEDAB3-2DB0-BA4D-8CC6-6424E46A9142}" dt="2024-01-13T12:43:04.773" v="471"/>
          <ac:inkMkLst>
            <pc:docMk/>
            <pc:sldMk cId="4207668247" sldId="323"/>
            <ac:inkMk id="508" creationId="{F153688B-491E-6A91-B9BA-CD5471CE9521}"/>
          </ac:inkMkLst>
        </pc:inkChg>
        <pc:inkChg chg="add mod">
          <ac:chgData name="Kokchun Giang" userId="67e2125d-ec8c-4323-9653-9824a2ad815f" providerId="ADAL" clId="{10EEDAB3-2DB0-BA4D-8CC6-6424E46A9142}" dt="2024-01-13T12:43:04.773" v="471"/>
          <ac:inkMkLst>
            <pc:docMk/>
            <pc:sldMk cId="4207668247" sldId="323"/>
            <ac:inkMk id="509" creationId="{ACAA181F-C7E1-37E8-3134-EEE115A7DF1F}"/>
          </ac:inkMkLst>
        </pc:inkChg>
        <pc:inkChg chg="add mod">
          <ac:chgData name="Kokchun Giang" userId="67e2125d-ec8c-4323-9653-9824a2ad815f" providerId="ADAL" clId="{10EEDAB3-2DB0-BA4D-8CC6-6424E46A9142}" dt="2024-01-13T12:43:04.773" v="471"/>
          <ac:inkMkLst>
            <pc:docMk/>
            <pc:sldMk cId="4207668247" sldId="323"/>
            <ac:inkMk id="510" creationId="{91B0D05D-F653-2ECA-DC97-D98124CAD87D}"/>
          </ac:inkMkLst>
        </pc:inkChg>
        <pc:inkChg chg="add mod">
          <ac:chgData name="Kokchun Giang" userId="67e2125d-ec8c-4323-9653-9824a2ad815f" providerId="ADAL" clId="{10EEDAB3-2DB0-BA4D-8CC6-6424E46A9142}" dt="2024-01-13T12:43:04.773" v="471"/>
          <ac:inkMkLst>
            <pc:docMk/>
            <pc:sldMk cId="4207668247" sldId="323"/>
            <ac:inkMk id="511" creationId="{4170A9E6-E3FE-C8EA-F454-EF6A0AFCA07E}"/>
          </ac:inkMkLst>
        </pc:inkChg>
        <pc:inkChg chg="add mod">
          <ac:chgData name="Kokchun Giang" userId="67e2125d-ec8c-4323-9653-9824a2ad815f" providerId="ADAL" clId="{10EEDAB3-2DB0-BA4D-8CC6-6424E46A9142}" dt="2024-01-13T12:43:04.773" v="471"/>
          <ac:inkMkLst>
            <pc:docMk/>
            <pc:sldMk cId="4207668247" sldId="323"/>
            <ac:inkMk id="512" creationId="{5F7D66A9-CF94-74F0-C23F-77F815F9FE0C}"/>
          </ac:inkMkLst>
        </pc:inkChg>
        <pc:inkChg chg="add mod">
          <ac:chgData name="Kokchun Giang" userId="67e2125d-ec8c-4323-9653-9824a2ad815f" providerId="ADAL" clId="{10EEDAB3-2DB0-BA4D-8CC6-6424E46A9142}" dt="2024-01-13T12:43:04.773" v="471"/>
          <ac:inkMkLst>
            <pc:docMk/>
            <pc:sldMk cId="4207668247" sldId="323"/>
            <ac:inkMk id="513" creationId="{021496E1-45E2-255A-EAD8-ED4A99EC2C99}"/>
          </ac:inkMkLst>
        </pc:inkChg>
        <pc:inkChg chg="add mod">
          <ac:chgData name="Kokchun Giang" userId="67e2125d-ec8c-4323-9653-9824a2ad815f" providerId="ADAL" clId="{10EEDAB3-2DB0-BA4D-8CC6-6424E46A9142}" dt="2024-01-13T12:43:04.773" v="471"/>
          <ac:inkMkLst>
            <pc:docMk/>
            <pc:sldMk cId="4207668247" sldId="323"/>
            <ac:inkMk id="514" creationId="{D182DEFB-0898-6175-B264-DA327B4951D7}"/>
          </ac:inkMkLst>
        </pc:inkChg>
        <pc:inkChg chg="add mod">
          <ac:chgData name="Kokchun Giang" userId="67e2125d-ec8c-4323-9653-9824a2ad815f" providerId="ADAL" clId="{10EEDAB3-2DB0-BA4D-8CC6-6424E46A9142}" dt="2024-01-13T12:43:04.773" v="471"/>
          <ac:inkMkLst>
            <pc:docMk/>
            <pc:sldMk cId="4207668247" sldId="323"/>
            <ac:inkMk id="515" creationId="{890039FA-3153-BEFA-DA2D-CB3073B002C3}"/>
          </ac:inkMkLst>
        </pc:inkChg>
        <pc:inkChg chg="add mod">
          <ac:chgData name="Kokchun Giang" userId="67e2125d-ec8c-4323-9653-9824a2ad815f" providerId="ADAL" clId="{10EEDAB3-2DB0-BA4D-8CC6-6424E46A9142}" dt="2024-01-13T12:43:04.773" v="471"/>
          <ac:inkMkLst>
            <pc:docMk/>
            <pc:sldMk cId="4207668247" sldId="323"/>
            <ac:inkMk id="516" creationId="{2B3235EF-55E1-AFA9-B224-66AC5985A992}"/>
          </ac:inkMkLst>
        </pc:inkChg>
        <pc:inkChg chg="add mod">
          <ac:chgData name="Kokchun Giang" userId="67e2125d-ec8c-4323-9653-9824a2ad815f" providerId="ADAL" clId="{10EEDAB3-2DB0-BA4D-8CC6-6424E46A9142}" dt="2024-01-13T12:43:04.773" v="471"/>
          <ac:inkMkLst>
            <pc:docMk/>
            <pc:sldMk cId="4207668247" sldId="323"/>
            <ac:inkMk id="517" creationId="{479A5B67-3271-C1AB-9E6A-9DAEF131AB2E}"/>
          </ac:inkMkLst>
        </pc:inkChg>
        <pc:inkChg chg="add mod">
          <ac:chgData name="Kokchun Giang" userId="67e2125d-ec8c-4323-9653-9824a2ad815f" providerId="ADAL" clId="{10EEDAB3-2DB0-BA4D-8CC6-6424E46A9142}" dt="2024-01-13T12:43:04.773" v="471"/>
          <ac:inkMkLst>
            <pc:docMk/>
            <pc:sldMk cId="4207668247" sldId="323"/>
            <ac:inkMk id="518" creationId="{5023CEEF-E284-80DA-9B51-53873ABBFD3E}"/>
          </ac:inkMkLst>
        </pc:inkChg>
        <pc:inkChg chg="add mod">
          <ac:chgData name="Kokchun Giang" userId="67e2125d-ec8c-4323-9653-9824a2ad815f" providerId="ADAL" clId="{10EEDAB3-2DB0-BA4D-8CC6-6424E46A9142}" dt="2024-01-13T12:43:04.773" v="471"/>
          <ac:inkMkLst>
            <pc:docMk/>
            <pc:sldMk cId="4207668247" sldId="323"/>
            <ac:inkMk id="519" creationId="{34333D42-2768-74A2-AA61-E8156B2CAF53}"/>
          </ac:inkMkLst>
        </pc:inkChg>
        <pc:inkChg chg="add mod">
          <ac:chgData name="Kokchun Giang" userId="67e2125d-ec8c-4323-9653-9824a2ad815f" providerId="ADAL" clId="{10EEDAB3-2DB0-BA4D-8CC6-6424E46A9142}" dt="2024-01-13T12:43:04.773" v="471"/>
          <ac:inkMkLst>
            <pc:docMk/>
            <pc:sldMk cId="4207668247" sldId="323"/>
            <ac:inkMk id="520" creationId="{F8C20478-BCC3-9942-2E01-6356112935CB}"/>
          </ac:inkMkLst>
        </pc:inkChg>
        <pc:inkChg chg="add mod">
          <ac:chgData name="Kokchun Giang" userId="67e2125d-ec8c-4323-9653-9824a2ad815f" providerId="ADAL" clId="{10EEDAB3-2DB0-BA4D-8CC6-6424E46A9142}" dt="2024-01-13T12:43:04.773" v="471"/>
          <ac:inkMkLst>
            <pc:docMk/>
            <pc:sldMk cId="4207668247" sldId="323"/>
            <ac:inkMk id="521" creationId="{AA4CB063-094C-E7D0-FD12-33D13E3C958E}"/>
          </ac:inkMkLst>
        </pc:inkChg>
        <pc:inkChg chg="add mod">
          <ac:chgData name="Kokchun Giang" userId="67e2125d-ec8c-4323-9653-9824a2ad815f" providerId="ADAL" clId="{10EEDAB3-2DB0-BA4D-8CC6-6424E46A9142}" dt="2024-01-13T12:43:09.812" v="483"/>
          <ac:inkMkLst>
            <pc:docMk/>
            <pc:sldMk cId="4207668247" sldId="323"/>
            <ac:inkMk id="524" creationId="{723BB97E-5B53-E22E-57F4-A35E1BF08B04}"/>
          </ac:inkMkLst>
        </pc:inkChg>
        <pc:inkChg chg="add mod">
          <ac:chgData name="Kokchun Giang" userId="67e2125d-ec8c-4323-9653-9824a2ad815f" providerId="ADAL" clId="{10EEDAB3-2DB0-BA4D-8CC6-6424E46A9142}" dt="2024-01-13T12:43:09.812" v="483"/>
          <ac:inkMkLst>
            <pc:docMk/>
            <pc:sldMk cId="4207668247" sldId="323"/>
            <ac:inkMk id="525" creationId="{6C14BF4A-0EA1-70BE-4A30-853288C0E379}"/>
          </ac:inkMkLst>
        </pc:inkChg>
        <pc:inkChg chg="add mod">
          <ac:chgData name="Kokchun Giang" userId="67e2125d-ec8c-4323-9653-9824a2ad815f" providerId="ADAL" clId="{10EEDAB3-2DB0-BA4D-8CC6-6424E46A9142}" dt="2024-01-13T12:43:09.812" v="483"/>
          <ac:inkMkLst>
            <pc:docMk/>
            <pc:sldMk cId="4207668247" sldId="323"/>
            <ac:inkMk id="526" creationId="{619A3B2C-E6A7-5960-0EBA-124028BE80B6}"/>
          </ac:inkMkLst>
        </pc:inkChg>
        <pc:inkChg chg="add mod">
          <ac:chgData name="Kokchun Giang" userId="67e2125d-ec8c-4323-9653-9824a2ad815f" providerId="ADAL" clId="{10EEDAB3-2DB0-BA4D-8CC6-6424E46A9142}" dt="2024-01-13T12:43:09.812" v="483"/>
          <ac:inkMkLst>
            <pc:docMk/>
            <pc:sldMk cId="4207668247" sldId="323"/>
            <ac:inkMk id="527" creationId="{4997451E-26BE-99D0-FFA6-7C6CD3D5A2BC}"/>
          </ac:inkMkLst>
        </pc:inkChg>
        <pc:inkChg chg="add mod">
          <ac:chgData name="Kokchun Giang" userId="67e2125d-ec8c-4323-9653-9824a2ad815f" providerId="ADAL" clId="{10EEDAB3-2DB0-BA4D-8CC6-6424E46A9142}" dt="2024-01-13T12:43:09.812" v="483"/>
          <ac:inkMkLst>
            <pc:docMk/>
            <pc:sldMk cId="4207668247" sldId="323"/>
            <ac:inkMk id="528" creationId="{BA38F500-0ACB-8A15-CDAB-D6F06C044AB8}"/>
          </ac:inkMkLst>
        </pc:inkChg>
        <pc:inkChg chg="add mod">
          <ac:chgData name="Kokchun Giang" userId="67e2125d-ec8c-4323-9653-9824a2ad815f" providerId="ADAL" clId="{10EEDAB3-2DB0-BA4D-8CC6-6424E46A9142}" dt="2024-01-13T12:43:09.812" v="483"/>
          <ac:inkMkLst>
            <pc:docMk/>
            <pc:sldMk cId="4207668247" sldId="323"/>
            <ac:inkMk id="529" creationId="{9E000A48-7170-2A25-DA82-FEE09060934E}"/>
          </ac:inkMkLst>
        </pc:inkChg>
        <pc:inkChg chg="add mod">
          <ac:chgData name="Kokchun Giang" userId="67e2125d-ec8c-4323-9653-9824a2ad815f" providerId="ADAL" clId="{10EEDAB3-2DB0-BA4D-8CC6-6424E46A9142}" dt="2024-01-13T12:43:09.812" v="483"/>
          <ac:inkMkLst>
            <pc:docMk/>
            <pc:sldMk cId="4207668247" sldId="323"/>
            <ac:inkMk id="530" creationId="{E63C119F-1AF6-FFB9-6070-7B05E0A53630}"/>
          </ac:inkMkLst>
        </pc:inkChg>
        <pc:inkChg chg="add mod">
          <ac:chgData name="Kokchun Giang" userId="67e2125d-ec8c-4323-9653-9824a2ad815f" providerId="ADAL" clId="{10EEDAB3-2DB0-BA4D-8CC6-6424E46A9142}" dt="2024-01-13T12:43:09.812" v="483"/>
          <ac:inkMkLst>
            <pc:docMk/>
            <pc:sldMk cId="4207668247" sldId="323"/>
            <ac:inkMk id="531" creationId="{77005367-6A9A-5040-6722-F41845CE5C08}"/>
          </ac:inkMkLst>
        </pc:inkChg>
        <pc:inkChg chg="add mod">
          <ac:chgData name="Kokchun Giang" userId="67e2125d-ec8c-4323-9653-9824a2ad815f" providerId="ADAL" clId="{10EEDAB3-2DB0-BA4D-8CC6-6424E46A9142}" dt="2024-01-13T12:43:09.812" v="483"/>
          <ac:inkMkLst>
            <pc:docMk/>
            <pc:sldMk cId="4207668247" sldId="323"/>
            <ac:inkMk id="532" creationId="{80756863-BEAF-9B1E-D408-CB2C88D6447E}"/>
          </ac:inkMkLst>
        </pc:inkChg>
        <pc:inkChg chg="add mod">
          <ac:chgData name="Kokchun Giang" userId="67e2125d-ec8c-4323-9653-9824a2ad815f" providerId="ADAL" clId="{10EEDAB3-2DB0-BA4D-8CC6-6424E46A9142}" dt="2024-01-13T12:43:09.812" v="483"/>
          <ac:inkMkLst>
            <pc:docMk/>
            <pc:sldMk cId="4207668247" sldId="323"/>
            <ac:inkMk id="534" creationId="{55B58444-FF89-718D-AEB6-1F3F46FDC9F8}"/>
          </ac:inkMkLst>
        </pc:inkChg>
        <pc:inkChg chg="add mod">
          <ac:chgData name="Kokchun Giang" userId="67e2125d-ec8c-4323-9653-9824a2ad815f" providerId="ADAL" clId="{10EEDAB3-2DB0-BA4D-8CC6-6424E46A9142}" dt="2024-01-13T12:43:19" v="488"/>
          <ac:inkMkLst>
            <pc:docMk/>
            <pc:sldMk cId="4207668247" sldId="323"/>
            <ac:inkMk id="536" creationId="{41106157-D005-10F6-DCD7-E59B3B7C40B0}"/>
          </ac:inkMkLst>
        </pc:inkChg>
        <pc:inkChg chg="add del mod">
          <ac:chgData name="Kokchun Giang" userId="67e2125d-ec8c-4323-9653-9824a2ad815f" providerId="ADAL" clId="{10EEDAB3-2DB0-BA4D-8CC6-6424E46A9142}" dt="2024-01-13T12:43:19" v="488"/>
          <ac:inkMkLst>
            <pc:docMk/>
            <pc:sldMk cId="4207668247" sldId="323"/>
            <ac:inkMk id="537" creationId="{9B2AE5D7-9C62-DCB1-C874-B31F486290CC}"/>
          </ac:inkMkLst>
        </pc:inkChg>
        <pc:cxnChg chg="add mod">
          <ac:chgData name="Kokchun Giang" userId="67e2125d-ec8c-4323-9653-9824a2ad815f" providerId="ADAL" clId="{10EEDAB3-2DB0-BA4D-8CC6-6424E46A9142}" dt="2024-01-13T12:39:56.497" v="319" actId="1076"/>
          <ac:cxnSpMkLst>
            <pc:docMk/>
            <pc:sldMk cId="4207668247" sldId="323"/>
            <ac:cxnSpMk id="392" creationId="{B2E2E143-5B8D-F970-4683-CE044061BD33}"/>
          </ac:cxnSpMkLst>
        </pc:cxnChg>
      </pc:sldChg>
      <pc:sldChg chg="addSp delSp modSp mod delAnim modAnim modNotesTx">
        <pc:chgData name="Kokchun Giang" userId="67e2125d-ec8c-4323-9653-9824a2ad815f" providerId="ADAL" clId="{10EEDAB3-2DB0-BA4D-8CC6-6424E46A9142}" dt="2024-01-13T15:26:12.414" v="2896"/>
        <pc:sldMkLst>
          <pc:docMk/>
          <pc:sldMk cId="3373492746" sldId="324"/>
        </pc:sldMkLst>
        <pc:spChg chg="mod">
          <ac:chgData name="Kokchun Giang" userId="67e2125d-ec8c-4323-9653-9824a2ad815f" providerId="ADAL" clId="{10EEDAB3-2DB0-BA4D-8CC6-6424E46A9142}" dt="2024-01-13T12:50:28.935" v="747" actId="20577"/>
          <ac:spMkLst>
            <pc:docMk/>
            <pc:sldMk cId="3373492746" sldId="324"/>
            <ac:spMk id="28" creationId="{7E8C0D03-019A-279A-6AD5-A5E7BD2580DB}"/>
          </ac:spMkLst>
        </pc:spChg>
        <pc:grpChg chg="add mod">
          <ac:chgData name="Kokchun Giang" userId="67e2125d-ec8c-4323-9653-9824a2ad815f" providerId="ADAL" clId="{10EEDAB3-2DB0-BA4D-8CC6-6424E46A9142}" dt="2024-01-13T15:25:19.138" v="2885" actId="164"/>
          <ac:grpSpMkLst>
            <pc:docMk/>
            <pc:sldMk cId="3373492746" sldId="324"/>
            <ac:grpSpMk id="2" creationId="{3E5F6630-00CD-7394-9AD5-EBAF06AA26DE}"/>
          </ac:grpSpMkLst>
        </pc:grpChg>
        <pc:grpChg chg="add mod">
          <ac:chgData name="Kokchun Giang" userId="67e2125d-ec8c-4323-9653-9824a2ad815f" providerId="ADAL" clId="{10EEDAB3-2DB0-BA4D-8CC6-6424E46A9142}" dt="2024-01-13T15:25:25.639" v="2887" actId="164"/>
          <ac:grpSpMkLst>
            <pc:docMk/>
            <pc:sldMk cId="3373492746" sldId="324"/>
            <ac:grpSpMk id="3" creationId="{A0D2B893-8F4E-C6B6-5AD1-DD08FF76FC8E}"/>
          </ac:grpSpMkLst>
        </pc:grpChg>
        <pc:grpChg chg="add mod">
          <ac:chgData name="Kokchun Giang" userId="67e2125d-ec8c-4323-9653-9824a2ad815f" providerId="ADAL" clId="{10EEDAB3-2DB0-BA4D-8CC6-6424E46A9142}" dt="2024-01-13T15:25:35.857" v="2889" actId="164"/>
          <ac:grpSpMkLst>
            <pc:docMk/>
            <pc:sldMk cId="3373492746" sldId="324"/>
            <ac:grpSpMk id="4" creationId="{2E645219-353D-FCB3-DDED-B83943C58F38}"/>
          </ac:grpSpMkLst>
        </pc:grpChg>
        <pc:grpChg chg="add mod">
          <ac:chgData name="Kokchun Giang" userId="67e2125d-ec8c-4323-9653-9824a2ad815f" providerId="ADAL" clId="{10EEDAB3-2DB0-BA4D-8CC6-6424E46A9142}" dt="2024-01-13T15:25:44.766" v="2891" actId="164"/>
          <ac:grpSpMkLst>
            <pc:docMk/>
            <pc:sldMk cId="3373492746" sldId="324"/>
            <ac:grpSpMk id="5" creationId="{31732810-DEDB-22AF-3557-A9725548F841}"/>
          </ac:grpSpMkLst>
        </pc:grpChg>
        <pc:grpChg chg="add mod">
          <ac:chgData name="Kokchun Giang" userId="67e2125d-ec8c-4323-9653-9824a2ad815f" providerId="ADAL" clId="{10EEDAB3-2DB0-BA4D-8CC6-6424E46A9142}" dt="2024-01-13T15:26:01.472" v="2893" actId="164"/>
          <ac:grpSpMkLst>
            <pc:docMk/>
            <pc:sldMk cId="3373492746" sldId="324"/>
            <ac:grpSpMk id="6" creationId="{DA8003E0-6D4E-9A64-9871-73A0B3EB4895}"/>
          </ac:grpSpMkLst>
        </pc:grpChg>
        <pc:grpChg chg="add mod">
          <ac:chgData name="Kokchun Giang" userId="67e2125d-ec8c-4323-9653-9824a2ad815f" providerId="ADAL" clId="{10EEDAB3-2DB0-BA4D-8CC6-6424E46A9142}" dt="2024-01-13T15:26:10.581" v="2895" actId="164"/>
          <ac:grpSpMkLst>
            <pc:docMk/>
            <pc:sldMk cId="3373492746" sldId="324"/>
            <ac:grpSpMk id="7" creationId="{169D2F9A-9F61-E07C-8D3C-9D9C86A04857}"/>
          </ac:grpSpMkLst>
        </pc:grpChg>
        <pc:grpChg chg="del">
          <ac:chgData name="Kokchun Giang" userId="67e2125d-ec8c-4323-9653-9824a2ad815f" providerId="ADAL" clId="{10EEDAB3-2DB0-BA4D-8CC6-6424E46A9142}" dt="2024-01-13T12:44:32.970" v="551" actId="478"/>
          <ac:grpSpMkLst>
            <pc:docMk/>
            <pc:sldMk cId="3373492746" sldId="324"/>
            <ac:grpSpMk id="8" creationId="{97B7B85B-B7EC-D9B7-CB6C-64B4AB3151E5}"/>
          </ac:grpSpMkLst>
        </pc:grpChg>
        <pc:grpChg chg="del">
          <ac:chgData name="Kokchun Giang" userId="67e2125d-ec8c-4323-9653-9824a2ad815f" providerId="ADAL" clId="{10EEDAB3-2DB0-BA4D-8CC6-6424E46A9142}" dt="2024-01-13T12:44:32.970" v="551" actId="478"/>
          <ac:grpSpMkLst>
            <pc:docMk/>
            <pc:sldMk cId="3373492746" sldId="324"/>
            <ac:grpSpMk id="18" creationId="{6335FA0D-0D2C-3DE6-3362-85DD37521F6D}"/>
          </ac:grpSpMkLst>
        </pc:grpChg>
        <pc:grpChg chg="mod">
          <ac:chgData name="Kokchun Giang" userId="67e2125d-ec8c-4323-9653-9824a2ad815f" providerId="ADAL" clId="{10EEDAB3-2DB0-BA4D-8CC6-6424E46A9142}" dt="2024-01-13T12:44:49.423" v="561"/>
          <ac:grpSpMkLst>
            <pc:docMk/>
            <pc:sldMk cId="3373492746" sldId="324"/>
            <ac:grpSpMk id="80" creationId="{9F2382A7-8E85-5CE0-E2EE-755F8552E269}"/>
          </ac:grpSpMkLst>
        </pc:grpChg>
        <pc:grpChg chg="del">
          <ac:chgData name="Kokchun Giang" userId="67e2125d-ec8c-4323-9653-9824a2ad815f" providerId="ADAL" clId="{10EEDAB3-2DB0-BA4D-8CC6-6424E46A9142}" dt="2024-01-13T12:44:14.511" v="549" actId="478"/>
          <ac:grpSpMkLst>
            <pc:docMk/>
            <pc:sldMk cId="3373492746" sldId="324"/>
            <ac:grpSpMk id="125" creationId="{62E741E7-E374-FDD2-25C1-6F0295F3EE00}"/>
          </ac:grpSpMkLst>
        </pc:grpChg>
        <pc:grpChg chg="mod">
          <ac:chgData name="Kokchun Giang" userId="67e2125d-ec8c-4323-9653-9824a2ad815f" providerId="ADAL" clId="{10EEDAB3-2DB0-BA4D-8CC6-6424E46A9142}" dt="2024-01-13T15:25:19.138" v="2885" actId="164"/>
          <ac:grpSpMkLst>
            <pc:docMk/>
            <pc:sldMk cId="3373492746" sldId="324"/>
            <ac:grpSpMk id="126" creationId="{0878087D-C8E3-25E2-19EA-0BA71B485E5C}"/>
          </ac:grpSpMkLst>
        </pc:grpChg>
        <pc:grpChg chg="del">
          <ac:chgData name="Kokchun Giang" userId="67e2125d-ec8c-4323-9653-9824a2ad815f" providerId="ADAL" clId="{10EEDAB3-2DB0-BA4D-8CC6-6424E46A9142}" dt="2024-01-13T12:44:32.970" v="551" actId="478"/>
          <ac:grpSpMkLst>
            <pc:docMk/>
            <pc:sldMk cId="3373492746" sldId="324"/>
            <ac:grpSpMk id="162" creationId="{4DFA26AA-4168-6038-8721-EB36EBFEDC12}"/>
          </ac:grpSpMkLst>
        </pc:grpChg>
        <pc:grpChg chg="del">
          <ac:chgData name="Kokchun Giang" userId="67e2125d-ec8c-4323-9653-9824a2ad815f" providerId="ADAL" clId="{10EEDAB3-2DB0-BA4D-8CC6-6424E46A9142}" dt="2024-01-13T12:44:32.970" v="551" actId="478"/>
          <ac:grpSpMkLst>
            <pc:docMk/>
            <pc:sldMk cId="3373492746" sldId="324"/>
            <ac:grpSpMk id="194" creationId="{1B008787-031B-311E-A98E-00A28D7F911E}"/>
          </ac:grpSpMkLst>
        </pc:grpChg>
        <pc:grpChg chg="del mod">
          <ac:chgData name="Kokchun Giang" userId="67e2125d-ec8c-4323-9653-9824a2ad815f" providerId="ADAL" clId="{10EEDAB3-2DB0-BA4D-8CC6-6424E46A9142}" dt="2024-01-13T12:45:35.018" v="613"/>
          <ac:grpSpMkLst>
            <pc:docMk/>
            <pc:sldMk cId="3373492746" sldId="324"/>
            <ac:grpSpMk id="205" creationId="{AC2202BF-6FFE-0359-BF59-C70337F21A22}"/>
          </ac:grpSpMkLst>
        </pc:grpChg>
        <pc:grpChg chg="del mod">
          <ac:chgData name="Kokchun Giang" userId="67e2125d-ec8c-4323-9653-9824a2ad815f" providerId="ADAL" clId="{10EEDAB3-2DB0-BA4D-8CC6-6424E46A9142}" dt="2024-01-13T12:45:24.355" v="605"/>
          <ac:grpSpMkLst>
            <pc:docMk/>
            <pc:sldMk cId="3373492746" sldId="324"/>
            <ac:grpSpMk id="224" creationId="{B7AA2E6B-3143-E846-6D59-A93AEFC63F74}"/>
          </ac:grpSpMkLst>
        </pc:grpChg>
        <pc:grpChg chg="mod">
          <ac:chgData name="Kokchun Giang" userId="67e2125d-ec8c-4323-9653-9824a2ad815f" providerId="ADAL" clId="{10EEDAB3-2DB0-BA4D-8CC6-6424E46A9142}" dt="2024-01-13T12:45:13.077" v="592"/>
          <ac:grpSpMkLst>
            <pc:docMk/>
            <pc:sldMk cId="3373492746" sldId="324"/>
            <ac:grpSpMk id="299" creationId="{25B43EA2-43CB-3C9C-6BF1-DF2B7601C207}"/>
          </ac:grpSpMkLst>
        </pc:grpChg>
        <pc:grpChg chg="del mod">
          <ac:chgData name="Kokchun Giang" userId="67e2125d-ec8c-4323-9653-9824a2ad815f" providerId="ADAL" clId="{10EEDAB3-2DB0-BA4D-8CC6-6424E46A9142}" dt="2024-01-13T12:45:35.018" v="613"/>
          <ac:grpSpMkLst>
            <pc:docMk/>
            <pc:sldMk cId="3373492746" sldId="324"/>
            <ac:grpSpMk id="303" creationId="{9037D08B-CC04-BE76-6A5F-D9F9B35C597F}"/>
          </ac:grpSpMkLst>
        </pc:grpChg>
        <pc:grpChg chg="del">
          <ac:chgData name="Kokchun Giang" userId="67e2125d-ec8c-4323-9653-9824a2ad815f" providerId="ADAL" clId="{10EEDAB3-2DB0-BA4D-8CC6-6424E46A9142}" dt="2024-01-13T12:44:32.970" v="551" actId="478"/>
          <ac:grpSpMkLst>
            <pc:docMk/>
            <pc:sldMk cId="3373492746" sldId="324"/>
            <ac:grpSpMk id="324" creationId="{DE79741F-CF61-42FA-C241-240A1F079A6E}"/>
          </ac:grpSpMkLst>
        </pc:grpChg>
        <pc:grpChg chg="del mod">
          <ac:chgData name="Kokchun Giang" userId="67e2125d-ec8c-4323-9653-9824a2ad815f" providerId="ADAL" clId="{10EEDAB3-2DB0-BA4D-8CC6-6424E46A9142}" dt="2024-01-13T12:45:35.018" v="613"/>
          <ac:grpSpMkLst>
            <pc:docMk/>
            <pc:sldMk cId="3373492746" sldId="324"/>
            <ac:grpSpMk id="356" creationId="{0EE2C4A1-D1D9-7110-39D4-C3AAE2DE0F89}"/>
          </ac:grpSpMkLst>
        </pc:grpChg>
        <pc:grpChg chg="del">
          <ac:chgData name="Kokchun Giang" userId="67e2125d-ec8c-4323-9653-9824a2ad815f" providerId="ADAL" clId="{10EEDAB3-2DB0-BA4D-8CC6-6424E46A9142}" dt="2024-01-13T12:44:29.706" v="550" actId="478"/>
          <ac:grpSpMkLst>
            <pc:docMk/>
            <pc:sldMk cId="3373492746" sldId="324"/>
            <ac:grpSpMk id="359" creationId="{C9A83906-9E0A-660B-106C-8795028CE8CE}"/>
          </ac:grpSpMkLst>
        </pc:grpChg>
        <pc:grpChg chg="del">
          <ac:chgData name="Kokchun Giang" userId="67e2125d-ec8c-4323-9653-9824a2ad815f" providerId="ADAL" clId="{10EEDAB3-2DB0-BA4D-8CC6-6424E46A9142}" dt="2024-01-13T12:44:29.706" v="550" actId="478"/>
          <ac:grpSpMkLst>
            <pc:docMk/>
            <pc:sldMk cId="3373492746" sldId="324"/>
            <ac:grpSpMk id="360" creationId="{0B96A7C5-55DB-AD1F-47C1-EC6260C757A1}"/>
          </ac:grpSpMkLst>
        </pc:grpChg>
        <pc:grpChg chg="del">
          <ac:chgData name="Kokchun Giang" userId="67e2125d-ec8c-4323-9653-9824a2ad815f" providerId="ADAL" clId="{10EEDAB3-2DB0-BA4D-8CC6-6424E46A9142}" dt="2024-01-13T12:44:29.706" v="550" actId="478"/>
          <ac:grpSpMkLst>
            <pc:docMk/>
            <pc:sldMk cId="3373492746" sldId="324"/>
            <ac:grpSpMk id="361" creationId="{A28C579F-2764-A43D-B731-5A687249F248}"/>
          </ac:grpSpMkLst>
        </pc:grpChg>
        <pc:grpChg chg="del">
          <ac:chgData name="Kokchun Giang" userId="67e2125d-ec8c-4323-9653-9824a2ad815f" providerId="ADAL" clId="{10EEDAB3-2DB0-BA4D-8CC6-6424E46A9142}" dt="2024-01-13T12:44:29.706" v="550" actId="478"/>
          <ac:grpSpMkLst>
            <pc:docMk/>
            <pc:sldMk cId="3373492746" sldId="324"/>
            <ac:grpSpMk id="362" creationId="{ECC79281-9419-1C79-BA99-A20741B493E9}"/>
          </ac:grpSpMkLst>
        </pc:grpChg>
        <pc:grpChg chg="del">
          <ac:chgData name="Kokchun Giang" userId="67e2125d-ec8c-4323-9653-9824a2ad815f" providerId="ADAL" clId="{10EEDAB3-2DB0-BA4D-8CC6-6424E46A9142}" dt="2024-01-13T12:44:29.706" v="550" actId="478"/>
          <ac:grpSpMkLst>
            <pc:docMk/>
            <pc:sldMk cId="3373492746" sldId="324"/>
            <ac:grpSpMk id="363" creationId="{95C268B3-962B-F8B7-A224-76F0A497970B}"/>
          </ac:grpSpMkLst>
        </pc:grpChg>
        <pc:grpChg chg="del">
          <ac:chgData name="Kokchun Giang" userId="67e2125d-ec8c-4323-9653-9824a2ad815f" providerId="ADAL" clId="{10EEDAB3-2DB0-BA4D-8CC6-6424E46A9142}" dt="2024-01-13T12:44:32.970" v="551" actId="478"/>
          <ac:grpSpMkLst>
            <pc:docMk/>
            <pc:sldMk cId="3373492746" sldId="324"/>
            <ac:grpSpMk id="364" creationId="{7E0C5CB0-3BA8-D055-4DFC-302437B01B9A}"/>
          </ac:grpSpMkLst>
        </pc:grpChg>
        <pc:grpChg chg="del">
          <ac:chgData name="Kokchun Giang" userId="67e2125d-ec8c-4323-9653-9824a2ad815f" providerId="ADAL" clId="{10EEDAB3-2DB0-BA4D-8CC6-6424E46A9142}" dt="2024-01-13T12:44:32.970" v="551" actId="478"/>
          <ac:grpSpMkLst>
            <pc:docMk/>
            <pc:sldMk cId="3373492746" sldId="324"/>
            <ac:grpSpMk id="365" creationId="{53136457-D0E5-2D99-2044-84FFBCE3B6E0}"/>
          </ac:grpSpMkLst>
        </pc:grpChg>
        <pc:grpChg chg="del">
          <ac:chgData name="Kokchun Giang" userId="67e2125d-ec8c-4323-9653-9824a2ad815f" providerId="ADAL" clId="{10EEDAB3-2DB0-BA4D-8CC6-6424E46A9142}" dt="2024-01-13T12:44:32.970" v="551" actId="478"/>
          <ac:grpSpMkLst>
            <pc:docMk/>
            <pc:sldMk cId="3373492746" sldId="324"/>
            <ac:grpSpMk id="366" creationId="{2261090A-5E39-92B4-0076-548762F7B45E}"/>
          </ac:grpSpMkLst>
        </pc:grpChg>
        <pc:grpChg chg="del">
          <ac:chgData name="Kokchun Giang" userId="67e2125d-ec8c-4323-9653-9824a2ad815f" providerId="ADAL" clId="{10EEDAB3-2DB0-BA4D-8CC6-6424E46A9142}" dt="2024-01-13T12:44:32.970" v="551" actId="478"/>
          <ac:grpSpMkLst>
            <pc:docMk/>
            <pc:sldMk cId="3373492746" sldId="324"/>
            <ac:grpSpMk id="367" creationId="{20CC9C8F-E0BE-AB62-2B20-88C97658965F}"/>
          </ac:grpSpMkLst>
        </pc:grpChg>
        <pc:grpChg chg="del">
          <ac:chgData name="Kokchun Giang" userId="67e2125d-ec8c-4323-9653-9824a2ad815f" providerId="ADAL" clId="{10EEDAB3-2DB0-BA4D-8CC6-6424E46A9142}" dt="2024-01-13T12:44:32.970" v="551" actId="478"/>
          <ac:grpSpMkLst>
            <pc:docMk/>
            <pc:sldMk cId="3373492746" sldId="324"/>
            <ac:grpSpMk id="368" creationId="{4C53BDCA-3AC4-FCC7-9FFF-A93CB5F1EB36}"/>
          </ac:grpSpMkLst>
        </pc:grpChg>
        <pc:grpChg chg="del">
          <ac:chgData name="Kokchun Giang" userId="67e2125d-ec8c-4323-9653-9824a2ad815f" providerId="ADAL" clId="{10EEDAB3-2DB0-BA4D-8CC6-6424E46A9142}" dt="2024-01-13T12:44:32.970" v="551" actId="478"/>
          <ac:grpSpMkLst>
            <pc:docMk/>
            <pc:sldMk cId="3373492746" sldId="324"/>
            <ac:grpSpMk id="369" creationId="{1840F909-A2C9-F3F7-1996-E4D658C14B13}"/>
          </ac:grpSpMkLst>
        </pc:grpChg>
        <pc:grpChg chg="add del mod">
          <ac:chgData name="Kokchun Giang" userId="67e2125d-ec8c-4323-9653-9824a2ad815f" providerId="ADAL" clId="{10EEDAB3-2DB0-BA4D-8CC6-6424E46A9142}" dt="2024-01-13T12:45:35.018" v="613"/>
          <ac:grpSpMkLst>
            <pc:docMk/>
            <pc:sldMk cId="3373492746" sldId="324"/>
            <ac:grpSpMk id="370" creationId="{46CBDE98-8EE0-451E-C926-7B30EEA9901C}"/>
          </ac:grpSpMkLst>
        </pc:grpChg>
        <pc:grpChg chg="mod">
          <ac:chgData name="Kokchun Giang" userId="67e2125d-ec8c-4323-9653-9824a2ad815f" providerId="ADAL" clId="{10EEDAB3-2DB0-BA4D-8CC6-6424E46A9142}" dt="2024-01-13T12:45:28.011" v="611"/>
          <ac:grpSpMkLst>
            <pc:docMk/>
            <pc:sldMk cId="3373492746" sldId="324"/>
            <ac:grpSpMk id="373" creationId="{4FFD5F7A-EF11-52E2-704C-16A924A6F0B1}"/>
          </ac:grpSpMkLst>
        </pc:grpChg>
        <pc:grpChg chg="mod">
          <ac:chgData name="Kokchun Giang" userId="67e2125d-ec8c-4323-9653-9824a2ad815f" providerId="ADAL" clId="{10EEDAB3-2DB0-BA4D-8CC6-6424E46A9142}" dt="2024-01-13T15:25:19.138" v="2885" actId="164"/>
          <ac:grpSpMkLst>
            <pc:docMk/>
            <pc:sldMk cId="3373492746" sldId="324"/>
            <ac:grpSpMk id="375" creationId="{295AB655-9006-ADC4-1A09-28831245AC05}"/>
          </ac:grpSpMkLst>
        </pc:grpChg>
        <pc:grpChg chg="del mod">
          <ac:chgData name="Kokchun Giang" userId="67e2125d-ec8c-4323-9653-9824a2ad815f" providerId="ADAL" clId="{10EEDAB3-2DB0-BA4D-8CC6-6424E46A9142}" dt="2024-01-13T12:45:49.844" v="623"/>
          <ac:grpSpMkLst>
            <pc:docMk/>
            <pc:sldMk cId="3373492746" sldId="324"/>
            <ac:grpSpMk id="383" creationId="{12C0B307-2010-ED0C-3498-57355F4914CB}"/>
          </ac:grpSpMkLst>
        </pc:grpChg>
        <pc:grpChg chg="mod">
          <ac:chgData name="Kokchun Giang" userId="67e2125d-ec8c-4323-9653-9824a2ad815f" providerId="ADAL" clId="{10EEDAB3-2DB0-BA4D-8CC6-6424E46A9142}" dt="2024-01-13T15:25:25.639" v="2887" actId="164"/>
          <ac:grpSpMkLst>
            <pc:docMk/>
            <pc:sldMk cId="3373492746" sldId="324"/>
            <ac:grpSpMk id="385" creationId="{AB45B9DA-42CF-022C-5458-9173C2FAC5BC}"/>
          </ac:grpSpMkLst>
        </pc:grpChg>
        <pc:grpChg chg="mod">
          <ac:chgData name="Kokchun Giang" userId="67e2125d-ec8c-4323-9653-9824a2ad815f" providerId="ADAL" clId="{10EEDAB3-2DB0-BA4D-8CC6-6424E46A9142}" dt="2024-01-13T12:45:52.522" v="631"/>
          <ac:grpSpMkLst>
            <pc:docMk/>
            <pc:sldMk cId="3373492746" sldId="324"/>
            <ac:grpSpMk id="390" creationId="{0C78D75E-5B50-D51E-135E-AA1A8A39C8C2}"/>
          </ac:grpSpMkLst>
        </pc:grpChg>
        <pc:grpChg chg="mod">
          <ac:chgData name="Kokchun Giang" userId="67e2125d-ec8c-4323-9653-9824a2ad815f" providerId="ADAL" clId="{10EEDAB3-2DB0-BA4D-8CC6-6424E46A9142}" dt="2024-01-13T15:25:25.639" v="2887" actId="164"/>
          <ac:grpSpMkLst>
            <pc:docMk/>
            <pc:sldMk cId="3373492746" sldId="324"/>
            <ac:grpSpMk id="396" creationId="{9063BAAB-358E-6660-8589-FEC88DC5F5BB}"/>
          </ac:grpSpMkLst>
        </pc:grpChg>
        <pc:grpChg chg="del mod">
          <ac:chgData name="Kokchun Giang" userId="67e2125d-ec8c-4323-9653-9824a2ad815f" providerId="ADAL" clId="{10EEDAB3-2DB0-BA4D-8CC6-6424E46A9142}" dt="2024-01-13T12:46:12.751" v="657"/>
          <ac:grpSpMkLst>
            <pc:docMk/>
            <pc:sldMk cId="3373492746" sldId="324"/>
            <ac:grpSpMk id="404" creationId="{2F34D8CF-A523-EC7E-CF85-73FFDB107580}"/>
          </ac:grpSpMkLst>
        </pc:grpChg>
        <pc:grpChg chg="del mod">
          <ac:chgData name="Kokchun Giang" userId="67e2125d-ec8c-4323-9653-9824a2ad815f" providerId="ADAL" clId="{10EEDAB3-2DB0-BA4D-8CC6-6424E46A9142}" dt="2024-01-13T12:46:12.751" v="657"/>
          <ac:grpSpMkLst>
            <pc:docMk/>
            <pc:sldMk cId="3373492746" sldId="324"/>
            <ac:grpSpMk id="408" creationId="{C294B1AB-F7B3-E723-7841-EA4C1EB1778B}"/>
          </ac:grpSpMkLst>
        </pc:grpChg>
        <pc:grpChg chg="del mod">
          <ac:chgData name="Kokchun Giang" userId="67e2125d-ec8c-4323-9653-9824a2ad815f" providerId="ADAL" clId="{10EEDAB3-2DB0-BA4D-8CC6-6424E46A9142}" dt="2024-01-13T12:46:14.427" v="659"/>
          <ac:grpSpMkLst>
            <pc:docMk/>
            <pc:sldMk cId="3373492746" sldId="324"/>
            <ac:grpSpMk id="416" creationId="{19539BA5-DFEC-3D3F-5D73-0C4ACCC66BB3}"/>
          </ac:grpSpMkLst>
        </pc:grpChg>
        <pc:grpChg chg="del mod">
          <ac:chgData name="Kokchun Giang" userId="67e2125d-ec8c-4323-9653-9824a2ad815f" providerId="ADAL" clId="{10EEDAB3-2DB0-BA4D-8CC6-6424E46A9142}" dt="2024-01-13T12:46:16.880" v="662"/>
          <ac:grpSpMkLst>
            <pc:docMk/>
            <pc:sldMk cId="3373492746" sldId="324"/>
            <ac:grpSpMk id="418" creationId="{7335F0F2-C86C-BB71-3D9A-6F158418F486}"/>
          </ac:grpSpMkLst>
        </pc:grpChg>
        <pc:grpChg chg="mod">
          <ac:chgData name="Kokchun Giang" userId="67e2125d-ec8c-4323-9653-9824a2ad815f" providerId="ADAL" clId="{10EEDAB3-2DB0-BA4D-8CC6-6424E46A9142}" dt="2024-01-13T15:25:35.857" v="2889" actId="164"/>
          <ac:grpSpMkLst>
            <pc:docMk/>
            <pc:sldMk cId="3373492746" sldId="324"/>
            <ac:grpSpMk id="421" creationId="{032687ED-8AC3-7AF5-3079-1640A82E6FFD}"/>
          </ac:grpSpMkLst>
        </pc:grpChg>
        <pc:grpChg chg="mod">
          <ac:chgData name="Kokchun Giang" userId="67e2125d-ec8c-4323-9653-9824a2ad815f" providerId="ADAL" clId="{10EEDAB3-2DB0-BA4D-8CC6-6424E46A9142}" dt="2024-01-13T15:25:44.766" v="2891" actId="164"/>
          <ac:grpSpMkLst>
            <pc:docMk/>
            <pc:sldMk cId="3373492746" sldId="324"/>
            <ac:grpSpMk id="436" creationId="{61871B16-80B7-0FF1-4862-2C59F9B3C108}"/>
          </ac:grpSpMkLst>
        </pc:grpChg>
        <pc:grpChg chg="mod">
          <ac:chgData name="Kokchun Giang" userId="67e2125d-ec8c-4323-9653-9824a2ad815f" providerId="ADAL" clId="{10EEDAB3-2DB0-BA4D-8CC6-6424E46A9142}" dt="2024-01-13T15:25:44.766" v="2891" actId="164"/>
          <ac:grpSpMkLst>
            <pc:docMk/>
            <pc:sldMk cId="3373492746" sldId="324"/>
            <ac:grpSpMk id="445" creationId="{6E34E746-E9D6-E3C6-35BF-E2BC94F6EF3B}"/>
          </ac:grpSpMkLst>
        </pc:grpChg>
        <pc:grpChg chg="mod">
          <ac:chgData name="Kokchun Giang" userId="67e2125d-ec8c-4323-9653-9824a2ad815f" providerId="ADAL" clId="{10EEDAB3-2DB0-BA4D-8CC6-6424E46A9142}" dt="2024-01-13T15:26:01.472" v="2893" actId="164"/>
          <ac:grpSpMkLst>
            <pc:docMk/>
            <pc:sldMk cId="3373492746" sldId="324"/>
            <ac:grpSpMk id="455" creationId="{B91763C4-754E-8D01-FCDB-B803386AFA12}"/>
          </ac:grpSpMkLst>
        </pc:grpChg>
        <pc:grpChg chg="mod">
          <ac:chgData name="Kokchun Giang" userId="67e2125d-ec8c-4323-9653-9824a2ad815f" providerId="ADAL" clId="{10EEDAB3-2DB0-BA4D-8CC6-6424E46A9142}" dt="2024-01-13T15:26:01.472" v="2893" actId="164"/>
          <ac:grpSpMkLst>
            <pc:docMk/>
            <pc:sldMk cId="3373492746" sldId="324"/>
            <ac:grpSpMk id="458" creationId="{81B1954F-CB7A-6602-5E29-5CE76D54BFC5}"/>
          </ac:grpSpMkLst>
        </pc:grpChg>
        <pc:grpChg chg="mod">
          <ac:chgData name="Kokchun Giang" userId="67e2125d-ec8c-4323-9653-9824a2ad815f" providerId="ADAL" clId="{10EEDAB3-2DB0-BA4D-8CC6-6424E46A9142}" dt="2024-01-13T15:26:01.472" v="2893" actId="164"/>
          <ac:grpSpMkLst>
            <pc:docMk/>
            <pc:sldMk cId="3373492746" sldId="324"/>
            <ac:grpSpMk id="462" creationId="{161BDB15-5B58-FC21-DCF0-2E478AE4704E}"/>
          </ac:grpSpMkLst>
        </pc:grpChg>
        <pc:grpChg chg="mod">
          <ac:chgData name="Kokchun Giang" userId="67e2125d-ec8c-4323-9653-9824a2ad815f" providerId="ADAL" clId="{10EEDAB3-2DB0-BA4D-8CC6-6424E46A9142}" dt="2024-01-13T15:26:10.581" v="2895" actId="164"/>
          <ac:grpSpMkLst>
            <pc:docMk/>
            <pc:sldMk cId="3373492746" sldId="324"/>
            <ac:grpSpMk id="478" creationId="{5886A7DC-631D-F071-ADC2-EB76F53A7236}"/>
          </ac:grpSpMkLst>
        </pc:grpChg>
        <pc:grpChg chg="mod">
          <ac:chgData name="Kokchun Giang" userId="67e2125d-ec8c-4323-9653-9824a2ad815f" providerId="ADAL" clId="{10EEDAB3-2DB0-BA4D-8CC6-6424E46A9142}" dt="2024-01-13T12:47:53.231" v="727"/>
          <ac:grpSpMkLst>
            <pc:docMk/>
            <pc:sldMk cId="3373492746" sldId="324"/>
            <ac:grpSpMk id="482" creationId="{050DF568-3AE4-0278-FBAF-A2327152FA9D}"/>
          </ac:grpSpMkLst>
        </pc:grpChg>
        <pc:grpChg chg="mod">
          <ac:chgData name="Kokchun Giang" userId="67e2125d-ec8c-4323-9653-9824a2ad815f" providerId="ADAL" clId="{10EEDAB3-2DB0-BA4D-8CC6-6424E46A9142}" dt="2024-01-13T15:26:10.581" v="2895" actId="164"/>
          <ac:grpSpMkLst>
            <pc:docMk/>
            <pc:sldMk cId="3373492746" sldId="324"/>
            <ac:grpSpMk id="491" creationId="{A80FD581-66D6-99C2-C6AF-E57E6726D38A}"/>
          </ac:grpSpMkLst>
        </pc:grpChg>
        <pc:grpChg chg="mod">
          <ac:chgData name="Kokchun Giang" userId="67e2125d-ec8c-4323-9653-9824a2ad815f" providerId="ADAL" clId="{10EEDAB3-2DB0-BA4D-8CC6-6424E46A9142}" dt="2024-01-13T15:26:10.581" v="2895" actId="164"/>
          <ac:grpSpMkLst>
            <pc:docMk/>
            <pc:sldMk cId="3373492746" sldId="324"/>
            <ac:grpSpMk id="492" creationId="{0A750191-CFEB-43C7-9EAE-E9B0981ED7A1}"/>
          </ac:grpSpMkLst>
        </pc:grpChg>
        <pc:grpChg chg="mod">
          <ac:chgData name="Kokchun Giang" userId="67e2125d-ec8c-4323-9653-9824a2ad815f" providerId="ADAL" clId="{10EEDAB3-2DB0-BA4D-8CC6-6424E46A9142}" dt="2024-01-13T15:26:10.581" v="2895" actId="164"/>
          <ac:grpSpMkLst>
            <pc:docMk/>
            <pc:sldMk cId="3373492746" sldId="324"/>
            <ac:grpSpMk id="502" creationId="{0A094B8C-CD2B-3FD3-721A-0513628DA8AA}"/>
          </ac:grpSpMkLst>
        </pc:grpChg>
        <pc:grpChg chg="mod">
          <ac:chgData name="Kokchun Giang" userId="67e2125d-ec8c-4323-9653-9824a2ad815f" providerId="ADAL" clId="{10EEDAB3-2DB0-BA4D-8CC6-6424E46A9142}" dt="2024-01-13T15:26:10.581" v="2895" actId="164"/>
          <ac:grpSpMkLst>
            <pc:docMk/>
            <pc:sldMk cId="3373492746" sldId="324"/>
            <ac:grpSpMk id="503" creationId="{B2AF0F3B-A0F1-372D-FF89-964380B35D37}"/>
          </ac:grpSpMkLst>
        </pc:grpChg>
        <pc:inkChg chg="add del mod">
          <ac:chgData name="Kokchun Giang" userId="67e2125d-ec8c-4323-9653-9824a2ad815f" providerId="ADAL" clId="{10EEDAB3-2DB0-BA4D-8CC6-6424E46A9142}" dt="2024-01-13T12:44:51.125" v="565" actId="9405"/>
          <ac:inkMkLst>
            <pc:docMk/>
            <pc:sldMk cId="3373492746" sldId="324"/>
            <ac:inkMk id="23" creationId="{5E81F326-2487-71EB-4EB3-5E44AB9DE986}"/>
          </ac:inkMkLst>
        </pc:inkChg>
        <pc:inkChg chg="add del mod">
          <ac:chgData name="Kokchun Giang" userId="67e2125d-ec8c-4323-9653-9824a2ad815f" providerId="ADAL" clId="{10EEDAB3-2DB0-BA4D-8CC6-6424E46A9142}" dt="2024-01-13T12:44:50.618" v="564" actId="9405"/>
          <ac:inkMkLst>
            <pc:docMk/>
            <pc:sldMk cId="3373492746" sldId="324"/>
            <ac:inkMk id="49" creationId="{E8C002F9-9D84-446E-A399-923D979C5D83}"/>
          </ac:inkMkLst>
        </pc:inkChg>
        <pc:inkChg chg="add del mod">
          <ac:chgData name="Kokchun Giang" userId="67e2125d-ec8c-4323-9653-9824a2ad815f" providerId="ADAL" clId="{10EEDAB3-2DB0-BA4D-8CC6-6424E46A9142}" dt="2024-01-13T12:44:50.154" v="563" actId="9405"/>
          <ac:inkMkLst>
            <pc:docMk/>
            <pc:sldMk cId="3373492746" sldId="324"/>
            <ac:inkMk id="77" creationId="{9DD0CFF1-827F-4A79-4DEE-23D9EC7E0199}"/>
          </ac:inkMkLst>
        </pc:inkChg>
        <pc:inkChg chg="add del mod">
          <ac:chgData name="Kokchun Giang" userId="67e2125d-ec8c-4323-9653-9824a2ad815f" providerId="ADAL" clId="{10EEDAB3-2DB0-BA4D-8CC6-6424E46A9142}" dt="2024-01-13T12:44:49.795" v="562" actId="9405"/>
          <ac:inkMkLst>
            <pc:docMk/>
            <pc:sldMk cId="3373492746" sldId="324"/>
            <ac:inkMk id="78" creationId="{1AE2A0BE-CD4A-91D0-C841-8DA92C46783F}"/>
          </ac:inkMkLst>
        </pc:inkChg>
        <pc:inkChg chg="add del mod">
          <ac:chgData name="Kokchun Giang" userId="67e2125d-ec8c-4323-9653-9824a2ad815f" providerId="ADAL" clId="{10EEDAB3-2DB0-BA4D-8CC6-6424E46A9142}" dt="2024-01-13T12:44:49.423" v="561"/>
          <ac:inkMkLst>
            <pc:docMk/>
            <pc:sldMk cId="3373492746" sldId="324"/>
            <ac:inkMk id="79" creationId="{581C47BD-3470-CBE6-A2C5-067AB7E5A13D}"/>
          </ac:inkMkLst>
        </pc:inkChg>
        <pc:inkChg chg="add mod">
          <ac:chgData name="Kokchun Giang" userId="67e2125d-ec8c-4323-9653-9824a2ad815f" providerId="ADAL" clId="{10EEDAB3-2DB0-BA4D-8CC6-6424E46A9142}" dt="2024-01-13T12:44:52.891" v="569"/>
          <ac:inkMkLst>
            <pc:docMk/>
            <pc:sldMk cId="3373492746" sldId="324"/>
            <ac:inkMk id="101" creationId="{1F3BB616-3AEC-716C-3974-F2BE8FA944C2}"/>
          </ac:inkMkLst>
        </pc:inkChg>
        <pc:inkChg chg="add mod">
          <ac:chgData name="Kokchun Giang" userId="67e2125d-ec8c-4323-9653-9824a2ad815f" providerId="ADAL" clId="{10EEDAB3-2DB0-BA4D-8CC6-6424E46A9142}" dt="2024-01-13T12:44:52.891" v="569"/>
          <ac:inkMkLst>
            <pc:docMk/>
            <pc:sldMk cId="3373492746" sldId="324"/>
            <ac:inkMk id="103" creationId="{ACAA8E7C-10D0-7BED-695B-1CF2F25E0D8F}"/>
          </ac:inkMkLst>
        </pc:inkChg>
        <pc:inkChg chg="add mod">
          <ac:chgData name="Kokchun Giang" userId="67e2125d-ec8c-4323-9653-9824a2ad815f" providerId="ADAL" clId="{10EEDAB3-2DB0-BA4D-8CC6-6424E46A9142}" dt="2024-01-13T12:44:52.891" v="569"/>
          <ac:inkMkLst>
            <pc:docMk/>
            <pc:sldMk cId="3373492746" sldId="324"/>
            <ac:inkMk id="104" creationId="{F16E9946-7756-04DA-7AB2-A92969FD4880}"/>
          </ac:inkMkLst>
        </pc:inkChg>
        <pc:inkChg chg="add mod">
          <ac:chgData name="Kokchun Giang" userId="67e2125d-ec8c-4323-9653-9824a2ad815f" providerId="ADAL" clId="{10EEDAB3-2DB0-BA4D-8CC6-6424E46A9142}" dt="2024-01-13T15:25:19.138" v="2885" actId="164"/>
          <ac:inkMkLst>
            <pc:docMk/>
            <pc:sldMk cId="3373492746" sldId="324"/>
            <ac:inkMk id="127" creationId="{17F12DB7-C780-528E-A965-AEAC04CE9FF2}"/>
          </ac:inkMkLst>
        </pc:inkChg>
        <pc:inkChg chg="add mod">
          <ac:chgData name="Kokchun Giang" userId="67e2125d-ec8c-4323-9653-9824a2ad815f" providerId="ADAL" clId="{10EEDAB3-2DB0-BA4D-8CC6-6424E46A9142}" dt="2024-01-13T12:45:35.018" v="613"/>
          <ac:inkMkLst>
            <pc:docMk/>
            <pc:sldMk cId="3373492746" sldId="324"/>
            <ac:inkMk id="128" creationId="{72924EDD-EC38-A446-4743-34E7041CAFAF}"/>
          </ac:inkMkLst>
        </pc:inkChg>
        <pc:inkChg chg="del">
          <ac:chgData name="Kokchun Giang" userId="67e2125d-ec8c-4323-9653-9824a2ad815f" providerId="ADAL" clId="{10EEDAB3-2DB0-BA4D-8CC6-6424E46A9142}" dt="2024-01-13T12:44:41.176" v="553" actId="478"/>
          <ac:inkMkLst>
            <pc:docMk/>
            <pc:sldMk cId="3373492746" sldId="324"/>
            <ac:inkMk id="129" creationId="{6E8A0CB6-3F7A-E471-A257-A30C6BFF41CC}"/>
          </ac:inkMkLst>
        </pc:inkChg>
        <pc:inkChg chg="del">
          <ac:chgData name="Kokchun Giang" userId="67e2125d-ec8c-4323-9653-9824a2ad815f" providerId="ADAL" clId="{10EEDAB3-2DB0-BA4D-8CC6-6424E46A9142}" dt="2024-01-13T12:44:32.970" v="551" actId="478"/>
          <ac:inkMkLst>
            <pc:docMk/>
            <pc:sldMk cId="3373492746" sldId="324"/>
            <ac:inkMk id="142" creationId="{F70B764E-38E9-3B4A-149E-DFD5E6B0960B}"/>
          </ac:inkMkLst>
        </pc:inkChg>
        <pc:inkChg chg="add mod">
          <ac:chgData name="Kokchun Giang" userId="67e2125d-ec8c-4323-9653-9824a2ad815f" providerId="ADAL" clId="{10EEDAB3-2DB0-BA4D-8CC6-6424E46A9142}" dt="2024-01-13T12:45:35.018" v="613"/>
          <ac:inkMkLst>
            <pc:docMk/>
            <pc:sldMk cId="3373492746" sldId="324"/>
            <ac:inkMk id="147" creationId="{7DDFD4E7-A2E7-AAD9-448C-D72BA34C19A6}"/>
          </ac:inkMkLst>
        </pc:inkChg>
        <pc:inkChg chg="add mod">
          <ac:chgData name="Kokchun Giang" userId="67e2125d-ec8c-4323-9653-9824a2ad815f" providerId="ADAL" clId="{10EEDAB3-2DB0-BA4D-8CC6-6424E46A9142}" dt="2024-01-13T12:45:35.018" v="613"/>
          <ac:inkMkLst>
            <pc:docMk/>
            <pc:sldMk cId="3373492746" sldId="324"/>
            <ac:inkMk id="200" creationId="{C90E6022-6CAC-CA99-C5B0-A1AAC0C86426}"/>
          </ac:inkMkLst>
        </pc:inkChg>
        <pc:inkChg chg="add mod">
          <ac:chgData name="Kokchun Giang" userId="67e2125d-ec8c-4323-9653-9824a2ad815f" providerId="ADAL" clId="{10EEDAB3-2DB0-BA4D-8CC6-6424E46A9142}" dt="2024-01-13T12:45:35.018" v="613"/>
          <ac:inkMkLst>
            <pc:docMk/>
            <pc:sldMk cId="3373492746" sldId="324"/>
            <ac:inkMk id="201" creationId="{D5259C6C-7F32-E387-9553-702E860D59F8}"/>
          </ac:inkMkLst>
        </pc:inkChg>
        <pc:inkChg chg="add mod">
          <ac:chgData name="Kokchun Giang" userId="67e2125d-ec8c-4323-9653-9824a2ad815f" providerId="ADAL" clId="{10EEDAB3-2DB0-BA4D-8CC6-6424E46A9142}" dt="2024-01-13T12:45:35.018" v="613"/>
          <ac:inkMkLst>
            <pc:docMk/>
            <pc:sldMk cId="3373492746" sldId="324"/>
            <ac:inkMk id="202" creationId="{324AFB5D-AD48-FDAE-E50B-320EC64CC2DA}"/>
          </ac:inkMkLst>
        </pc:inkChg>
        <pc:inkChg chg="add mod">
          <ac:chgData name="Kokchun Giang" userId="67e2125d-ec8c-4323-9653-9824a2ad815f" providerId="ADAL" clId="{10EEDAB3-2DB0-BA4D-8CC6-6424E46A9142}" dt="2024-01-13T12:45:35.018" v="613"/>
          <ac:inkMkLst>
            <pc:docMk/>
            <pc:sldMk cId="3373492746" sldId="324"/>
            <ac:inkMk id="203" creationId="{9C11B9A7-B82A-85D5-B3DC-D35F9F9BBE08}"/>
          </ac:inkMkLst>
        </pc:inkChg>
        <pc:inkChg chg="add mod">
          <ac:chgData name="Kokchun Giang" userId="67e2125d-ec8c-4323-9653-9824a2ad815f" providerId="ADAL" clId="{10EEDAB3-2DB0-BA4D-8CC6-6424E46A9142}" dt="2024-01-13T12:45:35.018" v="613"/>
          <ac:inkMkLst>
            <pc:docMk/>
            <pc:sldMk cId="3373492746" sldId="324"/>
            <ac:inkMk id="204" creationId="{70E4EB5F-2A05-7694-2146-38903750B0CF}"/>
          </ac:inkMkLst>
        </pc:inkChg>
        <pc:inkChg chg="add mod">
          <ac:chgData name="Kokchun Giang" userId="67e2125d-ec8c-4323-9653-9824a2ad815f" providerId="ADAL" clId="{10EEDAB3-2DB0-BA4D-8CC6-6424E46A9142}" dt="2024-01-13T12:45:35.018" v="613"/>
          <ac:inkMkLst>
            <pc:docMk/>
            <pc:sldMk cId="3373492746" sldId="324"/>
            <ac:inkMk id="206" creationId="{C26B5ECD-AA1C-9AA0-2E79-1099E8F525A1}"/>
          </ac:inkMkLst>
        </pc:inkChg>
        <pc:inkChg chg="add mod">
          <ac:chgData name="Kokchun Giang" userId="67e2125d-ec8c-4323-9653-9824a2ad815f" providerId="ADAL" clId="{10EEDAB3-2DB0-BA4D-8CC6-6424E46A9142}" dt="2024-01-13T12:45:35.018" v="613"/>
          <ac:inkMkLst>
            <pc:docMk/>
            <pc:sldMk cId="3373492746" sldId="324"/>
            <ac:inkMk id="214" creationId="{B4B8FA49-AA67-7FAC-8454-E9401F3881BE}"/>
          </ac:inkMkLst>
        </pc:inkChg>
        <pc:inkChg chg="add mod">
          <ac:chgData name="Kokchun Giang" userId="67e2125d-ec8c-4323-9653-9824a2ad815f" providerId="ADAL" clId="{10EEDAB3-2DB0-BA4D-8CC6-6424E46A9142}" dt="2024-01-13T12:45:35.018" v="613"/>
          <ac:inkMkLst>
            <pc:docMk/>
            <pc:sldMk cId="3373492746" sldId="324"/>
            <ac:inkMk id="216" creationId="{9C01056C-BE31-4CF0-B0BA-6EF901CE5982}"/>
          </ac:inkMkLst>
        </pc:inkChg>
        <pc:inkChg chg="add mod">
          <ac:chgData name="Kokchun Giang" userId="67e2125d-ec8c-4323-9653-9824a2ad815f" providerId="ADAL" clId="{10EEDAB3-2DB0-BA4D-8CC6-6424E46A9142}" dt="2024-01-13T12:45:35.018" v="613"/>
          <ac:inkMkLst>
            <pc:docMk/>
            <pc:sldMk cId="3373492746" sldId="324"/>
            <ac:inkMk id="219" creationId="{37E6A54E-8D0B-BF12-FFEE-A9AE51AC0A90}"/>
          </ac:inkMkLst>
        </pc:inkChg>
        <pc:inkChg chg="add mod">
          <ac:chgData name="Kokchun Giang" userId="67e2125d-ec8c-4323-9653-9824a2ad815f" providerId="ADAL" clId="{10EEDAB3-2DB0-BA4D-8CC6-6424E46A9142}" dt="2024-01-13T12:45:35.018" v="613"/>
          <ac:inkMkLst>
            <pc:docMk/>
            <pc:sldMk cId="3373492746" sldId="324"/>
            <ac:inkMk id="220" creationId="{7AE1F29D-BA8A-0190-F7E9-9213F61A944D}"/>
          </ac:inkMkLst>
        </pc:inkChg>
        <pc:inkChg chg="add mod">
          <ac:chgData name="Kokchun Giang" userId="67e2125d-ec8c-4323-9653-9824a2ad815f" providerId="ADAL" clId="{10EEDAB3-2DB0-BA4D-8CC6-6424E46A9142}" dt="2024-01-13T12:45:35.018" v="613"/>
          <ac:inkMkLst>
            <pc:docMk/>
            <pc:sldMk cId="3373492746" sldId="324"/>
            <ac:inkMk id="221" creationId="{1579C529-DCA2-DC10-11DB-39036E4091FD}"/>
          </ac:inkMkLst>
        </pc:inkChg>
        <pc:inkChg chg="add mod">
          <ac:chgData name="Kokchun Giang" userId="67e2125d-ec8c-4323-9653-9824a2ad815f" providerId="ADAL" clId="{10EEDAB3-2DB0-BA4D-8CC6-6424E46A9142}" dt="2024-01-13T12:45:35.018" v="613"/>
          <ac:inkMkLst>
            <pc:docMk/>
            <pc:sldMk cId="3373492746" sldId="324"/>
            <ac:inkMk id="222" creationId="{F436E558-2B86-0FAD-B163-96557300A13C}"/>
          </ac:inkMkLst>
        </pc:inkChg>
        <pc:inkChg chg="add mod">
          <ac:chgData name="Kokchun Giang" userId="67e2125d-ec8c-4323-9653-9824a2ad815f" providerId="ADAL" clId="{10EEDAB3-2DB0-BA4D-8CC6-6424E46A9142}" dt="2024-01-13T12:45:35.018" v="613"/>
          <ac:inkMkLst>
            <pc:docMk/>
            <pc:sldMk cId="3373492746" sldId="324"/>
            <ac:inkMk id="223" creationId="{14FAAAE4-5BA1-13B3-4DE7-0F98572433DE}"/>
          </ac:inkMkLst>
        </pc:inkChg>
        <pc:inkChg chg="add mod">
          <ac:chgData name="Kokchun Giang" userId="67e2125d-ec8c-4323-9653-9824a2ad815f" providerId="ADAL" clId="{10EEDAB3-2DB0-BA4D-8CC6-6424E46A9142}" dt="2024-01-13T12:45:35.018" v="613"/>
          <ac:inkMkLst>
            <pc:docMk/>
            <pc:sldMk cId="3373492746" sldId="324"/>
            <ac:inkMk id="225" creationId="{9A29698F-7EF3-4D2A-1863-7E4D61795FC8}"/>
          </ac:inkMkLst>
        </pc:inkChg>
        <pc:inkChg chg="add del mod">
          <ac:chgData name="Kokchun Giang" userId="67e2125d-ec8c-4323-9653-9824a2ad815f" providerId="ADAL" clId="{10EEDAB3-2DB0-BA4D-8CC6-6424E46A9142}" dt="2024-01-13T12:45:13.077" v="592"/>
          <ac:inkMkLst>
            <pc:docMk/>
            <pc:sldMk cId="3373492746" sldId="324"/>
            <ac:inkMk id="246" creationId="{707596E9-B1F0-1224-79E0-FABB97C4D6DD}"/>
          </ac:inkMkLst>
        </pc:inkChg>
        <pc:inkChg chg="del">
          <ac:chgData name="Kokchun Giang" userId="67e2125d-ec8c-4323-9653-9824a2ad815f" providerId="ADAL" clId="{10EEDAB3-2DB0-BA4D-8CC6-6424E46A9142}" dt="2024-01-13T12:44:32.970" v="551" actId="478"/>
          <ac:inkMkLst>
            <pc:docMk/>
            <pc:sldMk cId="3373492746" sldId="324"/>
            <ac:inkMk id="284" creationId="{ADFF5BE9-87EF-02ED-D656-FEEEB430CB30}"/>
          </ac:inkMkLst>
        </pc:inkChg>
        <pc:inkChg chg="add mod">
          <ac:chgData name="Kokchun Giang" userId="67e2125d-ec8c-4323-9653-9824a2ad815f" providerId="ADAL" clId="{10EEDAB3-2DB0-BA4D-8CC6-6424E46A9142}" dt="2024-01-13T12:45:35.018" v="613"/>
          <ac:inkMkLst>
            <pc:docMk/>
            <pc:sldMk cId="3373492746" sldId="324"/>
            <ac:inkMk id="300" creationId="{BAD1C65B-9E8D-46C8-93F2-51424D0093EB}"/>
          </ac:inkMkLst>
        </pc:inkChg>
        <pc:inkChg chg="add mod">
          <ac:chgData name="Kokchun Giang" userId="67e2125d-ec8c-4323-9653-9824a2ad815f" providerId="ADAL" clId="{10EEDAB3-2DB0-BA4D-8CC6-6424E46A9142}" dt="2024-01-13T12:45:35.018" v="613"/>
          <ac:inkMkLst>
            <pc:docMk/>
            <pc:sldMk cId="3373492746" sldId="324"/>
            <ac:inkMk id="301" creationId="{E8A09A27-EF25-294C-19FB-CCB8CA113C2B}"/>
          </ac:inkMkLst>
        </pc:inkChg>
        <pc:inkChg chg="add mod">
          <ac:chgData name="Kokchun Giang" userId="67e2125d-ec8c-4323-9653-9824a2ad815f" providerId="ADAL" clId="{10EEDAB3-2DB0-BA4D-8CC6-6424E46A9142}" dt="2024-01-13T12:45:35.018" v="613"/>
          <ac:inkMkLst>
            <pc:docMk/>
            <pc:sldMk cId="3373492746" sldId="324"/>
            <ac:inkMk id="302" creationId="{B314F417-CBD4-5739-BAA9-C988162F00C5}"/>
          </ac:inkMkLst>
        </pc:inkChg>
        <pc:inkChg chg="add mod">
          <ac:chgData name="Kokchun Giang" userId="67e2125d-ec8c-4323-9653-9824a2ad815f" providerId="ADAL" clId="{10EEDAB3-2DB0-BA4D-8CC6-6424E46A9142}" dt="2024-01-13T12:45:35.018" v="613"/>
          <ac:inkMkLst>
            <pc:docMk/>
            <pc:sldMk cId="3373492746" sldId="324"/>
            <ac:inkMk id="304" creationId="{EB21CD68-5A7B-97E5-8796-85D3963DE587}"/>
          </ac:inkMkLst>
        </pc:inkChg>
        <pc:inkChg chg="add mod">
          <ac:chgData name="Kokchun Giang" userId="67e2125d-ec8c-4323-9653-9824a2ad815f" providerId="ADAL" clId="{10EEDAB3-2DB0-BA4D-8CC6-6424E46A9142}" dt="2024-01-13T12:45:35.018" v="613"/>
          <ac:inkMkLst>
            <pc:docMk/>
            <pc:sldMk cId="3373492746" sldId="324"/>
            <ac:inkMk id="305" creationId="{369096D9-C52A-E46F-B58D-568BF3935C0D}"/>
          </ac:inkMkLst>
        </pc:inkChg>
        <pc:inkChg chg="add mod">
          <ac:chgData name="Kokchun Giang" userId="67e2125d-ec8c-4323-9653-9824a2ad815f" providerId="ADAL" clId="{10EEDAB3-2DB0-BA4D-8CC6-6424E46A9142}" dt="2024-01-13T12:45:35.018" v="613"/>
          <ac:inkMkLst>
            <pc:docMk/>
            <pc:sldMk cId="3373492746" sldId="324"/>
            <ac:inkMk id="306" creationId="{93B2C3FE-C014-08C5-6CC1-E392B8FC8996}"/>
          </ac:inkMkLst>
        </pc:inkChg>
        <pc:inkChg chg="add mod">
          <ac:chgData name="Kokchun Giang" userId="67e2125d-ec8c-4323-9653-9824a2ad815f" providerId="ADAL" clId="{10EEDAB3-2DB0-BA4D-8CC6-6424E46A9142}" dt="2024-01-13T12:45:35.018" v="613"/>
          <ac:inkMkLst>
            <pc:docMk/>
            <pc:sldMk cId="3373492746" sldId="324"/>
            <ac:inkMk id="307" creationId="{8180F98D-D4C0-1D1B-9D82-95BF342EF0D7}"/>
          </ac:inkMkLst>
        </pc:inkChg>
        <pc:inkChg chg="add mod">
          <ac:chgData name="Kokchun Giang" userId="67e2125d-ec8c-4323-9653-9824a2ad815f" providerId="ADAL" clId="{10EEDAB3-2DB0-BA4D-8CC6-6424E46A9142}" dt="2024-01-13T12:45:35.018" v="613"/>
          <ac:inkMkLst>
            <pc:docMk/>
            <pc:sldMk cId="3373492746" sldId="324"/>
            <ac:inkMk id="308" creationId="{7F5E6122-6623-9EEE-BC54-9F9DBFF1CF3C}"/>
          </ac:inkMkLst>
        </pc:inkChg>
        <pc:inkChg chg="add mod">
          <ac:chgData name="Kokchun Giang" userId="67e2125d-ec8c-4323-9653-9824a2ad815f" providerId="ADAL" clId="{10EEDAB3-2DB0-BA4D-8CC6-6424E46A9142}" dt="2024-01-13T12:45:35.018" v="613"/>
          <ac:inkMkLst>
            <pc:docMk/>
            <pc:sldMk cId="3373492746" sldId="324"/>
            <ac:inkMk id="322" creationId="{D01F2ACC-E6C5-B275-8319-7775945B4CF6}"/>
          </ac:inkMkLst>
        </pc:inkChg>
        <pc:inkChg chg="add mod">
          <ac:chgData name="Kokchun Giang" userId="67e2125d-ec8c-4323-9653-9824a2ad815f" providerId="ADAL" clId="{10EEDAB3-2DB0-BA4D-8CC6-6424E46A9142}" dt="2024-01-13T15:25:19.138" v="2885" actId="164"/>
          <ac:inkMkLst>
            <pc:docMk/>
            <pc:sldMk cId="3373492746" sldId="324"/>
            <ac:inkMk id="357" creationId="{7E0C1F9A-23FF-6538-5313-C936B1EDA007}"/>
          </ac:inkMkLst>
        </pc:inkChg>
        <pc:inkChg chg="add del mod">
          <ac:chgData name="Kokchun Giang" userId="67e2125d-ec8c-4323-9653-9824a2ad815f" providerId="ADAL" clId="{10EEDAB3-2DB0-BA4D-8CC6-6424E46A9142}" dt="2024-01-13T12:45:28.011" v="611"/>
          <ac:inkMkLst>
            <pc:docMk/>
            <pc:sldMk cId="3373492746" sldId="324"/>
            <ac:inkMk id="371" creationId="{F0806782-C9E2-BC75-BAC5-A48548EE2869}"/>
          </ac:inkMkLst>
        </pc:inkChg>
        <pc:inkChg chg="add del">
          <ac:chgData name="Kokchun Giang" userId="67e2125d-ec8c-4323-9653-9824a2ad815f" providerId="ADAL" clId="{10EEDAB3-2DB0-BA4D-8CC6-6424E46A9142}" dt="2024-01-13T12:45:27.511" v="608" actId="9405"/>
          <ac:inkMkLst>
            <pc:docMk/>
            <pc:sldMk cId="3373492746" sldId="324"/>
            <ac:inkMk id="372" creationId="{8F80D497-76CB-8D8D-3C7A-F993838B8F1B}"/>
          </ac:inkMkLst>
        </pc:inkChg>
        <pc:inkChg chg="add mod">
          <ac:chgData name="Kokchun Giang" userId="67e2125d-ec8c-4323-9653-9824a2ad815f" providerId="ADAL" clId="{10EEDAB3-2DB0-BA4D-8CC6-6424E46A9142}" dt="2024-01-13T12:45:35.018" v="613"/>
          <ac:inkMkLst>
            <pc:docMk/>
            <pc:sldMk cId="3373492746" sldId="324"/>
            <ac:inkMk id="374" creationId="{C05F9D48-4B65-D3BF-0C30-BFF2BCE3A308}"/>
          </ac:inkMkLst>
        </pc:inkChg>
        <pc:inkChg chg="add mod">
          <ac:chgData name="Kokchun Giang" userId="67e2125d-ec8c-4323-9653-9824a2ad815f" providerId="ADAL" clId="{10EEDAB3-2DB0-BA4D-8CC6-6424E46A9142}" dt="2024-01-13T12:45:49.844" v="623"/>
          <ac:inkMkLst>
            <pc:docMk/>
            <pc:sldMk cId="3373492746" sldId="324"/>
            <ac:inkMk id="376" creationId="{F8C1748B-6462-9ED7-EF40-502C0C70A18A}"/>
          </ac:inkMkLst>
        </pc:inkChg>
        <pc:inkChg chg="add mod">
          <ac:chgData name="Kokchun Giang" userId="67e2125d-ec8c-4323-9653-9824a2ad815f" providerId="ADAL" clId="{10EEDAB3-2DB0-BA4D-8CC6-6424E46A9142}" dt="2024-01-13T12:45:49.844" v="623"/>
          <ac:inkMkLst>
            <pc:docMk/>
            <pc:sldMk cId="3373492746" sldId="324"/>
            <ac:inkMk id="377" creationId="{A72A1240-B6B5-96D2-B667-40C1E8ED4F1B}"/>
          </ac:inkMkLst>
        </pc:inkChg>
        <pc:inkChg chg="add mod">
          <ac:chgData name="Kokchun Giang" userId="67e2125d-ec8c-4323-9653-9824a2ad815f" providerId="ADAL" clId="{10EEDAB3-2DB0-BA4D-8CC6-6424E46A9142}" dt="2024-01-13T12:45:49.844" v="623"/>
          <ac:inkMkLst>
            <pc:docMk/>
            <pc:sldMk cId="3373492746" sldId="324"/>
            <ac:inkMk id="378" creationId="{5BB9B193-387C-96AE-DA71-C5565647908B}"/>
          </ac:inkMkLst>
        </pc:inkChg>
        <pc:inkChg chg="add mod">
          <ac:chgData name="Kokchun Giang" userId="67e2125d-ec8c-4323-9653-9824a2ad815f" providerId="ADAL" clId="{10EEDAB3-2DB0-BA4D-8CC6-6424E46A9142}" dt="2024-01-13T12:45:49.844" v="623"/>
          <ac:inkMkLst>
            <pc:docMk/>
            <pc:sldMk cId="3373492746" sldId="324"/>
            <ac:inkMk id="379" creationId="{6590F611-BF0D-90CC-BC86-058E56D25D6A}"/>
          </ac:inkMkLst>
        </pc:inkChg>
        <pc:inkChg chg="add mod">
          <ac:chgData name="Kokchun Giang" userId="67e2125d-ec8c-4323-9653-9824a2ad815f" providerId="ADAL" clId="{10EEDAB3-2DB0-BA4D-8CC6-6424E46A9142}" dt="2024-01-13T12:45:49.844" v="623"/>
          <ac:inkMkLst>
            <pc:docMk/>
            <pc:sldMk cId="3373492746" sldId="324"/>
            <ac:inkMk id="380" creationId="{E5D3B049-39DB-A42C-8D37-23D7BEB19C6E}"/>
          </ac:inkMkLst>
        </pc:inkChg>
        <pc:inkChg chg="add mod">
          <ac:chgData name="Kokchun Giang" userId="67e2125d-ec8c-4323-9653-9824a2ad815f" providerId="ADAL" clId="{10EEDAB3-2DB0-BA4D-8CC6-6424E46A9142}" dt="2024-01-13T12:45:49.844" v="623"/>
          <ac:inkMkLst>
            <pc:docMk/>
            <pc:sldMk cId="3373492746" sldId="324"/>
            <ac:inkMk id="381" creationId="{D5738405-F63A-07B5-74CF-7048053042A7}"/>
          </ac:inkMkLst>
        </pc:inkChg>
        <pc:inkChg chg="add mod">
          <ac:chgData name="Kokchun Giang" userId="67e2125d-ec8c-4323-9653-9824a2ad815f" providerId="ADAL" clId="{10EEDAB3-2DB0-BA4D-8CC6-6424E46A9142}" dt="2024-01-13T12:45:49.844" v="623"/>
          <ac:inkMkLst>
            <pc:docMk/>
            <pc:sldMk cId="3373492746" sldId="324"/>
            <ac:inkMk id="382" creationId="{2578CD2D-B846-CB81-6239-90B94DCEB8E5}"/>
          </ac:inkMkLst>
        </pc:inkChg>
        <pc:inkChg chg="add mod">
          <ac:chgData name="Kokchun Giang" userId="67e2125d-ec8c-4323-9653-9824a2ad815f" providerId="ADAL" clId="{10EEDAB3-2DB0-BA4D-8CC6-6424E46A9142}" dt="2024-01-13T12:45:49.844" v="623"/>
          <ac:inkMkLst>
            <pc:docMk/>
            <pc:sldMk cId="3373492746" sldId="324"/>
            <ac:inkMk id="384" creationId="{59950684-9EEA-13F4-8848-6AC47CCE4354}"/>
          </ac:inkMkLst>
        </pc:inkChg>
        <pc:inkChg chg="add mod">
          <ac:chgData name="Kokchun Giang" userId="67e2125d-ec8c-4323-9653-9824a2ad815f" providerId="ADAL" clId="{10EEDAB3-2DB0-BA4D-8CC6-6424E46A9142}" dt="2024-01-13T12:45:55.952" v="637"/>
          <ac:inkMkLst>
            <pc:docMk/>
            <pc:sldMk cId="3373492746" sldId="324"/>
            <ac:inkMk id="386" creationId="{B6BD5EDC-D465-793A-601C-574682AE753F}"/>
          </ac:inkMkLst>
        </pc:inkChg>
        <pc:inkChg chg="add mod">
          <ac:chgData name="Kokchun Giang" userId="67e2125d-ec8c-4323-9653-9824a2ad815f" providerId="ADAL" clId="{10EEDAB3-2DB0-BA4D-8CC6-6424E46A9142}" dt="2024-01-13T12:45:55.952" v="637"/>
          <ac:inkMkLst>
            <pc:docMk/>
            <pc:sldMk cId="3373492746" sldId="324"/>
            <ac:inkMk id="387" creationId="{BBD54E99-33D4-83AA-0D41-4B481CAE63D6}"/>
          </ac:inkMkLst>
        </pc:inkChg>
        <pc:inkChg chg="add del mod">
          <ac:chgData name="Kokchun Giang" userId="67e2125d-ec8c-4323-9653-9824a2ad815f" providerId="ADAL" clId="{10EEDAB3-2DB0-BA4D-8CC6-6424E46A9142}" dt="2024-01-13T12:45:52.522" v="631"/>
          <ac:inkMkLst>
            <pc:docMk/>
            <pc:sldMk cId="3373492746" sldId="324"/>
            <ac:inkMk id="388" creationId="{A81FEC62-CFCD-1F97-EAB2-9F22844577E5}"/>
          </ac:inkMkLst>
        </pc:inkChg>
        <pc:inkChg chg="add del">
          <ac:chgData name="Kokchun Giang" userId="67e2125d-ec8c-4323-9653-9824a2ad815f" providerId="ADAL" clId="{10EEDAB3-2DB0-BA4D-8CC6-6424E46A9142}" dt="2024-01-13T12:45:52.049" v="628" actId="9405"/>
          <ac:inkMkLst>
            <pc:docMk/>
            <pc:sldMk cId="3373492746" sldId="324"/>
            <ac:inkMk id="389" creationId="{C20C9240-4550-AEA1-BC16-7C3F57578A06}"/>
          </ac:inkMkLst>
        </pc:inkChg>
        <pc:inkChg chg="add mod">
          <ac:chgData name="Kokchun Giang" userId="67e2125d-ec8c-4323-9653-9824a2ad815f" providerId="ADAL" clId="{10EEDAB3-2DB0-BA4D-8CC6-6424E46A9142}" dt="2024-01-13T12:45:55.952" v="637"/>
          <ac:inkMkLst>
            <pc:docMk/>
            <pc:sldMk cId="3373492746" sldId="324"/>
            <ac:inkMk id="391" creationId="{8645B605-5BF7-374C-6339-21B4583863D5}"/>
          </ac:inkMkLst>
        </pc:inkChg>
        <pc:inkChg chg="add mod">
          <ac:chgData name="Kokchun Giang" userId="67e2125d-ec8c-4323-9653-9824a2ad815f" providerId="ADAL" clId="{10EEDAB3-2DB0-BA4D-8CC6-6424E46A9142}" dt="2024-01-13T12:45:55.952" v="637"/>
          <ac:inkMkLst>
            <pc:docMk/>
            <pc:sldMk cId="3373492746" sldId="324"/>
            <ac:inkMk id="392" creationId="{C1B066B8-AE6D-8442-0AAD-1359936E222E}"/>
          </ac:inkMkLst>
        </pc:inkChg>
        <pc:inkChg chg="add mod">
          <ac:chgData name="Kokchun Giang" userId="67e2125d-ec8c-4323-9653-9824a2ad815f" providerId="ADAL" clId="{10EEDAB3-2DB0-BA4D-8CC6-6424E46A9142}" dt="2024-01-13T12:45:55.952" v="637"/>
          <ac:inkMkLst>
            <pc:docMk/>
            <pc:sldMk cId="3373492746" sldId="324"/>
            <ac:inkMk id="393" creationId="{1744DF42-8C8F-6B30-8C7D-8CED65D0546E}"/>
          </ac:inkMkLst>
        </pc:inkChg>
        <pc:inkChg chg="add mod">
          <ac:chgData name="Kokchun Giang" userId="67e2125d-ec8c-4323-9653-9824a2ad815f" providerId="ADAL" clId="{10EEDAB3-2DB0-BA4D-8CC6-6424E46A9142}" dt="2024-01-13T12:45:55.952" v="637"/>
          <ac:inkMkLst>
            <pc:docMk/>
            <pc:sldMk cId="3373492746" sldId="324"/>
            <ac:inkMk id="394" creationId="{CA237981-1EA4-82BA-A1D9-0D0302886944}"/>
          </ac:inkMkLst>
        </pc:inkChg>
        <pc:inkChg chg="add mod">
          <ac:chgData name="Kokchun Giang" userId="67e2125d-ec8c-4323-9653-9824a2ad815f" providerId="ADAL" clId="{10EEDAB3-2DB0-BA4D-8CC6-6424E46A9142}" dt="2024-01-13T12:45:55.952" v="637"/>
          <ac:inkMkLst>
            <pc:docMk/>
            <pc:sldMk cId="3373492746" sldId="324"/>
            <ac:inkMk id="395" creationId="{1E2ABFB5-FF57-1DB2-22F1-FF4E8DBFABFB}"/>
          </ac:inkMkLst>
        </pc:inkChg>
        <pc:inkChg chg="add mod">
          <ac:chgData name="Kokchun Giang" userId="67e2125d-ec8c-4323-9653-9824a2ad815f" providerId="ADAL" clId="{10EEDAB3-2DB0-BA4D-8CC6-6424E46A9142}" dt="2024-01-13T12:46:16.880" v="662"/>
          <ac:inkMkLst>
            <pc:docMk/>
            <pc:sldMk cId="3373492746" sldId="324"/>
            <ac:inkMk id="397" creationId="{C202CDD6-1680-3DAC-45FE-8ADD2AC9A040}"/>
          </ac:inkMkLst>
        </pc:inkChg>
        <pc:inkChg chg="add mod">
          <ac:chgData name="Kokchun Giang" userId="67e2125d-ec8c-4323-9653-9824a2ad815f" providerId="ADAL" clId="{10EEDAB3-2DB0-BA4D-8CC6-6424E46A9142}" dt="2024-01-13T12:46:16.880" v="662"/>
          <ac:inkMkLst>
            <pc:docMk/>
            <pc:sldMk cId="3373492746" sldId="324"/>
            <ac:inkMk id="398" creationId="{53BB1862-1DCC-987E-7648-7244BB923602}"/>
          </ac:inkMkLst>
        </pc:inkChg>
        <pc:inkChg chg="add mod">
          <ac:chgData name="Kokchun Giang" userId="67e2125d-ec8c-4323-9653-9824a2ad815f" providerId="ADAL" clId="{10EEDAB3-2DB0-BA4D-8CC6-6424E46A9142}" dt="2024-01-13T12:46:16.880" v="662"/>
          <ac:inkMkLst>
            <pc:docMk/>
            <pc:sldMk cId="3373492746" sldId="324"/>
            <ac:inkMk id="399" creationId="{6F89EF8B-76E0-EDF8-02C1-87CF98DE7483}"/>
          </ac:inkMkLst>
        </pc:inkChg>
        <pc:inkChg chg="add mod">
          <ac:chgData name="Kokchun Giang" userId="67e2125d-ec8c-4323-9653-9824a2ad815f" providerId="ADAL" clId="{10EEDAB3-2DB0-BA4D-8CC6-6424E46A9142}" dt="2024-01-13T12:46:16.880" v="662"/>
          <ac:inkMkLst>
            <pc:docMk/>
            <pc:sldMk cId="3373492746" sldId="324"/>
            <ac:inkMk id="400" creationId="{E1D93400-93FE-63A8-86E8-EF17E764EC3F}"/>
          </ac:inkMkLst>
        </pc:inkChg>
        <pc:inkChg chg="add mod">
          <ac:chgData name="Kokchun Giang" userId="67e2125d-ec8c-4323-9653-9824a2ad815f" providerId="ADAL" clId="{10EEDAB3-2DB0-BA4D-8CC6-6424E46A9142}" dt="2024-01-13T12:46:16.880" v="662"/>
          <ac:inkMkLst>
            <pc:docMk/>
            <pc:sldMk cId="3373492746" sldId="324"/>
            <ac:inkMk id="401" creationId="{BD2EEFC6-23E4-6813-F9EE-16EC0A0AE55F}"/>
          </ac:inkMkLst>
        </pc:inkChg>
        <pc:inkChg chg="add mod">
          <ac:chgData name="Kokchun Giang" userId="67e2125d-ec8c-4323-9653-9824a2ad815f" providerId="ADAL" clId="{10EEDAB3-2DB0-BA4D-8CC6-6424E46A9142}" dt="2024-01-13T12:46:16.880" v="662"/>
          <ac:inkMkLst>
            <pc:docMk/>
            <pc:sldMk cId="3373492746" sldId="324"/>
            <ac:inkMk id="402" creationId="{B5B701F1-D974-DDE9-2E4D-9A0EBCB2828F}"/>
          </ac:inkMkLst>
        </pc:inkChg>
        <pc:inkChg chg="add mod">
          <ac:chgData name="Kokchun Giang" userId="67e2125d-ec8c-4323-9653-9824a2ad815f" providerId="ADAL" clId="{10EEDAB3-2DB0-BA4D-8CC6-6424E46A9142}" dt="2024-01-13T12:46:16.880" v="662"/>
          <ac:inkMkLst>
            <pc:docMk/>
            <pc:sldMk cId="3373492746" sldId="324"/>
            <ac:inkMk id="403" creationId="{164B03CC-8B40-CD65-92BD-F1CFD6279792}"/>
          </ac:inkMkLst>
        </pc:inkChg>
        <pc:inkChg chg="add mod">
          <ac:chgData name="Kokchun Giang" userId="67e2125d-ec8c-4323-9653-9824a2ad815f" providerId="ADAL" clId="{10EEDAB3-2DB0-BA4D-8CC6-6424E46A9142}" dt="2024-01-13T12:46:16.880" v="662"/>
          <ac:inkMkLst>
            <pc:docMk/>
            <pc:sldMk cId="3373492746" sldId="324"/>
            <ac:inkMk id="405" creationId="{798DEDBB-F0E0-8B3F-5D2B-905F40C60986}"/>
          </ac:inkMkLst>
        </pc:inkChg>
        <pc:inkChg chg="add mod">
          <ac:chgData name="Kokchun Giang" userId="67e2125d-ec8c-4323-9653-9824a2ad815f" providerId="ADAL" clId="{10EEDAB3-2DB0-BA4D-8CC6-6424E46A9142}" dt="2024-01-13T12:46:16.880" v="662"/>
          <ac:inkMkLst>
            <pc:docMk/>
            <pc:sldMk cId="3373492746" sldId="324"/>
            <ac:inkMk id="406" creationId="{F34FD7CE-7FBF-95EF-4616-ED194172C3A0}"/>
          </ac:inkMkLst>
        </pc:inkChg>
        <pc:inkChg chg="add mod">
          <ac:chgData name="Kokchun Giang" userId="67e2125d-ec8c-4323-9653-9824a2ad815f" providerId="ADAL" clId="{10EEDAB3-2DB0-BA4D-8CC6-6424E46A9142}" dt="2024-01-13T12:46:16.880" v="662"/>
          <ac:inkMkLst>
            <pc:docMk/>
            <pc:sldMk cId="3373492746" sldId="324"/>
            <ac:inkMk id="407" creationId="{85CF7F93-39FB-09C8-AF6E-FBCFBAC7411C}"/>
          </ac:inkMkLst>
        </pc:inkChg>
        <pc:inkChg chg="add mod">
          <ac:chgData name="Kokchun Giang" userId="67e2125d-ec8c-4323-9653-9824a2ad815f" providerId="ADAL" clId="{10EEDAB3-2DB0-BA4D-8CC6-6424E46A9142}" dt="2024-01-13T12:46:16.880" v="662"/>
          <ac:inkMkLst>
            <pc:docMk/>
            <pc:sldMk cId="3373492746" sldId="324"/>
            <ac:inkMk id="409" creationId="{7885BAF8-4216-A0CD-DAC5-ABADA18836B4}"/>
          </ac:inkMkLst>
        </pc:inkChg>
        <pc:inkChg chg="add mod">
          <ac:chgData name="Kokchun Giang" userId="67e2125d-ec8c-4323-9653-9824a2ad815f" providerId="ADAL" clId="{10EEDAB3-2DB0-BA4D-8CC6-6424E46A9142}" dt="2024-01-13T12:46:16.880" v="662"/>
          <ac:inkMkLst>
            <pc:docMk/>
            <pc:sldMk cId="3373492746" sldId="324"/>
            <ac:inkMk id="410" creationId="{E6A3438C-4A62-1EFE-53FB-16F5B74726F4}"/>
          </ac:inkMkLst>
        </pc:inkChg>
        <pc:inkChg chg="add mod">
          <ac:chgData name="Kokchun Giang" userId="67e2125d-ec8c-4323-9653-9824a2ad815f" providerId="ADAL" clId="{10EEDAB3-2DB0-BA4D-8CC6-6424E46A9142}" dt="2024-01-13T12:46:16.880" v="662"/>
          <ac:inkMkLst>
            <pc:docMk/>
            <pc:sldMk cId="3373492746" sldId="324"/>
            <ac:inkMk id="411" creationId="{9240F1F4-AFF1-A3EF-1541-3E3258D053DA}"/>
          </ac:inkMkLst>
        </pc:inkChg>
        <pc:inkChg chg="add mod">
          <ac:chgData name="Kokchun Giang" userId="67e2125d-ec8c-4323-9653-9824a2ad815f" providerId="ADAL" clId="{10EEDAB3-2DB0-BA4D-8CC6-6424E46A9142}" dt="2024-01-13T12:46:16.880" v="662"/>
          <ac:inkMkLst>
            <pc:docMk/>
            <pc:sldMk cId="3373492746" sldId="324"/>
            <ac:inkMk id="412" creationId="{11416877-4603-98B9-2944-0D31E4FD191F}"/>
          </ac:inkMkLst>
        </pc:inkChg>
        <pc:inkChg chg="add mod">
          <ac:chgData name="Kokchun Giang" userId="67e2125d-ec8c-4323-9653-9824a2ad815f" providerId="ADAL" clId="{10EEDAB3-2DB0-BA4D-8CC6-6424E46A9142}" dt="2024-01-13T12:46:16.880" v="662"/>
          <ac:inkMkLst>
            <pc:docMk/>
            <pc:sldMk cId="3373492746" sldId="324"/>
            <ac:inkMk id="413" creationId="{BA99D7D7-6AB4-C1A6-6751-4EA347F40BB6}"/>
          </ac:inkMkLst>
        </pc:inkChg>
        <pc:inkChg chg="add mod">
          <ac:chgData name="Kokchun Giang" userId="67e2125d-ec8c-4323-9653-9824a2ad815f" providerId="ADAL" clId="{10EEDAB3-2DB0-BA4D-8CC6-6424E46A9142}" dt="2024-01-13T12:46:16.880" v="662"/>
          <ac:inkMkLst>
            <pc:docMk/>
            <pc:sldMk cId="3373492746" sldId="324"/>
            <ac:inkMk id="414" creationId="{752FE71B-F252-FC35-0D7D-FA915F366470}"/>
          </ac:inkMkLst>
        </pc:inkChg>
        <pc:inkChg chg="add mod">
          <ac:chgData name="Kokchun Giang" userId="67e2125d-ec8c-4323-9653-9824a2ad815f" providerId="ADAL" clId="{10EEDAB3-2DB0-BA4D-8CC6-6424E46A9142}" dt="2024-01-13T12:46:16.880" v="662"/>
          <ac:inkMkLst>
            <pc:docMk/>
            <pc:sldMk cId="3373492746" sldId="324"/>
            <ac:inkMk id="415" creationId="{A53A194A-DE77-D234-37B1-540ADC78E53D}"/>
          </ac:inkMkLst>
        </pc:inkChg>
        <pc:inkChg chg="add mod">
          <ac:chgData name="Kokchun Giang" userId="67e2125d-ec8c-4323-9653-9824a2ad815f" providerId="ADAL" clId="{10EEDAB3-2DB0-BA4D-8CC6-6424E46A9142}" dt="2024-01-13T12:46:16.880" v="662"/>
          <ac:inkMkLst>
            <pc:docMk/>
            <pc:sldMk cId="3373492746" sldId="324"/>
            <ac:inkMk id="417" creationId="{20087D9C-0802-C0C6-E859-6A3E12C8B3EA}"/>
          </ac:inkMkLst>
        </pc:inkChg>
        <pc:inkChg chg="add mod">
          <ac:chgData name="Kokchun Giang" userId="67e2125d-ec8c-4323-9653-9824a2ad815f" providerId="ADAL" clId="{10EEDAB3-2DB0-BA4D-8CC6-6424E46A9142}" dt="2024-01-13T12:46:16.880" v="662"/>
          <ac:inkMkLst>
            <pc:docMk/>
            <pc:sldMk cId="3373492746" sldId="324"/>
            <ac:inkMk id="419" creationId="{ACCDD2B3-4D9A-D8AE-53CD-6E02635D5273}"/>
          </ac:inkMkLst>
        </pc:inkChg>
        <pc:inkChg chg="add mod">
          <ac:chgData name="Kokchun Giang" userId="67e2125d-ec8c-4323-9653-9824a2ad815f" providerId="ADAL" clId="{10EEDAB3-2DB0-BA4D-8CC6-6424E46A9142}" dt="2024-01-13T12:46:16.880" v="662"/>
          <ac:inkMkLst>
            <pc:docMk/>
            <pc:sldMk cId="3373492746" sldId="324"/>
            <ac:inkMk id="420" creationId="{AA3EDAB5-22C7-76E5-EA88-4B773AF8B727}"/>
          </ac:inkMkLst>
        </pc:inkChg>
        <pc:inkChg chg="add mod">
          <ac:chgData name="Kokchun Giang" userId="67e2125d-ec8c-4323-9653-9824a2ad815f" providerId="ADAL" clId="{10EEDAB3-2DB0-BA4D-8CC6-6424E46A9142}" dt="2024-01-13T15:25:35.857" v="2889" actId="164"/>
          <ac:inkMkLst>
            <pc:docMk/>
            <pc:sldMk cId="3373492746" sldId="324"/>
            <ac:inkMk id="422" creationId="{2B2DDE4B-FB5D-220C-80FE-9EA45E4412D6}"/>
          </ac:inkMkLst>
        </pc:inkChg>
        <pc:inkChg chg="add mod">
          <ac:chgData name="Kokchun Giang" userId="67e2125d-ec8c-4323-9653-9824a2ad815f" providerId="ADAL" clId="{10EEDAB3-2DB0-BA4D-8CC6-6424E46A9142}" dt="2024-01-13T15:25:35.857" v="2889" actId="164"/>
          <ac:inkMkLst>
            <pc:docMk/>
            <pc:sldMk cId="3373492746" sldId="324"/>
            <ac:inkMk id="423" creationId="{75426B72-00FF-8C03-3CCD-5C598A5D9761}"/>
          </ac:inkMkLst>
        </pc:inkChg>
        <pc:inkChg chg="add mod">
          <ac:chgData name="Kokchun Giang" userId="67e2125d-ec8c-4323-9653-9824a2ad815f" providerId="ADAL" clId="{10EEDAB3-2DB0-BA4D-8CC6-6424E46A9142}" dt="2024-01-13T15:25:35.857" v="2889" actId="164"/>
          <ac:inkMkLst>
            <pc:docMk/>
            <pc:sldMk cId="3373492746" sldId="324"/>
            <ac:inkMk id="424" creationId="{94FDBEA5-B449-586A-760A-F4CC99476603}"/>
          </ac:inkMkLst>
        </pc:inkChg>
        <pc:inkChg chg="add mod">
          <ac:chgData name="Kokchun Giang" userId="67e2125d-ec8c-4323-9653-9824a2ad815f" providerId="ADAL" clId="{10EEDAB3-2DB0-BA4D-8CC6-6424E46A9142}" dt="2024-01-13T15:25:35.857" v="2889" actId="164"/>
          <ac:inkMkLst>
            <pc:docMk/>
            <pc:sldMk cId="3373492746" sldId="324"/>
            <ac:inkMk id="425" creationId="{FEA8BD2F-B671-8AB3-9064-7BD10EE8EC4D}"/>
          </ac:inkMkLst>
        </pc:inkChg>
        <pc:inkChg chg="add mod">
          <ac:chgData name="Kokchun Giang" userId="67e2125d-ec8c-4323-9653-9824a2ad815f" providerId="ADAL" clId="{10EEDAB3-2DB0-BA4D-8CC6-6424E46A9142}" dt="2024-01-13T15:25:35.857" v="2889" actId="164"/>
          <ac:inkMkLst>
            <pc:docMk/>
            <pc:sldMk cId="3373492746" sldId="324"/>
            <ac:inkMk id="426" creationId="{56F038B0-D276-904F-FE2A-FDB46CA4EB58}"/>
          </ac:inkMkLst>
        </pc:inkChg>
        <pc:inkChg chg="add mod">
          <ac:chgData name="Kokchun Giang" userId="67e2125d-ec8c-4323-9653-9824a2ad815f" providerId="ADAL" clId="{10EEDAB3-2DB0-BA4D-8CC6-6424E46A9142}" dt="2024-01-13T15:25:35.857" v="2889" actId="164"/>
          <ac:inkMkLst>
            <pc:docMk/>
            <pc:sldMk cId="3373492746" sldId="324"/>
            <ac:inkMk id="427" creationId="{1B336D7E-E8E2-2183-EE88-6CE2A7E9F1A7}"/>
          </ac:inkMkLst>
        </pc:inkChg>
        <pc:inkChg chg="add mod">
          <ac:chgData name="Kokchun Giang" userId="67e2125d-ec8c-4323-9653-9824a2ad815f" providerId="ADAL" clId="{10EEDAB3-2DB0-BA4D-8CC6-6424E46A9142}" dt="2024-01-13T15:25:35.857" v="2889" actId="164"/>
          <ac:inkMkLst>
            <pc:docMk/>
            <pc:sldMk cId="3373492746" sldId="324"/>
            <ac:inkMk id="428" creationId="{9DC3B175-4B4D-64F9-382F-2041C8CB1B38}"/>
          </ac:inkMkLst>
        </pc:inkChg>
        <pc:inkChg chg="add mod">
          <ac:chgData name="Kokchun Giang" userId="67e2125d-ec8c-4323-9653-9824a2ad815f" providerId="ADAL" clId="{10EEDAB3-2DB0-BA4D-8CC6-6424E46A9142}" dt="2024-01-13T15:25:35.857" v="2889" actId="164"/>
          <ac:inkMkLst>
            <pc:docMk/>
            <pc:sldMk cId="3373492746" sldId="324"/>
            <ac:inkMk id="429" creationId="{6A577B74-E969-81A1-FAF5-458400142804}"/>
          </ac:inkMkLst>
        </pc:inkChg>
        <pc:inkChg chg="add mod">
          <ac:chgData name="Kokchun Giang" userId="67e2125d-ec8c-4323-9653-9824a2ad815f" providerId="ADAL" clId="{10EEDAB3-2DB0-BA4D-8CC6-6424E46A9142}" dt="2024-01-13T15:25:35.857" v="2889" actId="164"/>
          <ac:inkMkLst>
            <pc:docMk/>
            <pc:sldMk cId="3373492746" sldId="324"/>
            <ac:inkMk id="430" creationId="{138745EC-B661-7621-1EDF-A47F36703AB2}"/>
          </ac:inkMkLst>
        </pc:inkChg>
        <pc:inkChg chg="add mod">
          <ac:chgData name="Kokchun Giang" userId="67e2125d-ec8c-4323-9653-9824a2ad815f" providerId="ADAL" clId="{10EEDAB3-2DB0-BA4D-8CC6-6424E46A9142}" dt="2024-01-13T15:25:44.766" v="2891" actId="164"/>
          <ac:inkMkLst>
            <pc:docMk/>
            <pc:sldMk cId="3373492746" sldId="324"/>
            <ac:inkMk id="431" creationId="{C66F511D-848D-DF97-A44F-ED37DDF36DA4}"/>
          </ac:inkMkLst>
        </pc:inkChg>
        <pc:inkChg chg="add mod">
          <ac:chgData name="Kokchun Giang" userId="67e2125d-ec8c-4323-9653-9824a2ad815f" providerId="ADAL" clId="{10EEDAB3-2DB0-BA4D-8CC6-6424E46A9142}" dt="2024-01-13T12:46:45.195" v="678"/>
          <ac:inkMkLst>
            <pc:docMk/>
            <pc:sldMk cId="3373492746" sldId="324"/>
            <ac:inkMk id="432" creationId="{2DD3ADAB-EC9E-9445-3166-D79D0DFA6A3D}"/>
          </ac:inkMkLst>
        </pc:inkChg>
        <pc:inkChg chg="add mod">
          <ac:chgData name="Kokchun Giang" userId="67e2125d-ec8c-4323-9653-9824a2ad815f" providerId="ADAL" clId="{10EEDAB3-2DB0-BA4D-8CC6-6424E46A9142}" dt="2024-01-13T12:46:45.195" v="678"/>
          <ac:inkMkLst>
            <pc:docMk/>
            <pc:sldMk cId="3373492746" sldId="324"/>
            <ac:inkMk id="433" creationId="{2ACAA224-12B6-6D38-260A-E34F7F21A77B}"/>
          </ac:inkMkLst>
        </pc:inkChg>
        <pc:inkChg chg="add mod">
          <ac:chgData name="Kokchun Giang" userId="67e2125d-ec8c-4323-9653-9824a2ad815f" providerId="ADAL" clId="{10EEDAB3-2DB0-BA4D-8CC6-6424E46A9142}" dt="2024-01-13T12:46:45.195" v="678"/>
          <ac:inkMkLst>
            <pc:docMk/>
            <pc:sldMk cId="3373492746" sldId="324"/>
            <ac:inkMk id="434" creationId="{479E87A4-9E76-3CF8-1470-1C534DD51CD2}"/>
          </ac:inkMkLst>
        </pc:inkChg>
        <pc:inkChg chg="add mod">
          <ac:chgData name="Kokchun Giang" userId="67e2125d-ec8c-4323-9653-9824a2ad815f" providerId="ADAL" clId="{10EEDAB3-2DB0-BA4D-8CC6-6424E46A9142}" dt="2024-01-13T12:46:45.195" v="678"/>
          <ac:inkMkLst>
            <pc:docMk/>
            <pc:sldMk cId="3373492746" sldId="324"/>
            <ac:inkMk id="435" creationId="{D7443A9D-879C-00E1-6C62-9FF6FC78E273}"/>
          </ac:inkMkLst>
        </pc:inkChg>
        <pc:inkChg chg="add mod">
          <ac:chgData name="Kokchun Giang" userId="67e2125d-ec8c-4323-9653-9824a2ad815f" providerId="ADAL" clId="{10EEDAB3-2DB0-BA4D-8CC6-6424E46A9142}" dt="2024-01-13T12:46:49.135" v="687"/>
          <ac:inkMkLst>
            <pc:docMk/>
            <pc:sldMk cId="3373492746" sldId="324"/>
            <ac:inkMk id="437" creationId="{E1C7E6D9-6527-4345-F521-EE1A49EB4005}"/>
          </ac:inkMkLst>
        </pc:inkChg>
        <pc:inkChg chg="add mod">
          <ac:chgData name="Kokchun Giang" userId="67e2125d-ec8c-4323-9653-9824a2ad815f" providerId="ADAL" clId="{10EEDAB3-2DB0-BA4D-8CC6-6424E46A9142}" dt="2024-01-13T12:46:49.135" v="687"/>
          <ac:inkMkLst>
            <pc:docMk/>
            <pc:sldMk cId="3373492746" sldId="324"/>
            <ac:inkMk id="438" creationId="{07B948E3-F690-38DA-177F-E80F3D27F281}"/>
          </ac:inkMkLst>
        </pc:inkChg>
        <pc:inkChg chg="add mod">
          <ac:chgData name="Kokchun Giang" userId="67e2125d-ec8c-4323-9653-9824a2ad815f" providerId="ADAL" clId="{10EEDAB3-2DB0-BA4D-8CC6-6424E46A9142}" dt="2024-01-13T12:46:49.135" v="687"/>
          <ac:inkMkLst>
            <pc:docMk/>
            <pc:sldMk cId="3373492746" sldId="324"/>
            <ac:inkMk id="439" creationId="{EC70BC27-F817-4E38-F61E-CA8C6B937929}"/>
          </ac:inkMkLst>
        </pc:inkChg>
        <pc:inkChg chg="add mod">
          <ac:chgData name="Kokchun Giang" userId="67e2125d-ec8c-4323-9653-9824a2ad815f" providerId="ADAL" clId="{10EEDAB3-2DB0-BA4D-8CC6-6424E46A9142}" dt="2024-01-13T12:46:49.135" v="687"/>
          <ac:inkMkLst>
            <pc:docMk/>
            <pc:sldMk cId="3373492746" sldId="324"/>
            <ac:inkMk id="440" creationId="{C4464B83-55F6-9606-2F12-EB883EA8B880}"/>
          </ac:inkMkLst>
        </pc:inkChg>
        <pc:inkChg chg="add mod">
          <ac:chgData name="Kokchun Giang" userId="67e2125d-ec8c-4323-9653-9824a2ad815f" providerId="ADAL" clId="{10EEDAB3-2DB0-BA4D-8CC6-6424E46A9142}" dt="2024-01-13T12:46:49.135" v="687"/>
          <ac:inkMkLst>
            <pc:docMk/>
            <pc:sldMk cId="3373492746" sldId="324"/>
            <ac:inkMk id="441" creationId="{1F147002-8B99-009A-2B85-A3E8C895A3B4}"/>
          </ac:inkMkLst>
        </pc:inkChg>
        <pc:inkChg chg="add mod">
          <ac:chgData name="Kokchun Giang" userId="67e2125d-ec8c-4323-9653-9824a2ad815f" providerId="ADAL" clId="{10EEDAB3-2DB0-BA4D-8CC6-6424E46A9142}" dt="2024-01-13T12:46:49.135" v="687"/>
          <ac:inkMkLst>
            <pc:docMk/>
            <pc:sldMk cId="3373492746" sldId="324"/>
            <ac:inkMk id="442" creationId="{25C5B071-395C-EF50-A233-0D732DB86D33}"/>
          </ac:inkMkLst>
        </pc:inkChg>
        <pc:inkChg chg="add mod">
          <ac:chgData name="Kokchun Giang" userId="67e2125d-ec8c-4323-9653-9824a2ad815f" providerId="ADAL" clId="{10EEDAB3-2DB0-BA4D-8CC6-6424E46A9142}" dt="2024-01-13T12:46:49.135" v="687"/>
          <ac:inkMkLst>
            <pc:docMk/>
            <pc:sldMk cId="3373492746" sldId="324"/>
            <ac:inkMk id="443" creationId="{0BD73525-3AD6-A94D-B247-A2206DF8E029}"/>
          </ac:inkMkLst>
        </pc:inkChg>
        <pc:inkChg chg="add mod">
          <ac:chgData name="Kokchun Giang" userId="67e2125d-ec8c-4323-9653-9824a2ad815f" providerId="ADAL" clId="{10EEDAB3-2DB0-BA4D-8CC6-6424E46A9142}" dt="2024-01-13T12:46:49.135" v="687"/>
          <ac:inkMkLst>
            <pc:docMk/>
            <pc:sldMk cId="3373492746" sldId="324"/>
            <ac:inkMk id="444" creationId="{93C4BC99-A3CF-9CD5-E9E4-51079CCF9E60}"/>
          </ac:inkMkLst>
        </pc:inkChg>
        <pc:inkChg chg="add mod">
          <ac:chgData name="Kokchun Giang" userId="67e2125d-ec8c-4323-9653-9824a2ad815f" providerId="ADAL" clId="{10EEDAB3-2DB0-BA4D-8CC6-6424E46A9142}" dt="2024-01-13T12:47:00.176" v="697"/>
          <ac:inkMkLst>
            <pc:docMk/>
            <pc:sldMk cId="3373492746" sldId="324"/>
            <ac:inkMk id="446" creationId="{4F5927E5-4B7A-D8F0-34DD-7F44541CCC97}"/>
          </ac:inkMkLst>
        </pc:inkChg>
        <pc:inkChg chg="add mod">
          <ac:chgData name="Kokchun Giang" userId="67e2125d-ec8c-4323-9653-9824a2ad815f" providerId="ADAL" clId="{10EEDAB3-2DB0-BA4D-8CC6-6424E46A9142}" dt="2024-01-13T12:47:00.176" v="697"/>
          <ac:inkMkLst>
            <pc:docMk/>
            <pc:sldMk cId="3373492746" sldId="324"/>
            <ac:inkMk id="447" creationId="{46E5BDBD-9B48-5F22-1B22-50483B61367A}"/>
          </ac:inkMkLst>
        </pc:inkChg>
        <pc:inkChg chg="add mod">
          <ac:chgData name="Kokchun Giang" userId="67e2125d-ec8c-4323-9653-9824a2ad815f" providerId="ADAL" clId="{10EEDAB3-2DB0-BA4D-8CC6-6424E46A9142}" dt="2024-01-13T12:47:00.176" v="697"/>
          <ac:inkMkLst>
            <pc:docMk/>
            <pc:sldMk cId="3373492746" sldId="324"/>
            <ac:inkMk id="448" creationId="{52156E1F-E457-D80C-035F-B0E05AD385F2}"/>
          </ac:inkMkLst>
        </pc:inkChg>
        <pc:inkChg chg="add mod">
          <ac:chgData name="Kokchun Giang" userId="67e2125d-ec8c-4323-9653-9824a2ad815f" providerId="ADAL" clId="{10EEDAB3-2DB0-BA4D-8CC6-6424E46A9142}" dt="2024-01-13T12:47:00.176" v="697"/>
          <ac:inkMkLst>
            <pc:docMk/>
            <pc:sldMk cId="3373492746" sldId="324"/>
            <ac:inkMk id="449" creationId="{F6A10744-B669-DD14-633C-C964C5D3EC82}"/>
          </ac:inkMkLst>
        </pc:inkChg>
        <pc:inkChg chg="add mod">
          <ac:chgData name="Kokchun Giang" userId="67e2125d-ec8c-4323-9653-9824a2ad815f" providerId="ADAL" clId="{10EEDAB3-2DB0-BA4D-8CC6-6424E46A9142}" dt="2024-01-13T12:47:00.176" v="697"/>
          <ac:inkMkLst>
            <pc:docMk/>
            <pc:sldMk cId="3373492746" sldId="324"/>
            <ac:inkMk id="450" creationId="{5B96A72F-290D-70D1-617C-346618ED07EF}"/>
          </ac:inkMkLst>
        </pc:inkChg>
        <pc:inkChg chg="add mod">
          <ac:chgData name="Kokchun Giang" userId="67e2125d-ec8c-4323-9653-9824a2ad815f" providerId="ADAL" clId="{10EEDAB3-2DB0-BA4D-8CC6-6424E46A9142}" dt="2024-01-13T12:47:00.176" v="697"/>
          <ac:inkMkLst>
            <pc:docMk/>
            <pc:sldMk cId="3373492746" sldId="324"/>
            <ac:inkMk id="451" creationId="{83B5FEFB-690C-1F3B-A8CA-F1C18F541647}"/>
          </ac:inkMkLst>
        </pc:inkChg>
        <pc:inkChg chg="add mod">
          <ac:chgData name="Kokchun Giang" userId="67e2125d-ec8c-4323-9653-9824a2ad815f" providerId="ADAL" clId="{10EEDAB3-2DB0-BA4D-8CC6-6424E46A9142}" dt="2024-01-13T12:47:00.176" v="697"/>
          <ac:inkMkLst>
            <pc:docMk/>
            <pc:sldMk cId="3373492746" sldId="324"/>
            <ac:inkMk id="452" creationId="{60646777-061D-7B72-9123-7B16689FBD5E}"/>
          </ac:inkMkLst>
        </pc:inkChg>
        <pc:inkChg chg="add mod">
          <ac:chgData name="Kokchun Giang" userId="67e2125d-ec8c-4323-9653-9824a2ad815f" providerId="ADAL" clId="{10EEDAB3-2DB0-BA4D-8CC6-6424E46A9142}" dt="2024-01-13T12:47:00.176" v="697"/>
          <ac:inkMkLst>
            <pc:docMk/>
            <pc:sldMk cId="3373492746" sldId="324"/>
            <ac:inkMk id="453" creationId="{2DE1345C-6079-37C8-32A1-88747D46E64C}"/>
          </ac:inkMkLst>
        </pc:inkChg>
        <pc:inkChg chg="add mod">
          <ac:chgData name="Kokchun Giang" userId="67e2125d-ec8c-4323-9653-9824a2ad815f" providerId="ADAL" clId="{10EEDAB3-2DB0-BA4D-8CC6-6424E46A9142}" dt="2024-01-13T12:47:02.056" v="700"/>
          <ac:inkMkLst>
            <pc:docMk/>
            <pc:sldMk cId="3373492746" sldId="324"/>
            <ac:inkMk id="454" creationId="{8A0BE80A-CC6F-40D5-FE5E-8B958363EB78}"/>
          </ac:inkMkLst>
        </pc:inkChg>
        <pc:inkChg chg="add mod">
          <ac:chgData name="Kokchun Giang" userId="67e2125d-ec8c-4323-9653-9824a2ad815f" providerId="ADAL" clId="{10EEDAB3-2DB0-BA4D-8CC6-6424E46A9142}" dt="2024-01-13T12:47:02.056" v="700"/>
          <ac:inkMkLst>
            <pc:docMk/>
            <pc:sldMk cId="3373492746" sldId="324"/>
            <ac:inkMk id="456" creationId="{615EDB79-E8B4-B6C3-FF05-D89BFB09810B}"/>
          </ac:inkMkLst>
        </pc:inkChg>
        <pc:inkChg chg="add mod">
          <ac:chgData name="Kokchun Giang" userId="67e2125d-ec8c-4323-9653-9824a2ad815f" providerId="ADAL" clId="{10EEDAB3-2DB0-BA4D-8CC6-6424E46A9142}" dt="2024-01-13T12:47:02.056" v="700"/>
          <ac:inkMkLst>
            <pc:docMk/>
            <pc:sldMk cId="3373492746" sldId="324"/>
            <ac:inkMk id="457" creationId="{54D34FC4-B489-8202-FF6B-614C154C2AC2}"/>
          </ac:inkMkLst>
        </pc:inkChg>
        <pc:inkChg chg="add mod">
          <ac:chgData name="Kokchun Giang" userId="67e2125d-ec8c-4323-9653-9824a2ad815f" providerId="ADAL" clId="{10EEDAB3-2DB0-BA4D-8CC6-6424E46A9142}" dt="2024-01-13T12:47:05.446" v="704"/>
          <ac:inkMkLst>
            <pc:docMk/>
            <pc:sldMk cId="3373492746" sldId="324"/>
            <ac:inkMk id="459" creationId="{3D3AF437-1A29-21A6-2FB1-FE42C56AAB2F}"/>
          </ac:inkMkLst>
        </pc:inkChg>
        <pc:inkChg chg="add mod">
          <ac:chgData name="Kokchun Giang" userId="67e2125d-ec8c-4323-9653-9824a2ad815f" providerId="ADAL" clId="{10EEDAB3-2DB0-BA4D-8CC6-6424E46A9142}" dt="2024-01-13T12:47:05.446" v="704"/>
          <ac:inkMkLst>
            <pc:docMk/>
            <pc:sldMk cId="3373492746" sldId="324"/>
            <ac:inkMk id="460" creationId="{A029A6B3-E482-A51F-D6C0-5939DF32120E}"/>
          </ac:inkMkLst>
        </pc:inkChg>
        <pc:inkChg chg="add mod">
          <ac:chgData name="Kokchun Giang" userId="67e2125d-ec8c-4323-9653-9824a2ad815f" providerId="ADAL" clId="{10EEDAB3-2DB0-BA4D-8CC6-6424E46A9142}" dt="2024-01-13T12:47:05.446" v="704"/>
          <ac:inkMkLst>
            <pc:docMk/>
            <pc:sldMk cId="3373492746" sldId="324"/>
            <ac:inkMk id="461" creationId="{36D57D58-BE5F-3320-CB26-55EB9E774C07}"/>
          </ac:inkMkLst>
        </pc:inkChg>
        <pc:inkChg chg="add mod">
          <ac:chgData name="Kokchun Giang" userId="67e2125d-ec8c-4323-9653-9824a2ad815f" providerId="ADAL" clId="{10EEDAB3-2DB0-BA4D-8CC6-6424E46A9142}" dt="2024-01-13T15:26:01.472" v="2893" actId="164"/>
          <ac:inkMkLst>
            <pc:docMk/>
            <pc:sldMk cId="3373492746" sldId="324"/>
            <ac:inkMk id="463" creationId="{132B1EC7-8234-8892-F022-88A9352D5343}"/>
          </ac:inkMkLst>
        </pc:inkChg>
        <pc:inkChg chg="add mod">
          <ac:chgData name="Kokchun Giang" userId="67e2125d-ec8c-4323-9653-9824a2ad815f" providerId="ADAL" clId="{10EEDAB3-2DB0-BA4D-8CC6-6424E46A9142}" dt="2024-01-13T15:26:01.472" v="2893" actId="164"/>
          <ac:inkMkLst>
            <pc:docMk/>
            <pc:sldMk cId="3373492746" sldId="324"/>
            <ac:inkMk id="464" creationId="{D8210BA1-6E4C-35DD-50B6-A46A6BBD0150}"/>
          </ac:inkMkLst>
        </pc:inkChg>
        <pc:inkChg chg="add mod">
          <ac:chgData name="Kokchun Giang" userId="67e2125d-ec8c-4323-9653-9824a2ad815f" providerId="ADAL" clId="{10EEDAB3-2DB0-BA4D-8CC6-6424E46A9142}" dt="2024-01-13T15:26:01.472" v="2893" actId="164"/>
          <ac:inkMkLst>
            <pc:docMk/>
            <pc:sldMk cId="3373492746" sldId="324"/>
            <ac:inkMk id="465" creationId="{047EACD8-3B93-B61B-E00E-ED81F31E6969}"/>
          </ac:inkMkLst>
        </pc:inkChg>
        <pc:inkChg chg="add mod">
          <ac:chgData name="Kokchun Giang" userId="67e2125d-ec8c-4323-9653-9824a2ad815f" providerId="ADAL" clId="{10EEDAB3-2DB0-BA4D-8CC6-6424E46A9142}" dt="2024-01-13T15:26:01.472" v="2893" actId="164"/>
          <ac:inkMkLst>
            <pc:docMk/>
            <pc:sldMk cId="3373492746" sldId="324"/>
            <ac:inkMk id="466" creationId="{84A57748-3D55-032A-F694-2F9B99E521BE}"/>
          </ac:inkMkLst>
        </pc:inkChg>
        <pc:inkChg chg="add mod">
          <ac:chgData name="Kokchun Giang" userId="67e2125d-ec8c-4323-9653-9824a2ad815f" providerId="ADAL" clId="{10EEDAB3-2DB0-BA4D-8CC6-6424E46A9142}" dt="2024-01-13T15:26:01.472" v="2893" actId="164"/>
          <ac:inkMkLst>
            <pc:docMk/>
            <pc:sldMk cId="3373492746" sldId="324"/>
            <ac:inkMk id="467" creationId="{1A316319-1542-1D9C-AB6D-12ED554A76C9}"/>
          </ac:inkMkLst>
        </pc:inkChg>
        <pc:inkChg chg="add mod">
          <ac:chgData name="Kokchun Giang" userId="67e2125d-ec8c-4323-9653-9824a2ad815f" providerId="ADAL" clId="{10EEDAB3-2DB0-BA4D-8CC6-6424E46A9142}" dt="2024-01-13T12:47:31.879" v="720"/>
          <ac:inkMkLst>
            <pc:docMk/>
            <pc:sldMk cId="3373492746" sldId="324"/>
            <ac:inkMk id="468" creationId="{5610BEAC-C83D-C0F8-3F90-3AF597266C9B}"/>
          </ac:inkMkLst>
        </pc:inkChg>
        <pc:inkChg chg="add mod">
          <ac:chgData name="Kokchun Giang" userId="67e2125d-ec8c-4323-9653-9824a2ad815f" providerId="ADAL" clId="{10EEDAB3-2DB0-BA4D-8CC6-6424E46A9142}" dt="2024-01-13T12:47:31.879" v="720"/>
          <ac:inkMkLst>
            <pc:docMk/>
            <pc:sldMk cId="3373492746" sldId="324"/>
            <ac:inkMk id="469" creationId="{1B90A355-B79F-CC9C-1012-94BF37D15A72}"/>
          </ac:inkMkLst>
        </pc:inkChg>
        <pc:inkChg chg="add mod">
          <ac:chgData name="Kokchun Giang" userId="67e2125d-ec8c-4323-9653-9824a2ad815f" providerId="ADAL" clId="{10EEDAB3-2DB0-BA4D-8CC6-6424E46A9142}" dt="2024-01-13T12:47:31.879" v="720"/>
          <ac:inkMkLst>
            <pc:docMk/>
            <pc:sldMk cId="3373492746" sldId="324"/>
            <ac:inkMk id="470" creationId="{60D05DBA-6B0F-675B-0AFB-95C05F166AE9}"/>
          </ac:inkMkLst>
        </pc:inkChg>
        <pc:inkChg chg="add mod">
          <ac:chgData name="Kokchun Giang" userId="67e2125d-ec8c-4323-9653-9824a2ad815f" providerId="ADAL" clId="{10EEDAB3-2DB0-BA4D-8CC6-6424E46A9142}" dt="2024-01-13T12:47:31.879" v="720"/>
          <ac:inkMkLst>
            <pc:docMk/>
            <pc:sldMk cId="3373492746" sldId="324"/>
            <ac:inkMk id="471" creationId="{F1EA14DB-599F-9FA8-8D94-865A96334EA6}"/>
          </ac:inkMkLst>
        </pc:inkChg>
        <pc:inkChg chg="add mod">
          <ac:chgData name="Kokchun Giang" userId="67e2125d-ec8c-4323-9653-9824a2ad815f" providerId="ADAL" clId="{10EEDAB3-2DB0-BA4D-8CC6-6424E46A9142}" dt="2024-01-13T12:47:31.879" v="720"/>
          <ac:inkMkLst>
            <pc:docMk/>
            <pc:sldMk cId="3373492746" sldId="324"/>
            <ac:inkMk id="472" creationId="{69291CAA-E883-3EFC-A487-C6890BC1DAE6}"/>
          </ac:inkMkLst>
        </pc:inkChg>
        <pc:inkChg chg="add mod">
          <ac:chgData name="Kokchun Giang" userId="67e2125d-ec8c-4323-9653-9824a2ad815f" providerId="ADAL" clId="{10EEDAB3-2DB0-BA4D-8CC6-6424E46A9142}" dt="2024-01-13T12:47:31.879" v="720"/>
          <ac:inkMkLst>
            <pc:docMk/>
            <pc:sldMk cId="3373492746" sldId="324"/>
            <ac:inkMk id="473" creationId="{06EFFE8C-7D9A-A1CD-AB9C-78E3533091E6}"/>
          </ac:inkMkLst>
        </pc:inkChg>
        <pc:inkChg chg="add mod">
          <ac:chgData name="Kokchun Giang" userId="67e2125d-ec8c-4323-9653-9824a2ad815f" providerId="ADAL" clId="{10EEDAB3-2DB0-BA4D-8CC6-6424E46A9142}" dt="2024-01-13T12:47:31.879" v="720"/>
          <ac:inkMkLst>
            <pc:docMk/>
            <pc:sldMk cId="3373492746" sldId="324"/>
            <ac:inkMk id="474" creationId="{E3D43081-7887-6201-BC14-57B1603FA94E}"/>
          </ac:inkMkLst>
        </pc:inkChg>
        <pc:inkChg chg="add mod">
          <ac:chgData name="Kokchun Giang" userId="67e2125d-ec8c-4323-9653-9824a2ad815f" providerId="ADAL" clId="{10EEDAB3-2DB0-BA4D-8CC6-6424E46A9142}" dt="2024-01-13T12:47:31.879" v="720"/>
          <ac:inkMkLst>
            <pc:docMk/>
            <pc:sldMk cId="3373492746" sldId="324"/>
            <ac:inkMk id="475" creationId="{E2535710-63FB-B4A6-0BB9-AD2F3B2326A6}"/>
          </ac:inkMkLst>
        </pc:inkChg>
        <pc:inkChg chg="add mod">
          <ac:chgData name="Kokchun Giang" userId="67e2125d-ec8c-4323-9653-9824a2ad815f" providerId="ADAL" clId="{10EEDAB3-2DB0-BA4D-8CC6-6424E46A9142}" dt="2024-01-13T12:47:31.879" v="720"/>
          <ac:inkMkLst>
            <pc:docMk/>
            <pc:sldMk cId="3373492746" sldId="324"/>
            <ac:inkMk id="476" creationId="{D820D890-5B47-812C-51D1-90335ACCCF5B}"/>
          </ac:inkMkLst>
        </pc:inkChg>
        <pc:inkChg chg="add mod">
          <ac:chgData name="Kokchun Giang" userId="67e2125d-ec8c-4323-9653-9824a2ad815f" providerId="ADAL" clId="{10EEDAB3-2DB0-BA4D-8CC6-6424E46A9142}" dt="2024-01-13T12:47:31.879" v="720"/>
          <ac:inkMkLst>
            <pc:docMk/>
            <pc:sldMk cId="3373492746" sldId="324"/>
            <ac:inkMk id="477" creationId="{140D8B3D-C1D9-FA33-9552-4B13FF657FC1}"/>
          </ac:inkMkLst>
        </pc:inkChg>
        <pc:inkChg chg="add mod">
          <ac:chgData name="Kokchun Giang" userId="67e2125d-ec8c-4323-9653-9824a2ad815f" providerId="ADAL" clId="{10EEDAB3-2DB0-BA4D-8CC6-6424E46A9142}" dt="2024-01-13T15:26:10.581" v="2895" actId="164"/>
          <ac:inkMkLst>
            <pc:docMk/>
            <pc:sldMk cId="3373492746" sldId="324"/>
            <ac:inkMk id="479" creationId="{159AA81C-4A40-3991-C66F-AADCA532746B}"/>
          </ac:inkMkLst>
        </pc:inkChg>
        <pc:inkChg chg="add del mod">
          <ac:chgData name="Kokchun Giang" userId="67e2125d-ec8c-4323-9653-9824a2ad815f" providerId="ADAL" clId="{10EEDAB3-2DB0-BA4D-8CC6-6424E46A9142}" dt="2024-01-13T12:47:53.231" v="727"/>
          <ac:inkMkLst>
            <pc:docMk/>
            <pc:sldMk cId="3373492746" sldId="324"/>
            <ac:inkMk id="480" creationId="{9F708449-17E3-E854-FBF4-440F4BB23BF3}"/>
          </ac:inkMkLst>
        </pc:inkChg>
        <pc:inkChg chg="add del">
          <ac:chgData name="Kokchun Giang" userId="67e2125d-ec8c-4323-9653-9824a2ad815f" providerId="ADAL" clId="{10EEDAB3-2DB0-BA4D-8CC6-6424E46A9142}" dt="2024-01-13T12:47:52.888" v="724" actId="9405"/>
          <ac:inkMkLst>
            <pc:docMk/>
            <pc:sldMk cId="3373492746" sldId="324"/>
            <ac:inkMk id="481" creationId="{DBCDEFB9-376B-8455-AA7F-86B9CDAF1DC2}"/>
          </ac:inkMkLst>
        </pc:inkChg>
        <pc:inkChg chg="add mod">
          <ac:chgData name="Kokchun Giang" userId="67e2125d-ec8c-4323-9653-9824a2ad815f" providerId="ADAL" clId="{10EEDAB3-2DB0-BA4D-8CC6-6424E46A9142}" dt="2024-01-13T12:47:59.984" v="736"/>
          <ac:inkMkLst>
            <pc:docMk/>
            <pc:sldMk cId="3373492746" sldId="324"/>
            <ac:inkMk id="483" creationId="{BC17F201-9CE9-4716-F11C-7740EF7981FE}"/>
          </ac:inkMkLst>
        </pc:inkChg>
        <pc:inkChg chg="add mod">
          <ac:chgData name="Kokchun Giang" userId="67e2125d-ec8c-4323-9653-9824a2ad815f" providerId="ADAL" clId="{10EEDAB3-2DB0-BA4D-8CC6-6424E46A9142}" dt="2024-01-13T12:47:59.984" v="736"/>
          <ac:inkMkLst>
            <pc:docMk/>
            <pc:sldMk cId="3373492746" sldId="324"/>
            <ac:inkMk id="484" creationId="{0EB2D722-170E-1218-3B8D-76AC23BF51D1}"/>
          </ac:inkMkLst>
        </pc:inkChg>
        <pc:inkChg chg="add mod">
          <ac:chgData name="Kokchun Giang" userId="67e2125d-ec8c-4323-9653-9824a2ad815f" providerId="ADAL" clId="{10EEDAB3-2DB0-BA4D-8CC6-6424E46A9142}" dt="2024-01-13T12:47:59.984" v="736"/>
          <ac:inkMkLst>
            <pc:docMk/>
            <pc:sldMk cId="3373492746" sldId="324"/>
            <ac:inkMk id="485" creationId="{B3D9FB3F-DCF5-3F1E-123F-606184EBDE4F}"/>
          </ac:inkMkLst>
        </pc:inkChg>
        <pc:inkChg chg="add mod">
          <ac:chgData name="Kokchun Giang" userId="67e2125d-ec8c-4323-9653-9824a2ad815f" providerId="ADAL" clId="{10EEDAB3-2DB0-BA4D-8CC6-6424E46A9142}" dt="2024-01-13T12:47:59.984" v="736"/>
          <ac:inkMkLst>
            <pc:docMk/>
            <pc:sldMk cId="3373492746" sldId="324"/>
            <ac:inkMk id="486" creationId="{71DDA0EF-8360-1E90-DB75-7E23E2D10AD6}"/>
          </ac:inkMkLst>
        </pc:inkChg>
        <pc:inkChg chg="add mod">
          <ac:chgData name="Kokchun Giang" userId="67e2125d-ec8c-4323-9653-9824a2ad815f" providerId="ADAL" clId="{10EEDAB3-2DB0-BA4D-8CC6-6424E46A9142}" dt="2024-01-13T12:47:59.984" v="736"/>
          <ac:inkMkLst>
            <pc:docMk/>
            <pc:sldMk cId="3373492746" sldId="324"/>
            <ac:inkMk id="487" creationId="{774B148E-E499-75D5-406B-300FF437C45E}"/>
          </ac:inkMkLst>
        </pc:inkChg>
        <pc:inkChg chg="add mod">
          <ac:chgData name="Kokchun Giang" userId="67e2125d-ec8c-4323-9653-9824a2ad815f" providerId="ADAL" clId="{10EEDAB3-2DB0-BA4D-8CC6-6424E46A9142}" dt="2024-01-13T12:47:59.984" v="736"/>
          <ac:inkMkLst>
            <pc:docMk/>
            <pc:sldMk cId="3373492746" sldId="324"/>
            <ac:inkMk id="488" creationId="{D9E196A7-6E02-A5B8-43F4-ECE1B17C0303}"/>
          </ac:inkMkLst>
        </pc:inkChg>
        <pc:inkChg chg="add mod">
          <ac:chgData name="Kokchun Giang" userId="67e2125d-ec8c-4323-9653-9824a2ad815f" providerId="ADAL" clId="{10EEDAB3-2DB0-BA4D-8CC6-6424E46A9142}" dt="2024-01-13T12:47:59.984" v="736"/>
          <ac:inkMkLst>
            <pc:docMk/>
            <pc:sldMk cId="3373492746" sldId="324"/>
            <ac:inkMk id="489" creationId="{049AEF08-314C-C356-CE2D-37E395ACD730}"/>
          </ac:inkMkLst>
        </pc:inkChg>
        <pc:inkChg chg="add mod">
          <ac:chgData name="Kokchun Giang" userId="67e2125d-ec8c-4323-9653-9824a2ad815f" providerId="ADAL" clId="{10EEDAB3-2DB0-BA4D-8CC6-6424E46A9142}" dt="2024-01-13T12:47:59.984" v="736"/>
          <ac:inkMkLst>
            <pc:docMk/>
            <pc:sldMk cId="3373492746" sldId="324"/>
            <ac:inkMk id="490" creationId="{D0537E41-3967-3D12-419F-1A688FC5782E}"/>
          </ac:inkMkLst>
        </pc:inkChg>
        <pc:inkChg chg="add mod">
          <ac:chgData name="Kokchun Giang" userId="67e2125d-ec8c-4323-9653-9824a2ad815f" providerId="ADAL" clId="{10EEDAB3-2DB0-BA4D-8CC6-6424E46A9142}" dt="2024-01-13T12:48:04.477" v="746"/>
          <ac:inkMkLst>
            <pc:docMk/>
            <pc:sldMk cId="3373492746" sldId="324"/>
            <ac:inkMk id="493" creationId="{F8D2ED07-A141-884E-9F5B-5CB1C5EEB256}"/>
          </ac:inkMkLst>
        </pc:inkChg>
        <pc:inkChg chg="add mod">
          <ac:chgData name="Kokchun Giang" userId="67e2125d-ec8c-4323-9653-9824a2ad815f" providerId="ADAL" clId="{10EEDAB3-2DB0-BA4D-8CC6-6424E46A9142}" dt="2024-01-13T12:48:04.477" v="746"/>
          <ac:inkMkLst>
            <pc:docMk/>
            <pc:sldMk cId="3373492746" sldId="324"/>
            <ac:inkMk id="494" creationId="{41512428-9721-7DCE-AB64-BD43B92969F7}"/>
          </ac:inkMkLst>
        </pc:inkChg>
        <pc:inkChg chg="add mod">
          <ac:chgData name="Kokchun Giang" userId="67e2125d-ec8c-4323-9653-9824a2ad815f" providerId="ADAL" clId="{10EEDAB3-2DB0-BA4D-8CC6-6424E46A9142}" dt="2024-01-13T12:48:04.477" v="746"/>
          <ac:inkMkLst>
            <pc:docMk/>
            <pc:sldMk cId="3373492746" sldId="324"/>
            <ac:inkMk id="495" creationId="{9A5595E4-4946-F743-CDE4-AE670A5515B5}"/>
          </ac:inkMkLst>
        </pc:inkChg>
        <pc:inkChg chg="add mod">
          <ac:chgData name="Kokchun Giang" userId="67e2125d-ec8c-4323-9653-9824a2ad815f" providerId="ADAL" clId="{10EEDAB3-2DB0-BA4D-8CC6-6424E46A9142}" dt="2024-01-13T12:48:04.477" v="746"/>
          <ac:inkMkLst>
            <pc:docMk/>
            <pc:sldMk cId="3373492746" sldId="324"/>
            <ac:inkMk id="496" creationId="{47E3A4EE-89CC-7CE0-A67D-D82B342F6210}"/>
          </ac:inkMkLst>
        </pc:inkChg>
        <pc:inkChg chg="add mod">
          <ac:chgData name="Kokchun Giang" userId="67e2125d-ec8c-4323-9653-9824a2ad815f" providerId="ADAL" clId="{10EEDAB3-2DB0-BA4D-8CC6-6424E46A9142}" dt="2024-01-13T12:48:04.477" v="746"/>
          <ac:inkMkLst>
            <pc:docMk/>
            <pc:sldMk cId="3373492746" sldId="324"/>
            <ac:inkMk id="497" creationId="{967BD61F-4E05-AA43-AAA6-20C123BF5ACC}"/>
          </ac:inkMkLst>
        </pc:inkChg>
        <pc:inkChg chg="add mod">
          <ac:chgData name="Kokchun Giang" userId="67e2125d-ec8c-4323-9653-9824a2ad815f" providerId="ADAL" clId="{10EEDAB3-2DB0-BA4D-8CC6-6424E46A9142}" dt="2024-01-13T12:48:04.477" v="746"/>
          <ac:inkMkLst>
            <pc:docMk/>
            <pc:sldMk cId="3373492746" sldId="324"/>
            <ac:inkMk id="498" creationId="{4114E9B5-9CC5-A452-2145-4E3B8A503811}"/>
          </ac:inkMkLst>
        </pc:inkChg>
        <pc:inkChg chg="add mod">
          <ac:chgData name="Kokchun Giang" userId="67e2125d-ec8c-4323-9653-9824a2ad815f" providerId="ADAL" clId="{10EEDAB3-2DB0-BA4D-8CC6-6424E46A9142}" dt="2024-01-13T12:48:04.477" v="746"/>
          <ac:inkMkLst>
            <pc:docMk/>
            <pc:sldMk cId="3373492746" sldId="324"/>
            <ac:inkMk id="499" creationId="{90A65DE6-2597-E43F-4782-43100E221363}"/>
          </ac:inkMkLst>
        </pc:inkChg>
        <pc:inkChg chg="add mod">
          <ac:chgData name="Kokchun Giang" userId="67e2125d-ec8c-4323-9653-9824a2ad815f" providerId="ADAL" clId="{10EEDAB3-2DB0-BA4D-8CC6-6424E46A9142}" dt="2024-01-13T12:48:04.477" v="746"/>
          <ac:inkMkLst>
            <pc:docMk/>
            <pc:sldMk cId="3373492746" sldId="324"/>
            <ac:inkMk id="500" creationId="{E6B667FD-1605-6956-0319-F857780BF820}"/>
          </ac:inkMkLst>
        </pc:inkChg>
        <pc:inkChg chg="add mod">
          <ac:chgData name="Kokchun Giang" userId="67e2125d-ec8c-4323-9653-9824a2ad815f" providerId="ADAL" clId="{10EEDAB3-2DB0-BA4D-8CC6-6424E46A9142}" dt="2024-01-13T12:48:04.477" v="746"/>
          <ac:inkMkLst>
            <pc:docMk/>
            <pc:sldMk cId="3373492746" sldId="324"/>
            <ac:inkMk id="501" creationId="{39691055-0DBE-9835-DA60-1B74323C9C69}"/>
          </ac:inkMkLst>
        </pc:inkChg>
        <pc:cxnChg chg="del">
          <ac:chgData name="Kokchun Giang" userId="67e2125d-ec8c-4323-9653-9824a2ad815f" providerId="ADAL" clId="{10EEDAB3-2DB0-BA4D-8CC6-6424E46A9142}" dt="2024-01-13T12:44:34.925" v="552" actId="478"/>
          <ac:cxnSpMkLst>
            <pc:docMk/>
            <pc:sldMk cId="3373492746" sldId="324"/>
            <ac:cxnSpMk id="269" creationId="{A7B3C584-9CF9-166A-981E-20992AABA2AB}"/>
          </ac:cxnSpMkLst>
        </pc:cxnChg>
        <pc:cxnChg chg="add mod">
          <ac:chgData name="Kokchun Giang" userId="67e2125d-ec8c-4323-9653-9824a2ad815f" providerId="ADAL" clId="{10EEDAB3-2DB0-BA4D-8CC6-6424E46A9142}" dt="2024-01-13T12:51:55.390" v="748"/>
          <ac:cxnSpMkLst>
            <pc:docMk/>
            <pc:sldMk cId="3373492746" sldId="324"/>
            <ac:cxnSpMk id="504" creationId="{1732BAE6-9E53-761C-2BFE-F36E08C8839A}"/>
          </ac:cxnSpMkLst>
        </pc:cxnChg>
      </pc:sldChg>
      <pc:sldChg chg="del">
        <pc:chgData name="Kokchun Giang" userId="67e2125d-ec8c-4323-9653-9824a2ad815f" providerId="ADAL" clId="{10EEDAB3-2DB0-BA4D-8CC6-6424E46A9142}" dt="2024-01-13T14:23:00.937" v="2571" actId="2696"/>
        <pc:sldMkLst>
          <pc:docMk/>
          <pc:sldMk cId="2586129892" sldId="325"/>
        </pc:sldMkLst>
      </pc:sldChg>
      <pc:sldChg chg="del">
        <pc:chgData name="Kokchun Giang" userId="67e2125d-ec8c-4323-9653-9824a2ad815f" providerId="ADAL" clId="{10EEDAB3-2DB0-BA4D-8CC6-6424E46A9142}" dt="2024-01-13T14:23:02.045" v="2572" actId="2696"/>
        <pc:sldMkLst>
          <pc:docMk/>
          <pc:sldMk cId="668039235" sldId="326"/>
        </pc:sldMkLst>
      </pc:sldChg>
      <pc:sldChg chg="del">
        <pc:chgData name="Kokchun Giang" userId="67e2125d-ec8c-4323-9653-9824a2ad815f" providerId="ADAL" clId="{10EEDAB3-2DB0-BA4D-8CC6-6424E46A9142}" dt="2024-01-13T14:23:03.057" v="2573" actId="2696"/>
        <pc:sldMkLst>
          <pc:docMk/>
          <pc:sldMk cId="3357012314" sldId="327"/>
        </pc:sldMkLst>
      </pc:sldChg>
      <pc:sldChg chg="addSp delSp modSp add mod modAnim modNotesTx">
        <pc:chgData name="Kokchun Giang" userId="67e2125d-ec8c-4323-9653-9824a2ad815f" providerId="ADAL" clId="{10EEDAB3-2DB0-BA4D-8CC6-6424E46A9142}" dt="2024-01-13T15:30:58.591" v="2931"/>
        <pc:sldMkLst>
          <pc:docMk/>
          <pc:sldMk cId="744054261" sldId="328"/>
        </pc:sldMkLst>
        <pc:spChg chg="mod">
          <ac:chgData name="Kokchun Giang" userId="67e2125d-ec8c-4323-9653-9824a2ad815f" providerId="ADAL" clId="{10EEDAB3-2DB0-BA4D-8CC6-6424E46A9142}" dt="2024-01-13T14:05:21.237" v="1382" actId="2711"/>
          <ac:spMkLst>
            <pc:docMk/>
            <pc:sldMk cId="744054261" sldId="328"/>
            <ac:spMk id="28" creationId="{7E8C0D03-019A-279A-6AD5-A5E7BD2580DB}"/>
          </ac:spMkLst>
        </pc:spChg>
        <pc:grpChg chg="add mod">
          <ac:chgData name="Kokchun Giang" userId="67e2125d-ec8c-4323-9653-9824a2ad815f" providerId="ADAL" clId="{10EEDAB3-2DB0-BA4D-8CC6-6424E46A9142}" dt="2024-01-13T13:53:35.954" v="911" actId="1076"/>
          <ac:grpSpMkLst>
            <pc:docMk/>
            <pc:sldMk cId="744054261" sldId="328"/>
            <ac:grpSpMk id="2" creationId="{8D56E9CA-8C6F-3014-AACC-BFD5D3278352}"/>
          </ac:grpSpMkLst>
        </pc:grpChg>
        <pc:grpChg chg="mod">
          <ac:chgData name="Kokchun Giang" userId="67e2125d-ec8c-4323-9653-9824a2ad815f" providerId="ADAL" clId="{10EEDAB3-2DB0-BA4D-8CC6-6424E46A9142}" dt="2024-01-13T15:26:24.673" v="2897" actId="164"/>
          <ac:grpSpMkLst>
            <pc:docMk/>
            <pc:sldMk cId="744054261" sldId="328"/>
            <ac:grpSpMk id="6" creationId="{58B56413-743E-A5DB-A45C-8EEE81F8C619}"/>
          </ac:grpSpMkLst>
        </pc:grpChg>
        <pc:grpChg chg="mod">
          <ac:chgData name="Kokchun Giang" userId="67e2125d-ec8c-4323-9653-9824a2ad815f" providerId="ADAL" clId="{10EEDAB3-2DB0-BA4D-8CC6-6424E46A9142}" dt="2024-01-13T15:26:24.673" v="2897" actId="164"/>
          <ac:grpSpMkLst>
            <pc:docMk/>
            <pc:sldMk cId="744054261" sldId="328"/>
            <ac:grpSpMk id="10" creationId="{925D1EC6-7509-C1C6-30B3-5208AD5B96CA}"/>
          </ac:grpSpMkLst>
        </pc:grpChg>
        <pc:grpChg chg="add mod">
          <ac:chgData name="Kokchun Giang" userId="67e2125d-ec8c-4323-9653-9824a2ad815f" providerId="ADAL" clId="{10EEDAB3-2DB0-BA4D-8CC6-6424E46A9142}" dt="2024-01-13T15:26:24.673" v="2897" actId="164"/>
          <ac:grpSpMkLst>
            <pc:docMk/>
            <pc:sldMk cId="744054261" sldId="328"/>
            <ac:grpSpMk id="13" creationId="{0982BF3D-CFD3-B218-B3C4-AB686750E2CB}"/>
          </ac:grpSpMkLst>
        </pc:grpChg>
        <pc:grpChg chg="add mod">
          <ac:chgData name="Kokchun Giang" userId="67e2125d-ec8c-4323-9653-9824a2ad815f" providerId="ADAL" clId="{10EEDAB3-2DB0-BA4D-8CC6-6424E46A9142}" dt="2024-01-13T15:27:04.922" v="2900" actId="164"/>
          <ac:grpSpMkLst>
            <pc:docMk/>
            <pc:sldMk cId="744054261" sldId="328"/>
            <ac:grpSpMk id="14" creationId="{2257CC18-195C-1209-DA4F-5FD11048C43F}"/>
          </ac:grpSpMkLst>
        </pc:grpChg>
        <pc:grpChg chg="mod">
          <ac:chgData name="Kokchun Giang" userId="67e2125d-ec8c-4323-9653-9824a2ad815f" providerId="ADAL" clId="{10EEDAB3-2DB0-BA4D-8CC6-6424E46A9142}" dt="2024-01-13T13:52:12.817" v="876"/>
          <ac:grpSpMkLst>
            <pc:docMk/>
            <pc:sldMk cId="744054261" sldId="328"/>
            <ac:grpSpMk id="18" creationId="{DB8C4839-B09C-7C83-C673-29CF511C255E}"/>
          </ac:grpSpMkLst>
        </pc:grpChg>
        <pc:grpChg chg="mod">
          <ac:chgData name="Kokchun Giang" userId="67e2125d-ec8c-4323-9653-9824a2ad815f" providerId="ADAL" clId="{10EEDAB3-2DB0-BA4D-8CC6-6424E46A9142}" dt="2024-01-13T15:27:04.922" v="2900" actId="164"/>
          <ac:grpSpMkLst>
            <pc:docMk/>
            <pc:sldMk cId="744054261" sldId="328"/>
            <ac:grpSpMk id="20" creationId="{78CE9E8F-35AB-13C5-54DB-D0A785507CE7}"/>
          </ac:grpSpMkLst>
        </pc:grpChg>
        <pc:grpChg chg="mod">
          <ac:chgData name="Kokchun Giang" userId="67e2125d-ec8c-4323-9653-9824a2ad815f" providerId="ADAL" clId="{10EEDAB3-2DB0-BA4D-8CC6-6424E46A9142}" dt="2024-01-13T13:52:06.011" v="869"/>
          <ac:grpSpMkLst>
            <pc:docMk/>
            <pc:sldMk cId="744054261" sldId="328"/>
            <ac:grpSpMk id="25" creationId="{1EC11324-B0E1-17DE-10C4-5A89991B42FC}"/>
          </ac:grpSpMkLst>
        </pc:grpChg>
        <pc:grpChg chg="mod">
          <ac:chgData name="Kokchun Giang" userId="67e2125d-ec8c-4323-9653-9824a2ad815f" providerId="ADAL" clId="{10EEDAB3-2DB0-BA4D-8CC6-6424E46A9142}" dt="2024-01-13T15:26:24.673" v="2897" actId="164"/>
          <ac:grpSpMkLst>
            <pc:docMk/>
            <pc:sldMk cId="744054261" sldId="328"/>
            <ac:grpSpMk id="38" creationId="{6D5D4F6E-F7B9-ADD1-4B75-8C2885E43881}"/>
          </ac:grpSpMkLst>
        </pc:grpChg>
        <pc:grpChg chg="mod">
          <ac:chgData name="Kokchun Giang" userId="67e2125d-ec8c-4323-9653-9824a2ad815f" providerId="ADAL" clId="{10EEDAB3-2DB0-BA4D-8CC6-6424E46A9142}" dt="2024-01-13T15:26:24.673" v="2897" actId="164"/>
          <ac:grpSpMkLst>
            <pc:docMk/>
            <pc:sldMk cId="744054261" sldId="328"/>
            <ac:grpSpMk id="46" creationId="{9D51CFAE-E945-6F9D-3948-3D5463C530E6}"/>
          </ac:grpSpMkLst>
        </pc:grpChg>
        <pc:grpChg chg="del mod">
          <ac:chgData name="Kokchun Giang" userId="67e2125d-ec8c-4323-9653-9824a2ad815f" providerId="ADAL" clId="{10EEDAB3-2DB0-BA4D-8CC6-6424E46A9142}" dt="2024-01-13T13:54:07.913" v="927"/>
          <ac:grpSpMkLst>
            <pc:docMk/>
            <pc:sldMk cId="744054261" sldId="328"/>
            <ac:grpSpMk id="49" creationId="{180FD991-987E-5166-188F-03B8132607E1}"/>
          </ac:grpSpMkLst>
        </pc:grpChg>
        <pc:grpChg chg="add mod">
          <ac:chgData name="Kokchun Giang" userId="67e2125d-ec8c-4323-9653-9824a2ad815f" providerId="ADAL" clId="{10EEDAB3-2DB0-BA4D-8CC6-6424E46A9142}" dt="2024-01-13T15:27:25.879" v="2902" actId="164"/>
          <ac:grpSpMkLst>
            <pc:docMk/>
            <pc:sldMk cId="744054261" sldId="328"/>
            <ac:grpSpMk id="49" creationId="{1DD70874-CE3C-F7D4-5DC2-96B50AFF0A46}"/>
          </ac:grpSpMkLst>
        </pc:grpChg>
        <pc:grpChg chg="del mod">
          <ac:chgData name="Kokchun Giang" userId="67e2125d-ec8c-4323-9653-9824a2ad815f" providerId="ADAL" clId="{10EEDAB3-2DB0-BA4D-8CC6-6424E46A9142}" dt="2024-01-13T13:54:24.368" v="948"/>
          <ac:grpSpMkLst>
            <pc:docMk/>
            <pc:sldMk cId="744054261" sldId="328"/>
            <ac:grpSpMk id="51" creationId="{3634021C-EC4C-6423-FE4C-9CF156B9A2EE}"/>
          </ac:grpSpMkLst>
        </pc:grpChg>
        <pc:grpChg chg="add mod">
          <ac:chgData name="Kokchun Giang" userId="67e2125d-ec8c-4323-9653-9824a2ad815f" providerId="ADAL" clId="{10EEDAB3-2DB0-BA4D-8CC6-6424E46A9142}" dt="2024-01-13T15:27:36.741" v="2904" actId="164"/>
          <ac:grpSpMkLst>
            <pc:docMk/>
            <pc:sldMk cId="744054261" sldId="328"/>
            <ac:grpSpMk id="51" creationId="{FB254732-3F38-4B46-94DB-348743E0B9AC}"/>
          </ac:grpSpMkLst>
        </pc:grpChg>
        <pc:grpChg chg="mod">
          <ac:chgData name="Kokchun Giang" userId="67e2125d-ec8c-4323-9653-9824a2ad815f" providerId="ADAL" clId="{10EEDAB3-2DB0-BA4D-8CC6-6424E46A9142}" dt="2024-01-13T15:27:04.922" v="2900" actId="164"/>
          <ac:grpSpMkLst>
            <pc:docMk/>
            <pc:sldMk cId="744054261" sldId="328"/>
            <ac:grpSpMk id="60" creationId="{50A6E89E-6B21-6357-8AEE-7FF1FE1AA151}"/>
          </ac:grpSpMkLst>
        </pc:grpChg>
        <pc:grpChg chg="mod">
          <ac:chgData name="Kokchun Giang" userId="67e2125d-ec8c-4323-9653-9824a2ad815f" providerId="ADAL" clId="{10EEDAB3-2DB0-BA4D-8CC6-6424E46A9142}" dt="2024-01-13T15:27:04.922" v="2900" actId="164"/>
          <ac:grpSpMkLst>
            <pc:docMk/>
            <pc:sldMk cId="744054261" sldId="328"/>
            <ac:grpSpMk id="72" creationId="{6569500A-A0B8-284E-F51B-EF91C1BED375}"/>
          </ac:grpSpMkLst>
        </pc:grpChg>
        <pc:grpChg chg="add mod">
          <ac:chgData name="Kokchun Giang" userId="67e2125d-ec8c-4323-9653-9824a2ad815f" providerId="ADAL" clId="{10EEDAB3-2DB0-BA4D-8CC6-6424E46A9142}" dt="2024-01-13T15:28:28.010" v="2914" actId="1076"/>
          <ac:grpSpMkLst>
            <pc:docMk/>
            <pc:sldMk cId="744054261" sldId="328"/>
            <ac:grpSpMk id="76" creationId="{4BCFF0C9-363F-4661-6F6B-3021765EB9DA}"/>
          </ac:grpSpMkLst>
        </pc:grpChg>
        <pc:grpChg chg="add mod">
          <ac:chgData name="Kokchun Giang" userId="67e2125d-ec8c-4323-9653-9824a2ad815f" providerId="ADAL" clId="{10EEDAB3-2DB0-BA4D-8CC6-6424E46A9142}" dt="2024-01-13T15:28:57.824" v="2916" actId="164"/>
          <ac:grpSpMkLst>
            <pc:docMk/>
            <pc:sldMk cId="744054261" sldId="328"/>
            <ac:grpSpMk id="77" creationId="{FD3E3A6D-7DC5-C4EB-1D4C-5C7465980A67}"/>
          </ac:grpSpMkLst>
        </pc:grpChg>
        <pc:grpChg chg="add mod">
          <ac:chgData name="Kokchun Giang" userId="67e2125d-ec8c-4323-9653-9824a2ad815f" providerId="ADAL" clId="{10EEDAB3-2DB0-BA4D-8CC6-6424E46A9142}" dt="2024-01-13T15:30:23.949" v="2921" actId="164"/>
          <ac:grpSpMkLst>
            <pc:docMk/>
            <pc:sldMk cId="744054261" sldId="328"/>
            <ac:grpSpMk id="78" creationId="{FD456393-6DD6-AA04-4E63-78DC64E3D452}"/>
          </ac:grpSpMkLst>
        </pc:grpChg>
        <pc:grpChg chg="mod">
          <ac:chgData name="Kokchun Giang" userId="67e2125d-ec8c-4323-9653-9824a2ad815f" providerId="ADAL" clId="{10EEDAB3-2DB0-BA4D-8CC6-6424E46A9142}" dt="2024-01-13T13:54:39.936" v="967"/>
          <ac:grpSpMkLst>
            <pc:docMk/>
            <pc:sldMk cId="744054261" sldId="328"/>
            <ac:grpSpMk id="79" creationId="{283C3AEA-6434-7977-025B-085FAF3ECAE6}"/>
          </ac:grpSpMkLst>
        </pc:grpChg>
        <pc:grpChg chg="add mod">
          <ac:chgData name="Kokchun Giang" userId="67e2125d-ec8c-4323-9653-9824a2ad815f" providerId="ADAL" clId="{10EEDAB3-2DB0-BA4D-8CC6-6424E46A9142}" dt="2024-01-13T15:30:34.441" v="2924" actId="164"/>
          <ac:grpSpMkLst>
            <pc:docMk/>
            <pc:sldMk cId="744054261" sldId="328"/>
            <ac:grpSpMk id="79" creationId="{A987F6A7-1650-7C64-4AA2-52015760910C}"/>
          </ac:grpSpMkLst>
        </pc:grpChg>
        <pc:grpChg chg="add mod">
          <ac:chgData name="Kokchun Giang" userId="67e2125d-ec8c-4323-9653-9824a2ad815f" providerId="ADAL" clId="{10EEDAB3-2DB0-BA4D-8CC6-6424E46A9142}" dt="2024-01-13T15:30:46.749" v="2927" actId="164"/>
          <ac:grpSpMkLst>
            <pc:docMk/>
            <pc:sldMk cId="744054261" sldId="328"/>
            <ac:grpSpMk id="80" creationId="{1E91447C-456D-7FEB-BE90-A9C1409904B4}"/>
          </ac:grpSpMkLst>
        </pc:grpChg>
        <pc:grpChg chg="add mod">
          <ac:chgData name="Kokchun Giang" userId="67e2125d-ec8c-4323-9653-9824a2ad815f" providerId="ADAL" clId="{10EEDAB3-2DB0-BA4D-8CC6-6424E46A9142}" dt="2024-01-13T15:30:50.807" v="2928" actId="164"/>
          <ac:grpSpMkLst>
            <pc:docMk/>
            <pc:sldMk cId="744054261" sldId="328"/>
            <ac:grpSpMk id="81" creationId="{9743D675-29BE-CB30-3904-A2822212FCBB}"/>
          </ac:grpSpMkLst>
        </pc:grpChg>
        <pc:grpChg chg="add mod">
          <ac:chgData name="Kokchun Giang" userId="67e2125d-ec8c-4323-9653-9824a2ad815f" providerId="ADAL" clId="{10EEDAB3-2DB0-BA4D-8CC6-6424E46A9142}" dt="2024-01-13T15:30:57.247" v="2930" actId="164"/>
          <ac:grpSpMkLst>
            <pc:docMk/>
            <pc:sldMk cId="744054261" sldId="328"/>
            <ac:grpSpMk id="82" creationId="{7C7716DD-F1FA-BD98-31F1-4852E57B6D60}"/>
          </ac:grpSpMkLst>
        </pc:grpChg>
        <pc:grpChg chg="mod">
          <ac:chgData name="Kokchun Giang" userId="67e2125d-ec8c-4323-9653-9824a2ad815f" providerId="ADAL" clId="{10EEDAB3-2DB0-BA4D-8CC6-6424E46A9142}" dt="2024-01-13T13:54:39.280" v="963"/>
          <ac:grpSpMkLst>
            <pc:docMk/>
            <pc:sldMk cId="744054261" sldId="328"/>
            <ac:grpSpMk id="84" creationId="{C891F01D-F2AC-A6F5-CB55-82D0499DB9F7}"/>
          </ac:grpSpMkLst>
        </pc:grpChg>
        <pc:grpChg chg="mod">
          <ac:chgData name="Kokchun Giang" userId="67e2125d-ec8c-4323-9653-9824a2ad815f" providerId="ADAL" clId="{10EEDAB3-2DB0-BA4D-8CC6-6424E46A9142}" dt="2024-01-13T15:27:04.922" v="2900" actId="164"/>
          <ac:grpSpMkLst>
            <pc:docMk/>
            <pc:sldMk cId="744054261" sldId="328"/>
            <ac:grpSpMk id="87" creationId="{432548ED-602C-10C2-D9BF-06717065C7EC}"/>
          </ac:grpSpMkLst>
        </pc:grpChg>
        <pc:grpChg chg="del mod">
          <ac:chgData name="Kokchun Giang" userId="67e2125d-ec8c-4323-9653-9824a2ad815f" providerId="ADAL" clId="{10EEDAB3-2DB0-BA4D-8CC6-6424E46A9142}" dt="2024-01-13T13:54:53.451" v="982"/>
          <ac:grpSpMkLst>
            <pc:docMk/>
            <pc:sldMk cId="744054261" sldId="328"/>
            <ac:grpSpMk id="95" creationId="{F12C462E-350B-8F08-1323-1DDB18523ED6}"/>
          </ac:grpSpMkLst>
        </pc:grpChg>
        <pc:grpChg chg="mod">
          <ac:chgData name="Kokchun Giang" userId="67e2125d-ec8c-4323-9653-9824a2ad815f" providerId="ADAL" clId="{10EEDAB3-2DB0-BA4D-8CC6-6424E46A9142}" dt="2024-01-13T15:27:04.922" v="2900" actId="164"/>
          <ac:grpSpMkLst>
            <pc:docMk/>
            <pc:sldMk cId="744054261" sldId="328"/>
            <ac:grpSpMk id="97" creationId="{E2D3C3B4-DD5C-5682-9948-91F1E7C3468C}"/>
          </ac:grpSpMkLst>
        </pc:grpChg>
        <pc:grpChg chg="mod">
          <ac:chgData name="Kokchun Giang" userId="67e2125d-ec8c-4323-9653-9824a2ad815f" providerId="ADAL" clId="{10EEDAB3-2DB0-BA4D-8CC6-6424E46A9142}" dt="2024-01-13T15:27:25.879" v="2902" actId="164"/>
          <ac:grpSpMkLst>
            <pc:docMk/>
            <pc:sldMk cId="744054261" sldId="328"/>
            <ac:grpSpMk id="107" creationId="{3A749F36-0AC1-4E93-2162-1537C2B48376}"/>
          </ac:grpSpMkLst>
        </pc:grpChg>
        <pc:grpChg chg="mod">
          <ac:chgData name="Kokchun Giang" userId="67e2125d-ec8c-4323-9653-9824a2ad815f" providerId="ADAL" clId="{10EEDAB3-2DB0-BA4D-8CC6-6424E46A9142}" dt="2024-01-13T15:27:25.879" v="2902" actId="164"/>
          <ac:grpSpMkLst>
            <pc:docMk/>
            <pc:sldMk cId="744054261" sldId="328"/>
            <ac:grpSpMk id="116" creationId="{AFDCA17A-CA5B-9C98-0FB4-7EB55447FAA1}"/>
          </ac:grpSpMkLst>
        </pc:grpChg>
        <pc:grpChg chg="del">
          <ac:chgData name="Kokchun Giang" userId="67e2125d-ec8c-4323-9653-9824a2ad815f" providerId="ADAL" clId="{10EEDAB3-2DB0-BA4D-8CC6-6424E46A9142}" dt="2024-01-13T12:52:04.788" v="750" actId="478"/>
          <ac:grpSpMkLst>
            <pc:docMk/>
            <pc:sldMk cId="744054261" sldId="328"/>
            <ac:grpSpMk id="126" creationId="{0878087D-C8E3-25E2-19EA-0BA71B485E5C}"/>
          </ac:grpSpMkLst>
        </pc:grpChg>
        <pc:grpChg chg="mod">
          <ac:chgData name="Kokchun Giang" userId="67e2125d-ec8c-4323-9653-9824a2ad815f" providerId="ADAL" clId="{10EEDAB3-2DB0-BA4D-8CC6-6424E46A9142}" dt="2024-01-13T13:56:32.545" v="1014"/>
          <ac:grpSpMkLst>
            <pc:docMk/>
            <pc:sldMk cId="744054261" sldId="328"/>
            <ac:grpSpMk id="127" creationId="{EECAD085-EB7F-696C-3A5E-C887DC69D122}"/>
          </ac:grpSpMkLst>
        </pc:grpChg>
        <pc:grpChg chg="del mod">
          <ac:chgData name="Kokchun Giang" userId="67e2125d-ec8c-4323-9653-9824a2ad815f" providerId="ADAL" clId="{10EEDAB3-2DB0-BA4D-8CC6-6424E46A9142}" dt="2024-01-13T13:56:52.737" v="1045"/>
          <ac:grpSpMkLst>
            <pc:docMk/>
            <pc:sldMk cId="744054261" sldId="328"/>
            <ac:grpSpMk id="134" creationId="{E6090ACA-4E14-6C46-4F89-AC5B0CA0BA5B}"/>
          </ac:grpSpMkLst>
        </pc:grpChg>
        <pc:grpChg chg="del mod">
          <ac:chgData name="Kokchun Giang" userId="67e2125d-ec8c-4323-9653-9824a2ad815f" providerId="ADAL" clId="{10EEDAB3-2DB0-BA4D-8CC6-6424E46A9142}" dt="2024-01-13T13:56:52.737" v="1045"/>
          <ac:grpSpMkLst>
            <pc:docMk/>
            <pc:sldMk cId="744054261" sldId="328"/>
            <ac:grpSpMk id="137" creationId="{A14A4DC3-180D-5746-EBA8-4E630E1F6216}"/>
          </ac:grpSpMkLst>
        </pc:grpChg>
        <pc:grpChg chg="mod">
          <ac:chgData name="Kokchun Giang" userId="67e2125d-ec8c-4323-9653-9824a2ad815f" providerId="ADAL" clId="{10EEDAB3-2DB0-BA4D-8CC6-6424E46A9142}" dt="2024-01-13T15:27:53.268" v="2907" actId="164"/>
          <ac:grpSpMkLst>
            <pc:docMk/>
            <pc:sldMk cId="744054261" sldId="328"/>
            <ac:grpSpMk id="151" creationId="{6521396A-EA21-BE53-C1E2-58C1209D2A87}"/>
          </ac:grpSpMkLst>
        </pc:grpChg>
        <pc:grpChg chg="del mod">
          <ac:chgData name="Kokchun Giang" userId="67e2125d-ec8c-4323-9653-9824a2ad815f" providerId="ADAL" clId="{10EEDAB3-2DB0-BA4D-8CC6-6424E46A9142}" dt="2024-01-13T13:57:13.968" v="1068"/>
          <ac:grpSpMkLst>
            <pc:docMk/>
            <pc:sldMk cId="744054261" sldId="328"/>
            <ac:grpSpMk id="164" creationId="{471A2E6E-26E3-0BFE-02B2-D9906D058B7F}"/>
          </ac:grpSpMkLst>
        </pc:grpChg>
        <pc:grpChg chg="del mod">
          <ac:chgData name="Kokchun Giang" userId="67e2125d-ec8c-4323-9653-9824a2ad815f" providerId="ADAL" clId="{10EEDAB3-2DB0-BA4D-8CC6-6424E46A9142}" dt="2024-01-13T15:28:10.683" v="2911" actId="478"/>
          <ac:grpSpMkLst>
            <pc:docMk/>
            <pc:sldMk cId="744054261" sldId="328"/>
            <ac:grpSpMk id="173" creationId="{7AFD7003-D2BE-1C5E-D64B-5735F00EA106}"/>
          </ac:grpSpMkLst>
        </pc:grpChg>
        <pc:grpChg chg="mod">
          <ac:chgData name="Kokchun Giang" userId="67e2125d-ec8c-4323-9653-9824a2ad815f" providerId="ADAL" clId="{10EEDAB3-2DB0-BA4D-8CC6-6424E46A9142}" dt="2024-01-13T15:27:36.741" v="2904" actId="164"/>
          <ac:grpSpMkLst>
            <pc:docMk/>
            <pc:sldMk cId="744054261" sldId="328"/>
            <ac:grpSpMk id="174" creationId="{4A5BEC13-E16E-3E4F-0B1E-54A65169CDBB}"/>
          </ac:grpSpMkLst>
        </pc:grpChg>
        <pc:grpChg chg="mod">
          <ac:chgData name="Kokchun Giang" userId="67e2125d-ec8c-4323-9653-9824a2ad815f" providerId="ADAL" clId="{10EEDAB3-2DB0-BA4D-8CC6-6424E46A9142}" dt="2024-01-13T15:27:36.741" v="2904" actId="164"/>
          <ac:grpSpMkLst>
            <pc:docMk/>
            <pc:sldMk cId="744054261" sldId="328"/>
            <ac:grpSpMk id="175" creationId="{9BD019EE-A8ED-40B5-B783-E896BBC9B08A}"/>
          </ac:grpSpMkLst>
        </pc:grpChg>
        <pc:grpChg chg="mod">
          <ac:chgData name="Kokchun Giang" userId="67e2125d-ec8c-4323-9653-9824a2ad815f" providerId="ADAL" clId="{10EEDAB3-2DB0-BA4D-8CC6-6424E46A9142}" dt="2024-01-13T15:28:57.824" v="2916" actId="164"/>
          <ac:grpSpMkLst>
            <pc:docMk/>
            <pc:sldMk cId="744054261" sldId="328"/>
            <ac:grpSpMk id="188" creationId="{932C5C9A-06BA-26EA-4AC0-27B2043F3D50}"/>
          </ac:grpSpMkLst>
        </pc:grpChg>
        <pc:grpChg chg="mod">
          <ac:chgData name="Kokchun Giang" userId="67e2125d-ec8c-4323-9653-9824a2ad815f" providerId="ADAL" clId="{10EEDAB3-2DB0-BA4D-8CC6-6424E46A9142}" dt="2024-01-13T15:28:57.824" v="2916" actId="164"/>
          <ac:grpSpMkLst>
            <pc:docMk/>
            <pc:sldMk cId="744054261" sldId="328"/>
            <ac:grpSpMk id="189" creationId="{D39C79AE-5C3C-579D-08D4-E722BCE7E893}"/>
          </ac:grpSpMkLst>
        </pc:grpChg>
        <pc:grpChg chg="mod">
          <ac:chgData name="Kokchun Giang" userId="67e2125d-ec8c-4323-9653-9824a2ad815f" providerId="ADAL" clId="{10EEDAB3-2DB0-BA4D-8CC6-6424E46A9142}" dt="2024-01-13T15:28:57.824" v="2916" actId="164"/>
          <ac:grpSpMkLst>
            <pc:docMk/>
            <pc:sldMk cId="744054261" sldId="328"/>
            <ac:grpSpMk id="197" creationId="{D8869EA1-9704-3F2A-A902-666FDF4E0AB1}"/>
          </ac:grpSpMkLst>
        </pc:grpChg>
        <pc:grpChg chg="mod">
          <ac:chgData name="Kokchun Giang" userId="67e2125d-ec8c-4323-9653-9824a2ad815f" providerId="ADAL" clId="{10EEDAB3-2DB0-BA4D-8CC6-6424E46A9142}" dt="2024-01-13T15:28:57.824" v="2916" actId="164"/>
          <ac:grpSpMkLst>
            <pc:docMk/>
            <pc:sldMk cId="744054261" sldId="328"/>
            <ac:grpSpMk id="198" creationId="{F1D7E055-9097-CEE9-8479-FB8055CA4ED3}"/>
          </ac:grpSpMkLst>
        </pc:grpChg>
        <pc:grpChg chg="mod">
          <ac:chgData name="Kokchun Giang" userId="67e2125d-ec8c-4323-9653-9824a2ad815f" providerId="ADAL" clId="{10EEDAB3-2DB0-BA4D-8CC6-6424E46A9142}" dt="2024-01-13T15:28:57.824" v="2916" actId="164"/>
          <ac:grpSpMkLst>
            <pc:docMk/>
            <pc:sldMk cId="744054261" sldId="328"/>
            <ac:grpSpMk id="206" creationId="{035C30A0-BB13-AC4C-D8B1-4C4D3B4CB02D}"/>
          </ac:grpSpMkLst>
        </pc:grpChg>
        <pc:grpChg chg="mod">
          <ac:chgData name="Kokchun Giang" userId="67e2125d-ec8c-4323-9653-9824a2ad815f" providerId="ADAL" clId="{10EEDAB3-2DB0-BA4D-8CC6-6424E46A9142}" dt="2024-01-13T15:28:57.824" v="2916" actId="164"/>
          <ac:grpSpMkLst>
            <pc:docMk/>
            <pc:sldMk cId="744054261" sldId="328"/>
            <ac:grpSpMk id="207" creationId="{ED57573B-4059-7BDD-FA88-C4964509F4D3}"/>
          </ac:grpSpMkLst>
        </pc:grpChg>
        <pc:grpChg chg="del mod">
          <ac:chgData name="Kokchun Giang" userId="67e2125d-ec8c-4323-9653-9824a2ad815f" providerId="ADAL" clId="{10EEDAB3-2DB0-BA4D-8CC6-6424E46A9142}" dt="2024-01-13T13:58:13.364" v="1122"/>
          <ac:grpSpMkLst>
            <pc:docMk/>
            <pc:sldMk cId="744054261" sldId="328"/>
            <ac:grpSpMk id="230" creationId="{83BEEB5F-D7E8-F79F-59DE-9E4561A69A7F}"/>
          </ac:grpSpMkLst>
        </pc:grpChg>
        <pc:grpChg chg="del mod">
          <ac:chgData name="Kokchun Giang" userId="67e2125d-ec8c-4323-9653-9824a2ad815f" providerId="ADAL" clId="{10EEDAB3-2DB0-BA4D-8CC6-6424E46A9142}" dt="2024-01-13T13:58:16.684" v="1124"/>
          <ac:grpSpMkLst>
            <pc:docMk/>
            <pc:sldMk cId="744054261" sldId="328"/>
            <ac:grpSpMk id="231" creationId="{76FB37DA-6FFC-2309-56EE-D29B9D4B47BA}"/>
          </ac:grpSpMkLst>
        </pc:grpChg>
        <pc:grpChg chg="mod">
          <ac:chgData name="Kokchun Giang" userId="67e2125d-ec8c-4323-9653-9824a2ad815f" providerId="ADAL" clId="{10EEDAB3-2DB0-BA4D-8CC6-6424E46A9142}" dt="2024-01-13T15:28:57.824" v="2916" actId="164"/>
          <ac:grpSpMkLst>
            <pc:docMk/>
            <pc:sldMk cId="744054261" sldId="328"/>
            <ac:grpSpMk id="232" creationId="{81B83FEA-3357-5F49-422A-0165F711B90B}"/>
          </ac:grpSpMkLst>
        </pc:grpChg>
        <pc:grpChg chg="mod">
          <ac:chgData name="Kokchun Giang" userId="67e2125d-ec8c-4323-9653-9824a2ad815f" providerId="ADAL" clId="{10EEDAB3-2DB0-BA4D-8CC6-6424E46A9142}" dt="2024-01-13T15:28:57.824" v="2916" actId="164"/>
          <ac:grpSpMkLst>
            <pc:docMk/>
            <pc:sldMk cId="744054261" sldId="328"/>
            <ac:grpSpMk id="233" creationId="{23C4185A-D1D1-7538-7E54-185CC1F0B59F}"/>
          </ac:grpSpMkLst>
        </pc:grpChg>
        <pc:grpChg chg="mod">
          <ac:chgData name="Kokchun Giang" userId="67e2125d-ec8c-4323-9653-9824a2ad815f" providerId="ADAL" clId="{10EEDAB3-2DB0-BA4D-8CC6-6424E46A9142}" dt="2024-01-13T15:28:57.824" v="2916" actId="164"/>
          <ac:grpSpMkLst>
            <pc:docMk/>
            <pc:sldMk cId="744054261" sldId="328"/>
            <ac:grpSpMk id="234" creationId="{9334830E-C0D7-45C9-399A-A97045CBCA2E}"/>
          </ac:grpSpMkLst>
        </pc:grpChg>
        <pc:grpChg chg="mod">
          <ac:chgData name="Kokchun Giang" userId="67e2125d-ec8c-4323-9653-9824a2ad815f" providerId="ADAL" clId="{10EEDAB3-2DB0-BA4D-8CC6-6424E46A9142}" dt="2024-01-13T15:28:57.824" v="2916" actId="164"/>
          <ac:grpSpMkLst>
            <pc:docMk/>
            <pc:sldMk cId="744054261" sldId="328"/>
            <ac:grpSpMk id="235" creationId="{5DC0AEE7-F493-528E-7667-7011BF7EDF8B}"/>
          </ac:grpSpMkLst>
        </pc:grpChg>
        <pc:grpChg chg="mod">
          <ac:chgData name="Kokchun Giang" userId="67e2125d-ec8c-4323-9653-9824a2ad815f" providerId="ADAL" clId="{10EEDAB3-2DB0-BA4D-8CC6-6424E46A9142}" dt="2024-01-13T15:28:57.824" v="2916" actId="164"/>
          <ac:grpSpMkLst>
            <pc:docMk/>
            <pc:sldMk cId="744054261" sldId="328"/>
            <ac:grpSpMk id="237" creationId="{2532B878-C410-2608-C5C6-CAED0E354AE5}"/>
          </ac:grpSpMkLst>
        </pc:grpChg>
        <pc:grpChg chg="mod">
          <ac:chgData name="Kokchun Giang" userId="67e2125d-ec8c-4323-9653-9824a2ad815f" providerId="ADAL" clId="{10EEDAB3-2DB0-BA4D-8CC6-6424E46A9142}" dt="2024-01-13T15:28:57.824" v="2916" actId="164"/>
          <ac:grpSpMkLst>
            <pc:docMk/>
            <pc:sldMk cId="744054261" sldId="328"/>
            <ac:grpSpMk id="239" creationId="{31BBA110-20EE-862A-7155-2F544AB9EA5C}"/>
          </ac:grpSpMkLst>
        </pc:grpChg>
        <pc:grpChg chg="mod">
          <ac:chgData name="Kokchun Giang" userId="67e2125d-ec8c-4323-9653-9824a2ad815f" providerId="ADAL" clId="{10EEDAB3-2DB0-BA4D-8CC6-6424E46A9142}" dt="2024-01-13T13:58:19.984" v="1134"/>
          <ac:grpSpMkLst>
            <pc:docMk/>
            <pc:sldMk cId="744054261" sldId="328"/>
            <ac:grpSpMk id="247" creationId="{41D2C445-2C81-66AE-2EBF-130E73312556}"/>
          </ac:grpSpMkLst>
        </pc:grpChg>
        <pc:grpChg chg="mod">
          <ac:chgData name="Kokchun Giang" userId="67e2125d-ec8c-4323-9653-9824a2ad815f" providerId="ADAL" clId="{10EEDAB3-2DB0-BA4D-8CC6-6424E46A9142}" dt="2024-01-13T15:28:57.824" v="2916" actId="164"/>
          <ac:grpSpMkLst>
            <pc:docMk/>
            <pc:sldMk cId="744054261" sldId="328"/>
            <ac:grpSpMk id="249" creationId="{F1EA76B2-DBB2-733B-B9CE-951D359075F4}"/>
          </ac:grpSpMkLst>
        </pc:grpChg>
        <pc:grpChg chg="mod">
          <ac:chgData name="Kokchun Giang" userId="67e2125d-ec8c-4323-9653-9824a2ad815f" providerId="ADAL" clId="{10EEDAB3-2DB0-BA4D-8CC6-6424E46A9142}" dt="2024-01-13T15:28:57.824" v="2916" actId="164"/>
          <ac:grpSpMkLst>
            <pc:docMk/>
            <pc:sldMk cId="744054261" sldId="328"/>
            <ac:grpSpMk id="258" creationId="{EB11367C-2D17-A839-8F7E-991375EDC57D}"/>
          </ac:grpSpMkLst>
        </pc:grpChg>
        <pc:grpChg chg="mod">
          <ac:chgData name="Kokchun Giang" userId="67e2125d-ec8c-4323-9653-9824a2ad815f" providerId="ADAL" clId="{10EEDAB3-2DB0-BA4D-8CC6-6424E46A9142}" dt="2024-01-13T15:28:57.824" v="2916" actId="164"/>
          <ac:grpSpMkLst>
            <pc:docMk/>
            <pc:sldMk cId="744054261" sldId="328"/>
            <ac:grpSpMk id="259" creationId="{0AEF5C6A-D25B-2648-10C9-584DA48BC735}"/>
          </ac:grpSpMkLst>
        </pc:grpChg>
        <pc:grpChg chg="del mod">
          <ac:chgData name="Kokchun Giang" userId="67e2125d-ec8c-4323-9653-9824a2ad815f" providerId="ADAL" clId="{10EEDAB3-2DB0-BA4D-8CC6-6424E46A9142}" dt="2024-01-13T13:58:35.579" v="1162"/>
          <ac:grpSpMkLst>
            <pc:docMk/>
            <pc:sldMk cId="744054261" sldId="328"/>
            <ac:grpSpMk id="273" creationId="{4EFE4465-E8DE-E8E6-B73F-4E571C8DB39F}"/>
          </ac:grpSpMkLst>
        </pc:grpChg>
        <pc:grpChg chg="del mod">
          <ac:chgData name="Kokchun Giang" userId="67e2125d-ec8c-4323-9653-9824a2ad815f" providerId="ADAL" clId="{10EEDAB3-2DB0-BA4D-8CC6-6424E46A9142}" dt="2024-01-13T13:58:37.433" v="1166"/>
          <ac:grpSpMkLst>
            <pc:docMk/>
            <pc:sldMk cId="744054261" sldId="328"/>
            <ac:grpSpMk id="275" creationId="{1B889481-154A-0BF6-DD8C-1C6F28898F35}"/>
          </ac:grpSpMkLst>
        </pc:grpChg>
        <pc:grpChg chg="mod">
          <ac:chgData name="Kokchun Giang" userId="67e2125d-ec8c-4323-9653-9824a2ad815f" providerId="ADAL" clId="{10EEDAB3-2DB0-BA4D-8CC6-6424E46A9142}" dt="2024-01-13T15:28:57.824" v="2916" actId="164"/>
          <ac:grpSpMkLst>
            <pc:docMk/>
            <pc:sldMk cId="744054261" sldId="328"/>
            <ac:grpSpMk id="279" creationId="{07EF7598-2488-0E2C-6F48-8AB0EBC903C5}"/>
          </ac:grpSpMkLst>
        </pc:grpChg>
        <pc:grpChg chg="del mod">
          <ac:chgData name="Kokchun Giang" userId="67e2125d-ec8c-4323-9653-9824a2ad815f" providerId="ADAL" clId="{10EEDAB3-2DB0-BA4D-8CC6-6424E46A9142}" dt="2024-01-13T14:01:11.185" v="1177"/>
          <ac:grpSpMkLst>
            <pc:docMk/>
            <pc:sldMk cId="744054261" sldId="328"/>
            <ac:grpSpMk id="283" creationId="{42229909-757F-6A62-951A-F48AF1788820}"/>
          </ac:grpSpMkLst>
        </pc:grpChg>
        <pc:grpChg chg="mod">
          <ac:chgData name="Kokchun Giang" userId="67e2125d-ec8c-4323-9653-9824a2ad815f" providerId="ADAL" clId="{10EEDAB3-2DB0-BA4D-8CC6-6424E46A9142}" dt="2024-01-13T15:30:23.949" v="2921" actId="164"/>
          <ac:grpSpMkLst>
            <pc:docMk/>
            <pc:sldMk cId="744054261" sldId="328"/>
            <ac:grpSpMk id="289" creationId="{3AC47D12-DC71-F10D-F268-4B3FC0A94016}"/>
          </ac:grpSpMkLst>
        </pc:grpChg>
        <pc:grpChg chg="mod">
          <ac:chgData name="Kokchun Giang" userId="67e2125d-ec8c-4323-9653-9824a2ad815f" providerId="ADAL" clId="{10EEDAB3-2DB0-BA4D-8CC6-6424E46A9142}" dt="2024-01-13T15:30:23.949" v="2921" actId="164"/>
          <ac:grpSpMkLst>
            <pc:docMk/>
            <pc:sldMk cId="744054261" sldId="328"/>
            <ac:grpSpMk id="296" creationId="{6DA56660-CA13-D415-E455-75F3C9B32E5A}"/>
          </ac:grpSpMkLst>
        </pc:grpChg>
        <pc:grpChg chg="del mod">
          <ac:chgData name="Kokchun Giang" userId="67e2125d-ec8c-4323-9653-9824a2ad815f" providerId="ADAL" clId="{10EEDAB3-2DB0-BA4D-8CC6-6424E46A9142}" dt="2024-01-13T14:01:24.763" v="1193"/>
          <ac:grpSpMkLst>
            <pc:docMk/>
            <pc:sldMk cId="744054261" sldId="328"/>
            <ac:grpSpMk id="302" creationId="{41476646-726F-E2A3-A494-F7107D20A744}"/>
          </ac:grpSpMkLst>
        </pc:grpChg>
        <pc:grpChg chg="mod">
          <ac:chgData name="Kokchun Giang" userId="67e2125d-ec8c-4323-9653-9824a2ad815f" providerId="ADAL" clId="{10EEDAB3-2DB0-BA4D-8CC6-6424E46A9142}" dt="2024-01-13T15:30:23.949" v="2921" actId="164"/>
          <ac:grpSpMkLst>
            <pc:docMk/>
            <pc:sldMk cId="744054261" sldId="328"/>
            <ac:grpSpMk id="305" creationId="{3623D569-7A5A-F331-10D6-3C0E0AD20B62}"/>
          </ac:grpSpMkLst>
        </pc:grpChg>
        <pc:grpChg chg="add del mod">
          <ac:chgData name="Kokchun Giang" userId="67e2125d-ec8c-4323-9653-9824a2ad815f" providerId="ADAL" clId="{10EEDAB3-2DB0-BA4D-8CC6-6424E46A9142}" dt="2024-01-13T15:30:23.949" v="2921" actId="164"/>
          <ac:grpSpMkLst>
            <pc:docMk/>
            <pc:sldMk cId="744054261" sldId="328"/>
            <ac:grpSpMk id="310" creationId="{8C7F5601-8B51-2E30-F478-3C061537DA41}"/>
          </ac:grpSpMkLst>
        </pc:grpChg>
        <pc:grpChg chg="mod">
          <ac:chgData name="Kokchun Giang" userId="67e2125d-ec8c-4323-9653-9824a2ad815f" providerId="ADAL" clId="{10EEDAB3-2DB0-BA4D-8CC6-6424E46A9142}" dt="2024-01-13T14:01:38.411" v="1212"/>
          <ac:grpSpMkLst>
            <pc:docMk/>
            <pc:sldMk cId="744054261" sldId="328"/>
            <ac:grpSpMk id="322" creationId="{7EF4CBB9-B36E-B334-96AF-B3CBB585BC91}"/>
          </ac:grpSpMkLst>
        </pc:grpChg>
        <pc:grpChg chg="del mod">
          <ac:chgData name="Kokchun Giang" userId="67e2125d-ec8c-4323-9653-9824a2ad815f" providerId="ADAL" clId="{10EEDAB3-2DB0-BA4D-8CC6-6424E46A9142}" dt="2024-01-13T14:01:43.762" v="1226"/>
          <ac:grpSpMkLst>
            <pc:docMk/>
            <pc:sldMk cId="744054261" sldId="328"/>
            <ac:grpSpMk id="325" creationId="{CD91FACC-6E59-0DCA-5A66-DC138DEA1908}"/>
          </ac:grpSpMkLst>
        </pc:grpChg>
        <pc:grpChg chg="del mod">
          <ac:chgData name="Kokchun Giang" userId="67e2125d-ec8c-4323-9653-9824a2ad815f" providerId="ADAL" clId="{10EEDAB3-2DB0-BA4D-8CC6-6424E46A9142}" dt="2024-01-13T14:01:45.922" v="1231"/>
          <ac:grpSpMkLst>
            <pc:docMk/>
            <pc:sldMk cId="744054261" sldId="328"/>
            <ac:grpSpMk id="327" creationId="{311E7690-408D-397B-E2F4-A4160CC712DF}"/>
          </ac:grpSpMkLst>
        </pc:grpChg>
        <pc:grpChg chg="del mod">
          <ac:chgData name="Kokchun Giang" userId="67e2125d-ec8c-4323-9653-9824a2ad815f" providerId="ADAL" clId="{10EEDAB3-2DB0-BA4D-8CC6-6424E46A9142}" dt="2024-01-13T14:01:48.337" v="1235"/>
          <ac:grpSpMkLst>
            <pc:docMk/>
            <pc:sldMk cId="744054261" sldId="328"/>
            <ac:grpSpMk id="332" creationId="{F3D93D50-41DF-1D33-2DB3-E5DA884406F3}"/>
          </ac:grpSpMkLst>
        </pc:grpChg>
        <pc:grpChg chg="mod">
          <ac:chgData name="Kokchun Giang" userId="67e2125d-ec8c-4323-9653-9824a2ad815f" providerId="ADAL" clId="{10EEDAB3-2DB0-BA4D-8CC6-6424E46A9142}" dt="2024-01-13T15:30:23.949" v="2921" actId="164"/>
          <ac:grpSpMkLst>
            <pc:docMk/>
            <pc:sldMk cId="744054261" sldId="328"/>
            <ac:grpSpMk id="336" creationId="{F7896284-D0E2-22C2-7E2F-B07DCBC3C4ED}"/>
          </ac:grpSpMkLst>
        </pc:grpChg>
        <pc:grpChg chg="mod">
          <ac:chgData name="Kokchun Giang" userId="67e2125d-ec8c-4323-9653-9824a2ad815f" providerId="ADAL" clId="{10EEDAB3-2DB0-BA4D-8CC6-6424E46A9142}" dt="2024-01-13T14:02:31.473" v="1245"/>
          <ac:grpSpMkLst>
            <pc:docMk/>
            <pc:sldMk cId="744054261" sldId="328"/>
            <ac:grpSpMk id="344" creationId="{644D05BD-74A3-5C83-EB77-AB6024179F3E}"/>
          </ac:grpSpMkLst>
        </pc:grpChg>
        <pc:grpChg chg="mod">
          <ac:chgData name="Kokchun Giang" userId="67e2125d-ec8c-4323-9653-9824a2ad815f" providerId="ADAL" clId="{10EEDAB3-2DB0-BA4D-8CC6-6424E46A9142}" dt="2024-01-13T14:02:31.473" v="1245"/>
          <ac:grpSpMkLst>
            <pc:docMk/>
            <pc:sldMk cId="744054261" sldId="328"/>
            <ac:grpSpMk id="345" creationId="{6637AA81-32FF-4846-9ECD-C66AFD72E8F0}"/>
          </ac:grpSpMkLst>
        </pc:grpChg>
        <pc:grpChg chg="mod">
          <ac:chgData name="Kokchun Giang" userId="67e2125d-ec8c-4323-9653-9824a2ad815f" providerId="ADAL" clId="{10EEDAB3-2DB0-BA4D-8CC6-6424E46A9142}" dt="2024-01-13T15:30:34.441" v="2924" actId="164"/>
          <ac:grpSpMkLst>
            <pc:docMk/>
            <pc:sldMk cId="744054261" sldId="328"/>
            <ac:grpSpMk id="358" creationId="{D0041E76-845B-6A56-79F2-7C1A0B0BA154}"/>
          </ac:grpSpMkLst>
        </pc:grpChg>
        <pc:grpChg chg="mod">
          <ac:chgData name="Kokchun Giang" userId="67e2125d-ec8c-4323-9653-9824a2ad815f" providerId="ADAL" clId="{10EEDAB3-2DB0-BA4D-8CC6-6424E46A9142}" dt="2024-01-13T15:30:34.441" v="2924" actId="164"/>
          <ac:grpSpMkLst>
            <pc:docMk/>
            <pc:sldMk cId="744054261" sldId="328"/>
            <ac:grpSpMk id="359" creationId="{156B4720-4F89-D17A-D0E9-3558FE715E83}"/>
          </ac:grpSpMkLst>
        </pc:grpChg>
        <pc:grpChg chg="del mod">
          <ac:chgData name="Kokchun Giang" userId="67e2125d-ec8c-4323-9653-9824a2ad815f" providerId="ADAL" clId="{10EEDAB3-2DB0-BA4D-8CC6-6424E46A9142}" dt="2024-01-13T14:02:43.911" v="1268"/>
          <ac:grpSpMkLst>
            <pc:docMk/>
            <pc:sldMk cId="744054261" sldId="328"/>
            <ac:grpSpMk id="362" creationId="{B7F97AC3-0744-297B-EEE3-97E00935B921}"/>
          </ac:grpSpMkLst>
        </pc:grpChg>
        <pc:grpChg chg="add del mod">
          <ac:chgData name="Kokchun Giang" userId="67e2125d-ec8c-4323-9653-9824a2ad815f" providerId="ADAL" clId="{10EEDAB3-2DB0-BA4D-8CC6-6424E46A9142}" dt="2024-01-13T14:02:57.713" v="1286"/>
          <ac:grpSpMkLst>
            <pc:docMk/>
            <pc:sldMk cId="744054261" sldId="328"/>
            <ac:grpSpMk id="364" creationId="{743BAFED-B5E4-B9CF-04BE-39790E38C3C9}"/>
          </ac:grpSpMkLst>
        </pc:grpChg>
        <pc:grpChg chg="add del mod">
          <ac:chgData name="Kokchun Giang" userId="67e2125d-ec8c-4323-9653-9824a2ad815f" providerId="ADAL" clId="{10EEDAB3-2DB0-BA4D-8CC6-6424E46A9142}" dt="2024-01-13T14:02:55.655" v="1284"/>
          <ac:grpSpMkLst>
            <pc:docMk/>
            <pc:sldMk cId="744054261" sldId="328"/>
            <ac:grpSpMk id="369" creationId="{1BFA5337-B8F7-696C-8AD5-FDD8F022CF55}"/>
          </ac:grpSpMkLst>
        </pc:grpChg>
        <pc:grpChg chg="mod">
          <ac:chgData name="Kokchun Giang" userId="67e2125d-ec8c-4323-9653-9824a2ad815f" providerId="ADAL" clId="{10EEDAB3-2DB0-BA4D-8CC6-6424E46A9142}" dt="2024-01-13T14:02:55.434" v="1282"/>
          <ac:grpSpMkLst>
            <pc:docMk/>
            <pc:sldMk cId="744054261" sldId="328"/>
            <ac:grpSpMk id="371" creationId="{ED78A018-D697-2950-B1A4-528D2B569884}"/>
          </ac:grpSpMkLst>
        </pc:grpChg>
        <pc:grpChg chg="mod">
          <ac:chgData name="Kokchun Giang" userId="67e2125d-ec8c-4323-9653-9824a2ad815f" providerId="ADAL" clId="{10EEDAB3-2DB0-BA4D-8CC6-6424E46A9142}" dt="2024-01-13T14:02:55.200" v="1280"/>
          <ac:grpSpMkLst>
            <pc:docMk/>
            <pc:sldMk cId="744054261" sldId="328"/>
            <ac:grpSpMk id="373" creationId="{769E9157-601A-9EF3-111B-617858459BB6}"/>
          </ac:grpSpMkLst>
        </pc:grpChg>
        <pc:grpChg chg="mod">
          <ac:chgData name="Kokchun Giang" userId="67e2125d-ec8c-4323-9653-9824a2ad815f" providerId="ADAL" clId="{10EEDAB3-2DB0-BA4D-8CC6-6424E46A9142}" dt="2024-01-13T15:30:34.441" v="2924" actId="164"/>
          <ac:grpSpMkLst>
            <pc:docMk/>
            <pc:sldMk cId="744054261" sldId="328"/>
            <ac:grpSpMk id="375" creationId="{1028B69C-357D-3FC3-6D03-2C063CBD8AE6}"/>
          </ac:grpSpMkLst>
        </pc:grpChg>
        <pc:grpChg chg="del">
          <ac:chgData name="Kokchun Giang" userId="67e2125d-ec8c-4323-9653-9824a2ad815f" providerId="ADAL" clId="{10EEDAB3-2DB0-BA4D-8CC6-6424E46A9142}" dt="2024-01-13T12:52:04.788" v="750" actId="478"/>
          <ac:grpSpMkLst>
            <pc:docMk/>
            <pc:sldMk cId="744054261" sldId="328"/>
            <ac:grpSpMk id="375" creationId="{295AB655-9006-ADC4-1A09-28831245AC05}"/>
          </ac:grpSpMkLst>
        </pc:grpChg>
        <pc:grpChg chg="del">
          <ac:chgData name="Kokchun Giang" userId="67e2125d-ec8c-4323-9653-9824a2ad815f" providerId="ADAL" clId="{10EEDAB3-2DB0-BA4D-8CC6-6424E46A9142}" dt="2024-01-13T12:52:04.788" v="750" actId="478"/>
          <ac:grpSpMkLst>
            <pc:docMk/>
            <pc:sldMk cId="744054261" sldId="328"/>
            <ac:grpSpMk id="385" creationId="{AB45B9DA-42CF-022C-5458-9173C2FAC5BC}"/>
          </ac:grpSpMkLst>
        </pc:grpChg>
        <pc:grpChg chg="mod">
          <ac:chgData name="Kokchun Giang" userId="67e2125d-ec8c-4323-9653-9824a2ad815f" providerId="ADAL" clId="{10EEDAB3-2DB0-BA4D-8CC6-6424E46A9142}" dt="2024-01-13T14:03:30.974" v="1303"/>
          <ac:grpSpMkLst>
            <pc:docMk/>
            <pc:sldMk cId="744054261" sldId="328"/>
            <ac:grpSpMk id="390" creationId="{6FBADD5A-6682-E57E-7775-3F919CBC477F}"/>
          </ac:grpSpMkLst>
        </pc:grpChg>
        <pc:grpChg chg="del">
          <ac:chgData name="Kokchun Giang" userId="67e2125d-ec8c-4323-9653-9824a2ad815f" providerId="ADAL" clId="{10EEDAB3-2DB0-BA4D-8CC6-6424E46A9142}" dt="2024-01-13T12:52:04.788" v="750" actId="478"/>
          <ac:grpSpMkLst>
            <pc:docMk/>
            <pc:sldMk cId="744054261" sldId="328"/>
            <ac:grpSpMk id="396" creationId="{9063BAAB-358E-6660-8589-FEC88DC5F5BB}"/>
          </ac:grpSpMkLst>
        </pc:grpChg>
        <pc:grpChg chg="mod">
          <ac:chgData name="Kokchun Giang" userId="67e2125d-ec8c-4323-9653-9824a2ad815f" providerId="ADAL" clId="{10EEDAB3-2DB0-BA4D-8CC6-6424E46A9142}" dt="2024-01-13T15:30:50.807" v="2928" actId="164"/>
          <ac:grpSpMkLst>
            <pc:docMk/>
            <pc:sldMk cId="744054261" sldId="328"/>
            <ac:grpSpMk id="398" creationId="{2D53917E-5AA0-C26A-AE1C-4F50C673476F}"/>
          </ac:grpSpMkLst>
        </pc:grpChg>
        <pc:grpChg chg="mod">
          <ac:chgData name="Kokchun Giang" userId="67e2125d-ec8c-4323-9653-9824a2ad815f" providerId="ADAL" clId="{10EEDAB3-2DB0-BA4D-8CC6-6424E46A9142}" dt="2024-01-13T15:30:50.807" v="2928" actId="164"/>
          <ac:grpSpMkLst>
            <pc:docMk/>
            <pc:sldMk cId="744054261" sldId="328"/>
            <ac:grpSpMk id="401" creationId="{74A7A02F-097F-5D74-7A56-6F3A635D479C}"/>
          </ac:grpSpMkLst>
        </pc:grpChg>
        <pc:grpChg chg="del mod">
          <ac:chgData name="Kokchun Giang" userId="67e2125d-ec8c-4323-9653-9824a2ad815f" providerId="ADAL" clId="{10EEDAB3-2DB0-BA4D-8CC6-6424E46A9142}" dt="2024-01-13T14:03:49.575" v="1321"/>
          <ac:grpSpMkLst>
            <pc:docMk/>
            <pc:sldMk cId="744054261" sldId="328"/>
            <ac:grpSpMk id="404" creationId="{83289AAE-10D7-D9D8-8435-837A1C8B4969}"/>
          </ac:grpSpMkLst>
        </pc:grpChg>
        <pc:grpChg chg="mod">
          <ac:chgData name="Kokchun Giang" userId="67e2125d-ec8c-4323-9653-9824a2ad815f" providerId="ADAL" clId="{10EEDAB3-2DB0-BA4D-8CC6-6424E46A9142}" dt="2024-01-13T15:30:57.247" v="2930" actId="164"/>
          <ac:grpSpMkLst>
            <pc:docMk/>
            <pc:sldMk cId="744054261" sldId="328"/>
            <ac:grpSpMk id="407" creationId="{F5F8C07C-87C6-BC4C-1C64-5CA135BE2AAE}"/>
          </ac:grpSpMkLst>
        </pc:grpChg>
        <pc:grpChg chg="del mod">
          <ac:chgData name="Kokchun Giang" userId="67e2125d-ec8c-4323-9653-9824a2ad815f" providerId="ADAL" clId="{10EEDAB3-2DB0-BA4D-8CC6-6424E46A9142}" dt="2024-01-13T14:04:20.007" v="1364"/>
          <ac:grpSpMkLst>
            <pc:docMk/>
            <pc:sldMk cId="744054261" sldId="328"/>
            <ac:grpSpMk id="410" creationId="{7E507B68-C8C1-D9D7-4CAF-DCEB56252960}"/>
          </ac:grpSpMkLst>
        </pc:grpChg>
        <pc:grpChg chg="add del mod">
          <ac:chgData name="Kokchun Giang" userId="67e2125d-ec8c-4323-9653-9824a2ad815f" providerId="ADAL" clId="{10EEDAB3-2DB0-BA4D-8CC6-6424E46A9142}" dt="2024-01-13T15:30:57.247" v="2930" actId="164"/>
          <ac:grpSpMkLst>
            <pc:docMk/>
            <pc:sldMk cId="744054261" sldId="328"/>
            <ac:grpSpMk id="415" creationId="{EC53F87D-CDF7-2A58-1E3C-9E68D6693E2F}"/>
          </ac:grpSpMkLst>
        </pc:grpChg>
        <pc:grpChg chg="del">
          <ac:chgData name="Kokchun Giang" userId="67e2125d-ec8c-4323-9653-9824a2ad815f" providerId="ADAL" clId="{10EEDAB3-2DB0-BA4D-8CC6-6424E46A9142}" dt="2024-01-13T12:52:04.788" v="750" actId="478"/>
          <ac:grpSpMkLst>
            <pc:docMk/>
            <pc:sldMk cId="744054261" sldId="328"/>
            <ac:grpSpMk id="421" creationId="{032687ED-8AC3-7AF5-3079-1640A82E6FFD}"/>
          </ac:grpSpMkLst>
        </pc:grpChg>
        <pc:grpChg chg="mod">
          <ac:chgData name="Kokchun Giang" userId="67e2125d-ec8c-4323-9653-9824a2ad815f" providerId="ADAL" clId="{10EEDAB3-2DB0-BA4D-8CC6-6424E46A9142}" dt="2024-01-13T14:04:03.872" v="1342"/>
          <ac:grpSpMkLst>
            <pc:docMk/>
            <pc:sldMk cId="744054261" sldId="328"/>
            <ac:grpSpMk id="425" creationId="{FBA3E6F9-AE38-D91B-FDE1-0618A5894AB2}"/>
          </ac:grpSpMkLst>
        </pc:grpChg>
        <pc:grpChg chg="mod">
          <ac:chgData name="Kokchun Giang" userId="67e2125d-ec8c-4323-9653-9824a2ad815f" providerId="ADAL" clId="{10EEDAB3-2DB0-BA4D-8CC6-6424E46A9142}" dt="2024-01-13T15:30:57.247" v="2930" actId="164"/>
          <ac:grpSpMkLst>
            <pc:docMk/>
            <pc:sldMk cId="744054261" sldId="328"/>
            <ac:grpSpMk id="430" creationId="{6DFE5F96-9CF5-205F-E223-193191486107}"/>
          </ac:grpSpMkLst>
        </pc:grpChg>
        <pc:grpChg chg="del mod">
          <ac:chgData name="Kokchun Giang" userId="67e2125d-ec8c-4323-9653-9824a2ad815f" providerId="ADAL" clId="{10EEDAB3-2DB0-BA4D-8CC6-6424E46A9142}" dt="2024-01-13T14:04:18.219" v="1362"/>
          <ac:grpSpMkLst>
            <pc:docMk/>
            <pc:sldMk cId="744054261" sldId="328"/>
            <ac:grpSpMk id="435" creationId="{9F8D6279-00F0-1161-B3A3-FEE81BFBC554}"/>
          </ac:grpSpMkLst>
        </pc:grpChg>
        <pc:grpChg chg="del">
          <ac:chgData name="Kokchun Giang" userId="67e2125d-ec8c-4323-9653-9824a2ad815f" providerId="ADAL" clId="{10EEDAB3-2DB0-BA4D-8CC6-6424E46A9142}" dt="2024-01-13T12:52:07.290" v="751" actId="478"/>
          <ac:grpSpMkLst>
            <pc:docMk/>
            <pc:sldMk cId="744054261" sldId="328"/>
            <ac:grpSpMk id="436" creationId="{61871B16-80B7-0FF1-4862-2C59F9B3C108}"/>
          </ac:grpSpMkLst>
        </pc:grpChg>
        <pc:grpChg chg="mod">
          <ac:chgData name="Kokchun Giang" userId="67e2125d-ec8c-4323-9653-9824a2ad815f" providerId="ADAL" clId="{10EEDAB3-2DB0-BA4D-8CC6-6424E46A9142}" dt="2024-01-13T15:30:57.247" v="2930" actId="164"/>
          <ac:grpSpMkLst>
            <pc:docMk/>
            <pc:sldMk cId="744054261" sldId="328"/>
            <ac:grpSpMk id="444" creationId="{89490098-EBE5-AC2A-6FB5-3F8AE834B94F}"/>
          </ac:grpSpMkLst>
        </pc:grpChg>
        <pc:grpChg chg="del">
          <ac:chgData name="Kokchun Giang" userId="67e2125d-ec8c-4323-9653-9824a2ad815f" providerId="ADAL" clId="{10EEDAB3-2DB0-BA4D-8CC6-6424E46A9142}" dt="2024-01-13T12:52:07.290" v="751" actId="478"/>
          <ac:grpSpMkLst>
            <pc:docMk/>
            <pc:sldMk cId="744054261" sldId="328"/>
            <ac:grpSpMk id="445" creationId="{6E34E746-E9D6-E3C6-35BF-E2BC94F6EF3B}"/>
          </ac:grpSpMkLst>
        </pc:grpChg>
        <pc:grpChg chg="mod">
          <ac:chgData name="Kokchun Giang" userId="67e2125d-ec8c-4323-9653-9824a2ad815f" providerId="ADAL" clId="{10EEDAB3-2DB0-BA4D-8CC6-6424E46A9142}" dt="2024-01-13T15:30:57.247" v="2930" actId="164"/>
          <ac:grpSpMkLst>
            <pc:docMk/>
            <pc:sldMk cId="744054261" sldId="328"/>
            <ac:grpSpMk id="446" creationId="{45A17CEA-37A1-E34D-9EAC-0B8E6732BA0F}"/>
          </ac:grpSpMkLst>
        </pc:grpChg>
        <pc:grpChg chg="mod">
          <ac:chgData name="Kokchun Giang" userId="67e2125d-ec8c-4323-9653-9824a2ad815f" providerId="ADAL" clId="{10EEDAB3-2DB0-BA4D-8CC6-6424E46A9142}" dt="2024-01-13T14:04:50.772" v="1369"/>
          <ac:grpSpMkLst>
            <pc:docMk/>
            <pc:sldMk cId="744054261" sldId="328"/>
            <ac:grpSpMk id="449" creationId="{98308F53-E32D-F161-393D-2CBA6DB10D9C}"/>
          </ac:grpSpMkLst>
        </pc:grpChg>
        <pc:grpChg chg="del">
          <ac:chgData name="Kokchun Giang" userId="67e2125d-ec8c-4323-9653-9824a2ad815f" providerId="ADAL" clId="{10EEDAB3-2DB0-BA4D-8CC6-6424E46A9142}" dt="2024-01-13T12:52:07.290" v="751" actId="478"/>
          <ac:grpSpMkLst>
            <pc:docMk/>
            <pc:sldMk cId="744054261" sldId="328"/>
            <ac:grpSpMk id="455" creationId="{B91763C4-754E-8D01-FCDB-B803386AFA12}"/>
          </ac:grpSpMkLst>
        </pc:grpChg>
        <pc:grpChg chg="del">
          <ac:chgData name="Kokchun Giang" userId="67e2125d-ec8c-4323-9653-9824a2ad815f" providerId="ADAL" clId="{10EEDAB3-2DB0-BA4D-8CC6-6424E46A9142}" dt="2024-01-13T12:52:07.290" v="751" actId="478"/>
          <ac:grpSpMkLst>
            <pc:docMk/>
            <pc:sldMk cId="744054261" sldId="328"/>
            <ac:grpSpMk id="458" creationId="{81B1954F-CB7A-6602-5E29-5CE76D54BFC5}"/>
          </ac:grpSpMkLst>
        </pc:grpChg>
        <pc:grpChg chg="del">
          <ac:chgData name="Kokchun Giang" userId="67e2125d-ec8c-4323-9653-9824a2ad815f" providerId="ADAL" clId="{10EEDAB3-2DB0-BA4D-8CC6-6424E46A9142}" dt="2024-01-13T12:52:07.290" v="751" actId="478"/>
          <ac:grpSpMkLst>
            <pc:docMk/>
            <pc:sldMk cId="744054261" sldId="328"/>
            <ac:grpSpMk id="462" creationId="{161BDB15-5B58-FC21-DCF0-2E478AE4704E}"/>
          </ac:grpSpMkLst>
        </pc:grpChg>
        <pc:grpChg chg="del">
          <ac:chgData name="Kokchun Giang" userId="67e2125d-ec8c-4323-9653-9824a2ad815f" providerId="ADAL" clId="{10EEDAB3-2DB0-BA4D-8CC6-6424E46A9142}" dt="2024-01-13T12:52:07.290" v="751" actId="478"/>
          <ac:grpSpMkLst>
            <pc:docMk/>
            <pc:sldMk cId="744054261" sldId="328"/>
            <ac:grpSpMk id="478" creationId="{5886A7DC-631D-F071-ADC2-EB76F53A7236}"/>
          </ac:grpSpMkLst>
        </pc:grpChg>
        <pc:grpChg chg="del">
          <ac:chgData name="Kokchun Giang" userId="67e2125d-ec8c-4323-9653-9824a2ad815f" providerId="ADAL" clId="{10EEDAB3-2DB0-BA4D-8CC6-6424E46A9142}" dt="2024-01-13T12:52:07.290" v="751" actId="478"/>
          <ac:grpSpMkLst>
            <pc:docMk/>
            <pc:sldMk cId="744054261" sldId="328"/>
            <ac:grpSpMk id="491" creationId="{A80FD581-66D6-99C2-C6AF-E57E6726D38A}"/>
          </ac:grpSpMkLst>
        </pc:grpChg>
        <pc:grpChg chg="del">
          <ac:chgData name="Kokchun Giang" userId="67e2125d-ec8c-4323-9653-9824a2ad815f" providerId="ADAL" clId="{10EEDAB3-2DB0-BA4D-8CC6-6424E46A9142}" dt="2024-01-13T12:52:07.290" v="751" actId="478"/>
          <ac:grpSpMkLst>
            <pc:docMk/>
            <pc:sldMk cId="744054261" sldId="328"/>
            <ac:grpSpMk id="492" creationId="{0A750191-CFEB-43C7-9EAE-E9B0981ED7A1}"/>
          </ac:grpSpMkLst>
        </pc:grpChg>
        <pc:grpChg chg="del">
          <ac:chgData name="Kokchun Giang" userId="67e2125d-ec8c-4323-9653-9824a2ad815f" providerId="ADAL" clId="{10EEDAB3-2DB0-BA4D-8CC6-6424E46A9142}" dt="2024-01-13T12:52:07.290" v="751" actId="478"/>
          <ac:grpSpMkLst>
            <pc:docMk/>
            <pc:sldMk cId="744054261" sldId="328"/>
            <ac:grpSpMk id="502" creationId="{0A094B8C-CD2B-3FD3-721A-0513628DA8AA}"/>
          </ac:grpSpMkLst>
        </pc:grpChg>
        <pc:grpChg chg="del">
          <ac:chgData name="Kokchun Giang" userId="67e2125d-ec8c-4323-9653-9824a2ad815f" providerId="ADAL" clId="{10EEDAB3-2DB0-BA4D-8CC6-6424E46A9142}" dt="2024-01-13T12:52:07.290" v="751" actId="478"/>
          <ac:grpSpMkLst>
            <pc:docMk/>
            <pc:sldMk cId="744054261" sldId="328"/>
            <ac:grpSpMk id="503" creationId="{B2AF0F3B-A0F1-372D-FF89-964380B35D37}"/>
          </ac:grpSpMkLst>
        </pc:grpChg>
        <pc:inkChg chg="add del">
          <ac:chgData name="Kokchun Giang" userId="67e2125d-ec8c-4323-9653-9824a2ad815f" providerId="ADAL" clId="{10EEDAB3-2DB0-BA4D-8CC6-6424E46A9142}" dt="2024-01-13T13:51:47.266" v="844" actId="9405"/>
          <ac:inkMkLst>
            <pc:docMk/>
            <pc:sldMk cId="744054261" sldId="328"/>
            <ac:inkMk id="2" creationId="{C4CE77D6-43C9-0B41-A5CC-32B52918436F}"/>
          </ac:inkMkLst>
        </pc:inkChg>
        <pc:inkChg chg="add mod">
          <ac:chgData name="Kokchun Giang" userId="67e2125d-ec8c-4323-9653-9824a2ad815f" providerId="ADAL" clId="{10EEDAB3-2DB0-BA4D-8CC6-6424E46A9142}" dt="2024-01-13T13:51:50.581" v="848"/>
          <ac:inkMkLst>
            <pc:docMk/>
            <pc:sldMk cId="744054261" sldId="328"/>
            <ac:inkMk id="3" creationId="{F249BD69-76C3-0D4B-98BB-747D801C186B}"/>
          </ac:inkMkLst>
        </pc:inkChg>
        <pc:inkChg chg="add mod">
          <ac:chgData name="Kokchun Giang" userId="67e2125d-ec8c-4323-9653-9824a2ad815f" providerId="ADAL" clId="{10EEDAB3-2DB0-BA4D-8CC6-6424E46A9142}" dt="2024-01-13T13:51:50.581" v="848"/>
          <ac:inkMkLst>
            <pc:docMk/>
            <pc:sldMk cId="744054261" sldId="328"/>
            <ac:inkMk id="4" creationId="{1215E8FD-3D01-D1A5-785D-9640692B9AD5}"/>
          </ac:inkMkLst>
        </pc:inkChg>
        <pc:inkChg chg="add mod">
          <ac:chgData name="Kokchun Giang" userId="67e2125d-ec8c-4323-9653-9824a2ad815f" providerId="ADAL" clId="{10EEDAB3-2DB0-BA4D-8CC6-6424E46A9142}" dt="2024-01-13T13:51:50.581" v="848"/>
          <ac:inkMkLst>
            <pc:docMk/>
            <pc:sldMk cId="744054261" sldId="328"/>
            <ac:inkMk id="5" creationId="{437C1945-D392-171F-24EF-1AE7098B4092}"/>
          </ac:inkMkLst>
        </pc:inkChg>
        <pc:inkChg chg="add mod">
          <ac:chgData name="Kokchun Giang" userId="67e2125d-ec8c-4323-9653-9824a2ad815f" providerId="ADAL" clId="{10EEDAB3-2DB0-BA4D-8CC6-6424E46A9142}" dt="2024-01-13T13:51:53.446" v="852"/>
          <ac:inkMkLst>
            <pc:docMk/>
            <pc:sldMk cId="744054261" sldId="328"/>
            <ac:inkMk id="7" creationId="{302D1227-9968-E0ED-B5EB-DFD4B6ACC035}"/>
          </ac:inkMkLst>
        </pc:inkChg>
        <pc:inkChg chg="add mod">
          <ac:chgData name="Kokchun Giang" userId="67e2125d-ec8c-4323-9653-9824a2ad815f" providerId="ADAL" clId="{10EEDAB3-2DB0-BA4D-8CC6-6424E46A9142}" dt="2024-01-13T13:51:53.446" v="852"/>
          <ac:inkMkLst>
            <pc:docMk/>
            <pc:sldMk cId="744054261" sldId="328"/>
            <ac:inkMk id="8" creationId="{8D3A45A6-17ED-064D-097D-ACFBBF4E1FCD}"/>
          </ac:inkMkLst>
        </pc:inkChg>
        <pc:inkChg chg="add mod">
          <ac:chgData name="Kokchun Giang" userId="67e2125d-ec8c-4323-9653-9824a2ad815f" providerId="ADAL" clId="{10EEDAB3-2DB0-BA4D-8CC6-6424E46A9142}" dt="2024-01-13T13:51:53.446" v="852"/>
          <ac:inkMkLst>
            <pc:docMk/>
            <pc:sldMk cId="744054261" sldId="328"/>
            <ac:inkMk id="9" creationId="{1FA7FBDB-F3E0-91D7-D27C-0F1FCEA18373}"/>
          </ac:inkMkLst>
        </pc:inkChg>
        <pc:inkChg chg="add del mod">
          <ac:chgData name="Kokchun Giang" userId="67e2125d-ec8c-4323-9653-9824a2ad815f" providerId="ADAL" clId="{10EEDAB3-2DB0-BA4D-8CC6-6424E46A9142}" dt="2024-01-13T13:52:15.091" v="882" actId="9405"/>
          <ac:inkMkLst>
            <pc:docMk/>
            <pc:sldMk cId="744054261" sldId="328"/>
            <ac:inkMk id="11" creationId="{B6683361-B6DC-7E81-A02E-5B22AF2F6A51}"/>
          </ac:inkMkLst>
        </pc:inkChg>
        <pc:inkChg chg="add del mod">
          <ac:chgData name="Kokchun Giang" userId="67e2125d-ec8c-4323-9653-9824a2ad815f" providerId="ADAL" clId="{10EEDAB3-2DB0-BA4D-8CC6-6424E46A9142}" dt="2024-01-13T13:52:14.630" v="881" actId="9405"/>
          <ac:inkMkLst>
            <pc:docMk/>
            <pc:sldMk cId="744054261" sldId="328"/>
            <ac:inkMk id="12" creationId="{DC7ED591-5871-9833-F5B2-EFEF28A8A82A}"/>
          </ac:inkMkLst>
        </pc:inkChg>
        <pc:inkChg chg="add del mod">
          <ac:chgData name="Kokchun Giang" userId="67e2125d-ec8c-4323-9653-9824a2ad815f" providerId="ADAL" clId="{10EEDAB3-2DB0-BA4D-8CC6-6424E46A9142}" dt="2024-01-13T13:52:14.262" v="880" actId="9405"/>
          <ac:inkMkLst>
            <pc:docMk/>
            <pc:sldMk cId="744054261" sldId="328"/>
            <ac:inkMk id="13" creationId="{43AEC5A5-EE89-F1AF-E145-C73B7505C590}"/>
          </ac:inkMkLst>
        </pc:inkChg>
        <pc:inkChg chg="add del mod">
          <ac:chgData name="Kokchun Giang" userId="67e2125d-ec8c-4323-9653-9824a2ad815f" providerId="ADAL" clId="{10EEDAB3-2DB0-BA4D-8CC6-6424E46A9142}" dt="2024-01-13T13:52:13.748" v="879" actId="9405"/>
          <ac:inkMkLst>
            <pc:docMk/>
            <pc:sldMk cId="744054261" sldId="328"/>
            <ac:inkMk id="14" creationId="{E30EEC60-6D5D-D74E-C215-088E5EEC3963}"/>
          </ac:inkMkLst>
        </pc:inkChg>
        <pc:inkChg chg="add mod">
          <ac:chgData name="Kokchun Giang" userId="67e2125d-ec8c-4323-9653-9824a2ad815f" providerId="ADAL" clId="{10EEDAB3-2DB0-BA4D-8CC6-6424E46A9142}" dt="2024-01-13T13:53:58.111" v="917"/>
          <ac:inkMkLst>
            <pc:docMk/>
            <pc:sldMk cId="744054261" sldId="328"/>
            <ac:inkMk id="15" creationId="{5697AADD-A79B-084B-B25B-D738CCA7B362}"/>
          </ac:inkMkLst>
        </pc:inkChg>
        <pc:inkChg chg="add del mod">
          <ac:chgData name="Kokchun Giang" userId="67e2125d-ec8c-4323-9653-9824a2ad815f" providerId="ADAL" clId="{10EEDAB3-2DB0-BA4D-8CC6-6424E46A9142}" dt="2024-01-13T13:52:13.646" v="878" actId="9405"/>
          <ac:inkMkLst>
            <pc:docMk/>
            <pc:sldMk cId="744054261" sldId="328"/>
            <ac:inkMk id="15" creationId="{E7F62DC5-E0C4-6ECA-5F1F-4F9B5874F7A5}"/>
          </ac:inkMkLst>
        </pc:inkChg>
        <pc:inkChg chg="add del mod">
          <ac:chgData name="Kokchun Giang" userId="67e2125d-ec8c-4323-9653-9824a2ad815f" providerId="ADAL" clId="{10EEDAB3-2DB0-BA4D-8CC6-6424E46A9142}" dt="2024-01-13T13:52:13.204" v="877" actId="9405"/>
          <ac:inkMkLst>
            <pc:docMk/>
            <pc:sldMk cId="744054261" sldId="328"/>
            <ac:inkMk id="16" creationId="{5CC652E0-93DF-98FA-A880-F707CD61CB2C}"/>
          </ac:inkMkLst>
        </pc:inkChg>
        <pc:inkChg chg="add mod">
          <ac:chgData name="Kokchun Giang" userId="67e2125d-ec8c-4323-9653-9824a2ad815f" providerId="ADAL" clId="{10EEDAB3-2DB0-BA4D-8CC6-6424E46A9142}" dt="2024-01-13T13:53:58.111" v="917"/>
          <ac:inkMkLst>
            <pc:docMk/>
            <pc:sldMk cId="744054261" sldId="328"/>
            <ac:inkMk id="16" creationId="{E71BA220-68CC-0FCB-BCDF-D178589F438D}"/>
          </ac:inkMkLst>
        </pc:inkChg>
        <pc:inkChg chg="add mod">
          <ac:chgData name="Kokchun Giang" userId="67e2125d-ec8c-4323-9653-9824a2ad815f" providerId="ADAL" clId="{10EEDAB3-2DB0-BA4D-8CC6-6424E46A9142}" dt="2024-01-13T13:53:58.111" v="917"/>
          <ac:inkMkLst>
            <pc:docMk/>
            <pc:sldMk cId="744054261" sldId="328"/>
            <ac:inkMk id="17" creationId="{1C6E00F6-8112-6D27-8717-24042D465629}"/>
          </ac:inkMkLst>
        </pc:inkChg>
        <pc:inkChg chg="add del mod">
          <ac:chgData name="Kokchun Giang" userId="67e2125d-ec8c-4323-9653-9824a2ad815f" providerId="ADAL" clId="{10EEDAB3-2DB0-BA4D-8CC6-6424E46A9142}" dt="2024-01-13T13:52:12.817" v="876"/>
          <ac:inkMkLst>
            <pc:docMk/>
            <pc:sldMk cId="744054261" sldId="328"/>
            <ac:inkMk id="17" creationId="{F9BA7236-E77B-8FF2-270F-EE2C3502A703}"/>
          </ac:inkMkLst>
        </pc:inkChg>
        <pc:inkChg chg="add mod">
          <ac:chgData name="Kokchun Giang" userId="67e2125d-ec8c-4323-9653-9824a2ad815f" providerId="ADAL" clId="{10EEDAB3-2DB0-BA4D-8CC6-6424E46A9142}" dt="2024-01-13T13:53:58.111" v="917"/>
          <ac:inkMkLst>
            <pc:docMk/>
            <pc:sldMk cId="744054261" sldId="328"/>
            <ac:inkMk id="18" creationId="{0907DE02-48C3-76C5-38B1-C0861CE5CE89}"/>
          </ac:inkMkLst>
        </pc:inkChg>
        <pc:inkChg chg="add mod">
          <ac:chgData name="Kokchun Giang" userId="67e2125d-ec8c-4323-9653-9824a2ad815f" providerId="ADAL" clId="{10EEDAB3-2DB0-BA4D-8CC6-6424E46A9142}" dt="2024-01-13T13:53:58.111" v="917"/>
          <ac:inkMkLst>
            <pc:docMk/>
            <pc:sldMk cId="744054261" sldId="328"/>
            <ac:inkMk id="19" creationId="{C76906A7-22F1-C2F0-B977-F473FD873B48}"/>
          </ac:inkMkLst>
        </pc:inkChg>
        <pc:inkChg chg="add del mod">
          <ac:chgData name="Kokchun Giang" userId="67e2125d-ec8c-4323-9653-9824a2ad815f" providerId="ADAL" clId="{10EEDAB3-2DB0-BA4D-8CC6-6424E46A9142}" dt="2024-01-13T13:52:09.316" v="874" actId="9405"/>
          <ac:inkMkLst>
            <pc:docMk/>
            <pc:sldMk cId="744054261" sldId="328"/>
            <ac:inkMk id="19" creationId="{CD48CBCD-7669-5D4F-52F2-125C2EC3845B}"/>
          </ac:inkMkLst>
        </pc:inkChg>
        <pc:inkChg chg="add del mod">
          <ac:chgData name="Kokchun Giang" userId="67e2125d-ec8c-4323-9653-9824a2ad815f" providerId="ADAL" clId="{10EEDAB3-2DB0-BA4D-8CC6-6424E46A9142}" dt="2024-01-13T13:52:08.172" v="873" actId="9405"/>
          <ac:inkMkLst>
            <pc:docMk/>
            <pc:sldMk cId="744054261" sldId="328"/>
            <ac:inkMk id="20" creationId="{6296F4C0-517A-B4F4-AA09-F4B9819BB67B}"/>
          </ac:inkMkLst>
        </pc:inkChg>
        <pc:inkChg chg="add mod">
          <ac:chgData name="Kokchun Giang" userId="67e2125d-ec8c-4323-9653-9824a2ad815f" providerId="ADAL" clId="{10EEDAB3-2DB0-BA4D-8CC6-6424E46A9142}" dt="2024-01-13T13:54:24.368" v="948"/>
          <ac:inkMkLst>
            <pc:docMk/>
            <pc:sldMk cId="744054261" sldId="328"/>
            <ac:inkMk id="21" creationId="{AB43371F-7FA9-4E40-E4AC-5C3B82DD7FD2}"/>
          </ac:inkMkLst>
        </pc:inkChg>
        <pc:inkChg chg="add del mod">
          <ac:chgData name="Kokchun Giang" userId="67e2125d-ec8c-4323-9653-9824a2ad815f" providerId="ADAL" clId="{10EEDAB3-2DB0-BA4D-8CC6-6424E46A9142}" dt="2024-01-13T13:52:07.500" v="872" actId="9405"/>
          <ac:inkMkLst>
            <pc:docMk/>
            <pc:sldMk cId="744054261" sldId="328"/>
            <ac:inkMk id="21" creationId="{DC97B5EC-3880-41E1-8764-135BDEE29135}"/>
          </ac:inkMkLst>
        </pc:inkChg>
        <pc:inkChg chg="add del mod">
          <ac:chgData name="Kokchun Giang" userId="67e2125d-ec8c-4323-9653-9824a2ad815f" providerId="ADAL" clId="{10EEDAB3-2DB0-BA4D-8CC6-6424E46A9142}" dt="2024-01-13T13:52:06.974" v="871" actId="9405"/>
          <ac:inkMkLst>
            <pc:docMk/>
            <pc:sldMk cId="744054261" sldId="328"/>
            <ac:inkMk id="22" creationId="{03E1EF36-CE4E-C947-44EE-A19E70307C98}"/>
          </ac:inkMkLst>
        </pc:inkChg>
        <pc:inkChg chg="add mod">
          <ac:chgData name="Kokchun Giang" userId="67e2125d-ec8c-4323-9653-9824a2ad815f" providerId="ADAL" clId="{10EEDAB3-2DB0-BA4D-8CC6-6424E46A9142}" dt="2024-01-13T13:54:24.368" v="948"/>
          <ac:inkMkLst>
            <pc:docMk/>
            <pc:sldMk cId="744054261" sldId="328"/>
            <ac:inkMk id="22" creationId="{3C5E4572-0A70-8A17-A706-31DAE677EA38}"/>
          </ac:inkMkLst>
        </pc:inkChg>
        <pc:inkChg chg="add del mod">
          <ac:chgData name="Kokchun Giang" userId="67e2125d-ec8c-4323-9653-9824a2ad815f" providerId="ADAL" clId="{10EEDAB3-2DB0-BA4D-8CC6-6424E46A9142}" dt="2024-01-13T13:52:06.416" v="870" actId="9405"/>
          <ac:inkMkLst>
            <pc:docMk/>
            <pc:sldMk cId="744054261" sldId="328"/>
            <ac:inkMk id="23" creationId="{BDB77843-5745-4CD6-7073-33C088FBD04A}"/>
          </ac:inkMkLst>
        </pc:inkChg>
        <pc:inkChg chg="add mod">
          <ac:chgData name="Kokchun Giang" userId="67e2125d-ec8c-4323-9653-9824a2ad815f" providerId="ADAL" clId="{10EEDAB3-2DB0-BA4D-8CC6-6424E46A9142}" dt="2024-01-13T13:54:24.368" v="948"/>
          <ac:inkMkLst>
            <pc:docMk/>
            <pc:sldMk cId="744054261" sldId="328"/>
            <ac:inkMk id="23" creationId="{C8999FD9-B490-8B80-186C-5989E182182C}"/>
          </ac:inkMkLst>
        </pc:inkChg>
        <pc:inkChg chg="add mod">
          <ac:chgData name="Kokchun Giang" userId="67e2125d-ec8c-4323-9653-9824a2ad815f" providerId="ADAL" clId="{10EEDAB3-2DB0-BA4D-8CC6-6424E46A9142}" dt="2024-01-13T13:54:24.368" v="948"/>
          <ac:inkMkLst>
            <pc:docMk/>
            <pc:sldMk cId="744054261" sldId="328"/>
            <ac:inkMk id="24" creationId="{E2651CCB-5644-0404-0A53-BD741E7520FF}"/>
          </ac:inkMkLst>
        </pc:inkChg>
        <pc:inkChg chg="add del mod">
          <ac:chgData name="Kokchun Giang" userId="67e2125d-ec8c-4323-9653-9824a2ad815f" providerId="ADAL" clId="{10EEDAB3-2DB0-BA4D-8CC6-6424E46A9142}" dt="2024-01-13T13:52:06.011" v="869"/>
          <ac:inkMkLst>
            <pc:docMk/>
            <pc:sldMk cId="744054261" sldId="328"/>
            <ac:inkMk id="24" creationId="{F2005DD0-FAAE-97E5-DF5D-0619C8A809AB}"/>
          </ac:inkMkLst>
        </pc:inkChg>
        <pc:inkChg chg="add mod">
          <ac:chgData name="Kokchun Giang" userId="67e2125d-ec8c-4323-9653-9824a2ad815f" providerId="ADAL" clId="{10EEDAB3-2DB0-BA4D-8CC6-6424E46A9142}" dt="2024-01-13T13:54:24.368" v="948"/>
          <ac:inkMkLst>
            <pc:docMk/>
            <pc:sldMk cId="744054261" sldId="328"/>
            <ac:inkMk id="25" creationId="{2D154694-9C75-B63E-D015-6265F5D1D9AF}"/>
          </ac:inkMkLst>
        </pc:inkChg>
        <pc:inkChg chg="add mod">
          <ac:chgData name="Kokchun Giang" userId="67e2125d-ec8c-4323-9653-9824a2ad815f" providerId="ADAL" clId="{10EEDAB3-2DB0-BA4D-8CC6-6424E46A9142}" dt="2024-01-13T13:52:21.254" v="894"/>
          <ac:inkMkLst>
            <pc:docMk/>
            <pc:sldMk cId="744054261" sldId="328"/>
            <ac:inkMk id="26" creationId="{E1818E0A-FA3B-F410-4CF3-CF7F48021E6C}"/>
          </ac:inkMkLst>
        </pc:inkChg>
        <pc:inkChg chg="add mod">
          <ac:chgData name="Kokchun Giang" userId="67e2125d-ec8c-4323-9653-9824a2ad815f" providerId="ADAL" clId="{10EEDAB3-2DB0-BA4D-8CC6-6424E46A9142}" dt="2024-01-13T13:52:21.254" v="894"/>
          <ac:inkMkLst>
            <pc:docMk/>
            <pc:sldMk cId="744054261" sldId="328"/>
            <ac:inkMk id="27" creationId="{C605F9E4-A845-9EB3-31A0-FEFC29208668}"/>
          </ac:inkMkLst>
        </pc:inkChg>
        <pc:inkChg chg="add mod">
          <ac:chgData name="Kokchun Giang" userId="67e2125d-ec8c-4323-9653-9824a2ad815f" providerId="ADAL" clId="{10EEDAB3-2DB0-BA4D-8CC6-6424E46A9142}" dt="2024-01-13T13:52:21.254" v="894"/>
          <ac:inkMkLst>
            <pc:docMk/>
            <pc:sldMk cId="744054261" sldId="328"/>
            <ac:inkMk id="29" creationId="{329309F5-8916-174D-8391-A9E345BCDA82}"/>
          </ac:inkMkLst>
        </pc:inkChg>
        <pc:inkChg chg="add mod">
          <ac:chgData name="Kokchun Giang" userId="67e2125d-ec8c-4323-9653-9824a2ad815f" providerId="ADAL" clId="{10EEDAB3-2DB0-BA4D-8CC6-6424E46A9142}" dt="2024-01-13T13:52:21.254" v="894"/>
          <ac:inkMkLst>
            <pc:docMk/>
            <pc:sldMk cId="744054261" sldId="328"/>
            <ac:inkMk id="30" creationId="{48C14C99-675E-D962-4C43-5FECD99B061B}"/>
          </ac:inkMkLst>
        </pc:inkChg>
        <pc:inkChg chg="add mod">
          <ac:chgData name="Kokchun Giang" userId="67e2125d-ec8c-4323-9653-9824a2ad815f" providerId="ADAL" clId="{10EEDAB3-2DB0-BA4D-8CC6-6424E46A9142}" dt="2024-01-13T13:52:21.254" v="894"/>
          <ac:inkMkLst>
            <pc:docMk/>
            <pc:sldMk cId="744054261" sldId="328"/>
            <ac:inkMk id="31" creationId="{8991E73E-8FCF-A2A4-1A89-51529408A7CD}"/>
          </ac:inkMkLst>
        </pc:inkChg>
        <pc:inkChg chg="add mod">
          <ac:chgData name="Kokchun Giang" userId="67e2125d-ec8c-4323-9653-9824a2ad815f" providerId="ADAL" clId="{10EEDAB3-2DB0-BA4D-8CC6-6424E46A9142}" dt="2024-01-13T13:52:21.254" v="894"/>
          <ac:inkMkLst>
            <pc:docMk/>
            <pc:sldMk cId="744054261" sldId="328"/>
            <ac:inkMk id="32" creationId="{CF5E509E-173B-A919-8638-8670D36A57A1}"/>
          </ac:inkMkLst>
        </pc:inkChg>
        <pc:inkChg chg="add mod">
          <ac:chgData name="Kokchun Giang" userId="67e2125d-ec8c-4323-9653-9824a2ad815f" providerId="ADAL" clId="{10EEDAB3-2DB0-BA4D-8CC6-6424E46A9142}" dt="2024-01-13T13:52:21.254" v="894"/>
          <ac:inkMkLst>
            <pc:docMk/>
            <pc:sldMk cId="744054261" sldId="328"/>
            <ac:inkMk id="33" creationId="{D03F94AA-D7C1-E079-C544-55D32E0A897E}"/>
          </ac:inkMkLst>
        </pc:inkChg>
        <pc:inkChg chg="add mod">
          <ac:chgData name="Kokchun Giang" userId="67e2125d-ec8c-4323-9653-9824a2ad815f" providerId="ADAL" clId="{10EEDAB3-2DB0-BA4D-8CC6-6424E46A9142}" dt="2024-01-13T13:52:21.254" v="894"/>
          <ac:inkMkLst>
            <pc:docMk/>
            <pc:sldMk cId="744054261" sldId="328"/>
            <ac:inkMk id="34" creationId="{17E33852-9C59-D901-2431-7141EEE53D45}"/>
          </ac:inkMkLst>
        </pc:inkChg>
        <pc:inkChg chg="add mod">
          <ac:chgData name="Kokchun Giang" userId="67e2125d-ec8c-4323-9653-9824a2ad815f" providerId="ADAL" clId="{10EEDAB3-2DB0-BA4D-8CC6-6424E46A9142}" dt="2024-01-13T13:52:21.254" v="894"/>
          <ac:inkMkLst>
            <pc:docMk/>
            <pc:sldMk cId="744054261" sldId="328"/>
            <ac:inkMk id="35" creationId="{7E6F1CBC-3D98-1E6F-066F-2CC00D720837}"/>
          </ac:inkMkLst>
        </pc:inkChg>
        <pc:inkChg chg="add mod">
          <ac:chgData name="Kokchun Giang" userId="67e2125d-ec8c-4323-9653-9824a2ad815f" providerId="ADAL" clId="{10EEDAB3-2DB0-BA4D-8CC6-6424E46A9142}" dt="2024-01-13T13:52:21.254" v="894"/>
          <ac:inkMkLst>
            <pc:docMk/>
            <pc:sldMk cId="744054261" sldId="328"/>
            <ac:inkMk id="36" creationId="{27196E0C-6594-F0E9-25C4-07C094DC9F4F}"/>
          </ac:inkMkLst>
        </pc:inkChg>
        <pc:inkChg chg="add mod">
          <ac:chgData name="Kokchun Giang" userId="67e2125d-ec8c-4323-9653-9824a2ad815f" providerId="ADAL" clId="{10EEDAB3-2DB0-BA4D-8CC6-6424E46A9142}" dt="2024-01-13T13:52:21.254" v="894"/>
          <ac:inkMkLst>
            <pc:docMk/>
            <pc:sldMk cId="744054261" sldId="328"/>
            <ac:inkMk id="37" creationId="{BA06F44D-710D-106E-C552-DB537C67EA28}"/>
          </ac:inkMkLst>
        </pc:inkChg>
        <pc:inkChg chg="add mod">
          <ac:chgData name="Kokchun Giang" userId="67e2125d-ec8c-4323-9653-9824a2ad815f" providerId="ADAL" clId="{10EEDAB3-2DB0-BA4D-8CC6-6424E46A9142}" dt="2024-01-13T13:52:25.211" v="902"/>
          <ac:inkMkLst>
            <pc:docMk/>
            <pc:sldMk cId="744054261" sldId="328"/>
            <ac:inkMk id="39" creationId="{55052A32-5456-44BA-3735-AD92F3926F3C}"/>
          </ac:inkMkLst>
        </pc:inkChg>
        <pc:inkChg chg="add mod">
          <ac:chgData name="Kokchun Giang" userId="67e2125d-ec8c-4323-9653-9824a2ad815f" providerId="ADAL" clId="{10EEDAB3-2DB0-BA4D-8CC6-6424E46A9142}" dt="2024-01-13T13:52:25.211" v="902"/>
          <ac:inkMkLst>
            <pc:docMk/>
            <pc:sldMk cId="744054261" sldId="328"/>
            <ac:inkMk id="40" creationId="{5007C5A2-71C0-E7AF-0626-559AF9A2FB8C}"/>
          </ac:inkMkLst>
        </pc:inkChg>
        <pc:inkChg chg="add mod">
          <ac:chgData name="Kokchun Giang" userId="67e2125d-ec8c-4323-9653-9824a2ad815f" providerId="ADAL" clId="{10EEDAB3-2DB0-BA4D-8CC6-6424E46A9142}" dt="2024-01-13T13:52:25.211" v="902"/>
          <ac:inkMkLst>
            <pc:docMk/>
            <pc:sldMk cId="744054261" sldId="328"/>
            <ac:inkMk id="41" creationId="{9CACE4D8-CBDE-5B48-819E-628F59DF5659}"/>
          </ac:inkMkLst>
        </pc:inkChg>
        <pc:inkChg chg="add mod">
          <ac:chgData name="Kokchun Giang" userId="67e2125d-ec8c-4323-9653-9824a2ad815f" providerId="ADAL" clId="{10EEDAB3-2DB0-BA4D-8CC6-6424E46A9142}" dt="2024-01-13T13:52:25.211" v="902"/>
          <ac:inkMkLst>
            <pc:docMk/>
            <pc:sldMk cId="744054261" sldId="328"/>
            <ac:inkMk id="42" creationId="{900897A7-DF73-A244-74AB-1C4DA245AF92}"/>
          </ac:inkMkLst>
        </pc:inkChg>
        <pc:inkChg chg="add mod">
          <ac:chgData name="Kokchun Giang" userId="67e2125d-ec8c-4323-9653-9824a2ad815f" providerId="ADAL" clId="{10EEDAB3-2DB0-BA4D-8CC6-6424E46A9142}" dt="2024-01-13T13:52:25.211" v="902"/>
          <ac:inkMkLst>
            <pc:docMk/>
            <pc:sldMk cId="744054261" sldId="328"/>
            <ac:inkMk id="43" creationId="{438B2B55-AAEF-D000-0F9D-9B91618BCB2C}"/>
          </ac:inkMkLst>
        </pc:inkChg>
        <pc:inkChg chg="add mod">
          <ac:chgData name="Kokchun Giang" userId="67e2125d-ec8c-4323-9653-9824a2ad815f" providerId="ADAL" clId="{10EEDAB3-2DB0-BA4D-8CC6-6424E46A9142}" dt="2024-01-13T13:52:25.211" v="902"/>
          <ac:inkMkLst>
            <pc:docMk/>
            <pc:sldMk cId="744054261" sldId="328"/>
            <ac:inkMk id="44" creationId="{08857929-491A-DEBF-A1FA-988A93AA57CA}"/>
          </ac:inkMkLst>
        </pc:inkChg>
        <pc:inkChg chg="add mod">
          <ac:chgData name="Kokchun Giang" userId="67e2125d-ec8c-4323-9653-9824a2ad815f" providerId="ADAL" clId="{10EEDAB3-2DB0-BA4D-8CC6-6424E46A9142}" dt="2024-01-13T13:52:25.211" v="902"/>
          <ac:inkMkLst>
            <pc:docMk/>
            <pc:sldMk cId="744054261" sldId="328"/>
            <ac:inkMk id="45" creationId="{886908F0-C639-64EB-6011-51DA8BF09411}"/>
          </ac:inkMkLst>
        </pc:inkChg>
        <pc:inkChg chg="add mod">
          <ac:chgData name="Kokchun Giang" userId="67e2125d-ec8c-4323-9653-9824a2ad815f" providerId="ADAL" clId="{10EEDAB3-2DB0-BA4D-8CC6-6424E46A9142}" dt="2024-01-13T13:54:24.368" v="948"/>
          <ac:inkMkLst>
            <pc:docMk/>
            <pc:sldMk cId="744054261" sldId="328"/>
            <ac:inkMk id="47" creationId="{58E78CAA-3807-0D89-A49F-34D9BFA7616F}"/>
          </ac:inkMkLst>
        </pc:inkChg>
        <pc:inkChg chg="add mod">
          <ac:chgData name="Kokchun Giang" userId="67e2125d-ec8c-4323-9653-9824a2ad815f" providerId="ADAL" clId="{10EEDAB3-2DB0-BA4D-8CC6-6424E46A9142}" dt="2024-01-13T13:54:24.368" v="948"/>
          <ac:inkMkLst>
            <pc:docMk/>
            <pc:sldMk cId="744054261" sldId="328"/>
            <ac:inkMk id="48" creationId="{ED0F1FCC-1E5A-F95D-38BC-7424E1F97F5D}"/>
          </ac:inkMkLst>
        </pc:inkChg>
        <pc:inkChg chg="add mod">
          <ac:chgData name="Kokchun Giang" userId="67e2125d-ec8c-4323-9653-9824a2ad815f" providerId="ADAL" clId="{10EEDAB3-2DB0-BA4D-8CC6-6424E46A9142}" dt="2024-01-13T13:54:24.368" v="948"/>
          <ac:inkMkLst>
            <pc:docMk/>
            <pc:sldMk cId="744054261" sldId="328"/>
            <ac:inkMk id="50" creationId="{0285480F-1822-7871-6108-B82E8A54F1ED}"/>
          </ac:inkMkLst>
        </pc:inkChg>
        <pc:inkChg chg="add del">
          <ac:chgData name="Kokchun Giang" userId="67e2125d-ec8c-4323-9653-9824a2ad815f" providerId="ADAL" clId="{10EEDAB3-2DB0-BA4D-8CC6-6424E46A9142}" dt="2024-01-13T15:28:02.598" v="2909" actId="478"/>
          <ac:inkMkLst>
            <pc:docMk/>
            <pc:sldMk cId="744054261" sldId="328"/>
            <ac:inkMk id="52" creationId="{D7839A29-EB19-63F0-B209-BEE9664F75D9}"/>
          </ac:inkMkLst>
        </pc:inkChg>
        <pc:inkChg chg="add mod">
          <ac:chgData name="Kokchun Giang" userId="67e2125d-ec8c-4323-9653-9824a2ad815f" providerId="ADAL" clId="{10EEDAB3-2DB0-BA4D-8CC6-6424E46A9142}" dt="2024-01-13T13:54:18.981" v="936"/>
          <ac:inkMkLst>
            <pc:docMk/>
            <pc:sldMk cId="744054261" sldId="328"/>
            <ac:inkMk id="53" creationId="{7ABBDE09-3D26-F4A0-ADB5-0EBEC22FCA6B}"/>
          </ac:inkMkLst>
        </pc:inkChg>
        <pc:inkChg chg="add mod">
          <ac:chgData name="Kokchun Giang" userId="67e2125d-ec8c-4323-9653-9824a2ad815f" providerId="ADAL" clId="{10EEDAB3-2DB0-BA4D-8CC6-6424E46A9142}" dt="2024-01-13T13:54:18.981" v="936"/>
          <ac:inkMkLst>
            <pc:docMk/>
            <pc:sldMk cId="744054261" sldId="328"/>
            <ac:inkMk id="54" creationId="{9681790C-C9C0-B138-2B2A-A583CDD6A3E1}"/>
          </ac:inkMkLst>
        </pc:inkChg>
        <pc:inkChg chg="add mod">
          <ac:chgData name="Kokchun Giang" userId="67e2125d-ec8c-4323-9653-9824a2ad815f" providerId="ADAL" clId="{10EEDAB3-2DB0-BA4D-8CC6-6424E46A9142}" dt="2024-01-13T13:54:18.981" v="936"/>
          <ac:inkMkLst>
            <pc:docMk/>
            <pc:sldMk cId="744054261" sldId="328"/>
            <ac:inkMk id="55" creationId="{EE557411-78F1-F8C7-96DA-CE7EBAF95665}"/>
          </ac:inkMkLst>
        </pc:inkChg>
        <pc:inkChg chg="add mod">
          <ac:chgData name="Kokchun Giang" userId="67e2125d-ec8c-4323-9653-9824a2ad815f" providerId="ADAL" clId="{10EEDAB3-2DB0-BA4D-8CC6-6424E46A9142}" dt="2024-01-13T13:54:18.981" v="936"/>
          <ac:inkMkLst>
            <pc:docMk/>
            <pc:sldMk cId="744054261" sldId="328"/>
            <ac:inkMk id="56" creationId="{79196D64-63D9-B9E2-3258-9F7BFFC442D2}"/>
          </ac:inkMkLst>
        </pc:inkChg>
        <pc:inkChg chg="add mod">
          <ac:chgData name="Kokchun Giang" userId="67e2125d-ec8c-4323-9653-9824a2ad815f" providerId="ADAL" clId="{10EEDAB3-2DB0-BA4D-8CC6-6424E46A9142}" dt="2024-01-13T13:54:18.981" v="936"/>
          <ac:inkMkLst>
            <pc:docMk/>
            <pc:sldMk cId="744054261" sldId="328"/>
            <ac:inkMk id="57" creationId="{0F67541E-43A2-BB4B-0E61-5D6811F7A143}"/>
          </ac:inkMkLst>
        </pc:inkChg>
        <pc:inkChg chg="add mod">
          <ac:chgData name="Kokchun Giang" userId="67e2125d-ec8c-4323-9653-9824a2ad815f" providerId="ADAL" clId="{10EEDAB3-2DB0-BA4D-8CC6-6424E46A9142}" dt="2024-01-13T13:54:18.981" v="936"/>
          <ac:inkMkLst>
            <pc:docMk/>
            <pc:sldMk cId="744054261" sldId="328"/>
            <ac:inkMk id="58" creationId="{B98EE57F-4F9C-205E-4F17-B31ACB45F12A}"/>
          </ac:inkMkLst>
        </pc:inkChg>
        <pc:inkChg chg="add mod">
          <ac:chgData name="Kokchun Giang" userId="67e2125d-ec8c-4323-9653-9824a2ad815f" providerId="ADAL" clId="{10EEDAB3-2DB0-BA4D-8CC6-6424E46A9142}" dt="2024-01-13T13:54:18.981" v="936"/>
          <ac:inkMkLst>
            <pc:docMk/>
            <pc:sldMk cId="744054261" sldId="328"/>
            <ac:inkMk id="59" creationId="{6A4FC0DC-977A-1B23-AE50-D34386D60228}"/>
          </ac:inkMkLst>
        </pc:inkChg>
        <pc:inkChg chg="add mod">
          <ac:chgData name="Kokchun Giang" userId="67e2125d-ec8c-4323-9653-9824a2ad815f" providerId="ADAL" clId="{10EEDAB3-2DB0-BA4D-8CC6-6424E46A9142}" dt="2024-01-13T13:54:24.368" v="948"/>
          <ac:inkMkLst>
            <pc:docMk/>
            <pc:sldMk cId="744054261" sldId="328"/>
            <ac:inkMk id="61" creationId="{1F061B85-1765-763D-DAD0-8D00D66105E1}"/>
          </ac:inkMkLst>
        </pc:inkChg>
        <pc:inkChg chg="add mod">
          <ac:chgData name="Kokchun Giang" userId="67e2125d-ec8c-4323-9653-9824a2ad815f" providerId="ADAL" clId="{10EEDAB3-2DB0-BA4D-8CC6-6424E46A9142}" dt="2024-01-13T13:54:24.368" v="948"/>
          <ac:inkMkLst>
            <pc:docMk/>
            <pc:sldMk cId="744054261" sldId="328"/>
            <ac:inkMk id="62" creationId="{48C86422-3082-542C-B01F-7795436CC37B}"/>
          </ac:inkMkLst>
        </pc:inkChg>
        <pc:inkChg chg="add mod">
          <ac:chgData name="Kokchun Giang" userId="67e2125d-ec8c-4323-9653-9824a2ad815f" providerId="ADAL" clId="{10EEDAB3-2DB0-BA4D-8CC6-6424E46A9142}" dt="2024-01-13T13:54:24.368" v="948"/>
          <ac:inkMkLst>
            <pc:docMk/>
            <pc:sldMk cId="744054261" sldId="328"/>
            <ac:inkMk id="63" creationId="{5BA2F2E1-5EBD-FAC5-67B6-DD71D74659CC}"/>
          </ac:inkMkLst>
        </pc:inkChg>
        <pc:inkChg chg="add mod">
          <ac:chgData name="Kokchun Giang" userId="67e2125d-ec8c-4323-9653-9824a2ad815f" providerId="ADAL" clId="{10EEDAB3-2DB0-BA4D-8CC6-6424E46A9142}" dt="2024-01-13T13:54:24.368" v="948"/>
          <ac:inkMkLst>
            <pc:docMk/>
            <pc:sldMk cId="744054261" sldId="328"/>
            <ac:inkMk id="64" creationId="{A2C431CC-93A9-1E32-50A6-CC6C449C9D78}"/>
          </ac:inkMkLst>
        </pc:inkChg>
        <pc:inkChg chg="add mod">
          <ac:chgData name="Kokchun Giang" userId="67e2125d-ec8c-4323-9653-9824a2ad815f" providerId="ADAL" clId="{10EEDAB3-2DB0-BA4D-8CC6-6424E46A9142}" dt="2024-01-13T13:54:24.368" v="948"/>
          <ac:inkMkLst>
            <pc:docMk/>
            <pc:sldMk cId="744054261" sldId="328"/>
            <ac:inkMk id="65" creationId="{389C0F89-0D31-5E1D-4790-F772D338B92D}"/>
          </ac:inkMkLst>
        </pc:inkChg>
        <pc:inkChg chg="add mod">
          <ac:chgData name="Kokchun Giang" userId="67e2125d-ec8c-4323-9653-9824a2ad815f" providerId="ADAL" clId="{10EEDAB3-2DB0-BA4D-8CC6-6424E46A9142}" dt="2024-01-13T13:54:24.368" v="948"/>
          <ac:inkMkLst>
            <pc:docMk/>
            <pc:sldMk cId="744054261" sldId="328"/>
            <ac:inkMk id="66" creationId="{CEEBA367-7953-EF69-B401-3C7831740340}"/>
          </ac:inkMkLst>
        </pc:inkChg>
        <pc:inkChg chg="add mod">
          <ac:chgData name="Kokchun Giang" userId="67e2125d-ec8c-4323-9653-9824a2ad815f" providerId="ADAL" clId="{10EEDAB3-2DB0-BA4D-8CC6-6424E46A9142}" dt="2024-01-13T13:54:24.368" v="948"/>
          <ac:inkMkLst>
            <pc:docMk/>
            <pc:sldMk cId="744054261" sldId="328"/>
            <ac:inkMk id="67" creationId="{02573652-9AB3-5805-F638-BB8F7F3C4D1A}"/>
          </ac:inkMkLst>
        </pc:inkChg>
        <pc:inkChg chg="add mod">
          <ac:chgData name="Kokchun Giang" userId="67e2125d-ec8c-4323-9653-9824a2ad815f" providerId="ADAL" clId="{10EEDAB3-2DB0-BA4D-8CC6-6424E46A9142}" dt="2024-01-13T13:54:24.368" v="948"/>
          <ac:inkMkLst>
            <pc:docMk/>
            <pc:sldMk cId="744054261" sldId="328"/>
            <ac:inkMk id="68" creationId="{6F5A85CD-9139-65BF-BC85-F55A35AFD3BC}"/>
          </ac:inkMkLst>
        </pc:inkChg>
        <pc:inkChg chg="add mod">
          <ac:chgData name="Kokchun Giang" userId="67e2125d-ec8c-4323-9653-9824a2ad815f" providerId="ADAL" clId="{10EEDAB3-2DB0-BA4D-8CC6-6424E46A9142}" dt="2024-01-13T13:54:24.368" v="948"/>
          <ac:inkMkLst>
            <pc:docMk/>
            <pc:sldMk cId="744054261" sldId="328"/>
            <ac:inkMk id="69" creationId="{F8357833-6F33-E7E2-2AD5-C08120233B85}"/>
          </ac:inkMkLst>
        </pc:inkChg>
        <pc:inkChg chg="add mod">
          <ac:chgData name="Kokchun Giang" userId="67e2125d-ec8c-4323-9653-9824a2ad815f" providerId="ADAL" clId="{10EEDAB3-2DB0-BA4D-8CC6-6424E46A9142}" dt="2024-01-13T13:54:24.368" v="948"/>
          <ac:inkMkLst>
            <pc:docMk/>
            <pc:sldMk cId="744054261" sldId="328"/>
            <ac:inkMk id="70" creationId="{C152E6C2-18E1-CA9A-82CD-4339D68FF4E2}"/>
          </ac:inkMkLst>
        </pc:inkChg>
        <pc:inkChg chg="add mod">
          <ac:chgData name="Kokchun Giang" userId="67e2125d-ec8c-4323-9653-9824a2ad815f" providerId="ADAL" clId="{10EEDAB3-2DB0-BA4D-8CC6-6424E46A9142}" dt="2024-01-13T13:54:24.368" v="948"/>
          <ac:inkMkLst>
            <pc:docMk/>
            <pc:sldMk cId="744054261" sldId="328"/>
            <ac:inkMk id="71" creationId="{8CE0D0A6-82D8-82B6-E42A-DD5092344B7D}"/>
          </ac:inkMkLst>
        </pc:inkChg>
        <pc:inkChg chg="add mod">
          <ac:chgData name="Kokchun Giang" userId="67e2125d-ec8c-4323-9653-9824a2ad815f" providerId="ADAL" clId="{10EEDAB3-2DB0-BA4D-8CC6-6424E46A9142}" dt="2024-01-13T15:27:04.922" v="2900" actId="164"/>
          <ac:inkMkLst>
            <pc:docMk/>
            <pc:sldMk cId="744054261" sldId="328"/>
            <ac:inkMk id="73" creationId="{23B9B765-AFF8-A61A-B764-85EFDB790564}"/>
          </ac:inkMkLst>
        </pc:inkChg>
        <pc:inkChg chg="add mod">
          <ac:chgData name="Kokchun Giang" userId="67e2125d-ec8c-4323-9653-9824a2ad815f" providerId="ADAL" clId="{10EEDAB3-2DB0-BA4D-8CC6-6424E46A9142}" dt="2024-01-13T15:27:04.922" v="2900" actId="164"/>
          <ac:inkMkLst>
            <pc:docMk/>
            <pc:sldMk cId="744054261" sldId="328"/>
            <ac:inkMk id="74" creationId="{E05F19D9-881F-A278-06A9-F44167148C6E}"/>
          </ac:inkMkLst>
        </pc:inkChg>
        <pc:inkChg chg="add mod">
          <ac:chgData name="Kokchun Giang" userId="67e2125d-ec8c-4323-9653-9824a2ad815f" providerId="ADAL" clId="{10EEDAB3-2DB0-BA4D-8CC6-6424E46A9142}" dt="2024-01-13T15:27:04.922" v="2900" actId="164"/>
          <ac:inkMkLst>
            <pc:docMk/>
            <pc:sldMk cId="744054261" sldId="328"/>
            <ac:inkMk id="75" creationId="{40C71D6D-203A-348E-7B79-7E82DCAEFB38}"/>
          </ac:inkMkLst>
        </pc:inkChg>
        <pc:inkChg chg="add del mod">
          <ac:chgData name="Kokchun Giang" userId="67e2125d-ec8c-4323-9653-9824a2ad815f" providerId="ADAL" clId="{10EEDAB3-2DB0-BA4D-8CC6-6424E46A9142}" dt="2024-01-13T13:54:40.684" v="969" actId="9405"/>
          <ac:inkMkLst>
            <pc:docMk/>
            <pc:sldMk cId="744054261" sldId="328"/>
            <ac:inkMk id="76" creationId="{924C82D2-CEF4-7E9C-DCCB-547EBAD2F918}"/>
          </ac:inkMkLst>
        </pc:inkChg>
        <pc:inkChg chg="add del mod">
          <ac:chgData name="Kokchun Giang" userId="67e2125d-ec8c-4323-9653-9824a2ad815f" providerId="ADAL" clId="{10EEDAB3-2DB0-BA4D-8CC6-6424E46A9142}" dt="2024-01-13T13:54:40.276" v="968" actId="9405"/>
          <ac:inkMkLst>
            <pc:docMk/>
            <pc:sldMk cId="744054261" sldId="328"/>
            <ac:inkMk id="77" creationId="{9FC92442-2B6D-7603-D44C-8BAF508D6D90}"/>
          </ac:inkMkLst>
        </pc:inkChg>
        <pc:inkChg chg="add del mod">
          <ac:chgData name="Kokchun Giang" userId="67e2125d-ec8c-4323-9653-9824a2ad815f" providerId="ADAL" clId="{10EEDAB3-2DB0-BA4D-8CC6-6424E46A9142}" dt="2024-01-13T13:54:39.936" v="967"/>
          <ac:inkMkLst>
            <pc:docMk/>
            <pc:sldMk cId="744054261" sldId="328"/>
            <ac:inkMk id="78" creationId="{2F4C68F3-D4CA-985E-C9B9-754F4BF3B226}"/>
          </ac:inkMkLst>
        </pc:inkChg>
        <pc:inkChg chg="add del mod">
          <ac:chgData name="Kokchun Giang" userId="67e2125d-ec8c-4323-9653-9824a2ad815f" providerId="ADAL" clId="{10EEDAB3-2DB0-BA4D-8CC6-6424E46A9142}" dt="2024-01-13T13:54:39.700" v="965" actId="9405"/>
          <ac:inkMkLst>
            <pc:docMk/>
            <pc:sldMk cId="744054261" sldId="328"/>
            <ac:inkMk id="80" creationId="{70FFF4DA-26B1-6626-AA47-BA6BF58A07B1}"/>
          </ac:inkMkLst>
        </pc:inkChg>
        <pc:inkChg chg="add del mod">
          <ac:chgData name="Kokchun Giang" userId="67e2125d-ec8c-4323-9653-9824a2ad815f" providerId="ADAL" clId="{10EEDAB3-2DB0-BA4D-8CC6-6424E46A9142}" dt="2024-01-13T13:54:39.500" v="964" actId="9405"/>
          <ac:inkMkLst>
            <pc:docMk/>
            <pc:sldMk cId="744054261" sldId="328"/>
            <ac:inkMk id="81" creationId="{B36C44F9-D9D7-959D-B918-97384F2B7BC3}"/>
          </ac:inkMkLst>
        </pc:inkChg>
        <pc:inkChg chg="add del mod">
          <ac:chgData name="Kokchun Giang" userId="67e2125d-ec8c-4323-9653-9824a2ad815f" providerId="ADAL" clId="{10EEDAB3-2DB0-BA4D-8CC6-6424E46A9142}" dt="2024-01-13T13:54:39.280" v="963"/>
          <ac:inkMkLst>
            <pc:docMk/>
            <pc:sldMk cId="744054261" sldId="328"/>
            <ac:inkMk id="82" creationId="{BB0A344E-24E2-97EC-48FF-972EEE3BD83B}"/>
          </ac:inkMkLst>
        </pc:inkChg>
        <pc:inkChg chg="add del">
          <ac:chgData name="Kokchun Giang" userId="67e2125d-ec8c-4323-9653-9824a2ad815f" providerId="ADAL" clId="{10EEDAB3-2DB0-BA4D-8CC6-6424E46A9142}" dt="2024-01-13T13:54:39.003" v="960" actId="9405"/>
          <ac:inkMkLst>
            <pc:docMk/>
            <pc:sldMk cId="744054261" sldId="328"/>
            <ac:inkMk id="83" creationId="{DB8097D8-000E-EAFC-562D-B60E991456CE}"/>
          </ac:inkMkLst>
        </pc:inkChg>
        <pc:inkChg chg="add mod">
          <ac:chgData name="Kokchun Giang" userId="67e2125d-ec8c-4323-9653-9824a2ad815f" providerId="ADAL" clId="{10EEDAB3-2DB0-BA4D-8CC6-6424E46A9142}" dt="2024-01-13T13:54:43.398" v="972"/>
          <ac:inkMkLst>
            <pc:docMk/>
            <pc:sldMk cId="744054261" sldId="328"/>
            <ac:inkMk id="85" creationId="{320C95EA-970A-78B7-BC60-7606D81E348F}"/>
          </ac:inkMkLst>
        </pc:inkChg>
        <pc:inkChg chg="add mod">
          <ac:chgData name="Kokchun Giang" userId="67e2125d-ec8c-4323-9653-9824a2ad815f" providerId="ADAL" clId="{10EEDAB3-2DB0-BA4D-8CC6-6424E46A9142}" dt="2024-01-13T13:54:43.398" v="972"/>
          <ac:inkMkLst>
            <pc:docMk/>
            <pc:sldMk cId="744054261" sldId="328"/>
            <ac:inkMk id="86" creationId="{35BAEEA2-AE75-E09F-F03E-B729B442C514}"/>
          </ac:inkMkLst>
        </pc:inkChg>
        <pc:inkChg chg="add mod">
          <ac:chgData name="Kokchun Giang" userId="67e2125d-ec8c-4323-9653-9824a2ad815f" providerId="ADAL" clId="{10EEDAB3-2DB0-BA4D-8CC6-6424E46A9142}" dt="2024-01-13T15:27:04.922" v="2900" actId="164"/>
          <ac:inkMkLst>
            <pc:docMk/>
            <pc:sldMk cId="744054261" sldId="328"/>
            <ac:inkMk id="88" creationId="{34C276A1-9348-2BA7-1F89-BC571C46F36E}"/>
          </ac:inkMkLst>
        </pc:inkChg>
        <pc:inkChg chg="add mod">
          <ac:chgData name="Kokchun Giang" userId="67e2125d-ec8c-4323-9653-9824a2ad815f" providerId="ADAL" clId="{10EEDAB3-2DB0-BA4D-8CC6-6424E46A9142}" dt="2024-01-13T13:54:53.451" v="982"/>
          <ac:inkMkLst>
            <pc:docMk/>
            <pc:sldMk cId="744054261" sldId="328"/>
            <ac:inkMk id="89" creationId="{410FAE94-9F80-AC11-0B0E-4B1CE18C5AE0}"/>
          </ac:inkMkLst>
        </pc:inkChg>
        <pc:inkChg chg="add mod">
          <ac:chgData name="Kokchun Giang" userId="67e2125d-ec8c-4323-9653-9824a2ad815f" providerId="ADAL" clId="{10EEDAB3-2DB0-BA4D-8CC6-6424E46A9142}" dt="2024-01-13T13:54:53.451" v="982"/>
          <ac:inkMkLst>
            <pc:docMk/>
            <pc:sldMk cId="744054261" sldId="328"/>
            <ac:inkMk id="90" creationId="{56AFD5BB-24C5-5405-52D5-0D86768A0E1F}"/>
          </ac:inkMkLst>
        </pc:inkChg>
        <pc:inkChg chg="add mod">
          <ac:chgData name="Kokchun Giang" userId="67e2125d-ec8c-4323-9653-9824a2ad815f" providerId="ADAL" clId="{10EEDAB3-2DB0-BA4D-8CC6-6424E46A9142}" dt="2024-01-13T13:54:53.451" v="982"/>
          <ac:inkMkLst>
            <pc:docMk/>
            <pc:sldMk cId="744054261" sldId="328"/>
            <ac:inkMk id="91" creationId="{282B2071-35A3-93A7-7948-E87394928222}"/>
          </ac:inkMkLst>
        </pc:inkChg>
        <pc:inkChg chg="add mod">
          <ac:chgData name="Kokchun Giang" userId="67e2125d-ec8c-4323-9653-9824a2ad815f" providerId="ADAL" clId="{10EEDAB3-2DB0-BA4D-8CC6-6424E46A9142}" dt="2024-01-13T13:54:53.451" v="982"/>
          <ac:inkMkLst>
            <pc:docMk/>
            <pc:sldMk cId="744054261" sldId="328"/>
            <ac:inkMk id="92" creationId="{72E7867E-7603-E421-A7FC-D7A890F22164}"/>
          </ac:inkMkLst>
        </pc:inkChg>
        <pc:inkChg chg="add mod">
          <ac:chgData name="Kokchun Giang" userId="67e2125d-ec8c-4323-9653-9824a2ad815f" providerId="ADAL" clId="{10EEDAB3-2DB0-BA4D-8CC6-6424E46A9142}" dt="2024-01-13T13:54:53.451" v="982"/>
          <ac:inkMkLst>
            <pc:docMk/>
            <pc:sldMk cId="744054261" sldId="328"/>
            <ac:inkMk id="93" creationId="{67761458-DE5F-54F3-8EC2-4B2E3B05792D}"/>
          </ac:inkMkLst>
        </pc:inkChg>
        <pc:inkChg chg="add mod">
          <ac:chgData name="Kokchun Giang" userId="67e2125d-ec8c-4323-9653-9824a2ad815f" providerId="ADAL" clId="{10EEDAB3-2DB0-BA4D-8CC6-6424E46A9142}" dt="2024-01-13T13:54:53.451" v="982"/>
          <ac:inkMkLst>
            <pc:docMk/>
            <pc:sldMk cId="744054261" sldId="328"/>
            <ac:inkMk id="94" creationId="{DB1F645A-A3C5-02A0-DDCF-FD6E4CD60FA5}"/>
          </ac:inkMkLst>
        </pc:inkChg>
        <pc:inkChg chg="add mod">
          <ac:chgData name="Kokchun Giang" userId="67e2125d-ec8c-4323-9653-9824a2ad815f" providerId="ADAL" clId="{10EEDAB3-2DB0-BA4D-8CC6-6424E46A9142}" dt="2024-01-13T13:54:53.451" v="982"/>
          <ac:inkMkLst>
            <pc:docMk/>
            <pc:sldMk cId="744054261" sldId="328"/>
            <ac:inkMk id="96" creationId="{170787D8-C6C4-DA1D-1DFF-ACDF91831635}"/>
          </ac:inkMkLst>
        </pc:inkChg>
        <pc:inkChg chg="add mod">
          <ac:chgData name="Kokchun Giang" userId="67e2125d-ec8c-4323-9653-9824a2ad815f" providerId="ADAL" clId="{10EEDAB3-2DB0-BA4D-8CC6-6424E46A9142}" dt="2024-01-13T13:55:05.808" v="991"/>
          <ac:inkMkLst>
            <pc:docMk/>
            <pc:sldMk cId="744054261" sldId="328"/>
            <ac:inkMk id="98" creationId="{523AF5F8-ED11-D409-6C74-E1626FC37B55}"/>
          </ac:inkMkLst>
        </pc:inkChg>
        <pc:inkChg chg="add mod">
          <ac:chgData name="Kokchun Giang" userId="67e2125d-ec8c-4323-9653-9824a2ad815f" providerId="ADAL" clId="{10EEDAB3-2DB0-BA4D-8CC6-6424E46A9142}" dt="2024-01-13T13:55:05.808" v="991"/>
          <ac:inkMkLst>
            <pc:docMk/>
            <pc:sldMk cId="744054261" sldId="328"/>
            <ac:inkMk id="99" creationId="{59BA5092-E2DA-8A69-D8FA-5C07A0692947}"/>
          </ac:inkMkLst>
        </pc:inkChg>
        <pc:inkChg chg="add mod">
          <ac:chgData name="Kokchun Giang" userId="67e2125d-ec8c-4323-9653-9824a2ad815f" providerId="ADAL" clId="{10EEDAB3-2DB0-BA4D-8CC6-6424E46A9142}" dt="2024-01-13T13:55:05.808" v="991"/>
          <ac:inkMkLst>
            <pc:docMk/>
            <pc:sldMk cId="744054261" sldId="328"/>
            <ac:inkMk id="100" creationId="{A2666DAB-5405-9606-E66D-78291E801393}"/>
          </ac:inkMkLst>
        </pc:inkChg>
        <pc:inkChg chg="add mod">
          <ac:chgData name="Kokchun Giang" userId="67e2125d-ec8c-4323-9653-9824a2ad815f" providerId="ADAL" clId="{10EEDAB3-2DB0-BA4D-8CC6-6424E46A9142}" dt="2024-01-13T13:55:05.808" v="991"/>
          <ac:inkMkLst>
            <pc:docMk/>
            <pc:sldMk cId="744054261" sldId="328"/>
            <ac:inkMk id="101" creationId="{99C2CF94-29A8-FC46-7F68-B9B46C9388B1}"/>
          </ac:inkMkLst>
        </pc:inkChg>
        <pc:inkChg chg="add mod">
          <ac:chgData name="Kokchun Giang" userId="67e2125d-ec8c-4323-9653-9824a2ad815f" providerId="ADAL" clId="{10EEDAB3-2DB0-BA4D-8CC6-6424E46A9142}" dt="2024-01-13T13:55:05.808" v="991"/>
          <ac:inkMkLst>
            <pc:docMk/>
            <pc:sldMk cId="744054261" sldId="328"/>
            <ac:inkMk id="103" creationId="{018F3B12-A3BB-3B23-54F0-29AE99A4AD30}"/>
          </ac:inkMkLst>
        </pc:inkChg>
        <pc:inkChg chg="add mod">
          <ac:chgData name="Kokchun Giang" userId="67e2125d-ec8c-4323-9653-9824a2ad815f" providerId="ADAL" clId="{10EEDAB3-2DB0-BA4D-8CC6-6424E46A9142}" dt="2024-01-13T13:55:05.808" v="991"/>
          <ac:inkMkLst>
            <pc:docMk/>
            <pc:sldMk cId="744054261" sldId="328"/>
            <ac:inkMk id="104" creationId="{8DC3744E-9022-57E1-7387-3C3BF9E49CB1}"/>
          </ac:inkMkLst>
        </pc:inkChg>
        <pc:inkChg chg="add mod">
          <ac:chgData name="Kokchun Giang" userId="67e2125d-ec8c-4323-9653-9824a2ad815f" providerId="ADAL" clId="{10EEDAB3-2DB0-BA4D-8CC6-6424E46A9142}" dt="2024-01-13T13:55:05.808" v="991"/>
          <ac:inkMkLst>
            <pc:docMk/>
            <pc:sldMk cId="744054261" sldId="328"/>
            <ac:inkMk id="105" creationId="{5B1A2647-E5BE-6377-C819-7510A330D4DE}"/>
          </ac:inkMkLst>
        </pc:inkChg>
        <pc:inkChg chg="add mod">
          <ac:chgData name="Kokchun Giang" userId="67e2125d-ec8c-4323-9653-9824a2ad815f" providerId="ADAL" clId="{10EEDAB3-2DB0-BA4D-8CC6-6424E46A9142}" dt="2024-01-13T13:55:05.808" v="991"/>
          <ac:inkMkLst>
            <pc:docMk/>
            <pc:sldMk cId="744054261" sldId="328"/>
            <ac:inkMk id="106" creationId="{676BA212-F5E0-4AAC-F75B-3A5A540A5440}"/>
          </ac:inkMkLst>
        </pc:inkChg>
        <pc:inkChg chg="add mod">
          <ac:chgData name="Kokchun Giang" userId="67e2125d-ec8c-4323-9653-9824a2ad815f" providerId="ADAL" clId="{10EEDAB3-2DB0-BA4D-8CC6-6424E46A9142}" dt="2024-01-13T13:55:13.261" v="1000"/>
          <ac:inkMkLst>
            <pc:docMk/>
            <pc:sldMk cId="744054261" sldId="328"/>
            <ac:inkMk id="108" creationId="{C3B28079-B6FE-255B-99CC-96B659DC2A66}"/>
          </ac:inkMkLst>
        </pc:inkChg>
        <pc:inkChg chg="add mod">
          <ac:chgData name="Kokchun Giang" userId="67e2125d-ec8c-4323-9653-9824a2ad815f" providerId="ADAL" clId="{10EEDAB3-2DB0-BA4D-8CC6-6424E46A9142}" dt="2024-01-13T13:55:13.261" v="1000"/>
          <ac:inkMkLst>
            <pc:docMk/>
            <pc:sldMk cId="744054261" sldId="328"/>
            <ac:inkMk id="109" creationId="{13F5EC76-6FD8-4924-F6EC-4F2146A04D79}"/>
          </ac:inkMkLst>
        </pc:inkChg>
        <pc:inkChg chg="add mod">
          <ac:chgData name="Kokchun Giang" userId="67e2125d-ec8c-4323-9653-9824a2ad815f" providerId="ADAL" clId="{10EEDAB3-2DB0-BA4D-8CC6-6424E46A9142}" dt="2024-01-13T13:55:13.261" v="1000"/>
          <ac:inkMkLst>
            <pc:docMk/>
            <pc:sldMk cId="744054261" sldId="328"/>
            <ac:inkMk id="110" creationId="{CED1DFD9-03F9-556E-8594-45A6DBB103CD}"/>
          </ac:inkMkLst>
        </pc:inkChg>
        <pc:inkChg chg="add mod">
          <ac:chgData name="Kokchun Giang" userId="67e2125d-ec8c-4323-9653-9824a2ad815f" providerId="ADAL" clId="{10EEDAB3-2DB0-BA4D-8CC6-6424E46A9142}" dt="2024-01-13T13:55:13.261" v="1000"/>
          <ac:inkMkLst>
            <pc:docMk/>
            <pc:sldMk cId="744054261" sldId="328"/>
            <ac:inkMk id="111" creationId="{13EEC86C-3BB2-D1A7-883F-45ADD8C16052}"/>
          </ac:inkMkLst>
        </pc:inkChg>
        <pc:inkChg chg="add mod">
          <ac:chgData name="Kokchun Giang" userId="67e2125d-ec8c-4323-9653-9824a2ad815f" providerId="ADAL" clId="{10EEDAB3-2DB0-BA4D-8CC6-6424E46A9142}" dt="2024-01-13T13:55:13.261" v="1000"/>
          <ac:inkMkLst>
            <pc:docMk/>
            <pc:sldMk cId="744054261" sldId="328"/>
            <ac:inkMk id="112" creationId="{211E7885-8927-DFDA-F1E7-0149570306F8}"/>
          </ac:inkMkLst>
        </pc:inkChg>
        <pc:inkChg chg="add mod">
          <ac:chgData name="Kokchun Giang" userId="67e2125d-ec8c-4323-9653-9824a2ad815f" providerId="ADAL" clId="{10EEDAB3-2DB0-BA4D-8CC6-6424E46A9142}" dt="2024-01-13T13:55:13.261" v="1000"/>
          <ac:inkMkLst>
            <pc:docMk/>
            <pc:sldMk cId="744054261" sldId="328"/>
            <ac:inkMk id="113" creationId="{079F1584-5C61-373F-B8CD-6029DB18621B}"/>
          </ac:inkMkLst>
        </pc:inkChg>
        <pc:inkChg chg="add mod">
          <ac:chgData name="Kokchun Giang" userId="67e2125d-ec8c-4323-9653-9824a2ad815f" providerId="ADAL" clId="{10EEDAB3-2DB0-BA4D-8CC6-6424E46A9142}" dt="2024-01-13T13:55:13.261" v="1000"/>
          <ac:inkMkLst>
            <pc:docMk/>
            <pc:sldMk cId="744054261" sldId="328"/>
            <ac:inkMk id="114" creationId="{29F5E7C5-8381-90DE-499D-B6B2BB8D87E5}"/>
          </ac:inkMkLst>
        </pc:inkChg>
        <pc:inkChg chg="add mod">
          <ac:chgData name="Kokchun Giang" userId="67e2125d-ec8c-4323-9653-9824a2ad815f" providerId="ADAL" clId="{10EEDAB3-2DB0-BA4D-8CC6-6424E46A9142}" dt="2024-01-13T13:55:13.261" v="1000"/>
          <ac:inkMkLst>
            <pc:docMk/>
            <pc:sldMk cId="744054261" sldId="328"/>
            <ac:inkMk id="115" creationId="{92AF19BB-12E4-AE32-9F12-C8FA456E2584}"/>
          </ac:inkMkLst>
        </pc:inkChg>
        <pc:inkChg chg="add mod">
          <ac:chgData name="Kokchun Giang" userId="67e2125d-ec8c-4323-9653-9824a2ad815f" providerId="ADAL" clId="{10EEDAB3-2DB0-BA4D-8CC6-6424E46A9142}" dt="2024-01-13T15:29:33.220" v="2918" actId="1076"/>
          <ac:inkMkLst>
            <pc:docMk/>
            <pc:sldMk cId="744054261" sldId="328"/>
            <ac:inkMk id="117" creationId="{116F4E42-BCA1-F23A-5B81-591645FF554A}"/>
          </ac:inkMkLst>
        </pc:inkChg>
        <pc:inkChg chg="add del mod">
          <ac:chgData name="Kokchun Giang" userId="67e2125d-ec8c-4323-9653-9824a2ad815f" providerId="ADAL" clId="{10EEDAB3-2DB0-BA4D-8CC6-6424E46A9142}" dt="2024-01-13T13:56:34.119" v="1021" actId="9405"/>
          <ac:inkMkLst>
            <pc:docMk/>
            <pc:sldMk cId="744054261" sldId="328"/>
            <ac:inkMk id="118" creationId="{E1A65111-7339-528F-B2C4-B1D66DDC4EBB}"/>
          </ac:inkMkLst>
        </pc:inkChg>
        <pc:inkChg chg="add del mod">
          <ac:chgData name="Kokchun Giang" userId="67e2125d-ec8c-4323-9653-9824a2ad815f" providerId="ADAL" clId="{10EEDAB3-2DB0-BA4D-8CC6-6424E46A9142}" dt="2024-01-13T13:56:33.727" v="1020" actId="9405"/>
          <ac:inkMkLst>
            <pc:docMk/>
            <pc:sldMk cId="744054261" sldId="328"/>
            <ac:inkMk id="119" creationId="{1EF7A442-FDB0-47DD-9EE2-F8AB36C1F448}"/>
          </ac:inkMkLst>
        </pc:inkChg>
        <pc:inkChg chg="add del mod">
          <ac:chgData name="Kokchun Giang" userId="67e2125d-ec8c-4323-9653-9824a2ad815f" providerId="ADAL" clId="{10EEDAB3-2DB0-BA4D-8CC6-6424E46A9142}" dt="2024-01-13T13:56:33.527" v="1019" actId="9405"/>
          <ac:inkMkLst>
            <pc:docMk/>
            <pc:sldMk cId="744054261" sldId="328"/>
            <ac:inkMk id="120" creationId="{AF474A09-62B3-33FC-19EE-3CEF4D503120}"/>
          </ac:inkMkLst>
        </pc:inkChg>
        <pc:inkChg chg="add del mod">
          <ac:chgData name="Kokchun Giang" userId="67e2125d-ec8c-4323-9653-9824a2ad815f" providerId="ADAL" clId="{10EEDAB3-2DB0-BA4D-8CC6-6424E46A9142}" dt="2024-01-13T13:56:33.328" v="1018" actId="9405"/>
          <ac:inkMkLst>
            <pc:docMk/>
            <pc:sldMk cId="744054261" sldId="328"/>
            <ac:inkMk id="121" creationId="{387F0F8F-5B0D-FD89-FEAE-AE3DE68B04F3}"/>
          </ac:inkMkLst>
        </pc:inkChg>
        <pc:inkChg chg="add del mod">
          <ac:chgData name="Kokchun Giang" userId="67e2125d-ec8c-4323-9653-9824a2ad815f" providerId="ADAL" clId="{10EEDAB3-2DB0-BA4D-8CC6-6424E46A9142}" dt="2024-01-13T13:56:33.136" v="1017" actId="9405"/>
          <ac:inkMkLst>
            <pc:docMk/>
            <pc:sldMk cId="744054261" sldId="328"/>
            <ac:inkMk id="122" creationId="{C5EB7435-83F1-2271-60E4-33EDE670C160}"/>
          </ac:inkMkLst>
        </pc:inkChg>
        <pc:inkChg chg="add del mod">
          <ac:chgData name="Kokchun Giang" userId="67e2125d-ec8c-4323-9653-9824a2ad815f" providerId="ADAL" clId="{10EEDAB3-2DB0-BA4D-8CC6-6424E46A9142}" dt="2024-01-13T13:56:32.946" v="1016" actId="9405"/>
          <ac:inkMkLst>
            <pc:docMk/>
            <pc:sldMk cId="744054261" sldId="328"/>
            <ac:inkMk id="123" creationId="{3E4B24B2-C612-3DF7-ED2B-87417F92C98E}"/>
          </ac:inkMkLst>
        </pc:inkChg>
        <pc:inkChg chg="add del mod">
          <ac:chgData name="Kokchun Giang" userId="67e2125d-ec8c-4323-9653-9824a2ad815f" providerId="ADAL" clId="{10EEDAB3-2DB0-BA4D-8CC6-6424E46A9142}" dt="2024-01-13T13:56:32.736" v="1015" actId="9405"/>
          <ac:inkMkLst>
            <pc:docMk/>
            <pc:sldMk cId="744054261" sldId="328"/>
            <ac:inkMk id="124" creationId="{58EDDD54-6271-112E-7996-7E967CD544AF}"/>
          </ac:inkMkLst>
        </pc:inkChg>
        <pc:inkChg chg="add del mod">
          <ac:chgData name="Kokchun Giang" userId="67e2125d-ec8c-4323-9653-9824a2ad815f" providerId="ADAL" clId="{10EEDAB3-2DB0-BA4D-8CC6-6424E46A9142}" dt="2024-01-13T13:56:32.545" v="1014"/>
          <ac:inkMkLst>
            <pc:docMk/>
            <pc:sldMk cId="744054261" sldId="328"/>
            <ac:inkMk id="125" creationId="{ACD81723-B52F-9B5A-0011-56B663A3C3F9}"/>
          </ac:inkMkLst>
        </pc:inkChg>
        <pc:inkChg chg="add del">
          <ac:chgData name="Kokchun Giang" userId="67e2125d-ec8c-4323-9653-9824a2ad815f" providerId="ADAL" clId="{10EEDAB3-2DB0-BA4D-8CC6-6424E46A9142}" dt="2024-01-13T13:56:32.144" v="1011" actId="9405"/>
          <ac:inkMkLst>
            <pc:docMk/>
            <pc:sldMk cId="744054261" sldId="328"/>
            <ac:inkMk id="126" creationId="{0A408C1C-2021-6FA3-0BB5-CDDCBC5D7913}"/>
          </ac:inkMkLst>
        </pc:inkChg>
        <pc:inkChg chg="del">
          <ac:chgData name="Kokchun Giang" userId="67e2125d-ec8c-4323-9653-9824a2ad815f" providerId="ADAL" clId="{10EEDAB3-2DB0-BA4D-8CC6-6424E46A9142}" dt="2024-01-13T12:52:04.788" v="750" actId="478"/>
          <ac:inkMkLst>
            <pc:docMk/>
            <pc:sldMk cId="744054261" sldId="328"/>
            <ac:inkMk id="127" creationId="{17F12DB7-C780-528E-A965-AEAC04CE9FF2}"/>
          </ac:inkMkLst>
        </pc:inkChg>
        <pc:inkChg chg="add mod">
          <ac:chgData name="Kokchun Giang" userId="67e2125d-ec8c-4323-9653-9824a2ad815f" providerId="ADAL" clId="{10EEDAB3-2DB0-BA4D-8CC6-6424E46A9142}" dt="2024-01-13T15:27:53.268" v="2907" actId="164"/>
          <ac:inkMkLst>
            <pc:docMk/>
            <pc:sldMk cId="744054261" sldId="328"/>
            <ac:inkMk id="128" creationId="{EAF1A641-E57D-EF05-F61E-5351BEDBDA1A}"/>
          </ac:inkMkLst>
        </pc:inkChg>
        <pc:inkChg chg="add mod">
          <ac:chgData name="Kokchun Giang" userId="67e2125d-ec8c-4323-9653-9824a2ad815f" providerId="ADAL" clId="{10EEDAB3-2DB0-BA4D-8CC6-6424E46A9142}" dt="2024-01-13T13:56:52.737" v="1045"/>
          <ac:inkMkLst>
            <pc:docMk/>
            <pc:sldMk cId="744054261" sldId="328"/>
            <ac:inkMk id="129" creationId="{3B2FD4EF-06A3-D85B-BCD6-939C2CDF52C1}"/>
          </ac:inkMkLst>
        </pc:inkChg>
        <pc:inkChg chg="add mod">
          <ac:chgData name="Kokchun Giang" userId="67e2125d-ec8c-4323-9653-9824a2ad815f" providerId="ADAL" clId="{10EEDAB3-2DB0-BA4D-8CC6-6424E46A9142}" dt="2024-01-13T13:56:52.737" v="1045"/>
          <ac:inkMkLst>
            <pc:docMk/>
            <pc:sldMk cId="744054261" sldId="328"/>
            <ac:inkMk id="130" creationId="{25820F99-BF84-02BB-5210-AC8606C0B468}"/>
          </ac:inkMkLst>
        </pc:inkChg>
        <pc:inkChg chg="add mod">
          <ac:chgData name="Kokchun Giang" userId="67e2125d-ec8c-4323-9653-9824a2ad815f" providerId="ADAL" clId="{10EEDAB3-2DB0-BA4D-8CC6-6424E46A9142}" dt="2024-01-13T13:56:52.737" v="1045"/>
          <ac:inkMkLst>
            <pc:docMk/>
            <pc:sldMk cId="744054261" sldId="328"/>
            <ac:inkMk id="131" creationId="{850C2032-C66A-0F0E-201E-C45047258274}"/>
          </ac:inkMkLst>
        </pc:inkChg>
        <pc:inkChg chg="add mod">
          <ac:chgData name="Kokchun Giang" userId="67e2125d-ec8c-4323-9653-9824a2ad815f" providerId="ADAL" clId="{10EEDAB3-2DB0-BA4D-8CC6-6424E46A9142}" dt="2024-01-13T13:56:52.737" v="1045"/>
          <ac:inkMkLst>
            <pc:docMk/>
            <pc:sldMk cId="744054261" sldId="328"/>
            <ac:inkMk id="132" creationId="{7C88D281-A55E-2123-CE52-441A05E38220}"/>
          </ac:inkMkLst>
        </pc:inkChg>
        <pc:inkChg chg="add mod">
          <ac:chgData name="Kokchun Giang" userId="67e2125d-ec8c-4323-9653-9824a2ad815f" providerId="ADAL" clId="{10EEDAB3-2DB0-BA4D-8CC6-6424E46A9142}" dt="2024-01-13T13:56:52.737" v="1045"/>
          <ac:inkMkLst>
            <pc:docMk/>
            <pc:sldMk cId="744054261" sldId="328"/>
            <ac:inkMk id="133" creationId="{C11EE1FD-EA5A-CD0A-4355-B2A6E49341B1}"/>
          </ac:inkMkLst>
        </pc:inkChg>
        <pc:inkChg chg="add mod">
          <ac:chgData name="Kokchun Giang" userId="67e2125d-ec8c-4323-9653-9824a2ad815f" providerId="ADAL" clId="{10EEDAB3-2DB0-BA4D-8CC6-6424E46A9142}" dt="2024-01-13T13:56:52.737" v="1045"/>
          <ac:inkMkLst>
            <pc:docMk/>
            <pc:sldMk cId="744054261" sldId="328"/>
            <ac:inkMk id="135" creationId="{5FA4A7E2-E2D1-B615-3356-98743440FEA9}"/>
          </ac:inkMkLst>
        </pc:inkChg>
        <pc:inkChg chg="add mod">
          <ac:chgData name="Kokchun Giang" userId="67e2125d-ec8c-4323-9653-9824a2ad815f" providerId="ADAL" clId="{10EEDAB3-2DB0-BA4D-8CC6-6424E46A9142}" dt="2024-01-13T13:56:52.737" v="1045"/>
          <ac:inkMkLst>
            <pc:docMk/>
            <pc:sldMk cId="744054261" sldId="328"/>
            <ac:inkMk id="136" creationId="{4470483B-CA6E-6E57-FB9F-C42BFCC9762F}"/>
          </ac:inkMkLst>
        </pc:inkChg>
        <pc:inkChg chg="add mod">
          <ac:chgData name="Kokchun Giang" userId="67e2125d-ec8c-4323-9653-9824a2ad815f" providerId="ADAL" clId="{10EEDAB3-2DB0-BA4D-8CC6-6424E46A9142}" dt="2024-01-13T13:56:52.737" v="1045"/>
          <ac:inkMkLst>
            <pc:docMk/>
            <pc:sldMk cId="744054261" sldId="328"/>
            <ac:inkMk id="138" creationId="{E55BDE5A-D4BA-2000-35BA-B5C90EBA20CC}"/>
          </ac:inkMkLst>
        </pc:inkChg>
        <pc:inkChg chg="add mod">
          <ac:chgData name="Kokchun Giang" userId="67e2125d-ec8c-4323-9653-9824a2ad815f" providerId="ADAL" clId="{10EEDAB3-2DB0-BA4D-8CC6-6424E46A9142}" dt="2024-01-13T13:56:52.737" v="1045"/>
          <ac:inkMkLst>
            <pc:docMk/>
            <pc:sldMk cId="744054261" sldId="328"/>
            <ac:inkMk id="139" creationId="{4618AEB4-5196-CD83-48C0-58CDB6CD9E73}"/>
          </ac:inkMkLst>
        </pc:inkChg>
        <pc:inkChg chg="add mod">
          <ac:chgData name="Kokchun Giang" userId="67e2125d-ec8c-4323-9653-9824a2ad815f" providerId="ADAL" clId="{10EEDAB3-2DB0-BA4D-8CC6-6424E46A9142}" dt="2024-01-13T13:56:52.737" v="1045"/>
          <ac:inkMkLst>
            <pc:docMk/>
            <pc:sldMk cId="744054261" sldId="328"/>
            <ac:inkMk id="140" creationId="{DC50C8F5-00B5-061A-000D-A6288CA55224}"/>
          </ac:inkMkLst>
        </pc:inkChg>
        <pc:inkChg chg="add mod">
          <ac:chgData name="Kokchun Giang" userId="67e2125d-ec8c-4323-9653-9824a2ad815f" providerId="ADAL" clId="{10EEDAB3-2DB0-BA4D-8CC6-6424E46A9142}" dt="2024-01-13T13:56:52.737" v="1045"/>
          <ac:inkMkLst>
            <pc:docMk/>
            <pc:sldMk cId="744054261" sldId="328"/>
            <ac:inkMk id="141" creationId="{1AAFBEF4-F485-6758-13F1-EED9AB4AFE3E}"/>
          </ac:inkMkLst>
        </pc:inkChg>
        <pc:inkChg chg="add mod">
          <ac:chgData name="Kokchun Giang" userId="67e2125d-ec8c-4323-9653-9824a2ad815f" providerId="ADAL" clId="{10EEDAB3-2DB0-BA4D-8CC6-6424E46A9142}" dt="2024-01-13T13:56:52.737" v="1045"/>
          <ac:inkMkLst>
            <pc:docMk/>
            <pc:sldMk cId="744054261" sldId="328"/>
            <ac:inkMk id="142" creationId="{8B05DB7E-2ED4-05A8-586E-36FBAE90EA35}"/>
          </ac:inkMkLst>
        </pc:inkChg>
        <pc:inkChg chg="add mod">
          <ac:chgData name="Kokchun Giang" userId="67e2125d-ec8c-4323-9653-9824a2ad815f" providerId="ADAL" clId="{10EEDAB3-2DB0-BA4D-8CC6-6424E46A9142}" dt="2024-01-13T13:56:52.737" v="1045"/>
          <ac:inkMkLst>
            <pc:docMk/>
            <pc:sldMk cId="744054261" sldId="328"/>
            <ac:inkMk id="143" creationId="{4C6675AB-1E73-AA67-BC00-BEA2BCFCAB0E}"/>
          </ac:inkMkLst>
        </pc:inkChg>
        <pc:inkChg chg="add mod">
          <ac:chgData name="Kokchun Giang" userId="67e2125d-ec8c-4323-9653-9824a2ad815f" providerId="ADAL" clId="{10EEDAB3-2DB0-BA4D-8CC6-6424E46A9142}" dt="2024-01-13T13:56:52.737" v="1045"/>
          <ac:inkMkLst>
            <pc:docMk/>
            <pc:sldMk cId="744054261" sldId="328"/>
            <ac:inkMk id="144" creationId="{478CB76E-F272-70DE-B800-8B9AE4FC20CB}"/>
          </ac:inkMkLst>
        </pc:inkChg>
        <pc:inkChg chg="add mod">
          <ac:chgData name="Kokchun Giang" userId="67e2125d-ec8c-4323-9653-9824a2ad815f" providerId="ADAL" clId="{10EEDAB3-2DB0-BA4D-8CC6-6424E46A9142}" dt="2024-01-13T13:56:52.737" v="1045"/>
          <ac:inkMkLst>
            <pc:docMk/>
            <pc:sldMk cId="744054261" sldId="328"/>
            <ac:inkMk id="145" creationId="{DA466ED3-6078-E6FA-D240-A30A2FEA778E}"/>
          </ac:inkMkLst>
        </pc:inkChg>
        <pc:inkChg chg="add mod">
          <ac:chgData name="Kokchun Giang" userId="67e2125d-ec8c-4323-9653-9824a2ad815f" providerId="ADAL" clId="{10EEDAB3-2DB0-BA4D-8CC6-6424E46A9142}" dt="2024-01-13T13:56:52.737" v="1045"/>
          <ac:inkMkLst>
            <pc:docMk/>
            <pc:sldMk cId="744054261" sldId="328"/>
            <ac:inkMk id="146" creationId="{12C42A29-D421-3C45-7A98-0D8AE5222EEF}"/>
          </ac:inkMkLst>
        </pc:inkChg>
        <pc:inkChg chg="add mod">
          <ac:chgData name="Kokchun Giang" userId="67e2125d-ec8c-4323-9653-9824a2ad815f" providerId="ADAL" clId="{10EEDAB3-2DB0-BA4D-8CC6-6424E46A9142}" dt="2024-01-13T13:56:52.737" v="1045"/>
          <ac:inkMkLst>
            <pc:docMk/>
            <pc:sldMk cId="744054261" sldId="328"/>
            <ac:inkMk id="147" creationId="{BD4D3D2A-EF21-0C62-43FD-099C35F3C37D}"/>
          </ac:inkMkLst>
        </pc:inkChg>
        <pc:inkChg chg="add mod">
          <ac:chgData name="Kokchun Giang" userId="67e2125d-ec8c-4323-9653-9824a2ad815f" providerId="ADAL" clId="{10EEDAB3-2DB0-BA4D-8CC6-6424E46A9142}" dt="2024-01-13T13:56:52.737" v="1045"/>
          <ac:inkMkLst>
            <pc:docMk/>
            <pc:sldMk cId="744054261" sldId="328"/>
            <ac:inkMk id="148" creationId="{53842763-1972-F69C-9D47-898B65F4850A}"/>
          </ac:inkMkLst>
        </pc:inkChg>
        <pc:inkChg chg="add mod">
          <ac:chgData name="Kokchun Giang" userId="67e2125d-ec8c-4323-9653-9824a2ad815f" providerId="ADAL" clId="{10EEDAB3-2DB0-BA4D-8CC6-6424E46A9142}" dt="2024-01-13T13:56:52.737" v="1045"/>
          <ac:inkMkLst>
            <pc:docMk/>
            <pc:sldMk cId="744054261" sldId="328"/>
            <ac:inkMk id="149" creationId="{2FCC5475-DCC3-11CD-380C-8F003B466AEE}"/>
          </ac:inkMkLst>
        </pc:inkChg>
        <pc:inkChg chg="add mod">
          <ac:chgData name="Kokchun Giang" userId="67e2125d-ec8c-4323-9653-9824a2ad815f" providerId="ADAL" clId="{10EEDAB3-2DB0-BA4D-8CC6-6424E46A9142}" dt="2024-01-13T13:56:52.737" v="1045"/>
          <ac:inkMkLst>
            <pc:docMk/>
            <pc:sldMk cId="744054261" sldId="328"/>
            <ac:inkMk id="150" creationId="{9D229F06-F02A-3430-F667-E37213E44B59}"/>
          </ac:inkMkLst>
        </pc:inkChg>
        <pc:inkChg chg="add mod">
          <ac:chgData name="Kokchun Giang" userId="67e2125d-ec8c-4323-9653-9824a2ad815f" providerId="ADAL" clId="{10EEDAB3-2DB0-BA4D-8CC6-6424E46A9142}" dt="2024-01-13T13:57:13.968" v="1068"/>
          <ac:inkMkLst>
            <pc:docMk/>
            <pc:sldMk cId="744054261" sldId="328"/>
            <ac:inkMk id="152" creationId="{E0A5446B-9835-63F4-F214-0822CAD0DD69}"/>
          </ac:inkMkLst>
        </pc:inkChg>
        <pc:inkChg chg="add mod">
          <ac:chgData name="Kokchun Giang" userId="67e2125d-ec8c-4323-9653-9824a2ad815f" providerId="ADAL" clId="{10EEDAB3-2DB0-BA4D-8CC6-6424E46A9142}" dt="2024-01-13T13:57:13.968" v="1068"/>
          <ac:inkMkLst>
            <pc:docMk/>
            <pc:sldMk cId="744054261" sldId="328"/>
            <ac:inkMk id="153" creationId="{A6AE4F06-5EF0-52EA-8671-067F22BE5E09}"/>
          </ac:inkMkLst>
        </pc:inkChg>
        <pc:inkChg chg="add mod">
          <ac:chgData name="Kokchun Giang" userId="67e2125d-ec8c-4323-9653-9824a2ad815f" providerId="ADAL" clId="{10EEDAB3-2DB0-BA4D-8CC6-6424E46A9142}" dt="2024-01-13T13:57:13.968" v="1068"/>
          <ac:inkMkLst>
            <pc:docMk/>
            <pc:sldMk cId="744054261" sldId="328"/>
            <ac:inkMk id="154" creationId="{FC714DD5-19A6-E5F5-2560-A6426BDED278}"/>
          </ac:inkMkLst>
        </pc:inkChg>
        <pc:inkChg chg="add mod">
          <ac:chgData name="Kokchun Giang" userId="67e2125d-ec8c-4323-9653-9824a2ad815f" providerId="ADAL" clId="{10EEDAB3-2DB0-BA4D-8CC6-6424E46A9142}" dt="2024-01-13T13:57:13.968" v="1068"/>
          <ac:inkMkLst>
            <pc:docMk/>
            <pc:sldMk cId="744054261" sldId="328"/>
            <ac:inkMk id="155" creationId="{67A99FFB-A17E-DB00-8230-B80FC24D0253}"/>
          </ac:inkMkLst>
        </pc:inkChg>
        <pc:inkChg chg="add mod">
          <ac:chgData name="Kokchun Giang" userId="67e2125d-ec8c-4323-9653-9824a2ad815f" providerId="ADAL" clId="{10EEDAB3-2DB0-BA4D-8CC6-6424E46A9142}" dt="2024-01-13T13:57:13.968" v="1068"/>
          <ac:inkMkLst>
            <pc:docMk/>
            <pc:sldMk cId="744054261" sldId="328"/>
            <ac:inkMk id="156" creationId="{2D03198A-67EB-D184-E8F4-2394A0C1F4FF}"/>
          </ac:inkMkLst>
        </pc:inkChg>
        <pc:inkChg chg="add mod">
          <ac:chgData name="Kokchun Giang" userId="67e2125d-ec8c-4323-9653-9824a2ad815f" providerId="ADAL" clId="{10EEDAB3-2DB0-BA4D-8CC6-6424E46A9142}" dt="2024-01-13T13:57:13.968" v="1068"/>
          <ac:inkMkLst>
            <pc:docMk/>
            <pc:sldMk cId="744054261" sldId="328"/>
            <ac:inkMk id="157" creationId="{95B9E45E-0E8D-725A-CA28-B595647C2B4C}"/>
          </ac:inkMkLst>
        </pc:inkChg>
        <pc:inkChg chg="add mod">
          <ac:chgData name="Kokchun Giang" userId="67e2125d-ec8c-4323-9653-9824a2ad815f" providerId="ADAL" clId="{10EEDAB3-2DB0-BA4D-8CC6-6424E46A9142}" dt="2024-01-13T13:57:13.968" v="1068"/>
          <ac:inkMkLst>
            <pc:docMk/>
            <pc:sldMk cId="744054261" sldId="328"/>
            <ac:inkMk id="158" creationId="{6BC79CEA-FA5A-3551-3529-EEA96EF1D9FB}"/>
          </ac:inkMkLst>
        </pc:inkChg>
        <pc:inkChg chg="add mod">
          <ac:chgData name="Kokchun Giang" userId="67e2125d-ec8c-4323-9653-9824a2ad815f" providerId="ADAL" clId="{10EEDAB3-2DB0-BA4D-8CC6-6424E46A9142}" dt="2024-01-13T13:57:13.968" v="1068"/>
          <ac:inkMkLst>
            <pc:docMk/>
            <pc:sldMk cId="744054261" sldId="328"/>
            <ac:inkMk id="159" creationId="{2F2E22FE-4150-155B-EDED-B4A605A7AA49}"/>
          </ac:inkMkLst>
        </pc:inkChg>
        <pc:inkChg chg="add mod">
          <ac:chgData name="Kokchun Giang" userId="67e2125d-ec8c-4323-9653-9824a2ad815f" providerId="ADAL" clId="{10EEDAB3-2DB0-BA4D-8CC6-6424E46A9142}" dt="2024-01-13T13:57:13.968" v="1068"/>
          <ac:inkMkLst>
            <pc:docMk/>
            <pc:sldMk cId="744054261" sldId="328"/>
            <ac:inkMk id="160" creationId="{32A4CEF2-C0CC-6B0C-AD5A-7DA5B0BE5CA9}"/>
          </ac:inkMkLst>
        </pc:inkChg>
        <pc:inkChg chg="add mod">
          <ac:chgData name="Kokchun Giang" userId="67e2125d-ec8c-4323-9653-9824a2ad815f" providerId="ADAL" clId="{10EEDAB3-2DB0-BA4D-8CC6-6424E46A9142}" dt="2024-01-13T13:57:13.968" v="1068"/>
          <ac:inkMkLst>
            <pc:docMk/>
            <pc:sldMk cId="744054261" sldId="328"/>
            <ac:inkMk id="161" creationId="{17B12099-9F34-5B50-1FA4-0FE576311F95}"/>
          </ac:inkMkLst>
        </pc:inkChg>
        <pc:inkChg chg="add mod">
          <ac:chgData name="Kokchun Giang" userId="67e2125d-ec8c-4323-9653-9824a2ad815f" providerId="ADAL" clId="{10EEDAB3-2DB0-BA4D-8CC6-6424E46A9142}" dt="2024-01-13T13:57:13.968" v="1068"/>
          <ac:inkMkLst>
            <pc:docMk/>
            <pc:sldMk cId="744054261" sldId="328"/>
            <ac:inkMk id="162" creationId="{CCFA5834-7AC8-C27B-48F2-2BB9BD22C6AA}"/>
          </ac:inkMkLst>
        </pc:inkChg>
        <pc:inkChg chg="add mod">
          <ac:chgData name="Kokchun Giang" userId="67e2125d-ec8c-4323-9653-9824a2ad815f" providerId="ADAL" clId="{10EEDAB3-2DB0-BA4D-8CC6-6424E46A9142}" dt="2024-01-13T13:57:13.968" v="1068"/>
          <ac:inkMkLst>
            <pc:docMk/>
            <pc:sldMk cId="744054261" sldId="328"/>
            <ac:inkMk id="163" creationId="{F0AEE607-CAAC-FBF4-1FC8-C0A62D318721}"/>
          </ac:inkMkLst>
        </pc:inkChg>
        <pc:inkChg chg="add mod">
          <ac:chgData name="Kokchun Giang" userId="67e2125d-ec8c-4323-9653-9824a2ad815f" providerId="ADAL" clId="{10EEDAB3-2DB0-BA4D-8CC6-6424E46A9142}" dt="2024-01-13T13:57:13.968" v="1068"/>
          <ac:inkMkLst>
            <pc:docMk/>
            <pc:sldMk cId="744054261" sldId="328"/>
            <ac:inkMk id="165" creationId="{D07E38BF-BA2D-F906-EED1-CE391719C015}"/>
          </ac:inkMkLst>
        </pc:inkChg>
        <pc:inkChg chg="add mod">
          <ac:chgData name="Kokchun Giang" userId="67e2125d-ec8c-4323-9653-9824a2ad815f" providerId="ADAL" clId="{10EEDAB3-2DB0-BA4D-8CC6-6424E46A9142}" dt="2024-01-13T13:57:13.968" v="1068"/>
          <ac:inkMkLst>
            <pc:docMk/>
            <pc:sldMk cId="744054261" sldId="328"/>
            <ac:inkMk id="166" creationId="{8C62AF1B-C104-1461-96E8-62B985FDB1EE}"/>
          </ac:inkMkLst>
        </pc:inkChg>
        <pc:inkChg chg="add mod">
          <ac:chgData name="Kokchun Giang" userId="67e2125d-ec8c-4323-9653-9824a2ad815f" providerId="ADAL" clId="{10EEDAB3-2DB0-BA4D-8CC6-6424E46A9142}" dt="2024-01-13T13:57:13.968" v="1068"/>
          <ac:inkMkLst>
            <pc:docMk/>
            <pc:sldMk cId="744054261" sldId="328"/>
            <ac:inkMk id="167" creationId="{766AD41B-F346-2412-4FE2-85CEB0ACA66B}"/>
          </ac:inkMkLst>
        </pc:inkChg>
        <pc:inkChg chg="add mod">
          <ac:chgData name="Kokchun Giang" userId="67e2125d-ec8c-4323-9653-9824a2ad815f" providerId="ADAL" clId="{10EEDAB3-2DB0-BA4D-8CC6-6424E46A9142}" dt="2024-01-13T13:57:13.968" v="1068"/>
          <ac:inkMkLst>
            <pc:docMk/>
            <pc:sldMk cId="744054261" sldId="328"/>
            <ac:inkMk id="168" creationId="{75F0D662-E1B2-BEEF-AD95-EF34B970B257}"/>
          </ac:inkMkLst>
        </pc:inkChg>
        <pc:inkChg chg="add mod">
          <ac:chgData name="Kokchun Giang" userId="67e2125d-ec8c-4323-9653-9824a2ad815f" providerId="ADAL" clId="{10EEDAB3-2DB0-BA4D-8CC6-6424E46A9142}" dt="2024-01-13T13:57:13.968" v="1068"/>
          <ac:inkMkLst>
            <pc:docMk/>
            <pc:sldMk cId="744054261" sldId="328"/>
            <ac:inkMk id="169" creationId="{F971A5D7-F4EA-70DC-E24E-110F9F02C76F}"/>
          </ac:inkMkLst>
        </pc:inkChg>
        <pc:inkChg chg="add del">
          <ac:chgData name="Kokchun Giang" userId="67e2125d-ec8c-4323-9653-9824a2ad815f" providerId="ADAL" clId="{10EEDAB3-2DB0-BA4D-8CC6-6424E46A9142}" dt="2024-01-13T15:28:33.444" v="2915" actId="478"/>
          <ac:inkMkLst>
            <pc:docMk/>
            <pc:sldMk cId="744054261" sldId="328"/>
            <ac:inkMk id="170" creationId="{98D2165F-5CF9-9D5B-CC0A-E146F0D89765}"/>
          </ac:inkMkLst>
        </pc:inkChg>
        <pc:inkChg chg="add mod">
          <ac:chgData name="Kokchun Giang" userId="67e2125d-ec8c-4323-9653-9824a2ad815f" providerId="ADAL" clId="{10EEDAB3-2DB0-BA4D-8CC6-6424E46A9142}" dt="2024-01-13T13:57:13.968" v="1068"/>
          <ac:inkMkLst>
            <pc:docMk/>
            <pc:sldMk cId="744054261" sldId="328"/>
            <ac:inkMk id="171" creationId="{CB5E85D1-12DD-8238-C0E4-96A28CC427C9}"/>
          </ac:inkMkLst>
        </pc:inkChg>
        <pc:inkChg chg="add mod">
          <ac:chgData name="Kokchun Giang" userId="67e2125d-ec8c-4323-9653-9824a2ad815f" providerId="ADAL" clId="{10EEDAB3-2DB0-BA4D-8CC6-6424E46A9142}" dt="2024-01-13T13:57:13.968" v="1068"/>
          <ac:inkMkLst>
            <pc:docMk/>
            <pc:sldMk cId="744054261" sldId="328"/>
            <ac:inkMk id="172" creationId="{846E571F-0C7B-E284-FC37-15D06DFF7704}"/>
          </ac:inkMkLst>
        </pc:inkChg>
        <pc:inkChg chg="add mod">
          <ac:chgData name="Kokchun Giang" userId="67e2125d-ec8c-4323-9653-9824a2ad815f" providerId="ADAL" clId="{10EEDAB3-2DB0-BA4D-8CC6-6424E46A9142}" dt="2024-01-13T13:57:37.633" v="1081"/>
          <ac:inkMkLst>
            <pc:docMk/>
            <pc:sldMk cId="744054261" sldId="328"/>
            <ac:inkMk id="176" creationId="{FAE6586E-A4EA-68E8-9A05-7E002B5CE07D}"/>
          </ac:inkMkLst>
        </pc:inkChg>
        <pc:inkChg chg="add mod">
          <ac:chgData name="Kokchun Giang" userId="67e2125d-ec8c-4323-9653-9824a2ad815f" providerId="ADAL" clId="{10EEDAB3-2DB0-BA4D-8CC6-6424E46A9142}" dt="2024-01-13T13:57:37.633" v="1081"/>
          <ac:inkMkLst>
            <pc:docMk/>
            <pc:sldMk cId="744054261" sldId="328"/>
            <ac:inkMk id="177" creationId="{247A9C27-A4BD-663D-62E4-0BAEE5F4D341}"/>
          </ac:inkMkLst>
        </pc:inkChg>
        <pc:inkChg chg="add mod">
          <ac:chgData name="Kokchun Giang" userId="67e2125d-ec8c-4323-9653-9824a2ad815f" providerId="ADAL" clId="{10EEDAB3-2DB0-BA4D-8CC6-6424E46A9142}" dt="2024-01-13T13:57:37.633" v="1081"/>
          <ac:inkMkLst>
            <pc:docMk/>
            <pc:sldMk cId="744054261" sldId="328"/>
            <ac:inkMk id="178" creationId="{74817BE0-6042-AD68-C362-5B40BC85FC81}"/>
          </ac:inkMkLst>
        </pc:inkChg>
        <pc:inkChg chg="add mod">
          <ac:chgData name="Kokchun Giang" userId="67e2125d-ec8c-4323-9653-9824a2ad815f" providerId="ADAL" clId="{10EEDAB3-2DB0-BA4D-8CC6-6424E46A9142}" dt="2024-01-13T13:57:37.633" v="1081"/>
          <ac:inkMkLst>
            <pc:docMk/>
            <pc:sldMk cId="744054261" sldId="328"/>
            <ac:inkMk id="179" creationId="{62F183A6-31D2-6CB5-DD29-3B5D7D50ED40}"/>
          </ac:inkMkLst>
        </pc:inkChg>
        <pc:inkChg chg="add mod">
          <ac:chgData name="Kokchun Giang" userId="67e2125d-ec8c-4323-9653-9824a2ad815f" providerId="ADAL" clId="{10EEDAB3-2DB0-BA4D-8CC6-6424E46A9142}" dt="2024-01-13T13:57:37.633" v="1081"/>
          <ac:inkMkLst>
            <pc:docMk/>
            <pc:sldMk cId="744054261" sldId="328"/>
            <ac:inkMk id="180" creationId="{DA04CD70-33F7-0632-BBD6-6B3645A88AF7}"/>
          </ac:inkMkLst>
        </pc:inkChg>
        <pc:inkChg chg="add mod">
          <ac:chgData name="Kokchun Giang" userId="67e2125d-ec8c-4323-9653-9824a2ad815f" providerId="ADAL" clId="{10EEDAB3-2DB0-BA4D-8CC6-6424E46A9142}" dt="2024-01-13T13:57:37.633" v="1081"/>
          <ac:inkMkLst>
            <pc:docMk/>
            <pc:sldMk cId="744054261" sldId="328"/>
            <ac:inkMk id="181" creationId="{82DF8F50-0FC0-2CD1-7B0A-73A6A6FD7DE6}"/>
          </ac:inkMkLst>
        </pc:inkChg>
        <pc:inkChg chg="add mod">
          <ac:chgData name="Kokchun Giang" userId="67e2125d-ec8c-4323-9653-9824a2ad815f" providerId="ADAL" clId="{10EEDAB3-2DB0-BA4D-8CC6-6424E46A9142}" dt="2024-01-13T13:57:37.633" v="1081"/>
          <ac:inkMkLst>
            <pc:docMk/>
            <pc:sldMk cId="744054261" sldId="328"/>
            <ac:inkMk id="182" creationId="{ADF1FBB2-1946-F151-711D-5E43498CA41A}"/>
          </ac:inkMkLst>
        </pc:inkChg>
        <pc:inkChg chg="add mod">
          <ac:chgData name="Kokchun Giang" userId="67e2125d-ec8c-4323-9653-9824a2ad815f" providerId="ADAL" clId="{10EEDAB3-2DB0-BA4D-8CC6-6424E46A9142}" dt="2024-01-13T13:57:37.633" v="1081"/>
          <ac:inkMkLst>
            <pc:docMk/>
            <pc:sldMk cId="744054261" sldId="328"/>
            <ac:inkMk id="183" creationId="{CAE059EF-A0E4-AD5F-E858-22A1B3B21FE4}"/>
          </ac:inkMkLst>
        </pc:inkChg>
        <pc:inkChg chg="add mod">
          <ac:chgData name="Kokchun Giang" userId="67e2125d-ec8c-4323-9653-9824a2ad815f" providerId="ADAL" clId="{10EEDAB3-2DB0-BA4D-8CC6-6424E46A9142}" dt="2024-01-13T13:57:37.633" v="1081"/>
          <ac:inkMkLst>
            <pc:docMk/>
            <pc:sldMk cId="744054261" sldId="328"/>
            <ac:inkMk id="184" creationId="{E13827B2-25C3-126A-300F-58682D6BAB68}"/>
          </ac:inkMkLst>
        </pc:inkChg>
        <pc:inkChg chg="add mod">
          <ac:chgData name="Kokchun Giang" userId="67e2125d-ec8c-4323-9653-9824a2ad815f" providerId="ADAL" clId="{10EEDAB3-2DB0-BA4D-8CC6-6424E46A9142}" dt="2024-01-13T13:57:37.633" v="1081"/>
          <ac:inkMkLst>
            <pc:docMk/>
            <pc:sldMk cId="744054261" sldId="328"/>
            <ac:inkMk id="185" creationId="{36EE3B3E-F9DA-790D-C7C1-D6F1F73AC0F3}"/>
          </ac:inkMkLst>
        </pc:inkChg>
        <pc:inkChg chg="add mod">
          <ac:chgData name="Kokchun Giang" userId="67e2125d-ec8c-4323-9653-9824a2ad815f" providerId="ADAL" clId="{10EEDAB3-2DB0-BA4D-8CC6-6424E46A9142}" dt="2024-01-13T13:57:37.633" v="1081"/>
          <ac:inkMkLst>
            <pc:docMk/>
            <pc:sldMk cId="744054261" sldId="328"/>
            <ac:inkMk id="186" creationId="{60D0D3BB-EE71-4B1A-54D6-0A5494A623C3}"/>
          </ac:inkMkLst>
        </pc:inkChg>
        <pc:inkChg chg="add mod">
          <ac:chgData name="Kokchun Giang" userId="67e2125d-ec8c-4323-9653-9824a2ad815f" providerId="ADAL" clId="{10EEDAB3-2DB0-BA4D-8CC6-6424E46A9142}" dt="2024-01-13T13:57:37.633" v="1081"/>
          <ac:inkMkLst>
            <pc:docMk/>
            <pc:sldMk cId="744054261" sldId="328"/>
            <ac:inkMk id="187" creationId="{D2E5976F-27CA-519D-9934-D13C0CE636C1}"/>
          </ac:inkMkLst>
        </pc:inkChg>
        <pc:inkChg chg="add mod">
          <ac:chgData name="Kokchun Giang" userId="67e2125d-ec8c-4323-9653-9824a2ad815f" providerId="ADAL" clId="{10EEDAB3-2DB0-BA4D-8CC6-6424E46A9142}" dt="2024-01-13T13:57:45.169" v="1089"/>
          <ac:inkMkLst>
            <pc:docMk/>
            <pc:sldMk cId="744054261" sldId="328"/>
            <ac:inkMk id="190" creationId="{B59D1A4A-67F2-9636-89CF-605316E9FBE5}"/>
          </ac:inkMkLst>
        </pc:inkChg>
        <pc:inkChg chg="add mod">
          <ac:chgData name="Kokchun Giang" userId="67e2125d-ec8c-4323-9653-9824a2ad815f" providerId="ADAL" clId="{10EEDAB3-2DB0-BA4D-8CC6-6424E46A9142}" dt="2024-01-13T13:57:45.169" v="1089"/>
          <ac:inkMkLst>
            <pc:docMk/>
            <pc:sldMk cId="744054261" sldId="328"/>
            <ac:inkMk id="191" creationId="{B70473C0-74C6-98C2-7B6C-9492734001D8}"/>
          </ac:inkMkLst>
        </pc:inkChg>
        <pc:inkChg chg="add mod">
          <ac:chgData name="Kokchun Giang" userId="67e2125d-ec8c-4323-9653-9824a2ad815f" providerId="ADAL" clId="{10EEDAB3-2DB0-BA4D-8CC6-6424E46A9142}" dt="2024-01-13T13:57:45.169" v="1089"/>
          <ac:inkMkLst>
            <pc:docMk/>
            <pc:sldMk cId="744054261" sldId="328"/>
            <ac:inkMk id="192" creationId="{117045E6-BD68-B587-279B-DC9614A8BC73}"/>
          </ac:inkMkLst>
        </pc:inkChg>
        <pc:inkChg chg="add mod">
          <ac:chgData name="Kokchun Giang" userId="67e2125d-ec8c-4323-9653-9824a2ad815f" providerId="ADAL" clId="{10EEDAB3-2DB0-BA4D-8CC6-6424E46A9142}" dt="2024-01-13T13:57:45.169" v="1089"/>
          <ac:inkMkLst>
            <pc:docMk/>
            <pc:sldMk cId="744054261" sldId="328"/>
            <ac:inkMk id="193" creationId="{1DF5D2BF-2D95-4331-89F8-F2D0578BF04B}"/>
          </ac:inkMkLst>
        </pc:inkChg>
        <pc:inkChg chg="add mod">
          <ac:chgData name="Kokchun Giang" userId="67e2125d-ec8c-4323-9653-9824a2ad815f" providerId="ADAL" clId="{10EEDAB3-2DB0-BA4D-8CC6-6424E46A9142}" dt="2024-01-13T13:57:45.169" v="1089"/>
          <ac:inkMkLst>
            <pc:docMk/>
            <pc:sldMk cId="744054261" sldId="328"/>
            <ac:inkMk id="194" creationId="{C9DDD9E6-9B48-F9B9-9302-1770FAEBA33E}"/>
          </ac:inkMkLst>
        </pc:inkChg>
        <pc:inkChg chg="add mod">
          <ac:chgData name="Kokchun Giang" userId="67e2125d-ec8c-4323-9653-9824a2ad815f" providerId="ADAL" clId="{10EEDAB3-2DB0-BA4D-8CC6-6424E46A9142}" dt="2024-01-13T13:57:45.169" v="1089"/>
          <ac:inkMkLst>
            <pc:docMk/>
            <pc:sldMk cId="744054261" sldId="328"/>
            <ac:inkMk id="195" creationId="{2CB9D527-5A7C-9A0C-5749-62291317505C}"/>
          </ac:inkMkLst>
        </pc:inkChg>
        <pc:inkChg chg="add mod">
          <ac:chgData name="Kokchun Giang" userId="67e2125d-ec8c-4323-9653-9824a2ad815f" providerId="ADAL" clId="{10EEDAB3-2DB0-BA4D-8CC6-6424E46A9142}" dt="2024-01-13T13:57:48.838" v="1097"/>
          <ac:inkMkLst>
            <pc:docMk/>
            <pc:sldMk cId="744054261" sldId="328"/>
            <ac:inkMk id="196" creationId="{A0B5A1D6-AD7F-9C91-1BCF-6519FD33DF13}"/>
          </ac:inkMkLst>
        </pc:inkChg>
        <pc:inkChg chg="add mod">
          <ac:chgData name="Kokchun Giang" userId="67e2125d-ec8c-4323-9653-9824a2ad815f" providerId="ADAL" clId="{10EEDAB3-2DB0-BA4D-8CC6-6424E46A9142}" dt="2024-01-13T13:57:48.838" v="1097"/>
          <ac:inkMkLst>
            <pc:docMk/>
            <pc:sldMk cId="744054261" sldId="328"/>
            <ac:inkMk id="199" creationId="{359AE220-B3F8-4D5E-65EB-554037613EE0}"/>
          </ac:inkMkLst>
        </pc:inkChg>
        <pc:inkChg chg="add mod">
          <ac:chgData name="Kokchun Giang" userId="67e2125d-ec8c-4323-9653-9824a2ad815f" providerId="ADAL" clId="{10EEDAB3-2DB0-BA4D-8CC6-6424E46A9142}" dt="2024-01-13T13:57:48.838" v="1097"/>
          <ac:inkMkLst>
            <pc:docMk/>
            <pc:sldMk cId="744054261" sldId="328"/>
            <ac:inkMk id="200" creationId="{DFA62C24-D243-D013-04C0-277F8B75E3CB}"/>
          </ac:inkMkLst>
        </pc:inkChg>
        <pc:inkChg chg="add mod">
          <ac:chgData name="Kokchun Giang" userId="67e2125d-ec8c-4323-9653-9824a2ad815f" providerId="ADAL" clId="{10EEDAB3-2DB0-BA4D-8CC6-6424E46A9142}" dt="2024-01-13T13:57:48.838" v="1097"/>
          <ac:inkMkLst>
            <pc:docMk/>
            <pc:sldMk cId="744054261" sldId="328"/>
            <ac:inkMk id="201" creationId="{5A37F811-E84E-D14F-E35A-1AE338D956AB}"/>
          </ac:inkMkLst>
        </pc:inkChg>
        <pc:inkChg chg="add mod">
          <ac:chgData name="Kokchun Giang" userId="67e2125d-ec8c-4323-9653-9824a2ad815f" providerId="ADAL" clId="{10EEDAB3-2DB0-BA4D-8CC6-6424E46A9142}" dt="2024-01-13T13:57:48.838" v="1097"/>
          <ac:inkMkLst>
            <pc:docMk/>
            <pc:sldMk cId="744054261" sldId="328"/>
            <ac:inkMk id="202" creationId="{4080B42C-772B-DCF7-3997-DB26654D3968}"/>
          </ac:inkMkLst>
        </pc:inkChg>
        <pc:inkChg chg="add mod">
          <ac:chgData name="Kokchun Giang" userId="67e2125d-ec8c-4323-9653-9824a2ad815f" providerId="ADAL" clId="{10EEDAB3-2DB0-BA4D-8CC6-6424E46A9142}" dt="2024-01-13T13:57:48.838" v="1097"/>
          <ac:inkMkLst>
            <pc:docMk/>
            <pc:sldMk cId="744054261" sldId="328"/>
            <ac:inkMk id="203" creationId="{7DA2F7AE-DB1D-56FC-E042-9316991E6590}"/>
          </ac:inkMkLst>
        </pc:inkChg>
        <pc:inkChg chg="add mod">
          <ac:chgData name="Kokchun Giang" userId="67e2125d-ec8c-4323-9653-9824a2ad815f" providerId="ADAL" clId="{10EEDAB3-2DB0-BA4D-8CC6-6424E46A9142}" dt="2024-01-13T13:57:48.838" v="1097"/>
          <ac:inkMkLst>
            <pc:docMk/>
            <pc:sldMk cId="744054261" sldId="328"/>
            <ac:inkMk id="204" creationId="{948470C9-CB56-28DF-B79D-BA58B7DC8314}"/>
          </ac:inkMkLst>
        </pc:inkChg>
        <pc:inkChg chg="add mod">
          <ac:chgData name="Kokchun Giang" userId="67e2125d-ec8c-4323-9653-9824a2ad815f" providerId="ADAL" clId="{10EEDAB3-2DB0-BA4D-8CC6-6424E46A9142}" dt="2024-01-13T13:57:48.838" v="1097"/>
          <ac:inkMkLst>
            <pc:docMk/>
            <pc:sldMk cId="744054261" sldId="328"/>
            <ac:inkMk id="205" creationId="{51F9F99E-2FE9-9CEA-BC10-1C657BF69EC9}"/>
          </ac:inkMkLst>
        </pc:inkChg>
        <pc:inkChg chg="add mod">
          <ac:chgData name="Kokchun Giang" userId="67e2125d-ec8c-4323-9653-9824a2ad815f" providerId="ADAL" clId="{10EEDAB3-2DB0-BA4D-8CC6-6424E46A9142}" dt="2024-01-13T13:58:12.686" v="1120"/>
          <ac:inkMkLst>
            <pc:docMk/>
            <pc:sldMk cId="744054261" sldId="328"/>
            <ac:inkMk id="208" creationId="{4AF58931-AE1E-4411-F67D-9597B4C58F1E}"/>
          </ac:inkMkLst>
        </pc:inkChg>
        <pc:inkChg chg="add mod">
          <ac:chgData name="Kokchun Giang" userId="67e2125d-ec8c-4323-9653-9824a2ad815f" providerId="ADAL" clId="{10EEDAB3-2DB0-BA4D-8CC6-6424E46A9142}" dt="2024-01-13T13:58:12.686" v="1120"/>
          <ac:inkMkLst>
            <pc:docMk/>
            <pc:sldMk cId="744054261" sldId="328"/>
            <ac:inkMk id="209" creationId="{2E776BDE-6FCB-C44E-E3EF-B70B45627749}"/>
          </ac:inkMkLst>
        </pc:inkChg>
        <pc:inkChg chg="add mod">
          <ac:chgData name="Kokchun Giang" userId="67e2125d-ec8c-4323-9653-9824a2ad815f" providerId="ADAL" clId="{10EEDAB3-2DB0-BA4D-8CC6-6424E46A9142}" dt="2024-01-13T13:58:12.686" v="1120"/>
          <ac:inkMkLst>
            <pc:docMk/>
            <pc:sldMk cId="744054261" sldId="328"/>
            <ac:inkMk id="210" creationId="{B5D389A3-DCB7-B4D3-0BA3-BEF46970D350}"/>
          </ac:inkMkLst>
        </pc:inkChg>
        <pc:inkChg chg="add mod">
          <ac:chgData name="Kokchun Giang" userId="67e2125d-ec8c-4323-9653-9824a2ad815f" providerId="ADAL" clId="{10EEDAB3-2DB0-BA4D-8CC6-6424E46A9142}" dt="2024-01-13T13:58:12.686" v="1120"/>
          <ac:inkMkLst>
            <pc:docMk/>
            <pc:sldMk cId="744054261" sldId="328"/>
            <ac:inkMk id="211" creationId="{793C54A6-C69E-7389-1B42-B4D126100C46}"/>
          </ac:inkMkLst>
        </pc:inkChg>
        <pc:inkChg chg="add mod">
          <ac:chgData name="Kokchun Giang" userId="67e2125d-ec8c-4323-9653-9824a2ad815f" providerId="ADAL" clId="{10EEDAB3-2DB0-BA4D-8CC6-6424E46A9142}" dt="2024-01-13T13:58:12.686" v="1120"/>
          <ac:inkMkLst>
            <pc:docMk/>
            <pc:sldMk cId="744054261" sldId="328"/>
            <ac:inkMk id="212" creationId="{21A64400-E5B2-1C63-7656-A97BCB0CECBB}"/>
          </ac:inkMkLst>
        </pc:inkChg>
        <pc:inkChg chg="add mod">
          <ac:chgData name="Kokchun Giang" userId="67e2125d-ec8c-4323-9653-9824a2ad815f" providerId="ADAL" clId="{10EEDAB3-2DB0-BA4D-8CC6-6424E46A9142}" dt="2024-01-13T13:58:12.686" v="1120"/>
          <ac:inkMkLst>
            <pc:docMk/>
            <pc:sldMk cId="744054261" sldId="328"/>
            <ac:inkMk id="213" creationId="{27FFAF67-6892-5D2A-249C-AAA4B58B886B}"/>
          </ac:inkMkLst>
        </pc:inkChg>
        <pc:inkChg chg="add mod">
          <ac:chgData name="Kokchun Giang" userId="67e2125d-ec8c-4323-9653-9824a2ad815f" providerId="ADAL" clId="{10EEDAB3-2DB0-BA4D-8CC6-6424E46A9142}" dt="2024-01-13T13:58:12.686" v="1120"/>
          <ac:inkMkLst>
            <pc:docMk/>
            <pc:sldMk cId="744054261" sldId="328"/>
            <ac:inkMk id="214" creationId="{0AD94486-BC4E-C7D8-30A2-960D7E37F0A1}"/>
          </ac:inkMkLst>
        </pc:inkChg>
        <pc:inkChg chg="add mod">
          <ac:chgData name="Kokchun Giang" userId="67e2125d-ec8c-4323-9653-9824a2ad815f" providerId="ADAL" clId="{10EEDAB3-2DB0-BA4D-8CC6-6424E46A9142}" dt="2024-01-13T13:58:12.686" v="1120"/>
          <ac:inkMkLst>
            <pc:docMk/>
            <pc:sldMk cId="744054261" sldId="328"/>
            <ac:inkMk id="215" creationId="{506009ED-EC76-C6EE-4222-70D74CB4BB5B}"/>
          </ac:inkMkLst>
        </pc:inkChg>
        <pc:inkChg chg="add mod">
          <ac:chgData name="Kokchun Giang" userId="67e2125d-ec8c-4323-9653-9824a2ad815f" providerId="ADAL" clId="{10EEDAB3-2DB0-BA4D-8CC6-6424E46A9142}" dt="2024-01-13T13:58:12.686" v="1120"/>
          <ac:inkMkLst>
            <pc:docMk/>
            <pc:sldMk cId="744054261" sldId="328"/>
            <ac:inkMk id="216" creationId="{B813DCFE-8E61-38C1-7160-1F9019FF6A47}"/>
          </ac:inkMkLst>
        </pc:inkChg>
        <pc:inkChg chg="add mod">
          <ac:chgData name="Kokchun Giang" userId="67e2125d-ec8c-4323-9653-9824a2ad815f" providerId="ADAL" clId="{10EEDAB3-2DB0-BA4D-8CC6-6424E46A9142}" dt="2024-01-13T13:58:12.686" v="1120"/>
          <ac:inkMkLst>
            <pc:docMk/>
            <pc:sldMk cId="744054261" sldId="328"/>
            <ac:inkMk id="217" creationId="{C36FD68C-52A7-9425-9AD2-1839ADA24CD9}"/>
          </ac:inkMkLst>
        </pc:inkChg>
        <pc:inkChg chg="add mod">
          <ac:chgData name="Kokchun Giang" userId="67e2125d-ec8c-4323-9653-9824a2ad815f" providerId="ADAL" clId="{10EEDAB3-2DB0-BA4D-8CC6-6424E46A9142}" dt="2024-01-13T13:58:12.686" v="1120"/>
          <ac:inkMkLst>
            <pc:docMk/>
            <pc:sldMk cId="744054261" sldId="328"/>
            <ac:inkMk id="218" creationId="{F29730B7-27DB-70AF-7767-22869EEEB236}"/>
          </ac:inkMkLst>
        </pc:inkChg>
        <pc:inkChg chg="add mod">
          <ac:chgData name="Kokchun Giang" userId="67e2125d-ec8c-4323-9653-9824a2ad815f" providerId="ADAL" clId="{10EEDAB3-2DB0-BA4D-8CC6-6424E46A9142}" dt="2024-01-13T13:58:12.686" v="1120"/>
          <ac:inkMkLst>
            <pc:docMk/>
            <pc:sldMk cId="744054261" sldId="328"/>
            <ac:inkMk id="219" creationId="{120F6FA8-5739-65A7-2113-2CCC1DE0D186}"/>
          </ac:inkMkLst>
        </pc:inkChg>
        <pc:inkChg chg="add mod">
          <ac:chgData name="Kokchun Giang" userId="67e2125d-ec8c-4323-9653-9824a2ad815f" providerId="ADAL" clId="{10EEDAB3-2DB0-BA4D-8CC6-6424E46A9142}" dt="2024-01-13T13:58:12.686" v="1120"/>
          <ac:inkMkLst>
            <pc:docMk/>
            <pc:sldMk cId="744054261" sldId="328"/>
            <ac:inkMk id="220" creationId="{0FF938A2-EE56-FC1A-EE5A-35F3A03E1A6C}"/>
          </ac:inkMkLst>
        </pc:inkChg>
        <pc:inkChg chg="add mod">
          <ac:chgData name="Kokchun Giang" userId="67e2125d-ec8c-4323-9653-9824a2ad815f" providerId="ADAL" clId="{10EEDAB3-2DB0-BA4D-8CC6-6424E46A9142}" dt="2024-01-13T13:58:12.686" v="1120"/>
          <ac:inkMkLst>
            <pc:docMk/>
            <pc:sldMk cId="744054261" sldId="328"/>
            <ac:inkMk id="221" creationId="{00A90785-F8B2-CDC0-3D3F-E9459598C13C}"/>
          </ac:inkMkLst>
        </pc:inkChg>
        <pc:inkChg chg="add mod">
          <ac:chgData name="Kokchun Giang" userId="67e2125d-ec8c-4323-9653-9824a2ad815f" providerId="ADAL" clId="{10EEDAB3-2DB0-BA4D-8CC6-6424E46A9142}" dt="2024-01-13T13:58:12.686" v="1120"/>
          <ac:inkMkLst>
            <pc:docMk/>
            <pc:sldMk cId="744054261" sldId="328"/>
            <ac:inkMk id="222" creationId="{AB8A6384-3E60-CBD4-1981-7B3E5DED46FA}"/>
          </ac:inkMkLst>
        </pc:inkChg>
        <pc:inkChg chg="add mod">
          <ac:chgData name="Kokchun Giang" userId="67e2125d-ec8c-4323-9653-9824a2ad815f" providerId="ADAL" clId="{10EEDAB3-2DB0-BA4D-8CC6-6424E46A9142}" dt="2024-01-13T13:58:12.686" v="1120"/>
          <ac:inkMkLst>
            <pc:docMk/>
            <pc:sldMk cId="744054261" sldId="328"/>
            <ac:inkMk id="223" creationId="{70D40866-0C2F-80CD-150C-D50E768A59F3}"/>
          </ac:inkMkLst>
        </pc:inkChg>
        <pc:inkChg chg="add mod">
          <ac:chgData name="Kokchun Giang" userId="67e2125d-ec8c-4323-9653-9824a2ad815f" providerId="ADAL" clId="{10EEDAB3-2DB0-BA4D-8CC6-6424E46A9142}" dt="2024-01-13T15:28:57.824" v="2916" actId="164"/>
          <ac:inkMkLst>
            <pc:docMk/>
            <pc:sldMk cId="744054261" sldId="328"/>
            <ac:inkMk id="224" creationId="{DA9640A6-7CD1-2222-54DD-D3FB6CA9861C}"/>
          </ac:inkMkLst>
        </pc:inkChg>
        <pc:inkChg chg="add mod">
          <ac:chgData name="Kokchun Giang" userId="67e2125d-ec8c-4323-9653-9824a2ad815f" providerId="ADAL" clId="{10EEDAB3-2DB0-BA4D-8CC6-6424E46A9142}" dt="2024-01-13T13:58:16.684" v="1124"/>
          <ac:inkMkLst>
            <pc:docMk/>
            <pc:sldMk cId="744054261" sldId="328"/>
            <ac:inkMk id="225" creationId="{66BB9D10-E423-451B-4802-5BC8426FD45F}"/>
          </ac:inkMkLst>
        </pc:inkChg>
        <pc:inkChg chg="add mod">
          <ac:chgData name="Kokchun Giang" userId="67e2125d-ec8c-4323-9653-9824a2ad815f" providerId="ADAL" clId="{10EEDAB3-2DB0-BA4D-8CC6-6424E46A9142}" dt="2024-01-13T13:58:16.684" v="1124"/>
          <ac:inkMkLst>
            <pc:docMk/>
            <pc:sldMk cId="744054261" sldId="328"/>
            <ac:inkMk id="226" creationId="{66523843-F2A1-58F1-E92F-75C1313EE7E6}"/>
          </ac:inkMkLst>
        </pc:inkChg>
        <pc:inkChg chg="add mod">
          <ac:chgData name="Kokchun Giang" userId="67e2125d-ec8c-4323-9653-9824a2ad815f" providerId="ADAL" clId="{10EEDAB3-2DB0-BA4D-8CC6-6424E46A9142}" dt="2024-01-13T13:58:16.684" v="1124"/>
          <ac:inkMkLst>
            <pc:docMk/>
            <pc:sldMk cId="744054261" sldId="328"/>
            <ac:inkMk id="227" creationId="{AC4B0429-7A95-890E-EB04-8B2AE7337DD8}"/>
          </ac:inkMkLst>
        </pc:inkChg>
        <pc:inkChg chg="add mod">
          <ac:chgData name="Kokchun Giang" userId="67e2125d-ec8c-4323-9653-9824a2ad815f" providerId="ADAL" clId="{10EEDAB3-2DB0-BA4D-8CC6-6424E46A9142}" dt="2024-01-13T13:58:13.364" v="1122"/>
          <ac:inkMkLst>
            <pc:docMk/>
            <pc:sldMk cId="744054261" sldId="328"/>
            <ac:inkMk id="228" creationId="{F063C89A-03A8-C233-1D0A-8005FCEC23E1}"/>
          </ac:inkMkLst>
        </pc:inkChg>
        <pc:inkChg chg="add mod">
          <ac:chgData name="Kokchun Giang" userId="67e2125d-ec8c-4323-9653-9824a2ad815f" providerId="ADAL" clId="{10EEDAB3-2DB0-BA4D-8CC6-6424E46A9142}" dt="2024-01-13T13:58:13.364" v="1122"/>
          <ac:inkMkLst>
            <pc:docMk/>
            <pc:sldMk cId="744054261" sldId="328"/>
            <ac:inkMk id="229" creationId="{3A7EDB1E-05F8-779F-36BF-08AA39FEBC0C}"/>
          </ac:inkMkLst>
        </pc:inkChg>
        <pc:inkChg chg="add mod">
          <ac:chgData name="Kokchun Giang" userId="67e2125d-ec8c-4323-9653-9824a2ad815f" providerId="ADAL" clId="{10EEDAB3-2DB0-BA4D-8CC6-6424E46A9142}" dt="2024-01-13T13:58:13.364" v="1122"/>
          <ac:inkMkLst>
            <pc:docMk/>
            <pc:sldMk cId="744054261" sldId="328"/>
            <ac:inkMk id="236" creationId="{07688F4A-97A8-4ACD-A665-94D0D39B49A9}"/>
          </ac:inkMkLst>
        </pc:inkChg>
        <pc:inkChg chg="add mod">
          <ac:chgData name="Kokchun Giang" userId="67e2125d-ec8c-4323-9653-9824a2ad815f" providerId="ADAL" clId="{10EEDAB3-2DB0-BA4D-8CC6-6424E46A9142}" dt="2024-01-13T13:58:16.684" v="1124"/>
          <ac:inkMkLst>
            <pc:docMk/>
            <pc:sldMk cId="744054261" sldId="328"/>
            <ac:inkMk id="238" creationId="{4DF7679A-63E0-A2C4-6519-A392E641B074}"/>
          </ac:inkMkLst>
        </pc:inkChg>
        <pc:inkChg chg="add mod">
          <ac:chgData name="Kokchun Giang" userId="67e2125d-ec8c-4323-9653-9824a2ad815f" providerId="ADAL" clId="{10EEDAB3-2DB0-BA4D-8CC6-6424E46A9142}" dt="2024-01-13T15:28:57.824" v="2916" actId="164"/>
          <ac:inkMkLst>
            <pc:docMk/>
            <pc:sldMk cId="744054261" sldId="328"/>
            <ac:inkMk id="240" creationId="{D2ED3A33-FD58-A7FD-187F-59E32D9ADFF0}"/>
          </ac:inkMkLst>
        </pc:inkChg>
        <pc:inkChg chg="add mod">
          <ac:chgData name="Kokchun Giang" userId="67e2125d-ec8c-4323-9653-9824a2ad815f" providerId="ADAL" clId="{10EEDAB3-2DB0-BA4D-8CC6-6424E46A9142}" dt="2024-01-13T13:58:21.288" v="1136"/>
          <ac:inkMkLst>
            <pc:docMk/>
            <pc:sldMk cId="744054261" sldId="328"/>
            <ac:inkMk id="241" creationId="{0FFFE1CE-477E-DE7C-F91F-5635B406BDD3}"/>
          </ac:inkMkLst>
        </pc:inkChg>
        <pc:inkChg chg="add mod">
          <ac:chgData name="Kokchun Giang" userId="67e2125d-ec8c-4323-9653-9824a2ad815f" providerId="ADAL" clId="{10EEDAB3-2DB0-BA4D-8CC6-6424E46A9142}" dt="2024-01-13T13:58:21.288" v="1136"/>
          <ac:inkMkLst>
            <pc:docMk/>
            <pc:sldMk cId="744054261" sldId="328"/>
            <ac:inkMk id="242" creationId="{674BCE6A-8445-E521-4B93-948EE5BE86BE}"/>
          </ac:inkMkLst>
        </pc:inkChg>
        <pc:inkChg chg="add mod">
          <ac:chgData name="Kokchun Giang" userId="67e2125d-ec8c-4323-9653-9824a2ad815f" providerId="ADAL" clId="{10EEDAB3-2DB0-BA4D-8CC6-6424E46A9142}" dt="2024-01-13T13:58:21.288" v="1136"/>
          <ac:inkMkLst>
            <pc:docMk/>
            <pc:sldMk cId="744054261" sldId="328"/>
            <ac:inkMk id="243" creationId="{C0D5CDC6-79EE-BCC3-9279-491E1AEC67FC}"/>
          </ac:inkMkLst>
        </pc:inkChg>
        <pc:inkChg chg="add mod">
          <ac:chgData name="Kokchun Giang" userId="67e2125d-ec8c-4323-9653-9824a2ad815f" providerId="ADAL" clId="{10EEDAB3-2DB0-BA4D-8CC6-6424E46A9142}" dt="2024-01-13T13:58:21.288" v="1136"/>
          <ac:inkMkLst>
            <pc:docMk/>
            <pc:sldMk cId="744054261" sldId="328"/>
            <ac:inkMk id="244" creationId="{F5FB83B6-361E-D70D-C681-DD6D65AC6548}"/>
          </ac:inkMkLst>
        </pc:inkChg>
        <pc:inkChg chg="add mod">
          <ac:chgData name="Kokchun Giang" userId="67e2125d-ec8c-4323-9653-9824a2ad815f" providerId="ADAL" clId="{10EEDAB3-2DB0-BA4D-8CC6-6424E46A9142}" dt="2024-01-13T13:58:21.288" v="1136"/>
          <ac:inkMkLst>
            <pc:docMk/>
            <pc:sldMk cId="744054261" sldId="328"/>
            <ac:inkMk id="245" creationId="{9736144C-91C5-ADC2-2207-0C64A8411AFA}"/>
          </ac:inkMkLst>
        </pc:inkChg>
        <pc:inkChg chg="add del mod">
          <ac:chgData name="Kokchun Giang" userId="67e2125d-ec8c-4323-9653-9824a2ad815f" providerId="ADAL" clId="{10EEDAB3-2DB0-BA4D-8CC6-6424E46A9142}" dt="2024-01-13T13:58:19.984" v="1134"/>
          <ac:inkMkLst>
            <pc:docMk/>
            <pc:sldMk cId="744054261" sldId="328"/>
            <ac:inkMk id="246" creationId="{62742200-A66B-94D3-0493-A3CF4B4AA91D}"/>
          </ac:inkMkLst>
        </pc:inkChg>
        <pc:inkChg chg="add mod">
          <ac:chgData name="Kokchun Giang" userId="67e2125d-ec8c-4323-9653-9824a2ad815f" providerId="ADAL" clId="{10EEDAB3-2DB0-BA4D-8CC6-6424E46A9142}" dt="2024-01-13T13:58:21.288" v="1136"/>
          <ac:inkMkLst>
            <pc:docMk/>
            <pc:sldMk cId="744054261" sldId="328"/>
            <ac:inkMk id="248" creationId="{012A5F08-D9F0-C29F-FD80-2F19EA38692D}"/>
          </ac:inkMkLst>
        </pc:inkChg>
        <pc:inkChg chg="add mod">
          <ac:chgData name="Kokchun Giang" userId="67e2125d-ec8c-4323-9653-9824a2ad815f" providerId="ADAL" clId="{10EEDAB3-2DB0-BA4D-8CC6-6424E46A9142}" dt="2024-01-13T13:58:25.249" v="1145"/>
          <ac:inkMkLst>
            <pc:docMk/>
            <pc:sldMk cId="744054261" sldId="328"/>
            <ac:inkMk id="250" creationId="{9A30AF23-BD1C-76D3-67A1-E22C7F1EF3BC}"/>
          </ac:inkMkLst>
        </pc:inkChg>
        <pc:inkChg chg="add mod">
          <ac:chgData name="Kokchun Giang" userId="67e2125d-ec8c-4323-9653-9824a2ad815f" providerId="ADAL" clId="{10EEDAB3-2DB0-BA4D-8CC6-6424E46A9142}" dt="2024-01-13T13:58:25.249" v="1145"/>
          <ac:inkMkLst>
            <pc:docMk/>
            <pc:sldMk cId="744054261" sldId="328"/>
            <ac:inkMk id="251" creationId="{75348921-5351-C3FB-9507-C6C8960BCA78}"/>
          </ac:inkMkLst>
        </pc:inkChg>
        <pc:inkChg chg="add mod">
          <ac:chgData name="Kokchun Giang" userId="67e2125d-ec8c-4323-9653-9824a2ad815f" providerId="ADAL" clId="{10EEDAB3-2DB0-BA4D-8CC6-6424E46A9142}" dt="2024-01-13T13:58:25.249" v="1145"/>
          <ac:inkMkLst>
            <pc:docMk/>
            <pc:sldMk cId="744054261" sldId="328"/>
            <ac:inkMk id="252" creationId="{B960F8FC-7759-2415-36FD-263CB18CC5AC}"/>
          </ac:inkMkLst>
        </pc:inkChg>
        <pc:inkChg chg="add mod">
          <ac:chgData name="Kokchun Giang" userId="67e2125d-ec8c-4323-9653-9824a2ad815f" providerId="ADAL" clId="{10EEDAB3-2DB0-BA4D-8CC6-6424E46A9142}" dt="2024-01-13T13:58:25.249" v="1145"/>
          <ac:inkMkLst>
            <pc:docMk/>
            <pc:sldMk cId="744054261" sldId="328"/>
            <ac:inkMk id="253" creationId="{4CC79FE2-3E17-6F87-E81E-4B10D71928E6}"/>
          </ac:inkMkLst>
        </pc:inkChg>
        <pc:inkChg chg="add mod">
          <ac:chgData name="Kokchun Giang" userId="67e2125d-ec8c-4323-9653-9824a2ad815f" providerId="ADAL" clId="{10EEDAB3-2DB0-BA4D-8CC6-6424E46A9142}" dt="2024-01-13T13:58:25.249" v="1145"/>
          <ac:inkMkLst>
            <pc:docMk/>
            <pc:sldMk cId="744054261" sldId="328"/>
            <ac:inkMk id="254" creationId="{4FDD81B4-9711-A7A1-FB53-B21A00F2DEEE}"/>
          </ac:inkMkLst>
        </pc:inkChg>
        <pc:inkChg chg="add mod">
          <ac:chgData name="Kokchun Giang" userId="67e2125d-ec8c-4323-9653-9824a2ad815f" providerId="ADAL" clId="{10EEDAB3-2DB0-BA4D-8CC6-6424E46A9142}" dt="2024-01-13T13:58:25.249" v="1145"/>
          <ac:inkMkLst>
            <pc:docMk/>
            <pc:sldMk cId="744054261" sldId="328"/>
            <ac:inkMk id="255" creationId="{6D7075DC-C8A4-C92D-126D-C083BB894208}"/>
          </ac:inkMkLst>
        </pc:inkChg>
        <pc:inkChg chg="add mod">
          <ac:chgData name="Kokchun Giang" userId="67e2125d-ec8c-4323-9653-9824a2ad815f" providerId="ADAL" clId="{10EEDAB3-2DB0-BA4D-8CC6-6424E46A9142}" dt="2024-01-13T13:58:25.249" v="1145"/>
          <ac:inkMkLst>
            <pc:docMk/>
            <pc:sldMk cId="744054261" sldId="328"/>
            <ac:inkMk id="256" creationId="{62B2FA24-021B-63B7-99CE-80EF22AD94CD}"/>
          </ac:inkMkLst>
        </pc:inkChg>
        <pc:inkChg chg="add mod">
          <ac:chgData name="Kokchun Giang" userId="67e2125d-ec8c-4323-9653-9824a2ad815f" providerId="ADAL" clId="{10EEDAB3-2DB0-BA4D-8CC6-6424E46A9142}" dt="2024-01-13T13:58:25.249" v="1145"/>
          <ac:inkMkLst>
            <pc:docMk/>
            <pc:sldMk cId="744054261" sldId="328"/>
            <ac:inkMk id="257" creationId="{3A6A314B-B43B-9D50-DFDC-FA22C9A4F08E}"/>
          </ac:inkMkLst>
        </pc:inkChg>
        <pc:inkChg chg="add mod">
          <ac:chgData name="Kokchun Giang" userId="67e2125d-ec8c-4323-9653-9824a2ad815f" providerId="ADAL" clId="{10EEDAB3-2DB0-BA4D-8CC6-6424E46A9142}" dt="2024-01-13T13:58:37.433" v="1166"/>
          <ac:inkMkLst>
            <pc:docMk/>
            <pc:sldMk cId="744054261" sldId="328"/>
            <ac:inkMk id="260" creationId="{E1A45CE2-FA7D-1037-E3AF-A1469939B567}"/>
          </ac:inkMkLst>
        </pc:inkChg>
        <pc:inkChg chg="add mod">
          <ac:chgData name="Kokchun Giang" userId="67e2125d-ec8c-4323-9653-9824a2ad815f" providerId="ADAL" clId="{10EEDAB3-2DB0-BA4D-8CC6-6424E46A9142}" dt="2024-01-13T13:58:37.433" v="1166"/>
          <ac:inkMkLst>
            <pc:docMk/>
            <pc:sldMk cId="744054261" sldId="328"/>
            <ac:inkMk id="261" creationId="{FD1011A8-F8C5-F956-C699-6BBCDF1C803F}"/>
          </ac:inkMkLst>
        </pc:inkChg>
        <pc:inkChg chg="add mod">
          <ac:chgData name="Kokchun Giang" userId="67e2125d-ec8c-4323-9653-9824a2ad815f" providerId="ADAL" clId="{10EEDAB3-2DB0-BA4D-8CC6-6424E46A9142}" dt="2024-01-13T13:58:37.433" v="1166"/>
          <ac:inkMkLst>
            <pc:docMk/>
            <pc:sldMk cId="744054261" sldId="328"/>
            <ac:inkMk id="262" creationId="{37C66351-F3A7-D2FC-A648-D130CC765B8C}"/>
          </ac:inkMkLst>
        </pc:inkChg>
        <pc:inkChg chg="add mod">
          <ac:chgData name="Kokchun Giang" userId="67e2125d-ec8c-4323-9653-9824a2ad815f" providerId="ADAL" clId="{10EEDAB3-2DB0-BA4D-8CC6-6424E46A9142}" dt="2024-01-13T13:58:37.433" v="1166"/>
          <ac:inkMkLst>
            <pc:docMk/>
            <pc:sldMk cId="744054261" sldId="328"/>
            <ac:inkMk id="263" creationId="{80DADA47-F45C-E8B3-EC0A-7BB0C7BF08AA}"/>
          </ac:inkMkLst>
        </pc:inkChg>
        <pc:inkChg chg="add mod">
          <ac:chgData name="Kokchun Giang" userId="67e2125d-ec8c-4323-9653-9824a2ad815f" providerId="ADAL" clId="{10EEDAB3-2DB0-BA4D-8CC6-6424E46A9142}" dt="2024-01-13T13:58:37.433" v="1166"/>
          <ac:inkMkLst>
            <pc:docMk/>
            <pc:sldMk cId="744054261" sldId="328"/>
            <ac:inkMk id="264" creationId="{3BC0EA3B-411E-1E52-A353-BB5A8F4544FC}"/>
          </ac:inkMkLst>
        </pc:inkChg>
        <pc:inkChg chg="add mod">
          <ac:chgData name="Kokchun Giang" userId="67e2125d-ec8c-4323-9653-9824a2ad815f" providerId="ADAL" clId="{10EEDAB3-2DB0-BA4D-8CC6-6424E46A9142}" dt="2024-01-13T13:58:37.433" v="1166"/>
          <ac:inkMkLst>
            <pc:docMk/>
            <pc:sldMk cId="744054261" sldId="328"/>
            <ac:inkMk id="265" creationId="{8B5FA379-056B-04AA-8C0A-D02BE37CA636}"/>
          </ac:inkMkLst>
        </pc:inkChg>
        <pc:inkChg chg="add mod">
          <ac:chgData name="Kokchun Giang" userId="67e2125d-ec8c-4323-9653-9824a2ad815f" providerId="ADAL" clId="{10EEDAB3-2DB0-BA4D-8CC6-6424E46A9142}" dt="2024-01-13T13:58:37.433" v="1166"/>
          <ac:inkMkLst>
            <pc:docMk/>
            <pc:sldMk cId="744054261" sldId="328"/>
            <ac:inkMk id="266" creationId="{2B9D27A8-650E-DDEE-E46A-89760D900A65}"/>
          </ac:inkMkLst>
        </pc:inkChg>
        <pc:inkChg chg="add mod">
          <ac:chgData name="Kokchun Giang" userId="67e2125d-ec8c-4323-9653-9824a2ad815f" providerId="ADAL" clId="{10EEDAB3-2DB0-BA4D-8CC6-6424E46A9142}" dt="2024-01-13T13:58:37.433" v="1166"/>
          <ac:inkMkLst>
            <pc:docMk/>
            <pc:sldMk cId="744054261" sldId="328"/>
            <ac:inkMk id="267" creationId="{AAEDB383-6A1E-2039-301B-FDB19373A3A0}"/>
          </ac:inkMkLst>
        </pc:inkChg>
        <pc:inkChg chg="add mod">
          <ac:chgData name="Kokchun Giang" userId="67e2125d-ec8c-4323-9653-9824a2ad815f" providerId="ADAL" clId="{10EEDAB3-2DB0-BA4D-8CC6-6424E46A9142}" dt="2024-01-13T13:58:37.433" v="1166"/>
          <ac:inkMkLst>
            <pc:docMk/>
            <pc:sldMk cId="744054261" sldId="328"/>
            <ac:inkMk id="268" creationId="{45B07A17-A65C-3FA9-8E6C-83018DB97EAF}"/>
          </ac:inkMkLst>
        </pc:inkChg>
        <pc:inkChg chg="add mod">
          <ac:chgData name="Kokchun Giang" userId="67e2125d-ec8c-4323-9653-9824a2ad815f" providerId="ADAL" clId="{10EEDAB3-2DB0-BA4D-8CC6-6424E46A9142}" dt="2024-01-13T13:58:37.433" v="1166"/>
          <ac:inkMkLst>
            <pc:docMk/>
            <pc:sldMk cId="744054261" sldId="328"/>
            <ac:inkMk id="269" creationId="{E3FA5E40-C8E9-DE1A-E68C-2481D2F8C515}"/>
          </ac:inkMkLst>
        </pc:inkChg>
        <pc:inkChg chg="add mod">
          <ac:chgData name="Kokchun Giang" userId="67e2125d-ec8c-4323-9653-9824a2ad815f" providerId="ADAL" clId="{10EEDAB3-2DB0-BA4D-8CC6-6424E46A9142}" dt="2024-01-13T13:58:37.433" v="1166"/>
          <ac:inkMkLst>
            <pc:docMk/>
            <pc:sldMk cId="744054261" sldId="328"/>
            <ac:inkMk id="270" creationId="{A8C7E3E5-31BF-943E-5235-349EF4CE8B0B}"/>
          </ac:inkMkLst>
        </pc:inkChg>
        <pc:inkChg chg="add mod">
          <ac:chgData name="Kokchun Giang" userId="67e2125d-ec8c-4323-9653-9824a2ad815f" providerId="ADAL" clId="{10EEDAB3-2DB0-BA4D-8CC6-6424E46A9142}" dt="2024-01-13T13:58:37.433" v="1166"/>
          <ac:inkMkLst>
            <pc:docMk/>
            <pc:sldMk cId="744054261" sldId="328"/>
            <ac:inkMk id="271" creationId="{9B4303CA-23C8-5E8B-31C2-C85CF3A5E067}"/>
          </ac:inkMkLst>
        </pc:inkChg>
        <pc:inkChg chg="add del">
          <ac:chgData name="Kokchun Giang" userId="67e2125d-ec8c-4323-9653-9824a2ad815f" providerId="ADAL" clId="{10EEDAB3-2DB0-BA4D-8CC6-6424E46A9142}" dt="2024-01-13T13:58:33.197" v="1159" actId="9405"/>
          <ac:inkMkLst>
            <pc:docMk/>
            <pc:sldMk cId="744054261" sldId="328"/>
            <ac:inkMk id="272" creationId="{9F30AE15-3DCA-6F1D-6E3B-120B2CEE580F}"/>
          </ac:inkMkLst>
        </pc:inkChg>
        <pc:inkChg chg="add mod">
          <ac:chgData name="Kokchun Giang" userId="67e2125d-ec8c-4323-9653-9824a2ad815f" providerId="ADAL" clId="{10EEDAB3-2DB0-BA4D-8CC6-6424E46A9142}" dt="2024-01-13T13:58:37.433" v="1166"/>
          <ac:inkMkLst>
            <pc:docMk/>
            <pc:sldMk cId="744054261" sldId="328"/>
            <ac:inkMk id="274" creationId="{075F91A5-23AB-F46E-82E5-E9074E1C75D4}"/>
          </ac:inkMkLst>
        </pc:inkChg>
        <pc:inkChg chg="add mod">
          <ac:chgData name="Kokchun Giang" userId="67e2125d-ec8c-4323-9653-9824a2ad815f" providerId="ADAL" clId="{10EEDAB3-2DB0-BA4D-8CC6-6424E46A9142}" dt="2024-01-13T13:58:37.433" v="1166"/>
          <ac:inkMkLst>
            <pc:docMk/>
            <pc:sldMk cId="744054261" sldId="328"/>
            <ac:inkMk id="276" creationId="{A31E3204-9D81-F0B6-7A67-5453851EFC3B}"/>
          </ac:inkMkLst>
        </pc:inkChg>
        <pc:inkChg chg="add mod">
          <ac:chgData name="Kokchun Giang" userId="67e2125d-ec8c-4323-9653-9824a2ad815f" providerId="ADAL" clId="{10EEDAB3-2DB0-BA4D-8CC6-6424E46A9142}" dt="2024-01-13T13:58:37.433" v="1166"/>
          <ac:inkMkLst>
            <pc:docMk/>
            <pc:sldMk cId="744054261" sldId="328"/>
            <ac:inkMk id="277" creationId="{53A792F8-764B-901B-AAC2-FD1305AD528F}"/>
          </ac:inkMkLst>
        </pc:inkChg>
        <pc:inkChg chg="add mod">
          <ac:chgData name="Kokchun Giang" userId="67e2125d-ec8c-4323-9653-9824a2ad815f" providerId="ADAL" clId="{10EEDAB3-2DB0-BA4D-8CC6-6424E46A9142}" dt="2024-01-13T13:58:37.433" v="1166"/>
          <ac:inkMkLst>
            <pc:docMk/>
            <pc:sldMk cId="744054261" sldId="328"/>
            <ac:inkMk id="278" creationId="{84EF51CC-FA47-4476-CF2A-7C0278649509}"/>
          </ac:inkMkLst>
        </pc:inkChg>
        <pc:inkChg chg="add mod">
          <ac:chgData name="Kokchun Giang" userId="67e2125d-ec8c-4323-9653-9824a2ad815f" providerId="ADAL" clId="{10EEDAB3-2DB0-BA4D-8CC6-6424E46A9142}" dt="2024-01-13T14:01:11.185" v="1177"/>
          <ac:inkMkLst>
            <pc:docMk/>
            <pc:sldMk cId="744054261" sldId="328"/>
            <ac:inkMk id="281" creationId="{254B4EEB-9F51-EA90-D942-EBC31FE0463C}"/>
          </ac:inkMkLst>
        </pc:inkChg>
        <pc:inkChg chg="add mod">
          <ac:chgData name="Kokchun Giang" userId="67e2125d-ec8c-4323-9653-9824a2ad815f" providerId="ADAL" clId="{10EEDAB3-2DB0-BA4D-8CC6-6424E46A9142}" dt="2024-01-13T14:01:11.185" v="1177"/>
          <ac:inkMkLst>
            <pc:docMk/>
            <pc:sldMk cId="744054261" sldId="328"/>
            <ac:inkMk id="282" creationId="{CA2BA734-0C83-B8CF-A1F6-4121CE3A997F}"/>
          </ac:inkMkLst>
        </pc:inkChg>
        <pc:inkChg chg="add mod">
          <ac:chgData name="Kokchun Giang" userId="67e2125d-ec8c-4323-9653-9824a2ad815f" providerId="ADAL" clId="{10EEDAB3-2DB0-BA4D-8CC6-6424E46A9142}" dt="2024-01-13T14:01:11.185" v="1177"/>
          <ac:inkMkLst>
            <pc:docMk/>
            <pc:sldMk cId="744054261" sldId="328"/>
            <ac:inkMk id="284" creationId="{8A87431B-6CF5-2D25-6457-03918D1461E4}"/>
          </ac:inkMkLst>
        </pc:inkChg>
        <pc:inkChg chg="add mod">
          <ac:chgData name="Kokchun Giang" userId="67e2125d-ec8c-4323-9653-9824a2ad815f" providerId="ADAL" clId="{10EEDAB3-2DB0-BA4D-8CC6-6424E46A9142}" dt="2024-01-13T14:01:11.185" v="1177"/>
          <ac:inkMkLst>
            <pc:docMk/>
            <pc:sldMk cId="744054261" sldId="328"/>
            <ac:inkMk id="285" creationId="{0A96D973-6885-EB52-26A1-C736A3522562}"/>
          </ac:inkMkLst>
        </pc:inkChg>
        <pc:inkChg chg="add mod">
          <ac:chgData name="Kokchun Giang" userId="67e2125d-ec8c-4323-9653-9824a2ad815f" providerId="ADAL" clId="{10EEDAB3-2DB0-BA4D-8CC6-6424E46A9142}" dt="2024-01-13T14:01:11.185" v="1177"/>
          <ac:inkMkLst>
            <pc:docMk/>
            <pc:sldMk cId="744054261" sldId="328"/>
            <ac:inkMk id="286" creationId="{A0855E53-7CC0-4B6C-9E15-A2B185E3F631}"/>
          </ac:inkMkLst>
        </pc:inkChg>
        <pc:inkChg chg="add mod">
          <ac:chgData name="Kokchun Giang" userId="67e2125d-ec8c-4323-9653-9824a2ad815f" providerId="ADAL" clId="{10EEDAB3-2DB0-BA4D-8CC6-6424E46A9142}" dt="2024-01-13T14:01:11.185" v="1177"/>
          <ac:inkMkLst>
            <pc:docMk/>
            <pc:sldMk cId="744054261" sldId="328"/>
            <ac:inkMk id="287" creationId="{10D5F38E-EB07-E8DD-CA48-AB2578C0DDE4}"/>
          </ac:inkMkLst>
        </pc:inkChg>
        <pc:inkChg chg="add mod">
          <ac:chgData name="Kokchun Giang" userId="67e2125d-ec8c-4323-9653-9824a2ad815f" providerId="ADAL" clId="{10EEDAB3-2DB0-BA4D-8CC6-6424E46A9142}" dt="2024-01-13T14:01:11.185" v="1177"/>
          <ac:inkMkLst>
            <pc:docMk/>
            <pc:sldMk cId="744054261" sldId="328"/>
            <ac:inkMk id="288" creationId="{A3D0572A-F020-FA45-DCE7-41B438677A5A}"/>
          </ac:inkMkLst>
        </pc:inkChg>
        <pc:inkChg chg="add mod">
          <ac:chgData name="Kokchun Giang" userId="67e2125d-ec8c-4323-9653-9824a2ad815f" providerId="ADAL" clId="{10EEDAB3-2DB0-BA4D-8CC6-6424E46A9142}" dt="2024-01-13T15:30:23.949" v="2921" actId="164"/>
          <ac:inkMkLst>
            <pc:docMk/>
            <pc:sldMk cId="744054261" sldId="328"/>
            <ac:inkMk id="290" creationId="{E9F3B44E-1ABF-E328-1A07-B053DB4566AD}"/>
          </ac:inkMkLst>
        </pc:inkChg>
        <pc:inkChg chg="add mod">
          <ac:chgData name="Kokchun Giang" userId="67e2125d-ec8c-4323-9653-9824a2ad815f" providerId="ADAL" clId="{10EEDAB3-2DB0-BA4D-8CC6-6424E46A9142}" dt="2024-01-13T15:30:23.949" v="2921" actId="164"/>
          <ac:inkMkLst>
            <pc:docMk/>
            <pc:sldMk cId="744054261" sldId="328"/>
            <ac:inkMk id="291" creationId="{5A118EB3-1A62-D3B0-5C4F-EC7CE54553C0}"/>
          </ac:inkMkLst>
        </pc:inkChg>
        <pc:inkChg chg="add mod">
          <ac:chgData name="Kokchun Giang" userId="67e2125d-ec8c-4323-9653-9824a2ad815f" providerId="ADAL" clId="{10EEDAB3-2DB0-BA4D-8CC6-6424E46A9142}" dt="2024-01-13T14:01:18.654" v="1184"/>
          <ac:inkMkLst>
            <pc:docMk/>
            <pc:sldMk cId="744054261" sldId="328"/>
            <ac:inkMk id="292" creationId="{73442BF8-976C-22DF-029B-1D73F7D3EFC1}"/>
          </ac:inkMkLst>
        </pc:inkChg>
        <pc:inkChg chg="add mod">
          <ac:chgData name="Kokchun Giang" userId="67e2125d-ec8c-4323-9653-9824a2ad815f" providerId="ADAL" clId="{10EEDAB3-2DB0-BA4D-8CC6-6424E46A9142}" dt="2024-01-13T14:01:18.654" v="1184"/>
          <ac:inkMkLst>
            <pc:docMk/>
            <pc:sldMk cId="744054261" sldId="328"/>
            <ac:inkMk id="293" creationId="{F1EB4572-87D8-5457-32DF-712F55C597FE}"/>
          </ac:inkMkLst>
        </pc:inkChg>
        <pc:inkChg chg="add mod">
          <ac:chgData name="Kokchun Giang" userId="67e2125d-ec8c-4323-9653-9824a2ad815f" providerId="ADAL" clId="{10EEDAB3-2DB0-BA4D-8CC6-6424E46A9142}" dt="2024-01-13T14:01:18.654" v="1184"/>
          <ac:inkMkLst>
            <pc:docMk/>
            <pc:sldMk cId="744054261" sldId="328"/>
            <ac:inkMk id="294" creationId="{0A9A1C74-D0AA-EC61-D92A-22D5248C54E4}"/>
          </ac:inkMkLst>
        </pc:inkChg>
        <pc:inkChg chg="add mod">
          <ac:chgData name="Kokchun Giang" userId="67e2125d-ec8c-4323-9653-9824a2ad815f" providerId="ADAL" clId="{10EEDAB3-2DB0-BA4D-8CC6-6424E46A9142}" dt="2024-01-13T15:30:23.949" v="2921" actId="164"/>
          <ac:inkMkLst>
            <pc:docMk/>
            <pc:sldMk cId="744054261" sldId="328"/>
            <ac:inkMk id="295" creationId="{7C1FC702-C43F-C675-4EF3-320940B1EAD4}"/>
          </ac:inkMkLst>
        </pc:inkChg>
        <pc:inkChg chg="add mod">
          <ac:chgData name="Kokchun Giang" userId="67e2125d-ec8c-4323-9653-9824a2ad815f" providerId="ADAL" clId="{10EEDAB3-2DB0-BA4D-8CC6-6424E46A9142}" dt="2024-01-13T14:01:24.763" v="1193"/>
          <ac:inkMkLst>
            <pc:docMk/>
            <pc:sldMk cId="744054261" sldId="328"/>
            <ac:inkMk id="297" creationId="{6DBAE978-18B9-2695-EA9E-A375B7A26E09}"/>
          </ac:inkMkLst>
        </pc:inkChg>
        <pc:inkChg chg="add mod">
          <ac:chgData name="Kokchun Giang" userId="67e2125d-ec8c-4323-9653-9824a2ad815f" providerId="ADAL" clId="{10EEDAB3-2DB0-BA4D-8CC6-6424E46A9142}" dt="2024-01-13T14:01:24.763" v="1193"/>
          <ac:inkMkLst>
            <pc:docMk/>
            <pc:sldMk cId="744054261" sldId="328"/>
            <ac:inkMk id="298" creationId="{EBCC02D2-4746-F4FF-D065-CE09B19B46CA}"/>
          </ac:inkMkLst>
        </pc:inkChg>
        <pc:inkChg chg="add mod">
          <ac:chgData name="Kokchun Giang" userId="67e2125d-ec8c-4323-9653-9824a2ad815f" providerId="ADAL" clId="{10EEDAB3-2DB0-BA4D-8CC6-6424E46A9142}" dt="2024-01-13T14:01:24.763" v="1193"/>
          <ac:inkMkLst>
            <pc:docMk/>
            <pc:sldMk cId="744054261" sldId="328"/>
            <ac:inkMk id="299" creationId="{A7A004F9-2946-CEEB-B26F-7F3595FB6312}"/>
          </ac:inkMkLst>
        </pc:inkChg>
        <pc:inkChg chg="add mod">
          <ac:chgData name="Kokchun Giang" userId="67e2125d-ec8c-4323-9653-9824a2ad815f" providerId="ADAL" clId="{10EEDAB3-2DB0-BA4D-8CC6-6424E46A9142}" dt="2024-01-13T14:01:24.763" v="1193"/>
          <ac:inkMkLst>
            <pc:docMk/>
            <pc:sldMk cId="744054261" sldId="328"/>
            <ac:inkMk id="300" creationId="{EA36DBA7-5E8B-D20A-3BCF-25F31A3F0042}"/>
          </ac:inkMkLst>
        </pc:inkChg>
        <pc:inkChg chg="add mod">
          <ac:chgData name="Kokchun Giang" userId="67e2125d-ec8c-4323-9653-9824a2ad815f" providerId="ADAL" clId="{10EEDAB3-2DB0-BA4D-8CC6-6424E46A9142}" dt="2024-01-13T14:01:24.763" v="1193"/>
          <ac:inkMkLst>
            <pc:docMk/>
            <pc:sldMk cId="744054261" sldId="328"/>
            <ac:inkMk id="301" creationId="{067AD0F6-5066-213F-B72A-A9EE50B81C2D}"/>
          </ac:inkMkLst>
        </pc:inkChg>
        <pc:inkChg chg="add mod">
          <ac:chgData name="Kokchun Giang" userId="67e2125d-ec8c-4323-9653-9824a2ad815f" providerId="ADAL" clId="{10EEDAB3-2DB0-BA4D-8CC6-6424E46A9142}" dt="2024-01-13T14:01:24.763" v="1193"/>
          <ac:inkMkLst>
            <pc:docMk/>
            <pc:sldMk cId="744054261" sldId="328"/>
            <ac:inkMk id="303" creationId="{286A94AA-B6E7-AEC7-7DA4-820FF7967523}"/>
          </ac:inkMkLst>
        </pc:inkChg>
        <pc:inkChg chg="add mod">
          <ac:chgData name="Kokchun Giang" userId="67e2125d-ec8c-4323-9653-9824a2ad815f" providerId="ADAL" clId="{10EEDAB3-2DB0-BA4D-8CC6-6424E46A9142}" dt="2024-01-13T14:01:24.763" v="1193"/>
          <ac:inkMkLst>
            <pc:docMk/>
            <pc:sldMk cId="744054261" sldId="328"/>
            <ac:inkMk id="304" creationId="{B88D134A-58F4-3B57-AF88-EBC08449DD41}"/>
          </ac:inkMkLst>
        </pc:inkChg>
        <pc:inkChg chg="add mod">
          <ac:chgData name="Kokchun Giang" userId="67e2125d-ec8c-4323-9653-9824a2ad815f" providerId="ADAL" clId="{10EEDAB3-2DB0-BA4D-8CC6-6424E46A9142}" dt="2024-01-13T15:30:23.949" v="2921" actId="164"/>
          <ac:inkMkLst>
            <pc:docMk/>
            <pc:sldMk cId="744054261" sldId="328"/>
            <ac:inkMk id="306" creationId="{41E36F5B-C63D-02C6-9BFA-31B3646EE184}"/>
          </ac:inkMkLst>
        </pc:inkChg>
        <pc:inkChg chg="add mod">
          <ac:chgData name="Kokchun Giang" userId="67e2125d-ec8c-4323-9653-9824a2ad815f" providerId="ADAL" clId="{10EEDAB3-2DB0-BA4D-8CC6-6424E46A9142}" dt="2024-01-13T14:01:38.411" v="1212"/>
          <ac:inkMkLst>
            <pc:docMk/>
            <pc:sldMk cId="744054261" sldId="328"/>
            <ac:inkMk id="307" creationId="{54AFE81F-E46F-BEE3-C8C5-6E65BBF28C09}"/>
          </ac:inkMkLst>
        </pc:inkChg>
        <pc:inkChg chg="add mod">
          <ac:chgData name="Kokchun Giang" userId="67e2125d-ec8c-4323-9653-9824a2ad815f" providerId="ADAL" clId="{10EEDAB3-2DB0-BA4D-8CC6-6424E46A9142}" dt="2024-01-13T14:01:38.411" v="1212"/>
          <ac:inkMkLst>
            <pc:docMk/>
            <pc:sldMk cId="744054261" sldId="328"/>
            <ac:inkMk id="308" creationId="{3098887E-9BEB-5FB3-C0D4-069970B6C932}"/>
          </ac:inkMkLst>
        </pc:inkChg>
        <pc:inkChg chg="add mod">
          <ac:chgData name="Kokchun Giang" userId="67e2125d-ec8c-4323-9653-9824a2ad815f" providerId="ADAL" clId="{10EEDAB3-2DB0-BA4D-8CC6-6424E46A9142}" dt="2024-01-13T14:01:38.411" v="1212"/>
          <ac:inkMkLst>
            <pc:docMk/>
            <pc:sldMk cId="744054261" sldId="328"/>
            <ac:inkMk id="309" creationId="{99001FEB-4283-DA07-38E2-58097F99362D}"/>
          </ac:inkMkLst>
        </pc:inkChg>
        <pc:inkChg chg="add mod">
          <ac:chgData name="Kokchun Giang" userId="67e2125d-ec8c-4323-9653-9824a2ad815f" providerId="ADAL" clId="{10EEDAB3-2DB0-BA4D-8CC6-6424E46A9142}" dt="2024-01-13T15:30:23.949" v="2921" actId="164"/>
          <ac:inkMkLst>
            <pc:docMk/>
            <pc:sldMk cId="744054261" sldId="328"/>
            <ac:inkMk id="311" creationId="{52F26885-94D1-309D-852A-AF15F9350B98}"/>
          </ac:inkMkLst>
        </pc:inkChg>
        <pc:inkChg chg="add del mod">
          <ac:chgData name="Kokchun Giang" userId="67e2125d-ec8c-4323-9653-9824a2ad815f" providerId="ADAL" clId="{10EEDAB3-2DB0-BA4D-8CC6-6424E46A9142}" dt="2024-01-13T14:01:40.959" v="1221" actId="9405"/>
          <ac:inkMkLst>
            <pc:docMk/>
            <pc:sldMk cId="744054261" sldId="328"/>
            <ac:inkMk id="312" creationId="{D0C3F380-E241-0D5B-008F-DB4AA6442BB4}"/>
          </ac:inkMkLst>
        </pc:inkChg>
        <pc:inkChg chg="add del mod">
          <ac:chgData name="Kokchun Giang" userId="67e2125d-ec8c-4323-9653-9824a2ad815f" providerId="ADAL" clId="{10EEDAB3-2DB0-BA4D-8CC6-6424E46A9142}" dt="2024-01-13T14:01:40.416" v="1220" actId="9405"/>
          <ac:inkMkLst>
            <pc:docMk/>
            <pc:sldMk cId="744054261" sldId="328"/>
            <ac:inkMk id="313" creationId="{AA06AD45-AEB5-05A9-7BED-E6637D2F4689}"/>
          </ac:inkMkLst>
        </pc:inkChg>
        <pc:inkChg chg="add del mod">
          <ac:chgData name="Kokchun Giang" userId="67e2125d-ec8c-4323-9653-9824a2ad815f" providerId="ADAL" clId="{10EEDAB3-2DB0-BA4D-8CC6-6424E46A9142}" dt="2024-01-13T14:01:40.074" v="1219" actId="9405"/>
          <ac:inkMkLst>
            <pc:docMk/>
            <pc:sldMk cId="744054261" sldId="328"/>
            <ac:inkMk id="314" creationId="{06A607A5-22A3-9948-51F4-5A991CEF2E8B}"/>
          </ac:inkMkLst>
        </pc:inkChg>
        <pc:inkChg chg="add del mod">
          <ac:chgData name="Kokchun Giang" userId="67e2125d-ec8c-4323-9653-9824a2ad815f" providerId="ADAL" clId="{10EEDAB3-2DB0-BA4D-8CC6-6424E46A9142}" dt="2024-01-13T14:01:39.713" v="1218" actId="9405"/>
          <ac:inkMkLst>
            <pc:docMk/>
            <pc:sldMk cId="744054261" sldId="328"/>
            <ac:inkMk id="315" creationId="{4305CB68-F0E3-8E11-B811-899C2975F256}"/>
          </ac:inkMkLst>
        </pc:inkChg>
        <pc:inkChg chg="add del mod">
          <ac:chgData name="Kokchun Giang" userId="67e2125d-ec8c-4323-9653-9824a2ad815f" providerId="ADAL" clId="{10EEDAB3-2DB0-BA4D-8CC6-6424E46A9142}" dt="2024-01-13T14:01:39.487" v="1217" actId="9405"/>
          <ac:inkMkLst>
            <pc:docMk/>
            <pc:sldMk cId="744054261" sldId="328"/>
            <ac:inkMk id="316" creationId="{5A0B824F-B232-D70D-2C01-9EE2474920D0}"/>
          </ac:inkMkLst>
        </pc:inkChg>
        <pc:inkChg chg="add del mod">
          <ac:chgData name="Kokchun Giang" userId="67e2125d-ec8c-4323-9653-9824a2ad815f" providerId="ADAL" clId="{10EEDAB3-2DB0-BA4D-8CC6-6424E46A9142}" dt="2024-01-13T14:01:39.225" v="1216" actId="9405"/>
          <ac:inkMkLst>
            <pc:docMk/>
            <pc:sldMk cId="744054261" sldId="328"/>
            <ac:inkMk id="317" creationId="{249B428C-BCD4-ABB6-B10D-E401204038E2}"/>
          </ac:inkMkLst>
        </pc:inkChg>
        <pc:inkChg chg="add del mod">
          <ac:chgData name="Kokchun Giang" userId="67e2125d-ec8c-4323-9653-9824a2ad815f" providerId="ADAL" clId="{10EEDAB3-2DB0-BA4D-8CC6-6424E46A9142}" dt="2024-01-13T14:01:38.983" v="1215" actId="9405"/>
          <ac:inkMkLst>
            <pc:docMk/>
            <pc:sldMk cId="744054261" sldId="328"/>
            <ac:inkMk id="318" creationId="{364E3063-D6E0-56EA-73D7-BDAFC10EFCD9}"/>
          </ac:inkMkLst>
        </pc:inkChg>
        <pc:inkChg chg="add del mod">
          <ac:chgData name="Kokchun Giang" userId="67e2125d-ec8c-4323-9653-9824a2ad815f" providerId="ADAL" clId="{10EEDAB3-2DB0-BA4D-8CC6-6424E46A9142}" dt="2024-01-13T14:01:38.820" v="1214" actId="9405"/>
          <ac:inkMkLst>
            <pc:docMk/>
            <pc:sldMk cId="744054261" sldId="328"/>
            <ac:inkMk id="319" creationId="{F4D58FA8-3A6F-D995-EAC4-C351BF9AC449}"/>
          </ac:inkMkLst>
        </pc:inkChg>
        <pc:inkChg chg="add del mod">
          <ac:chgData name="Kokchun Giang" userId="67e2125d-ec8c-4323-9653-9824a2ad815f" providerId="ADAL" clId="{10EEDAB3-2DB0-BA4D-8CC6-6424E46A9142}" dt="2024-01-13T14:01:38.600" v="1213" actId="9405"/>
          <ac:inkMkLst>
            <pc:docMk/>
            <pc:sldMk cId="744054261" sldId="328"/>
            <ac:inkMk id="320" creationId="{31BF6315-319B-C6CA-2A95-2C7C8337CE9A}"/>
          </ac:inkMkLst>
        </pc:inkChg>
        <pc:inkChg chg="add del mod">
          <ac:chgData name="Kokchun Giang" userId="67e2125d-ec8c-4323-9653-9824a2ad815f" providerId="ADAL" clId="{10EEDAB3-2DB0-BA4D-8CC6-6424E46A9142}" dt="2024-01-13T14:01:38.411" v="1212"/>
          <ac:inkMkLst>
            <pc:docMk/>
            <pc:sldMk cId="744054261" sldId="328"/>
            <ac:inkMk id="321" creationId="{142F24D3-C442-BC01-12FB-1D8EF5D82749}"/>
          </ac:inkMkLst>
        </pc:inkChg>
        <pc:inkChg chg="add mod">
          <ac:chgData name="Kokchun Giang" userId="67e2125d-ec8c-4323-9653-9824a2ad815f" providerId="ADAL" clId="{10EEDAB3-2DB0-BA4D-8CC6-6424E46A9142}" dt="2024-01-13T14:01:48.337" v="1235"/>
          <ac:inkMkLst>
            <pc:docMk/>
            <pc:sldMk cId="744054261" sldId="328"/>
            <ac:inkMk id="323" creationId="{1C1B3ABB-6E74-4A2C-34F4-FD0E8152D7AA}"/>
          </ac:inkMkLst>
        </pc:inkChg>
        <pc:inkChg chg="add mod">
          <ac:chgData name="Kokchun Giang" userId="67e2125d-ec8c-4323-9653-9824a2ad815f" providerId="ADAL" clId="{10EEDAB3-2DB0-BA4D-8CC6-6424E46A9142}" dt="2024-01-13T14:01:48.337" v="1235"/>
          <ac:inkMkLst>
            <pc:docMk/>
            <pc:sldMk cId="744054261" sldId="328"/>
            <ac:inkMk id="324" creationId="{23D0BC77-793E-59F8-BC81-078144663069}"/>
          </ac:inkMkLst>
        </pc:inkChg>
        <pc:inkChg chg="add mod">
          <ac:chgData name="Kokchun Giang" userId="67e2125d-ec8c-4323-9653-9824a2ad815f" providerId="ADAL" clId="{10EEDAB3-2DB0-BA4D-8CC6-6424E46A9142}" dt="2024-01-13T14:01:48.337" v="1235"/>
          <ac:inkMkLst>
            <pc:docMk/>
            <pc:sldMk cId="744054261" sldId="328"/>
            <ac:inkMk id="326" creationId="{A21FC407-0558-BC0B-E756-80046ECABDBB}"/>
          </ac:inkMkLst>
        </pc:inkChg>
        <pc:inkChg chg="add mod">
          <ac:chgData name="Kokchun Giang" userId="67e2125d-ec8c-4323-9653-9824a2ad815f" providerId="ADAL" clId="{10EEDAB3-2DB0-BA4D-8CC6-6424E46A9142}" dt="2024-01-13T14:01:48.337" v="1235"/>
          <ac:inkMkLst>
            <pc:docMk/>
            <pc:sldMk cId="744054261" sldId="328"/>
            <ac:inkMk id="328" creationId="{ABB2869A-7DAA-2813-A86E-98F6694C3250}"/>
          </ac:inkMkLst>
        </pc:inkChg>
        <pc:inkChg chg="add mod">
          <ac:chgData name="Kokchun Giang" userId="67e2125d-ec8c-4323-9653-9824a2ad815f" providerId="ADAL" clId="{10EEDAB3-2DB0-BA4D-8CC6-6424E46A9142}" dt="2024-01-13T14:01:48.337" v="1235"/>
          <ac:inkMkLst>
            <pc:docMk/>
            <pc:sldMk cId="744054261" sldId="328"/>
            <ac:inkMk id="329" creationId="{E08E564C-ED2C-BC06-7E6E-FCA462E4FCAF}"/>
          </ac:inkMkLst>
        </pc:inkChg>
        <pc:inkChg chg="add mod">
          <ac:chgData name="Kokchun Giang" userId="67e2125d-ec8c-4323-9653-9824a2ad815f" providerId="ADAL" clId="{10EEDAB3-2DB0-BA4D-8CC6-6424E46A9142}" dt="2024-01-13T14:01:48.337" v="1235"/>
          <ac:inkMkLst>
            <pc:docMk/>
            <pc:sldMk cId="744054261" sldId="328"/>
            <ac:inkMk id="330" creationId="{D16169D1-CAC9-473A-6745-B058B24FF11E}"/>
          </ac:inkMkLst>
        </pc:inkChg>
        <pc:inkChg chg="add mod">
          <ac:chgData name="Kokchun Giang" userId="67e2125d-ec8c-4323-9653-9824a2ad815f" providerId="ADAL" clId="{10EEDAB3-2DB0-BA4D-8CC6-6424E46A9142}" dt="2024-01-13T14:01:48.337" v="1235"/>
          <ac:inkMkLst>
            <pc:docMk/>
            <pc:sldMk cId="744054261" sldId="328"/>
            <ac:inkMk id="331" creationId="{4853F83F-36AE-A28E-E5B9-B53A7D6E7C5C}"/>
          </ac:inkMkLst>
        </pc:inkChg>
        <pc:inkChg chg="add mod">
          <ac:chgData name="Kokchun Giang" userId="67e2125d-ec8c-4323-9653-9824a2ad815f" providerId="ADAL" clId="{10EEDAB3-2DB0-BA4D-8CC6-6424E46A9142}" dt="2024-01-13T14:01:48.337" v="1235"/>
          <ac:inkMkLst>
            <pc:docMk/>
            <pc:sldMk cId="744054261" sldId="328"/>
            <ac:inkMk id="333" creationId="{3B58D2F1-CDF4-1E64-813B-C493DF283E08}"/>
          </ac:inkMkLst>
        </pc:inkChg>
        <pc:inkChg chg="add mod">
          <ac:chgData name="Kokchun Giang" userId="67e2125d-ec8c-4323-9653-9824a2ad815f" providerId="ADAL" clId="{10EEDAB3-2DB0-BA4D-8CC6-6424E46A9142}" dt="2024-01-13T14:01:48.337" v="1235"/>
          <ac:inkMkLst>
            <pc:docMk/>
            <pc:sldMk cId="744054261" sldId="328"/>
            <ac:inkMk id="334" creationId="{A4DFD582-07E4-E49C-3420-264DEB3DA38B}"/>
          </ac:inkMkLst>
        </pc:inkChg>
        <pc:inkChg chg="add mod">
          <ac:chgData name="Kokchun Giang" userId="67e2125d-ec8c-4323-9653-9824a2ad815f" providerId="ADAL" clId="{10EEDAB3-2DB0-BA4D-8CC6-6424E46A9142}" dt="2024-01-13T14:01:48.337" v="1235"/>
          <ac:inkMkLst>
            <pc:docMk/>
            <pc:sldMk cId="744054261" sldId="328"/>
            <ac:inkMk id="335" creationId="{2144C6E2-925C-DA4E-A1F4-350C82DF2041}"/>
          </ac:inkMkLst>
        </pc:inkChg>
        <pc:inkChg chg="add">
          <ac:chgData name="Kokchun Giang" userId="67e2125d-ec8c-4323-9653-9824a2ad815f" providerId="ADAL" clId="{10EEDAB3-2DB0-BA4D-8CC6-6424E46A9142}" dt="2024-01-13T14:02:02.411" v="1236" actId="9405"/>
          <ac:inkMkLst>
            <pc:docMk/>
            <pc:sldMk cId="744054261" sldId="328"/>
            <ac:inkMk id="337" creationId="{5373C939-B683-BB0E-F28F-FBDE274616E6}"/>
          </ac:inkMkLst>
        </pc:inkChg>
        <pc:inkChg chg="add del mod">
          <ac:chgData name="Kokchun Giang" userId="67e2125d-ec8c-4323-9653-9824a2ad815f" providerId="ADAL" clId="{10EEDAB3-2DB0-BA4D-8CC6-6424E46A9142}" dt="2024-01-13T14:02:33.078" v="1250" actId="9405"/>
          <ac:inkMkLst>
            <pc:docMk/>
            <pc:sldMk cId="744054261" sldId="328"/>
            <ac:inkMk id="338" creationId="{A841A69C-A2AE-403D-F817-801653B7D9DE}"/>
          </ac:inkMkLst>
        </pc:inkChg>
        <pc:inkChg chg="add del mod">
          <ac:chgData name="Kokchun Giang" userId="67e2125d-ec8c-4323-9653-9824a2ad815f" providerId="ADAL" clId="{10EEDAB3-2DB0-BA4D-8CC6-6424E46A9142}" dt="2024-01-13T14:02:32.639" v="1249" actId="9405"/>
          <ac:inkMkLst>
            <pc:docMk/>
            <pc:sldMk cId="744054261" sldId="328"/>
            <ac:inkMk id="339" creationId="{B0964489-9805-E9E0-A350-19D4462C085F}"/>
          </ac:inkMkLst>
        </pc:inkChg>
        <pc:inkChg chg="add del mod">
          <ac:chgData name="Kokchun Giang" userId="67e2125d-ec8c-4323-9653-9824a2ad815f" providerId="ADAL" clId="{10EEDAB3-2DB0-BA4D-8CC6-6424E46A9142}" dt="2024-01-13T14:02:32.070" v="1248" actId="9405"/>
          <ac:inkMkLst>
            <pc:docMk/>
            <pc:sldMk cId="744054261" sldId="328"/>
            <ac:inkMk id="340" creationId="{D482CB59-753F-E38F-B70A-BBA75CB08764}"/>
          </ac:inkMkLst>
        </pc:inkChg>
        <pc:inkChg chg="add del mod">
          <ac:chgData name="Kokchun Giang" userId="67e2125d-ec8c-4323-9653-9824a2ad815f" providerId="ADAL" clId="{10EEDAB3-2DB0-BA4D-8CC6-6424E46A9142}" dt="2024-01-13T14:02:31.879" v="1247" actId="9405"/>
          <ac:inkMkLst>
            <pc:docMk/>
            <pc:sldMk cId="744054261" sldId="328"/>
            <ac:inkMk id="341" creationId="{FA7873CD-5D67-0529-A39F-A31118145579}"/>
          </ac:inkMkLst>
        </pc:inkChg>
        <pc:inkChg chg="add del mod">
          <ac:chgData name="Kokchun Giang" userId="67e2125d-ec8c-4323-9653-9824a2ad815f" providerId="ADAL" clId="{10EEDAB3-2DB0-BA4D-8CC6-6424E46A9142}" dt="2024-01-13T14:02:31.673" v="1246" actId="9405"/>
          <ac:inkMkLst>
            <pc:docMk/>
            <pc:sldMk cId="744054261" sldId="328"/>
            <ac:inkMk id="342" creationId="{CE8375DE-0C38-C644-3680-D916460440A3}"/>
          </ac:inkMkLst>
        </pc:inkChg>
        <pc:inkChg chg="add del mod">
          <ac:chgData name="Kokchun Giang" userId="67e2125d-ec8c-4323-9653-9824a2ad815f" providerId="ADAL" clId="{10EEDAB3-2DB0-BA4D-8CC6-6424E46A9142}" dt="2024-01-13T14:02:31.473" v="1245"/>
          <ac:inkMkLst>
            <pc:docMk/>
            <pc:sldMk cId="744054261" sldId="328"/>
            <ac:inkMk id="343" creationId="{413EB494-A87B-C7B3-E4E3-328525CC4643}"/>
          </ac:inkMkLst>
        </pc:inkChg>
        <pc:inkChg chg="add mod">
          <ac:chgData name="Kokchun Giang" userId="67e2125d-ec8c-4323-9653-9824a2ad815f" providerId="ADAL" clId="{10EEDAB3-2DB0-BA4D-8CC6-6424E46A9142}" dt="2024-01-13T14:02:41.190" v="1263"/>
          <ac:inkMkLst>
            <pc:docMk/>
            <pc:sldMk cId="744054261" sldId="328"/>
            <ac:inkMk id="346" creationId="{2C54F077-2B1A-7594-86BD-9373C1B4A1B2}"/>
          </ac:inkMkLst>
        </pc:inkChg>
        <pc:inkChg chg="add mod">
          <ac:chgData name="Kokchun Giang" userId="67e2125d-ec8c-4323-9653-9824a2ad815f" providerId="ADAL" clId="{10EEDAB3-2DB0-BA4D-8CC6-6424E46A9142}" dt="2024-01-13T14:02:41.190" v="1263"/>
          <ac:inkMkLst>
            <pc:docMk/>
            <pc:sldMk cId="744054261" sldId="328"/>
            <ac:inkMk id="347" creationId="{554D64F9-F265-C7D3-F070-1F204E621B1A}"/>
          </ac:inkMkLst>
        </pc:inkChg>
        <pc:inkChg chg="add mod">
          <ac:chgData name="Kokchun Giang" userId="67e2125d-ec8c-4323-9653-9824a2ad815f" providerId="ADAL" clId="{10EEDAB3-2DB0-BA4D-8CC6-6424E46A9142}" dt="2024-01-13T14:02:41.190" v="1263"/>
          <ac:inkMkLst>
            <pc:docMk/>
            <pc:sldMk cId="744054261" sldId="328"/>
            <ac:inkMk id="348" creationId="{8D18ADE3-9BCA-6F68-0BD3-F5F7A95FC614}"/>
          </ac:inkMkLst>
        </pc:inkChg>
        <pc:inkChg chg="add mod">
          <ac:chgData name="Kokchun Giang" userId="67e2125d-ec8c-4323-9653-9824a2ad815f" providerId="ADAL" clId="{10EEDAB3-2DB0-BA4D-8CC6-6424E46A9142}" dt="2024-01-13T14:02:41.190" v="1263"/>
          <ac:inkMkLst>
            <pc:docMk/>
            <pc:sldMk cId="744054261" sldId="328"/>
            <ac:inkMk id="349" creationId="{66B79A42-2033-47D5-6251-06745CB5C19F}"/>
          </ac:inkMkLst>
        </pc:inkChg>
        <pc:inkChg chg="add mod">
          <ac:chgData name="Kokchun Giang" userId="67e2125d-ec8c-4323-9653-9824a2ad815f" providerId="ADAL" clId="{10EEDAB3-2DB0-BA4D-8CC6-6424E46A9142}" dt="2024-01-13T14:02:41.190" v="1263"/>
          <ac:inkMkLst>
            <pc:docMk/>
            <pc:sldMk cId="744054261" sldId="328"/>
            <ac:inkMk id="350" creationId="{F9072A38-BAB8-8DED-276A-ABA64E941C33}"/>
          </ac:inkMkLst>
        </pc:inkChg>
        <pc:inkChg chg="add mod">
          <ac:chgData name="Kokchun Giang" userId="67e2125d-ec8c-4323-9653-9824a2ad815f" providerId="ADAL" clId="{10EEDAB3-2DB0-BA4D-8CC6-6424E46A9142}" dt="2024-01-13T14:02:41.190" v="1263"/>
          <ac:inkMkLst>
            <pc:docMk/>
            <pc:sldMk cId="744054261" sldId="328"/>
            <ac:inkMk id="351" creationId="{BB2DD2BC-F0AA-5837-5876-84D1C69DE1A2}"/>
          </ac:inkMkLst>
        </pc:inkChg>
        <pc:inkChg chg="add mod">
          <ac:chgData name="Kokchun Giang" userId="67e2125d-ec8c-4323-9653-9824a2ad815f" providerId="ADAL" clId="{10EEDAB3-2DB0-BA4D-8CC6-6424E46A9142}" dt="2024-01-13T14:02:41.190" v="1263"/>
          <ac:inkMkLst>
            <pc:docMk/>
            <pc:sldMk cId="744054261" sldId="328"/>
            <ac:inkMk id="352" creationId="{7B9CD494-09FD-181A-09B0-71D3A9F54D11}"/>
          </ac:inkMkLst>
        </pc:inkChg>
        <pc:inkChg chg="add mod">
          <ac:chgData name="Kokchun Giang" userId="67e2125d-ec8c-4323-9653-9824a2ad815f" providerId="ADAL" clId="{10EEDAB3-2DB0-BA4D-8CC6-6424E46A9142}" dt="2024-01-13T14:02:41.190" v="1263"/>
          <ac:inkMkLst>
            <pc:docMk/>
            <pc:sldMk cId="744054261" sldId="328"/>
            <ac:inkMk id="353" creationId="{97D89F03-939D-8E2B-ED1D-6F24182C70B8}"/>
          </ac:inkMkLst>
        </pc:inkChg>
        <pc:inkChg chg="add mod">
          <ac:chgData name="Kokchun Giang" userId="67e2125d-ec8c-4323-9653-9824a2ad815f" providerId="ADAL" clId="{10EEDAB3-2DB0-BA4D-8CC6-6424E46A9142}" dt="2024-01-13T14:02:41.190" v="1263"/>
          <ac:inkMkLst>
            <pc:docMk/>
            <pc:sldMk cId="744054261" sldId="328"/>
            <ac:inkMk id="354" creationId="{864003FA-70CA-AD10-83FC-C3E34FC87760}"/>
          </ac:inkMkLst>
        </pc:inkChg>
        <pc:inkChg chg="add mod">
          <ac:chgData name="Kokchun Giang" userId="67e2125d-ec8c-4323-9653-9824a2ad815f" providerId="ADAL" clId="{10EEDAB3-2DB0-BA4D-8CC6-6424E46A9142}" dt="2024-01-13T14:02:41.190" v="1263"/>
          <ac:inkMkLst>
            <pc:docMk/>
            <pc:sldMk cId="744054261" sldId="328"/>
            <ac:inkMk id="355" creationId="{28ACD5B8-A206-0B08-B622-186408C8B8DE}"/>
          </ac:inkMkLst>
        </pc:inkChg>
        <pc:inkChg chg="add mod">
          <ac:chgData name="Kokchun Giang" userId="67e2125d-ec8c-4323-9653-9824a2ad815f" providerId="ADAL" clId="{10EEDAB3-2DB0-BA4D-8CC6-6424E46A9142}" dt="2024-01-13T14:02:41.190" v="1263"/>
          <ac:inkMkLst>
            <pc:docMk/>
            <pc:sldMk cId="744054261" sldId="328"/>
            <ac:inkMk id="356" creationId="{5A19C1CB-BA79-AA1D-679D-DC998EBE580D}"/>
          </ac:inkMkLst>
        </pc:inkChg>
        <pc:inkChg chg="del">
          <ac:chgData name="Kokchun Giang" userId="67e2125d-ec8c-4323-9653-9824a2ad815f" providerId="ADAL" clId="{10EEDAB3-2DB0-BA4D-8CC6-6424E46A9142}" dt="2024-01-13T12:52:04.788" v="750" actId="478"/>
          <ac:inkMkLst>
            <pc:docMk/>
            <pc:sldMk cId="744054261" sldId="328"/>
            <ac:inkMk id="357" creationId="{7E0C1F9A-23FF-6538-5313-C936B1EDA007}"/>
          </ac:inkMkLst>
        </pc:inkChg>
        <pc:inkChg chg="add mod">
          <ac:chgData name="Kokchun Giang" userId="67e2125d-ec8c-4323-9653-9824a2ad815f" providerId="ADAL" clId="{10EEDAB3-2DB0-BA4D-8CC6-6424E46A9142}" dt="2024-01-13T14:02:41.190" v="1263"/>
          <ac:inkMkLst>
            <pc:docMk/>
            <pc:sldMk cId="744054261" sldId="328"/>
            <ac:inkMk id="357" creationId="{B98021E3-1EBB-84D8-6154-73128A412A89}"/>
          </ac:inkMkLst>
        </pc:inkChg>
        <pc:inkChg chg="add mod">
          <ac:chgData name="Kokchun Giang" userId="67e2125d-ec8c-4323-9653-9824a2ad815f" providerId="ADAL" clId="{10EEDAB3-2DB0-BA4D-8CC6-6424E46A9142}" dt="2024-01-13T14:02:57.713" v="1286"/>
          <ac:inkMkLst>
            <pc:docMk/>
            <pc:sldMk cId="744054261" sldId="328"/>
            <ac:inkMk id="360" creationId="{3CD8BB5F-EB38-659C-3C2F-458FBFAB7B0A}"/>
          </ac:inkMkLst>
        </pc:inkChg>
        <pc:inkChg chg="add mod">
          <ac:chgData name="Kokchun Giang" userId="67e2125d-ec8c-4323-9653-9824a2ad815f" providerId="ADAL" clId="{10EEDAB3-2DB0-BA4D-8CC6-6424E46A9142}" dt="2024-01-13T14:02:57.713" v="1286"/>
          <ac:inkMkLst>
            <pc:docMk/>
            <pc:sldMk cId="744054261" sldId="328"/>
            <ac:inkMk id="361" creationId="{58364EEA-B576-376B-2702-01558E6703A2}"/>
          </ac:inkMkLst>
        </pc:inkChg>
        <pc:inkChg chg="add mod">
          <ac:chgData name="Kokchun Giang" userId="67e2125d-ec8c-4323-9653-9824a2ad815f" providerId="ADAL" clId="{10EEDAB3-2DB0-BA4D-8CC6-6424E46A9142}" dt="2024-01-13T14:02:57.713" v="1286"/>
          <ac:inkMkLst>
            <pc:docMk/>
            <pc:sldMk cId="744054261" sldId="328"/>
            <ac:inkMk id="363" creationId="{477AE652-25ED-D3FC-075F-95EAFCBB6C43}"/>
          </ac:inkMkLst>
        </pc:inkChg>
        <pc:inkChg chg="add mod">
          <ac:chgData name="Kokchun Giang" userId="67e2125d-ec8c-4323-9653-9824a2ad815f" providerId="ADAL" clId="{10EEDAB3-2DB0-BA4D-8CC6-6424E46A9142}" dt="2024-01-13T15:30:34.441" v="2924" actId="164"/>
          <ac:inkMkLst>
            <pc:docMk/>
            <pc:sldMk cId="744054261" sldId="328"/>
            <ac:inkMk id="365" creationId="{BDB7AA4D-8ADD-3F55-8AE0-6B47B6EE3B31}"/>
          </ac:inkMkLst>
        </pc:inkChg>
        <pc:inkChg chg="add mod">
          <ac:chgData name="Kokchun Giang" userId="67e2125d-ec8c-4323-9653-9824a2ad815f" providerId="ADAL" clId="{10EEDAB3-2DB0-BA4D-8CC6-6424E46A9142}" dt="2024-01-13T15:30:34.441" v="2924" actId="164"/>
          <ac:inkMkLst>
            <pc:docMk/>
            <pc:sldMk cId="744054261" sldId="328"/>
            <ac:inkMk id="366" creationId="{BC022495-6B32-5476-9B54-F5152EFC437A}"/>
          </ac:inkMkLst>
        </pc:inkChg>
        <pc:inkChg chg="add del">
          <ac:chgData name="Kokchun Giang" userId="67e2125d-ec8c-4323-9653-9824a2ad815f" providerId="ADAL" clId="{10EEDAB3-2DB0-BA4D-8CC6-6424E46A9142}" dt="2024-01-13T14:02:49.589" v="1272" actId="9405"/>
          <ac:inkMkLst>
            <pc:docMk/>
            <pc:sldMk cId="744054261" sldId="328"/>
            <ac:inkMk id="367" creationId="{5C3B3C14-02F5-ABD1-1641-81DFC103F571}"/>
          </ac:inkMkLst>
        </pc:inkChg>
        <pc:inkChg chg="add del mod">
          <ac:chgData name="Kokchun Giang" userId="67e2125d-ec8c-4323-9653-9824a2ad815f" providerId="ADAL" clId="{10EEDAB3-2DB0-BA4D-8CC6-6424E46A9142}" dt="2024-01-13T14:02:55.655" v="1284"/>
          <ac:inkMkLst>
            <pc:docMk/>
            <pc:sldMk cId="744054261" sldId="328"/>
            <ac:inkMk id="368" creationId="{4CD71F69-B1FD-336C-A852-113B23D0A4FE}"/>
          </ac:inkMkLst>
        </pc:inkChg>
        <pc:inkChg chg="add del mod">
          <ac:chgData name="Kokchun Giang" userId="67e2125d-ec8c-4323-9653-9824a2ad815f" providerId="ADAL" clId="{10EEDAB3-2DB0-BA4D-8CC6-6424E46A9142}" dt="2024-01-13T14:02:55.434" v="1282"/>
          <ac:inkMkLst>
            <pc:docMk/>
            <pc:sldMk cId="744054261" sldId="328"/>
            <ac:inkMk id="370" creationId="{CC2C4FC1-D467-8E8F-999F-2200E564EDC9}"/>
          </ac:inkMkLst>
        </pc:inkChg>
        <pc:inkChg chg="add del mod">
          <ac:chgData name="Kokchun Giang" userId="67e2125d-ec8c-4323-9653-9824a2ad815f" providerId="ADAL" clId="{10EEDAB3-2DB0-BA4D-8CC6-6424E46A9142}" dt="2024-01-13T14:02:55.200" v="1280"/>
          <ac:inkMkLst>
            <pc:docMk/>
            <pc:sldMk cId="744054261" sldId="328"/>
            <ac:inkMk id="372" creationId="{521EDA8E-843C-A2ED-49B9-39E026AF96A6}"/>
          </ac:inkMkLst>
        </pc:inkChg>
        <pc:inkChg chg="add mod">
          <ac:chgData name="Kokchun Giang" userId="67e2125d-ec8c-4323-9653-9824a2ad815f" providerId="ADAL" clId="{10EEDAB3-2DB0-BA4D-8CC6-6424E46A9142}" dt="2024-01-13T14:02:57.713" v="1286"/>
          <ac:inkMkLst>
            <pc:docMk/>
            <pc:sldMk cId="744054261" sldId="328"/>
            <ac:inkMk id="374" creationId="{E92B31A9-5427-22B0-146F-95CC47D97786}"/>
          </ac:inkMkLst>
        </pc:inkChg>
        <pc:inkChg chg="add mod">
          <ac:chgData name="Kokchun Giang" userId="67e2125d-ec8c-4323-9653-9824a2ad815f" providerId="ADAL" clId="{10EEDAB3-2DB0-BA4D-8CC6-6424E46A9142}" dt="2024-01-13T15:30:34.441" v="2924" actId="164"/>
          <ac:inkMkLst>
            <pc:docMk/>
            <pc:sldMk cId="744054261" sldId="328"/>
            <ac:inkMk id="376" creationId="{D08EE010-8B09-6A50-7C05-E2B4C4F0C2BB}"/>
          </ac:inkMkLst>
        </pc:inkChg>
        <pc:inkChg chg="add mod">
          <ac:chgData name="Kokchun Giang" userId="67e2125d-ec8c-4323-9653-9824a2ad815f" providerId="ADAL" clId="{10EEDAB3-2DB0-BA4D-8CC6-6424E46A9142}" dt="2024-01-13T15:30:34.441" v="2924" actId="164"/>
          <ac:inkMkLst>
            <pc:docMk/>
            <pc:sldMk cId="744054261" sldId="328"/>
            <ac:inkMk id="377" creationId="{9DAE37D8-F532-6A0B-F870-7657FC643468}"/>
          </ac:inkMkLst>
        </pc:inkChg>
        <pc:inkChg chg="add mod">
          <ac:chgData name="Kokchun Giang" userId="67e2125d-ec8c-4323-9653-9824a2ad815f" providerId="ADAL" clId="{10EEDAB3-2DB0-BA4D-8CC6-6424E46A9142}" dt="2024-01-13T15:30:50.807" v="2928" actId="164"/>
          <ac:inkMkLst>
            <pc:docMk/>
            <pc:sldMk cId="744054261" sldId="328"/>
            <ac:inkMk id="378" creationId="{8FF7C389-17AB-EAEF-0E2A-D0C9B07DDDED}"/>
          </ac:inkMkLst>
        </pc:inkChg>
        <pc:inkChg chg="add mod">
          <ac:chgData name="Kokchun Giang" userId="67e2125d-ec8c-4323-9653-9824a2ad815f" providerId="ADAL" clId="{10EEDAB3-2DB0-BA4D-8CC6-6424E46A9142}" dt="2024-01-13T15:30:50.807" v="2928" actId="164"/>
          <ac:inkMkLst>
            <pc:docMk/>
            <pc:sldMk cId="744054261" sldId="328"/>
            <ac:inkMk id="379" creationId="{A72670EE-003F-18C4-B403-CDCA54AEC37A}"/>
          </ac:inkMkLst>
        </pc:inkChg>
        <pc:inkChg chg="add mod">
          <ac:chgData name="Kokchun Giang" userId="67e2125d-ec8c-4323-9653-9824a2ad815f" providerId="ADAL" clId="{10EEDAB3-2DB0-BA4D-8CC6-6424E46A9142}" dt="2024-01-13T15:30:50.807" v="2928" actId="164"/>
          <ac:inkMkLst>
            <pc:docMk/>
            <pc:sldMk cId="744054261" sldId="328"/>
            <ac:inkMk id="380" creationId="{D23DD318-8A62-77CB-FDA8-51C11C9AC77A}"/>
          </ac:inkMkLst>
        </pc:inkChg>
        <pc:inkChg chg="add mod">
          <ac:chgData name="Kokchun Giang" userId="67e2125d-ec8c-4323-9653-9824a2ad815f" providerId="ADAL" clId="{10EEDAB3-2DB0-BA4D-8CC6-6424E46A9142}" dt="2024-01-13T15:30:50.807" v="2928" actId="164"/>
          <ac:inkMkLst>
            <pc:docMk/>
            <pc:sldMk cId="744054261" sldId="328"/>
            <ac:inkMk id="381" creationId="{8E7DE7F5-7A4E-0462-E2F3-1BDE408069B0}"/>
          </ac:inkMkLst>
        </pc:inkChg>
        <pc:inkChg chg="add mod">
          <ac:chgData name="Kokchun Giang" userId="67e2125d-ec8c-4323-9653-9824a2ad815f" providerId="ADAL" clId="{10EEDAB3-2DB0-BA4D-8CC6-6424E46A9142}" dt="2024-01-13T15:30:50.807" v="2928" actId="164"/>
          <ac:inkMkLst>
            <pc:docMk/>
            <pc:sldMk cId="744054261" sldId="328"/>
            <ac:inkMk id="382" creationId="{9349EC3B-45D5-F588-BCC1-28600CE56430}"/>
          </ac:inkMkLst>
        </pc:inkChg>
        <pc:inkChg chg="add mod">
          <ac:chgData name="Kokchun Giang" userId="67e2125d-ec8c-4323-9653-9824a2ad815f" providerId="ADAL" clId="{10EEDAB3-2DB0-BA4D-8CC6-6424E46A9142}" dt="2024-01-13T15:30:50.807" v="2928" actId="164"/>
          <ac:inkMkLst>
            <pc:docMk/>
            <pc:sldMk cId="744054261" sldId="328"/>
            <ac:inkMk id="383" creationId="{52087264-CE92-48AE-B0A1-C7CBC41B8D8D}"/>
          </ac:inkMkLst>
        </pc:inkChg>
        <pc:inkChg chg="add mod">
          <ac:chgData name="Kokchun Giang" userId="67e2125d-ec8c-4323-9653-9824a2ad815f" providerId="ADAL" clId="{10EEDAB3-2DB0-BA4D-8CC6-6424E46A9142}" dt="2024-01-13T15:30:50.807" v="2928" actId="164"/>
          <ac:inkMkLst>
            <pc:docMk/>
            <pc:sldMk cId="744054261" sldId="328"/>
            <ac:inkMk id="384" creationId="{F427C740-3054-E736-C1C7-1D0ADD35B8D0}"/>
          </ac:inkMkLst>
        </pc:inkChg>
        <pc:inkChg chg="add mod">
          <ac:chgData name="Kokchun Giang" userId="67e2125d-ec8c-4323-9653-9824a2ad815f" providerId="ADAL" clId="{10EEDAB3-2DB0-BA4D-8CC6-6424E46A9142}" dt="2024-01-13T15:30:50.807" v="2928" actId="164"/>
          <ac:inkMkLst>
            <pc:docMk/>
            <pc:sldMk cId="744054261" sldId="328"/>
            <ac:inkMk id="385" creationId="{2AAED80B-B8B2-8E48-6107-14E7762D5CD8}"/>
          </ac:inkMkLst>
        </pc:inkChg>
        <pc:inkChg chg="add mod">
          <ac:chgData name="Kokchun Giang" userId="67e2125d-ec8c-4323-9653-9824a2ad815f" providerId="ADAL" clId="{10EEDAB3-2DB0-BA4D-8CC6-6424E46A9142}" dt="2024-01-13T15:30:50.807" v="2928" actId="164"/>
          <ac:inkMkLst>
            <pc:docMk/>
            <pc:sldMk cId="744054261" sldId="328"/>
            <ac:inkMk id="386" creationId="{DFCA5D38-B461-B403-6397-8B7DEEB6E5F9}"/>
          </ac:inkMkLst>
        </pc:inkChg>
        <pc:inkChg chg="add mod">
          <ac:chgData name="Kokchun Giang" userId="67e2125d-ec8c-4323-9653-9824a2ad815f" providerId="ADAL" clId="{10EEDAB3-2DB0-BA4D-8CC6-6424E46A9142}" dt="2024-01-13T15:30:50.807" v="2928" actId="164"/>
          <ac:inkMkLst>
            <pc:docMk/>
            <pc:sldMk cId="744054261" sldId="328"/>
            <ac:inkMk id="387" creationId="{2454582C-75AC-0E31-4394-9440BC33F335}"/>
          </ac:inkMkLst>
        </pc:inkChg>
        <pc:inkChg chg="add del mod">
          <ac:chgData name="Kokchun Giang" userId="67e2125d-ec8c-4323-9653-9824a2ad815f" providerId="ADAL" clId="{10EEDAB3-2DB0-BA4D-8CC6-6424E46A9142}" dt="2024-01-13T14:03:31.532" v="1304" actId="9405"/>
          <ac:inkMkLst>
            <pc:docMk/>
            <pc:sldMk cId="744054261" sldId="328"/>
            <ac:inkMk id="388" creationId="{653CD52B-F519-E194-E86A-21716F8EAEA6}"/>
          </ac:inkMkLst>
        </pc:inkChg>
        <pc:inkChg chg="add del mod">
          <ac:chgData name="Kokchun Giang" userId="67e2125d-ec8c-4323-9653-9824a2ad815f" providerId="ADAL" clId="{10EEDAB3-2DB0-BA4D-8CC6-6424E46A9142}" dt="2024-01-13T14:03:30.974" v="1303"/>
          <ac:inkMkLst>
            <pc:docMk/>
            <pc:sldMk cId="744054261" sldId="328"/>
            <ac:inkMk id="389" creationId="{80C875B6-5021-95DE-2136-1900BCA18E29}"/>
          </ac:inkMkLst>
        </pc:inkChg>
        <pc:inkChg chg="add mod">
          <ac:chgData name="Kokchun Giang" userId="67e2125d-ec8c-4323-9653-9824a2ad815f" providerId="ADAL" clId="{10EEDAB3-2DB0-BA4D-8CC6-6424E46A9142}" dt="2024-01-13T15:30:46.749" v="2927" actId="164"/>
          <ac:inkMkLst>
            <pc:docMk/>
            <pc:sldMk cId="744054261" sldId="328"/>
            <ac:inkMk id="391" creationId="{3CA2623A-DE13-DEC7-C806-90BA6AD5AEAB}"/>
          </ac:inkMkLst>
        </pc:inkChg>
        <pc:inkChg chg="add mod">
          <ac:chgData name="Kokchun Giang" userId="67e2125d-ec8c-4323-9653-9824a2ad815f" providerId="ADAL" clId="{10EEDAB3-2DB0-BA4D-8CC6-6424E46A9142}" dt="2024-01-13T15:30:46.749" v="2927" actId="164"/>
          <ac:inkMkLst>
            <pc:docMk/>
            <pc:sldMk cId="744054261" sldId="328"/>
            <ac:inkMk id="392" creationId="{E6E32ACC-AF62-D2DE-B45F-06EB89597027}"/>
          </ac:inkMkLst>
        </pc:inkChg>
        <pc:inkChg chg="add mod">
          <ac:chgData name="Kokchun Giang" userId="67e2125d-ec8c-4323-9653-9824a2ad815f" providerId="ADAL" clId="{10EEDAB3-2DB0-BA4D-8CC6-6424E46A9142}" dt="2024-01-13T15:30:46.749" v="2927" actId="164"/>
          <ac:inkMkLst>
            <pc:docMk/>
            <pc:sldMk cId="744054261" sldId="328"/>
            <ac:inkMk id="393" creationId="{40203C74-4EE6-900A-6F55-59D4FCFBEAAC}"/>
          </ac:inkMkLst>
        </pc:inkChg>
        <pc:inkChg chg="add mod">
          <ac:chgData name="Kokchun Giang" userId="67e2125d-ec8c-4323-9653-9824a2ad815f" providerId="ADAL" clId="{10EEDAB3-2DB0-BA4D-8CC6-6424E46A9142}" dt="2024-01-13T15:30:46.749" v="2927" actId="164"/>
          <ac:inkMkLst>
            <pc:docMk/>
            <pc:sldMk cId="744054261" sldId="328"/>
            <ac:inkMk id="394" creationId="{F5B06E4D-5FBD-3B1B-9624-2F659D3DF47E}"/>
          </ac:inkMkLst>
        </pc:inkChg>
        <pc:inkChg chg="add mod">
          <ac:chgData name="Kokchun Giang" userId="67e2125d-ec8c-4323-9653-9824a2ad815f" providerId="ADAL" clId="{10EEDAB3-2DB0-BA4D-8CC6-6424E46A9142}" dt="2024-01-13T15:30:46.749" v="2927" actId="164"/>
          <ac:inkMkLst>
            <pc:docMk/>
            <pc:sldMk cId="744054261" sldId="328"/>
            <ac:inkMk id="395" creationId="{0D95736D-C1D3-E4AD-1EFD-873DCD1118C8}"/>
          </ac:inkMkLst>
        </pc:inkChg>
        <pc:inkChg chg="add mod">
          <ac:chgData name="Kokchun Giang" userId="67e2125d-ec8c-4323-9653-9824a2ad815f" providerId="ADAL" clId="{10EEDAB3-2DB0-BA4D-8CC6-6424E46A9142}" dt="2024-01-13T15:30:46.749" v="2927" actId="164"/>
          <ac:inkMkLst>
            <pc:docMk/>
            <pc:sldMk cId="744054261" sldId="328"/>
            <ac:inkMk id="396" creationId="{ABC48E16-C9F7-D8F8-EDA9-B43976FFEE1F}"/>
          </ac:inkMkLst>
        </pc:inkChg>
        <pc:inkChg chg="add mod">
          <ac:chgData name="Kokchun Giang" userId="67e2125d-ec8c-4323-9653-9824a2ad815f" providerId="ADAL" clId="{10EEDAB3-2DB0-BA4D-8CC6-6424E46A9142}" dt="2024-01-13T15:30:46.749" v="2927" actId="164"/>
          <ac:inkMkLst>
            <pc:docMk/>
            <pc:sldMk cId="744054261" sldId="328"/>
            <ac:inkMk id="397" creationId="{DAD3BA66-C721-48F7-EB98-6EC0A3F421C8}"/>
          </ac:inkMkLst>
        </pc:inkChg>
        <pc:inkChg chg="add mod">
          <ac:chgData name="Kokchun Giang" userId="67e2125d-ec8c-4323-9653-9824a2ad815f" providerId="ADAL" clId="{10EEDAB3-2DB0-BA4D-8CC6-6424E46A9142}" dt="2024-01-13T15:30:46.749" v="2927" actId="164"/>
          <ac:inkMkLst>
            <pc:docMk/>
            <pc:sldMk cId="744054261" sldId="328"/>
            <ac:inkMk id="399" creationId="{B415FCFF-6611-84CC-8861-4555B7089D55}"/>
          </ac:inkMkLst>
        </pc:inkChg>
        <pc:inkChg chg="add mod">
          <ac:chgData name="Kokchun Giang" userId="67e2125d-ec8c-4323-9653-9824a2ad815f" providerId="ADAL" clId="{10EEDAB3-2DB0-BA4D-8CC6-6424E46A9142}" dt="2024-01-13T15:30:46.749" v="2927" actId="164"/>
          <ac:inkMkLst>
            <pc:docMk/>
            <pc:sldMk cId="744054261" sldId="328"/>
            <ac:inkMk id="400" creationId="{588693CD-B04B-150E-98E4-1D089196745B}"/>
          </ac:inkMkLst>
        </pc:inkChg>
        <pc:inkChg chg="add mod">
          <ac:chgData name="Kokchun Giang" userId="67e2125d-ec8c-4323-9653-9824a2ad815f" providerId="ADAL" clId="{10EEDAB3-2DB0-BA4D-8CC6-6424E46A9142}" dt="2024-01-13T15:30:46.749" v="2927" actId="164"/>
          <ac:inkMkLst>
            <pc:docMk/>
            <pc:sldMk cId="744054261" sldId="328"/>
            <ac:inkMk id="402" creationId="{0BE84416-8158-20DC-17F3-2CA78170FE28}"/>
          </ac:inkMkLst>
        </pc:inkChg>
        <pc:inkChg chg="add mod">
          <ac:chgData name="Kokchun Giang" userId="67e2125d-ec8c-4323-9653-9824a2ad815f" providerId="ADAL" clId="{10EEDAB3-2DB0-BA4D-8CC6-6424E46A9142}" dt="2024-01-13T15:30:46.749" v="2927" actId="164"/>
          <ac:inkMkLst>
            <pc:docMk/>
            <pc:sldMk cId="744054261" sldId="328"/>
            <ac:inkMk id="403" creationId="{D7E791C8-824A-923A-3E6F-519E7FA83F2C}"/>
          </ac:inkMkLst>
        </pc:inkChg>
        <pc:inkChg chg="add mod">
          <ac:chgData name="Kokchun Giang" userId="67e2125d-ec8c-4323-9653-9824a2ad815f" providerId="ADAL" clId="{10EEDAB3-2DB0-BA4D-8CC6-6424E46A9142}" dt="2024-01-13T15:30:46.749" v="2927" actId="164"/>
          <ac:inkMkLst>
            <pc:docMk/>
            <pc:sldMk cId="744054261" sldId="328"/>
            <ac:inkMk id="405" creationId="{9E5502AD-E098-41BD-4211-DDF165D0AD01}"/>
          </ac:inkMkLst>
        </pc:inkChg>
        <pc:inkChg chg="add mod">
          <ac:chgData name="Kokchun Giang" userId="67e2125d-ec8c-4323-9653-9824a2ad815f" providerId="ADAL" clId="{10EEDAB3-2DB0-BA4D-8CC6-6424E46A9142}" dt="2024-01-13T15:30:46.749" v="2927" actId="164"/>
          <ac:inkMkLst>
            <pc:docMk/>
            <pc:sldMk cId="744054261" sldId="328"/>
            <ac:inkMk id="406" creationId="{65B1B75C-3DC5-5A91-3ECE-03B3D3E417D0}"/>
          </ac:inkMkLst>
        </pc:inkChg>
        <pc:inkChg chg="add mod">
          <ac:chgData name="Kokchun Giang" userId="67e2125d-ec8c-4323-9653-9824a2ad815f" providerId="ADAL" clId="{10EEDAB3-2DB0-BA4D-8CC6-6424E46A9142}" dt="2024-01-13T15:30:46.749" v="2927" actId="164"/>
          <ac:inkMkLst>
            <pc:docMk/>
            <pc:sldMk cId="744054261" sldId="328"/>
            <ac:inkMk id="408" creationId="{A9862B30-CC74-96B5-C31F-EE9735E90212}"/>
          </ac:inkMkLst>
        </pc:inkChg>
        <pc:inkChg chg="add mod">
          <ac:chgData name="Kokchun Giang" userId="67e2125d-ec8c-4323-9653-9824a2ad815f" providerId="ADAL" clId="{10EEDAB3-2DB0-BA4D-8CC6-6424E46A9142}" dt="2024-01-13T15:30:46.749" v="2927" actId="164"/>
          <ac:inkMkLst>
            <pc:docMk/>
            <pc:sldMk cId="744054261" sldId="328"/>
            <ac:inkMk id="409" creationId="{F8B3C118-06F4-ECE9-5DF1-A84F838317F9}"/>
          </ac:inkMkLst>
        </pc:inkChg>
        <pc:inkChg chg="add mod">
          <ac:chgData name="Kokchun Giang" userId="67e2125d-ec8c-4323-9653-9824a2ad815f" providerId="ADAL" clId="{10EEDAB3-2DB0-BA4D-8CC6-6424E46A9142}" dt="2024-01-13T15:30:46.749" v="2927" actId="164"/>
          <ac:inkMkLst>
            <pc:docMk/>
            <pc:sldMk cId="744054261" sldId="328"/>
            <ac:inkMk id="411" creationId="{ABF84B23-52AA-11F3-3C9E-900CD6513597}"/>
          </ac:inkMkLst>
        </pc:inkChg>
        <pc:inkChg chg="add mod">
          <ac:chgData name="Kokchun Giang" userId="67e2125d-ec8c-4323-9653-9824a2ad815f" providerId="ADAL" clId="{10EEDAB3-2DB0-BA4D-8CC6-6424E46A9142}" dt="2024-01-13T15:30:46.749" v="2927" actId="164"/>
          <ac:inkMkLst>
            <pc:docMk/>
            <pc:sldMk cId="744054261" sldId="328"/>
            <ac:inkMk id="412" creationId="{5D161680-54C0-3491-8FC5-DFB8AB39C730}"/>
          </ac:inkMkLst>
        </pc:inkChg>
        <pc:inkChg chg="add mod">
          <ac:chgData name="Kokchun Giang" userId="67e2125d-ec8c-4323-9653-9824a2ad815f" providerId="ADAL" clId="{10EEDAB3-2DB0-BA4D-8CC6-6424E46A9142}" dt="2024-01-13T15:30:46.749" v="2927" actId="164"/>
          <ac:inkMkLst>
            <pc:docMk/>
            <pc:sldMk cId="744054261" sldId="328"/>
            <ac:inkMk id="413" creationId="{71A7E574-15A2-1247-D4D6-D96A440116C6}"/>
          </ac:inkMkLst>
        </pc:inkChg>
        <pc:inkChg chg="add mod">
          <ac:chgData name="Kokchun Giang" userId="67e2125d-ec8c-4323-9653-9824a2ad815f" providerId="ADAL" clId="{10EEDAB3-2DB0-BA4D-8CC6-6424E46A9142}" dt="2024-01-13T15:30:46.749" v="2927" actId="164"/>
          <ac:inkMkLst>
            <pc:docMk/>
            <pc:sldMk cId="744054261" sldId="328"/>
            <ac:inkMk id="414" creationId="{AA7619A6-F4AB-E205-A72A-795320486948}"/>
          </ac:inkMkLst>
        </pc:inkChg>
        <pc:inkChg chg="add mod">
          <ac:chgData name="Kokchun Giang" userId="67e2125d-ec8c-4323-9653-9824a2ad815f" providerId="ADAL" clId="{10EEDAB3-2DB0-BA4D-8CC6-6424E46A9142}" dt="2024-01-13T15:30:57.247" v="2930" actId="164"/>
          <ac:inkMkLst>
            <pc:docMk/>
            <pc:sldMk cId="744054261" sldId="328"/>
            <ac:inkMk id="416" creationId="{50D8D6D6-F4F7-46C4-5D31-C0B3E7456393}"/>
          </ac:inkMkLst>
        </pc:inkChg>
        <pc:inkChg chg="add mod">
          <ac:chgData name="Kokchun Giang" userId="67e2125d-ec8c-4323-9653-9824a2ad815f" providerId="ADAL" clId="{10EEDAB3-2DB0-BA4D-8CC6-6424E46A9142}" dt="2024-01-13T15:30:57.247" v="2930" actId="164"/>
          <ac:inkMkLst>
            <pc:docMk/>
            <pc:sldMk cId="744054261" sldId="328"/>
            <ac:inkMk id="417" creationId="{32AF4850-AD2C-B73E-8C95-C3A8F75F056C}"/>
          </ac:inkMkLst>
        </pc:inkChg>
        <pc:inkChg chg="add mod">
          <ac:chgData name="Kokchun Giang" userId="67e2125d-ec8c-4323-9653-9824a2ad815f" providerId="ADAL" clId="{10EEDAB3-2DB0-BA4D-8CC6-6424E46A9142}" dt="2024-01-13T15:30:57.247" v="2930" actId="164"/>
          <ac:inkMkLst>
            <pc:docMk/>
            <pc:sldMk cId="744054261" sldId="328"/>
            <ac:inkMk id="418" creationId="{3F04B659-0281-3C26-692E-1A5BB310B956}"/>
          </ac:inkMkLst>
        </pc:inkChg>
        <pc:inkChg chg="add mod">
          <ac:chgData name="Kokchun Giang" userId="67e2125d-ec8c-4323-9653-9824a2ad815f" providerId="ADAL" clId="{10EEDAB3-2DB0-BA4D-8CC6-6424E46A9142}" dt="2024-01-13T15:30:57.247" v="2930" actId="164"/>
          <ac:inkMkLst>
            <pc:docMk/>
            <pc:sldMk cId="744054261" sldId="328"/>
            <ac:inkMk id="419" creationId="{942E34D6-F149-439A-C0E7-7AE83C1DE3C6}"/>
          </ac:inkMkLst>
        </pc:inkChg>
        <pc:inkChg chg="add mod">
          <ac:chgData name="Kokchun Giang" userId="67e2125d-ec8c-4323-9653-9824a2ad815f" providerId="ADAL" clId="{10EEDAB3-2DB0-BA4D-8CC6-6424E46A9142}" dt="2024-01-13T15:30:57.247" v="2930" actId="164"/>
          <ac:inkMkLst>
            <pc:docMk/>
            <pc:sldMk cId="744054261" sldId="328"/>
            <ac:inkMk id="420" creationId="{DA403C79-5893-A428-FCEC-3FEEB08D47ED}"/>
          </ac:inkMkLst>
        </pc:inkChg>
        <pc:inkChg chg="add mod">
          <ac:chgData name="Kokchun Giang" userId="67e2125d-ec8c-4323-9653-9824a2ad815f" providerId="ADAL" clId="{10EEDAB3-2DB0-BA4D-8CC6-6424E46A9142}" dt="2024-01-13T15:30:57.247" v="2930" actId="164"/>
          <ac:inkMkLst>
            <pc:docMk/>
            <pc:sldMk cId="744054261" sldId="328"/>
            <ac:inkMk id="421" creationId="{BB32ED89-5336-B347-5526-F09CEE8E8E67}"/>
          </ac:inkMkLst>
        </pc:inkChg>
        <pc:inkChg chg="del">
          <ac:chgData name="Kokchun Giang" userId="67e2125d-ec8c-4323-9653-9824a2ad815f" providerId="ADAL" clId="{10EEDAB3-2DB0-BA4D-8CC6-6424E46A9142}" dt="2024-01-13T12:52:04.788" v="750" actId="478"/>
          <ac:inkMkLst>
            <pc:docMk/>
            <pc:sldMk cId="744054261" sldId="328"/>
            <ac:inkMk id="422" creationId="{2B2DDE4B-FB5D-220C-80FE-9EA45E4412D6}"/>
          </ac:inkMkLst>
        </pc:inkChg>
        <pc:inkChg chg="add del mod">
          <ac:chgData name="Kokchun Giang" userId="67e2125d-ec8c-4323-9653-9824a2ad815f" providerId="ADAL" clId="{10EEDAB3-2DB0-BA4D-8CC6-6424E46A9142}" dt="2024-01-13T14:04:04.579" v="1343" actId="9405"/>
          <ac:inkMkLst>
            <pc:docMk/>
            <pc:sldMk cId="744054261" sldId="328"/>
            <ac:inkMk id="422" creationId="{A6377765-936D-73A2-4545-279E8AA31035}"/>
          </ac:inkMkLst>
        </pc:inkChg>
        <pc:inkChg chg="del">
          <ac:chgData name="Kokchun Giang" userId="67e2125d-ec8c-4323-9653-9824a2ad815f" providerId="ADAL" clId="{10EEDAB3-2DB0-BA4D-8CC6-6424E46A9142}" dt="2024-01-13T12:52:04.788" v="750" actId="478"/>
          <ac:inkMkLst>
            <pc:docMk/>
            <pc:sldMk cId="744054261" sldId="328"/>
            <ac:inkMk id="423" creationId="{75426B72-00FF-8C03-3CCD-5C598A5D9761}"/>
          </ac:inkMkLst>
        </pc:inkChg>
        <pc:inkChg chg="add del mod">
          <ac:chgData name="Kokchun Giang" userId="67e2125d-ec8c-4323-9653-9824a2ad815f" providerId="ADAL" clId="{10EEDAB3-2DB0-BA4D-8CC6-6424E46A9142}" dt="2024-01-13T14:04:03.872" v="1342"/>
          <ac:inkMkLst>
            <pc:docMk/>
            <pc:sldMk cId="744054261" sldId="328"/>
            <ac:inkMk id="423" creationId="{B8DB29DC-822C-64FF-02A4-806B278FC403}"/>
          </ac:inkMkLst>
        </pc:inkChg>
        <pc:inkChg chg="add del">
          <ac:chgData name="Kokchun Giang" userId="67e2125d-ec8c-4323-9653-9824a2ad815f" providerId="ADAL" clId="{10EEDAB3-2DB0-BA4D-8CC6-6424E46A9142}" dt="2024-01-13T14:04:03.564" v="1339" actId="9405"/>
          <ac:inkMkLst>
            <pc:docMk/>
            <pc:sldMk cId="744054261" sldId="328"/>
            <ac:inkMk id="424" creationId="{6CE95A0D-B6E6-0AF1-A83D-156433798296}"/>
          </ac:inkMkLst>
        </pc:inkChg>
        <pc:inkChg chg="del">
          <ac:chgData name="Kokchun Giang" userId="67e2125d-ec8c-4323-9653-9824a2ad815f" providerId="ADAL" clId="{10EEDAB3-2DB0-BA4D-8CC6-6424E46A9142}" dt="2024-01-13T12:52:04.788" v="750" actId="478"/>
          <ac:inkMkLst>
            <pc:docMk/>
            <pc:sldMk cId="744054261" sldId="328"/>
            <ac:inkMk id="424" creationId="{94FDBEA5-B449-586A-760A-F4CC99476603}"/>
          </ac:inkMkLst>
        </pc:inkChg>
        <pc:inkChg chg="del">
          <ac:chgData name="Kokchun Giang" userId="67e2125d-ec8c-4323-9653-9824a2ad815f" providerId="ADAL" clId="{10EEDAB3-2DB0-BA4D-8CC6-6424E46A9142}" dt="2024-01-13T12:52:04.788" v="750" actId="478"/>
          <ac:inkMkLst>
            <pc:docMk/>
            <pc:sldMk cId="744054261" sldId="328"/>
            <ac:inkMk id="425" creationId="{FEA8BD2F-B671-8AB3-9064-7BD10EE8EC4D}"/>
          </ac:inkMkLst>
        </pc:inkChg>
        <pc:inkChg chg="del">
          <ac:chgData name="Kokchun Giang" userId="67e2125d-ec8c-4323-9653-9824a2ad815f" providerId="ADAL" clId="{10EEDAB3-2DB0-BA4D-8CC6-6424E46A9142}" dt="2024-01-13T12:52:04.788" v="750" actId="478"/>
          <ac:inkMkLst>
            <pc:docMk/>
            <pc:sldMk cId="744054261" sldId="328"/>
            <ac:inkMk id="426" creationId="{56F038B0-D276-904F-FE2A-FDB46CA4EB58}"/>
          </ac:inkMkLst>
        </pc:inkChg>
        <pc:inkChg chg="add mod">
          <ac:chgData name="Kokchun Giang" userId="67e2125d-ec8c-4323-9653-9824a2ad815f" providerId="ADAL" clId="{10EEDAB3-2DB0-BA4D-8CC6-6424E46A9142}" dt="2024-01-13T15:30:46.749" v="2927" actId="164"/>
          <ac:inkMkLst>
            <pc:docMk/>
            <pc:sldMk cId="744054261" sldId="328"/>
            <ac:inkMk id="426" creationId="{8E650792-41A6-CFF2-02DB-1AD262A23750}"/>
          </ac:inkMkLst>
        </pc:inkChg>
        <pc:inkChg chg="del">
          <ac:chgData name="Kokchun Giang" userId="67e2125d-ec8c-4323-9653-9824a2ad815f" providerId="ADAL" clId="{10EEDAB3-2DB0-BA4D-8CC6-6424E46A9142}" dt="2024-01-13T12:52:04.788" v="750" actId="478"/>
          <ac:inkMkLst>
            <pc:docMk/>
            <pc:sldMk cId="744054261" sldId="328"/>
            <ac:inkMk id="427" creationId="{1B336D7E-E8E2-2183-EE88-6CE2A7E9F1A7}"/>
          </ac:inkMkLst>
        </pc:inkChg>
        <pc:inkChg chg="add mod">
          <ac:chgData name="Kokchun Giang" userId="67e2125d-ec8c-4323-9653-9824a2ad815f" providerId="ADAL" clId="{10EEDAB3-2DB0-BA4D-8CC6-6424E46A9142}" dt="2024-01-13T15:30:46.749" v="2927" actId="164"/>
          <ac:inkMkLst>
            <pc:docMk/>
            <pc:sldMk cId="744054261" sldId="328"/>
            <ac:inkMk id="427" creationId="{323A0296-3628-D3BB-B11A-2866918FB127}"/>
          </ac:inkMkLst>
        </pc:inkChg>
        <pc:inkChg chg="del">
          <ac:chgData name="Kokchun Giang" userId="67e2125d-ec8c-4323-9653-9824a2ad815f" providerId="ADAL" clId="{10EEDAB3-2DB0-BA4D-8CC6-6424E46A9142}" dt="2024-01-13T12:52:04.788" v="750" actId="478"/>
          <ac:inkMkLst>
            <pc:docMk/>
            <pc:sldMk cId="744054261" sldId="328"/>
            <ac:inkMk id="428" creationId="{9DC3B175-4B4D-64F9-382F-2041C8CB1B38}"/>
          </ac:inkMkLst>
        </pc:inkChg>
        <pc:inkChg chg="add mod">
          <ac:chgData name="Kokchun Giang" userId="67e2125d-ec8c-4323-9653-9824a2ad815f" providerId="ADAL" clId="{10EEDAB3-2DB0-BA4D-8CC6-6424E46A9142}" dt="2024-01-13T15:30:46.749" v="2927" actId="164"/>
          <ac:inkMkLst>
            <pc:docMk/>
            <pc:sldMk cId="744054261" sldId="328"/>
            <ac:inkMk id="428" creationId="{AA3F3D72-761B-92D0-4E97-DBCB73140178}"/>
          </ac:inkMkLst>
        </pc:inkChg>
        <pc:inkChg chg="del">
          <ac:chgData name="Kokchun Giang" userId="67e2125d-ec8c-4323-9653-9824a2ad815f" providerId="ADAL" clId="{10EEDAB3-2DB0-BA4D-8CC6-6424E46A9142}" dt="2024-01-13T12:52:04.788" v="750" actId="478"/>
          <ac:inkMkLst>
            <pc:docMk/>
            <pc:sldMk cId="744054261" sldId="328"/>
            <ac:inkMk id="429" creationId="{6A577B74-E969-81A1-FAF5-458400142804}"/>
          </ac:inkMkLst>
        </pc:inkChg>
        <pc:inkChg chg="add mod">
          <ac:chgData name="Kokchun Giang" userId="67e2125d-ec8c-4323-9653-9824a2ad815f" providerId="ADAL" clId="{10EEDAB3-2DB0-BA4D-8CC6-6424E46A9142}" dt="2024-01-13T15:30:46.749" v="2927" actId="164"/>
          <ac:inkMkLst>
            <pc:docMk/>
            <pc:sldMk cId="744054261" sldId="328"/>
            <ac:inkMk id="429" creationId="{72BBBF02-9418-47A5-4CA6-535CCB81A4CF}"/>
          </ac:inkMkLst>
        </pc:inkChg>
        <pc:inkChg chg="del">
          <ac:chgData name="Kokchun Giang" userId="67e2125d-ec8c-4323-9653-9824a2ad815f" providerId="ADAL" clId="{10EEDAB3-2DB0-BA4D-8CC6-6424E46A9142}" dt="2024-01-13T12:52:04.788" v="750" actId="478"/>
          <ac:inkMkLst>
            <pc:docMk/>
            <pc:sldMk cId="744054261" sldId="328"/>
            <ac:inkMk id="430" creationId="{138745EC-B661-7621-1EDF-A47F36703AB2}"/>
          </ac:inkMkLst>
        </pc:inkChg>
        <pc:inkChg chg="add mod">
          <ac:chgData name="Kokchun Giang" userId="67e2125d-ec8c-4323-9653-9824a2ad815f" providerId="ADAL" clId="{10EEDAB3-2DB0-BA4D-8CC6-6424E46A9142}" dt="2024-01-13T15:30:46.749" v="2927" actId="164"/>
          <ac:inkMkLst>
            <pc:docMk/>
            <pc:sldMk cId="744054261" sldId="328"/>
            <ac:inkMk id="431" creationId="{82891CC8-FCD3-11DA-0B59-8EEED9C3B29D}"/>
          </ac:inkMkLst>
        </pc:inkChg>
        <pc:inkChg chg="del">
          <ac:chgData name="Kokchun Giang" userId="67e2125d-ec8c-4323-9653-9824a2ad815f" providerId="ADAL" clId="{10EEDAB3-2DB0-BA4D-8CC6-6424E46A9142}" dt="2024-01-13T12:52:08.448" v="752" actId="478"/>
          <ac:inkMkLst>
            <pc:docMk/>
            <pc:sldMk cId="744054261" sldId="328"/>
            <ac:inkMk id="431" creationId="{C66F511D-848D-DF97-A44F-ED37DDF36DA4}"/>
          </ac:inkMkLst>
        </pc:inkChg>
        <pc:inkChg chg="add mod">
          <ac:chgData name="Kokchun Giang" userId="67e2125d-ec8c-4323-9653-9824a2ad815f" providerId="ADAL" clId="{10EEDAB3-2DB0-BA4D-8CC6-6424E46A9142}" dt="2024-01-13T15:30:46.749" v="2927" actId="164"/>
          <ac:inkMkLst>
            <pc:docMk/>
            <pc:sldMk cId="744054261" sldId="328"/>
            <ac:inkMk id="432" creationId="{C7ABE41A-D8DA-14BE-5316-48C982847648}"/>
          </ac:inkMkLst>
        </pc:inkChg>
        <pc:inkChg chg="add mod">
          <ac:chgData name="Kokchun Giang" userId="67e2125d-ec8c-4323-9653-9824a2ad815f" providerId="ADAL" clId="{10EEDAB3-2DB0-BA4D-8CC6-6424E46A9142}" dt="2024-01-13T15:30:46.749" v="2927" actId="164"/>
          <ac:inkMkLst>
            <pc:docMk/>
            <pc:sldMk cId="744054261" sldId="328"/>
            <ac:inkMk id="433" creationId="{551DDB82-D067-51A1-8E40-EB57E7F4C6C5}"/>
          </ac:inkMkLst>
        </pc:inkChg>
        <pc:inkChg chg="add mod">
          <ac:chgData name="Kokchun Giang" userId="67e2125d-ec8c-4323-9653-9824a2ad815f" providerId="ADAL" clId="{10EEDAB3-2DB0-BA4D-8CC6-6424E46A9142}" dt="2024-01-13T15:30:46.749" v="2927" actId="164"/>
          <ac:inkMkLst>
            <pc:docMk/>
            <pc:sldMk cId="744054261" sldId="328"/>
            <ac:inkMk id="434" creationId="{A9AF2CE4-509A-C889-C012-984B3E6E1CC7}"/>
          </ac:inkMkLst>
        </pc:inkChg>
        <pc:inkChg chg="add mod">
          <ac:chgData name="Kokchun Giang" userId="67e2125d-ec8c-4323-9653-9824a2ad815f" providerId="ADAL" clId="{10EEDAB3-2DB0-BA4D-8CC6-6424E46A9142}" dt="2024-01-13T15:30:46.749" v="2927" actId="164"/>
          <ac:inkMkLst>
            <pc:docMk/>
            <pc:sldMk cId="744054261" sldId="328"/>
            <ac:inkMk id="436" creationId="{5A1D3A06-2CD2-4AD1-511A-B02F2A134ACB}"/>
          </ac:inkMkLst>
        </pc:inkChg>
        <pc:inkChg chg="add mod">
          <ac:chgData name="Kokchun Giang" userId="67e2125d-ec8c-4323-9653-9824a2ad815f" providerId="ADAL" clId="{10EEDAB3-2DB0-BA4D-8CC6-6424E46A9142}" dt="2024-01-13T15:30:46.749" v="2927" actId="164"/>
          <ac:inkMkLst>
            <pc:docMk/>
            <pc:sldMk cId="744054261" sldId="328"/>
            <ac:inkMk id="437" creationId="{76D7BF42-BDE7-79EE-0F5D-A7F44209E46F}"/>
          </ac:inkMkLst>
        </pc:inkChg>
        <pc:inkChg chg="add mod">
          <ac:chgData name="Kokchun Giang" userId="67e2125d-ec8c-4323-9653-9824a2ad815f" providerId="ADAL" clId="{10EEDAB3-2DB0-BA4D-8CC6-6424E46A9142}" dt="2024-01-13T15:30:46.749" v="2927" actId="164"/>
          <ac:inkMkLst>
            <pc:docMk/>
            <pc:sldMk cId="744054261" sldId="328"/>
            <ac:inkMk id="438" creationId="{475F2BF3-5019-8ECC-69F5-1E5E2C2C45AA}"/>
          </ac:inkMkLst>
        </pc:inkChg>
        <pc:inkChg chg="add mod">
          <ac:chgData name="Kokchun Giang" userId="67e2125d-ec8c-4323-9653-9824a2ad815f" providerId="ADAL" clId="{10EEDAB3-2DB0-BA4D-8CC6-6424E46A9142}" dt="2024-01-13T15:30:46.749" v="2927" actId="164"/>
          <ac:inkMkLst>
            <pc:docMk/>
            <pc:sldMk cId="744054261" sldId="328"/>
            <ac:inkMk id="439" creationId="{3F214E89-72F0-5175-1718-B3B031D849B5}"/>
          </ac:inkMkLst>
        </pc:inkChg>
        <pc:inkChg chg="add mod">
          <ac:chgData name="Kokchun Giang" userId="67e2125d-ec8c-4323-9653-9824a2ad815f" providerId="ADAL" clId="{10EEDAB3-2DB0-BA4D-8CC6-6424E46A9142}" dt="2024-01-13T15:30:46.749" v="2927" actId="164"/>
          <ac:inkMkLst>
            <pc:docMk/>
            <pc:sldMk cId="744054261" sldId="328"/>
            <ac:inkMk id="440" creationId="{8F94525E-79A4-47B6-2456-A5EA47BCEAED}"/>
          </ac:inkMkLst>
        </pc:inkChg>
        <pc:inkChg chg="add mod">
          <ac:chgData name="Kokchun Giang" userId="67e2125d-ec8c-4323-9653-9824a2ad815f" providerId="ADAL" clId="{10EEDAB3-2DB0-BA4D-8CC6-6424E46A9142}" dt="2024-01-13T15:30:46.749" v="2927" actId="164"/>
          <ac:inkMkLst>
            <pc:docMk/>
            <pc:sldMk cId="744054261" sldId="328"/>
            <ac:inkMk id="441" creationId="{091E813E-1A29-5C7A-A280-1DE2441EAE05}"/>
          </ac:inkMkLst>
        </pc:inkChg>
        <pc:inkChg chg="add mod">
          <ac:chgData name="Kokchun Giang" userId="67e2125d-ec8c-4323-9653-9824a2ad815f" providerId="ADAL" clId="{10EEDAB3-2DB0-BA4D-8CC6-6424E46A9142}" dt="2024-01-13T15:30:46.749" v="2927" actId="164"/>
          <ac:inkMkLst>
            <pc:docMk/>
            <pc:sldMk cId="744054261" sldId="328"/>
            <ac:inkMk id="442" creationId="{37B61D8E-18B5-8E4C-D0F0-E5AD435261DF}"/>
          </ac:inkMkLst>
        </pc:inkChg>
        <pc:inkChg chg="add mod">
          <ac:chgData name="Kokchun Giang" userId="67e2125d-ec8c-4323-9653-9824a2ad815f" providerId="ADAL" clId="{10EEDAB3-2DB0-BA4D-8CC6-6424E46A9142}" dt="2024-01-13T15:30:46.749" v="2927" actId="164"/>
          <ac:inkMkLst>
            <pc:docMk/>
            <pc:sldMk cId="744054261" sldId="328"/>
            <ac:inkMk id="443" creationId="{B84B2589-CCF9-2B3A-F66B-FFA4115218C4}"/>
          </ac:inkMkLst>
        </pc:inkChg>
        <pc:inkChg chg="add mod">
          <ac:chgData name="Kokchun Giang" userId="67e2125d-ec8c-4323-9653-9824a2ad815f" providerId="ADAL" clId="{10EEDAB3-2DB0-BA4D-8CC6-6424E46A9142}" dt="2024-01-13T15:30:46.749" v="2927" actId="164"/>
          <ac:inkMkLst>
            <pc:docMk/>
            <pc:sldMk cId="744054261" sldId="328"/>
            <ac:inkMk id="445" creationId="{7152DEBD-30D4-0133-61FE-B09CCD769DE3}"/>
          </ac:inkMkLst>
        </pc:inkChg>
        <pc:inkChg chg="add del mod">
          <ac:chgData name="Kokchun Giang" userId="67e2125d-ec8c-4323-9653-9824a2ad815f" providerId="ADAL" clId="{10EEDAB3-2DB0-BA4D-8CC6-6424E46A9142}" dt="2024-01-13T14:04:51.093" v="1370" actId="9405"/>
          <ac:inkMkLst>
            <pc:docMk/>
            <pc:sldMk cId="744054261" sldId="328"/>
            <ac:inkMk id="447" creationId="{EFAA3804-D415-C688-DEDB-1F48EF1A3659}"/>
          </ac:inkMkLst>
        </pc:inkChg>
        <pc:inkChg chg="add del mod">
          <ac:chgData name="Kokchun Giang" userId="67e2125d-ec8c-4323-9653-9824a2ad815f" providerId="ADAL" clId="{10EEDAB3-2DB0-BA4D-8CC6-6424E46A9142}" dt="2024-01-13T14:04:50.772" v="1369"/>
          <ac:inkMkLst>
            <pc:docMk/>
            <pc:sldMk cId="744054261" sldId="328"/>
            <ac:inkMk id="448" creationId="{014D50C8-B3B0-8C5F-7CAB-FD002FD0EABA}"/>
          </ac:inkMkLst>
        </pc:inkChg>
        <pc:inkChg chg="del">
          <ac:chgData name="Kokchun Giang" userId="67e2125d-ec8c-4323-9653-9824a2ad815f" providerId="ADAL" clId="{10EEDAB3-2DB0-BA4D-8CC6-6424E46A9142}" dt="2024-01-13T12:52:07.290" v="751" actId="478"/>
          <ac:inkMkLst>
            <pc:docMk/>
            <pc:sldMk cId="744054261" sldId="328"/>
            <ac:inkMk id="463" creationId="{132B1EC7-8234-8892-F022-88A9352D5343}"/>
          </ac:inkMkLst>
        </pc:inkChg>
        <pc:inkChg chg="del">
          <ac:chgData name="Kokchun Giang" userId="67e2125d-ec8c-4323-9653-9824a2ad815f" providerId="ADAL" clId="{10EEDAB3-2DB0-BA4D-8CC6-6424E46A9142}" dt="2024-01-13T12:52:07.290" v="751" actId="478"/>
          <ac:inkMkLst>
            <pc:docMk/>
            <pc:sldMk cId="744054261" sldId="328"/>
            <ac:inkMk id="464" creationId="{D8210BA1-6E4C-35DD-50B6-A46A6BBD0150}"/>
          </ac:inkMkLst>
        </pc:inkChg>
        <pc:inkChg chg="del">
          <ac:chgData name="Kokchun Giang" userId="67e2125d-ec8c-4323-9653-9824a2ad815f" providerId="ADAL" clId="{10EEDAB3-2DB0-BA4D-8CC6-6424E46A9142}" dt="2024-01-13T12:52:07.290" v="751" actId="478"/>
          <ac:inkMkLst>
            <pc:docMk/>
            <pc:sldMk cId="744054261" sldId="328"/>
            <ac:inkMk id="465" creationId="{047EACD8-3B93-B61B-E00E-ED81F31E6969}"/>
          </ac:inkMkLst>
        </pc:inkChg>
        <pc:inkChg chg="del">
          <ac:chgData name="Kokchun Giang" userId="67e2125d-ec8c-4323-9653-9824a2ad815f" providerId="ADAL" clId="{10EEDAB3-2DB0-BA4D-8CC6-6424E46A9142}" dt="2024-01-13T12:52:07.290" v="751" actId="478"/>
          <ac:inkMkLst>
            <pc:docMk/>
            <pc:sldMk cId="744054261" sldId="328"/>
            <ac:inkMk id="466" creationId="{84A57748-3D55-032A-F694-2F9B99E521BE}"/>
          </ac:inkMkLst>
        </pc:inkChg>
        <pc:inkChg chg="del">
          <ac:chgData name="Kokchun Giang" userId="67e2125d-ec8c-4323-9653-9824a2ad815f" providerId="ADAL" clId="{10EEDAB3-2DB0-BA4D-8CC6-6424E46A9142}" dt="2024-01-13T12:52:07.290" v="751" actId="478"/>
          <ac:inkMkLst>
            <pc:docMk/>
            <pc:sldMk cId="744054261" sldId="328"/>
            <ac:inkMk id="467" creationId="{1A316319-1542-1D9C-AB6D-12ED554A76C9}"/>
          </ac:inkMkLst>
        </pc:inkChg>
        <pc:inkChg chg="del">
          <ac:chgData name="Kokchun Giang" userId="67e2125d-ec8c-4323-9653-9824a2ad815f" providerId="ADAL" clId="{10EEDAB3-2DB0-BA4D-8CC6-6424E46A9142}" dt="2024-01-13T12:52:07.290" v="751" actId="478"/>
          <ac:inkMkLst>
            <pc:docMk/>
            <pc:sldMk cId="744054261" sldId="328"/>
            <ac:inkMk id="479" creationId="{159AA81C-4A40-3991-C66F-AADCA532746B}"/>
          </ac:inkMkLst>
        </pc:inkChg>
        <pc:cxnChg chg="mod">
          <ac:chgData name="Kokchun Giang" userId="67e2125d-ec8c-4323-9653-9824a2ad815f" providerId="ADAL" clId="{10EEDAB3-2DB0-BA4D-8CC6-6424E46A9142}" dt="2024-01-13T13:53:31.333" v="909" actId="1076"/>
          <ac:cxnSpMkLst>
            <pc:docMk/>
            <pc:sldMk cId="744054261" sldId="328"/>
            <ac:cxnSpMk id="11" creationId="{28FE6B8E-8EF2-1C7B-E415-67CA4159BBFB}"/>
          </ac:cxnSpMkLst>
        </pc:cxnChg>
        <pc:cxnChg chg="mod">
          <ac:chgData name="Kokchun Giang" userId="67e2125d-ec8c-4323-9653-9824a2ad815f" providerId="ADAL" clId="{10EEDAB3-2DB0-BA4D-8CC6-6424E46A9142}" dt="2024-01-13T13:53:28.698" v="907" actId="14100"/>
          <ac:cxnSpMkLst>
            <pc:docMk/>
            <pc:sldMk cId="744054261" sldId="328"/>
            <ac:cxnSpMk id="12" creationId="{612E35A1-B658-A0E0-3DCF-0717569D94EF}"/>
          </ac:cxnSpMkLst>
        </pc:cxnChg>
        <pc:cxnChg chg="add mod">
          <ac:chgData name="Kokchun Giang" userId="67e2125d-ec8c-4323-9653-9824a2ad815f" providerId="ADAL" clId="{10EEDAB3-2DB0-BA4D-8CC6-6424E46A9142}" dt="2024-01-13T13:59:23.412" v="1168" actId="1076"/>
          <ac:cxnSpMkLst>
            <pc:docMk/>
            <pc:sldMk cId="744054261" sldId="328"/>
            <ac:cxnSpMk id="280" creationId="{E15CD59C-BBD7-D831-4CF8-502B208028A9}"/>
          </ac:cxnSpMkLst>
        </pc:cxnChg>
      </pc:sldChg>
      <pc:sldChg chg="addSp delSp modSp add mod delAnim modAnim modNotesTx">
        <pc:chgData name="Kokchun Giang" userId="67e2125d-ec8c-4323-9653-9824a2ad815f" providerId="ADAL" clId="{10EEDAB3-2DB0-BA4D-8CC6-6424E46A9142}" dt="2024-01-13T15:33:28.429" v="2964"/>
        <pc:sldMkLst>
          <pc:docMk/>
          <pc:sldMk cId="3137551220" sldId="329"/>
        </pc:sldMkLst>
        <pc:spChg chg="mod">
          <ac:chgData name="Kokchun Giang" userId="67e2125d-ec8c-4323-9653-9824a2ad815f" providerId="ADAL" clId="{10EEDAB3-2DB0-BA4D-8CC6-6424E46A9142}" dt="2024-01-13T14:06:26.660" v="1425" actId="2711"/>
          <ac:spMkLst>
            <pc:docMk/>
            <pc:sldMk cId="3137551220" sldId="329"/>
            <ac:spMk id="28" creationId="{7E8C0D03-019A-279A-6AD5-A5E7BD2580DB}"/>
          </ac:spMkLst>
        </pc:spChg>
        <pc:grpChg chg="del">
          <ac:chgData name="Kokchun Giang" userId="67e2125d-ec8c-4323-9653-9824a2ad815f" providerId="ADAL" clId="{10EEDAB3-2DB0-BA4D-8CC6-6424E46A9142}" dt="2024-01-13T14:06:45.364" v="1430" actId="478"/>
          <ac:grpSpMkLst>
            <pc:docMk/>
            <pc:sldMk cId="3137551220" sldId="329"/>
            <ac:grpSpMk id="2" creationId="{8D56E9CA-8C6F-3014-AACC-BFD5D3278352}"/>
          </ac:grpSpMkLst>
        </pc:grpChg>
        <pc:grpChg chg="add mod">
          <ac:chgData name="Kokchun Giang" userId="67e2125d-ec8c-4323-9653-9824a2ad815f" providerId="ADAL" clId="{10EEDAB3-2DB0-BA4D-8CC6-6424E46A9142}" dt="2024-01-13T15:31:06.221" v="2932" actId="164"/>
          <ac:grpSpMkLst>
            <pc:docMk/>
            <pc:sldMk cId="3137551220" sldId="329"/>
            <ac:grpSpMk id="2" creationId="{C52D8CB5-6EFE-BAB7-0AE5-B3FD18B1740A}"/>
          </ac:grpSpMkLst>
        </pc:grpChg>
        <pc:grpChg chg="del">
          <ac:chgData name="Kokchun Giang" userId="67e2125d-ec8c-4323-9653-9824a2ad815f" providerId="ADAL" clId="{10EEDAB3-2DB0-BA4D-8CC6-6424E46A9142}" dt="2024-01-13T14:06:45.364" v="1430" actId="478"/>
          <ac:grpSpMkLst>
            <pc:docMk/>
            <pc:sldMk cId="3137551220" sldId="329"/>
            <ac:grpSpMk id="6" creationId="{58B56413-743E-A5DB-A45C-8EEE81F8C619}"/>
          </ac:grpSpMkLst>
        </pc:grpChg>
        <pc:grpChg chg="add mod">
          <ac:chgData name="Kokchun Giang" userId="67e2125d-ec8c-4323-9653-9824a2ad815f" providerId="ADAL" clId="{10EEDAB3-2DB0-BA4D-8CC6-6424E46A9142}" dt="2024-01-13T15:31:39.237" v="2939" actId="164"/>
          <ac:grpSpMkLst>
            <pc:docMk/>
            <pc:sldMk cId="3137551220" sldId="329"/>
            <ac:grpSpMk id="7" creationId="{D4829399-8E81-00B0-A196-973CD5F30241}"/>
          </ac:grpSpMkLst>
        </pc:grpChg>
        <pc:grpChg chg="add mod">
          <ac:chgData name="Kokchun Giang" userId="67e2125d-ec8c-4323-9653-9824a2ad815f" providerId="ADAL" clId="{10EEDAB3-2DB0-BA4D-8CC6-6424E46A9142}" dt="2024-01-13T15:31:47.035" v="2941" actId="164"/>
          <ac:grpSpMkLst>
            <pc:docMk/>
            <pc:sldMk cId="3137551220" sldId="329"/>
            <ac:grpSpMk id="8" creationId="{F05DD42B-12CE-7B85-DE19-AF8478427354}"/>
          </ac:grpSpMkLst>
        </pc:grpChg>
        <pc:grpChg chg="add mod">
          <ac:chgData name="Kokchun Giang" userId="67e2125d-ec8c-4323-9653-9824a2ad815f" providerId="ADAL" clId="{10EEDAB3-2DB0-BA4D-8CC6-6424E46A9142}" dt="2024-01-13T15:31:54.585" v="2943" actId="164"/>
          <ac:grpSpMkLst>
            <pc:docMk/>
            <pc:sldMk cId="3137551220" sldId="329"/>
            <ac:grpSpMk id="9" creationId="{0948E606-9320-0F64-F267-94246C1FDA1D}"/>
          </ac:grpSpMkLst>
        </pc:grpChg>
        <pc:grpChg chg="add mod">
          <ac:chgData name="Kokchun Giang" userId="67e2125d-ec8c-4323-9653-9824a2ad815f" providerId="ADAL" clId="{10EEDAB3-2DB0-BA4D-8CC6-6424E46A9142}" dt="2024-01-13T15:32:05.141" v="2945" actId="164"/>
          <ac:grpSpMkLst>
            <pc:docMk/>
            <pc:sldMk cId="3137551220" sldId="329"/>
            <ac:grpSpMk id="10" creationId="{69AB4709-712B-9E42-00A1-19656834CEDE}"/>
          </ac:grpSpMkLst>
        </pc:grpChg>
        <pc:grpChg chg="del">
          <ac:chgData name="Kokchun Giang" userId="67e2125d-ec8c-4323-9653-9824a2ad815f" providerId="ADAL" clId="{10EEDAB3-2DB0-BA4D-8CC6-6424E46A9142}" dt="2024-01-13T14:06:45.364" v="1430" actId="478"/>
          <ac:grpSpMkLst>
            <pc:docMk/>
            <pc:sldMk cId="3137551220" sldId="329"/>
            <ac:grpSpMk id="10" creationId="{925D1EC6-7509-C1C6-30B3-5208AD5B96CA}"/>
          </ac:grpSpMkLst>
        </pc:grpChg>
        <pc:grpChg chg="add mod">
          <ac:chgData name="Kokchun Giang" userId="67e2125d-ec8c-4323-9653-9824a2ad815f" providerId="ADAL" clId="{10EEDAB3-2DB0-BA4D-8CC6-6424E46A9142}" dt="2024-01-13T15:32:10.023" v="2947" actId="164"/>
          <ac:grpSpMkLst>
            <pc:docMk/>
            <pc:sldMk cId="3137551220" sldId="329"/>
            <ac:grpSpMk id="11" creationId="{689F66EA-18B2-0869-32EA-19C84E1DF3D0}"/>
          </ac:grpSpMkLst>
        </pc:grpChg>
        <pc:grpChg chg="add mod">
          <ac:chgData name="Kokchun Giang" userId="67e2125d-ec8c-4323-9653-9824a2ad815f" providerId="ADAL" clId="{10EEDAB3-2DB0-BA4D-8CC6-6424E46A9142}" dt="2024-01-13T15:32:15.867" v="2949" actId="164"/>
          <ac:grpSpMkLst>
            <pc:docMk/>
            <pc:sldMk cId="3137551220" sldId="329"/>
            <ac:grpSpMk id="12" creationId="{9F7C08F2-1F23-35F1-AEDD-488C0244EC99}"/>
          </ac:grpSpMkLst>
        </pc:grpChg>
        <pc:grpChg chg="add mod">
          <ac:chgData name="Kokchun Giang" userId="67e2125d-ec8c-4323-9653-9824a2ad815f" providerId="ADAL" clId="{10EEDAB3-2DB0-BA4D-8CC6-6424E46A9142}" dt="2024-01-13T15:32:25.183" v="2951" actId="164"/>
          <ac:grpSpMkLst>
            <pc:docMk/>
            <pc:sldMk cId="3137551220" sldId="329"/>
            <ac:grpSpMk id="13" creationId="{2B3E0EDA-FA69-7636-DF73-6CC09E5F1A05}"/>
          </ac:grpSpMkLst>
        </pc:grpChg>
        <pc:grpChg chg="add mod">
          <ac:chgData name="Kokchun Giang" userId="67e2125d-ec8c-4323-9653-9824a2ad815f" providerId="ADAL" clId="{10EEDAB3-2DB0-BA4D-8CC6-6424E46A9142}" dt="2024-01-13T15:32:30.992" v="2953" actId="164"/>
          <ac:grpSpMkLst>
            <pc:docMk/>
            <pc:sldMk cId="3137551220" sldId="329"/>
            <ac:grpSpMk id="15" creationId="{EA325902-5534-CE95-AC85-EEB70F0161FB}"/>
          </ac:grpSpMkLst>
        </pc:grpChg>
        <pc:grpChg chg="add mod">
          <ac:chgData name="Kokchun Giang" userId="67e2125d-ec8c-4323-9653-9824a2ad815f" providerId="ADAL" clId="{10EEDAB3-2DB0-BA4D-8CC6-6424E46A9142}" dt="2024-01-13T15:32:37.170" v="2955" actId="164"/>
          <ac:grpSpMkLst>
            <pc:docMk/>
            <pc:sldMk cId="3137551220" sldId="329"/>
            <ac:grpSpMk id="16" creationId="{6C4254F9-041A-EB58-587B-8794CC165FE1}"/>
          </ac:grpSpMkLst>
        </pc:grpChg>
        <pc:grpChg chg="add mod">
          <ac:chgData name="Kokchun Giang" userId="67e2125d-ec8c-4323-9653-9824a2ad815f" providerId="ADAL" clId="{10EEDAB3-2DB0-BA4D-8CC6-6424E46A9142}" dt="2024-01-13T15:32:52.912" v="2959" actId="164"/>
          <ac:grpSpMkLst>
            <pc:docMk/>
            <pc:sldMk cId="3137551220" sldId="329"/>
            <ac:grpSpMk id="17" creationId="{703E6C8A-ED19-F1B0-AC52-6B642D2A7C3C}"/>
          </ac:grpSpMkLst>
        </pc:grpChg>
        <pc:grpChg chg="del">
          <ac:chgData name="Kokchun Giang" userId="67e2125d-ec8c-4323-9653-9824a2ad815f" providerId="ADAL" clId="{10EEDAB3-2DB0-BA4D-8CC6-6424E46A9142}" dt="2024-01-13T14:06:45.364" v="1430" actId="478"/>
          <ac:grpSpMkLst>
            <pc:docMk/>
            <pc:sldMk cId="3137551220" sldId="329"/>
            <ac:grpSpMk id="20" creationId="{78CE9E8F-35AB-13C5-54DB-D0A785507CE7}"/>
          </ac:grpSpMkLst>
        </pc:grpChg>
        <pc:grpChg chg="del">
          <ac:chgData name="Kokchun Giang" userId="67e2125d-ec8c-4323-9653-9824a2ad815f" providerId="ADAL" clId="{10EEDAB3-2DB0-BA4D-8CC6-6424E46A9142}" dt="2024-01-13T14:06:45.364" v="1430" actId="478"/>
          <ac:grpSpMkLst>
            <pc:docMk/>
            <pc:sldMk cId="3137551220" sldId="329"/>
            <ac:grpSpMk id="38" creationId="{6D5D4F6E-F7B9-ADD1-4B75-8C2885E43881}"/>
          </ac:grpSpMkLst>
        </pc:grpChg>
        <pc:grpChg chg="del">
          <ac:chgData name="Kokchun Giang" userId="67e2125d-ec8c-4323-9653-9824a2ad815f" providerId="ADAL" clId="{10EEDAB3-2DB0-BA4D-8CC6-6424E46A9142}" dt="2024-01-13T14:06:45.364" v="1430" actId="478"/>
          <ac:grpSpMkLst>
            <pc:docMk/>
            <pc:sldMk cId="3137551220" sldId="329"/>
            <ac:grpSpMk id="46" creationId="{9D51CFAE-E945-6F9D-3948-3D5463C530E6}"/>
          </ac:grpSpMkLst>
        </pc:grpChg>
        <pc:grpChg chg="del mod">
          <ac:chgData name="Kokchun Giang" userId="67e2125d-ec8c-4323-9653-9824a2ad815f" providerId="ADAL" clId="{10EEDAB3-2DB0-BA4D-8CC6-6424E46A9142}" dt="2024-01-13T14:07:17.002" v="1438"/>
          <ac:grpSpMkLst>
            <pc:docMk/>
            <pc:sldMk cId="3137551220" sldId="329"/>
            <ac:grpSpMk id="51" creationId="{E1E832CA-52B3-3A23-BCBB-DB5CC9E6C7B1}"/>
          </ac:grpSpMkLst>
        </pc:grpChg>
        <pc:grpChg chg="del">
          <ac:chgData name="Kokchun Giang" userId="67e2125d-ec8c-4323-9653-9824a2ad815f" providerId="ADAL" clId="{10EEDAB3-2DB0-BA4D-8CC6-6424E46A9142}" dt="2024-01-13T14:06:45.364" v="1430" actId="478"/>
          <ac:grpSpMkLst>
            <pc:docMk/>
            <pc:sldMk cId="3137551220" sldId="329"/>
            <ac:grpSpMk id="60" creationId="{50A6E89E-6B21-6357-8AEE-7FF1FE1AA151}"/>
          </ac:grpSpMkLst>
        </pc:grpChg>
        <pc:grpChg chg="del">
          <ac:chgData name="Kokchun Giang" userId="67e2125d-ec8c-4323-9653-9824a2ad815f" providerId="ADAL" clId="{10EEDAB3-2DB0-BA4D-8CC6-6424E46A9142}" dt="2024-01-13T14:06:45.364" v="1430" actId="478"/>
          <ac:grpSpMkLst>
            <pc:docMk/>
            <pc:sldMk cId="3137551220" sldId="329"/>
            <ac:grpSpMk id="72" creationId="{6569500A-A0B8-284E-F51B-EF91C1BED375}"/>
          </ac:grpSpMkLst>
        </pc:grpChg>
        <pc:grpChg chg="del mod">
          <ac:chgData name="Kokchun Giang" userId="67e2125d-ec8c-4323-9653-9824a2ad815f" providerId="ADAL" clId="{10EEDAB3-2DB0-BA4D-8CC6-6424E46A9142}" dt="2024-01-13T14:07:18.839" v="1441"/>
          <ac:grpSpMkLst>
            <pc:docMk/>
            <pc:sldMk cId="3137551220" sldId="329"/>
            <ac:grpSpMk id="77" creationId="{3527698F-F06A-6395-4F2B-4513C4698F29}"/>
          </ac:grpSpMkLst>
        </pc:grpChg>
        <pc:grpChg chg="del mod">
          <ac:chgData name="Kokchun Giang" userId="67e2125d-ec8c-4323-9653-9824a2ad815f" providerId="ADAL" clId="{10EEDAB3-2DB0-BA4D-8CC6-6424E46A9142}" dt="2024-01-13T14:07:19.875" v="1443"/>
          <ac:grpSpMkLst>
            <pc:docMk/>
            <pc:sldMk cId="3137551220" sldId="329"/>
            <ac:grpSpMk id="80" creationId="{99E1A225-BEF9-56F8-4E62-DC20DEFCE207}"/>
          </ac:grpSpMkLst>
        </pc:grpChg>
        <pc:grpChg chg="del mod">
          <ac:chgData name="Kokchun Giang" userId="67e2125d-ec8c-4323-9653-9824a2ad815f" providerId="ADAL" clId="{10EEDAB3-2DB0-BA4D-8CC6-6424E46A9142}" dt="2024-01-13T14:07:21.976" v="1445"/>
          <ac:grpSpMkLst>
            <pc:docMk/>
            <pc:sldMk cId="3137551220" sldId="329"/>
            <ac:grpSpMk id="82" creationId="{1DA3DA39-F9BC-C359-6881-DFBDAFA80D6F}"/>
          </ac:grpSpMkLst>
        </pc:grpChg>
        <pc:grpChg chg="del mod">
          <ac:chgData name="Kokchun Giang" userId="67e2125d-ec8c-4323-9653-9824a2ad815f" providerId="ADAL" clId="{10EEDAB3-2DB0-BA4D-8CC6-6424E46A9142}" dt="2024-01-13T14:07:23.797" v="1448"/>
          <ac:grpSpMkLst>
            <pc:docMk/>
            <pc:sldMk cId="3137551220" sldId="329"/>
            <ac:grpSpMk id="84" creationId="{D4084A0D-857E-61A7-2053-E94832C62968}"/>
          </ac:grpSpMkLst>
        </pc:grpChg>
        <pc:grpChg chg="del">
          <ac:chgData name="Kokchun Giang" userId="67e2125d-ec8c-4323-9653-9824a2ad815f" providerId="ADAL" clId="{10EEDAB3-2DB0-BA4D-8CC6-6424E46A9142}" dt="2024-01-13T14:06:45.364" v="1430" actId="478"/>
          <ac:grpSpMkLst>
            <pc:docMk/>
            <pc:sldMk cId="3137551220" sldId="329"/>
            <ac:grpSpMk id="87" creationId="{432548ED-602C-10C2-D9BF-06717065C7EC}"/>
          </ac:grpSpMkLst>
        </pc:grpChg>
        <pc:grpChg chg="del">
          <ac:chgData name="Kokchun Giang" userId="67e2125d-ec8c-4323-9653-9824a2ad815f" providerId="ADAL" clId="{10EEDAB3-2DB0-BA4D-8CC6-6424E46A9142}" dt="2024-01-13T14:06:45.364" v="1430" actId="478"/>
          <ac:grpSpMkLst>
            <pc:docMk/>
            <pc:sldMk cId="3137551220" sldId="329"/>
            <ac:grpSpMk id="97" creationId="{E2D3C3B4-DD5C-5682-9948-91F1E7C3468C}"/>
          </ac:grpSpMkLst>
        </pc:grpChg>
        <pc:grpChg chg="del">
          <ac:chgData name="Kokchun Giang" userId="67e2125d-ec8c-4323-9653-9824a2ad815f" providerId="ADAL" clId="{10EEDAB3-2DB0-BA4D-8CC6-6424E46A9142}" dt="2024-01-13T14:06:45.364" v="1430" actId="478"/>
          <ac:grpSpMkLst>
            <pc:docMk/>
            <pc:sldMk cId="3137551220" sldId="329"/>
            <ac:grpSpMk id="107" creationId="{3A749F36-0AC1-4E93-2162-1537C2B48376}"/>
          </ac:grpSpMkLst>
        </pc:grpChg>
        <pc:grpChg chg="del">
          <ac:chgData name="Kokchun Giang" userId="67e2125d-ec8c-4323-9653-9824a2ad815f" providerId="ADAL" clId="{10EEDAB3-2DB0-BA4D-8CC6-6424E46A9142}" dt="2024-01-13T14:06:45.364" v="1430" actId="478"/>
          <ac:grpSpMkLst>
            <pc:docMk/>
            <pc:sldMk cId="3137551220" sldId="329"/>
            <ac:grpSpMk id="116" creationId="{AFDCA17A-CA5B-9C98-0FB4-7EB55447FAA1}"/>
          </ac:grpSpMkLst>
        </pc:grpChg>
        <pc:grpChg chg="mod">
          <ac:chgData name="Kokchun Giang" userId="67e2125d-ec8c-4323-9653-9824a2ad815f" providerId="ADAL" clId="{10EEDAB3-2DB0-BA4D-8CC6-6424E46A9142}" dt="2024-01-13T14:08:16.737" v="1492" actId="164"/>
          <ac:grpSpMkLst>
            <pc:docMk/>
            <pc:sldMk cId="3137551220" sldId="329"/>
            <ac:grpSpMk id="119" creationId="{EEF9574C-F5A3-2146-AB74-5993F8CBB18F}"/>
          </ac:grpSpMkLst>
        </pc:grpChg>
        <pc:grpChg chg="mod">
          <ac:chgData name="Kokchun Giang" userId="67e2125d-ec8c-4323-9653-9824a2ad815f" providerId="ADAL" clId="{10EEDAB3-2DB0-BA4D-8CC6-6424E46A9142}" dt="2024-01-13T14:08:16.737" v="1492" actId="164"/>
          <ac:grpSpMkLst>
            <pc:docMk/>
            <pc:sldMk cId="3137551220" sldId="329"/>
            <ac:grpSpMk id="127" creationId="{395C2DF9-594C-32CC-D670-E381628C6919}"/>
          </ac:grpSpMkLst>
        </pc:grpChg>
        <pc:grpChg chg="del">
          <ac:chgData name="Kokchun Giang" userId="67e2125d-ec8c-4323-9653-9824a2ad815f" providerId="ADAL" clId="{10EEDAB3-2DB0-BA4D-8CC6-6424E46A9142}" dt="2024-01-13T14:06:48.505" v="1431" actId="478"/>
          <ac:grpSpMkLst>
            <pc:docMk/>
            <pc:sldMk cId="3137551220" sldId="329"/>
            <ac:grpSpMk id="151" creationId="{6521396A-EA21-BE53-C1E2-58C1209D2A87}"/>
          </ac:grpSpMkLst>
        </pc:grpChg>
        <pc:grpChg chg="del">
          <ac:chgData name="Kokchun Giang" userId="67e2125d-ec8c-4323-9653-9824a2ad815f" providerId="ADAL" clId="{10EEDAB3-2DB0-BA4D-8CC6-6424E46A9142}" dt="2024-01-13T14:06:45.364" v="1430" actId="478"/>
          <ac:grpSpMkLst>
            <pc:docMk/>
            <pc:sldMk cId="3137551220" sldId="329"/>
            <ac:grpSpMk id="173" creationId="{7AFD7003-D2BE-1C5E-D64B-5735F00EA106}"/>
          </ac:grpSpMkLst>
        </pc:grpChg>
        <pc:grpChg chg="del">
          <ac:chgData name="Kokchun Giang" userId="67e2125d-ec8c-4323-9653-9824a2ad815f" providerId="ADAL" clId="{10EEDAB3-2DB0-BA4D-8CC6-6424E46A9142}" dt="2024-01-13T14:06:45.364" v="1430" actId="478"/>
          <ac:grpSpMkLst>
            <pc:docMk/>
            <pc:sldMk cId="3137551220" sldId="329"/>
            <ac:grpSpMk id="174" creationId="{4A5BEC13-E16E-3E4F-0B1E-54A65169CDBB}"/>
          </ac:grpSpMkLst>
        </pc:grpChg>
        <pc:grpChg chg="del">
          <ac:chgData name="Kokchun Giang" userId="67e2125d-ec8c-4323-9653-9824a2ad815f" providerId="ADAL" clId="{10EEDAB3-2DB0-BA4D-8CC6-6424E46A9142}" dt="2024-01-13T14:06:45.364" v="1430" actId="478"/>
          <ac:grpSpMkLst>
            <pc:docMk/>
            <pc:sldMk cId="3137551220" sldId="329"/>
            <ac:grpSpMk id="175" creationId="{9BD019EE-A8ED-40B5-B783-E896BBC9B08A}"/>
          </ac:grpSpMkLst>
        </pc:grpChg>
        <pc:grpChg chg="del">
          <ac:chgData name="Kokchun Giang" userId="67e2125d-ec8c-4323-9653-9824a2ad815f" providerId="ADAL" clId="{10EEDAB3-2DB0-BA4D-8CC6-6424E46A9142}" dt="2024-01-13T14:06:33.570" v="1427" actId="478"/>
          <ac:grpSpMkLst>
            <pc:docMk/>
            <pc:sldMk cId="3137551220" sldId="329"/>
            <ac:grpSpMk id="188" creationId="{932C5C9A-06BA-26EA-4AC0-27B2043F3D50}"/>
          </ac:grpSpMkLst>
        </pc:grpChg>
        <pc:grpChg chg="del">
          <ac:chgData name="Kokchun Giang" userId="67e2125d-ec8c-4323-9653-9824a2ad815f" providerId="ADAL" clId="{10EEDAB3-2DB0-BA4D-8CC6-6424E46A9142}" dt="2024-01-13T14:06:33.570" v="1427" actId="478"/>
          <ac:grpSpMkLst>
            <pc:docMk/>
            <pc:sldMk cId="3137551220" sldId="329"/>
            <ac:grpSpMk id="189" creationId="{D39C79AE-5C3C-579D-08D4-E722BCE7E893}"/>
          </ac:grpSpMkLst>
        </pc:grpChg>
        <pc:grpChg chg="del">
          <ac:chgData name="Kokchun Giang" userId="67e2125d-ec8c-4323-9653-9824a2ad815f" providerId="ADAL" clId="{10EEDAB3-2DB0-BA4D-8CC6-6424E46A9142}" dt="2024-01-13T14:06:40.912" v="1428" actId="478"/>
          <ac:grpSpMkLst>
            <pc:docMk/>
            <pc:sldMk cId="3137551220" sldId="329"/>
            <ac:grpSpMk id="197" creationId="{D8869EA1-9704-3F2A-A902-666FDF4E0AB1}"/>
          </ac:grpSpMkLst>
        </pc:grpChg>
        <pc:grpChg chg="del">
          <ac:chgData name="Kokchun Giang" userId="67e2125d-ec8c-4323-9653-9824a2ad815f" providerId="ADAL" clId="{10EEDAB3-2DB0-BA4D-8CC6-6424E46A9142}" dt="2024-01-13T14:06:33.570" v="1427" actId="478"/>
          <ac:grpSpMkLst>
            <pc:docMk/>
            <pc:sldMk cId="3137551220" sldId="329"/>
            <ac:grpSpMk id="198" creationId="{F1D7E055-9097-CEE9-8479-FB8055CA4ED3}"/>
          </ac:grpSpMkLst>
        </pc:grpChg>
        <pc:grpChg chg="del">
          <ac:chgData name="Kokchun Giang" userId="67e2125d-ec8c-4323-9653-9824a2ad815f" providerId="ADAL" clId="{10EEDAB3-2DB0-BA4D-8CC6-6424E46A9142}" dt="2024-01-13T14:06:33.570" v="1427" actId="478"/>
          <ac:grpSpMkLst>
            <pc:docMk/>
            <pc:sldMk cId="3137551220" sldId="329"/>
            <ac:grpSpMk id="206" creationId="{035C30A0-BB13-AC4C-D8B1-4C4D3B4CB02D}"/>
          </ac:grpSpMkLst>
        </pc:grpChg>
        <pc:grpChg chg="del">
          <ac:chgData name="Kokchun Giang" userId="67e2125d-ec8c-4323-9653-9824a2ad815f" providerId="ADAL" clId="{10EEDAB3-2DB0-BA4D-8CC6-6424E46A9142}" dt="2024-01-13T14:06:33.570" v="1427" actId="478"/>
          <ac:grpSpMkLst>
            <pc:docMk/>
            <pc:sldMk cId="3137551220" sldId="329"/>
            <ac:grpSpMk id="207" creationId="{ED57573B-4059-7BDD-FA88-C4964509F4D3}"/>
          </ac:grpSpMkLst>
        </pc:grpChg>
        <pc:grpChg chg="del">
          <ac:chgData name="Kokchun Giang" userId="67e2125d-ec8c-4323-9653-9824a2ad815f" providerId="ADAL" clId="{10EEDAB3-2DB0-BA4D-8CC6-6424E46A9142}" dt="2024-01-13T14:06:33.570" v="1427" actId="478"/>
          <ac:grpSpMkLst>
            <pc:docMk/>
            <pc:sldMk cId="3137551220" sldId="329"/>
            <ac:grpSpMk id="232" creationId="{81B83FEA-3357-5F49-422A-0165F711B90B}"/>
          </ac:grpSpMkLst>
        </pc:grpChg>
        <pc:grpChg chg="del">
          <ac:chgData name="Kokchun Giang" userId="67e2125d-ec8c-4323-9653-9824a2ad815f" providerId="ADAL" clId="{10EEDAB3-2DB0-BA4D-8CC6-6424E46A9142}" dt="2024-01-13T14:06:33.570" v="1427" actId="478"/>
          <ac:grpSpMkLst>
            <pc:docMk/>
            <pc:sldMk cId="3137551220" sldId="329"/>
            <ac:grpSpMk id="233" creationId="{23C4185A-D1D1-7538-7E54-185CC1F0B59F}"/>
          </ac:grpSpMkLst>
        </pc:grpChg>
        <pc:grpChg chg="del">
          <ac:chgData name="Kokchun Giang" userId="67e2125d-ec8c-4323-9653-9824a2ad815f" providerId="ADAL" clId="{10EEDAB3-2DB0-BA4D-8CC6-6424E46A9142}" dt="2024-01-13T14:06:33.570" v="1427" actId="478"/>
          <ac:grpSpMkLst>
            <pc:docMk/>
            <pc:sldMk cId="3137551220" sldId="329"/>
            <ac:grpSpMk id="234" creationId="{9334830E-C0D7-45C9-399A-A97045CBCA2E}"/>
          </ac:grpSpMkLst>
        </pc:grpChg>
        <pc:grpChg chg="del">
          <ac:chgData name="Kokchun Giang" userId="67e2125d-ec8c-4323-9653-9824a2ad815f" providerId="ADAL" clId="{10EEDAB3-2DB0-BA4D-8CC6-6424E46A9142}" dt="2024-01-13T14:06:40.912" v="1428" actId="478"/>
          <ac:grpSpMkLst>
            <pc:docMk/>
            <pc:sldMk cId="3137551220" sldId="329"/>
            <ac:grpSpMk id="235" creationId="{5DC0AEE7-F493-528E-7667-7011BF7EDF8B}"/>
          </ac:grpSpMkLst>
        </pc:grpChg>
        <pc:grpChg chg="del">
          <ac:chgData name="Kokchun Giang" userId="67e2125d-ec8c-4323-9653-9824a2ad815f" providerId="ADAL" clId="{10EEDAB3-2DB0-BA4D-8CC6-6424E46A9142}" dt="2024-01-13T14:06:33.570" v="1427" actId="478"/>
          <ac:grpSpMkLst>
            <pc:docMk/>
            <pc:sldMk cId="3137551220" sldId="329"/>
            <ac:grpSpMk id="237" creationId="{2532B878-C410-2608-C5C6-CAED0E354AE5}"/>
          </ac:grpSpMkLst>
        </pc:grpChg>
        <pc:grpChg chg="del">
          <ac:chgData name="Kokchun Giang" userId="67e2125d-ec8c-4323-9653-9824a2ad815f" providerId="ADAL" clId="{10EEDAB3-2DB0-BA4D-8CC6-6424E46A9142}" dt="2024-01-13T14:06:33.570" v="1427" actId="478"/>
          <ac:grpSpMkLst>
            <pc:docMk/>
            <pc:sldMk cId="3137551220" sldId="329"/>
            <ac:grpSpMk id="239" creationId="{31BBA110-20EE-862A-7155-2F544AB9EA5C}"/>
          </ac:grpSpMkLst>
        </pc:grpChg>
        <pc:grpChg chg="del">
          <ac:chgData name="Kokchun Giang" userId="67e2125d-ec8c-4323-9653-9824a2ad815f" providerId="ADAL" clId="{10EEDAB3-2DB0-BA4D-8CC6-6424E46A9142}" dt="2024-01-13T14:06:33.570" v="1427" actId="478"/>
          <ac:grpSpMkLst>
            <pc:docMk/>
            <pc:sldMk cId="3137551220" sldId="329"/>
            <ac:grpSpMk id="249" creationId="{F1EA76B2-DBB2-733B-B9CE-951D359075F4}"/>
          </ac:grpSpMkLst>
        </pc:grpChg>
        <pc:grpChg chg="del">
          <ac:chgData name="Kokchun Giang" userId="67e2125d-ec8c-4323-9653-9824a2ad815f" providerId="ADAL" clId="{10EEDAB3-2DB0-BA4D-8CC6-6424E46A9142}" dt="2024-01-13T14:06:40.912" v="1428" actId="478"/>
          <ac:grpSpMkLst>
            <pc:docMk/>
            <pc:sldMk cId="3137551220" sldId="329"/>
            <ac:grpSpMk id="258" creationId="{EB11367C-2D17-A839-8F7E-991375EDC57D}"/>
          </ac:grpSpMkLst>
        </pc:grpChg>
        <pc:grpChg chg="del">
          <ac:chgData name="Kokchun Giang" userId="67e2125d-ec8c-4323-9653-9824a2ad815f" providerId="ADAL" clId="{10EEDAB3-2DB0-BA4D-8CC6-6424E46A9142}" dt="2024-01-13T14:06:33.570" v="1427" actId="478"/>
          <ac:grpSpMkLst>
            <pc:docMk/>
            <pc:sldMk cId="3137551220" sldId="329"/>
            <ac:grpSpMk id="259" creationId="{0AEF5C6A-D25B-2648-10C9-584DA48BC735}"/>
          </ac:grpSpMkLst>
        </pc:grpChg>
        <pc:grpChg chg="del">
          <ac:chgData name="Kokchun Giang" userId="67e2125d-ec8c-4323-9653-9824a2ad815f" providerId="ADAL" clId="{10EEDAB3-2DB0-BA4D-8CC6-6424E46A9142}" dt="2024-01-13T14:06:40.912" v="1428" actId="478"/>
          <ac:grpSpMkLst>
            <pc:docMk/>
            <pc:sldMk cId="3137551220" sldId="329"/>
            <ac:grpSpMk id="279" creationId="{07EF7598-2488-0E2C-6F48-8AB0EBC903C5}"/>
          </ac:grpSpMkLst>
        </pc:grpChg>
        <pc:grpChg chg="del">
          <ac:chgData name="Kokchun Giang" userId="67e2125d-ec8c-4323-9653-9824a2ad815f" providerId="ADAL" clId="{10EEDAB3-2DB0-BA4D-8CC6-6424E46A9142}" dt="2024-01-13T14:06:42.305" v="1429" actId="478"/>
          <ac:grpSpMkLst>
            <pc:docMk/>
            <pc:sldMk cId="3137551220" sldId="329"/>
            <ac:grpSpMk id="289" creationId="{3AC47D12-DC71-F10D-F268-4B3FC0A94016}"/>
          </ac:grpSpMkLst>
        </pc:grpChg>
        <pc:grpChg chg="del">
          <ac:chgData name="Kokchun Giang" userId="67e2125d-ec8c-4323-9653-9824a2ad815f" providerId="ADAL" clId="{10EEDAB3-2DB0-BA4D-8CC6-6424E46A9142}" dt="2024-01-13T14:06:33.570" v="1427" actId="478"/>
          <ac:grpSpMkLst>
            <pc:docMk/>
            <pc:sldMk cId="3137551220" sldId="329"/>
            <ac:grpSpMk id="296" creationId="{6DA56660-CA13-D415-E455-75F3C9B32E5A}"/>
          </ac:grpSpMkLst>
        </pc:grpChg>
        <pc:grpChg chg="mod">
          <ac:chgData name="Kokchun Giang" userId="67e2125d-ec8c-4323-9653-9824a2ad815f" providerId="ADAL" clId="{10EEDAB3-2DB0-BA4D-8CC6-6424E46A9142}" dt="2024-01-13T14:08:16.737" v="1492" actId="164"/>
          <ac:grpSpMkLst>
            <pc:docMk/>
            <pc:sldMk cId="3137551220" sldId="329"/>
            <ac:grpSpMk id="302" creationId="{38606AB0-0797-1884-6322-84AECE099926}"/>
          </ac:grpSpMkLst>
        </pc:grpChg>
        <pc:grpChg chg="del">
          <ac:chgData name="Kokchun Giang" userId="67e2125d-ec8c-4323-9653-9824a2ad815f" providerId="ADAL" clId="{10EEDAB3-2DB0-BA4D-8CC6-6424E46A9142}" dt="2024-01-13T14:06:33.570" v="1427" actId="478"/>
          <ac:grpSpMkLst>
            <pc:docMk/>
            <pc:sldMk cId="3137551220" sldId="329"/>
            <ac:grpSpMk id="305" creationId="{3623D569-7A5A-F331-10D6-3C0E0AD20B62}"/>
          </ac:grpSpMkLst>
        </pc:grpChg>
        <pc:grpChg chg="del">
          <ac:chgData name="Kokchun Giang" userId="67e2125d-ec8c-4323-9653-9824a2ad815f" providerId="ADAL" clId="{10EEDAB3-2DB0-BA4D-8CC6-6424E46A9142}" dt="2024-01-13T14:06:33.570" v="1427" actId="478"/>
          <ac:grpSpMkLst>
            <pc:docMk/>
            <pc:sldMk cId="3137551220" sldId="329"/>
            <ac:grpSpMk id="310" creationId="{8C7F5601-8B51-2E30-F478-3C061537DA41}"/>
          </ac:grpSpMkLst>
        </pc:grpChg>
        <pc:grpChg chg="mod">
          <ac:chgData name="Kokchun Giang" userId="67e2125d-ec8c-4323-9653-9824a2ad815f" providerId="ADAL" clId="{10EEDAB3-2DB0-BA4D-8CC6-6424E46A9142}" dt="2024-01-13T14:08:16.737" v="1492" actId="164"/>
          <ac:grpSpMkLst>
            <pc:docMk/>
            <pc:sldMk cId="3137551220" sldId="329"/>
            <ac:grpSpMk id="316" creationId="{4C8F242E-E2DB-FFFA-81BB-9FE4242CBD5A}"/>
          </ac:grpSpMkLst>
        </pc:grpChg>
        <pc:grpChg chg="mod">
          <ac:chgData name="Kokchun Giang" userId="67e2125d-ec8c-4323-9653-9824a2ad815f" providerId="ADAL" clId="{10EEDAB3-2DB0-BA4D-8CC6-6424E46A9142}" dt="2024-01-13T14:08:16.737" v="1492" actId="164"/>
          <ac:grpSpMkLst>
            <pc:docMk/>
            <pc:sldMk cId="3137551220" sldId="329"/>
            <ac:grpSpMk id="320" creationId="{C1E00B32-50E6-8748-A1FB-5FFD27D7B424}"/>
          </ac:grpSpMkLst>
        </pc:grpChg>
        <pc:grpChg chg="mod">
          <ac:chgData name="Kokchun Giang" userId="67e2125d-ec8c-4323-9653-9824a2ad815f" providerId="ADAL" clId="{10EEDAB3-2DB0-BA4D-8CC6-6424E46A9142}" dt="2024-01-13T14:08:16.737" v="1492" actId="164"/>
          <ac:grpSpMkLst>
            <pc:docMk/>
            <pc:sldMk cId="3137551220" sldId="329"/>
            <ac:grpSpMk id="332" creationId="{6970D930-6A5C-7B6D-49F7-97E49464BE69}"/>
          </ac:grpSpMkLst>
        </pc:grpChg>
        <pc:grpChg chg="del">
          <ac:chgData name="Kokchun Giang" userId="67e2125d-ec8c-4323-9653-9824a2ad815f" providerId="ADAL" clId="{10EEDAB3-2DB0-BA4D-8CC6-6424E46A9142}" dt="2024-01-13T14:06:33.570" v="1427" actId="478"/>
          <ac:grpSpMkLst>
            <pc:docMk/>
            <pc:sldMk cId="3137551220" sldId="329"/>
            <ac:grpSpMk id="336" creationId="{F7896284-D0E2-22C2-7E2F-B07DCBC3C4ED}"/>
          </ac:grpSpMkLst>
        </pc:grpChg>
        <pc:grpChg chg="mod">
          <ac:chgData name="Kokchun Giang" userId="67e2125d-ec8c-4323-9653-9824a2ad815f" providerId="ADAL" clId="{10EEDAB3-2DB0-BA4D-8CC6-6424E46A9142}" dt="2024-01-13T14:08:05.518" v="1491"/>
          <ac:grpSpMkLst>
            <pc:docMk/>
            <pc:sldMk cId="3137551220" sldId="329"/>
            <ac:grpSpMk id="344" creationId="{EA546BDB-5E95-3E04-BB25-C70AB9C51A05}"/>
          </ac:grpSpMkLst>
        </pc:grpChg>
        <pc:grpChg chg="add mod">
          <ac:chgData name="Kokchun Giang" userId="67e2125d-ec8c-4323-9653-9824a2ad815f" providerId="ADAL" clId="{10EEDAB3-2DB0-BA4D-8CC6-6424E46A9142}" dt="2024-01-13T14:20:04.843" v="2247" actId="1076"/>
          <ac:grpSpMkLst>
            <pc:docMk/>
            <pc:sldMk cId="3137551220" sldId="329"/>
            <ac:grpSpMk id="345" creationId="{BC147FF4-1943-43EE-470E-2BBA4A586527}"/>
          </ac:grpSpMkLst>
        </pc:grpChg>
        <pc:grpChg chg="del">
          <ac:chgData name="Kokchun Giang" userId="67e2125d-ec8c-4323-9653-9824a2ad815f" providerId="ADAL" clId="{10EEDAB3-2DB0-BA4D-8CC6-6424E46A9142}" dt="2024-01-13T14:06:30.685" v="1426" actId="478"/>
          <ac:grpSpMkLst>
            <pc:docMk/>
            <pc:sldMk cId="3137551220" sldId="329"/>
            <ac:grpSpMk id="358" creationId="{D0041E76-845B-6A56-79F2-7C1A0B0BA154}"/>
          </ac:grpSpMkLst>
        </pc:grpChg>
        <pc:grpChg chg="del">
          <ac:chgData name="Kokchun Giang" userId="67e2125d-ec8c-4323-9653-9824a2ad815f" providerId="ADAL" clId="{10EEDAB3-2DB0-BA4D-8CC6-6424E46A9142}" dt="2024-01-13T14:06:30.685" v="1426" actId="478"/>
          <ac:grpSpMkLst>
            <pc:docMk/>
            <pc:sldMk cId="3137551220" sldId="329"/>
            <ac:grpSpMk id="359" creationId="{156B4720-4F89-D17A-D0E9-3558FE715E83}"/>
          </ac:grpSpMkLst>
        </pc:grpChg>
        <pc:grpChg chg="del">
          <ac:chgData name="Kokchun Giang" userId="67e2125d-ec8c-4323-9653-9824a2ad815f" providerId="ADAL" clId="{10EEDAB3-2DB0-BA4D-8CC6-6424E46A9142}" dt="2024-01-13T14:06:30.685" v="1426" actId="478"/>
          <ac:grpSpMkLst>
            <pc:docMk/>
            <pc:sldMk cId="3137551220" sldId="329"/>
            <ac:grpSpMk id="375" creationId="{1028B69C-357D-3FC3-6D03-2C063CBD8AE6}"/>
          </ac:grpSpMkLst>
        </pc:grpChg>
        <pc:grpChg chg="del">
          <ac:chgData name="Kokchun Giang" userId="67e2125d-ec8c-4323-9653-9824a2ad815f" providerId="ADAL" clId="{10EEDAB3-2DB0-BA4D-8CC6-6424E46A9142}" dt="2024-01-13T14:06:30.685" v="1426" actId="478"/>
          <ac:grpSpMkLst>
            <pc:docMk/>
            <pc:sldMk cId="3137551220" sldId="329"/>
            <ac:grpSpMk id="398" creationId="{2D53917E-5AA0-C26A-AE1C-4F50C673476F}"/>
          </ac:grpSpMkLst>
        </pc:grpChg>
        <pc:grpChg chg="del">
          <ac:chgData name="Kokchun Giang" userId="67e2125d-ec8c-4323-9653-9824a2ad815f" providerId="ADAL" clId="{10EEDAB3-2DB0-BA4D-8CC6-6424E46A9142}" dt="2024-01-13T14:06:30.685" v="1426" actId="478"/>
          <ac:grpSpMkLst>
            <pc:docMk/>
            <pc:sldMk cId="3137551220" sldId="329"/>
            <ac:grpSpMk id="401" creationId="{74A7A02F-097F-5D74-7A56-6F3A635D479C}"/>
          </ac:grpSpMkLst>
        </pc:grpChg>
        <pc:grpChg chg="del">
          <ac:chgData name="Kokchun Giang" userId="67e2125d-ec8c-4323-9653-9824a2ad815f" providerId="ADAL" clId="{10EEDAB3-2DB0-BA4D-8CC6-6424E46A9142}" dt="2024-01-13T14:06:30.685" v="1426" actId="478"/>
          <ac:grpSpMkLst>
            <pc:docMk/>
            <pc:sldMk cId="3137551220" sldId="329"/>
            <ac:grpSpMk id="407" creationId="{F5F8C07C-87C6-BC4C-1C64-5CA135BE2AAE}"/>
          </ac:grpSpMkLst>
        </pc:grpChg>
        <pc:grpChg chg="del">
          <ac:chgData name="Kokchun Giang" userId="67e2125d-ec8c-4323-9653-9824a2ad815f" providerId="ADAL" clId="{10EEDAB3-2DB0-BA4D-8CC6-6424E46A9142}" dt="2024-01-13T14:06:30.685" v="1426" actId="478"/>
          <ac:grpSpMkLst>
            <pc:docMk/>
            <pc:sldMk cId="3137551220" sldId="329"/>
            <ac:grpSpMk id="415" creationId="{EC53F87D-CDF7-2A58-1E3C-9E68D6693E2F}"/>
          </ac:grpSpMkLst>
        </pc:grpChg>
        <pc:grpChg chg="mod">
          <ac:chgData name="Kokchun Giang" userId="67e2125d-ec8c-4323-9653-9824a2ad815f" providerId="ADAL" clId="{10EEDAB3-2DB0-BA4D-8CC6-6424E46A9142}" dt="2024-01-13T15:31:06.221" v="2932" actId="164"/>
          <ac:grpSpMkLst>
            <pc:docMk/>
            <pc:sldMk cId="3137551220" sldId="329"/>
            <ac:grpSpMk id="422" creationId="{8DEE15A6-CDB8-E938-C3CA-34697B727313}"/>
          </ac:grpSpMkLst>
        </pc:grpChg>
        <pc:grpChg chg="mod">
          <ac:chgData name="Kokchun Giang" userId="67e2125d-ec8c-4323-9653-9824a2ad815f" providerId="ADAL" clId="{10EEDAB3-2DB0-BA4D-8CC6-6424E46A9142}" dt="2024-01-13T15:31:06.221" v="2932" actId="164"/>
          <ac:grpSpMkLst>
            <pc:docMk/>
            <pc:sldMk cId="3137551220" sldId="329"/>
            <ac:grpSpMk id="423" creationId="{AB7F12E8-846B-8DD4-690C-8E860B1AD727}"/>
          </ac:grpSpMkLst>
        </pc:grpChg>
        <pc:grpChg chg="del">
          <ac:chgData name="Kokchun Giang" userId="67e2125d-ec8c-4323-9653-9824a2ad815f" providerId="ADAL" clId="{10EEDAB3-2DB0-BA4D-8CC6-6424E46A9142}" dt="2024-01-13T14:06:30.685" v="1426" actId="478"/>
          <ac:grpSpMkLst>
            <pc:docMk/>
            <pc:sldMk cId="3137551220" sldId="329"/>
            <ac:grpSpMk id="430" creationId="{6DFE5F96-9CF5-205F-E223-193191486107}"/>
          </ac:grpSpMkLst>
        </pc:grpChg>
        <pc:grpChg chg="del">
          <ac:chgData name="Kokchun Giang" userId="67e2125d-ec8c-4323-9653-9824a2ad815f" providerId="ADAL" clId="{10EEDAB3-2DB0-BA4D-8CC6-6424E46A9142}" dt="2024-01-13T14:06:30.685" v="1426" actId="478"/>
          <ac:grpSpMkLst>
            <pc:docMk/>
            <pc:sldMk cId="3137551220" sldId="329"/>
            <ac:grpSpMk id="444" creationId="{89490098-EBE5-AC2A-6FB5-3F8AE834B94F}"/>
          </ac:grpSpMkLst>
        </pc:grpChg>
        <pc:grpChg chg="del">
          <ac:chgData name="Kokchun Giang" userId="67e2125d-ec8c-4323-9653-9824a2ad815f" providerId="ADAL" clId="{10EEDAB3-2DB0-BA4D-8CC6-6424E46A9142}" dt="2024-01-13T14:06:30.685" v="1426" actId="478"/>
          <ac:grpSpMkLst>
            <pc:docMk/>
            <pc:sldMk cId="3137551220" sldId="329"/>
            <ac:grpSpMk id="446" creationId="{45A17CEA-37A1-E34D-9EAC-0B8E6732BA0F}"/>
          </ac:grpSpMkLst>
        </pc:grpChg>
        <pc:grpChg chg="mod">
          <ac:chgData name="Kokchun Giang" userId="67e2125d-ec8c-4323-9653-9824a2ad815f" providerId="ADAL" clId="{10EEDAB3-2DB0-BA4D-8CC6-6424E46A9142}" dt="2024-01-13T15:31:06.221" v="2932" actId="164"/>
          <ac:grpSpMkLst>
            <pc:docMk/>
            <pc:sldMk cId="3137551220" sldId="329"/>
            <ac:grpSpMk id="451" creationId="{246F418A-360D-C771-BE05-2B22C938B1B1}"/>
          </ac:grpSpMkLst>
        </pc:grpChg>
        <pc:grpChg chg="mod">
          <ac:chgData name="Kokchun Giang" userId="67e2125d-ec8c-4323-9653-9824a2ad815f" providerId="ADAL" clId="{10EEDAB3-2DB0-BA4D-8CC6-6424E46A9142}" dt="2024-01-13T15:31:39.237" v="2939" actId="164"/>
          <ac:grpSpMkLst>
            <pc:docMk/>
            <pc:sldMk cId="3137551220" sldId="329"/>
            <ac:grpSpMk id="461" creationId="{C22E6217-841C-748A-AB78-71A836162597}"/>
          </ac:grpSpMkLst>
        </pc:grpChg>
        <pc:grpChg chg="mod">
          <ac:chgData name="Kokchun Giang" userId="67e2125d-ec8c-4323-9653-9824a2ad815f" providerId="ADAL" clId="{10EEDAB3-2DB0-BA4D-8CC6-6424E46A9142}" dt="2024-01-13T15:31:39.237" v="2939" actId="164"/>
          <ac:grpSpMkLst>
            <pc:docMk/>
            <pc:sldMk cId="3137551220" sldId="329"/>
            <ac:grpSpMk id="464" creationId="{E9144AC6-0BBC-9A41-50E7-BF28A8799404}"/>
          </ac:grpSpMkLst>
        </pc:grpChg>
        <pc:grpChg chg="del mod">
          <ac:chgData name="Kokchun Giang" userId="67e2125d-ec8c-4323-9653-9824a2ad815f" providerId="ADAL" clId="{10EEDAB3-2DB0-BA4D-8CC6-6424E46A9142}" dt="2024-01-13T14:09:35.229" v="1548"/>
          <ac:grpSpMkLst>
            <pc:docMk/>
            <pc:sldMk cId="3137551220" sldId="329"/>
            <ac:grpSpMk id="473" creationId="{E9BDDC49-D76D-C0FA-C995-21D693A3F76F}"/>
          </ac:grpSpMkLst>
        </pc:grpChg>
        <pc:grpChg chg="mod">
          <ac:chgData name="Kokchun Giang" userId="67e2125d-ec8c-4323-9653-9824a2ad815f" providerId="ADAL" clId="{10EEDAB3-2DB0-BA4D-8CC6-6424E46A9142}" dt="2024-01-13T15:31:39.237" v="2939" actId="164"/>
          <ac:grpSpMkLst>
            <pc:docMk/>
            <pc:sldMk cId="3137551220" sldId="329"/>
            <ac:grpSpMk id="480" creationId="{BA334C43-7429-8C01-584B-39D43440CF3C}"/>
          </ac:grpSpMkLst>
        </pc:grpChg>
        <pc:grpChg chg="mod">
          <ac:chgData name="Kokchun Giang" userId="67e2125d-ec8c-4323-9653-9824a2ad815f" providerId="ADAL" clId="{10EEDAB3-2DB0-BA4D-8CC6-6424E46A9142}" dt="2024-01-13T15:31:39.237" v="2939" actId="164"/>
          <ac:grpSpMkLst>
            <pc:docMk/>
            <pc:sldMk cId="3137551220" sldId="329"/>
            <ac:grpSpMk id="485" creationId="{24C2B882-0D10-6D14-846A-C6C488AA884A}"/>
          </ac:grpSpMkLst>
        </pc:grpChg>
        <pc:grpChg chg="mod">
          <ac:chgData name="Kokchun Giang" userId="67e2125d-ec8c-4323-9653-9824a2ad815f" providerId="ADAL" clId="{10EEDAB3-2DB0-BA4D-8CC6-6424E46A9142}" dt="2024-01-13T15:31:54.585" v="2943" actId="164"/>
          <ac:grpSpMkLst>
            <pc:docMk/>
            <pc:sldMk cId="3137551220" sldId="329"/>
            <ac:grpSpMk id="497" creationId="{2333C0DC-8FEF-C833-BACA-3140AB407D3D}"/>
          </ac:grpSpMkLst>
        </pc:grpChg>
        <pc:grpChg chg="mod">
          <ac:chgData name="Kokchun Giang" userId="67e2125d-ec8c-4323-9653-9824a2ad815f" providerId="ADAL" clId="{10EEDAB3-2DB0-BA4D-8CC6-6424E46A9142}" dt="2024-01-13T15:31:54.585" v="2943" actId="164"/>
          <ac:grpSpMkLst>
            <pc:docMk/>
            <pc:sldMk cId="3137551220" sldId="329"/>
            <ac:grpSpMk id="504" creationId="{47091483-E78D-2188-2652-DDA7E4BB06E0}"/>
          </ac:grpSpMkLst>
        </pc:grpChg>
        <pc:grpChg chg="add del mod">
          <ac:chgData name="Kokchun Giang" userId="67e2125d-ec8c-4323-9653-9824a2ad815f" providerId="ADAL" clId="{10EEDAB3-2DB0-BA4D-8CC6-6424E46A9142}" dt="2024-01-13T14:10:25.266" v="1600"/>
          <ac:grpSpMkLst>
            <pc:docMk/>
            <pc:sldMk cId="3137551220" sldId="329"/>
            <ac:grpSpMk id="516" creationId="{D8FF479D-7699-7D80-2904-945EB48A5599}"/>
          </ac:grpSpMkLst>
        </pc:grpChg>
        <pc:grpChg chg="mod">
          <ac:chgData name="Kokchun Giang" userId="67e2125d-ec8c-4323-9653-9824a2ad815f" providerId="ADAL" clId="{10EEDAB3-2DB0-BA4D-8CC6-6424E46A9142}" dt="2024-01-13T14:10:21.732" v="1594"/>
          <ac:grpSpMkLst>
            <pc:docMk/>
            <pc:sldMk cId="3137551220" sldId="329"/>
            <ac:grpSpMk id="524" creationId="{43ABBCD6-73B8-CC32-4332-FE06836ED670}"/>
          </ac:grpSpMkLst>
        </pc:grpChg>
        <pc:grpChg chg="mod">
          <ac:chgData name="Kokchun Giang" userId="67e2125d-ec8c-4323-9653-9824a2ad815f" providerId="ADAL" clId="{10EEDAB3-2DB0-BA4D-8CC6-6424E46A9142}" dt="2024-01-13T15:31:54.585" v="2943" actId="164"/>
          <ac:grpSpMkLst>
            <pc:docMk/>
            <pc:sldMk cId="3137551220" sldId="329"/>
            <ac:grpSpMk id="529" creationId="{B767002A-5901-EFD6-2325-6D54EA927946}"/>
          </ac:grpSpMkLst>
        </pc:grpChg>
        <pc:grpChg chg="mod">
          <ac:chgData name="Kokchun Giang" userId="67e2125d-ec8c-4323-9653-9824a2ad815f" providerId="ADAL" clId="{10EEDAB3-2DB0-BA4D-8CC6-6424E46A9142}" dt="2024-01-13T15:32:15.867" v="2949" actId="164"/>
          <ac:grpSpMkLst>
            <pc:docMk/>
            <pc:sldMk cId="3137551220" sldId="329"/>
            <ac:grpSpMk id="537" creationId="{C8FD16CB-D19A-2364-360D-B2CA99C82CD7}"/>
          </ac:grpSpMkLst>
        </pc:grpChg>
        <pc:grpChg chg="del mod">
          <ac:chgData name="Kokchun Giang" userId="67e2125d-ec8c-4323-9653-9824a2ad815f" providerId="ADAL" clId="{10EEDAB3-2DB0-BA4D-8CC6-6424E46A9142}" dt="2024-01-13T14:10:56.618" v="1617"/>
          <ac:grpSpMkLst>
            <pc:docMk/>
            <pc:sldMk cId="3137551220" sldId="329"/>
            <ac:grpSpMk id="543" creationId="{EBC7C5A1-6114-DED8-990A-11BD756B09F1}"/>
          </ac:grpSpMkLst>
        </pc:grpChg>
        <pc:grpChg chg="mod">
          <ac:chgData name="Kokchun Giang" userId="67e2125d-ec8c-4323-9653-9824a2ad815f" providerId="ADAL" clId="{10EEDAB3-2DB0-BA4D-8CC6-6424E46A9142}" dt="2024-01-13T15:32:15.867" v="2949" actId="164"/>
          <ac:grpSpMkLst>
            <pc:docMk/>
            <pc:sldMk cId="3137551220" sldId="329"/>
            <ac:grpSpMk id="544" creationId="{849215A1-0523-31DF-0805-E8603F70B2E1}"/>
          </ac:grpSpMkLst>
        </pc:grpChg>
        <pc:grpChg chg="del mod">
          <ac:chgData name="Kokchun Giang" userId="67e2125d-ec8c-4323-9653-9824a2ad815f" providerId="ADAL" clId="{10EEDAB3-2DB0-BA4D-8CC6-6424E46A9142}" dt="2024-01-13T14:10:57.367" v="1619"/>
          <ac:grpSpMkLst>
            <pc:docMk/>
            <pc:sldMk cId="3137551220" sldId="329"/>
            <ac:grpSpMk id="547" creationId="{CE2F7196-1E3F-6727-C848-0F3F3DD96FEA}"/>
          </ac:grpSpMkLst>
        </pc:grpChg>
        <pc:grpChg chg="del mod">
          <ac:chgData name="Kokchun Giang" userId="67e2125d-ec8c-4323-9653-9824a2ad815f" providerId="ADAL" clId="{10EEDAB3-2DB0-BA4D-8CC6-6424E46A9142}" dt="2024-01-13T14:10:58.230" v="1621"/>
          <ac:grpSpMkLst>
            <pc:docMk/>
            <pc:sldMk cId="3137551220" sldId="329"/>
            <ac:grpSpMk id="549" creationId="{FB338067-DE79-9A89-E1AB-045C0B83DB62}"/>
          </ac:grpSpMkLst>
        </pc:grpChg>
        <pc:grpChg chg="mod">
          <ac:chgData name="Kokchun Giang" userId="67e2125d-ec8c-4323-9653-9824a2ad815f" providerId="ADAL" clId="{10EEDAB3-2DB0-BA4D-8CC6-6424E46A9142}" dt="2024-01-13T15:32:15.867" v="2949" actId="164"/>
          <ac:grpSpMkLst>
            <pc:docMk/>
            <pc:sldMk cId="3137551220" sldId="329"/>
            <ac:grpSpMk id="551" creationId="{D6A9E99D-9E17-D1CD-7810-2809D971E802}"/>
          </ac:grpSpMkLst>
        </pc:grpChg>
        <pc:grpChg chg="add del mod">
          <ac:chgData name="Kokchun Giang" userId="67e2125d-ec8c-4323-9653-9824a2ad815f" providerId="ADAL" clId="{10EEDAB3-2DB0-BA4D-8CC6-6424E46A9142}" dt="2024-01-13T14:11:15.691" v="1649"/>
          <ac:grpSpMkLst>
            <pc:docMk/>
            <pc:sldMk cId="3137551220" sldId="329"/>
            <ac:grpSpMk id="561" creationId="{F33B693D-76F2-B337-834B-5D9F2E37DF86}"/>
          </ac:grpSpMkLst>
        </pc:grpChg>
        <pc:grpChg chg="mod">
          <ac:chgData name="Kokchun Giang" userId="67e2125d-ec8c-4323-9653-9824a2ad815f" providerId="ADAL" clId="{10EEDAB3-2DB0-BA4D-8CC6-6424E46A9142}" dt="2024-01-13T14:11:12.297" v="1643"/>
          <ac:grpSpMkLst>
            <pc:docMk/>
            <pc:sldMk cId="3137551220" sldId="329"/>
            <ac:grpSpMk id="569" creationId="{C236CDF8-F61D-5E11-27DC-B5D29AC50387}"/>
          </ac:grpSpMkLst>
        </pc:grpChg>
        <pc:grpChg chg="mod">
          <ac:chgData name="Kokchun Giang" userId="67e2125d-ec8c-4323-9653-9824a2ad815f" providerId="ADAL" clId="{10EEDAB3-2DB0-BA4D-8CC6-6424E46A9142}" dt="2024-01-13T15:32:15.867" v="2949" actId="164"/>
          <ac:grpSpMkLst>
            <pc:docMk/>
            <pc:sldMk cId="3137551220" sldId="329"/>
            <ac:grpSpMk id="575" creationId="{5A99AAE6-D4C4-4650-07B1-1A8D76B90C68}"/>
          </ac:grpSpMkLst>
        </pc:grpChg>
        <pc:grpChg chg="mod">
          <ac:chgData name="Kokchun Giang" userId="67e2125d-ec8c-4323-9653-9824a2ad815f" providerId="ADAL" clId="{10EEDAB3-2DB0-BA4D-8CC6-6424E46A9142}" dt="2024-01-13T14:17:42.452" v="2159" actId="164"/>
          <ac:grpSpMkLst>
            <pc:docMk/>
            <pc:sldMk cId="3137551220" sldId="329"/>
            <ac:grpSpMk id="580" creationId="{AC37242D-A4E0-6EDF-B817-B2AD17C9A848}"/>
          </ac:grpSpMkLst>
        </pc:grpChg>
        <pc:grpChg chg="mod">
          <ac:chgData name="Kokchun Giang" userId="67e2125d-ec8c-4323-9653-9824a2ad815f" providerId="ADAL" clId="{10EEDAB3-2DB0-BA4D-8CC6-6424E46A9142}" dt="2024-01-13T14:17:42.452" v="2159" actId="164"/>
          <ac:grpSpMkLst>
            <pc:docMk/>
            <pc:sldMk cId="3137551220" sldId="329"/>
            <ac:grpSpMk id="583" creationId="{453E72A4-5E81-36B7-0124-9D6D9257CDCE}"/>
          </ac:grpSpMkLst>
        </pc:grpChg>
        <pc:grpChg chg="del mod">
          <ac:chgData name="Kokchun Giang" userId="67e2125d-ec8c-4323-9653-9824a2ad815f" providerId="ADAL" clId="{10EEDAB3-2DB0-BA4D-8CC6-6424E46A9142}" dt="2024-01-13T14:11:36.565" v="1668"/>
          <ac:grpSpMkLst>
            <pc:docMk/>
            <pc:sldMk cId="3137551220" sldId="329"/>
            <ac:grpSpMk id="589" creationId="{A978B3B2-D8CC-1982-042A-4555FE3ACDB9}"/>
          </ac:grpSpMkLst>
        </pc:grpChg>
        <pc:grpChg chg="del mod">
          <ac:chgData name="Kokchun Giang" userId="67e2125d-ec8c-4323-9653-9824a2ad815f" providerId="ADAL" clId="{10EEDAB3-2DB0-BA4D-8CC6-6424E46A9142}" dt="2024-01-13T14:11:38.182" v="1670"/>
          <ac:grpSpMkLst>
            <pc:docMk/>
            <pc:sldMk cId="3137551220" sldId="329"/>
            <ac:grpSpMk id="594" creationId="{E5A51355-0CBD-CCA9-0064-CF900259CF1B}"/>
          </ac:grpSpMkLst>
        </pc:grpChg>
        <pc:grpChg chg="del mod">
          <ac:chgData name="Kokchun Giang" userId="67e2125d-ec8c-4323-9653-9824a2ad815f" providerId="ADAL" clId="{10EEDAB3-2DB0-BA4D-8CC6-6424E46A9142}" dt="2024-01-13T14:11:51.810" v="1683"/>
          <ac:grpSpMkLst>
            <pc:docMk/>
            <pc:sldMk cId="3137551220" sldId="329"/>
            <ac:grpSpMk id="596" creationId="{2FDE7AAB-80B8-D462-875D-BCC62586C08E}"/>
          </ac:grpSpMkLst>
        </pc:grpChg>
        <pc:grpChg chg="del mod">
          <ac:chgData name="Kokchun Giang" userId="67e2125d-ec8c-4323-9653-9824a2ad815f" providerId="ADAL" clId="{10EEDAB3-2DB0-BA4D-8CC6-6424E46A9142}" dt="2024-01-13T14:11:51.810" v="1683"/>
          <ac:grpSpMkLst>
            <pc:docMk/>
            <pc:sldMk cId="3137551220" sldId="329"/>
            <ac:grpSpMk id="606" creationId="{FCBF95C9-5C6B-9F7A-8E0F-9AF8A8F720D2}"/>
          </ac:grpSpMkLst>
        </pc:grpChg>
        <pc:grpChg chg="mod">
          <ac:chgData name="Kokchun Giang" userId="67e2125d-ec8c-4323-9653-9824a2ad815f" providerId="ADAL" clId="{10EEDAB3-2DB0-BA4D-8CC6-6424E46A9142}" dt="2024-01-13T14:17:42.452" v="2159" actId="164"/>
          <ac:grpSpMkLst>
            <pc:docMk/>
            <pc:sldMk cId="3137551220" sldId="329"/>
            <ac:grpSpMk id="608" creationId="{3F3A5849-9143-4D3B-8791-EE4FD48C2760}"/>
          </ac:grpSpMkLst>
        </pc:grpChg>
        <pc:grpChg chg="mod">
          <ac:chgData name="Kokchun Giang" userId="67e2125d-ec8c-4323-9653-9824a2ad815f" providerId="ADAL" clId="{10EEDAB3-2DB0-BA4D-8CC6-6424E46A9142}" dt="2024-01-13T15:31:47.035" v="2941" actId="164"/>
          <ac:grpSpMkLst>
            <pc:docMk/>
            <pc:sldMk cId="3137551220" sldId="329"/>
            <ac:grpSpMk id="624" creationId="{99C5C320-52CA-874D-E4DE-01B216F2C5F4}"/>
          </ac:grpSpMkLst>
        </pc:grpChg>
        <pc:grpChg chg="mod">
          <ac:chgData name="Kokchun Giang" userId="67e2125d-ec8c-4323-9653-9824a2ad815f" providerId="ADAL" clId="{10EEDAB3-2DB0-BA4D-8CC6-6424E46A9142}" dt="2024-01-13T15:31:47.035" v="2941" actId="164"/>
          <ac:grpSpMkLst>
            <pc:docMk/>
            <pc:sldMk cId="3137551220" sldId="329"/>
            <ac:grpSpMk id="625" creationId="{0ABC0C29-A121-476A-E239-00F1BC59C4A7}"/>
          </ac:grpSpMkLst>
        </pc:grpChg>
        <pc:grpChg chg="del mod">
          <ac:chgData name="Kokchun Giang" userId="67e2125d-ec8c-4323-9653-9824a2ad815f" providerId="ADAL" clId="{10EEDAB3-2DB0-BA4D-8CC6-6424E46A9142}" dt="2024-01-13T14:12:35.100" v="1710"/>
          <ac:grpSpMkLst>
            <pc:docMk/>
            <pc:sldMk cId="3137551220" sldId="329"/>
            <ac:grpSpMk id="631" creationId="{3FE70F62-7590-AA1E-5189-E7FBBB512FF6}"/>
          </ac:grpSpMkLst>
        </pc:grpChg>
        <pc:grpChg chg="mod">
          <ac:chgData name="Kokchun Giang" userId="67e2125d-ec8c-4323-9653-9824a2ad815f" providerId="ADAL" clId="{10EEDAB3-2DB0-BA4D-8CC6-6424E46A9142}" dt="2024-01-13T15:31:47.035" v="2941" actId="164"/>
          <ac:grpSpMkLst>
            <pc:docMk/>
            <pc:sldMk cId="3137551220" sldId="329"/>
            <ac:grpSpMk id="635" creationId="{D0648BA5-3876-EE6F-8175-00EE5EB6F729}"/>
          </ac:grpSpMkLst>
        </pc:grpChg>
        <pc:grpChg chg="mod">
          <ac:chgData name="Kokchun Giang" userId="67e2125d-ec8c-4323-9653-9824a2ad815f" providerId="ADAL" clId="{10EEDAB3-2DB0-BA4D-8CC6-6424E46A9142}" dt="2024-01-13T15:32:05.141" v="2945" actId="164"/>
          <ac:grpSpMkLst>
            <pc:docMk/>
            <pc:sldMk cId="3137551220" sldId="329"/>
            <ac:grpSpMk id="641" creationId="{2453E170-13CE-2EF6-B26A-DA3D4A14E7C9}"/>
          </ac:grpSpMkLst>
        </pc:grpChg>
        <pc:grpChg chg="mod">
          <ac:chgData name="Kokchun Giang" userId="67e2125d-ec8c-4323-9653-9824a2ad815f" providerId="ADAL" clId="{10EEDAB3-2DB0-BA4D-8CC6-6424E46A9142}" dt="2024-01-13T15:32:05.141" v="2945" actId="164"/>
          <ac:grpSpMkLst>
            <pc:docMk/>
            <pc:sldMk cId="3137551220" sldId="329"/>
            <ac:grpSpMk id="645" creationId="{2924A00D-EFA7-E278-1D78-10C92A608DB7}"/>
          </ac:grpSpMkLst>
        </pc:grpChg>
        <pc:grpChg chg="mod">
          <ac:chgData name="Kokchun Giang" userId="67e2125d-ec8c-4323-9653-9824a2ad815f" providerId="ADAL" clId="{10EEDAB3-2DB0-BA4D-8CC6-6424E46A9142}" dt="2024-01-13T15:32:05.141" v="2945" actId="164"/>
          <ac:grpSpMkLst>
            <pc:docMk/>
            <pc:sldMk cId="3137551220" sldId="329"/>
            <ac:grpSpMk id="650" creationId="{5E3AE9C0-772E-D137-AFE1-DB1F4AC05FAE}"/>
          </ac:grpSpMkLst>
        </pc:grpChg>
        <pc:grpChg chg="mod">
          <ac:chgData name="Kokchun Giang" userId="67e2125d-ec8c-4323-9653-9824a2ad815f" providerId="ADAL" clId="{10EEDAB3-2DB0-BA4D-8CC6-6424E46A9142}" dt="2024-01-13T15:32:05.141" v="2945" actId="164"/>
          <ac:grpSpMkLst>
            <pc:docMk/>
            <pc:sldMk cId="3137551220" sldId="329"/>
            <ac:grpSpMk id="651" creationId="{2E50F777-0BAF-60B6-BFFA-884A2E5959D8}"/>
          </ac:grpSpMkLst>
        </pc:grpChg>
        <pc:grpChg chg="mod">
          <ac:chgData name="Kokchun Giang" userId="67e2125d-ec8c-4323-9653-9824a2ad815f" providerId="ADAL" clId="{10EEDAB3-2DB0-BA4D-8CC6-6424E46A9142}" dt="2024-01-13T15:32:05.141" v="2945" actId="164"/>
          <ac:grpSpMkLst>
            <pc:docMk/>
            <pc:sldMk cId="3137551220" sldId="329"/>
            <ac:grpSpMk id="663" creationId="{BEA74F5B-DF05-0D51-F642-F6C8EF48468E}"/>
          </ac:grpSpMkLst>
        </pc:grpChg>
        <pc:grpChg chg="mod">
          <ac:chgData name="Kokchun Giang" userId="67e2125d-ec8c-4323-9653-9824a2ad815f" providerId="ADAL" clId="{10EEDAB3-2DB0-BA4D-8CC6-6424E46A9142}" dt="2024-01-13T15:32:05.141" v="2945" actId="164"/>
          <ac:grpSpMkLst>
            <pc:docMk/>
            <pc:sldMk cId="3137551220" sldId="329"/>
            <ac:grpSpMk id="664" creationId="{B8A36093-DAD4-7509-B2EA-A4B48130D52F}"/>
          </ac:grpSpMkLst>
        </pc:grpChg>
        <pc:grpChg chg="del mod">
          <ac:chgData name="Kokchun Giang" userId="67e2125d-ec8c-4323-9653-9824a2ad815f" providerId="ADAL" clId="{10EEDAB3-2DB0-BA4D-8CC6-6424E46A9142}" dt="2024-01-13T14:13:18.233" v="1758"/>
          <ac:grpSpMkLst>
            <pc:docMk/>
            <pc:sldMk cId="3137551220" sldId="329"/>
            <ac:grpSpMk id="669" creationId="{9B66922F-9795-6C46-C86F-116CCEC98EAF}"/>
          </ac:grpSpMkLst>
        </pc:grpChg>
        <pc:grpChg chg="mod">
          <ac:chgData name="Kokchun Giang" userId="67e2125d-ec8c-4323-9653-9824a2ad815f" providerId="ADAL" clId="{10EEDAB3-2DB0-BA4D-8CC6-6424E46A9142}" dt="2024-01-13T14:13:13.308" v="1750"/>
          <ac:grpSpMkLst>
            <pc:docMk/>
            <pc:sldMk cId="3137551220" sldId="329"/>
            <ac:grpSpMk id="675" creationId="{666B5048-B6C3-F7C1-4E44-B8BD3023CA85}"/>
          </ac:grpSpMkLst>
        </pc:grpChg>
        <pc:grpChg chg="del mod">
          <ac:chgData name="Kokchun Giang" userId="67e2125d-ec8c-4323-9653-9824a2ad815f" providerId="ADAL" clId="{10EEDAB3-2DB0-BA4D-8CC6-6424E46A9142}" dt="2024-01-13T14:13:18.233" v="1758"/>
          <ac:grpSpMkLst>
            <pc:docMk/>
            <pc:sldMk cId="3137551220" sldId="329"/>
            <ac:grpSpMk id="679" creationId="{7F571063-4C46-1E33-EE1F-EB4B872DFA00}"/>
          </ac:grpSpMkLst>
        </pc:grpChg>
        <pc:grpChg chg="mod">
          <ac:chgData name="Kokchun Giang" userId="67e2125d-ec8c-4323-9653-9824a2ad815f" providerId="ADAL" clId="{10EEDAB3-2DB0-BA4D-8CC6-6424E46A9142}" dt="2024-01-13T15:32:05.141" v="2945" actId="164"/>
          <ac:grpSpMkLst>
            <pc:docMk/>
            <pc:sldMk cId="3137551220" sldId="329"/>
            <ac:grpSpMk id="681" creationId="{C7925577-FAFF-0B40-CC83-E2390100C0C4}"/>
          </ac:grpSpMkLst>
        </pc:grpChg>
        <pc:grpChg chg="mod">
          <ac:chgData name="Kokchun Giang" userId="67e2125d-ec8c-4323-9653-9824a2ad815f" providerId="ADAL" clId="{10EEDAB3-2DB0-BA4D-8CC6-6424E46A9142}" dt="2024-01-13T15:32:10.023" v="2947" actId="164"/>
          <ac:grpSpMkLst>
            <pc:docMk/>
            <pc:sldMk cId="3137551220" sldId="329"/>
            <ac:grpSpMk id="686" creationId="{DAC6A95A-81F0-A4B7-0BC6-7B33E158EFF6}"/>
          </ac:grpSpMkLst>
        </pc:grpChg>
        <pc:grpChg chg="mod">
          <ac:chgData name="Kokchun Giang" userId="67e2125d-ec8c-4323-9653-9824a2ad815f" providerId="ADAL" clId="{10EEDAB3-2DB0-BA4D-8CC6-6424E46A9142}" dt="2024-01-13T14:13:28.532" v="1773"/>
          <ac:grpSpMkLst>
            <pc:docMk/>
            <pc:sldMk cId="3137551220" sldId="329"/>
            <ac:grpSpMk id="692" creationId="{64BCE8AD-78D4-A6C4-0AEB-EECC64E307A9}"/>
          </ac:grpSpMkLst>
        </pc:grpChg>
        <pc:grpChg chg="mod">
          <ac:chgData name="Kokchun Giang" userId="67e2125d-ec8c-4323-9653-9824a2ad815f" providerId="ADAL" clId="{10EEDAB3-2DB0-BA4D-8CC6-6424E46A9142}" dt="2024-01-13T15:32:10.023" v="2947" actId="164"/>
          <ac:grpSpMkLst>
            <pc:docMk/>
            <pc:sldMk cId="3137551220" sldId="329"/>
            <ac:grpSpMk id="702" creationId="{DA629DDF-BBB4-BFA9-3135-B5E6D80D7BDF}"/>
          </ac:grpSpMkLst>
        </pc:grpChg>
        <pc:grpChg chg="mod">
          <ac:chgData name="Kokchun Giang" userId="67e2125d-ec8c-4323-9653-9824a2ad815f" providerId="ADAL" clId="{10EEDAB3-2DB0-BA4D-8CC6-6424E46A9142}" dt="2024-01-13T15:32:25.183" v="2951" actId="164"/>
          <ac:grpSpMkLst>
            <pc:docMk/>
            <pc:sldMk cId="3137551220" sldId="329"/>
            <ac:grpSpMk id="712" creationId="{67114681-6D8B-C4BF-B4F1-939E984545D1}"/>
          </ac:grpSpMkLst>
        </pc:grpChg>
        <pc:grpChg chg="mod">
          <ac:chgData name="Kokchun Giang" userId="67e2125d-ec8c-4323-9653-9824a2ad815f" providerId="ADAL" clId="{10EEDAB3-2DB0-BA4D-8CC6-6424E46A9142}" dt="2024-01-13T15:32:25.183" v="2951" actId="164"/>
          <ac:grpSpMkLst>
            <pc:docMk/>
            <pc:sldMk cId="3137551220" sldId="329"/>
            <ac:grpSpMk id="716" creationId="{7C5E3682-992B-D5F8-45E9-DC7F6FA7E894}"/>
          </ac:grpSpMkLst>
        </pc:grpChg>
        <pc:grpChg chg="add mod">
          <ac:chgData name="Kokchun Giang" userId="67e2125d-ec8c-4323-9653-9824a2ad815f" providerId="ADAL" clId="{10EEDAB3-2DB0-BA4D-8CC6-6424E46A9142}" dt="2024-01-13T15:32:30.992" v="2953" actId="164"/>
          <ac:grpSpMkLst>
            <pc:docMk/>
            <pc:sldMk cId="3137551220" sldId="329"/>
            <ac:grpSpMk id="717" creationId="{A7FC279D-600E-7735-EC82-2ED806A9969A}"/>
          </ac:grpSpMkLst>
        </pc:grpChg>
        <pc:grpChg chg="mod">
          <ac:chgData name="Kokchun Giang" userId="67e2125d-ec8c-4323-9653-9824a2ad815f" providerId="ADAL" clId="{10EEDAB3-2DB0-BA4D-8CC6-6424E46A9142}" dt="2024-01-13T15:32:25.183" v="2951" actId="164"/>
          <ac:grpSpMkLst>
            <pc:docMk/>
            <pc:sldMk cId="3137551220" sldId="329"/>
            <ac:grpSpMk id="724" creationId="{46873D4E-A62C-F23E-C4FC-039B5580CAC1}"/>
          </ac:grpSpMkLst>
        </pc:grpChg>
        <pc:grpChg chg="mod">
          <ac:chgData name="Kokchun Giang" userId="67e2125d-ec8c-4323-9653-9824a2ad815f" providerId="ADAL" clId="{10EEDAB3-2DB0-BA4D-8CC6-6424E46A9142}" dt="2024-01-13T15:32:25.183" v="2951" actId="164"/>
          <ac:grpSpMkLst>
            <pc:docMk/>
            <pc:sldMk cId="3137551220" sldId="329"/>
            <ac:grpSpMk id="728" creationId="{89952036-BF2D-8F98-04ED-3ED491F1ABB0}"/>
          </ac:grpSpMkLst>
        </pc:grpChg>
        <pc:grpChg chg="del mod">
          <ac:chgData name="Kokchun Giang" userId="67e2125d-ec8c-4323-9653-9824a2ad815f" providerId="ADAL" clId="{10EEDAB3-2DB0-BA4D-8CC6-6424E46A9142}" dt="2024-01-13T14:18:01.329" v="2177"/>
          <ac:grpSpMkLst>
            <pc:docMk/>
            <pc:sldMk cId="3137551220" sldId="329"/>
            <ac:grpSpMk id="732" creationId="{909B41D9-D209-EF32-6872-A79044EACC90}"/>
          </ac:grpSpMkLst>
        </pc:grpChg>
        <pc:grpChg chg="mod">
          <ac:chgData name="Kokchun Giang" userId="67e2125d-ec8c-4323-9653-9824a2ad815f" providerId="ADAL" clId="{10EEDAB3-2DB0-BA4D-8CC6-6424E46A9142}" dt="2024-01-13T15:32:25.183" v="2951" actId="164"/>
          <ac:grpSpMkLst>
            <pc:docMk/>
            <pc:sldMk cId="3137551220" sldId="329"/>
            <ac:grpSpMk id="735" creationId="{077ED28E-740C-6A92-BF89-365426629768}"/>
          </ac:grpSpMkLst>
        </pc:grpChg>
        <pc:grpChg chg="mod">
          <ac:chgData name="Kokchun Giang" userId="67e2125d-ec8c-4323-9653-9824a2ad815f" providerId="ADAL" clId="{10EEDAB3-2DB0-BA4D-8CC6-6424E46A9142}" dt="2024-01-13T15:32:25.183" v="2951" actId="164"/>
          <ac:grpSpMkLst>
            <pc:docMk/>
            <pc:sldMk cId="3137551220" sldId="329"/>
            <ac:grpSpMk id="740" creationId="{9E281D9F-58D8-807E-9F37-4D31DE989445}"/>
          </ac:grpSpMkLst>
        </pc:grpChg>
        <pc:grpChg chg="mod">
          <ac:chgData name="Kokchun Giang" userId="67e2125d-ec8c-4323-9653-9824a2ad815f" providerId="ADAL" clId="{10EEDAB3-2DB0-BA4D-8CC6-6424E46A9142}" dt="2024-01-13T15:32:25.183" v="2951" actId="164"/>
          <ac:grpSpMkLst>
            <pc:docMk/>
            <pc:sldMk cId="3137551220" sldId="329"/>
            <ac:grpSpMk id="749" creationId="{F8EDFEC7-F4A1-42E5-DF02-9EF3ADD75E6D}"/>
          </ac:grpSpMkLst>
        </pc:grpChg>
        <pc:grpChg chg="del mod">
          <ac:chgData name="Kokchun Giang" userId="67e2125d-ec8c-4323-9653-9824a2ad815f" providerId="ADAL" clId="{10EEDAB3-2DB0-BA4D-8CC6-6424E46A9142}" dt="2024-01-13T14:18:26.086" v="2204"/>
          <ac:grpSpMkLst>
            <pc:docMk/>
            <pc:sldMk cId="3137551220" sldId="329"/>
            <ac:grpSpMk id="756" creationId="{9B54CC7E-FA5E-F433-C765-1723E8C67F6E}"/>
          </ac:grpSpMkLst>
        </pc:grpChg>
        <pc:grpChg chg="mod">
          <ac:chgData name="Kokchun Giang" userId="67e2125d-ec8c-4323-9653-9824a2ad815f" providerId="ADAL" clId="{10EEDAB3-2DB0-BA4D-8CC6-6424E46A9142}" dt="2024-01-13T15:32:25.183" v="2951" actId="164"/>
          <ac:grpSpMkLst>
            <pc:docMk/>
            <pc:sldMk cId="3137551220" sldId="329"/>
            <ac:grpSpMk id="762" creationId="{5B21FA7B-3F9D-230A-C585-311C54BA75C6}"/>
          </ac:grpSpMkLst>
        </pc:grpChg>
        <pc:grpChg chg="mod">
          <ac:chgData name="Kokchun Giang" userId="67e2125d-ec8c-4323-9653-9824a2ad815f" providerId="ADAL" clId="{10EEDAB3-2DB0-BA4D-8CC6-6424E46A9142}" dt="2024-01-13T15:32:37.170" v="2955" actId="164"/>
          <ac:grpSpMkLst>
            <pc:docMk/>
            <pc:sldMk cId="3137551220" sldId="329"/>
            <ac:grpSpMk id="773" creationId="{6EE06C39-3898-80D6-5E2A-042CB3EA0D92}"/>
          </ac:grpSpMkLst>
        </pc:grpChg>
        <pc:grpChg chg="mod">
          <ac:chgData name="Kokchun Giang" userId="67e2125d-ec8c-4323-9653-9824a2ad815f" providerId="ADAL" clId="{10EEDAB3-2DB0-BA4D-8CC6-6424E46A9142}" dt="2024-01-13T15:32:37.170" v="2955" actId="164"/>
          <ac:grpSpMkLst>
            <pc:docMk/>
            <pc:sldMk cId="3137551220" sldId="329"/>
            <ac:grpSpMk id="774" creationId="{9B8EDCA8-00CB-5B0B-552C-0D8871CCD4EE}"/>
          </ac:grpSpMkLst>
        </pc:grpChg>
        <pc:grpChg chg="mod">
          <ac:chgData name="Kokchun Giang" userId="67e2125d-ec8c-4323-9653-9824a2ad815f" providerId="ADAL" clId="{10EEDAB3-2DB0-BA4D-8CC6-6424E46A9142}" dt="2024-01-13T15:32:37.170" v="2955" actId="164"/>
          <ac:grpSpMkLst>
            <pc:docMk/>
            <pc:sldMk cId="3137551220" sldId="329"/>
            <ac:grpSpMk id="778" creationId="{61CD52EC-8733-F58F-8726-36F49FB2BCA6}"/>
          </ac:grpSpMkLst>
        </pc:grpChg>
        <pc:grpChg chg="mod">
          <ac:chgData name="Kokchun Giang" userId="67e2125d-ec8c-4323-9653-9824a2ad815f" providerId="ADAL" clId="{10EEDAB3-2DB0-BA4D-8CC6-6424E46A9142}" dt="2024-01-13T15:32:37.170" v="2955" actId="164"/>
          <ac:grpSpMkLst>
            <pc:docMk/>
            <pc:sldMk cId="3137551220" sldId="329"/>
            <ac:grpSpMk id="787" creationId="{2CC028CF-0102-5FE9-DFD9-90D7F971512F}"/>
          </ac:grpSpMkLst>
        </pc:grpChg>
        <pc:grpChg chg="mod">
          <ac:chgData name="Kokchun Giang" userId="67e2125d-ec8c-4323-9653-9824a2ad815f" providerId="ADAL" clId="{10EEDAB3-2DB0-BA4D-8CC6-6424E46A9142}" dt="2024-01-13T15:32:37.170" v="2955" actId="164"/>
          <ac:grpSpMkLst>
            <pc:docMk/>
            <pc:sldMk cId="3137551220" sldId="329"/>
            <ac:grpSpMk id="788" creationId="{F85A2AE5-3F05-8903-E117-2D957B667F4F}"/>
          </ac:grpSpMkLst>
        </pc:grpChg>
        <pc:grpChg chg="mod">
          <ac:chgData name="Kokchun Giang" userId="67e2125d-ec8c-4323-9653-9824a2ad815f" providerId="ADAL" clId="{10EEDAB3-2DB0-BA4D-8CC6-6424E46A9142}" dt="2024-01-13T14:20:04.843" v="2247" actId="1076"/>
          <ac:grpSpMkLst>
            <pc:docMk/>
            <pc:sldMk cId="3137551220" sldId="329"/>
            <ac:grpSpMk id="806" creationId="{B0E41D1F-7781-5CC2-AEA5-4E38E404660E}"/>
          </ac:grpSpMkLst>
        </pc:grpChg>
        <pc:grpChg chg="mod">
          <ac:chgData name="Kokchun Giang" userId="67e2125d-ec8c-4323-9653-9824a2ad815f" providerId="ADAL" clId="{10EEDAB3-2DB0-BA4D-8CC6-6424E46A9142}" dt="2024-01-13T14:20:04.843" v="2247" actId="1076"/>
          <ac:grpSpMkLst>
            <pc:docMk/>
            <pc:sldMk cId="3137551220" sldId="329"/>
            <ac:grpSpMk id="807" creationId="{D1A8EAAC-BEE9-A639-A047-DB44E2DFC81B}"/>
          </ac:grpSpMkLst>
        </pc:grpChg>
        <pc:grpChg chg="mod">
          <ac:chgData name="Kokchun Giang" userId="67e2125d-ec8c-4323-9653-9824a2ad815f" providerId="ADAL" clId="{10EEDAB3-2DB0-BA4D-8CC6-6424E46A9142}" dt="2024-01-13T15:32:52.912" v="2959" actId="164"/>
          <ac:grpSpMkLst>
            <pc:docMk/>
            <pc:sldMk cId="3137551220" sldId="329"/>
            <ac:grpSpMk id="820" creationId="{79E2E2D4-9AB9-96FB-8010-DAD8DCDE44C6}"/>
          </ac:grpSpMkLst>
        </pc:grpChg>
        <pc:grpChg chg="mod">
          <ac:chgData name="Kokchun Giang" userId="67e2125d-ec8c-4323-9653-9824a2ad815f" providerId="ADAL" clId="{10EEDAB3-2DB0-BA4D-8CC6-6424E46A9142}" dt="2024-01-13T15:32:52.912" v="2959" actId="164"/>
          <ac:grpSpMkLst>
            <pc:docMk/>
            <pc:sldMk cId="3137551220" sldId="329"/>
            <ac:grpSpMk id="821" creationId="{0EC810FE-19C7-9FEA-58D4-30199F513347}"/>
          </ac:grpSpMkLst>
        </pc:grpChg>
        <pc:inkChg chg="add mod">
          <ac:chgData name="Kokchun Giang" userId="67e2125d-ec8c-4323-9653-9824a2ad815f" providerId="ADAL" clId="{10EEDAB3-2DB0-BA4D-8CC6-6424E46A9142}" dt="2024-01-13T15:31:39.237" v="2939" actId="164"/>
          <ac:inkMkLst>
            <pc:docMk/>
            <pc:sldMk cId="3137551220" sldId="329"/>
            <ac:inkMk id="3" creationId="{181272F5-7363-5433-EB58-F7F8F8641D12}"/>
          </ac:inkMkLst>
        </pc:inkChg>
        <pc:inkChg chg="add mod">
          <ac:chgData name="Kokchun Giang" userId="67e2125d-ec8c-4323-9653-9824a2ad815f" providerId="ADAL" clId="{10EEDAB3-2DB0-BA4D-8CC6-6424E46A9142}" dt="2024-01-13T15:31:54.585" v="2943" actId="164"/>
          <ac:inkMkLst>
            <pc:docMk/>
            <pc:sldMk cId="3137551220" sldId="329"/>
            <ac:inkMk id="4" creationId="{5F3B94C9-1009-7071-E85E-6BC56413190D}"/>
          </ac:inkMkLst>
        </pc:inkChg>
        <pc:inkChg chg="add mod">
          <ac:chgData name="Kokchun Giang" userId="67e2125d-ec8c-4323-9653-9824a2ad815f" providerId="ADAL" clId="{10EEDAB3-2DB0-BA4D-8CC6-6424E46A9142}" dt="2024-01-13T15:32:15.867" v="2949" actId="164"/>
          <ac:inkMkLst>
            <pc:docMk/>
            <pc:sldMk cId="3137551220" sldId="329"/>
            <ac:inkMk id="5" creationId="{20DD7B04-94BA-B544-A491-C340EF94B348}"/>
          </ac:inkMkLst>
        </pc:inkChg>
        <pc:inkChg chg="add mod">
          <ac:chgData name="Kokchun Giang" userId="67e2125d-ec8c-4323-9653-9824a2ad815f" providerId="ADAL" clId="{10EEDAB3-2DB0-BA4D-8CC6-6424E46A9142}" dt="2024-01-13T15:32:30.992" v="2953" actId="164"/>
          <ac:inkMkLst>
            <pc:docMk/>
            <pc:sldMk cId="3137551220" sldId="329"/>
            <ac:inkMk id="6" creationId="{19FAA369-8439-81AD-3A58-3FF77C789B29}"/>
          </ac:inkMkLst>
        </pc:inkChg>
        <pc:inkChg chg="add del">
          <ac:chgData name="Kokchun Giang" userId="67e2125d-ec8c-4323-9653-9824a2ad815f" providerId="ADAL" clId="{10EEDAB3-2DB0-BA4D-8CC6-6424E46A9142}" dt="2024-01-13T14:07:11.381" v="1433" actId="9405"/>
          <ac:inkMkLst>
            <pc:docMk/>
            <pc:sldMk cId="3137551220" sldId="329"/>
            <ac:inkMk id="13" creationId="{F6DC7695-CE7D-0901-618B-D4571875FB5F}"/>
          </ac:inkMkLst>
        </pc:inkChg>
        <pc:inkChg chg="add mod">
          <ac:chgData name="Kokchun Giang" userId="67e2125d-ec8c-4323-9653-9824a2ad815f" providerId="ADAL" clId="{10EEDAB3-2DB0-BA4D-8CC6-6424E46A9142}" dt="2024-01-13T14:07:23.797" v="1448"/>
          <ac:inkMkLst>
            <pc:docMk/>
            <pc:sldMk cId="3137551220" sldId="329"/>
            <ac:inkMk id="14" creationId="{D229DC88-4968-7F8D-CE0C-EFCB44F3588F}"/>
          </ac:inkMkLst>
        </pc:inkChg>
        <pc:inkChg chg="add mod">
          <ac:chgData name="Kokchun Giang" userId="67e2125d-ec8c-4323-9653-9824a2ad815f" providerId="ADAL" clId="{10EEDAB3-2DB0-BA4D-8CC6-6424E46A9142}" dt="2024-01-13T14:07:23.797" v="1448"/>
          <ac:inkMkLst>
            <pc:docMk/>
            <pc:sldMk cId="3137551220" sldId="329"/>
            <ac:inkMk id="49" creationId="{6DF07AD1-DF2E-1884-AD81-A6C66CD1DBCD}"/>
          </ac:inkMkLst>
        </pc:inkChg>
        <pc:inkChg chg="del">
          <ac:chgData name="Kokchun Giang" userId="67e2125d-ec8c-4323-9653-9824a2ad815f" providerId="ADAL" clId="{10EEDAB3-2DB0-BA4D-8CC6-6424E46A9142}" dt="2024-01-13T14:06:45.364" v="1430" actId="478"/>
          <ac:inkMkLst>
            <pc:docMk/>
            <pc:sldMk cId="3137551220" sldId="329"/>
            <ac:inkMk id="52" creationId="{D7839A29-EB19-63F0-B209-BEE9664F75D9}"/>
          </ac:inkMkLst>
        </pc:inkChg>
        <pc:inkChg chg="del">
          <ac:chgData name="Kokchun Giang" userId="67e2125d-ec8c-4323-9653-9824a2ad815f" providerId="ADAL" clId="{10EEDAB3-2DB0-BA4D-8CC6-6424E46A9142}" dt="2024-01-13T14:06:45.364" v="1430" actId="478"/>
          <ac:inkMkLst>
            <pc:docMk/>
            <pc:sldMk cId="3137551220" sldId="329"/>
            <ac:inkMk id="73" creationId="{23B9B765-AFF8-A61A-B764-85EFDB790564}"/>
          </ac:inkMkLst>
        </pc:inkChg>
        <pc:inkChg chg="del">
          <ac:chgData name="Kokchun Giang" userId="67e2125d-ec8c-4323-9653-9824a2ad815f" providerId="ADAL" clId="{10EEDAB3-2DB0-BA4D-8CC6-6424E46A9142}" dt="2024-01-13T14:06:45.364" v="1430" actId="478"/>
          <ac:inkMkLst>
            <pc:docMk/>
            <pc:sldMk cId="3137551220" sldId="329"/>
            <ac:inkMk id="74" creationId="{E05F19D9-881F-A278-06A9-F44167148C6E}"/>
          </ac:inkMkLst>
        </pc:inkChg>
        <pc:inkChg chg="del">
          <ac:chgData name="Kokchun Giang" userId="67e2125d-ec8c-4323-9653-9824a2ad815f" providerId="ADAL" clId="{10EEDAB3-2DB0-BA4D-8CC6-6424E46A9142}" dt="2024-01-13T14:06:45.364" v="1430" actId="478"/>
          <ac:inkMkLst>
            <pc:docMk/>
            <pc:sldMk cId="3137551220" sldId="329"/>
            <ac:inkMk id="75" creationId="{40C71D6D-203A-348E-7B79-7E82DCAEFB38}"/>
          </ac:inkMkLst>
        </pc:inkChg>
        <pc:inkChg chg="add mod">
          <ac:chgData name="Kokchun Giang" userId="67e2125d-ec8c-4323-9653-9824a2ad815f" providerId="ADAL" clId="{10EEDAB3-2DB0-BA4D-8CC6-6424E46A9142}" dt="2024-01-13T14:07:23.797" v="1448"/>
          <ac:inkMkLst>
            <pc:docMk/>
            <pc:sldMk cId="3137551220" sldId="329"/>
            <ac:inkMk id="76" creationId="{01D6E6BA-3A72-6445-976B-4E5FC1B55F7A}"/>
          </ac:inkMkLst>
        </pc:inkChg>
        <pc:inkChg chg="add mod">
          <ac:chgData name="Kokchun Giang" userId="67e2125d-ec8c-4323-9653-9824a2ad815f" providerId="ADAL" clId="{10EEDAB3-2DB0-BA4D-8CC6-6424E46A9142}" dt="2024-01-13T14:07:23.797" v="1448"/>
          <ac:inkMkLst>
            <pc:docMk/>
            <pc:sldMk cId="3137551220" sldId="329"/>
            <ac:inkMk id="78" creationId="{2D5DAA29-2B0C-233F-CF6C-16A25DF8FCC7}"/>
          </ac:inkMkLst>
        </pc:inkChg>
        <pc:inkChg chg="add mod">
          <ac:chgData name="Kokchun Giang" userId="67e2125d-ec8c-4323-9653-9824a2ad815f" providerId="ADAL" clId="{10EEDAB3-2DB0-BA4D-8CC6-6424E46A9142}" dt="2024-01-13T14:07:23.797" v="1448"/>
          <ac:inkMkLst>
            <pc:docMk/>
            <pc:sldMk cId="3137551220" sldId="329"/>
            <ac:inkMk id="79" creationId="{127A5BCD-9343-2417-8C3E-FF1F82129EAB}"/>
          </ac:inkMkLst>
        </pc:inkChg>
        <pc:inkChg chg="add mod">
          <ac:chgData name="Kokchun Giang" userId="67e2125d-ec8c-4323-9653-9824a2ad815f" providerId="ADAL" clId="{10EEDAB3-2DB0-BA4D-8CC6-6424E46A9142}" dt="2024-01-13T14:07:23.797" v="1448"/>
          <ac:inkMkLst>
            <pc:docMk/>
            <pc:sldMk cId="3137551220" sldId="329"/>
            <ac:inkMk id="81" creationId="{FA6D536A-EC6A-A430-6C13-A8DCE391132B}"/>
          </ac:inkMkLst>
        </pc:inkChg>
        <pc:inkChg chg="add mod">
          <ac:chgData name="Kokchun Giang" userId="67e2125d-ec8c-4323-9653-9824a2ad815f" providerId="ADAL" clId="{10EEDAB3-2DB0-BA4D-8CC6-6424E46A9142}" dt="2024-01-13T14:07:23.797" v="1448"/>
          <ac:inkMkLst>
            <pc:docMk/>
            <pc:sldMk cId="3137551220" sldId="329"/>
            <ac:inkMk id="83" creationId="{ED87A538-F626-86F2-7564-E650DA12AA15}"/>
          </ac:inkMkLst>
        </pc:inkChg>
        <pc:inkChg chg="del">
          <ac:chgData name="Kokchun Giang" userId="67e2125d-ec8c-4323-9653-9824a2ad815f" providerId="ADAL" clId="{10EEDAB3-2DB0-BA4D-8CC6-6424E46A9142}" dt="2024-01-13T14:06:45.364" v="1430" actId="478"/>
          <ac:inkMkLst>
            <pc:docMk/>
            <pc:sldMk cId="3137551220" sldId="329"/>
            <ac:inkMk id="88" creationId="{34C276A1-9348-2BA7-1F89-BC571C46F36E}"/>
          </ac:inkMkLst>
        </pc:inkChg>
        <pc:inkChg chg="add mod">
          <ac:chgData name="Kokchun Giang" userId="67e2125d-ec8c-4323-9653-9824a2ad815f" providerId="ADAL" clId="{10EEDAB3-2DB0-BA4D-8CC6-6424E46A9142}" dt="2024-01-13T14:07:23.797" v="1448"/>
          <ac:inkMkLst>
            <pc:docMk/>
            <pc:sldMk cId="3137551220" sldId="329"/>
            <ac:inkMk id="95" creationId="{B2E6F0C7-F46F-70B4-FA03-F35A3EC56C77}"/>
          </ac:inkMkLst>
        </pc:inkChg>
        <pc:inkChg chg="del">
          <ac:chgData name="Kokchun Giang" userId="67e2125d-ec8c-4323-9653-9824a2ad815f" providerId="ADAL" clId="{10EEDAB3-2DB0-BA4D-8CC6-6424E46A9142}" dt="2024-01-13T14:06:45.364" v="1430" actId="478"/>
          <ac:inkMkLst>
            <pc:docMk/>
            <pc:sldMk cId="3137551220" sldId="329"/>
            <ac:inkMk id="117" creationId="{116F4E42-BCA1-F23A-5B81-591645FF554A}"/>
          </ac:inkMkLst>
        </pc:inkChg>
        <pc:inkChg chg="add mod">
          <ac:chgData name="Kokchun Giang" userId="67e2125d-ec8c-4323-9653-9824a2ad815f" providerId="ADAL" clId="{10EEDAB3-2DB0-BA4D-8CC6-6424E46A9142}" dt="2024-01-13T14:07:23.797" v="1448"/>
          <ac:inkMkLst>
            <pc:docMk/>
            <pc:sldMk cId="3137551220" sldId="329"/>
            <ac:inkMk id="118" creationId="{86189C02-3F14-A8AE-36E6-97BADB6696E5}"/>
          </ac:inkMkLst>
        </pc:inkChg>
        <pc:inkChg chg="add mod">
          <ac:chgData name="Kokchun Giang" userId="67e2125d-ec8c-4323-9653-9824a2ad815f" providerId="ADAL" clId="{10EEDAB3-2DB0-BA4D-8CC6-6424E46A9142}" dt="2024-01-13T14:07:33.672" v="1456"/>
          <ac:inkMkLst>
            <pc:docMk/>
            <pc:sldMk cId="3137551220" sldId="329"/>
            <ac:inkMk id="120" creationId="{1E70DEA3-8CCD-996F-E067-7C6963088997}"/>
          </ac:inkMkLst>
        </pc:inkChg>
        <pc:inkChg chg="add mod">
          <ac:chgData name="Kokchun Giang" userId="67e2125d-ec8c-4323-9653-9824a2ad815f" providerId="ADAL" clId="{10EEDAB3-2DB0-BA4D-8CC6-6424E46A9142}" dt="2024-01-13T14:07:33.672" v="1456"/>
          <ac:inkMkLst>
            <pc:docMk/>
            <pc:sldMk cId="3137551220" sldId="329"/>
            <ac:inkMk id="121" creationId="{BF4C1856-40A2-5E62-873C-8BC6E481E7C2}"/>
          </ac:inkMkLst>
        </pc:inkChg>
        <pc:inkChg chg="add mod">
          <ac:chgData name="Kokchun Giang" userId="67e2125d-ec8c-4323-9653-9824a2ad815f" providerId="ADAL" clId="{10EEDAB3-2DB0-BA4D-8CC6-6424E46A9142}" dt="2024-01-13T14:07:33.672" v="1456"/>
          <ac:inkMkLst>
            <pc:docMk/>
            <pc:sldMk cId="3137551220" sldId="329"/>
            <ac:inkMk id="122" creationId="{055128FC-9803-5E13-F230-F55F8E5F789F}"/>
          </ac:inkMkLst>
        </pc:inkChg>
        <pc:inkChg chg="add mod">
          <ac:chgData name="Kokchun Giang" userId="67e2125d-ec8c-4323-9653-9824a2ad815f" providerId="ADAL" clId="{10EEDAB3-2DB0-BA4D-8CC6-6424E46A9142}" dt="2024-01-13T14:07:33.672" v="1456"/>
          <ac:inkMkLst>
            <pc:docMk/>
            <pc:sldMk cId="3137551220" sldId="329"/>
            <ac:inkMk id="123" creationId="{3D54E5F5-BB04-7369-30EB-897042B4631E}"/>
          </ac:inkMkLst>
        </pc:inkChg>
        <pc:inkChg chg="add mod">
          <ac:chgData name="Kokchun Giang" userId="67e2125d-ec8c-4323-9653-9824a2ad815f" providerId="ADAL" clId="{10EEDAB3-2DB0-BA4D-8CC6-6424E46A9142}" dt="2024-01-13T14:07:33.672" v="1456"/>
          <ac:inkMkLst>
            <pc:docMk/>
            <pc:sldMk cId="3137551220" sldId="329"/>
            <ac:inkMk id="124" creationId="{26C938A5-AAD4-10C3-8401-D702040E40D5}"/>
          </ac:inkMkLst>
        </pc:inkChg>
        <pc:inkChg chg="add mod">
          <ac:chgData name="Kokchun Giang" userId="67e2125d-ec8c-4323-9653-9824a2ad815f" providerId="ADAL" clId="{10EEDAB3-2DB0-BA4D-8CC6-6424E46A9142}" dt="2024-01-13T14:07:33.672" v="1456"/>
          <ac:inkMkLst>
            <pc:docMk/>
            <pc:sldMk cId="3137551220" sldId="329"/>
            <ac:inkMk id="125" creationId="{DBF5A402-F8A6-DFA7-AB8D-714CC2C87D04}"/>
          </ac:inkMkLst>
        </pc:inkChg>
        <pc:inkChg chg="add mod">
          <ac:chgData name="Kokchun Giang" userId="67e2125d-ec8c-4323-9653-9824a2ad815f" providerId="ADAL" clId="{10EEDAB3-2DB0-BA4D-8CC6-6424E46A9142}" dt="2024-01-13T14:07:33.672" v="1456"/>
          <ac:inkMkLst>
            <pc:docMk/>
            <pc:sldMk cId="3137551220" sldId="329"/>
            <ac:inkMk id="126" creationId="{12B0FC1D-0ED5-539E-15F7-D9BDDA955BB4}"/>
          </ac:inkMkLst>
        </pc:inkChg>
        <pc:inkChg chg="del">
          <ac:chgData name="Kokchun Giang" userId="67e2125d-ec8c-4323-9653-9824a2ad815f" providerId="ADAL" clId="{10EEDAB3-2DB0-BA4D-8CC6-6424E46A9142}" dt="2024-01-13T14:06:45.364" v="1430" actId="478"/>
          <ac:inkMkLst>
            <pc:docMk/>
            <pc:sldMk cId="3137551220" sldId="329"/>
            <ac:inkMk id="128" creationId="{EAF1A641-E57D-EF05-F61E-5351BEDBDA1A}"/>
          </ac:inkMkLst>
        </pc:inkChg>
        <pc:inkChg chg="add mod">
          <ac:chgData name="Kokchun Giang" userId="67e2125d-ec8c-4323-9653-9824a2ad815f" providerId="ADAL" clId="{10EEDAB3-2DB0-BA4D-8CC6-6424E46A9142}" dt="2024-01-13T14:07:40.416" v="1468"/>
          <ac:inkMkLst>
            <pc:docMk/>
            <pc:sldMk cId="3137551220" sldId="329"/>
            <ac:inkMk id="134" creationId="{44ACF898-A3A9-1CC8-AE93-5E75B6172F70}"/>
          </ac:inkMkLst>
        </pc:inkChg>
        <pc:inkChg chg="add mod">
          <ac:chgData name="Kokchun Giang" userId="67e2125d-ec8c-4323-9653-9824a2ad815f" providerId="ADAL" clId="{10EEDAB3-2DB0-BA4D-8CC6-6424E46A9142}" dt="2024-01-13T14:07:40.416" v="1468"/>
          <ac:inkMkLst>
            <pc:docMk/>
            <pc:sldMk cId="3137551220" sldId="329"/>
            <ac:inkMk id="137" creationId="{68CA8274-CE44-13C6-E978-E32C81554B65}"/>
          </ac:inkMkLst>
        </pc:inkChg>
        <pc:inkChg chg="add mod">
          <ac:chgData name="Kokchun Giang" userId="67e2125d-ec8c-4323-9653-9824a2ad815f" providerId="ADAL" clId="{10EEDAB3-2DB0-BA4D-8CC6-6424E46A9142}" dt="2024-01-13T14:07:40.416" v="1468"/>
          <ac:inkMkLst>
            <pc:docMk/>
            <pc:sldMk cId="3137551220" sldId="329"/>
            <ac:inkMk id="164" creationId="{C5E8CD32-6D0E-890A-9DBB-95345EC04488}"/>
          </ac:inkMkLst>
        </pc:inkChg>
        <pc:inkChg chg="del">
          <ac:chgData name="Kokchun Giang" userId="67e2125d-ec8c-4323-9653-9824a2ad815f" providerId="ADAL" clId="{10EEDAB3-2DB0-BA4D-8CC6-6424E46A9142}" dt="2024-01-13T14:06:45.364" v="1430" actId="478"/>
          <ac:inkMkLst>
            <pc:docMk/>
            <pc:sldMk cId="3137551220" sldId="329"/>
            <ac:inkMk id="170" creationId="{98D2165F-5CF9-9D5B-CC0A-E146F0D89765}"/>
          </ac:inkMkLst>
        </pc:inkChg>
        <pc:inkChg chg="del">
          <ac:chgData name="Kokchun Giang" userId="67e2125d-ec8c-4323-9653-9824a2ad815f" providerId="ADAL" clId="{10EEDAB3-2DB0-BA4D-8CC6-6424E46A9142}" dt="2024-01-13T14:06:40.912" v="1428" actId="478"/>
          <ac:inkMkLst>
            <pc:docMk/>
            <pc:sldMk cId="3137551220" sldId="329"/>
            <ac:inkMk id="224" creationId="{DA9640A6-7CD1-2222-54DD-D3FB6CA9861C}"/>
          </ac:inkMkLst>
        </pc:inkChg>
        <pc:inkChg chg="add mod">
          <ac:chgData name="Kokchun Giang" userId="67e2125d-ec8c-4323-9653-9824a2ad815f" providerId="ADAL" clId="{10EEDAB3-2DB0-BA4D-8CC6-6424E46A9142}" dt="2024-01-13T14:07:40.416" v="1468"/>
          <ac:inkMkLst>
            <pc:docMk/>
            <pc:sldMk cId="3137551220" sldId="329"/>
            <ac:inkMk id="230" creationId="{0E3B715F-8AAC-E0B6-902D-CA47D2908649}"/>
          </ac:inkMkLst>
        </pc:inkChg>
        <pc:inkChg chg="add mod">
          <ac:chgData name="Kokchun Giang" userId="67e2125d-ec8c-4323-9653-9824a2ad815f" providerId="ADAL" clId="{10EEDAB3-2DB0-BA4D-8CC6-6424E46A9142}" dt="2024-01-13T14:07:40.416" v="1468"/>
          <ac:inkMkLst>
            <pc:docMk/>
            <pc:sldMk cId="3137551220" sldId="329"/>
            <ac:inkMk id="231" creationId="{1409EB3D-A52C-AC2A-BD12-DE5477EBDA41}"/>
          </ac:inkMkLst>
        </pc:inkChg>
        <pc:inkChg chg="del">
          <ac:chgData name="Kokchun Giang" userId="67e2125d-ec8c-4323-9653-9824a2ad815f" providerId="ADAL" clId="{10EEDAB3-2DB0-BA4D-8CC6-6424E46A9142}" dt="2024-01-13T14:06:33.570" v="1427" actId="478"/>
          <ac:inkMkLst>
            <pc:docMk/>
            <pc:sldMk cId="3137551220" sldId="329"/>
            <ac:inkMk id="240" creationId="{D2ED3A33-FD58-A7FD-187F-59E32D9ADFF0}"/>
          </ac:inkMkLst>
        </pc:inkChg>
        <pc:inkChg chg="add mod">
          <ac:chgData name="Kokchun Giang" userId="67e2125d-ec8c-4323-9653-9824a2ad815f" providerId="ADAL" clId="{10EEDAB3-2DB0-BA4D-8CC6-6424E46A9142}" dt="2024-01-13T14:07:40.416" v="1468"/>
          <ac:inkMkLst>
            <pc:docMk/>
            <pc:sldMk cId="3137551220" sldId="329"/>
            <ac:inkMk id="246" creationId="{32EC8E92-C9C0-5B94-EF09-F06786C25E43}"/>
          </ac:inkMkLst>
        </pc:inkChg>
        <pc:inkChg chg="add mod">
          <ac:chgData name="Kokchun Giang" userId="67e2125d-ec8c-4323-9653-9824a2ad815f" providerId="ADAL" clId="{10EEDAB3-2DB0-BA4D-8CC6-6424E46A9142}" dt="2024-01-13T14:07:40.416" v="1468"/>
          <ac:inkMkLst>
            <pc:docMk/>
            <pc:sldMk cId="3137551220" sldId="329"/>
            <ac:inkMk id="247" creationId="{6A3E2836-352D-C2A1-F676-195875432DF6}"/>
          </ac:inkMkLst>
        </pc:inkChg>
        <pc:inkChg chg="add mod">
          <ac:chgData name="Kokchun Giang" userId="67e2125d-ec8c-4323-9653-9824a2ad815f" providerId="ADAL" clId="{10EEDAB3-2DB0-BA4D-8CC6-6424E46A9142}" dt="2024-01-13T14:07:40.416" v="1468"/>
          <ac:inkMkLst>
            <pc:docMk/>
            <pc:sldMk cId="3137551220" sldId="329"/>
            <ac:inkMk id="272" creationId="{A405CE75-0DB9-BE32-148E-E178A16D365A}"/>
          </ac:inkMkLst>
        </pc:inkChg>
        <pc:inkChg chg="add mod">
          <ac:chgData name="Kokchun Giang" userId="67e2125d-ec8c-4323-9653-9824a2ad815f" providerId="ADAL" clId="{10EEDAB3-2DB0-BA4D-8CC6-6424E46A9142}" dt="2024-01-13T14:07:40.416" v="1468"/>
          <ac:inkMkLst>
            <pc:docMk/>
            <pc:sldMk cId="3137551220" sldId="329"/>
            <ac:inkMk id="273" creationId="{AC9FFFA3-AC8A-1A2B-401B-2A1C05E3852C}"/>
          </ac:inkMkLst>
        </pc:inkChg>
        <pc:inkChg chg="add mod">
          <ac:chgData name="Kokchun Giang" userId="67e2125d-ec8c-4323-9653-9824a2ad815f" providerId="ADAL" clId="{10EEDAB3-2DB0-BA4D-8CC6-6424E46A9142}" dt="2024-01-13T14:07:40.416" v="1468"/>
          <ac:inkMkLst>
            <pc:docMk/>
            <pc:sldMk cId="3137551220" sldId="329"/>
            <ac:inkMk id="275" creationId="{926EAFCE-FFA8-7029-9F42-BCE442EE619D}"/>
          </ac:inkMkLst>
        </pc:inkChg>
        <pc:inkChg chg="add mod">
          <ac:chgData name="Kokchun Giang" userId="67e2125d-ec8c-4323-9653-9824a2ad815f" providerId="ADAL" clId="{10EEDAB3-2DB0-BA4D-8CC6-6424E46A9142}" dt="2024-01-13T14:07:40.416" v="1468"/>
          <ac:inkMkLst>
            <pc:docMk/>
            <pc:sldMk cId="3137551220" sldId="329"/>
            <ac:inkMk id="283" creationId="{27F8BEAD-D3E9-E8F2-286D-58B6495E9174}"/>
          </ac:inkMkLst>
        </pc:inkChg>
        <pc:inkChg chg="del">
          <ac:chgData name="Kokchun Giang" userId="67e2125d-ec8c-4323-9653-9824a2ad815f" providerId="ADAL" clId="{10EEDAB3-2DB0-BA4D-8CC6-6424E46A9142}" dt="2024-01-13T14:06:33.570" v="1427" actId="478"/>
          <ac:inkMkLst>
            <pc:docMk/>
            <pc:sldMk cId="3137551220" sldId="329"/>
            <ac:inkMk id="290" creationId="{E9F3B44E-1ABF-E328-1A07-B053DB4566AD}"/>
          </ac:inkMkLst>
        </pc:inkChg>
        <pc:inkChg chg="del">
          <ac:chgData name="Kokchun Giang" userId="67e2125d-ec8c-4323-9653-9824a2ad815f" providerId="ADAL" clId="{10EEDAB3-2DB0-BA4D-8CC6-6424E46A9142}" dt="2024-01-13T14:06:33.570" v="1427" actId="478"/>
          <ac:inkMkLst>
            <pc:docMk/>
            <pc:sldMk cId="3137551220" sldId="329"/>
            <ac:inkMk id="291" creationId="{5A118EB3-1A62-D3B0-5C4F-EC7CE54553C0}"/>
          </ac:inkMkLst>
        </pc:inkChg>
        <pc:inkChg chg="del">
          <ac:chgData name="Kokchun Giang" userId="67e2125d-ec8c-4323-9653-9824a2ad815f" providerId="ADAL" clId="{10EEDAB3-2DB0-BA4D-8CC6-6424E46A9142}" dt="2024-01-13T14:06:33.570" v="1427" actId="478"/>
          <ac:inkMkLst>
            <pc:docMk/>
            <pc:sldMk cId="3137551220" sldId="329"/>
            <ac:inkMk id="295" creationId="{7C1FC702-C43F-C675-4EF3-320940B1EAD4}"/>
          </ac:inkMkLst>
        </pc:inkChg>
        <pc:inkChg chg="del">
          <ac:chgData name="Kokchun Giang" userId="67e2125d-ec8c-4323-9653-9824a2ad815f" providerId="ADAL" clId="{10EEDAB3-2DB0-BA4D-8CC6-6424E46A9142}" dt="2024-01-13T14:06:33.570" v="1427" actId="478"/>
          <ac:inkMkLst>
            <pc:docMk/>
            <pc:sldMk cId="3137551220" sldId="329"/>
            <ac:inkMk id="306" creationId="{41E36F5B-C63D-02C6-9BFA-31B3646EE184}"/>
          </ac:inkMkLst>
        </pc:inkChg>
        <pc:inkChg chg="del">
          <ac:chgData name="Kokchun Giang" userId="67e2125d-ec8c-4323-9653-9824a2ad815f" providerId="ADAL" clId="{10EEDAB3-2DB0-BA4D-8CC6-6424E46A9142}" dt="2024-01-13T14:06:33.570" v="1427" actId="478"/>
          <ac:inkMkLst>
            <pc:docMk/>
            <pc:sldMk cId="3137551220" sldId="329"/>
            <ac:inkMk id="311" creationId="{52F26885-94D1-309D-852A-AF15F9350B98}"/>
          </ac:inkMkLst>
        </pc:inkChg>
        <pc:inkChg chg="add mod">
          <ac:chgData name="Kokchun Giang" userId="67e2125d-ec8c-4323-9653-9824a2ad815f" providerId="ADAL" clId="{10EEDAB3-2DB0-BA4D-8CC6-6424E46A9142}" dt="2024-01-13T14:07:45.868" v="1473"/>
          <ac:inkMkLst>
            <pc:docMk/>
            <pc:sldMk cId="3137551220" sldId="329"/>
            <ac:inkMk id="312" creationId="{980ABED0-8717-8818-9351-8741E3CB19F9}"/>
          </ac:inkMkLst>
        </pc:inkChg>
        <pc:inkChg chg="add mod">
          <ac:chgData name="Kokchun Giang" userId="67e2125d-ec8c-4323-9653-9824a2ad815f" providerId="ADAL" clId="{10EEDAB3-2DB0-BA4D-8CC6-6424E46A9142}" dt="2024-01-13T14:07:45.868" v="1473"/>
          <ac:inkMkLst>
            <pc:docMk/>
            <pc:sldMk cId="3137551220" sldId="329"/>
            <ac:inkMk id="313" creationId="{BB9769F3-E0C6-C0FE-649B-54982100655F}"/>
          </ac:inkMkLst>
        </pc:inkChg>
        <pc:inkChg chg="add mod">
          <ac:chgData name="Kokchun Giang" userId="67e2125d-ec8c-4323-9653-9824a2ad815f" providerId="ADAL" clId="{10EEDAB3-2DB0-BA4D-8CC6-6424E46A9142}" dt="2024-01-13T14:07:45.868" v="1473"/>
          <ac:inkMkLst>
            <pc:docMk/>
            <pc:sldMk cId="3137551220" sldId="329"/>
            <ac:inkMk id="314" creationId="{86E79290-17AC-5791-70B3-37AB5CA55906}"/>
          </ac:inkMkLst>
        </pc:inkChg>
        <pc:inkChg chg="add mod">
          <ac:chgData name="Kokchun Giang" userId="67e2125d-ec8c-4323-9653-9824a2ad815f" providerId="ADAL" clId="{10EEDAB3-2DB0-BA4D-8CC6-6424E46A9142}" dt="2024-01-13T14:07:45.868" v="1473"/>
          <ac:inkMkLst>
            <pc:docMk/>
            <pc:sldMk cId="3137551220" sldId="329"/>
            <ac:inkMk id="315" creationId="{2A982E08-D44D-E46D-D7D5-E8EBDC087B06}"/>
          </ac:inkMkLst>
        </pc:inkChg>
        <pc:inkChg chg="add mod">
          <ac:chgData name="Kokchun Giang" userId="67e2125d-ec8c-4323-9653-9824a2ad815f" providerId="ADAL" clId="{10EEDAB3-2DB0-BA4D-8CC6-6424E46A9142}" dt="2024-01-13T14:07:48.271" v="1477"/>
          <ac:inkMkLst>
            <pc:docMk/>
            <pc:sldMk cId="3137551220" sldId="329"/>
            <ac:inkMk id="317" creationId="{D5677F42-8656-E74A-AF5B-2A67A8BA8F32}"/>
          </ac:inkMkLst>
        </pc:inkChg>
        <pc:inkChg chg="add mod">
          <ac:chgData name="Kokchun Giang" userId="67e2125d-ec8c-4323-9653-9824a2ad815f" providerId="ADAL" clId="{10EEDAB3-2DB0-BA4D-8CC6-6424E46A9142}" dt="2024-01-13T14:07:48.271" v="1477"/>
          <ac:inkMkLst>
            <pc:docMk/>
            <pc:sldMk cId="3137551220" sldId="329"/>
            <ac:inkMk id="318" creationId="{2413E8BB-CEB9-959A-F827-39C774D5FC14}"/>
          </ac:inkMkLst>
        </pc:inkChg>
        <pc:inkChg chg="add mod">
          <ac:chgData name="Kokchun Giang" userId="67e2125d-ec8c-4323-9653-9824a2ad815f" providerId="ADAL" clId="{10EEDAB3-2DB0-BA4D-8CC6-6424E46A9142}" dt="2024-01-13T14:07:48.271" v="1477"/>
          <ac:inkMkLst>
            <pc:docMk/>
            <pc:sldMk cId="3137551220" sldId="329"/>
            <ac:inkMk id="319" creationId="{64C8F2E1-CCCC-9262-52BF-E2DC02A92AEB}"/>
          </ac:inkMkLst>
        </pc:inkChg>
        <pc:inkChg chg="add mod">
          <ac:chgData name="Kokchun Giang" userId="67e2125d-ec8c-4323-9653-9824a2ad815f" providerId="ADAL" clId="{10EEDAB3-2DB0-BA4D-8CC6-6424E46A9142}" dt="2024-01-13T14:07:57.252" v="1482"/>
          <ac:inkMkLst>
            <pc:docMk/>
            <pc:sldMk cId="3137551220" sldId="329"/>
            <ac:inkMk id="321" creationId="{4DC5A77F-971E-2614-35A6-D7DC76E02A24}"/>
          </ac:inkMkLst>
        </pc:inkChg>
        <pc:inkChg chg="add mod">
          <ac:chgData name="Kokchun Giang" userId="67e2125d-ec8c-4323-9653-9824a2ad815f" providerId="ADAL" clId="{10EEDAB3-2DB0-BA4D-8CC6-6424E46A9142}" dt="2024-01-13T14:07:57.252" v="1482"/>
          <ac:inkMkLst>
            <pc:docMk/>
            <pc:sldMk cId="3137551220" sldId="329"/>
            <ac:inkMk id="322" creationId="{5112180A-AC30-14FC-A091-A5C81FBBCD8E}"/>
          </ac:inkMkLst>
        </pc:inkChg>
        <pc:inkChg chg="add mod">
          <ac:chgData name="Kokchun Giang" userId="67e2125d-ec8c-4323-9653-9824a2ad815f" providerId="ADAL" clId="{10EEDAB3-2DB0-BA4D-8CC6-6424E46A9142}" dt="2024-01-13T14:07:57.252" v="1482"/>
          <ac:inkMkLst>
            <pc:docMk/>
            <pc:sldMk cId="3137551220" sldId="329"/>
            <ac:inkMk id="325" creationId="{DCD1B582-DB7F-4174-3E36-F4C8BE557C07}"/>
          </ac:inkMkLst>
        </pc:inkChg>
        <pc:inkChg chg="add mod">
          <ac:chgData name="Kokchun Giang" userId="67e2125d-ec8c-4323-9653-9824a2ad815f" providerId="ADAL" clId="{10EEDAB3-2DB0-BA4D-8CC6-6424E46A9142}" dt="2024-01-13T14:07:57.252" v="1482"/>
          <ac:inkMkLst>
            <pc:docMk/>
            <pc:sldMk cId="3137551220" sldId="329"/>
            <ac:inkMk id="327" creationId="{D8DF0E83-3ED0-C8DB-DFE8-67A6152E7AEB}"/>
          </ac:inkMkLst>
        </pc:inkChg>
        <pc:inkChg chg="del">
          <ac:chgData name="Kokchun Giang" userId="67e2125d-ec8c-4323-9653-9824a2ad815f" providerId="ADAL" clId="{10EEDAB3-2DB0-BA4D-8CC6-6424E46A9142}" dt="2024-01-13T14:06:40.912" v="1428" actId="478"/>
          <ac:inkMkLst>
            <pc:docMk/>
            <pc:sldMk cId="3137551220" sldId="329"/>
            <ac:inkMk id="337" creationId="{5373C939-B683-BB0E-F28F-FBDE274616E6}"/>
          </ac:inkMkLst>
        </pc:inkChg>
        <pc:inkChg chg="add mod">
          <ac:chgData name="Kokchun Giang" userId="67e2125d-ec8c-4323-9653-9824a2ad815f" providerId="ADAL" clId="{10EEDAB3-2DB0-BA4D-8CC6-6424E46A9142}" dt="2024-01-13T14:08:16.737" v="1492" actId="164"/>
          <ac:inkMkLst>
            <pc:docMk/>
            <pc:sldMk cId="3137551220" sldId="329"/>
            <ac:inkMk id="338" creationId="{0363B43C-31BB-6955-A31B-64E2AECD2083}"/>
          </ac:inkMkLst>
        </pc:inkChg>
        <pc:inkChg chg="add mod">
          <ac:chgData name="Kokchun Giang" userId="67e2125d-ec8c-4323-9653-9824a2ad815f" providerId="ADAL" clId="{10EEDAB3-2DB0-BA4D-8CC6-6424E46A9142}" dt="2024-01-13T14:08:16.737" v="1492" actId="164"/>
          <ac:inkMkLst>
            <pc:docMk/>
            <pc:sldMk cId="3137551220" sldId="329"/>
            <ac:inkMk id="339" creationId="{8B7E5AFE-32E5-85AA-470B-F7227E91CC92}"/>
          </ac:inkMkLst>
        </pc:inkChg>
        <pc:inkChg chg="add mod">
          <ac:chgData name="Kokchun Giang" userId="67e2125d-ec8c-4323-9653-9824a2ad815f" providerId="ADAL" clId="{10EEDAB3-2DB0-BA4D-8CC6-6424E46A9142}" dt="2024-01-13T14:08:16.737" v="1492" actId="164"/>
          <ac:inkMkLst>
            <pc:docMk/>
            <pc:sldMk cId="3137551220" sldId="329"/>
            <ac:inkMk id="340" creationId="{8AEB8483-1C77-0660-2874-A91239BEC860}"/>
          </ac:inkMkLst>
        </pc:inkChg>
        <pc:inkChg chg="add mod">
          <ac:chgData name="Kokchun Giang" userId="67e2125d-ec8c-4323-9653-9824a2ad815f" providerId="ADAL" clId="{10EEDAB3-2DB0-BA4D-8CC6-6424E46A9142}" dt="2024-01-13T14:08:16.737" v="1492" actId="164"/>
          <ac:inkMkLst>
            <pc:docMk/>
            <pc:sldMk cId="3137551220" sldId="329"/>
            <ac:inkMk id="341" creationId="{9EB2F89F-7677-C037-9DB2-AF2719406A3F}"/>
          </ac:inkMkLst>
        </pc:inkChg>
        <pc:inkChg chg="add mod">
          <ac:chgData name="Kokchun Giang" userId="67e2125d-ec8c-4323-9653-9824a2ad815f" providerId="ADAL" clId="{10EEDAB3-2DB0-BA4D-8CC6-6424E46A9142}" dt="2024-01-13T14:08:16.737" v="1492" actId="164"/>
          <ac:inkMkLst>
            <pc:docMk/>
            <pc:sldMk cId="3137551220" sldId="329"/>
            <ac:inkMk id="342" creationId="{469C8BFC-2DC9-9F3D-E753-C7507904E9F7}"/>
          </ac:inkMkLst>
        </pc:inkChg>
        <pc:inkChg chg="add del mod">
          <ac:chgData name="Kokchun Giang" userId="67e2125d-ec8c-4323-9653-9824a2ad815f" providerId="ADAL" clId="{10EEDAB3-2DB0-BA4D-8CC6-6424E46A9142}" dt="2024-01-13T14:08:05.518" v="1491"/>
          <ac:inkMkLst>
            <pc:docMk/>
            <pc:sldMk cId="3137551220" sldId="329"/>
            <ac:inkMk id="343" creationId="{7B8DB64B-6491-4F95-471A-E97E9374B3BA}"/>
          </ac:inkMkLst>
        </pc:inkChg>
        <pc:inkChg chg="add mod">
          <ac:chgData name="Kokchun Giang" userId="67e2125d-ec8c-4323-9653-9824a2ad815f" providerId="ADAL" clId="{10EEDAB3-2DB0-BA4D-8CC6-6424E46A9142}" dt="2024-01-13T14:08:35.754" v="1509"/>
          <ac:inkMkLst>
            <pc:docMk/>
            <pc:sldMk cId="3137551220" sldId="329"/>
            <ac:inkMk id="362" creationId="{40CDB747-01B2-C169-23BF-5E8668AD6357}"/>
          </ac:inkMkLst>
        </pc:inkChg>
        <pc:inkChg chg="add mod">
          <ac:chgData name="Kokchun Giang" userId="67e2125d-ec8c-4323-9653-9824a2ad815f" providerId="ADAL" clId="{10EEDAB3-2DB0-BA4D-8CC6-6424E46A9142}" dt="2024-01-13T14:08:35.754" v="1509"/>
          <ac:inkMkLst>
            <pc:docMk/>
            <pc:sldMk cId="3137551220" sldId="329"/>
            <ac:inkMk id="364" creationId="{A0747F46-160B-7ECE-E36F-FF1910FDEB2B}"/>
          </ac:inkMkLst>
        </pc:inkChg>
        <pc:inkChg chg="del">
          <ac:chgData name="Kokchun Giang" userId="67e2125d-ec8c-4323-9653-9824a2ad815f" providerId="ADAL" clId="{10EEDAB3-2DB0-BA4D-8CC6-6424E46A9142}" dt="2024-01-13T14:06:30.685" v="1426" actId="478"/>
          <ac:inkMkLst>
            <pc:docMk/>
            <pc:sldMk cId="3137551220" sldId="329"/>
            <ac:inkMk id="365" creationId="{BDB7AA4D-8ADD-3F55-8AE0-6B47B6EE3B31}"/>
          </ac:inkMkLst>
        </pc:inkChg>
        <pc:inkChg chg="del">
          <ac:chgData name="Kokchun Giang" userId="67e2125d-ec8c-4323-9653-9824a2ad815f" providerId="ADAL" clId="{10EEDAB3-2DB0-BA4D-8CC6-6424E46A9142}" dt="2024-01-13T14:06:30.685" v="1426" actId="478"/>
          <ac:inkMkLst>
            <pc:docMk/>
            <pc:sldMk cId="3137551220" sldId="329"/>
            <ac:inkMk id="366" creationId="{BC022495-6B32-5476-9B54-F5152EFC437A}"/>
          </ac:inkMkLst>
        </pc:inkChg>
        <pc:inkChg chg="add mod">
          <ac:chgData name="Kokchun Giang" userId="67e2125d-ec8c-4323-9653-9824a2ad815f" providerId="ADAL" clId="{10EEDAB3-2DB0-BA4D-8CC6-6424E46A9142}" dt="2024-01-13T14:08:35.754" v="1509"/>
          <ac:inkMkLst>
            <pc:docMk/>
            <pc:sldMk cId="3137551220" sldId="329"/>
            <ac:inkMk id="367" creationId="{1C53DBB6-35FC-FAA3-32E5-2298774328DC}"/>
          </ac:inkMkLst>
        </pc:inkChg>
        <pc:inkChg chg="add mod">
          <ac:chgData name="Kokchun Giang" userId="67e2125d-ec8c-4323-9653-9824a2ad815f" providerId="ADAL" clId="{10EEDAB3-2DB0-BA4D-8CC6-6424E46A9142}" dt="2024-01-13T15:31:06.221" v="2932" actId="164"/>
          <ac:inkMkLst>
            <pc:docMk/>
            <pc:sldMk cId="3137551220" sldId="329"/>
            <ac:inkMk id="368" creationId="{48D3A853-48A1-02DA-BA76-B58D481AE163}"/>
          </ac:inkMkLst>
        </pc:inkChg>
        <pc:inkChg chg="add mod">
          <ac:chgData name="Kokchun Giang" userId="67e2125d-ec8c-4323-9653-9824a2ad815f" providerId="ADAL" clId="{10EEDAB3-2DB0-BA4D-8CC6-6424E46A9142}" dt="2024-01-13T14:08:35.754" v="1509"/>
          <ac:inkMkLst>
            <pc:docMk/>
            <pc:sldMk cId="3137551220" sldId="329"/>
            <ac:inkMk id="369" creationId="{6C3ADFC7-A239-BEEE-7B0C-89018C022283}"/>
          </ac:inkMkLst>
        </pc:inkChg>
        <pc:inkChg chg="add mod">
          <ac:chgData name="Kokchun Giang" userId="67e2125d-ec8c-4323-9653-9824a2ad815f" providerId="ADAL" clId="{10EEDAB3-2DB0-BA4D-8CC6-6424E46A9142}" dt="2024-01-13T14:08:35.754" v="1509"/>
          <ac:inkMkLst>
            <pc:docMk/>
            <pc:sldMk cId="3137551220" sldId="329"/>
            <ac:inkMk id="370" creationId="{8AC2047F-D0C1-FDB8-171C-FBD62E6D18E6}"/>
          </ac:inkMkLst>
        </pc:inkChg>
        <pc:inkChg chg="add mod">
          <ac:chgData name="Kokchun Giang" userId="67e2125d-ec8c-4323-9653-9824a2ad815f" providerId="ADAL" clId="{10EEDAB3-2DB0-BA4D-8CC6-6424E46A9142}" dt="2024-01-13T14:08:35.754" v="1509"/>
          <ac:inkMkLst>
            <pc:docMk/>
            <pc:sldMk cId="3137551220" sldId="329"/>
            <ac:inkMk id="371" creationId="{AA507D84-D23C-CBC8-24B9-A83332E0B906}"/>
          </ac:inkMkLst>
        </pc:inkChg>
        <pc:inkChg chg="add mod">
          <ac:chgData name="Kokchun Giang" userId="67e2125d-ec8c-4323-9653-9824a2ad815f" providerId="ADAL" clId="{10EEDAB3-2DB0-BA4D-8CC6-6424E46A9142}" dt="2024-01-13T14:08:35.754" v="1509"/>
          <ac:inkMkLst>
            <pc:docMk/>
            <pc:sldMk cId="3137551220" sldId="329"/>
            <ac:inkMk id="372" creationId="{748BDFEF-3D35-A596-9DA4-C6C67B196973}"/>
          </ac:inkMkLst>
        </pc:inkChg>
        <pc:inkChg chg="add mod">
          <ac:chgData name="Kokchun Giang" userId="67e2125d-ec8c-4323-9653-9824a2ad815f" providerId="ADAL" clId="{10EEDAB3-2DB0-BA4D-8CC6-6424E46A9142}" dt="2024-01-13T14:08:35.754" v="1509"/>
          <ac:inkMkLst>
            <pc:docMk/>
            <pc:sldMk cId="3137551220" sldId="329"/>
            <ac:inkMk id="373" creationId="{FAD47F57-7200-846D-F8F2-A960D80D56EB}"/>
          </ac:inkMkLst>
        </pc:inkChg>
        <pc:inkChg chg="del">
          <ac:chgData name="Kokchun Giang" userId="67e2125d-ec8c-4323-9653-9824a2ad815f" providerId="ADAL" clId="{10EEDAB3-2DB0-BA4D-8CC6-6424E46A9142}" dt="2024-01-13T14:06:30.685" v="1426" actId="478"/>
          <ac:inkMkLst>
            <pc:docMk/>
            <pc:sldMk cId="3137551220" sldId="329"/>
            <ac:inkMk id="376" creationId="{D08EE010-8B09-6A50-7C05-E2B4C4F0C2BB}"/>
          </ac:inkMkLst>
        </pc:inkChg>
        <pc:inkChg chg="del">
          <ac:chgData name="Kokchun Giang" userId="67e2125d-ec8c-4323-9653-9824a2ad815f" providerId="ADAL" clId="{10EEDAB3-2DB0-BA4D-8CC6-6424E46A9142}" dt="2024-01-13T14:06:30.685" v="1426" actId="478"/>
          <ac:inkMkLst>
            <pc:docMk/>
            <pc:sldMk cId="3137551220" sldId="329"/>
            <ac:inkMk id="377" creationId="{9DAE37D8-F532-6A0B-F870-7657FC643468}"/>
          </ac:inkMkLst>
        </pc:inkChg>
        <pc:inkChg chg="del">
          <ac:chgData name="Kokchun Giang" userId="67e2125d-ec8c-4323-9653-9824a2ad815f" providerId="ADAL" clId="{10EEDAB3-2DB0-BA4D-8CC6-6424E46A9142}" dt="2024-01-13T14:06:30.685" v="1426" actId="478"/>
          <ac:inkMkLst>
            <pc:docMk/>
            <pc:sldMk cId="3137551220" sldId="329"/>
            <ac:inkMk id="378" creationId="{8FF7C389-17AB-EAEF-0E2A-D0C9B07DDDED}"/>
          </ac:inkMkLst>
        </pc:inkChg>
        <pc:inkChg chg="del">
          <ac:chgData name="Kokchun Giang" userId="67e2125d-ec8c-4323-9653-9824a2ad815f" providerId="ADAL" clId="{10EEDAB3-2DB0-BA4D-8CC6-6424E46A9142}" dt="2024-01-13T14:06:30.685" v="1426" actId="478"/>
          <ac:inkMkLst>
            <pc:docMk/>
            <pc:sldMk cId="3137551220" sldId="329"/>
            <ac:inkMk id="379" creationId="{A72670EE-003F-18C4-B403-CDCA54AEC37A}"/>
          </ac:inkMkLst>
        </pc:inkChg>
        <pc:inkChg chg="del">
          <ac:chgData name="Kokchun Giang" userId="67e2125d-ec8c-4323-9653-9824a2ad815f" providerId="ADAL" clId="{10EEDAB3-2DB0-BA4D-8CC6-6424E46A9142}" dt="2024-01-13T14:06:30.685" v="1426" actId="478"/>
          <ac:inkMkLst>
            <pc:docMk/>
            <pc:sldMk cId="3137551220" sldId="329"/>
            <ac:inkMk id="380" creationId="{D23DD318-8A62-77CB-FDA8-51C11C9AC77A}"/>
          </ac:inkMkLst>
        </pc:inkChg>
        <pc:inkChg chg="del">
          <ac:chgData name="Kokchun Giang" userId="67e2125d-ec8c-4323-9653-9824a2ad815f" providerId="ADAL" clId="{10EEDAB3-2DB0-BA4D-8CC6-6424E46A9142}" dt="2024-01-13T14:06:30.685" v="1426" actId="478"/>
          <ac:inkMkLst>
            <pc:docMk/>
            <pc:sldMk cId="3137551220" sldId="329"/>
            <ac:inkMk id="381" creationId="{8E7DE7F5-7A4E-0462-E2F3-1BDE408069B0}"/>
          </ac:inkMkLst>
        </pc:inkChg>
        <pc:inkChg chg="del">
          <ac:chgData name="Kokchun Giang" userId="67e2125d-ec8c-4323-9653-9824a2ad815f" providerId="ADAL" clId="{10EEDAB3-2DB0-BA4D-8CC6-6424E46A9142}" dt="2024-01-13T14:06:30.685" v="1426" actId="478"/>
          <ac:inkMkLst>
            <pc:docMk/>
            <pc:sldMk cId="3137551220" sldId="329"/>
            <ac:inkMk id="382" creationId="{9349EC3B-45D5-F588-BCC1-28600CE56430}"/>
          </ac:inkMkLst>
        </pc:inkChg>
        <pc:inkChg chg="del">
          <ac:chgData name="Kokchun Giang" userId="67e2125d-ec8c-4323-9653-9824a2ad815f" providerId="ADAL" clId="{10EEDAB3-2DB0-BA4D-8CC6-6424E46A9142}" dt="2024-01-13T14:06:30.685" v="1426" actId="478"/>
          <ac:inkMkLst>
            <pc:docMk/>
            <pc:sldMk cId="3137551220" sldId="329"/>
            <ac:inkMk id="383" creationId="{52087264-CE92-48AE-B0A1-C7CBC41B8D8D}"/>
          </ac:inkMkLst>
        </pc:inkChg>
        <pc:inkChg chg="del">
          <ac:chgData name="Kokchun Giang" userId="67e2125d-ec8c-4323-9653-9824a2ad815f" providerId="ADAL" clId="{10EEDAB3-2DB0-BA4D-8CC6-6424E46A9142}" dt="2024-01-13T14:06:30.685" v="1426" actId="478"/>
          <ac:inkMkLst>
            <pc:docMk/>
            <pc:sldMk cId="3137551220" sldId="329"/>
            <ac:inkMk id="384" creationId="{F427C740-3054-E736-C1C7-1D0ADD35B8D0}"/>
          </ac:inkMkLst>
        </pc:inkChg>
        <pc:inkChg chg="del">
          <ac:chgData name="Kokchun Giang" userId="67e2125d-ec8c-4323-9653-9824a2ad815f" providerId="ADAL" clId="{10EEDAB3-2DB0-BA4D-8CC6-6424E46A9142}" dt="2024-01-13T14:06:30.685" v="1426" actId="478"/>
          <ac:inkMkLst>
            <pc:docMk/>
            <pc:sldMk cId="3137551220" sldId="329"/>
            <ac:inkMk id="385" creationId="{2AAED80B-B8B2-8E48-6107-14E7762D5CD8}"/>
          </ac:inkMkLst>
        </pc:inkChg>
        <pc:inkChg chg="del">
          <ac:chgData name="Kokchun Giang" userId="67e2125d-ec8c-4323-9653-9824a2ad815f" providerId="ADAL" clId="{10EEDAB3-2DB0-BA4D-8CC6-6424E46A9142}" dt="2024-01-13T14:06:30.685" v="1426" actId="478"/>
          <ac:inkMkLst>
            <pc:docMk/>
            <pc:sldMk cId="3137551220" sldId="329"/>
            <ac:inkMk id="386" creationId="{DFCA5D38-B461-B403-6397-8B7DEEB6E5F9}"/>
          </ac:inkMkLst>
        </pc:inkChg>
        <pc:inkChg chg="del">
          <ac:chgData name="Kokchun Giang" userId="67e2125d-ec8c-4323-9653-9824a2ad815f" providerId="ADAL" clId="{10EEDAB3-2DB0-BA4D-8CC6-6424E46A9142}" dt="2024-01-13T14:06:30.685" v="1426" actId="478"/>
          <ac:inkMkLst>
            <pc:docMk/>
            <pc:sldMk cId="3137551220" sldId="329"/>
            <ac:inkMk id="387" creationId="{2454582C-75AC-0E31-4394-9440BC33F335}"/>
          </ac:inkMkLst>
        </pc:inkChg>
        <pc:inkChg chg="add mod">
          <ac:chgData name="Kokchun Giang" userId="67e2125d-ec8c-4323-9653-9824a2ad815f" providerId="ADAL" clId="{10EEDAB3-2DB0-BA4D-8CC6-6424E46A9142}" dt="2024-01-13T14:08:35.754" v="1509"/>
          <ac:inkMkLst>
            <pc:docMk/>
            <pc:sldMk cId="3137551220" sldId="329"/>
            <ac:inkMk id="388" creationId="{A3FD0CB4-2240-BB7C-FC8A-5E275FDD3006}"/>
          </ac:inkMkLst>
        </pc:inkChg>
        <pc:inkChg chg="add mod">
          <ac:chgData name="Kokchun Giang" userId="67e2125d-ec8c-4323-9653-9824a2ad815f" providerId="ADAL" clId="{10EEDAB3-2DB0-BA4D-8CC6-6424E46A9142}" dt="2024-01-13T14:08:35.754" v="1509"/>
          <ac:inkMkLst>
            <pc:docMk/>
            <pc:sldMk cId="3137551220" sldId="329"/>
            <ac:inkMk id="389" creationId="{E334D5E0-51E4-1F54-8F9E-4CBF1388A591}"/>
          </ac:inkMkLst>
        </pc:inkChg>
        <pc:inkChg chg="add mod">
          <ac:chgData name="Kokchun Giang" userId="67e2125d-ec8c-4323-9653-9824a2ad815f" providerId="ADAL" clId="{10EEDAB3-2DB0-BA4D-8CC6-6424E46A9142}" dt="2024-01-13T14:08:35.754" v="1509"/>
          <ac:inkMkLst>
            <pc:docMk/>
            <pc:sldMk cId="3137551220" sldId="329"/>
            <ac:inkMk id="390" creationId="{5E287D29-6F07-E3A6-B4D8-CEC9ED5DE0D4}"/>
          </ac:inkMkLst>
        </pc:inkChg>
        <pc:inkChg chg="add mod">
          <ac:chgData name="Kokchun Giang" userId="67e2125d-ec8c-4323-9653-9824a2ad815f" providerId="ADAL" clId="{10EEDAB3-2DB0-BA4D-8CC6-6424E46A9142}" dt="2024-01-13T14:08:35.754" v="1509"/>
          <ac:inkMkLst>
            <pc:docMk/>
            <pc:sldMk cId="3137551220" sldId="329"/>
            <ac:inkMk id="404" creationId="{5B3FF582-D0DF-C89E-5440-2FCF38314AD4}"/>
          </ac:inkMkLst>
        </pc:inkChg>
        <pc:inkChg chg="add mod">
          <ac:chgData name="Kokchun Giang" userId="67e2125d-ec8c-4323-9653-9824a2ad815f" providerId="ADAL" clId="{10EEDAB3-2DB0-BA4D-8CC6-6424E46A9142}" dt="2024-01-13T14:08:35.754" v="1509"/>
          <ac:inkMkLst>
            <pc:docMk/>
            <pc:sldMk cId="3137551220" sldId="329"/>
            <ac:inkMk id="410" creationId="{F75946B3-A03E-AB39-2FCC-6D17F18D8193}"/>
          </ac:inkMkLst>
        </pc:inkChg>
        <pc:inkChg chg="del">
          <ac:chgData name="Kokchun Giang" userId="67e2125d-ec8c-4323-9653-9824a2ad815f" providerId="ADAL" clId="{10EEDAB3-2DB0-BA4D-8CC6-6424E46A9142}" dt="2024-01-13T14:06:30.685" v="1426" actId="478"/>
          <ac:inkMkLst>
            <pc:docMk/>
            <pc:sldMk cId="3137551220" sldId="329"/>
            <ac:inkMk id="416" creationId="{50D8D6D6-F4F7-46C4-5D31-C0B3E7456393}"/>
          </ac:inkMkLst>
        </pc:inkChg>
        <pc:inkChg chg="del">
          <ac:chgData name="Kokchun Giang" userId="67e2125d-ec8c-4323-9653-9824a2ad815f" providerId="ADAL" clId="{10EEDAB3-2DB0-BA4D-8CC6-6424E46A9142}" dt="2024-01-13T14:06:30.685" v="1426" actId="478"/>
          <ac:inkMkLst>
            <pc:docMk/>
            <pc:sldMk cId="3137551220" sldId="329"/>
            <ac:inkMk id="417" creationId="{32AF4850-AD2C-B73E-8C95-C3A8F75F056C}"/>
          </ac:inkMkLst>
        </pc:inkChg>
        <pc:inkChg chg="del">
          <ac:chgData name="Kokchun Giang" userId="67e2125d-ec8c-4323-9653-9824a2ad815f" providerId="ADAL" clId="{10EEDAB3-2DB0-BA4D-8CC6-6424E46A9142}" dt="2024-01-13T14:06:30.685" v="1426" actId="478"/>
          <ac:inkMkLst>
            <pc:docMk/>
            <pc:sldMk cId="3137551220" sldId="329"/>
            <ac:inkMk id="418" creationId="{3F04B659-0281-3C26-692E-1A5BB310B956}"/>
          </ac:inkMkLst>
        </pc:inkChg>
        <pc:inkChg chg="del">
          <ac:chgData name="Kokchun Giang" userId="67e2125d-ec8c-4323-9653-9824a2ad815f" providerId="ADAL" clId="{10EEDAB3-2DB0-BA4D-8CC6-6424E46A9142}" dt="2024-01-13T14:06:30.685" v="1426" actId="478"/>
          <ac:inkMkLst>
            <pc:docMk/>
            <pc:sldMk cId="3137551220" sldId="329"/>
            <ac:inkMk id="419" creationId="{942E34D6-F149-439A-C0E7-7AE83C1DE3C6}"/>
          </ac:inkMkLst>
        </pc:inkChg>
        <pc:inkChg chg="del">
          <ac:chgData name="Kokchun Giang" userId="67e2125d-ec8c-4323-9653-9824a2ad815f" providerId="ADAL" clId="{10EEDAB3-2DB0-BA4D-8CC6-6424E46A9142}" dt="2024-01-13T14:06:30.685" v="1426" actId="478"/>
          <ac:inkMkLst>
            <pc:docMk/>
            <pc:sldMk cId="3137551220" sldId="329"/>
            <ac:inkMk id="420" creationId="{DA403C79-5893-A428-FCEC-3FEEB08D47ED}"/>
          </ac:inkMkLst>
        </pc:inkChg>
        <pc:inkChg chg="del">
          <ac:chgData name="Kokchun Giang" userId="67e2125d-ec8c-4323-9653-9824a2ad815f" providerId="ADAL" clId="{10EEDAB3-2DB0-BA4D-8CC6-6424E46A9142}" dt="2024-01-13T14:06:30.685" v="1426" actId="478"/>
          <ac:inkMkLst>
            <pc:docMk/>
            <pc:sldMk cId="3137551220" sldId="329"/>
            <ac:inkMk id="421" creationId="{BB32ED89-5336-B347-5526-F09CEE8E8E67}"/>
          </ac:inkMkLst>
        </pc:inkChg>
        <pc:inkChg chg="add mod">
          <ac:chgData name="Kokchun Giang" userId="67e2125d-ec8c-4323-9653-9824a2ad815f" providerId="ADAL" clId="{10EEDAB3-2DB0-BA4D-8CC6-6424E46A9142}" dt="2024-01-13T14:08:38.971" v="1517"/>
          <ac:inkMkLst>
            <pc:docMk/>
            <pc:sldMk cId="3137551220" sldId="329"/>
            <ac:inkMk id="424" creationId="{BBE961CC-044D-DB5B-99DE-E49ADE10BD63}"/>
          </ac:inkMkLst>
        </pc:inkChg>
        <pc:inkChg chg="add mod">
          <ac:chgData name="Kokchun Giang" userId="67e2125d-ec8c-4323-9653-9824a2ad815f" providerId="ADAL" clId="{10EEDAB3-2DB0-BA4D-8CC6-6424E46A9142}" dt="2024-01-13T14:08:38.971" v="1517"/>
          <ac:inkMkLst>
            <pc:docMk/>
            <pc:sldMk cId="3137551220" sldId="329"/>
            <ac:inkMk id="425" creationId="{64FF7ACD-451A-042A-507D-0B4A86EEA813}"/>
          </ac:inkMkLst>
        </pc:inkChg>
        <pc:inkChg chg="add mod">
          <ac:chgData name="Kokchun Giang" userId="67e2125d-ec8c-4323-9653-9824a2ad815f" providerId="ADAL" clId="{10EEDAB3-2DB0-BA4D-8CC6-6424E46A9142}" dt="2024-01-13T14:08:38.971" v="1517"/>
          <ac:inkMkLst>
            <pc:docMk/>
            <pc:sldMk cId="3137551220" sldId="329"/>
            <ac:inkMk id="435" creationId="{6896D94A-BB90-A0D6-9A01-B51C5E1F74F4}"/>
          </ac:inkMkLst>
        </pc:inkChg>
        <pc:inkChg chg="add mod">
          <ac:chgData name="Kokchun Giang" userId="67e2125d-ec8c-4323-9653-9824a2ad815f" providerId="ADAL" clId="{10EEDAB3-2DB0-BA4D-8CC6-6424E46A9142}" dt="2024-01-13T14:08:38.971" v="1517"/>
          <ac:inkMkLst>
            <pc:docMk/>
            <pc:sldMk cId="3137551220" sldId="329"/>
            <ac:inkMk id="447" creationId="{DD982666-7EF0-7052-BA88-F2A5725BA483}"/>
          </ac:inkMkLst>
        </pc:inkChg>
        <pc:inkChg chg="add mod">
          <ac:chgData name="Kokchun Giang" userId="67e2125d-ec8c-4323-9653-9824a2ad815f" providerId="ADAL" clId="{10EEDAB3-2DB0-BA4D-8CC6-6424E46A9142}" dt="2024-01-13T14:08:38.971" v="1517"/>
          <ac:inkMkLst>
            <pc:docMk/>
            <pc:sldMk cId="3137551220" sldId="329"/>
            <ac:inkMk id="448" creationId="{AD5FCC5F-62FD-77D7-88D6-F7D0DB721A0D}"/>
          </ac:inkMkLst>
        </pc:inkChg>
        <pc:inkChg chg="add mod">
          <ac:chgData name="Kokchun Giang" userId="67e2125d-ec8c-4323-9653-9824a2ad815f" providerId="ADAL" clId="{10EEDAB3-2DB0-BA4D-8CC6-6424E46A9142}" dt="2024-01-13T14:08:38.971" v="1517"/>
          <ac:inkMkLst>
            <pc:docMk/>
            <pc:sldMk cId="3137551220" sldId="329"/>
            <ac:inkMk id="449" creationId="{784BDF8F-96D0-6ED7-8A7A-E8894D7FCB23}"/>
          </ac:inkMkLst>
        </pc:inkChg>
        <pc:inkChg chg="add mod">
          <ac:chgData name="Kokchun Giang" userId="67e2125d-ec8c-4323-9653-9824a2ad815f" providerId="ADAL" clId="{10EEDAB3-2DB0-BA4D-8CC6-6424E46A9142}" dt="2024-01-13T14:08:38.971" v="1517"/>
          <ac:inkMkLst>
            <pc:docMk/>
            <pc:sldMk cId="3137551220" sldId="329"/>
            <ac:inkMk id="450" creationId="{F4921733-4928-CD1D-5516-BE3A59480F13}"/>
          </ac:inkMkLst>
        </pc:inkChg>
        <pc:inkChg chg="add del">
          <ac:chgData name="Kokchun Giang" userId="67e2125d-ec8c-4323-9653-9824a2ad815f" providerId="ADAL" clId="{10EEDAB3-2DB0-BA4D-8CC6-6424E46A9142}" dt="2024-01-13T14:08:44.734" v="1519" actId="9405"/>
          <ac:inkMkLst>
            <pc:docMk/>
            <pc:sldMk cId="3137551220" sldId="329"/>
            <ac:inkMk id="452" creationId="{5256B95C-83F9-4F7B-3B9D-4677BE8ABE21}"/>
          </ac:inkMkLst>
        </pc:inkChg>
        <pc:inkChg chg="add mod">
          <ac:chgData name="Kokchun Giang" userId="67e2125d-ec8c-4323-9653-9824a2ad815f" providerId="ADAL" clId="{10EEDAB3-2DB0-BA4D-8CC6-6424E46A9142}" dt="2024-01-13T15:31:06.221" v="2932" actId="164"/>
          <ac:inkMkLst>
            <pc:docMk/>
            <pc:sldMk cId="3137551220" sldId="329"/>
            <ac:inkMk id="453" creationId="{08B9A004-542E-582A-076C-713E2A75BF92}"/>
          </ac:inkMkLst>
        </pc:inkChg>
        <pc:inkChg chg="add mod">
          <ac:chgData name="Kokchun Giang" userId="67e2125d-ec8c-4323-9653-9824a2ad815f" providerId="ADAL" clId="{10EEDAB3-2DB0-BA4D-8CC6-6424E46A9142}" dt="2024-01-13T15:31:06.221" v="2932" actId="164"/>
          <ac:inkMkLst>
            <pc:docMk/>
            <pc:sldMk cId="3137551220" sldId="329"/>
            <ac:inkMk id="454" creationId="{851C0E12-4C55-0DCD-378D-2673043F4B1D}"/>
          </ac:inkMkLst>
        </pc:inkChg>
        <pc:inkChg chg="add mod">
          <ac:chgData name="Kokchun Giang" userId="67e2125d-ec8c-4323-9653-9824a2ad815f" providerId="ADAL" clId="{10EEDAB3-2DB0-BA4D-8CC6-6424E46A9142}" dt="2024-01-13T14:09:23.488" v="1529"/>
          <ac:inkMkLst>
            <pc:docMk/>
            <pc:sldMk cId="3137551220" sldId="329"/>
            <ac:inkMk id="455" creationId="{EFD43FBA-9C9C-2BAE-76F0-6A61C8BB915E}"/>
          </ac:inkMkLst>
        </pc:inkChg>
        <pc:inkChg chg="add mod">
          <ac:chgData name="Kokchun Giang" userId="67e2125d-ec8c-4323-9653-9824a2ad815f" providerId="ADAL" clId="{10EEDAB3-2DB0-BA4D-8CC6-6424E46A9142}" dt="2024-01-13T14:09:23.488" v="1529"/>
          <ac:inkMkLst>
            <pc:docMk/>
            <pc:sldMk cId="3137551220" sldId="329"/>
            <ac:inkMk id="456" creationId="{FAC14B41-1AB3-1897-3C30-4E05556F8AF6}"/>
          </ac:inkMkLst>
        </pc:inkChg>
        <pc:inkChg chg="add mod">
          <ac:chgData name="Kokchun Giang" userId="67e2125d-ec8c-4323-9653-9824a2ad815f" providerId="ADAL" clId="{10EEDAB3-2DB0-BA4D-8CC6-6424E46A9142}" dt="2024-01-13T14:09:23.488" v="1529"/>
          <ac:inkMkLst>
            <pc:docMk/>
            <pc:sldMk cId="3137551220" sldId="329"/>
            <ac:inkMk id="457" creationId="{C31707FC-B1C9-13DC-5251-CF6871E0B08D}"/>
          </ac:inkMkLst>
        </pc:inkChg>
        <pc:inkChg chg="add mod">
          <ac:chgData name="Kokchun Giang" userId="67e2125d-ec8c-4323-9653-9824a2ad815f" providerId="ADAL" clId="{10EEDAB3-2DB0-BA4D-8CC6-6424E46A9142}" dt="2024-01-13T14:09:23.488" v="1529"/>
          <ac:inkMkLst>
            <pc:docMk/>
            <pc:sldMk cId="3137551220" sldId="329"/>
            <ac:inkMk id="458" creationId="{610A1E70-24DF-252F-3052-6375D8B78510}"/>
          </ac:inkMkLst>
        </pc:inkChg>
        <pc:inkChg chg="add mod">
          <ac:chgData name="Kokchun Giang" userId="67e2125d-ec8c-4323-9653-9824a2ad815f" providerId="ADAL" clId="{10EEDAB3-2DB0-BA4D-8CC6-6424E46A9142}" dt="2024-01-13T14:09:23.488" v="1529"/>
          <ac:inkMkLst>
            <pc:docMk/>
            <pc:sldMk cId="3137551220" sldId="329"/>
            <ac:inkMk id="459" creationId="{AF58D4DD-E12C-2758-8E7E-CD91D967E516}"/>
          </ac:inkMkLst>
        </pc:inkChg>
        <pc:inkChg chg="add mod">
          <ac:chgData name="Kokchun Giang" userId="67e2125d-ec8c-4323-9653-9824a2ad815f" providerId="ADAL" clId="{10EEDAB3-2DB0-BA4D-8CC6-6424E46A9142}" dt="2024-01-13T14:09:23.488" v="1529"/>
          <ac:inkMkLst>
            <pc:docMk/>
            <pc:sldMk cId="3137551220" sldId="329"/>
            <ac:inkMk id="460" creationId="{05D17C4E-11A3-CBB2-DB6B-DDA1FD1B685D}"/>
          </ac:inkMkLst>
        </pc:inkChg>
        <pc:inkChg chg="add mod">
          <ac:chgData name="Kokchun Giang" userId="67e2125d-ec8c-4323-9653-9824a2ad815f" providerId="ADAL" clId="{10EEDAB3-2DB0-BA4D-8CC6-6424E46A9142}" dt="2024-01-13T14:09:24.781" v="1532"/>
          <ac:inkMkLst>
            <pc:docMk/>
            <pc:sldMk cId="3137551220" sldId="329"/>
            <ac:inkMk id="462" creationId="{3696523A-341B-845B-D7EE-92DADC5F4711}"/>
          </ac:inkMkLst>
        </pc:inkChg>
        <pc:inkChg chg="add mod">
          <ac:chgData name="Kokchun Giang" userId="67e2125d-ec8c-4323-9653-9824a2ad815f" providerId="ADAL" clId="{10EEDAB3-2DB0-BA4D-8CC6-6424E46A9142}" dt="2024-01-13T14:09:24.781" v="1532"/>
          <ac:inkMkLst>
            <pc:docMk/>
            <pc:sldMk cId="3137551220" sldId="329"/>
            <ac:inkMk id="463" creationId="{ADE94D75-61DB-57BB-E548-EA7C379D207D}"/>
          </ac:inkMkLst>
        </pc:inkChg>
        <pc:inkChg chg="add mod">
          <ac:chgData name="Kokchun Giang" userId="67e2125d-ec8c-4323-9653-9824a2ad815f" providerId="ADAL" clId="{10EEDAB3-2DB0-BA4D-8CC6-6424E46A9142}" dt="2024-01-13T14:09:35.229" v="1548"/>
          <ac:inkMkLst>
            <pc:docMk/>
            <pc:sldMk cId="3137551220" sldId="329"/>
            <ac:inkMk id="465" creationId="{BE76B02B-4A97-0322-A07F-5684429FB8E7}"/>
          </ac:inkMkLst>
        </pc:inkChg>
        <pc:inkChg chg="add mod">
          <ac:chgData name="Kokchun Giang" userId="67e2125d-ec8c-4323-9653-9824a2ad815f" providerId="ADAL" clId="{10EEDAB3-2DB0-BA4D-8CC6-6424E46A9142}" dt="2024-01-13T14:09:35.229" v="1548"/>
          <ac:inkMkLst>
            <pc:docMk/>
            <pc:sldMk cId="3137551220" sldId="329"/>
            <ac:inkMk id="466" creationId="{0CF4A531-6202-798C-62EB-9EFD12849828}"/>
          </ac:inkMkLst>
        </pc:inkChg>
        <pc:inkChg chg="add mod">
          <ac:chgData name="Kokchun Giang" userId="67e2125d-ec8c-4323-9653-9824a2ad815f" providerId="ADAL" clId="{10EEDAB3-2DB0-BA4D-8CC6-6424E46A9142}" dt="2024-01-13T14:09:35.229" v="1548"/>
          <ac:inkMkLst>
            <pc:docMk/>
            <pc:sldMk cId="3137551220" sldId="329"/>
            <ac:inkMk id="467" creationId="{F5A387ED-EB7A-0FE1-A867-7D38BB5CAA89}"/>
          </ac:inkMkLst>
        </pc:inkChg>
        <pc:inkChg chg="add mod">
          <ac:chgData name="Kokchun Giang" userId="67e2125d-ec8c-4323-9653-9824a2ad815f" providerId="ADAL" clId="{10EEDAB3-2DB0-BA4D-8CC6-6424E46A9142}" dt="2024-01-13T14:09:35.229" v="1548"/>
          <ac:inkMkLst>
            <pc:docMk/>
            <pc:sldMk cId="3137551220" sldId="329"/>
            <ac:inkMk id="468" creationId="{DCB624F0-9825-57C5-701B-E757EF97ABEF}"/>
          </ac:inkMkLst>
        </pc:inkChg>
        <pc:inkChg chg="add mod">
          <ac:chgData name="Kokchun Giang" userId="67e2125d-ec8c-4323-9653-9824a2ad815f" providerId="ADAL" clId="{10EEDAB3-2DB0-BA4D-8CC6-6424E46A9142}" dt="2024-01-13T14:09:35.229" v="1548"/>
          <ac:inkMkLst>
            <pc:docMk/>
            <pc:sldMk cId="3137551220" sldId="329"/>
            <ac:inkMk id="469" creationId="{E6C9E8AE-9716-3C40-DC38-1776ED0A63A1}"/>
          </ac:inkMkLst>
        </pc:inkChg>
        <pc:inkChg chg="add mod">
          <ac:chgData name="Kokchun Giang" userId="67e2125d-ec8c-4323-9653-9824a2ad815f" providerId="ADAL" clId="{10EEDAB3-2DB0-BA4D-8CC6-6424E46A9142}" dt="2024-01-13T14:09:35.229" v="1548"/>
          <ac:inkMkLst>
            <pc:docMk/>
            <pc:sldMk cId="3137551220" sldId="329"/>
            <ac:inkMk id="470" creationId="{5B085B71-3EF5-C7BC-881E-A82356BA20DD}"/>
          </ac:inkMkLst>
        </pc:inkChg>
        <pc:inkChg chg="add mod">
          <ac:chgData name="Kokchun Giang" userId="67e2125d-ec8c-4323-9653-9824a2ad815f" providerId="ADAL" clId="{10EEDAB3-2DB0-BA4D-8CC6-6424E46A9142}" dt="2024-01-13T14:09:35.229" v="1548"/>
          <ac:inkMkLst>
            <pc:docMk/>
            <pc:sldMk cId="3137551220" sldId="329"/>
            <ac:inkMk id="471" creationId="{DB0189C3-801A-598D-B696-BEB298300C42}"/>
          </ac:inkMkLst>
        </pc:inkChg>
        <pc:inkChg chg="add mod">
          <ac:chgData name="Kokchun Giang" userId="67e2125d-ec8c-4323-9653-9824a2ad815f" providerId="ADAL" clId="{10EEDAB3-2DB0-BA4D-8CC6-6424E46A9142}" dt="2024-01-13T14:09:35.229" v="1548"/>
          <ac:inkMkLst>
            <pc:docMk/>
            <pc:sldMk cId="3137551220" sldId="329"/>
            <ac:inkMk id="472" creationId="{4E440072-89DA-C3C5-E636-255482E425C4}"/>
          </ac:inkMkLst>
        </pc:inkChg>
        <pc:inkChg chg="add mod">
          <ac:chgData name="Kokchun Giang" userId="67e2125d-ec8c-4323-9653-9824a2ad815f" providerId="ADAL" clId="{10EEDAB3-2DB0-BA4D-8CC6-6424E46A9142}" dt="2024-01-13T14:09:35.229" v="1548"/>
          <ac:inkMkLst>
            <pc:docMk/>
            <pc:sldMk cId="3137551220" sldId="329"/>
            <ac:inkMk id="474" creationId="{E7E87BC6-2E52-9FA2-38A2-8F997C5A567F}"/>
          </ac:inkMkLst>
        </pc:inkChg>
        <pc:inkChg chg="add mod">
          <ac:chgData name="Kokchun Giang" userId="67e2125d-ec8c-4323-9653-9824a2ad815f" providerId="ADAL" clId="{10EEDAB3-2DB0-BA4D-8CC6-6424E46A9142}" dt="2024-01-13T14:09:35.229" v="1548"/>
          <ac:inkMkLst>
            <pc:docMk/>
            <pc:sldMk cId="3137551220" sldId="329"/>
            <ac:inkMk id="475" creationId="{7B9475D8-CF91-6C1A-7F32-C60282D56172}"/>
          </ac:inkMkLst>
        </pc:inkChg>
        <pc:inkChg chg="add mod">
          <ac:chgData name="Kokchun Giang" userId="67e2125d-ec8c-4323-9653-9824a2ad815f" providerId="ADAL" clId="{10EEDAB3-2DB0-BA4D-8CC6-6424E46A9142}" dt="2024-01-13T14:09:35.229" v="1548"/>
          <ac:inkMkLst>
            <pc:docMk/>
            <pc:sldMk cId="3137551220" sldId="329"/>
            <ac:inkMk id="476" creationId="{4C0659A6-C6A6-7F0A-89B6-4312B25D6F9F}"/>
          </ac:inkMkLst>
        </pc:inkChg>
        <pc:inkChg chg="add mod">
          <ac:chgData name="Kokchun Giang" userId="67e2125d-ec8c-4323-9653-9824a2ad815f" providerId="ADAL" clId="{10EEDAB3-2DB0-BA4D-8CC6-6424E46A9142}" dt="2024-01-13T14:09:35.229" v="1548"/>
          <ac:inkMkLst>
            <pc:docMk/>
            <pc:sldMk cId="3137551220" sldId="329"/>
            <ac:inkMk id="477" creationId="{2DEF0B99-4B52-C1FC-5191-390D476F1756}"/>
          </ac:inkMkLst>
        </pc:inkChg>
        <pc:inkChg chg="add mod">
          <ac:chgData name="Kokchun Giang" userId="67e2125d-ec8c-4323-9653-9824a2ad815f" providerId="ADAL" clId="{10EEDAB3-2DB0-BA4D-8CC6-6424E46A9142}" dt="2024-01-13T14:09:35.229" v="1548"/>
          <ac:inkMkLst>
            <pc:docMk/>
            <pc:sldMk cId="3137551220" sldId="329"/>
            <ac:inkMk id="478" creationId="{35D57E67-BA5E-23C4-9D0B-BC364D263E23}"/>
          </ac:inkMkLst>
        </pc:inkChg>
        <pc:inkChg chg="add mod">
          <ac:chgData name="Kokchun Giang" userId="67e2125d-ec8c-4323-9653-9824a2ad815f" providerId="ADAL" clId="{10EEDAB3-2DB0-BA4D-8CC6-6424E46A9142}" dt="2024-01-13T14:09:38.580" v="1553"/>
          <ac:inkMkLst>
            <pc:docMk/>
            <pc:sldMk cId="3137551220" sldId="329"/>
            <ac:inkMk id="479" creationId="{12191604-EC78-A005-B0A7-CCD787ADF02D}"/>
          </ac:inkMkLst>
        </pc:inkChg>
        <pc:inkChg chg="add mod">
          <ac:chgData name="Kokchun Giang" userId="67e2125d-ec8c-4323-9653-9824a2ad815f" providerId="ADAL" clId="{10EEDAB3-2DB0-BA4D-8CC6-6424E46A9142}" dt="2024-01-13T14:09:38.580" v="1553"/>
          <ac:inkMkLst>
            <pc:docMk/>
            <pc:sldMk cId="3137551220" sldId="329"/>
            <ac:inkMk id="481" creationId="{8B471870-A7D8-3AF0-AB38-22287B43657A}"/>
          </ac:inkMkLst>
        </pc:inkChg>
        <pc:inkChg chg="add mod">
          <ac:chgData name="Kokchun Giang" userId="67e2125d-ec8c-4323-9653-9824a2ad815f" providerId="ADAL" clId="{10EEDAB3-2DB0-BA4D-8CC6-6424E46A9142}" dt="2024-01-13T14:09:38.580" v="1553"/>
          <ac:inkMkLst>
            <pc:docMk/>
            <pc:sldMk cId="3137551220" sldId="329"/>
            <ac:inkMk id="482" creationId="{A8387C74-32E4-5D2C-9902-AF332D19D617}"/>
          </ac:inkMkLst>
        </pc:inkChg>
        <pc:inkChg chg="add mod">
          <ac:chgData name="Kokchun Giang" userId="67e2125d-ec8c-4323-9653-9824a2ad815f" providerId="ADAL" clId="{10EEDAB3-2DB0-BA4D-8CC6-6424E46A9142}" dt="2024-01-13T14:09:38.580" v="1553"/>
          <ac:inkMkLst>
            <pc:docMk/>
            <pc:sldMk cId="3137551220" sldId="329"/>
            <ac:inkMk id="483" creationId="{27BD2064-7981-766F-E361-F9A38AC678AA}"/>
          </ac:inkMkLst>
        </pc:inkChg>
        <pc:inkChg chg="add mod">
          <ac:chgData name="Kokchun Giang" userId="67e2125d-ec8c-4323-9653-9824a2ad815f" providerId="ADAL" clId="{10EEDAB3-2DB0-BA4D-8CC6-6424E46A9142}" dt="2024-01-13T14:09:38.580" v="1553"/>
          <ac:inkMkLst>
            <pc:docMk/>
            <pc:sldMk cId="3137551220" sldId="329"/>
            <ac:inkMk id="484" creationId="{13D2A651-8AD7-6762-71C3-3A08AA1C302E}"/>
          </ac:inkMkLst>
        </pc:inkChg>
        <pc:inkChg chg="add mod">
          <ac:chgData name="Kokchun Giang" userId="67e2125d-ec8c-4323-9653-9824a2ad815f" providerId="ADAL" clId="{10EEDAB3-2DB0-BA4D-8CC6-6424E46A9142}" dt="2024-01-13T14:09:56.918" v="1565"/>
          <ac:inkMkLst>
            <pc:docMk/>
            <pc:sldMk cId="3137551220" sldId="329"/>
            <ac:inkMk id="486" creationId="{E4CBDA45-AFB2-BB6E-2DAC-81A356CB0B51}"/>
          </ac:inkMkLst>
        </pc:inkChg>
        <pc:inkChg chg="add mod">
          <ac:chgData name="Kokchun Giang" userId="67e2125d-ec8c-4323-9653-9824a2ad815f" providerId="ADAL" clId="{10EEDAB3-2DB0-BA4D-8CC6-6424E46A9142}" dt="2024-01-13T14:09:56.918" v="1565"/>
          <ac:inkMkLst>
            <pc:docMk/>
            <pc:sldMk cId="3137551220" sldId="329"/>
            <ac:inkMk id="487" creationId="{F8981828-682B-BE30-8E69-6D00E10B6D8A}"/>
          </ac:inkMkLst>
        </pc:inkChg>
        <pc:inkChg chg="add mod">
          <ac:chgData name="Kokchun Giang" userId="67e2125d-ec8c-4323-9653-9824a2ad815f" providerId="ADAL" clId="{10EEDAB3-2DB0-BA4D-8CC6-6424E46A9142}" dt="2024-01-13T14:09:56.918" v="1565"/>
          <ac:inkMkLst>
            <pc:docMk/>
            <pc:sldMk cId="3137551220" sldId="329"/>
            <ac:inkMk id="488" creationId="{ABFE792E-A377-C926-DD2B-8D5A6F684B44}"/>
          </ac:inkMkLst>
        </pc:inkChg>
        <pc:inkChg chg="add mod">
          <ac:chgData name="Kokchun Giang" userId="67e2125d-ec8c-4323-9653-9824a2ad815f" providerId="ADAL" clId="{10EEDAB3-2DB0-BA4D-8CC6-6424E46A9142}" dt="2024-01-13T14:09:56.918" v="1565"/>
          <ac:inkMkLst>
            <pc:docMk/>
            <pc:sldMk cId="3137551220" sldId="329"/>
            <ac:inkMk id="489" creationId="{72580573-EB5D-467D-BC47-0C1CAD8F3E55}"/>
          </ac:inkMkLst>
        </pc:inkChg>
        <pc:inkChg chg="add mod">
          <ac:chgData name="Kokchun Giang" userId="67e2125d-ec8c-4323-9653-9824a2ad815f" providerId="ADAL" clId="{10EEDAB3-2DB0-BA4D-8CC6-6424E46A9142}" dt="2024-01-13T14:09:56.918" v="1565"/>
          <ac:inkMkLst>
            <pc:docMk/>
            <pc:sldMk cId="3137551220" sldId="329"/>
            <ac:inkMk id="490" creationId="{2EC8B9E8-A08C-C62C-B151-7D3B6D4CF35B}"/>
          </ac:inkMkLst>
        </pc:inkChg>
        <pc:inkChg chg="add mod">
          <ac:chgData name="Kokchun Giang" userId="67e2125d-ec8c-4323-9653-9824a2ad815f" providerId="ADAL" clId="{10EEDAB3-2DB0-BA4D-8CC6-6424E46A9142}" dt="2024-01-13T14:09:56.918" v="1565"/>
          <ac:inkMkLst>
            <pc:docMk/>
            <pc:sldMk cId="3137551220" sldId="329"/>
            <ac:inkMk id="491" creationId="{0D7B746C-4F6C-2117-0C57-46E398842C42}"/>
          </ac:inkMkLst>
        </pc:inkChg>
        <pc:inkChg chg="add mod">
          <ac:chgData name="Kokchun Giang" userId="67e2125d-ec8c-4323-9653-9824a2ad815f" providerId="ADAL" clId="{10EEDAB3-2DB0-BA4D-8CC6-6424E46A9142}" dt="2024-01-13T14:09:56.918" v="1565"/>
          <ac:inkMkLst>
            <pc:docMk/>
            <pc:sldMk cId="3137551220" sldId="329"/>
            <ac:inkMk id="492" creationId="{4272A66D-C3D8-1110-2813-C0582C7030BB}"/>
          </ac:inkMkLst>
        </pc:inkChg>
        <pc:inkChg chg="add mod">
          <ac:chgData name="Kokchun Giang" userId="67e2125d-ec8c-4323-9653-9824a2ad815f" providerId="ADAL" clId="{10EEDAB3-2DB0-BA4D-8CC6-6424E46A9142}" dt="2024-01-13T14:09:56.918" v="1565"/>
          <ac:inkMkLst>
            <pc:docMk/>
            <pc:sldMk cId="3137551220" sldId="329"/>
            <ac:inkMk id="493" creationId="{60C5DB0F-AC53-1762-C37D-42B9B57F37E6}"/>
          </ac:inkMkLst>
        </pc:inkChg>
        <pc:inkChg chg="add mod">
          <ac:chgData name="Kokchun Giang" userId="67e2125d-ec8c-4323-9653-9824a2ad815f" providerId="ADAL" clId="{10EEDAB3-2DB0-BA4D-8CC6-6424E46A9142}" dt="2024-01-13T14:09:56.918" v="1565"/>
          <ac:inkMkLst>
            <pc:docMk/>
            <pc:sldMk cId="3137551220" sldId="329"/>
            <ac:inkMk id="494" creationId="{81A75729-FDF1-BEA2-1ECD-4C16BAFE82E7}"/>
          </ac:inkMkLst>
        </pc:inkChg>
        <pc:inkChg chg="add mod">
          <ac:chgData name="Kokchun Giang" userId="67e2125d-ec8c-4323-9653-9824a2ad815f" providerId="ADAL" clId="{10EEDAB3-2DB0-BA4D-8CC6-6424E46A9142}" dt="2024-01-13T14:09:56.918" v="1565"/>
          <ac:inkMkLst>
            <pc:docMk/>
            <pc:sldMk cId="3137551220" sldId="329"/>
            <ac:inkMk id="495" creationId="{262877E6-87C5-F98C-AE58-831CAC7423D3}"/>
          </ac:inkMkLst>
        </pc:inkChg>
        <pc:inkChg chg="add mod">
          <ac:chgData name="Kokchun Giang" userId="67e2125d-ec8c-4323-9653-9824a2ad815f" providerId="ADAL" clId="{10EEDAB3-2DB0-BA4D-8CC6-6424E46A9142}" dt="2024-01-13T14:09:56.918" v="1565"/>
          <ac:inkMkLst>
            <pc:docMk/>
            <pc:sldMk cId="3137551220" sldId="329"/>
            <ac:inkMk id="496" creationId="{D2233E44-AF89-C3ED-3962-8CE4F6E64C4A}"/>
          </ac:inkMkLst>
        </pc:inkChg>
        <pc:inkChg chg="add mod">
          <ac:chgData name="Kokchun Giang" userId="67e2125d-ec8c-4323-9653-9824a2ad815f" providerId="ADAL" clId="{10EEDAB3-2DB0-BA4D-8CC6-6424E46A9142}" dt="2024-01-13T14:10:02.623" v="1572"/>
          <ac:inkMkLst>
            <pc:docMk/>
            <pc:sldMk cId="3137551220" sldId="329"/>
            <ac:inkMk id="498" creationId="{69383D52-1F50-1C8D-0B1C-0C5B260BEA3F}"/>
          </ac:inkMkLst>
        </pc:inkChg>
        <pc:inkChg chg="add mod">
          <ac:chgData name="Kokchun Giang" userId="67e2125d-ec8c-4323-9653-9824a2ad815f" providerId="ADAL" clId="{10EEDAB3-2DB0-BA4D-8CC6-6424E46A9142}" dt="2024-01-13T14:10:02.623" v="1572"/>
          <ac:inkMkLst>
            <pc:docMk/>
            <pc:sldMk cId="3137551220" sldId="329"/>
            <ac:inkMk id="499" creationId="{F89745D4-3502-D191-A1E7-8E47DCE9F8C0}"/>
          </ac:inkMkLst>
        </pc:inkChg>
        <pc:inkChg chg="add mod">
          <ac:chgData name="Kokchun Giang" userId="67e2125d-ec8c-4323-9653-9824a2ad815f" providerId="ADAL" clId="{10EEDAB3-2DB0-BA4D-8CC6-6424E46A9142}" dt="2024-01-13T14:10:02.623" v="1572"/>
          <ac:inkMkLst>
            <pc:docMk/>
            <pc:sldMk cId="3137551220" sldId="329"/>
            <ac:inkMk id="500" creationId="{8D48B96F-CBB9-1F2F-52DA-6071FC0BEAF1}"/>
          </ac:inkMkLst>
        </pc:inkChg>
        <pc:inkChg chg="add mod">
          <ac:chgData name="Kokchun Giang" userId="67e2125d-ec8c-4323-9653-9824a2ad815f" providerId="ADAL" clId="{10EEDAB3-2DB0-BA4D-8CC6-6424E46A9142}" dt="2024-01-13T14:10:02.623" v="1572"/>
          <ac:inkMkLst>
            <pc:docMk/>
            <pc:sldMk cId="3137551220" sldId="329"/>
            <ac:inkMk id="501" creationId="{6D0D4EE0-8027-3CD4-3719-0D3793836905}"/>
          </ac:inkMkLst>
        </pc:inkChg>
        <pc:inkChg chg="add mod">
          <ac:chgData name="Kokchun Giang" userId="67e2125d-ec8c-4323-9653-9824a2ad815f" providerId="ADAL" clId="{10EEDAB3-2DB0-BA4D-8CC6-6424E46A9142}" dt="2024-01-13T14:10:02.623" v="1572"/>
          <ac:inkMkLst>
            <pc:docMk/>
            <pc:sldMk cId="3137551220" sldId="329"/>
            <ac:inkMk id="502" creationId="{179517BA-2534-8AAF-F711-79DD90F0AA76}"/>
          </ac:inkMkLst>
        </pc:inkChg>
        <pc:inkChg chg="add mod">
          <ac:chgData name="Kokchun Giang" userId="67e2125d-ec8c-4323-9653-9824a2ad815f" providerId="ADAL" clId="{10EEDAB3-2DB0-BA4D-8CC6-6424E46A9142}" dt="2024-01-13T14:10:02.623" v="1572"/>
          <ac:inkMkLst>
            <pc:docMk/>
            <pc:sldMk cId="3137551220" sldId="329"/>
            <ac:inkMk id="503" creationId="{CFF7FBB8-5DBC-039D-A486-FE13C7982B0E}"/>
          </ac:inkMkLst>
        </pc:inkChg>
        <pc:inkChg chg="add mod">
          <ac:chgData name="Kokchun Giang" userId="67e2125d-ec8c-4323-9653-9824a2ad815f" providerId="ADAL" clId="{10EEDAB3-2DB0-BA4D-8CC6-6424E46A9142}" dt="2024-01-13T15:31:54.585" v="2943" actId="164"/>
          <ac:inkMkLst>
            <pc:docMk/>
            <pc:sldMk cId="3137551220" sldId="329"/>
            <ac:inkMk id="505" creationId="{7C837A75-115C-6E15-D5FB-59BE9D900D07}"/>
          </ac:inkMkLst>
        </pc:inkChg>
        <pc:inkChg chg="add mod">
          <ac:chgData name="Kokchun Giang" userId="67e2125d-ec8c-4323-9653-9824a2ad815f" providerId="ADAL" clId="{10EEDAB3-2DB0-BA4D-8CC6-6424E46A9142}" dt="2024-01-13T14:10:25.266" v="1600"/>
          <ac:inkMkLst>
            <pc:docMk/>
            <pc:sldMk cId="3137551220" sldId="329"/>
            <ac:inkMk id="506" creationId="{264455B2-12BB-65BB-A1DC-C429E36791FE}"/>
          </ac:inkMkLst>
        </pc:inkChg>
        <pc:inkChg chg="add mod">
          <ac:chgData name="Kokchun Giang" userId="67e2125d-ec8c-4323-9653-9824a2ad815f" providerId="ADAL" clId="{10EEDAB3-2DB0-BA4D-8CC6-6424E46A9142}" dt="2024-01-13T14:10:25.266" v="1600"/>
          <ac:inkMkLst>
            <pc:docMk/>
            <pc:sldMk cId="3137551220" sldId="329"/>
            <ac:inkMk id="507" creationId="{A85B1456-4C4B-3AEC-4627-EC9A8BE76329}"/>
          </ac:inkMkLst>
        </pc:inkChg>
        <pc:inkChg chg="add mod">
          <ac:chgData name="Kokchun Giang" userId="67e2125d-ec8c-4323-9653-9824a2ad815f" providerId="ADAL" clId="{10EEDAB3-2DB0-BA4D-8CC6-6424E46A9142}" dt="2024-01-13T14:10:25.266" v="1600"/>
          <ac:inkMkLst>
            <pc:docMk/>
            <pc:sldMk cId="3137551220" sldId="329"/>
            <ac:inkMk id="508" creationId="{C89C3D6A-367E-FFA0-0773-E86F05BE08F9}"/>
          </ac:inkMkLst>
        </pc:inkChg>
        <pc:inkChg chg="add mod">
          <ac:chgData name="Kokchun Giang" userId="67e2125d-ec8c-4323-9653-9824a2ad815f" providerId="ADAL" clId="{10EEDAB3-2DB0-BA4D-8CC6-6424E46A9142}" dt="2024-01-13T14:10:25.266" v="1600"/>
          <ac:inkMkLst>
            <pc:docMk/>
            <pc:sldMk cId="3137551220" sldId="329"/>
            <ac:inkMk id="509" creationId="{67F7627F-4F54-D2B9-B025-6855F84B2A88}"/>
          </ac:inkMkLst>
        </pc:inkChg>
        <pc:inkChg chg="add mod">
          <ac:chgData name="Kokchun Giang" userId="67e2125d-ec8c-4323-9653-9824a2ad815f" providerId="ADAL" clId="{10EEDAB3-2DB0-BA4D-8CC6-6424E46A9142}" dt="2024-01-13T14:10:25.266" v="1600"/>
          <ac:inkMkLst>
            <pc:docMk/>
            <pc:sldMk cId="3137551220" sldId="329"/>
            <ac:inkMk id="510" creationId="{1CD2E2B2-6986-AC31-28FB-31C7C1C685FB}"/>
          </ac:inkMkLst>
        </pc:inkChg>
        <pc:inkChg chg="add mod">
          <ac:chgData name="Kokchun Giang" userId="67e2125d-ec8c-4323-9653-9824a2ad815f" providerId="ADAL" clId="{10EEDAB3-2DB0-BA4D-8CC6-6424E46A9142}" dt="2024-01-13T14:10:25.266" v="1600"/>
          <ac:inkMkLst>
            <pc:docMk/>
            <pc:sldMk cId="3137551220" sldId="329"/>
            <ac:inkMk id="511" creationId="{F6520385-F887-031F-B35E-BA25D25BD657}"/>
          </ac:inkMkLst>
        </pc:inkChg>
        <pc:inkChg chg="add mod">
          <ac:chgData name="Kokchun Giang" userId="67e2125d-ec8c-4323-9653-9824a2ad815f" providerId="ADAL" clId="{10EEDAB3-2DB0-BA4D-8CC6-6424E46A9142}" dt="2024-01-13T14:10:25.266" v="1600"/>
          <ac:inkMkLst>
            <pc:docMk/>
            <pc:sldMk cId="3137551220" sldId="329"/>
            <ac:inkMk id="512" creationId="{822AD20D-0709-7360-4897-39F62A01B3B8}"/>
          </ac:inkMkLst>
        </pc:inkChg>
        <pc:inkChg chg="add mod">
          <ac:chgData name="Kokchun Giang" userId="67e2125d-ec8c-4323-9653-9824a2ad815f" providerId="ADAL" clId="{10EEDAB3-2DB0-BA4D-8CC6-6424E46A9142}" dt="2024-01-13T14:10:25.266" v="1600"/>
          <ac:inkMkLst>
            <pc:docMk/>
            <pc:sldMk cId="3137551220" sldId="329"/>
            <ac:inkMk id="513" creationId="{A7E31BA1-E67B-B9BF-89D8-BBCE2C171F93}"/>
          </ac:inkMkLst>
        </pc:inkChg>
        <pc:inkChg chg="add mod">
          <ac:chgData name="Kokchun Giang" userId="67e2125d-ec8c-4323-9653-9824a2ad815f" providerId="ADAL" clId="{10EEDAB3-2DB0-BA4D-8CC6-6424E46A9142}" dt="2024-01-13T14:10:25.266" v="1600"/>
          <ac:inkMkLst>
            <pc:docMk/>
            <pc:sldMk cId="3137551220" sldId="329"/>
            <ac:inkMk id="514" creationId="{2B3302C8-2A81-F600-2B0C-9FE5247851F5}"/>
          </ac:inkMkLst>
        </pc:inkChg>
        <pc:inkChg chg="add mod">
          <ac:chgData name="Kokchun Giang" userId="67e2125d-ec8c-4323-9653-9824a2ad815f" providerId="ADAL" clId="{10EEDAB3-2DB0-BA4D-8CC6-6424E46A9142}" dt="2024-01-13T14:10:25.266" v="1600"/>
          <ac:inkMkLst>
            <pc:docMk/>
            <pc:sldMk cId="3137551220" sldId="329"/>
            <ac:inkMk id="515" creationId="{4A620BA6-7A87-A451-697F-F28DB161868D}"/>
          </ac:inkMkLst>
        </pc:inkChg>
        <pc:inkChg chg="add mod">
          <ac:chgData name="Kokchun Giang" userId="67e2125d-ec8c-4323-9653-9824a2ad815f" providerId="ADAL" clId="{10EEDAB3-2DB0-BA4D-8CC6-6424E46A9142}" dt="2024-01-13T14:10:25.266" v="1600"/>
          <ac:inkMkLst>
            <pc:docMk/>
            <pc:sldMk cId="3137551220" sldId="329"/>
            <ac:inkMk id="517" creationId="{92938AA1-A749-5365-CE0F-212042EA18E9}"/>
          </ac:inkMkLst>
        </pc:inkChg>
        <pc:inkChg chg="add mod">
          <ac:chgData name="Kokchun Giang" userId="67e2125d-ec8c-4323-9653-9824a2ad815f" providerId="ADAL" clId="{10EEDAB3-2DB0-BA4D-8CC6-6424E46A9142}" dt="2024-01-13T14:10:25.266" v="1600"/>
          <ac:inkMkLst>
            <pc:docMk/>
            <pc:sldMk cId="3137551220" sldId="329"/>
            <ac:inkMk id="518" creationId="{CEEFDD55-BDCE-1E1B-EE77-F2F3DDBA3DD5}"/>
          </ac:inkMkLst>
        </pc:inkChg>
        <pc:inkChg chg="add mod">
          <ac:chgData name="Kokchun Giang" userId="67e2125d-ec8c-4323-9653-9824a2ad815f" providerId="ADAL" clId="{10EEDAB3-2DB0-BA4D-8CC6-6424E46A9142}" dt="2024-01-13T14:10:25.266" v="1600"/>
          <ac:inkMkLst>
            <pc:docMk/>
            <pc:sldMk cId="3137551220" sldId="329"/>
            <ac:inkMk id="519" creationId="{7A52EA4E-67B0-62E2-6646-5CBE2F8511EA}"/>
          </ac:inkMkLst>
        </pc:inkChg>
        <pc:inkChg chg="add mod">
          <ac:chgData name="Kokchun Giang" userId="67e2125d-ec8c-4323-9653-9824a2ad815f" providerId="ADAL" clId="{10EEDAB3-2DB0-BA4D-8CC6-6424E46A9142}" dt="2024-01-13T14:10:25.266" v="1600"/>
          <ac:inkMkLst>
            <pc:docMk/>
            <pc:sldMk cId="3137551220" sldId="329"/>
            <ac:inkMk id="520" creationId="{EFF94B46-CDF6-FF0B-0959-5919CB4AB5CC}"/>
          </ac:inkMkLst>
        </pc:inkChg>
        <pc:inkChg chg="add mod">
          <ac:chgData name="Kokchun Giang" userId="67e2125d-ec8c-4323-9653-9824a2ad815f" providerId="ADAL" clId="{10EEDAB3-2DB0-BA4D-8CC6-6424E46A9142}" dt="2024-01-13T14:10:25.266" v="1600"/>
          <ac:inkMkLst>
            <pc:docMk/>
            <pc:sldMk cId="3137551220" sldId="329"/>
            <ac:inkMk id="521" creationId="{2B39BF59-C826-F7E3-662B-170CA63787F7}"/>
          </ac:inkMkLst>
        </pc:inkChg>
        <pc:inkChg chg="add del mod">
          <ac:chgData name="Kokchun Giang" userId="67e2125d-ec8c-4323-9653-9824a2ad815f" providerId="ADAL" clId="{10EEDAB3-2DB0-BA4D-8CC6-6424E46A9142}" dt="2024-01-13T14:10:22.031" v="1595" actId="9405"/>
          <ac:inkMkLst>
            <pc:docMk/>
            <pc:sldMk cId="3137551220" sldId="329"/>
            <ac:inkMk id="522" creationId="{42FB02A5-37D3-06A8-9F91-9ED653205904}"/>
          </ac:inkMkLst>
        </pc:inkChg>
        <pc:inkChg chg="add del mod">
          <ac:chgData name="Kokchun Giang" userId="67e2125d-ec8c-4323-9653-9824a2ad815f" providerId="ADAL" clId="{10EEDAB3-2DB0-BA4D-8CC6-6424E46A9142}" dt="2024-01-13T14:10:21.732" v="1594"/>
          <ac:inkMkLst>
            <pc:docMk/>
            <pc:sldMk cId="3137551220" sldId="329"/>
            <ac:inkMk id="523" creationId="{E9C953EA-B562-7BD5-4C22-5BBAF2C6E400}"/>
          </ac:inkMkLst>
        </pc:inkChg>
        <pc:inkChg chg="add mod">
          <ac:chgData name="Kokchun Giang" userId="67e2125d-ec8c-4323-9653-9824a2ad815f" providerId="ADAL" clId="{10EEDAB3-2DB0-BA4D-8CC6-6424E46A9142}" dt="2024-01-13T14:10:25.266" v="1600"/>
          <ac:inkMkLst>
            <pc:docMk/>
            <pc:sldMk cId="3137551220" sldId="329"/>
            <ac:inkMk id="525" creationId="{0BC23924-05F0-5EC6-5F53-ECE6AE6A94D0}"/>
          </ac:inkMkLst>
        </pc:inkChg>
        <pc:inkChg chg="add mod">
          <ac:chgData name="Kokchun Giang" userId="67e2125d-ec8c-4323-9653-9824a2ad815f" providerId="ADAL" clId="{10EEDAB3-2DB0-BA4D-8CC6-6424E46A9142}" dt="2024-01-13T14:10:25.266" v="1600"/>
          <ac:inkMkLst>
            <pc:docMk/>
            <pc:sldMk cId="3137551220" sldId="329"/>
            <ac:inkMk id="526" creationId="{857076B6-629B-1757-E45B-84BBBCF46AAD}"/>
          </ac:inkMkLst>
        </pc:inkChg>
        <pc:inkChg chg="add mod">
          <ac:chgData name="Kokchun Giang" userId="67e2125d-ec8c-4323-9653-9824a2ad815f" providerId="ADAL" clId="{10EEDAB3-2DB0-BA4D-8CC6-6424E46A9142}" dt="2024-01-13T14:10:25.266" v="1600"/>
          <ac:inkMkLst>
            <pc:docMk/>
            <pc:sldMk cId="3137551220" sldId="329"/>
            <ac:inkMk id="527" creationId="{7C6FFA9C-EB40-F8AA-AC2F-6ABB38CA8C73}"/>
          </ac:inkMkLst>
        </pc:inkChg>
        <pc:inkChg chg="add mod">
          <ac:chgData name="Kokchun Giang" userId="67e2125d-ec8c-4323-9653-9824a2ad815f" providerId="ADAL" clId="{10EEDAB3-2DB0-BA4D-8CC6-6424E46A9142}" dt="2024-01-13T14:10:25.266" v="1600"/>
          <ac:inkMkLst>
            <pc:docMk/>
            <pc:sldMk cId="3137551220" sldId="329"/>
            <ac:inkMk id="528" creationId="{427395DD-9EA7-6FC8-06C1-C4AC7E377E65}"/>
          </ac:inkMkLst>
        </pc:inkChg>
        <pc:inkChg chg="add mod">
          <ac:chgData name="Kokchun Giang" userId="67e2125d-ec8c-4323-9653-9824a2ad815f" providerId="ADAL" clId="{10EEDAB3-2DB0-BA4D-8CC6-6424E46A9142}" dt="2024-01-13T15:31:54.585" v="2943" actId="164"/>
          <ac:inkMkLst>
            <pc:docMk/>
            <pc:sldMk cId="3137551220" sldId="329"/>
            <ac:inkMk id="530" creationId="{6E9F3E57-8FBC-2DD8-8637-A44121F0B3BC}"/>
          </ac:inkMkLst>
        </pc:inkChg>
        <pc:inkChg chg="add mod">
          <ac:chgData name="Kokchun Giang" userId="67e2125d-ec8c-4323-9653-9824a2ad815f" providerId="ADAL" clId="{10EEDAB3-2DB0-BA4D-8CC6-6424E46A9142}" dt="2024-01-13T14:10:39.384" v="1608"/>
          <ac:inkMkLst>
            <pc:docMk/>
            <pc:sldMk cId="3137551220" sldId="329"/>
            <ac:inkMk id="531" creationId="{38D78E15-0333-2889-BC89-27F29D8060FF}"/>
          </ac:inkMkLst>
        </pc:inkChg>
        <pc:inkChg chg="add mod">
          <ac:chgData name="Kokchun Giang" userId="67e2125d-ec8c-4323-9653-9824a2ad815f" providerId="ADAL" clId="{10EEDAB3-2DB0-BA4D-8CC6-6424E46A9142}" dt="2024-01-13T14:10:39.384" v="1608"/>
          <ac:inkMkLst>
            <pc:docMk/>
            <pc:sldMk cId="3137551220" sldId="329"/>
            <ac:inkMk id="532" creationId="{882DC3C4-5BB4-67BD-AA76-21561737F58D}"/>
          </ac:inkMkLst>
        </pc:inkChg>
        <pc:inkChg chg="add mod">
          <ac:chgData name="Kokchun Giang" userId="67e2125d-ec8c-4323-9653-9824a2ad815f" providerId="ADAL" clId="{10EEDAB3-2DB0-BA4D-8CC6-6424E46A9142}" dt="2024-01-13T14:10:39.384" v="1608"/>
          <ac:inkMkLst>
            <pc:docMk/>
            <pc:sldMk cId="3137551220" sldId="329"/>
            <ac:inkMk id="533" creationId="{9B517D0A-B371-BF0B-10CB-BF6B53FE8E7F}"/>
          </ac:inkMkLst>
        </pc:inkChg>
        <pc:inkChg chg="add mod">
          <ac:chgData name="Kokchun Giang" userId="67e2125d-ec8c-4323-9653-9824a2ad815f" providerId="ADAL" clId="{10EEDAB3-2DB0-BA4D-8CC6-6424E46A9142}" dt="2024-01-13T14:10:39.384" v="1608"/>
          <ac:inkMkLst>
            <pc:docMk/>
            <pc:sldMk cId="3137551220" sldId="329"/>
            <ac:inkMk id="534" creationId="{AA3C4C38-5D05-7DD2-890C-87F280C82C9C}"/>
          </ac:inkMkLst>
        </pc:inkChg>
        <pc:inkChg chg="add mod">
          <ac:chgData name="Kokchun Giang" userId="67e2125d-ec8c-4323-9653-9824a2ad815f" providerId="ADAL" clId="{10EEDAB3-2DB0-BA4D-8CC6-6424E46A9142}" dt="2024-01-13T14:10:39.384" v="1608"/>
          <ac:inkMkLst>
            <pc:docMk/>
            <pc:sldMk cId="3137551220" sldId="329"/>
            <ac:inkMk id="535" creationId="{6AD8A1FA-00AC-E4A6-5EF0-FD2560BE6CAA}"/>
          </ac:inkMkLst>
        </pc:inkChg>
        <pc:inkChg chg="add mod">
          <ac:chgData name="Kokchun Giang" userId="67e2125d-ec8c-4323-9653-9824a2ad815f" providerId="ADAL" clId="{10EEDAB3-2DB0-BA4D-8CC6-6424E46A9142}" dt="2024-01-13T14:10:39.384" v="1608"/>
          <ac:inkMkLst>
            <pc:docMk/>
            <pc:sldMk cId="3137551220" sldId="329"/>
            <ac:inkMk id="536" creationId="{13AD6D70-7F2A-FAD4-2FE6-45F17D1556CA}"/>
          </ac:inkMkLst>
        </pc:inkChg>
        <pc:inkChg chg="add mod">
          <ac:chgData name="Kokchun Giang" userId="67e2125d-ec8c-4323-9653-9824a2ad815f" providerId="ADAL" clId="{10EEDAB3-2DB0-BA4D-8CC6-6424E46A9142}" dt="2024-01-13T14:10:54.294" v="1614"/>
          <ac:inkMkLst>
            <pc:docMk/>
            <pc:sldMk cId="3137551220" sldId="329"/>
            <ac:inkMk id="538" creationId="{FED1F038-992A-E0CE-5A13-3BE0A604B92F}"/>
          </ac:inkMkLst>
        </pc:inkChg>
        <pc:inkChg chg="add mod">
          <ac:chgData name="Kokchun Giang" userId="67e2125d-ec8c-4323-9653-9824a2ad815f" providerId="ADAL" clId="{10EEDAB3-2DB0-BA4D-8CC6-6424E46A9142}" dt="2024-01-13T14:10:54.294" v="1614"/>
          <ac:inkMkLst>
            <pc:docMk/>
            <pc:sldMk cId="3137551220" sldId="329"/>
            <ac:inkMk id="539" creationId="{2C1F7098-F540-4D8A-027A-3C4435460BD3}"/>
          </ac:inkMkLst>
        </pc:inkChg>
        <pc:inkChg chg="add mod">
          <ac:chgData name="Kokchun Giang" userId="67e2125d-ec8c-4323-9653-9824a2ad815f" providerId="ADAL" clId="{10EEDAB3-2DB0-BA4D-8CC6-6424E46A9142}" dt="2024-01-13T14:10:58.230" v="1621"/>
          <ac:inkMkLst>
            <pc:docMk/>
            <pc:sldMk cId="3137551220" sldId="329"/>
            <ac:inkMk id="540" creationId="{DEC27FAD-4306-22A8-FBCD-7426AF62993B}"/>
          </ac:inkMkLst>
        </pc:inkChg>
        <pc:inkChg chg="add mod">
          <ac:chgData name="Kokchun Giang" userId="67e2125d-ec8c-4323-9653-9824a2ad815f" providerId="ADAL" clId="{10EEDAB3-2DB0-BA4D-8CC6-6424E46A9142}" dt="2024-01-13T14:10:58.230" v="1621"/>
          <ac:inkMkLst>
            <pc:docMk/>
            <pc:sldMk cId="3137551220" sldId="329"/>
            <ac:inkMk id="541" creationId="{CF3A9CFF-BFB8-6080-DC67-0AE119288C6B}"/>
          </ac:inkMkLst>
        </pc:inkChg>
        <pc:inkChg chg="add mod">
          <ac:chgData name="Kokchun Giang" userId="67e2125d-ec8c-4323-9653-9824a2ad815f" providerId="ADAL" clId="{10EEDAB3-2DB0-BA4D-8CC6-6424E46A9142}" dt="2024-01-13T14:10:58.230" v="1621"/>
          <ac:inkMkLst>
            <pc:docMk/>
            <pc:sldMk cId="3137551220" sldId="329"/>
            <ac:inkMk id="542" creationId="{4ABB8EC3-8556-0CF0-9F33-A1BFF0294AD2}"/>
          </ac:inkMkLst>
        </pc:inkChg>
        <pc:inkChg chg="add mod">
          <ac:chgData name="Kokchun Giang" userId="67e2125d-ec8c-4323-9653-9824a2ad815f" providerId="ADAL" clId="{10EEDAB3-2DB0-BA4D-8CC6-6424E46A9142}" dt="2024-01-13T14:10:58.230" v="1621"/>
          <ac:inkMkLst>
            <pc:docMk/>
            <pc:sldMk cId="3137551220" sldId="329"/>
            <ac:inkMk id="545" creationId="{0AEFA941-AEE9-1996-6D3C-C15EC374A475}"/>
          </ac:inkMkLst>
        </pc:inkChg>
        <pc:inkChg chg="add mod">
          <ac:chgData name="Kokchun Giang" userId="67e2125d-ec8c-4323-9653-9824a2ad815f" providerId="ADAL" clId="{10EEDAB3-2DB0-BA4D-8CC6-6424E46A9142}" dt="2024-01-13T14:10:58.230" v="1621"/>
          <ac:inkMkLst>
            <pc:docMk/>
            <pc:sldMk cId="3137551220" sldId="329"/>
            <ac:inkMk id="546" creationId="{369BAD68-9BCA-D4DC-38F7-7BAF10A0B530}"/>
          </ac:inkMkLst>
        </pc:inkChg>
        <pc:inkChg chg="add mod">
          <ac:chgData name="Kokchun Giang" userId="67e2125d-ec8c-4323-9653-9824a2ad815f" providerId="ADAL" clId="{10EEDAB3-2DB0-BA4D-8CC6-6424E46A9142}" dt="2024-01-13T14:10:58.230" v="1621"/>
          <ac:inkMkLst>
            <pc:docMk/>
            <pc:sldMk cId="3137551220" sldId="329"/>
            <ac:inkMk id="548" creationId="{41F911CA-459B-F1D0-A5C7-B546BE589C0E}"/>
          </ac:inkMkLst>
        </pc:inkChg>
        <pc:inkChg chg="add mod">
          <ac:chgData name="Kokchun Giang" userId="67e2125d-ec8c-4323-9653-9824a2ad815f" providerId="ADAL" clId="{10EEDAB3-2DB0-BA4D-8CC6-6424E46A9142}" dt="2024-01-13T14:10:58.230" v="1621"/>
          <ac:inkMkLst>
            <pc:docMk/>
            <pc:sldMk cId="3137551220" sldId="329"/>
            <ac:inkMk id="550" creationId="{1BA6A9D4-87A0-0958-110A-4F6AC666B960}"/>
          </ac:inkMkLst>
        </pc:inkChg>
        <pc:inkChg chg="add mod">
          <ac:chgData name="Kokchun Giang" userId="67e2125d-ec8c-4323-9653-9824a2ad815f" providerId="ADAL" clId="{10EEDAB3-2DB0-BA4D-8CC6-6424E46A9142}" dt="2024-01-13T15:32:15.867" v="2949" actId="164"/>
          <ac:inkMkLst>
            <pc:docMk/>
            <pc:sldMk cId="3137551220" sldId="329"/>
            <ac:inkMk id="552" creationId="{A7C61C3B-220A-62F4-5778-CEDC27EF240F}"/>
          </ac:inkMkLst>
        </pc:inkChg>
        <pc:inkChg chg="add mod">
          <ac:chgData name="Kokchun Giang" userId="67e2125d-ec8c-4323-9653-9824a2ad815f" providerId="ADAL" clId="{10EEDAB3-2DB0-BA4D-8CC6-6424E46A9142}" dt="2024-01-13T14:11:15.691" v="1649"/>
          <ac:inkMkLst>
            <pc:docMk/>
            <pc:sldMk cId="3137551220" sldId="329"/>
            <ac:inkMk id="553" creationId="{28273E0E-8CD8-B71B-EB50-FDA6A41B7E66}"/>
          </ac:inkMkLst>
        </pc:inkChg>
        <pc:inkChg chg="add mod">
          <ac:chgData name="Kokchun Giang" userId="67e2125d-ec8c-4323-9653-9824a2ad815f" providerId="ADAL" clId="{10EEDAB3-2DB0-BA4D-8CC6-6424E46A9142}" dt="2024-01-13T14:11:15.691" v="1649"/>
          <ac:inkMkLst>
            <pc:docMk/>
            <pc:sldMk cId="3137551220" sldId="329"/>
            <ac:inkMk id="554" creationId="{41138352-DD74-5B01-9CD4-FA2ED48C3E3D}"/>
          </ac:inkMkLst>
        </pc:inkChg>
        <pc:inkChg chg="add mod">
          <ac:chgData name="Kokchun Giang" userId="67e2125d-ec8c-4323-9653-9824a2ad815f" providerId="ADAL" clId="{10EEDAB3-2DB0-BA4D-8CC6-6424E46A9142}" dt="2024-01-13T14:11:15.691" v="1649"/>
          <ac:inkMkLst>
            <pc:docMk/>
            <pc:sldMk cId="3137551220" sldId="329"/>
            <ac:inkMk id="555" creationId="{31B09A03-B76D-948D-59BB-C19EE6FA2232}"/>
          </ac:inkMkLst>
        </pc:inkChg>
        <pc:inkChg chg="add mod">
          <ac:chgData name="Kokchun Giang" userId="67e2125d-ec8c-4323-9653-9824a2ad815f" providerId="ADAL" clId="{10EEDAB3-2DB0-BA4D-8CC6-6424E46A9142}" dt="2024-01-13T14:11:15.691" v="1649"/>
          <ac:inkMkLst>
            <pc:docMk/>
            <pc:sldMk cId="3137551220" sldId="329"/>
            <ac:inkMk id="556" creationId="{92C6BB04-493E-AC06-5E2E-2283263F1FD7}"/>
          </ac:inkMkLst>
        </pc:inkChg>
        <pc:inkChg chg="add mod">
          <ac:chgData name="Kokchun Giang" userId="67e2125d-ec8c-4323-9653-9824a2ad815f" providerId="ADAL" clId="{10EEDAB3-2DB0-BA4D-8CC6-6424E46A9142}" dt="2024-01-13T14:11:15.691" v="1649"/>
          <ac:inkMkLst>
            <pc:docMk/>
            <pc:sldMk cId="3137551220" sldId="329"/>
            <ac:inkMk id="557" creationId="{11C9016E-A019-43C2-2590-4B418E8C9C19}"/>
          </ac:inkMkLst>
        </pc:inkChg>
        <pc:inkChg chg="add mod">
          <ac:chgData name="Kokchun Giang" userId="67e2125d-ec8c-4323-9653-9824a2ad815f" providerId="ADAL" clId="{10EEDAB3-2DB0-BA4D-8CC6-6424E46A9142}" dt="2024-01-13T14:11:15.691" v="1649"/>
          <ac:inkMkLst>
            <pc:docMk/>
            <pc:sldMk cId="3137551220" sldId="329"/>
            <ac:inkMk id="558" creationId="{1F3FC626-8953-D6AF-7983-3F3D23D76FAB}"/>
          </ac:inkMkLst>
        </pc:inkChg>
        <pc:inkChg chg="add mod">
          <ac:chgData name="Kokchun Giang" userId="67e2125d-ec8c-4323-9653-9824a2ad815f" providerId="ADAL" clId="{10EEDAB3-2DB0-BA4D-8CC6-6424E46A9142}" dt="2024-01-13T14:11:15.691" v="1649"/>
          <ac:inkMkLst>
            <pc:docMk/>
            <pc:sldMk cId="3137551220" sldId="329"/>
            <ac:inkMk id="559" creationId="{EBA4C82D-5A08-82FA-ECFA-5155DF47EF7D}"/>
          </ac:inkMkLst>
        </pc:inkChg>
        <pc:inkChg chg="add mod">
          <ac:chgData name="Kokchun Giang" userId="67e2125d-ec8c-4323-9653-9824a2ad815f" providerId="ADAL" clId="{10EEDAB3-2DB0-BA4D-8CC6-6424E46A9142}" dt="2024-01-13T14:11:15.691" v="1649"/>
          <ac:inkMkLst>
            <pc:docMk/>
            <pc:sldMk cId="3137551220" sldId="329"/>
            <ac:inkMk id="560" creationId="{E48D65CC-F9BC-9B36-ABD6-1ACBA3C45D0E}"/>
          </ac:inkMkLst>
        </pc:inkChg>
        <pc:inkChg chg="add mod">
          <ac:chgData name="Kokchun Giang" userId="67e2125d-ec8c-4323-9653-9824a2ad815f" providerId="ADAL" clId="{10EEDAB3-2DB0-BA4D-8CC6-6424E46A9142}" dt="2024-01-13T14:11:15.691" v="1649"/>
          <ac:inkMkLst>
            <pc:docMk/>
            <pc:sldMk cId="3137551220" sldId="329"/>
            <ac:inkMk id="562" creationId="{164016AF-D530-DF14-26D5-03AF98474FAD}"/>
          </ac:inkMkLst>
        </pc:inkChg>
        <pc:inkChg chg="add mod">
          <ac:chgData name="Kokchun Giang" userId="67e2125d-ec8c-4323-9653-9824a2ad815f" providerId="ADAL" clId="{10EEDAB3-2DB0-BA4D-8CC6-6424E46A9142}" dt="2024-01-13T14:11:15.691" v="1649"/>
          <ac:inkMkLst>
            <pc:docMk/>
            <pc:sldMk cId="3137551220" sldId="329"/>
            <ac:inkMk id="563" creationId="{8959992A-5368-22F6-EAFA-EC76C0424D46}"/>
          </ac:inkMkLst>
        </pc:inkChg>
        <pc:inkChg chg="add mod">
          <ac:chgData name="Kokchun Giang" userId="67e2125d-ec8c-4323-9653-9824a2ad815f" providerId="ADAL" clId="{10EEDAB3-2DB0-BA4D-8CC6-6424E46A9142}" dt="2024-01-13T14:11:15.691" v="1649"/>
          <ac:inkMkLst>
            <pc:docMk/>
            <pc:sldMk cId="3137551220" sldId="329"/>
            <ac:inkMk id="564" creationId="{AFEC9B70-DE70-5A47-A85E-C3BF6A354FCB}"/>
          </ac:inkMkLst>
        </pc:inkChg>
        <pc:inkChg chg="add mod">
          <ac:chgData name="Kokchun Giang" userId="67e2125d-ec8c-4323-9653-9824a2ad815f" providerId="ADAL" clId="{10EEDAB3-2DB0-BA4D-8CC6-6424E46A9142}" dt="2024-01-13T14:11:15.691" v="1649"/>
          <ac:inkMkLst>
            <pc:docMk/>
            <pc:sldMk cId="3137551220" sldId="329"/>
            <ac:inkMk id="565" creationId="{E5D4B3CC-6792-69E1-A383-264642F3EC07}"/>
          </ac:inkMkLst>
        </pc:inkChg>
        <pc:inkChg chg="add mod">
          <ac:chgData name="Kokchun Giang" userId="67e2125d-ec8c-4323-9653-9824a2ad815f" providerId="ADAL" clId="{10EEDAB3-2DB0-BA4D-8CC6-6424E46A9142}" dt="2024-01-13T14:11:15.691" v="1649"/>
          <ac:inkMkLst>
            <pc:docMk/>
            <pc:sldMk cId="3137551220" sldId="329"/>
            <ac:inkMk id="566" creationId="{6084F0A6-A415-D4AA-8A96-A519A2E1A9F7}"/>
          </ac:inkMkLst>
        </pc:inkChg>
        <pc:inkChg chg="add del mod">
          <ac:chgData name="Kokchun Giang" userId="67e2125d-ec8c-4323-9653-9824a2ad815f" providerId="ADAL" clId="{10EEDAB3-2DB0-BA4D-8CC6-6424E46A9142}" dt="2024-01-13T14:11:12.662" v="1644" actId="9405"/>
          <ac:inkMkLst>
            <pc:docMk/>
            <pc:sldMk cId="3137551220" sldId="329"/>
            <ac:inkMk id="567" creationId="{3AB69F38-7923-E70B-77DB-9C9E5349E1DE}"/>
          </ac:inkMkLst>
        </pc:inkChg>
        <pc:inkChg chg="add del mod">
          <ac:chgData name="Kokchun Giang" userId="67e2125d-ec8c-4323-9653-9824a2ad815f" providerId="ADAL" clId="{10EEDAB3-2DB0-BA4D-8CC6-6424E46A9142}" dt="2024-01-13T14:11:12.297" v="1643"/>
          <ac:inkMkLst>
            <pc:docMk/>
            <pc:sldMk cId="3137551220" sldId="329"/>
            <ac:inkMk id="568" creationId="{022A43A9-FC2D-90D3-5B50-DE72FFBE1A8E}"/>
          </ac:inkMkLst>
        </pc:inkChg>
        <pc:inkChg chg="add del">
          <ac:chgData name="Kokchun Giang" userId="67e2125d-ec8c-4323-9653-9824a2ad815f" providerId="ADAL" clId="{10EEDAB3-2DB0-BA4D-8CC6-6424E46A9142}" dt="2024-01-13T14:11:11.950" v="1641" actId="9405"/>
          <ac:inkMkLst>
            <pc:docMk/>
            <pc:sldMk cId="3137551220" sldId="329"/>
            <ac:inkMk id="570" creationId="{B0FA2A0B-B070-DAB0-1F32-4E1C067B3984}"/>
          </ac:inkMkLst>
        </pc:inkChg>
        <pc:inkChg chg="add mod">
          <ac:chgData name="Kokchun Giang" userId="67e2125d-ec8c-4323-9653-9824a2ad815f" providerId="ADAL" clId="{10EEDAB3-2DB0-BA4D-8CC6-6424E46A9142}" dt="2024-01-13T14:11:15.691" v="1649"/>
          <ac:inkMkLst>
            <pc:docMk/>
            <pc:sldMk cId="3137551220" sldId="329"/>
            <ac:inkMk id="571" creationId="{2E67F4FD-163C-4316-4262-3F9798C7880A}"/>
          </ac:inkMkLst>
        </pc:inkChg>
        <pc:inkChg chg="add mod">
          <ac:chgData name="Kokchun Giang" userId="67e2125d-ec8c-4323-9653-9824a2ad815f" providerId="ADAL" clId="{10EEDAB3-2DB0-BA4D-8CC6-6424E46A9142}" dt="2024-01-13T14:11:15.691" v="1649"/>
          <ac:inkMkLst>
            <pc:docMk/>
            <pc:sldMk cId="3137551220" sldId="329"/>
            <ac:inkMk id="572" creationId="{C6CCC2DF-9BBB-79A5-EEB0-53B09512D65D}"/>
          </ac:inkMkLst>
        </pc:inkChg>
        <pc:inkChg chg="add mod">
          <ac:chgData name="Kokchun Giang" userId="67e2125d-ec8c-4323-9653-9824a2ad815f" providerId="ADAL" clId="{10EEDAB3-2DB0-BA4D-8CC6-6424E46A9142}" dt="2024-01-13T14:11:15.691" v="1649"/>
          <ac:inkMkLst>
            <pc:docMk/>
            <pc:sldMk cId="3137551220" sldId="329"/>
            <ac:inkMk id="573" creationId="{7283A82B-2E52-0D2C-36DB-D9EAF35DF10D}"/>
          </ac:inkMkLst>
        </pc:inkChg>
        <pc:inkChg chg="add mod">
          <ac:chgData name="Kokchun Giang" userId="67e2125d-ec8c-4323-9653-9824a2ad815f" providerId="ADAL" clId="{10EEDAB3-2DB0-BA4D-8CC6-6424E46A9142}" dt="2024-01-13T14:11:15.691" v="1649"/>
          <ac:inkMkLst>
            <pc:docMk/>
            <pc:sldMk cId="3137551220" sldId="329"/>
            <ac:inkMk id="574" creationId="{25716124-A178-D6F3-049C-DCEAE58A9DBC}"/>
          </ac:inkMkLst>
        </pc:inkChg>
        <pc:inkChg chg="add mod">
          <ac:chgData name="Kokchun Giang" userId="67e2125d-ec8c-4323-9653-9824a2ad815f" providerId="ADAL" clId="{10EEDAB3-2DB0-BA4D-8CC6-6424E46A9142}" dt="2024-01-13T15:32:15.867" v="2949" actId="164"/>
          <ac:inkMkLst>
            <pc:docMk/>
            <pc:sldMk cId="3137551220" sldId="329"/>
            <ac:inkMk id="576" creationId="{3C6F1C16-015B-CEFE-8198-964D906A8019}"/>
          </ac:inkMkLst>
        </pc:inkChg>
        <pc:inkChg chg="add mod">
          <ac:chgData name="Kokchun Giang" userId="67e2125d-ec8c-4323-9653-9824a2ad815f" providerId="ADAL" clId="{10EEDAB3-2DB0-BA4D-8CC6-6424E46A9142}" dt="2024-01-13T14:11:24.958" v="1654"/>
          <ac:inkMkLst>
            <pc:docMk/>
            <pc:sldMk cId="3137551220" sldId="329"/>
            <ac:inkMk id="577" creationId="{CA9FC97A-38D9-E603-858A-8C5F03ADC73C}"/>
          </ac:inkMkLst>
        </pc:inkChg>
        <pc:inkChg chg="add mod">
          <ac:chgData name="Kokchun Giang" userId="67e2125d-ec8c-4323-9653-9824a2ad815f" providerId="ADAL" clId="{10EEDAB3-2DB0-BA4D-8CC6-6424E46A9142}" dt="2024-01-13T14:11:24.958" v="1654"/>
          <ac:inkMkLst>
            <pc:docMk/>
            <pc:sldMk cId="3137551220" sldId="329"/>
            <ac:inkMk id="578" creationId="{D3CCB80F-248B-F2EF-4EAD-F55F7849AF18}"/>
          </ac:inkMkLst>
        </pc:inkChg>
        <pc:inkChg chg="add mod">
          <ac:chgData name="Kokchun Giang" userId="67e2125d-ec8c-4323-9653-9824a2ad815f" providerId="ADAL" clId="{10EEDAB3-2DB0-BA4D-8CC6-6424E46A9142}" dt="2024-01-13T14:11:24.958" v="1654"/>
          <ac:inkMkLst>
            <pc:docMk/>
            <pc:sldMk cId="3137551220" sldId="329"/>
            <ac:inkMk id="579" creationId="{9A1E02AC-FC47-7974-7814-195A46C45B3C}"/>
          </ac:inkMkLst>
        </pc:inkChg>
        <pc:inkChg chg="add mod">
          <ac:chgData name="Kokchun Giang" userId="67e2125d-ec8c-4323-9653-9824a2ad815f" providerId="ADAL" clId="{10EEDAB3-2DB0-BA4D-8CC6-6424E46A9142}" dt="2024-01-13T14:11:28.052" v="1657"/>
          <ac:inkMkLst>
            <pc:docMk/>
            <pc:sldMk cId="3137551220" sldId="329"/>
            <ac:inkMk id="581" creationId="{4C3B9D52-01D5-5460-3AAE-9C245A50B455}"/>
          </ac:inkMkLst>
        </pc:inkChg>
        <pc:inkChg chg="add mod">
          <ac:chgData name="Kokchun Giang" userId="67e2125d-ec8c-4323-9653-9824a2ad815f" providerId="ADAL" clId="{10EEDAB3-2DB0-BA4D-8CC6-6424E46A9142}" dt="2024-01-13T14:11:28.052" v="1657"/>
          <ac:inkMkLst>
            <pc:docMk/>
            <pc:sldMk cId="3137551220" sldId="329"/>
            <ac:inkMk id="582" creationId="{1F17AF45-55E1-3054-907D-EACCB54E7200}"/>
          </ac:inkMkLst>
        </pc:inkChg>
        <pc:inkChg chg="add del">
          <ac:chgData name="Kokchun Giang" userId="67e2125d-ec8c-4323-9653-9824a2ad815f" providerId="ADAL" clId="{10EEDAB3-2DB0-BA4D-8CC6-6424E46A9142}" dt="2024-01-13T14:11:48.239" v="1681"/>
          <ac:inkMkLst>
            <pc:docMk/>
            <pc:sldMk cId="3137551220" sldId="329"/>
            <ac:inkMk id="584" creationId="{8183726C-F320-1316-61D5-0DB468E20A4D}"/>
          </ac:inkMkLst>
        </pc:inkChg>
        <pc:inkChg chg="add mod">
          <ac:chgData name="Kokchun Giang" userId="67e2125d-ec8c-4323-9653-9824a2ad815f" providerId="ADAL" clId="{10EEDAB3-2DB0-BA4D-8CC6-6424E46A9142}" dt="2024-01-13T14:11:51.810" v="1683"/>
          <ac:inkMkLst>
            <pc:docMk/>
            <pc:sldMk cId="3137551220" sldId="329"/>
            <ac:inkMk id="585" creationId="{CFE2A35F-04E8-090C-3C06-7B5F8F8ACF96}"/>
          </ac:inkMkLst>
        </pc:inkChg>
        <pc:inkChg chg="add mod">
          <ac:chgData name="Kokchun Giang" userId="67e2125d-ec8c-4323-9653-9824a2ad815f" providerId="ADAL" clId="{10EEDAB3-2DB0-BA4D-8CC6-6424E46A9142}" dt="2024-01-13T14:11:51.810" v="1683"/>
          <ac:inkMkLst>
            <pc:docMk/>
            <pc:sldMk cId="3137551220" sldId="329"/>
            <ac:inkMk id="586" creationId="{6C200C6B-44F1-BEE7-76DF-C9BB210D2F40}"/>
          </ac:inkMkLst>
        </pc:inkChg>
        <pc:inkChg chg="add mod">
          <ac:chgData name="Kokchun Giang" userId="67e2125d-ec8c-4323-9653-9824a2ad815f" providerId="ADAL" clId="{10EEDAB3-2DB0-BA4D-8CC6-6424E46A9142}" dt="2024-01-13T14:11:51.810" v="1683"/>
          <ac:inkMkLst>
            <pc:docMk/>
            <pc:sldMk cId="3137551220" sldId="329"/>
            <ac:inkMk id="587" creationId="{319729A6-7229-59B9-B583-8F5034EACF1F}"/>
          </ac:inkMkLst>
        </pc:inkChg>
        <pc:inkChg chg="add mod">
          <ac:chgData name="Kokchun Giang" userId="67e2125d-ec8c-4323-9653-9824a2ad815f" providerId="ADAL" clId="{10EEDAB3-2DB0-BA4D-8CC6-6424E46A9142}" dt="2024-01-13T14:11:51.810" v="1683"/>
          <ac:inkMkLst>
            <pc:docMk/>
            <pc:sldMk cId="3137551220" sldId="329"/>
            <ac:inkMk id="588" creationId="{2AF8D81C-E8D9-3602-07CB-F66C01F4DD70}"/>
          </ac:inkMkLst>
        </pc:inkChg>
        <pc:inkChg chg="add mod">
          <ac:chgData name="Kokchun Giang" userId="67e2125d-ec8c-4323-9653-9824a2ad815f" providerId="ADAL" clId="{10EEDAB3-2DB0-BA4D-8CC6-6424E46A9142}" dt="2024-01-13T14:11:51.810" v="1683"/>
          <ac:inkMkLst>
            <pc:docMk/>
            <pc:sldMk cId="3137551220" sldId="329"/>
            <ac:inkMk id="590" creationId="{0C237E23-F1DB-326C-06A5-7D57D0EA6F55}"/>
          </ac:inkMkLst>
        </pc:inkChg>
        <pc:inkChg chg="add mod">
          <ac:chgData name="Kokchun Giang" userId="67e2125d-ec8c-4323-9653-9824a2ad815f" providerId="ADAL" clId="{10EEDAB3-2DB0-BA4D-8CC6-6424E46A9142}" dt="2024-01-13T14:11:51.810" v="1683"/>
          <ac:inkMkLst>
            <pc:docMk/>
            <pc:sldMk cId="3137551220" sldId="329"/>
            <ac:inkMk id="591" creationId="{D8E80C79-FD90-9746-464A-47569139D8B9}"/>
          </ac:inkMkLst>
        </pc:inkChg>
        <pc:inkChg chg="add mod">
          <ac:chgData name="Kokchun Giang" userId="67e2125d-ec8c-4323-9653-9824a2ad815f" providerId="ADAL" clId="{10EEDAB3-2DB0-BA4D-8CC6-6424E46A9142}" dt="2024-01-13T14:11:51.810" v="1683"/>
          <ac:inkMkLst>
            <pc:docMk/>
            <pc:sldMk cId="3137551220" sldId="329"/>
            <ac:inkMk id="592" creationId="{753FDE5D-144A-AE4F-B6F8-E81A7D18C5CC}"/>
          </ac:inkMkLst>
        </pc:inkChg>
        <pc:inkChg chg="add mod">
          <ac:chgData name="Kokchun Giang" userId="67e2125d-ec8c-4323-9653-9824a2ad815f" providerId="ADAL" clId="{10EEDAB3-2DB0-BA4D-8CC6-6424E46A9142}" dt="2024-01-13T14:11:51.810" v="1683"/>
          <ac:inkMkLst>
            <pc:docMk/>
            <pc:sldMk cId="3137551220" sldId="329"/>
            <ac:inkMk id="593" creationId="{0AF2B3C8-065F-B051-7A3A-EA81D3C411A8}"/>
          </ac:inkMkLst>
        </pc:inkChg>
        <pc:inkChg chg="add mod">
          <ac:chgData name="Kokchun Giang" userId="67e2125d-ec8c-4323-9653-9824a2ad815f" providerId="ADAL" clId="{10EEDAB3-2DB0-BA4D-8CC6-6424E46A9142}" dt="2024-01-13T14:11:51.810" v="1683"/>
          <ac:inkMkLst>
            <pc:docMk/>
            <pc:sldMk cId="3137551220" sldId="329"/>
            <ac:inkMk id="595" creationId="{B4A68875-2AEA-6F74-66A9-4B4FA7BC69AB}"/>
          </ac:inkMkLst>
        </pc:inkChg>
        <pc:inkChg chg="add mod">
          <ac:chgData name="Kokchun Giang" userId="67e2125d-ec8c-4323-9653-9824a2ad815f" providerId="ADAL" clId="{10EEDAB3-2DB0-BA4D-8CC6-6424E46A9142}" dt="2024-01-13T14:11:51.810" v="1683"/>
          <ac:inkMkLst>
            <pc:docMk/>
            <pc:sldMk cId="3137551220" sldId="329"/>
            <ac:inkMk id="597" creationId="{278E0A78-4327-A329-1486-EAE9AD66C077}"/>
          </ac:inkMkLst>
        </pc:inkChg>
        <pc:inkChg chg="add mod">
          <ac:chgData name="Kokchun Giang" userId="67e2125d-ec8c-4323-9653-9824a2ad815f" providerId="ADAL" clId="{10EEDAB3-2DB0-BA4D-8CC6-6424E46A9142}" dt="2024-01-13T14:11:51.810" v="1683"/>
          <ac:inkMkLst>
            <pc:docMk/>
            <pc:sldMk cId="3137551220" sldId="329"/>
            <ac:inkMk id="598" creationId="{C7E32D81-2818-1616-CB47-8D4736159BB9}"/>
          </ac:inkMkLst>
        </pc:inkChg>
        <pc:inkChg chg="add mod">
          <ac:chgData name="Kokchun Giang" userId="67e2125d-ec8c-4323-9653-9824a2ad815f" providerId="ADAL" clId="{10EEDAB3-2DB0-BA4D-8CC6-6424E46A9142}" dt="2024-01-13T14:11:51.810" v="1683"/>
          <ac:inkMkLst>
            <pc:docMk/>
            <pc:sldMk cId="3137551220" sldId="329"/>
            <ac:inkMk id="599" creationId="{05C76078-8CD8-B5BC-E69F-D2ABC51E6DD5}"/>
          </ac:inkMkLst>
        </pc:inkChg>
        <pc:inkChg chg="add mod">
          <ac:chgData name="Kokchun Giang" userId="67e2125d-ec8c-4323-9653-9824a2ad815f" providerId="ADAL" clId="{10EEDAB3-2DB0-BA4D-8CC6-6424E46A9142}" dt="2024-01-13T14:11:51.810" v="1683"/>
          <ac:inkMkLst>
            <pc:docMk/>
            <pc:sldMk cId="3137551220" sldId="329"/>
            <ac:inkMk id="600" creationId="{629E895D-CE61-D37D-93E3-A196B39FF4CF}"/>
          </ac:inkMkLst>
        </pc:inkChg>
        <pc:inkChg chg="add mod">
          <ac:chgData name="Kokchun Giang" userId="67e2125d-ec8c-4323-9653-9824a2ad815f" providerId="ADAL" clId="{10EEDAB3-2DB0-BA4D-8CC6-6424E46A9142}" dt="2024-01-13T14:11:51.810" v="1683"/>
          <ac:inkMkLst>
            <pc:docMk/>
            <pc:sldMk cId="3137551220" sldId="329"/>
            <ac:inkMk id="601" creationId="{C73F53D7-4523-3E91-39AF-C1E95395AA49}"/>
          </ac:inkMkLst>
        </pc:inkChg>
        <pc:inkChg chg="add mod">
          <ac:chgData name="Kokchun Giang" userId="67e2125d-ec8c-4323-9653-9824a2ad815f" providerId="ADAL" clId="{10EEDAB3-2DB0-BA4D-8CC6-6424E46A9142}" dt="2024-01-13T14:11:51.810" v="1683"/>
          <ac:inkMkLst>
            <pc:docMk/>
            <pc:sldMk cId="3137551220" sldId="329"/>
            <ac:inkMk id="602" creationId="{FCC2AF36-E295-7418-0FDD-9CD3660D7D1C}"/>
          </ac:inkMkLst>
        </pc:inkChg>
        <pc:inkChg chg="add mod">
          <ac:chgData name="Kokchun Giang" userId="67e2125d-ec8c-4323-9653-9824a2ad815f" providerId="ADAL" clId="{10EEDAB3-2DB0-BA4D-8CC6-6424E46A9142}" dt="2024-01-13T14:11:51.810" v="1683"/>
          <ac:inkMkLst>
            <pc:docMk/>
            <pc:sldMk cId="3137551220" sldId="329"/>
            <ac:inkMk id="603" creationId="{274DD8B1-DE92-C471-264B-6727DC05D188}"/>
          </ac:inkMkLst>
        </pc:inkChg>
        <pc:inkChg chg="add mod">
          <ac:chgData name="Kokchun Giang" userId="67e2125d-ec8c-4323-9653-9824a2ad815f" providerId="ADAL" clId="{10EEDAB3-2DB0-BA4D-8CC6-6424E46A9142}" dt="2024-01-13T14:11:51.810" v="1683"/>
          <ac:inkMkLst>
            <pc:docMk/>
            <pc:sldMk cId="3137551220" sldId="329"/>
            <ac:inkMk id="604" creationId="{F289BC0B-49F3-5CD0-0F06-099C6C1E07A5}"/>
          </ac:inkMkLst>
        </pc:inkChg>
        <pc:inkChg chg="add mod">
          <ac:chgData name="Kokchun Giang" userId="67e2125d-ec8c-4323-9653-9824a2ad815f" providerId="ADAL" clId="{10EEDAB3-2DB0-BA4D-8CC6-6424E46A9142}" dt="2024-01-13T14:11:51.810" v="1683"/>
          <ac:inkMkLst>
            <pc:docMk/>
            <pc:sldMk cId="3137551220" sldId="329"/>
            <ac:inkMk id="605" creationId="{43423176-62CD-7F6E-5237-99B4A7FAD09F}"/>
          </ac:inkMkLst>
        </pc:inkChg>
        <pc:inkChg chg="add mod">
          <ac:chgData name="Kokchun Giang" userId="67e2125d-ec8c-4323-9653-9824a2ad815f" providerId="ADAL" clId="{10EEDAB3-2DB0-BA4D-8CC6-6424E46A9142}" dt="2024-01-13T14:11:51.810" v="1683"/>
          <ac:inkMkLst>
            <pc:docMk/>
            <pc:sldMk cId="3137551220" sldId="329"/>
            <ac:inkMk id="607" creationId="{F3DA8E1D-DBE9-A099-8FFD-776B9055B827}"/>
          </ac:inkMkLst>
        </pc:inkChg>
        <pc:inkChg chg="add mod">
          <ac:chgData name="Kokchun Giang" userId="67e2125d-ec8c-4323-9653-9824a2ad815f" providerId="ADAL" clId="{10EEDAB3-2DB0-BA4D-8CC6-6424E46A9142}" dt="2024-01-13T15:31:47.035" v="2941" actId="164"/>
          <ac:inkMkLst>
            <pc:docMk/>
            <pc:sldMk cId="3137551220" sldId="329"/>
            <ac:inkMk id="609" creationId="{895D5388-2290-EE6A-2FD1-79FD6706A9A1}"/>
          </ac:inkMkLst>
        </pc:inkChg>
        <pc:inkChg chg="add mod">
          <ac:chgData name="Kokchun Giang" userId="67e2125d-ec8c-4323-9653-9824a2ad815f" providerId="ADAL" clId="{10EEDAB3-2DB0-BA4D-8CC6-6424E46A9142}" dt="2024-01-13T14:12:28.538" v="1700"/>
          <ac:inkMkLst>
            <pc:docMk/>
            <pc:sldMk cId="3137551220" sldId="329"/>
            <ac:inkMk id="610" creationId="{EEB34893-25E1-3682-AE5B-B3CC71B1F40C}"/>
          </ac:inkMkLst>
        </pc:inkChg>
        <pc:inkChg chg="add mod">
          <ac:chgData name="Kokchun Giang" userId="67e2125d-ec8c-4323-9653-9824a2ad815f" providerId="ADAL" clId="{10EEDAB3-2DB0-BA4D-8CC6-6424E46A9142}" dt="2024-01-13T14:12:28.538" v="1700"/>
          <ac:inkMkLst>
            <pc:docMk/>
            <pc:sldMk cId="3137551220" sldId="329"/>
            <ac:inkMk id="611" creationId="{A0F0F9CA-400A-A853-38BC-2CE92B251B1C}"/>
          </ac:inkMkLst>
        </pc:inkChg>
        <pc:inkChg chg="add mod">
          <ac:chgData name="Kokchun Giang" userId="67e2125d-ec8c-4323-9653-9824a2ad815f" providerId="ADAL" clId="{10EEDAB3-2DB0-BA4D-8CC6-6424E46A9142}" dt="2024-01-13T14:12:28.538" v="1700"/>
          <ac:inkMkLst>
            <pc:docMk/>
            <pc:sldMk cId="3137551220" sldId="329"/>
            <ac:inkMk id="612" creationId="{B60EBFA2-6F9B-BB79-53C6-86CE40B1CA1E}"/>
          </ac:inkMkLst>
        </pc:inkChg>
        <pc:inkChg chg="add mod">
          <ac:chgData name="Kokchun Giang" userId="67e2125d-ec8c-4323-9653-9824a2ad815f" providerId="ADAL" clId="{10EEDAB3-2DB0-BA4D-8CC6-6424E46A9142}" dt="2024-01-13T14:12:28.538" v="1700"/>
          <ac:inkMkLst>
            <pc:docMk/>
            <pc:sldMk cId="3137551220" sldId="329"/>
            <ac:inkMk id="613" creationId="{9D942FA7-CA11-8283-83D0-73B8FBFA5522}"/>
          </ac:inkMkLst>
        </pc:inkChg>
        <pc:inkChg chg="add mod">
          <ac:chgData name="Kokchun Giang" userId="67e2125d-ec8c-4323-9653-9824a2ad815f" providerId="ADAL" clId="{10EEDAB3-2DB0-BA4D-8CC6-6424E46A9142}" dt="2024-01-13T14:12:28.538" v="1700"/>
          <ac:inkMkLst>
            <pc:docMk/>
            <pc:sldMk cId="3137551220" sldId="329"/>
            <ac:inkMk id="614" creationId="{972AE71F-ED7E-8480-5129-370F5D746C01}"/>
          </ac:inkMkLst>
        </pc:inkChg>
        <pc:inkChg chg="add mod">
          <ac:chgData name="Kokchun Giang" userId="67e2125d-ec8c-4323-9653-9824a2ad815f" providerId="ADAL" clId="{10EEDAB3-2DB0-BA4D-8CC6-6424E46A9142}" dt="2024-01-13T14:12:28.538" v="1700"/>
          <ac:inkMkLst>
            <pc:docMk/>
            <pc:sldMk cId="3137551220" sldId="329"/>
            <ac:inkMk id="615" creationId="{5AE91703-F20C-0BF6-EBAE-A1CAD74F8193}"/>
          </ac:inkMkLst>
        </pc:inkChg>
        <pc:inkChg chg="add mod">
          <ac:chgData name="Kokchun Giang" userId="67e2125d-ec8c-4323-9653-9824a2ad815f" providerId="ADAL" clId="{10EEDAB3-2DB0-BA4D-8CC6-6424E46A9142}" dt="2024-01-13T14:12:28.538" v="1700"/>
          <ac:inkMkLst>
            <pc:docMk/>
            <pc:sldMk cId="3137551220" sldId="329"/>
            <ac:inkMk id="616" creationId="{99BB607D-6956-16B2-0CD9-E3E2D6C397A8}"/>
          </ac:inkMkLst>
        </pc:inkChg>
        <pc:inkChg chg="add mod">
          <ac:chgData name="Kokchun Giang" userId="67e2125d-ec8c-4323-9653-9824a2ad815f" providerId="ADAL" clId="{10EEDAB3-2DB0-BA4D-8CC6-6424E46A9142}" dt="2024-01-13T14:12:28.538" v="1700"/>
          <ac:inkMkLst>
            <pc:docMk/>
            <pc:sldMk cId="3137551220" sldId="329"/>
            <ac:inkMk id="617" creationId="{D5544B62-4184-7D10-1584-4BE19A6960E8}"/>
          </ac:inkMkLst>
        </pc:inkChg>
        <pc:inkChg chg="add mod">
          <ac:chgData name="Kokchun Giang" userId="67e2125d-ec8c-4323-9653-9824a2ad815f" providerId="ADAL" clId="{10EEDAB3-2DB0-BA4D-8CC6-6424E46A9142}" dt="2024-01-13T14:12:28.538" v="1700"/>
          <ac:inkMkLst>
            <pc:docMk/>
            <pc:sldMk cId="3137551220" sldId="329"/>
            <ac:inkMk id="618" creationId="{8A411A93-9437-A8E6-90AB-DAC3BA92E523}"/>
          </ac:inkMkLst>
        </pc:inkChg>
        <pc:inkChg chg="add mod">
          <ac:chgData name="Kokchun Giang" userId="67e2125d-ec8c-4323-9653-9824a2ad815f" providerId="ADAL" clId="{10EEDAB3-2DB0-BA4D-8CC6-6424E46A9142}" dt="2024-01-13T14:12:28.538" v="1700"/>
          <ac:inkMkLst>
            <pc:docMk/>
            <pc:sldMk cId="3137551220" sldId="329"/>
            <ac:inkMk id="619" creationId="{F2BD1BFA-2941-6BCC-81F9-1CC41C0DA1A2}"/>
          </ac:inkMkLst>
        </pc:inkChg>
        <pc:inkChg chg="add mod">
          <ac:chgData name="Kokchun Giang" userId="67e2125d-ec8c-4323-9653-9824a2ad815f" providerId="ADAL" clId="{10EEDAB3-2DB0-BA4D-8CC6-6424E46A9142}" dt="2024-01-13T14:12:28.538" v="1700"/>
          <ac:inkMkLst>
            <pc:docMk/>
            <pc:sldMk cId="3137551220" sldId="329"/>
            <ac:inkMk id="620" creationId="{FCD6395A-E101-0CB9-66BB-DC3A015AD316}"/>
          </ac:inkMkLst>
        </pc:inkChg>
        <pc:inkChg chg="add mod">
          <ac:chgData name="Kokchun Giang" userId="67e2125d-ec8c-4323-9653-9824a2ad815f" providerId="ADAL" clId="{10EEDAB3-2DB0-BA4D-8CC6-6424E46A9142}" dt="2024-01-13T14:12:28.538" v="1700"/>
          <ac:inkMkLst>
            <pc:docMk/>
            <pc:sldMk cId="3137551220" sldId="329"/>
            <ac:inkMk id="621" creationId="{EE332689-6AC9-5E9F-E948-E72F156E318F}"/>
          </ac:inkMkLst>
        </pc:inkChg>
        <pc:inkChg chg="add mod">
          <ac:chgData name="Kokchun Giang" userId="67e2125d-ec8c-4323-9653-9824a2ad815f" providerId="ADAL" clId="{10EEDAB3-2DB0-BA4D-8CC6-6424E46A9142}" dt="2024-01-13T14:12:28.538" v="1700"/>
          <ac:inkMkLst>
            <pc:docMk/>
            <pc:sldMk cId="3137551220" sldId="329"/>
            <ac:inkMk id="622" creationId="{F452E26A-82F8-5CCF-9CDA-F52AA125721B}"/>
          </ac:inkMkLst>
        </pc:inkChg>
        <pc:inkChg chg="add mod">
          <ac:chgData name="Kokchun Giang" userId="67e2125d-ec8c-4323-9653-9824a2ad815f" providerId="ADAL" clId="{10EEDAB3-2DB0-BA4D-8CC6-6424E46A9142}" dt="2024-01-13T14:12:28.538" v="1700"/>
          <ac:inkMkLst>
            <pc:docMk/>
            <pc:sldMk cId="3137551220" sldId="329"/>
            <ac:inkMk id="623" creationId="{061559D3-F73B-44AF-A0BE-841FE72EDC20}"/>
          </ac:inkMkLst>
        </pc:inkChg>
        <pc:inkChg chg="add mod">
          <ac:chgData name="Kokchun Giang" userId="67e2125d-ec8c-4323-9653-9824a2ad815f" providerId="ADAL" clId="{10EEDAB3-2DB0-BA4D-8CC6-6424E46A9142}" dt="2024-01-13T14:12:35.100" v="1710"/>
          <ac:inkMkLst>
            <pc:docMk/>
            <pc:sldMk cId="3137551220" sldId="329"/>
            <ac:inkMk id="626" creationId="{CDAAD5E0-1739-F7AA-B979-72ADA35B87A8}"/>
          </ac:inkMkLst>
        </pc:inkChg>
        <pc:inkChg chg="add mod">
          <ac:chgData name="Kokchun Giang" userId="67e2125d-ec8c-4323-9653-9824a2ad815f" providerId="ADAL" clId="{10EEDAB3-2DB0-BA4D-8CC6-6424E46A9142}" dt="2024-01-13T14:12:35.100" v="1710"/>
          <ac:inkMkLst>
            <pc:docMk/>
            <pc:sldMk cId="3137551220" sldId="329"/>
            <ac:inkMk id="627" creationId="{91778380-4D3A-2E3C-731F-2CAE1E52F66A}"/>
          </ac:inkMkLst>
        </pc:inkChg>
        <pc:inkChg chg="add mod">
          <ac:chgData name="Kokchun Giang" userId="67e2125d-ec8c-4323-9653-9824a2ad815f" providerId="ADAL" clId="{10EEDAB3-2DB0-BA4D-8CC6-6424E46A9142}" dt="2024-01-13T14:12:35.100" v="1710"/>
          <ac:inkMkLst>
            <pc:docMk/>
            <pc:sldMk cId="3137551220" sldId="329"/>
            <ac:inkMk id="628" creationId="{60AEEFCB-F132-1050-1735-11C213CAEF05}"/>
          </ac:inkMkLst>
        </pc:inkChg>
        <pc:inkChg chg="add mod">
          <ac:chgData name="Kokchun Giang" userId="67e2125d-ec8c-4323-9653-9824a2ad815f" providerId="ADAL" clId="{10EEDAB3-2DB0-BA4D-8CC6-6424E46A9142}" dt="2024-01-13T14:12:35.100" v="1710"/>
          <ac:inkMkLst>
            <pc:docMk/>
            <pc:sldMk cId="3137551220" sldId="329"/>
            <ac:inkMk id="629" creationId="{50621682-592D-1FA5-D6BF-9C0913E59260}"/>
          </ac:inkMkLst>
        </pc:inkChg>
        <pc:inkChg chg="add mod">
          <ac:chgData name="Kokchun Giang" userId="67e2125d-ec8c-4323-9653-9824a2ad815f" providerId="ADAL" clId="{10EEDAB3-2DB0-BA4D-8CC6-6424E46A9142}" dt="2024-01-13T14:12:35.100" v="1710"/>
          <ac:inkMkLst>
            <pc:docMk/>
            <pc:sldMk cId="3137551220" sldId="329"/>
            <ac:inkMk id="630" creationId="{1250C4FA-E3CD-1A11-FE06-BE5272261483}"/>
          </ac:inkMkLst>
        </pc:inkChg>
        <pc:inkChg chg="add mod">
          <ac:chgData name="Kokchun Giang" userId="67e2125d-ec8c-4323-9653-9824a2ad815f" providerId="ADAL" clId="{10EEDAB3-2DB0-BA4D-8CC6-6424E46A9142}" dt="2024-01-13T14:12:35.100" v="1710"/>
          <ac:inkMkLst>
            <pc:docMk/>
            <pc:sldMk cId="3137551220" sldId="329"/>
            <ac:inkMk id="632" creationId="{747D4828-60D7-9C93-E974-4695FA9DF9CC}"/>
          </ac:inkMkLst>
        </pc:inkChg>
        <pc:inkChg chg="add mod">
          <ac:chgData name="Kokchun Giang" userId="67e2125d-ec8c-4323-9653-9824a2ad815f" providerId="ADAL" clId="{10EEDAB3-2DB0-BA4D-8CC6-6424E46A9142}" dt="2024-01-13T14:12:35.100" v="1710"/>
          <ac:inkMkLst>
            <pc:docMk/>
            <pc:sldMk cId="3137551220" sldId="329"/>
            <ac:inkMk id="633" creationId="{D7300BD9-4FC9-5FE5-0ABC-BB299D07ADD9}"/>
          </ac:inkMkLst>
        </pc:inkChg>
        <pc:inkChg chg="add mod">
          <ac:chgData name="Kokchun Giang" userId="67e2125d-ec8c-4323-9653-9824a2ad815f" providerId="ADAL" clId="{10EEDAB3-2DB0-BA4D-8CC6-6424E46A9142}" dt="2024-01-13T14:12:35.100" v="1710"/>
          <ac:inkMkLst>
            <pc:docMk/>
            <pc:sldMk cId="3137551220" sldId="329"/>
            <ac:inkMk id="634" creationId="{F684A8E8-E5D5-E44E-C82C-5C89280A54C7}"/>
          </ac:inkMkLst>
        </pc:inkChg>
        <pc:inkChg chg="add mod">
          <ac:chgData name="Kokchun Giang" userId="67e2125d-ec8c-4323-9653-9824a2ad815f" providerId="ADAL" clId="{10EEDAB3-2DB0-BA4D-8CC6-6424E46A9142}" dt="2024-01-13T15:32:05.141" v="2945" actId="164"/>
          <ac:inkMkLst>
            <pc:docMk/>
            <pc:sldMk cId="3137551220" sldId="329"/>
            <ac:inkMk id="636" creationId="{56F97D4F-08D9-78F0-011D-E6FB7DF4DB65}"/>
          </ac:inkMkLst>
        </pc:inkChg>
        <pc:inkChg chg="add mod">
          <ac:chgData name="Kokchun Giang" userId="67e2125d-ec8c-4323-9653-9824a2ad815f" providerId="ADAL" clId="{10EEDAB3-2DB0-BA4D-8CC6-6424E46A9142}" dt="2024-01-13T14:12:49.213" v="1716"/>
          <ac:inkMkLst>
            <pc:docMk/>
            <pc:sldMk cId="3137551220" sldId="329"/>
            <ac:inkMk id="637" creationId="{C83DE025-0CA6-0C18-C608-F713CEDF24B8}"/>
          </ac:inkMkLst>
        </pc:inkChg>
        <pc:inkChg chg="add mod">
          <ac:chgData name="Kokchun Giang" userId="67e2125d-ec8c-4323-9653-9824a2ad815f" providerId="ADAL" clId="{10EEDAB3-2DB0-BA4D-8CC6-6424E46A9142}" dt="2024-01-13T14:12:49.213" v="1716"/>
          <ac:inkMkLst>
            <pc:docMk/>
            <pc:sldMk cId="3137551220" sldId="329"/>
            <ac:inkMk id="638" creationId="{C7010448-EA7C-14E2-05B3-6D8BE1E1636F}"/>
          </ac:inkMkLst>
        </pc:inkChg>
        <pc:inkChg chg="add mod">
          <ac:chgData name="Kokchun Giang" userId="67e2125d-ec8c-4323-9653-9824a2ad815f" providerId="ADAL" clId="{10EEDAB3-2DB0-BA4D-8CC6-6424E46A9142}" dt="2024-01-13T14:12:49.213" v="1716"/>
          <ac:inkMkLst>
            <pc:docMk/>
            <pc:sldMk cId="3137551220" sldId="329"/>
            <ac:inkMk id="639" creationId="{A07AA2E1-C0AA-2CBC-5845-54027E60064B}"/>
          </ac:inkMkLst>
        </pc:inkChg>
        <pc:inkChg chg="add mod">
          <ac:chgData name="Kokchun Giang" userId="67e2125d-ec8c-4323-9653-9824a2ad815f" providerId="ADAL" clId="{10EEDAB3-2DB0-BA4D-8CC6-6424E46A9142}" dt="2024-01-13T14:12:49.213" v="1716"/>
          <ac:inkMkLst>
            <pc:docMk/>
            <pc:sldMk cId="3137551220" sldId="329"/>
            <ac:inkMk id="640" creationId="{3AA40549-4C70-2ECD-58C5-95BA1F29A174}"/>
          </ac:inkMkLst>
        </pc:inkChg>
        <pc:inkChg chg="add mod">
          <ac:chgData name="Kokchun Giang" userId="67e2125d-ec8c-4323-9653-9824a2ad815f" providerId="ADAL" clId="{10EEDAB3-2DB0-BA4D-8CC6-6424E46A9142}" dt="2024-01-13T14:12:51.198" v="1720"/>
          <ac:inkMkLst>
            <pc:docMk/>
            <pc:sldMk cId="3137551220" sldId="329"/>
            <ac:inkMk id="642" creationId="{300BD183-07B7-8F0F-5855-FF6275FA2C53}"/>
          </ac:inkMkLst>
        </pc:inkChg>
        <pc:inkChg chg="add mod">
          <ac:chgData name="Kokchun Giang" userId="67e2125d-ec8c-4323-9653-9824a2ad815f" providerId="ADAL" clId="{10EEDAB3-2DB0-BA4D-8CC6-6424E46A9142}" dt="2024-01-13T14:12:51.198" v="1720"/>
          <ac:inkMkLst>
            <pc:docMk/>
            <pc:sldMk cId="3137551220" sldId="329"/>
            <ac:inkMk id="643" creationId="{3ECA030B-D5C1-3605-6F1C-55833448B385}"/>
          </ac:inkMkLst>
        </pc:inkChg>
        <pc:inkChg chg="add mod">
          <ac:chgData name="Kokchun Giang" userId="67e2125d-ec8c-4323-9653-9824a2ad815f" providerId="ADAL" clId="{10EEDAB3-2DB0-BA4D-8CC6-6424E46A9142}" dt="2024-01-13T14:12:51.198" v="1720"/>
          <ac:inkMkLst>
            <pc:docMk/>
            <pc:sldMk cId="3137551220" sldId="329"/>
            <ac:inkMk id="644" creationId="{7F164C5F-93D8-0136-EAC1-612A5BE2E2AA}"/>
          </ac:inkMkLst>
        </pc:inkChg>
        <pc:inkChg chg="add mod">
          <ac:chgData name="Kokchun Giang" userId="67e2125d-ec8c-4323-9653-9824a2ad815f" providerId="ADAL" clId="{10EEDAB3-2DB0-BA4D-8CC6-6424E46A9142}" dt="2024-01-13T14:13:01.808" v="1725"/>
          <ac:inkMkLst>
            <pc:docMk/>
            <pc:sldMk cId="3137551220" sldId="329"/>
            <ac:inkMk id="646" creationId="{39AB6A75-FB0F-8A28-3A4A-7F9C4D7728FE}"/>
          </ac:inkMkLst>
        </pc:inkChg>
        <pc:inkChg chg="add mod">
          <ac:chgData name="Kokchun Giang" userId="67e2125d-ec8c-4323-9653-9824a2ad815f" providerId="ADAL" clId="{10EEDAB3-2DB0-BA4D-8CC6-6424E46A9142}" dt="2024-01-13T14:13:01.808" v="1725"/>
          <ac:inkMkLst>
            <pc:docMk/>
            <pc:sldMk cId="3137551220" sldId="329"/>
            <ac:inkMk id="647" creationId="{A125E966-C96D-4AF3-751B-7067EE545EFC}"/>
          </ac:inkMkLst>
        </pc:inkChg>
        <pc:inkChg chg="add mod">
          <ac:chgData name="Kokchun Giang" userId="67e2125d-ec8c-4323-9653-9824a2ad815f" providerId="ADAL" clId="{10EEDAB3-2DB0-BA4D-8CC6-6424E46A9142}" dt="2024-01-13T14:13:01.808" v="1725"/>
          <ac:inkMkLst>
            <pc:docMk/>
            <pc:sldMk cId="3137551220" sldId="329"/>
            <ac:inkMk id="648" creationId="{CE885B1C-4595-8D58-8949-A0029C3AC668}"/>
          </ac:inkMkLst>
        </pc:inkChg>
        <pc:inkChg chg="add mod">
          <ac:chgData name="Kokchun Giang" userId="67e2125d-ec8c-4323-9653-9824a2ad815f" providerId="ADAL" clId="{10EEDAB3-2DB0-BA4D-8CC6-6424E46A9142}" dt="2024-01-13T14:13:01.808" v="1725"/>
          <ac:inkMkLst>
            <pc:docMk/>
            <pc:sldMk cId="3137551220" sldId="329"/>
            <ac:inkMk id="649" creationId="{1E8D283C-DBCF-2842-546F-021EF61D571B}"/>
          </ac:inkMkLst>
        </pc:inkChg>
        <pc:inkChg chg="add mod">
          <ac:chgData name="Kokchun Giang" userId="67e2125d-ec8c-4323-9653-9824a2ad815f" providerId="ADAL" clId="{10EEDAB3-2DB0-BA4D-8CC6-6424E46A9142}" dt="2024-01-13T14:13:06.831" v="1737"/>
          <ac:inkMkLst>
            <pc:docMk/>
            <pc:sldMk cId="3137551220" sldId="329"/>
            <ac:inkMk id="652" creationId="{E58581EB-88F9-900C-9989-6BA5B9A91A08}"/>
          </ac:inkMkLst>
        </pc:inkChg>
        <pc:inkChg chg="add mod">
          <ac:chgData name="Kokchun Giang" userId="67e2125d-ec8c-4323-9653-9824a2ad815f" providerId="ADAL" clId="{10EEDAB3-2DB0-BA4D-8CC6-6424E46A9142}" dt="2024-01-13T14:13:06.831" v="1737"/>
          <ac:inkMkLst>
            <pc:docMk/>
            <pc:sldMk cId="3137551220" sldId="329"/>
            <ac:inkMk id="653" creationId="{4C2A7061-E324-1504-C45A-5384CF122395}"/>
          </ac:inkMkLst>
        </pc:inkChg>
        <pc:inkChg chg="add mod">
          <ac:chgData name="Kokchun Giang" userId="67e2125d-ec8c-4323-9653-9824a2ad815f" providerId="ADAL" clId="{10EEDAB3-2DB0-BA4D-8CC6-6424E46A9142}" dt="2024-01-13T14:13:06.831" v="1737"/>
          <ac:inkMkLst>
            <pc:docMk/>
            <pc:sldMk cId="3137551220" sldId="329"/>
            <ac:inkMk id="654" creationId="{F82DEA53-3A4A-11DD-A04F-EECF1D656969}"/>
          </ac:inkMkLst>
        </pc:inkChg>
        <pc:inkChg chg="add mod">
          <ac:chgData name="Kokchun Giang" userId="67e2125d-ec8c-4323-9653-9824a2ad815f" providerId="ADAL" clId="{10EEDAB3-2DB0-BA4D-8CC6-6424E46A9142}" dt="2024-01-13T14:13:06.831" v="1737"/>
          <ac:inkMkLst>
            <pc:docMk/>
            <pc:sldMk cId="3137551220" sldId="329"/>
            <ac:inkMk id="655" creationId="{32E5B655-F617-83F9-6D17-486DEA5271AA}"/>
          </ac:inkMkLst>
        </pc:inkChg>
        <pc:inkChg chg="add mod">
          <ac:chgData name="Kokchun Giang" userId="67e2125d-ec8c-4323-9653-9824a2ad815f" providerId="ADAL" clId="{10EEDAB3-2DB0-BA4D-8CC6-6424E46A9142}" dt="2024-01-13T14:13:06.831" v="1737"/>
          <ac:inkMkLst>
            <pc:docMk/>
            <pc:sldMk cId="3137551220" sldId="329"/>
            <ac:inkMk id="656" creationId="{F83D114A-15A8-AF93-ECB6-92825EE8ED22}"/>
          </ac:inkMkLst>
        </pc:inkChg>
        <pc:inkChg chg="add mod">
          <ac:chgData name="Kokchun Giang" userId="67e2125d-ec8c-4323-9653-9824a2ad815f" providerId="ADAL" clId="{10EEDAB3-2DB0-BA4D-8CC6-6424E46A9142}" dt="2024-01-13T14:13:06.831" v="1737"/>
          <ac:inkMkLst>
            <pc:docMk/>
            <pc:sldMk cId="3137551220" sldId="329"/>
            <ac:inkMk id="657" creationId="{3B8772F4-7644-82DD-14C8-61DB39B49D24}"/>
          </ac:inkMkLst>
        </pc:inkChg>
        <pc:inkChg chg="add mod">
          <ac:chgData name="Kokchun Giang" userId="67e2125d-ec8c-4323-9653-9824a2ad815f" providerId="ADAL" clId="{10EEDAB3-2DB0-BA4D-8CC6-6424E46A9142}" dt="2024-01-13T14:13:06.831" v="1737"/>
          <ac:inkMkLst>
            <pc:docMk/>
            <pc:sldMk cId="3137551220" sldId="329"/>
            <ac:inkMk id="658" creationId="{9A2E3AAF-AE64-DDC8-F26C-4224F75AD833}"/>
          </ac:inkMkLst>
        </pc:inkChg>
        <pc:inkChg chg="add mod">
          <ac:chgData name="Kokchun Giang" userId="67e2125d-ec8c-4323-9653-9824a2ad815f" providerId="ADAL" clId="{10EEDAB3-2DB0-BA4D-8CC6-6424E46A9142}" dt="2024-01-13T14:13:06.831" v="1737"/>
          <ac:inkMkLst>
            <pc:docMk/>
            <pc:sldMk cId="3137551220" sldId="329"/>
            <ac:inkMk id="659" creationId="{39174B41-157D-AFF8-9780-F8B018D32BC3}"/>
          </ac:inkMkLst>
        </pc:inkChg>
        <pc:inkChg chg="add mod">
          <ac:chgData name="Kokchun Giang" userId="67e2125d-ec8c-4323-9653-9824a2ad815f" providerId="ADAL" clId="{10EEDAB3-2DB0-BA4D-8CC6-6424E46A9142}" dt="2024-01-13T14:13:06.831" v="1737"/>
          <ac:inkMkLst>
            <pc:docMk/>
            <pc:sldMk cId="3137551220" sldId="329"/>
            <ac:inkMk id="660" creationId="{31A44FE1-29F4-4FC1-AF07-CD900697B80D}"/>
          </ac:inkMkLst>
        </pc:inkChg>
        <pc:inkChg chg="add mod">
          <ac:chgData name="Kokchun Giang" userId="67e2125d-ec8c-4323-9653-9824a2ad815f" providerId="ADAL" clId="{10EEDAB3-2DB0-BA4D-8CC6-6424E46A9142}" dt="2024-01-13T14:13:06.831" v="1737"/>
          <ac:inkMkLst>
            <pc:docMk/>
            <pc:sldMk cId="3137551220" sldId="329"/>
            <ac:inkMk id="661" creationId="{B3363C57-A540-4644-4D5F-5968A89CC0FC}"/>
          </ac:inkMkLst>
        </pc:inkChg>
        <pc:inkChg chg="add mod">
          <ac:chgData name="Kokchun Giang" userId="67e2125d-ec8c-4323-9653-9824a2ad815f" providerId="ADAL" clId="{10EEDAB3-2DB0-BA4D-8CC6-6424E46A9142}" dt="2024-01-13T14:13:06.831" v="1737"/>
          <ac:inkMkLst>
            <pc:docMk/>
            <pc:sldMk cId="3137551220" sldId="329"/>
            <ac:inkMk id="662" creationId="{FA82BC69-AAE4-DE07-9826-5370863E4809}"/>
          </ac:inkMkLst>
        </pc:inkChg>
        <pc:inkChg chg="add mod">
          <ac:chgData name="Kokchun Giang" userId="67e2125d-ec8c-4323-9653-9824a2ad815f" providerId="ADAL" clId="{10EEDAB3-2DB0-BA4D-8CC6-6424E46A9142}" dt="2024-01-13T14:13:18.233" v="1758"/>
          <ac:inkMkLst>
            <pc:docMk/>
            <pc:sldMk cId="3137551220" sldId="329"/>
            <ac:inkMk id="665" creationId="{A3764A7E-9C98-E3D3-CD3F-B88D5DF3D89C}"/>
          </ac:inkMkLst>
        </pc:inkChg>
        <pc:inkChg chg="add mod">
          <ac:chgData name="Kokchun Giang" userId="67e2125d-ec8c-4323-9653-9824a2ad815f" providerId="ADAL" clId="{10EEDAB3-2DB0-BA4D-8CC6-6424E46A9142}" dt="2024-01-13T14:13:18.233" v="1758"/>
          <ac:inkMkLst>
            <pc:docMk/>
            <pc:sldMk cId="3137551220" sldId="329"/>
            <ac:inkMk id="666" creationId="{9FA2C737-E50A-A08E-F837-38335E00FE87}"/>
          </ac:inkMkLst>
        </pc:inkChg>
        <pc:inkChg chg="add mod">
          <ac:chgData name="Kokchun Giang" userId="67e2125d-ec8c-4323-9653-9824a2ad815f" providerId="ADAL" clId="{10EEDAB3-2DB0-BA4D-8CC6-6424E46A9142}" dt="2024-01-13T14:13:18.233" v="1758"/>
          <ac:inkMkLst>
            <pc:docMk/>
            <pc:sldMk cId="3137551220" sldId="329"/>
            <ac:inkMk id="667" creationId="{CD585691-6966-4731-6047-9A02E3872265}"/>
          </ac:inkMkLst>
        </pc:inkChg>
        <pc:inkChg chg="add mod">
          <ac:chgData name="Kokchun Giang" userId="67e2125d-ec8c-4323-9653-9824a2ad815f" providerId="ADAL" clId="{10EEDAB3-2DB0-BA4D-8CC6-6424E46A9142}" dt="2024-01-13T14:13:18.233" v="1758"/>
          <ac:inkMkLst>
            <pc:docMk/>
            <pc:sldMk cId="3137551220" sldId="329"/>
            <ac:inkMk id="668" creationId="{4055272B-C807-A479-973C-B11624417893}"/>
          </ac:inkMkLst>
        </pc:inkChg>
        <pc:inkChg chg="add mod">
          <ac:chgData name="Kokchun Giang" userId="67e2125d-ec8c-4323-9653-9824a2ad815f" providerId="ADAL" clId="{10EEDAB3-2DB0-BA4D-8CC6-6424E46A9142}" dt="2024-01-13T14:13:18.233" v="1758"/>
          <ac:inkMkLst>
            <pc:docMk/>
            <pc:sldMk cId="3137551220" sldId="329"/>
            <ac:inkMk id="670" creationId="{77FCB164-BCF1-EC2E-86DA-8B14C8353E87}"/>
          </ac:inkMkLst>
        </pc:inkChg>
        <pc:inkChg chg="add mod">
          <ac:chgData name="Kokchun Giang" userId="67e2125d-ec8c-4323-9653-9824a2ad815f" providerId="ADAL" clId="{10EEDAB3-2DB0-BA4D-8CC6-6424E46A9142}" dt="2024-01-13T14:13:18.233" v="1758"/>
          <ac:inkMkLst>
            <pc:docMk/>
            <pc:sldMk cId="3137551220" sldId="329"/>
            <ac:inkMk id="671" creationId="{DAEA3860-9811-502B-ED6D-293939A25BE7}"/>
          </ac:inkMkLst>
        </pc:inkChg>
        <pc:inkChg chg="add del mod">
          <ac:chgData name="Kokchun Giang" userId="67e2125d-ec8c-4323-9653-9824a2ad815f" providerId="ADAL" clId="{10EEDAB3-2DB0-BA4D-8CC6-6424E46A9142}" dt="2024-01-13T14:13:13.957" v="1752" actId="9405"/>
          <ac:inkMkLst>
            <pc:docMk/>
            <pc:sldMk cId="3137551220" sldId="329"/>
            <ac:inkMk id="672" creationId="{C969430D-576C-91E8-D175-F84854E51A6E}"/>
          </ac:inkMkLst>
        </pc:inkChg>
        <pc:inkChg chg="add del mod">
          <ac:chgData name="Kokchun Giang" userId="67e2125d-ec8c-4323-9653-9824a2ad815f" providerId="ADAL" clId="{10EEDAB3-2DB0-BA4D-8CC6-6424E46A9142}" dt="2024-01-13T14:13:13.602" v="1751" actId="9405"/>
          <ac:inkMkLst>
            <pc:docMk/>
            <pc:sldMk cId="3137551220" sldId="329"/>
            <ac:inkMk id="673" creationId="{A4F61982-4D02-475A-7FB8-F0EBA3437219}"/>
          </ac:inkMkLst>
        </pc:inkChg>
        <pc:inkChg chg="add del mod">
          <ac:chgData name="Kokchun Giang" userId="67e2125d-ec8c-4323-9653-9824a2ad815f" providerId="ADAL" clId="{10EEDAB3-2DB0-BA4D-8CC6-6424E46A9142}" dt="2024-01-13T14:13:13.308" v="1750"/>
          <ac:inkMkLst>
            <pc:docMk/>
            <pc:sldMk cId="3137551220" sldId="329"/>
            <ac:inkMk id="674" creationId="{03D3EFBF-F5EB-3AE6-1948-18F3A0A2CB43}"/>
          </ac:inkMkLst>
        </pc:inkChg>
        <pc:inkChg chg="add mod">
          <ac:chgData name="Kokchun Giang" userId="67e2125d-ec8c-4323-9653-9824a2ad815f" providerId="ADAL" clId="{10EEDAB3-2DB0-BA4D-8CC6-6424E46A9142}" dt="2024-01-13T14:13:18.233" v="1758"/>
          <ac:inkMkLst>
            <pc:docMk/>
            <pc:sldMk cId="3137551220" sldId="329"/>
            <ac:inkMk id="676" creationId="{5DE022D9-2441-BCEE-2FC5-0CB2E9932755}"/>
          </ac:inkMkLst>
        </pc:inkChg>
        <pc:inkChg chg="add mod">
          <ac:chgData name="Kokchun Giang" userId="67e2125d-ec8c-4323-9653-9824a2ad815f" providerId="ADAL" clId="{10EEDAB3-2DB0-BA4D-8CC6-6424E46A9142}" dt="2024-01-13T14:13:18.233" v="1758"/>
          <ac:inkMkLst>
            <pc:docMk/>
            <pc:sldMk cId="3137551220" sldId="329"/>
            <ac:inkMk id="677" creationId="{66E07F1C-F338-F144-E305-FF886433546D}"/>
          </ac:inkMkLst>
        </pc:inkChg>
        <pc:inkChg chg="add mod">
          <ac:chgData name="Kokchun Giang" userId="67e2125d-ec8c-4323-9653-9824a2ad815f" providerId="ADAL" clId="{10EEDAB3-2DB0-BA4D-8CC6-6424E46A9142}" dt="2024-01-13T14:13:18.233" v="1758"/>
          <ac:inkMkLst>
            <pc:docMk/>
            <pc:sldMk cId="3137551220" sldId="329"/>
            <ac:inkMk id="678" creationId="{0B86F2AD-A8A5-F289-E5EC-4D7C8DE62FE0}"/>
          </ac:inkMkLst>
        </pc:inkChg>
        <pc:inkChg chg="add mod">
          <ac:chgData name="Kokchun Giang" userId="67e2125d-ec8c-4323-9653-9824a2ad815f" providerId="ADAL" clId="{10EEDAB3-2DB0-BA4D-8CC6-6424E46A9142}" dt="2024-01-13T14:13:18.233" v="1758"/>
          <ac:inkMkLst>
            <pc:docMk/>
            <pc:sldMk cId="3137551220" sldId="329"/>
            <ac:inkMk id="680" creationId="{A4F872DA-6F3E-1F61-0F8F-83FAD85FBBCD}"/>
          </ac:inkMkLst>
        </pc:inkChg>
        <pc:inkChg chg="add mod">
          <ac:chgData name="Kokchun Giang" userId="67e2125d-ec8c-4323-9653-9824a2ad815f" providerId="ADAL" clId="{10EEDAB3-2DB0-BA4D-8CC6-6424E46A9142}" dt="2024-01-13T14:13:24.469" v="1763"/>
          <ac:inkMkLst>
            <pc:docMk/>
            <pc:sldMk cId="3137551220" sldId="329"/>
            <ac:inkMk id="682" creationId="{094966D2-F39B-9CC0-F2E3-11EDADE7ADEF}"/>
          </ac:inkMkLst>
        </pc:inkChg>
        <pc:inkChg chg="add mod">
          <ac:chgData name="Kokchun Giang" userId="67e2125d-ec8c-4323-9653-9824a2ad815f" providerId="ADAL" clId="{10EEDAB3-2DB0-BA4D-8CC6-6424E46A9142}" dt="2024-01-13T14:13:24.469" v="1763"/>
          <ac:inkMkLst>
            <pc:docMk/>
            <pc:sldMk cId="3137551220" sldId="329"/>
            <ac:inkMk id="683" creationId="{8212A651-1851-5EF3-CE05-929B9F1853BE}"/>
          </ac:inkMkLst>
        </pc:inkChg>
        <pc:inkChg chg="add mod">
          <ac:chgData name="Kokchun Giang" userId="67e2125d-ec8c-4323-9653-9824a2ad815f" providerId="ADAL" clId="{10EEDAB3-2DB0-BA4D-8CC6-6424E46A9142}" dt="2024-01-13T14:13:24.469" v="1763"/>
          <ac:inkMkLst>
            <pc:docMk/>
            <pc:sldMk cId="3137551220" sldId="329"/>
            <ac:inkMk id="684" creationId="{19BE2D15-6B58-173C-5264-C33D0A5E740A}"/>
          </ac:inkMkLst>
        </pc:inkChg>
        <pc:inkChg chg="add mod">
          <ac:chgData name="Kokchun Giang" userId="67e2125d-ec8c-4323-9653-9824a2ad815f" providerId="ADAL" clId="{10EEDAB3-2DB0-BA4D-8CC6-6424E46A9142}" dt="2024-01-13T14:13:24.469" v="1763"/>
          <ac:inkMkLst>
            <pc:docMk/>
            <pc:sldMk cId="3137551220" sldId="329"/>
            <ac:inkMk id="685" creationId="{277921F9-EFCD-2687-FDA6-89013607C704}"/>
          </ac:inkMkLst>
        </pc:inkChg>
        <pc:inkChg chg="add del mod">
          <ac:chgData name="Kokchun Giang" userId="67e2125d-ec8c-4323-9653-9824a2ad815f" providerId="ADAL" clId="{10EEDAB3-2DB0-BA4D-8CC6-6424E46A9142}" dt="2024-01-13T14:13:29.218" v="1775" actId="9405"/>
          <ac:inkMkLst>
            <pc:docMk/>
            <pc:sldMk cId="3137551220" sldId="329"/>
            <ac:inkMk id="687" creationId="{70143E16-F065-98E0-FC1B-E96076911EB5}"/>
          </ac:inkMkLst>
        </pc:inkChg>
        <pc:inkChg chg="add del mod">
          <ac:chgData name="Kokchun Giang" userId="67e2125d-ec8c-4323-9653-9824a2ad815f" providerId="ADAL" clId="{10EEDAB3-2DB0-BA4D-8CC6-6424E46A9142}" dt="2024-01-13T14:13:28.804" v="1774" actId="9405"/>
          <ac:inkMkLst>
            <pc:docMk/>
            <pc:sldMk cId="3137551220" sldId="329"/>
            <ac:inkMk id="688" creationId="{564EDF15-8F43-7B0D-DE16-D5531C87DBE9}"/>
          </ac:inkMkLst>
        </pc:inkChg>
        <pc:inkChg chg="add del mod">
          <ac:chgData name="Kokchun Giang" userId="67e2125d-ec8c-4323-9653-9824a2ad815f" providerId="ADAL" clId="{10EEDAB3-2DB0-BA4D-8CC6-6424E46A9142}" dt="2024-01-13T14:13:28.532" v="1773"/>
          <ac:inkMkLst>
            <pc:docMk/>
            <pc:sldMk cId="3137551220" sldId="329"/>
            <ac:inkMk id="689" creationId="{716DC7CE-9451-C285-45B7-D2EAD7EFBB1A}"/>
          </ac:inkMkLst>
        </pc:inkChg>
        <pc:inkChg chg="add del">
          <ac:chgData name="Kokchun Giang" userId="67e2125d-ec8c-4323-9653-9824a2ad815f" providerId="ADAL" clId="{10EEDAB3-2DB0-BA4D-8CC6-6424E46A9142}" dt="2024-01-13T14:13:28.316" v="1770" actId="9405"/>
          <ac:inkMkLst>
            <pc:docMk/>
            <pc:sldMk cId="3137551220" sldId="329"/>
            <ac:inkMk id="690" creationId="{EC21BA0B-4387-AF39-633B-3E0D72CDB7F9}"/>
          </ac:inkMkLst>
        </pc:inkChg>
        <pc:inkChg chg="add del">
          <ac:chgData name="Kokchun Giang" userId="67e2125d-ec8c-4323-9653-9824a2ad815f" providerId="ADAL" clId="{10EEDAB3-2DB0-BA4D-8CC6-6424E46A9142}" dt="2024-01-13T14:13:28.084" v="1769" actId="9405"/>
          <ac:inkMkLst>
            <pc:docMk/>
            <pc:sldMk cId="3137551220" sldId="329"/>
            <ac:inkMk id="691" creationId="{31AA21B9-7513-CE73-C8F0-7A9E5D12E50E}"/>
          </ac:inkMkLst>
        </pc:inkChg>
        <pc:inkChg chg="add mod">
          <ac:chgData name="Kokchun Giang" userId="67e2125d-ec8c-4323-9653-9824a2ad815f" providerId="ADAL" clId="{10EEDAB3-2DB0-BA4D-8CC6-6424E46A9142}" dt="2024-01-13T14:13:34.085" v="1785"/>
          <ac:inkMkLst>
            <pc:docMk/>
            <pc:sldMk cId="3137551220" sldId="329"/>
            <ac:inkMk id="693" creationId="{21723F5E-2FF1-CD37-9070-A0046D1A367D}"/>
          </ac:inkMkLst>
        </pc:inkChg>
        <pc:inkChg chg="add mod">
          <ac:chgData name="Kokchun Giang" userId="67e2125d-ec8c-4323-9653-9824a2ad815f" providerId="ADAL" clId="{10EEDAB3-2DB0-BA4D-8CC6-6424E46A9142}" dt="2024-01-13T14:13:34.085" v="1785"/>
          <ac:inkMkLst>
            <pc:docMk/>
            <pc:sldMk cId="3137551220" sldId="329"/>
            <ac:inkMk id="694" creationId="{01A651D1-DBE3-7B85-300B-CF4E7C5191A7}"/>
          </ac:inkMkLst>
        </pc:inkChg>
        <pc:inkChg chg="add mod">
          <ac:chgData name="Kokchun Giang" userId="67e2125d-ec8c-4323-9653-9824a2ad815f" providerId="ADAL" clId="{10EEDAB3-2DB0-BA4D-8CC6-6424E46A9142}" dt="2024-01-13T14:13:34.085" v="1785"/>
          <ac:inkMkLst>
            <pc:docMk/>
            <pc:sldMk cId="3137551220" sldId="329"/>
            <ac:inkMk id="695" creationId="{64EC61D3-765C-947B-8223-1E74FC51402A}"/>
          </ac:inkMkLst>
        </pc:inkChg>
        <pc:inkChg chg="add mod">
          <ac:chgData name="Kokchun Giang" userId="67e2125d-ec8c-4323-9653-9824a2ad815f" providerId="ADAL" clId="{10EEDAB3-2DB0-BA4D-8CC6-6424E46A9142}" dt="2024-01-13T14:13:34.085" v="1785"/>
          <ac:inkMkLst>
            <pc:docMk/>
            <pc:sldMk cId="3137551220" sldId="329"/>
            <ac:inkMk id="696" creationId="{AFF82B97-EB3B-42E2-574E-385E03630B14}"/>
          </ac:inkMkLst>
        </pc:inkChg>
        <pc:inkChg chg="add mod">
          <ac:chgData name="Kokchun Giang" userId="67e2125d-ec8c-4323-9653-9824a2ad815f" providerId="ADAL" clId="{10EEDAB3-2DB0-BA4D-8CC6-6424E46A9142}" dt="2024-01-13T14:13:34.085" v="1785"/>
          <ac:inkMkLst>
            <pc:docMk/>
            <pc:sldMk cId="3137551220" sldId="329"/>
            <ac:inkMk id="697" creationId="{7C43278B-E2A5-7734-79F6-9A5373E489AD}"/>
          </ac:inkMkLst>
        </pc:inkChg>
        <pc:inkChg chg="add mod">
          <ac:chgData name="Kokchun Giang" userId="67e2125d-ec8c-4323-9653-9824a2ad815f" providerId="ADAL" clId="{10EEDAB3-2DB0-BA4D-8CC6-6424E46A9142}" dt="2024-01-13T14:13:34.085" v="1785"/>
          <ac:inkMkLst>
            <pc:docMk/>
            <pc:sldMk cId="3137551220" sldId="329"/>
            <ac:inkMk id="698" creationId="{14985585-FE71-BCBA-068C-DDB383C45EA5}"/>
          </ac:inkMkLst>
        </pc:inkChg>
        <pc:inkChg chg="add mod">
          <ac:chgData name="Kokchun Giang" userId="67e2125d-ec8c-4323-9653-9824a2ad815f" providerId="ADAL" clId="{10EEDAB3-2DB0-BA4D-8CC6-6424E46A9142}" dt="2024-01-13T14:13:34.085" v="1785"/>
          <ac:inkMkLst>
            <pc:docMk/>
            <pc:sldMk cId="3137551220" sldId="329"/>
            <ac:inkMk id="699" creationId="{F1B8311C-45BA-EC91-5617-233C80B13DCD}"/>
          </ac:inkMkLst>
        </pc:inkChg>
        <pc:inkChg chg="add mod">
          <ac:chgData name="Kokchun Giang" userId="67e2125d-ec8c-4323-9653-9824a2ad815f" providerId="ADAL" clId="{10EEDAB3-2DB0-BA4D-8CC6-6424E46A9142}" dt="2024-01-13T14:13:34.085" v="1785"/>
          <ac:inkMkLst>
            <pc:docMk/>
            <pc:sldMk cId="3137551220" sldId="329"/>
            <ac:inkMk id="700" creationId="{4E2180C4-F4AE-E060-3257-1BB0F5B7D987}"/>
          </ac:inkMkLst>
        </pc:inkChg>
        <pc:inkChg chg="add mod">
          <ac:chgData name="Kokchun Giang" userId="67e2125d-ec8c-4323-9653-9824a2ad815f" providerId="ADAL" clId="{10EEDAB3-2DB0-BA4D-8CC6-6424E46A9142}" dt="2024-01-13T14:13:34.085" v="1785"/>
          <ac:inkMkLst>
            <pc:docMk/>
            <pc:sldMk cId="3137551220" sldId="329"/>
            <ac:inkMk id="701" creationId="{1AF7790B-84FB-1824-B0CD-DE55B8A727D0}"/>
          </ac:inkMkLst>
        </pc:inkChg>
        <pc:inkChg chg="add mod">
          <ac:chgData name="Kokchun Giang" userId="67e2125d-ec8c-4323-9653-9824a2ad815f" providerId="ADAL" clId="{10EEDAB3-2DB0-BA4D-8CC6-6424E46A9142}" dt="2024-01-13T15:32:25.183" v="2951" actId="164"/>
          <ac:inkMkLst>
            <pc:docMk/>
            <pc:sldMk cId="3137551220" sldId="329"/>
            <ac:inkMk id="703" creationId="{A5A7732C-CBF1-DC37-6B3D-8B59223AEE36}"/>
          </ac:inkMkLst>
        </pc:inkChg>
        <pc:inkChg chg="add mod">
          <ac:chgData name="Kokchun Giang" userId="67e2125d-ec8c-4323-9653-9824a2ad815f" providerId="ADAL" clId="{10EEDAB3-2DB0-BA4D-8CC6-6424E46A9142}" dt="2024-01-13T14:17:28.464" v="2153"/>
          <ac:inkMkLst>
            <pc:docMk/>
            <pc:sldMk cId="3137551220" sldId="329"/>
            <ac:inkMk id="704" creationId="{6297BDD9-F171-A359-9229-53E08AD6303D}"/>
          </ac:inkMkLst>
        </pc:inkChg>
        <pc:inkChg chg="add mod">
          <ac:chgData name="Kokchun Giang" userId="67e2125d-ec8c-4323-9653-9824a2ad815f" providerId="ADAL" clId="{10EEDAB3-2DB0-BA4D-8CC6-6424E46A9142}" dt="2024-01-13T14:17:28.464" v="2153"/>
          <ac:inkMkLst>
            <pc:docMk/>
            <pc:sldMk cId="3137551220" sldId="329"/>
            <ac:inkMk id="705" creationId="{A0411F93-125A-A266-270A-F900AC8ADFCD}"/>
          </ac:inkMkLst>
        </pc:inkChg>
        <pc:inkChg chg="add mod">
          <ac:chgData name="Kokchun Giang" userId="67e2125d-ec8c-4323-9653-9824a2ad815f" providerId="ADAL" clId="{10EEDAB3-2DB0-BA4D-8CC6-6424E46A9142}" dt="2024-01-13T14:17:28.464" v="2153"/>
          <ac:inkMkLst>
            <pc:docMk/>
            <pc:sldMk cId="3137551220" sldId="329"/>
            <ac:inkMk id="706" creationId="{939CBBED-30C6-206B-CDC2-8A4E9386A442}"/>
          </ac:inkMkLst>
        </pc:inkChg>
        <pc:inkChg chg="add mod">
          <ac:chgData name="Kokchun Giang" userId="67e2125d-ec8c-4323-9653-9824a2ad815f" providerId="ADAL" clId="{10EEDAB3-2DB0-BA4D-8CC6-6424E46A9142}" dt="2024-01-13T14:17:28.464" v="2153"/>
          <ac:inkMkLst>
            <pc:docMk/>
            <pc:sldMk cId="3137551220" sldId="329"/>
            <ac:inkMk id="707" creationId="{BBAFD4DB-2AF8-CB71-019B-EB83FD7D498D}"/>
          </ac:inkMkLst>
        </pc:inkChg>
        <pc:inkChg chg="add mod">
          <ac:chgData name="Kokchun Giang" userId="67e2125d-ec8c-4323-9653-9824a2ad815f" providerId="ADAL" clId="{10EEDAB3-2DB0-BA4D-8CC6-6424E46A9142}" dt="2024-01-13T14:17:28.464" v="2153"/>
          <ac:inkMkLst>
            <pc:docMk/>
            <pc:sldMk cId="3137551220" sldId="329"/>
            <ac:inkMk id="708" creationId="{BB3ACCCF-3159-62B0-0174-8822E0A7A8AA}"/>
          </ac:inkMkLst>
        </pc:inkChg>
        <pc:inkChg chg="add mod">
          <ac:chgData name="Kokchun Giang" userId="67e2125d-ec8c-4323-9653-9824a2ad815f" providerId="ADAL" clId="{10EEDAB3-2DB0-BA4D-8CC6-6424E46A9142}" dt="2024-01-13T14:17:28.464" v="2153"/>
          <ac:inkMkLst>
            <pc:docMk/>
            <pc:sldMk cId="3137551220" sldId="329"/>
            <ac:inkMk id="709" creationId="{F5B61A13-8BBA-B038-9B84-511DFB2BE6E6}"/>
          </ac:inkMkLst>
        </pc:inkChg>
        <pc:inkChg chg="add mod">
          <ac:chgData name="Kokchun Giang" userId="67e2125d-ec8c-4323-9653-9824a2ad815f" providerId="ADAL" clId="{10EEDAB3-2DB0-BA4D-8CC6-6424E46A9142}" dt="2024-01-13T14:17:28.464" v="2153"/>
          <ac:inkMkLst>
            <pc:docMk/>
            <pc:sldMk cId="3137551220" sldId="329"/>
            <ac:inkMk id="710" creationId="{C0664F77-69E6-D0A8-AB52-AD0D98E1C541}"/>
          </ac:inkMkLst>
        </pc:inkChg>
        <pc:inkChg chg="add mod">
          <ac:chgData name="Kokchun Giang" userId="67e2125d-ec8c-4323-9653-9824a2ad815f" providerId="ADAL" clId="{10EEDAB3-2DB0-BA4D-8CC6-6424E46A9142}" dt="2024-01-13T14:17:28.464" v="2153"/>
          <ac:inkMkLst>
            <pc:docMk/>
            <pc:sldMk cId="3137551220" sldId="329"/>
            <ac:inkMk id="711" creationId="{07A84A29-96E2-9472-98B0-753FB7120B92}"/>
          </ac:inkMkLst>
        </pc:inkChg>
        <pc:inkChg chg="add mod">
          <ac:chgData name="Kokchun Giang" userId="67e2125d-ec8c-4323-9653-9824a2ad815f" providerId="ADAL" clId="{10EEDAB3-2DB0-BA4D-8CC6-6424E46A9142}" dt="2024-01-13T14:17:35.796" v="2157"/>
          <ac:inkMkLst>
            <pc:docMk/>
            <pc:sldMk cId="3137551220" sldId="329"/>
            <ac:inkMk id="713" creationId="{5B81EB7F-68DA-6EFE-F583-A5203DFB3188}"/>
          </ac:inkMkLst>
        </pc:inkChg>
        <pc:inkChg chg="add mod">
          <ac:chgData name="Kokchun Giang" userId="67e2125d-ec8c-4323-9653-9824a2ad815f" providerId="ADAL" clId="{10EEDAB3-2DB0-BA4D-8CC6-6424E46A9142}" dt="2024-01-13T14:17:35.796" v="2157"/>
          <ac:inkMkLst>
            <pc:docMk/>
            <pc:sldMk cId="3137551220" sldId="329"/>
            <ac:inkMk id="714" creationId="{5F57F14F-AA6F-2524-C0D5-3859D8301B74}"/>
          </ac:inkMkLst>
        </pc:inkChg>
        <pc:inkChg chg="add mod">
          <ac:chgData name="Kokchun Giang" userId="67e2125d-ec8c-4323-9653-9824a2ad815f" providerId="ADAL" clId="{10EEDAB3-2DB0-BA4D-8CC6-6424E46A9142}" dt="2024-01-13T14:17:35.796" v="2157"/>
          <ac:inkMkLst>
            <pc:docMk/>
            <pc:sldMk cId="3137551220" sldId="329"/>
            <ac:inkMk id="715" creationId="{954B549E-990D-BC09-443D-FE7C0A698BF9}"/>
          </ac:inkMkLst>
        </pc:inkChg>
        <pc:inkChg chg="add mod">
          <ac:chgData name="Kokchun Giang" userId="67e2125d-ec8c-4323-9653-9824a2ad815f" providerId="ADAL" clId="{10EEDAB3-2DB0-BA4D-8CC6-6424E46A9142}" dt="2024-01-13T14:17:49.226" v="2166"/>
          <ac:inkMkLst>
            <pc:docMk/>
            <pc:sldMk cId="3137551220" sldId="329"/>
            <ac:inkMk id="718" creationId="{51F16232-1A78-8DB1-52FE-F40E9851083C}"/>
          </ac:inkMkLst>
        </pc:inkChg>
        <pc:inkChg chg="add mod">
          <ac:chgData name="Kokchun Giang" userId="67e2125d-ec8c-4323-9653-9824a2ad815f" providerId="ADAL" clId="{10EEDAB3-2DB0-BA4D-8CC6-6424E46A9142}" dt="2024-01-13T14:17:49.226" v="2166"/>
          <ac:inkMkLst>
            <pc:docMk/>
            <pc:sldMk cId="3137551220" sldId="329"/>
            <ac:inkMk id="719" creationId="{8754D85B-7913-5350-50FC-226164219F47}"/>
          </ac:inkMkLst>
        </pc:inkChg>
        <pc:inkChg chg="add mod">
          <ac:chgData name="Kokchun Giang" userId="67e2125d-ec8c-4323-9653-9824a2ad815f" providerId="ADAL" clId="{10EEDAB3-2DB0-BA4D-8CC6-6424E46A9142}" dt="2024-01-13T14:17:49.226" v="2166"/>
          <ac:inkMkLst>
            <pc:docMk/>
            <pc:sldMk cId="3137551220" sldId="329"/>
            <ac:inkMk id="720" creationId="{E3244A15-BF6B-678B-1E2C-37F8B5F1BD79}"/>
          </ac:inkMkLst>
        </pc:inkChg>
        <pc:inkChg chg="add mod">
          <ac:chgData name="Kokchun Giang" userId="67e2125d-ec8c-4323-9653-9824a2ad815f" providerId="ADAL" clId="{10EEDAB3-2DB0-BA4D-8CC6-6424E46A9142}" dt="2024-01-13T14:17:49.226" v="2166"/>
          <ac:inkMkLst>
            <pc:docMk/>
            <pc:sldMk cId="3137551220" sldId="329"/>
            <ac:inkMk id="721" creationId="{238A11CA-22E4-C801-A82D-954A0E0F8EDB}"/>
          </ac:inkMkLst>
        </pc:inkChg>
        <pc:inkChg chg="add mod">
          <ac:chgData name="Kokchun Giang" userId="67e2125d-ec8c-4323-9653-9824a2ad815f" providerId="ADAL" clId="{10EEDAB3-2DB0-BA4D-8CC6-6424E46A9142}" dt="2024-01-13T14:17:49.226" v="2166"/>
          <ac:inkMkLst>
            <pc:docMk/>
            <pc:sldMk cId="3137551220" sldId="329"/>
            <ac:inkMk id="722" creationId="{4CC20120-2036-0CE4-5AB3-E2A31C22AD1F}"/>
          </ac:inkMkLst>
        </pc:inkChg>
        <pc:inkChg chg="add mod">
          <ac:chgData name="Kokchun Giang" userId="67e2125d-ec8c-4323-9653-9824a2ad815f" providerId="ADAL" clId="{10EEDAB3-2DB0-BA4D-8CC6-6424E46A9142}" dt="2024-01-13T14:17:49.226" v="2166"/>
          <ac:inkMkLst>
            <pc:docMk/>
            <pc:sldMk cId="3137551220" sldId="329"/>
            <ac:inkMk id="723" creationId="{A930C1D2-C7EE-B403-7AE9-3593B86FC7AE}"/>
          </ac:inkMkLst>
        </pc:inkChg>
        <pc:inkChg chg="add mod">
          <ac:chgData name="Kokchun Giang" userId="67e2125d-ec8c-4323-9653-9824a2ad815f" providerId="ADAL" clId="{10EEDAB3-2DB0-BA4D-8CC6-6424E46A9142}" dt="2024-01-13T14:17:53.413" v="2170"/>
          <ac:inkMkLst>
            <pc:docMk/>
            <pc:sldMk cId="3137551220" sldId="329"/>
            <ac:inkMk id="725" creationId="{238143C9-4689-C599-E928-906667638F97}"/>
          </ac:inkMkLst>
        </pc:inkChg>
        <pc:inkChg chg="add mod">
          <ac:chgData name="Kokchun Giang" userId="67e2125d-ec8c-4323-9653-9824a2ad815f" providerId="ADAL" clId="{10EEDAB3-2DB0-BA4D-8CC6-6424E46A9142}" dt="2024-01-13T14:17:53.413" v="2170"/>
          <ac:inkMkLst>
            <pc:docMk/>
            <pc:sldMk cId="3137551220" sldId="329"/>
            <ac:inkMk id="726" creationId="{583D4058-14FB-91FE-52A6-B2E8FF2D2EEB}"/>
          </ac:inkMkLst>
        </pc:inkChg>
        <pc:inkChg chg="add mod">
          <ac:chgData name="Kokchun Giang" userId="67e2125d-ec8c-4323-9653-9824a2ad815f" providerId="ADAL" clId="{10EEDAB3-2DB0-BA4D-8CC6-6424E46A9142}" dt="2024-01-13T14:17:53.413" v="2170"/>
          <ac:inkMkLst>
            <pc:docMk/>
            <pc:sldMk cId="3137551220" sldId="329"/>
            <ac:inkMk id="727" creationId="{68288243-79C4-9EE1-41D0-BA7A98AB57E6}"/>
          </ac:inkMkLst>
        </pc:inkChg>
        <pc:inkChg chg="add mod">
          <ac:chgData name="Kokchun Giang" userId="67e2125d-ec8c-4323-9653-9824a2ad815f" providerId="ADAL" clId="{10EEDAB3-2DB0-BA4D-8CC6-6424E46A9142}" dt="2024-01-13T14:18:01.329" v="2177"/>
          <ac:inkMkLst>
            <pc:docMk/>
            <pc:sldMk cId="3137551220" sldId="329"/>
            <ac:inkMk id="729" creationId="{C0822234-3402-2E23-0F02-9E060459AB4E}"/>
          </ac:inkMkLst>
        </pc:inkChg>
        <pc:inkChg chg="add mod">
          <ac:chgData name="Kokchun Giang" userId="67e2125d-ec8c-4323-9653-9824a2ad815f" providerId="ADAL" clId="{10EEDAB3-2DB0-BA4D-8CC6-6424E46A9142}" dt="2024-01-13T14:18:01.329" v="2177"/>
          <ac:inkMkLst>
            <pc:docMk/>
            <pc:sldMk cId="3137551220" sldId="329"/>
            <ac:inkMk id="730" creationId="{D60F1913-C7FD-6D04-5A1F-58C17AB33763}"/>
          </ac:inkMkLst>
        </pc:inkChg>
        <pc:inkChg chg="add mod">
          <ac:chgData name="Kokchun Giang" userId="67e2125d-ec8c-4323-9653-9824a2ad815f" providerId="ADAL" clId="{10EEDAB3-2DB0-BA4D-8CC6-6424E46A9142}" dt="2024-01-13T14:18:01.329" v="2177"/>
          <ac:inkMkLst>
            <pc:docMk/>
            <pc:sldMk cId="3137551220" sldId="329"/>
            <ac:inkMk id="731" creationId="{F8414802-8D0F-3CD2-7640-0E21AEB7A84D}"/>
          </ac:inkMkLst>
        </pc:inkChg>
        <pc:inkChg chg="add mod">
          <ac:chgData name="Kokchun Giang" userId="67e2125d-ec8c-4323-9653-9824a2ad815f" providerId="ADAL" clId="{10EEDAB3-2DB0-BA4D-8CC6-6424E46A9142}" dt="2024-01-13T14:18:01.329" v="2177"/>
          <ac:inkMkLst>
            <pc:docMk/>
            <pc:sldMk cId="3137551220" sldId="329"/>
            <ac:inkMk id="733" creationId="{56D6C15C-8E7A-2F5C-F94E-7FDB7A72039C}"/>
          </ac:inkMkLst>
        </pc:inkChg>
        <pc:inkChg chg="add mod">
          <ac:chgData name="Kokchun Giang" userId="67e2125d-ec8c-4323-9653-9824a2ad815f" providerId="ADAL" clId="{10EEDAB3-2DB0-BA4D-8CC6-6424E46A9142}" dt="2024-01-13T14:18:01.329" v="2177"/>
          <ac:inkMkLst>
            <pc:docMk/>
            <pc:sldMk cId="3137551220" sldId="329"/>
            <ac:inkMk id="734" creationId="{BDC2C5B0-89D5-26ED-6AEB-87805632112E}"/>
          </ac:inkMkLst>
        </pc:inkChg>
        <pc:inkChg chg="add mod">
          <ac:chgData name="Kokchun Giang" userId="67e2125d-ec8c-4323-9653-9824a2ad815f" providerId="ADAL" clId="{10EEDAB3-2DB0-BA4D-8CC6-6424E46A9142}" dt="2024-01-13T14:18:05.776" v="2182"/>
          <ac:inkMkLst>
            <pc:docMk/>
            <pc:sldMk cId="3137551220" sldId="329"/>
            <ac:inkMk id="736" creationId="{B81CD05D-29EE-511B-39C5-52AEC591B136}"/>
          </ac:inkMkLst>
        </pc:inkChg>
        <pc:inkChg chg="add mod">
          <ac:chgData name="Kokchun Giang" userId="67e2125d-ec8c-4323-9653-9824a2ad815f" providerId="ADAL" clId="{10EEDAB3-2DB0-BA4D-8CC6-6424E46A9142}" dt="2024-01-13T14:18:05.776" v="2182"/>
          <ac:inkMkLst>
            <pc:docMk/>
            <pc:sldMk cId="3137551220" sldId="329"/>
            <ac:inkMk id="737" creationId="{86D55A58-B49D-7F73-1133-494BD40B06F9}"/>
          </ac:inkMkLst>
        </pc:inkChg>
        <pc:inkChg chg="add mod">
          <ac:chgData name="Kokchun Giang" userId="67e2125d-ec8c-4323-9653-9824a2ad815f" providerId="ADAL" clId="{10EEDAB3-2DB0-BA4D-8CC6-6424E46A9142}" dt="2024-01-13T14:18:05.776" v="2182"/>
          <ac:inkMkLst>
            <pc:docMk/>
            <pc:sldMk cId="3137551220" sldId="329"/>
            <ac:inkMk id="738" creationId="{C66D62BA-B89B-7F04-36AF-317DAA2EF7C8}"/>
          </ac:inkMkLst>
        </pc:inkChg>
        <pc:inkChg chg="add mod">
          <ac:chgData name="Kokchun Giang" userId="67e2125d-ec8c-4323-9653-9824a2ad815f" providerId="ADAL" clId="{10EEDAB3-2DB0-BA4D-8CC6-6424E46A9142}" dt="2024-01-13T14:18:05.776" v="2182"/>
          <ac:inkMkLst>
            <pc:docMk/>
            <pc:sldMk cId="3137551220" sldId="329"/>
            <ac:inkMk id="739" creationId="{070E6384-C0D0-225E-6958-0258BD75D76F}"/>
          </ac:inkMkLst>
        </pc:inkChg>
        <pc:inkChg chg="add mod">
          <ac:chgData name="Kokchun Giang" userId="67e2125d-ec8c-4323-9653-9824a2ad815f" providerId="ADAL" clId="{10EEDAB3-2DB0-BA4D-8CC6-6424E46A9142}" dt="2024-01-13T14:18:12.525" v="2191"/>
          <ac:inkMkLst>
            <pc:docMk/>
            <pc:sldMk cId="3137551220" sldId="329"/>
            <ac:inkMk id="741" creationId="{15932B43-F971-548E-70A8-6004C6B76186}"/>
          </ac:inkMkLst>
        </pc:inkChg>
        <pc:inkChg chg="add mod">
          <ac:chgData name="Kokchun Giang" userId="67e2125d-ec8c-4323-9653-9824a2ad815f" providerId="ADAL" clId="{10EEDAB3-2DB0-BA4D-8CC6-6424E46A9142}" dt="2024-01-13T14:18:12.525" v="2191"/>
          <ac:inkMkLst>
            <pc:docMk/>
            <pc:sldMk cId="3137551220" sldId="329"/>
            <ac:inkMk id="742" creationId="{88990A63-2BF3-CBA4-06FC-4779CD8F24B6}"/>
          </ac:inkMkLst>
        </pc:inkChg>
        <pc:inkChg chg="add mod">
          <ac:chgData name="Kokchun Giang" userId="67e2125d-ec8c-4323-9653-9824a2ad815f" providerId="ADAL" clId="{10EEDAB3-2DB0-BA4D-8CC6-6424E46A9142}" dt="2024-01-13T14:18:12.525" v="2191"/>
          <ac:inkMkLst>
            <pc:docMk/>
            <pc:sldMk cId="3137551220" sldId="329"/>
            <ac:inkMk id="743" creationId="{6DF10A2C-F7B7-6544-E442-C6CF49398B1F}"/>
          </ac:inkMkLst>
        </pc:inkChg>
        <pc:inkChg chg="add mod">
          <ac:chgData name="Kokchun Giang" userId="67e2125d-ec8c-4323-9653-9824a2ad815f" providerId="ADAL" clId="{10EEDAB3-2DB0-BA4D-8CC6-6424E46A9142}" dt="2024-01-13T14:18:12.525" v="2191"/>
          <ac:inkMkLst>
            <pc:docMk/>
            <pc:sldMk cId="3137551220" sldId="329"/>
            <ac:inkMk id="744" creationId="{F4D8DE5F-AD57-129B-70D4-448D6B438BE3}"/>
          </ac:inkMkLst>
        </pc:inkChg>
        <pc:inkChg chg="add mod">
          <ac:chgData name="Kokchun Giang" userId="67e2125d-ec8c-4323-9653-9824a2ad815f" providerId="ADAL" clId="{10EEDAB3-2DB0-BA4D-8CC6-6424E46A9142}" dt="2024-01-13T14:18:12.525" v="2191"/>
          <ac:inkMkLst>
            <pc:docMk/>
            <pc:sldMk cId="3137551220" sldId="329"/>
            <ac:inkMk id="745" creationId="{588EE4D8-5783-EB21-5809-D4F0E9BA55B7}"/>
          </ac:inkMkLst>
        </pc:inkChg>
        <pc:inkChg chg="add mod">
          <ac:chgData name="Kokchun Giang" userId="67e2125d-ec8c-4323-9653-9824a2ad815f" providerId="ADAL" clId="{10EEDAB3-2DB0-BA4D-8CC6-6424E46A9142}" dt="2024-01-13T14:18:12.525" v="2191"/>
          <ac:inkMkLst>
            <pc:docMk/>
            <pc:sldMk cId="3137551220" sldId="329"/>
            <ac:inkMk id="746" creationId="{A8583A45-6520-7374-B116-E816B3CC5FD5}"/>
          </ac:inkMkLst>
        </pc:inkChg>
        <pc:inkChg chg="add mod">
          <ac:chgData name="Kokchun Giang" userId="67e2125d-ec8c-4323-9653-9824a2ad815f" providerId="ADAL" clId="{10EEDAB3-2DB0-BA4D-8CC6-6424E46A9142}" dt="2024-01-13T14:18:12.525" v="2191"/>
          <ac:inkMkLst>
            <pc:docMk/>
            <pc:sldMk cId="3137551220" sldId="329"/>
            <ac:inkMk id="747" creationId="{6F4E1A3E-AD4A-766B-6F2C-139E689AD1C8}"/>
          </ac:inkMkLst>
        </pc:inkChg>
        <pc:inkChg chg="add mod">
          <ac:chgData name="Kokchun Giang" userId="67e2125d-ec8c-4323-9653-9824a2ad815f" providerId="ADAL" clId="{10EEDAB3-2DB0-BA4D-8CC6-6424E46A9142}" dt="2024-01-13T14:18:12.525" v="2191"/>
          <ac:inkMkLst>
            <pc:docMk/>
            <pc:sldMk cId="3137551220" sldId="329"/>
            <ac:inkMk id="748" creationId="{D7B605A8-F945-DB46-B0C5-47AFFA71549F}"/>
          </ac:inkMkLst>
        </pc:inkChg>
        <pc:inkChg chg="add mod">
          <ac:chgData name="Kokchun Giang" userId="67e2125d-ec8c-4323-9653-9824a2ad815f" providerId="ADAL" clId="{10EEDAB3-2DB0-BA4D-8CC6-6424E46A9142}" dt="2024-01-13T14:18:26.086" v="2204"/>
          <ac:inkMkLst>
            <pc:docMk/>
            <pc:sldMk cId="3137551220" sldId="329"/>
            <ac:inkMk id="750" creationId="{6ECDEDF4-4FD6-4772-F9A4-18475D4C7D7D}"/>
          </ac:inkMkLst>
        </pc:inkChg>
        <pc:inkChg chg="add mod">
          <ac:chgData name="Kokchun Giang" userId="67e2125d-ec8c-4323-9653-9824a2ad815f" providerId="ADAL" clId="{10EEDAB3-2DB0-BA4D-8CC6-6424E46A9142}" dt="2024-01-13T14:18:26.086" v="2204"/>
          <ac:inkMkLst>
            <pc:docMk/>
            <pc:sldMk cId="3137551220" sldId="329"/>
            <ac:inkMk id="751" creationId="{926EB53D-1EC4-A69B-C10F-CF1EAFB22348}"/>
          </ac:inkMkLst>
        </pc:inkChg>
        <pc:inkChg chg="add mod">
          <ac:chgData name="Kokchun Giang" userId="67e2125d-ec8c-4323-9653-9824a2ad815f" providerId="ADAL" clId="{10EEDAB3-2DB0-BA4D-8CC6-6424E46A9142}" dt="2024-01-13T14:18:26.086" v="2204"/>
          <ac:inkMkLst>
            <pc:docMk/>
            <pc:sldMk cId="3137551220" sldId="329"/>
            <ac:inkMk id="752" creationId="{16724DEA-83A4-829E-C8E8-E31FD4E609B1}"/>
          </ac:inkMkLst>
        </pc:inkChg>
        <pc:inkChg chg="add mod">
          <ac:chgData name="Kokchun Giang" userId="67e2125d-ec8c-4323-9653-9824a2ad815f" providerId="ADAL" clId="{10EEDAB3-2DB0-BA4D-8CC6-6424E46A9142}" dt="2024-01-13T14:18:26.086" v="2204"/>
          <ac:inkMkLst>
            <pc:docMk/>
            <pc:sldMk cId="3137551220" sldId="329"/>
            <ac:inkMk id="753" creationId="{8D935486-76CE-7ED7-FB91-BF354AE6B0FC}"/>
          </ac:inkMkLst>
        </pc:inkChg>
        <pc:inkChg chg="add mod">
          <ac:chgData name="Kokchun Giang" userId="67e2125d-ec8c-4323-9653-9824a2ad815f" providerId="ADAL" clId="{10EEDAB3-2DB0-BA4D-8CC6-6424E46A9142}" dt="2024-01-13T14:18:26.086" v="2204"/>
          <ac:inkMkLst>
            <pc:docMk/>
            <pc:sldMk cId="3137551220" sldId="329"/>
            <ac:inkMk id="754" creationId="{D914B087-2D83-2694-792D-3E562A5E5F94}"/>
          </ac:inkMkLst>
        </pc:inkChg>
        <pc:inkChg chg="add mod">
          <ac:chgData name="Kokchun Giang" userId="67e2125d-ec8c-4323-9653-9824a2ad815f" providerId="ADAL" clId="{10EEDAB3-2DB0-BA4D-8CC6-6424E46A9142}" dt="2024-01-13T14:18:26.086" v="2204"/>
          <ac:inkMkLst>
            <pc:docMk/>
            <pc:sldMk cId="3137551220" sldId="329"/>
            <ac:inkMk id="755" creationId="{3F38EF40-DB25-52CE-544D-1C999CF774CB}"/>
          </ac:inkMkLst>
        </pc:inkChg>
        <pc:inkChg chg="add mod">
          <ac:chgData name="Kokchun Giang" userId="67e2125d-ec8c-4323-9653-9824a2ad815f" providerId="ADAL" clId="{10EEDAB3-2DB0-BA4D-8CC6-6424E46A9142}" dt="2024-01-13T14:18:26.086" v="2204"/>
          <ac:inkMkLst>
            <pc:docMk/>
            <pc:sldMk cId="3137551220" sldId="329"/>
            <ac:inkMk id="757" creationId="{ADB76A21-6BC1-9056-8F82-12F3A31512BD}"/>
          </ac:inkMkLst>
        </pc:inkChg>
        <pc:inkChg chg="add mod">
          <ac:chgData name="Kokchun Giang" userId="67e2125d-ec8c-4323-9653-9824a2ad815f" providerId="ADAL" clId="{10EEDAB3-2DB0-BA4D-8CC6-6424E46A9142}" dt="2024-01-13T14:18:26.086" v="2204"/>
          <ac:inkMkLst>
            <pc:docMk/>
            <pc:sldMk cId="3137551220" sldId="329"/>
            <ac:inkMk id="758" creationId="{D51C9C5A-50EB-06FE-AAB1-C90BF183BC86}"/>
          </ac:inkMkLst>
        </pc:inkChg>
        <pc:inkChg chg="add mod">
          <ac:chgData name="Kokchun Giang" userId="67e2125d-ec8c-4323-9653-9824a2ad815f" providerId="ADAL" clId="{10EEDAB3-2DB0-BA4D-8CC6-6424E46A9142}" dt="2024-01-13T14:18:26.086" v="2204"/>
          <ac:inkMkLst>
            <pc:docMk/>
            <pc:sldMk cId="3137551220" sldId="329"/>
            <ac:inkMk id="759" creationId="{42DCA43C-633A-5795-C28B-EE5C55E16F1C}"/>
          </ac:inkMkLst>
        </pc:inkChg>
        <pc:inkChg chg="add mod">
          <ac:chgData name="Kokchun Giang" userId="67e2125d-ec8c-4323-9653-9824a2ad815f" providerId="ADAL" clId="{10EEDAB3-2DB0-BA4D-8CC6-6424E46A9142}" dt="2024-01-13T14:18:26.086" v="2204"/>
          <ac:inkMkLst>
            <pc:docMk/>
            <pc:sldMk cId="3137551220" sldId="329"/>
            <ac:inkMk id="760" creationId="{1379724D-B29D-B1E9-4EB3-B7868FBD64F3}"/>
          </ac:inkMkLst>
        </pc:inkChg>
        <pc:inkChg chg="add mod">
          <ac:chgData name="Kokchun Giang" userId="67e2125d-ec8c-4323-9653-9824a2ad815f" providerId="ADAL" clId="{10EEDAB3-2DB0-BA4D-8CC6-6424E46A9142}" dt="2024-01-13T14:18:26.086" v="2204"/>
          <ac:inkMkLst>
            <pc:docMk/>
            <pc:sldMk cId="3137551220" sldId="329"/>
            <ac:inkMk id="761" creationId="{CEA59B64-4C91-9441-AA81-A4080C8F6B7C}"/>
          </ac:inkMkLst>
        </pc:inkChg>
        <pc:inkChg chg="add mod">
          <ac:chgData name="Kokchun Giang" userId="67e2125d-ec8c-4323-9653-9824a2ad815f" providerId="ADAL" clId="{10EEDAB3-2DB0-BA4D-8CC6-6424E46A9142}" dt="2024-01-13T14:18:45.428" v="2215"/>
          <ac:inkMkLst>
            <pc:docMk/>
            <pc:sldMk cId="3137551220" sldId="329"/>
            <ac:inkMk id="763" creationId="{C138EEB3-9B0D-7ACA-82EE-F89E009C2250}"/>
          </ac:inkMkLst>
        </pc:inkChg>
        <pc:inkChg chg="add mod">
          <ac:chgData name="Kokchun Giang" userId="67e2125d-ec8c-4323-9653-9824a2ad815f" providerId="ADAL" clId="{10EEDAB3-2DB0-BA4D-8CC6-6424E46A9142}" dt="2024-01-13T14:18:45.428" v="2215"/>
          <ac:inkMkLst>
            <pc:docMk/>
            <pc:sldMk cId="3137551220" sldId="329"/>
            <ac:inkMk id="764" creationId="{D9995E2D-C4C6-1ED1-9741-7B1419719346}"/>
          </ac:inkMkLst>
        </pc:inkChg>
        <pc:inkChg chg="add mod">
          <ac:chgData name="Kokchun Giang" userId="67e2125d-ec8c-4323-9653-9824a2ad815f" providerId="ADAL" clId="{10EEDAB3-2DB0-BA4D-8CC6-6424E46A9142}" dt="2024-01-13T14:18:45.428" v="2215"/>
          <ac:inkMkLst>
            <pc:docMk/>
            <pc:sldMk cId="3137551220" sldId="329"/>
            <ac:inkMk id="765" creationId="{A82F8C5C-67E8-9410-59E4-4D4CA4B3B14D}"/>
          </ac:inkMkLst>
        </pc:inkChg>
        <pc:inkChg chg="add mod">
          <ac:chgData name="Kokchun Giang" userId="67e2125d-ec8c-4323-9653-9824a2ad815f" providerId="ADAL" clId="{10EEDAB3-2DB0-BA4D-8CC6-6424E46A9142}" dt="2024-01-13T14:18:45.428" v="2215"/>
          <ac:inkMkLst>
            <pc:docMk/>
            <pc:sldMk cId="3137551220" sldId="329"/>
            <ac:inkMk id="766" creationId="{9DC1B9B9-1FD8-4080-E535-ECB1D7BD9274}"/>
          </ac:inkMkLst>
        </pc:inkChg>
        <pc:inkChg chg="add mod">
          <ac:chgData name="Kokchun Giang" userId="67e2125d-ec8c-4323-9653-9824a2ad815f" providerId="ADAL" clId="{10EEDAB3-2DB0-BA4D-8CC6-6424E46A9142}" dt="2024-01-13T14:18:45.428" v="2215"/>
          <ac:inkMkLst>
            <pc:docMk/>
            <pc:sldMk cId="3137551220" sldId="329"/>
            <ac:inkMk id="767" creationId="{3801C28E-E13F-3B44-1DA3-CF883B27224E}"/>
          </ac:inkMkLst>
        </pc:inkChg>
        <pc:inkChg chg="add mod">
          <ac:chgData name="Kokchun Giang" userId="67e2125d-ec8c-4323-9653-9824a2ad815f" providerId="ADAL" clId="{10EEDAB3-2DB0-BA4D-8CC6-6424E46A9142}" dt="2024-01-13T14:18:45.428" v="2215"/>
          <ac:inkMkLst>
            <pc:docMk/>
            <pc:sldMk cId="3137551220" sldId="329"/>
            <ac:inkMk id="768" creationId="{138BDEA0-CE58-4663-3065-D42E15193362}"/>
          </ac:inkMkLst>
        </pc:inkChg>
        <pc:inkChg chg="add mod">
          <ac:chgData name="Kokchun Giang" userId="67e2125d-ec8c-4323-9653-9824a2ad815f" providerId="ADAL" clId="{10EEDAB3-2DB0-BA4D-8CC6-6424E46A9142}" dt="2024-01-13T14:18:45.428" v="2215"/>
          <ac:inkMkLst>
            <pc:docMk/>
            <pc:sldMk cId="3137551220" sldId="329"/>
            <ac:inkMk id="769" creationId="{948CAC6D-2E39-EB61-BBCB-5FBED62EB9BF}"/>
          </ac:inkMkLst>
        </pc:inkChg>
        <pc:inkChg chg="add mod">
          <ac:chgData name="Kokchun Giang" userId="67e2125d-ec8c-4323-9653-9824a2ad815f" providerId="ADAL" clId="{10EEDAB3-2DB0-BA4D-8CC6-6424E46A9142}" dt="2024-01-13T14:18:45.428" v="2215"/>
          <ac:inkMkLst>
            <pc:docMk/>
            <pc:sldMk cId="3137551220" sldId="329"/>
            <ac:inkMk id="770" creationId="{EBE85FDF-7EF4-B3BA-CB75-3EC7297FB5A0}"/>
          </ac:inkMkLst>
        </pc:inkChg>
        <pc:inkChg chg="add mod">
          <ac:chgData name="Kokchun Giang" userId="67e2125d-ec8c-4323-9653-9824a2ad815f" providerId="ADAL" clId="{10EEDAB3-2DB0-BA4D-8CC6-6424E46A9142}" dt="2024-01-13T14:18:45.428" v="2215"/>
          <ac:inkMkLst>
            <pc:docMk/>
            <pc:sldMk cId="3137551220" sldId="329"/>
            <ac:inkMk id="771" creationId="{4A601AD1-280D-55E7-7FD8-1BA4E1ED6A7B}"/>
          </ac:inkMkLst>
        </pc:inkChg>
        <pc:inkChg chg="add mod">
          <ac:chgData name="Kokchun Giang" userId="67e2125d-ec8c-4323-9653-9824a2ad815f" providerId="ADAL" clId="{10EEDAB3-2DB0-BA4D-8CC6-6424E46A9142}" dt="2024-01-13T14:18:45.428" v="2215"/>
          <ac:inkMkLst>
            <pc:docMk/>
            <pc:sldMk cId="3137551220" sldId="329"/>
            <ac:inkMk id="772" creationId="{1F4757E4-46D2-69FC-92D6-04BC84545843}"/>
          </ac:inkMkLst>
        </pc:inkChg>
        <pc:inkChg chg="add mod">
          <ac:chgData name="Kokchun Giang" userId="67e2125d-ec8c-4323-9653-9824a2ad815f" providerId="ADAL" clId="{10EEDAB3-2DB0-BA4D-8CC6-6424E46A9142}" dt="2024-01-13T14:18:48.190" v="2219"/>
          <ac:inkMkLst>
            <pc:docMk/>
            <pc:sldMk cId="3137551220" sldId="329"/>
            <ac:inkMk id="775" creationId="{E23FE8EE-1BF5-47A8-B96F-6976D0CA768E}"/>
          </ac:inkMkLst>
        </pc:inkChg>
        <pc:inkChg chg="add mod">
          <ac:chgData name="Kokchun Giang" userId="67e2125d-ec8c-4323-9653-9824a2ad815f" providerId="ADAL" clId="{10EEDAB3-2DB0-BA4D-8CC6-6424E46A9142}" dt="2024-01-13T14:18:48.190" v="2219"/>
          <ac:inkMkLst>
            <pc:docMk/>
            <pc:sldMk cId="3137551220" sldId="329"/>
            <ac:inkMk id="776" creationId="{4A063C59-C349-FC5D-E24D-53D86E180EEB}"/>
          </ac:inkMkLst>
        </pc:inkChg>
        <pc:inkChg chg="add mod">
          <ac:chgData name="Kokchun Giang" userId="67e2125d-ec8c-4323-9653-9824a2ad815f" providerId="ADAL" clId="{10EEDAB3-2DB0-BA4D-8CC6-6424E46A9142}" dt="2024-01-13T14:18:48.190" v="2219"/>
          <ac:inkMkLst>
            <pc:docMk/>
            <pc:sldMk cId="3137551220" sldId="329"/>
            <ac:inkMk id="777" creationId="{73E6AE7F-602B-BC23-F45B-D0390130A0FD}"/>
          </ac:inkMkLst>
        </pc:inkChg>
        <pc:inkChg chg="add mod">
          <ac:chgData name="Kokchun Giang" userId="67e2125d-ec8c-4323-9653-9824a2ad815f" providerId="ADAL" clId="{10EEDAB3-2DB0-BA4D-8CC6-6424E46A9142}" dt="2024-01-13T14:18:54.523" v="2228"/>
          <ac:inkMkLst>
            <pc:docMk/>
            <pc:sldMk cId="3137551220" sldId="329"/>
            <ac:inkMk id="779" creationId="{1E9B69F1-F8FA-EFFE-BF44-2659D968F420}"/>
          </ac:inkMkLst>
        </pc:inkChg>
        <pc:inkChg chg="add mod">
          <ac:chgData name="Kokchun Giang" userId="67e2125d-ec8c-4323-9653-9824a2ad815f" providerId="ADAL" clId="{10EEDAB3-2DB0-BA4D-8CC6-6424E46A9142}" dt="2024-01-13T14:18:54.523" v="2228"/>
          <ac:inkMkLst>
            <pc:docMk/>
            <pc:sldMk cId="3137551220" sldId="329"/>
            <ac:inkMk id="780" creationId="{A9F8F37C-E4D3-B9BA-3ED8-452FA4D976F7}"/>
          </ac:inkMkLst>
        </pc:inkChg>
        <pc:inkChg chg="add mod">
          <ac:chgData name="Kokchun Giang" userId="67e2125d-ec8c-4323-9653-9824a2ad815f" providerId="ADAL" clId="{10EEDAB3-2DB0-BA4D-8CC6-6424E46A9142}" dt="2024-01-13T14:18:54.523" v="2228"/>
          <ac:inkMkLst>
            <pc:docMk/>
            <pc:sldMk cId="3137551220" sldId="329"/>
            <ac:inkMk id="781" creationId="{C5439077-2D8F-21B7-B6A9-D13F7793D874}"/>
          </ac:inkMkLst>
        </pc:inkChg>
        <pc:inkChg chg="add mod">
          <ac:chgData name="Kokchun Giang" userId="67e2125d-ec8c-4323-9653-9824a2ad815f" providerId="ADAL" clId="{10EEDAB3-2DB0-BA4D-8CC6-6424E46A9142}" dt="2024-01-13T14:18:54.523" v="2228"/>
          <ac:inkMkLst>
            <pc:docMk/>
            <pc:sldMk cId="3137551220" sldId="329"/>
            <ac:inkMk id="782" creationId="{B39301FE-1B9A-8423-5C81-2BD462DBE719}"/>
          </ac:inkMkLst>
        </pc:inkChg>
        <pc:inkChg chg="add mod">
          <ac:chgData name="Kokchun Giang" userId="67e2125d-ec8c-4323-9653-9824a2ad815f" providerId="ADAL" clId="{10EEDAB3-2DB0-BA4D-8CC6-6424E46A9142}" dt="2024-01-13T15:32:37.170" v="2955" actId="164"/>
          <ac:inkMkLst>
            <pc:docMk/>
            <pc:sldMk cId="3137551220" sldId="329"/>
            <ac:inkMk id="783" creationId="{DD886225-BF38-C91A-B0F3-12F47500BFCF}"/>
          </ac:inkMkLst>
        </pc:inkChg>
        <pc:inkChg chg="add mod">
          <ac:chgData name="Kokchun Giang" userId="67e2125d-ec8c-4323-9653-9824a2ad815f" providerId="ADAL" clId="{10EEDAB3-2DB0-BA4D-8CC6-6424E46A9142}" dt="2024-01-13T14:18:54.523" v="2228"/>
          <ac:inkMkLst>
            <pc:docMk/>
            <pc:sldMk cId="3137551220" sldId="329"/>
            <ac:inkMk id="784" creationId="{6940890C-2804-5AB6-6D9B-D43BFCF3C5AE}"/>
          </ac:inkMkLst>
        </pc:inkChg>
        <pc:inkChg chg="add mod">
          <ac:chgData name="Kokchun Giang" userId="67e2125d-ec8c-4323-9653-9824a2ad815f" providerId="ADAL" clId="{10EEDAB3-2DB0-BA4D-8CC6-6424E46A9142}" dt="2024-01-13T14:18:54.523" v="2228"/>
          <ac:inkMkLst>
            <pc:docMk/>
            <pc:sldMk cId="3137551220" sldId="329"/>
            <ac:inkMk id="785" creationId="{CDEC2295-B120-048F-686F-61EBE561F074}"/>
          </ac:inkMkLst>
        </pc:inkChg>
        <pc:inkChg chg="add mod">
          <ac:chgData name="Kokchun Giang" userId="67e2125d-ec8c-4323-9653-9824a2ad815f" providerId="ADAL" clId="{10EEDAB3-2DB0-BA4D-8CC6-6424E46A9142}" dt="2024-01-13T14:18:54.523" v="2228"/>
          <ac:inkMkLst>
            <pc:docMk/>
            <pc:sldMk cId="3137551220" sldId="329"/>
            <ac:inkMk id="786" creationId="{CE31A800-3F01-95CF-EAE3-BAB38A65B6C7}"/>
          </ac:inkMkLst>
        </pc:inkChg>
        <pc:inkChg chg="add mod">
          <ac:chgData name="Kokchun Giang" userId="67e2125d-ec8c-4323-9653-9824a2ad815f" providerId="ADAL" clId="{10EEDAB3-2DB0-BA4D-8CC6-6424E46A9142}" dt="2024-01-13T14:19:03.427" v="2246"/>
          <ac:inkMkLst>
            <pc:docMk/>
            <pc:sldMk cId="3137551220" sldId="329"/>
            <ac:inkMk id="789" creationId="{09C11EA7-557B-E0FD-1ED5-32A4B5B115C5}"/>
          </ac:inkMkLst>
        </pc:inkChg>
        <pc:inkChg chg="add mod">
          <ac:chgData name="Kokchun Giang" userId="67e2125d-ec8c-4323-9653-9824a2ad815f" providerId="ADAL" clId="{10EEDAB3-2DB0-BA4D-8CC6-6424E46A9142}" dt="2024-01-13T14:19:03.427" v="2246"/>
          <ac:inkMkLst>
            <pc:docMk/>
            <pc:sldMk cId="3137551220" sldId="329"/>
            <ac:inkMk id="790" creationId="{658051D3-9AFE-29E9-5F50-3A295333643F}"/>
          </ac:inkMkLst>
        </pc:inkChg>
        <pc:inkChg chg="add mod">
          <ac:chgData name="Kokchun Giang" userId="67e2125d-ec8c-4323-9653-9824a2ad815f" providerId="ADAL" clId="{10EEDAB3-2DB0-BA4D-8CC6-6424E46A9142}" dt="2024-01-13T14:19:03.427" v="2246"/>
          <ac:inkMkLst>
            <pc:docMk/>
            <pc:sldMk cId="3137551220" sldId="329"/>
            <ac:inkMk id="791" creationId="{F9E4FB59-1DA7-DADF-6907-E1DA70B96C86}"/>
          </ac:inkMkLst>
        </pc:inkChg>
        <pc:inkChg chg="add mod">
          <ac:chgData name="Kokchun Giang" userId="67e2125d-ec8c-4323-9653-9824a2ad815f" providerId="ADAL" clId="{10EEDAB3-2DB0-BA4D-8CC6-6424E46A9142}" dt="2024-01-13T14:19:03.427" v="2246"/>
          <ac:inkMkLst>
            <pc:docMk/>
            <pc:sldMk cId="3137551220" sldId="329"/>
            <ac:inkMk id="792" creationId="{81E6C40C-8381-F43E-001F-EA492F094FC2}"/>
          </ac:inkMkLst>
        </pc:inkChg>
        <pc:inkChg chg="add mod">
          <ac:chgData name="Kokchun Giang" userId="67e2125d-ec8c-4323-9653-9824a2ad815f" providerId="ADAL" clId="{10EEDAB3-2DB0-BA4D-8CC6-6424E46A9142}" dt="2024-01-13T14:19:03.427" v="2246"/>
          <ac:inkMkLst>
            <pc:docMk/>
            <pc:sldMk cId="3137551220" sldId="329"/>
            <ac:inkMk id="793" creationId="{1D81CFAE-F8B5-EF4E-3C0E-654C60298B2A}"/>
          </ac:inkMkLst>
        </pc:inkChg>
        <pc:inkChg chg="add mod">
          <ac:chgData name="Kokchun Giang" userId="67e2125d-ec8c-4323-9653-9824a2ad815f" providerId="ADAL" clId="{10EEDAB3-2DB0-BA4D-8CC6-6424E46A9142}" dt="2024-01-13T14:19:03.427" v="2246"/>
          <ac:inkMkLst>
            <pc:docMk/>
            <pc:sldMk cId="3137551220" sldId="329"/>
            <ac:inkMk id="794" creationId="{C70941BC-8677-8564-640C-90F23874412E}"/>
          </ac:inkMkLst>
        </pc:inkChg>
        <pc:inkChg chg="add mod">
          <ac:chgData name="Kokchun Giang" userId="67e2125d-ec8c-4323-9653-9824a2ad815f" providerId="ADAL" clId="{10EEDAB3-2DB0-BA4D-8CC6-6424E46A9142}" dt="2024-01-13T14:19:03.427" v="2246"/>
          <ac:inkMkLst>
            <pc:docMk/>
            <pc:sldMk cId="3137551220" sldId="329"/>
            <ac:inkMk id="795" creationId="{196AA0A5-B771-D6F9-1482-D5A3C458122D}"/>
          </ac:inkMkLst>
        </pc:inkChg>
        <pc:inkChg chg="add mod">
          <ac:chgData name="Kokchun Giang" userId="67e2125d-ec8c-4323-9653-9824a2ad815f" providerId="ADAL" clId="{10EEDAB3-2DB0-BA4D-8CC6-6424E46A9142}" dt="2024-01-13T14:19:03.427" v="2246"/>
          <ac:inkMkLst>
            <pc:docMk/>
            <pc:sldMk cId="3137551220" sldId="329"/>
            <ac:inkMk id="796" creationId="{2B06599C-5B13-F97A-65B0-3D128B34F341}"/>
          </ac:inkMkLst>
        </pc:inkChg>
        <pc:inkChg chg="add mod">
          <ac:chgData name="Kokchun Giang" userId="67e2125d-ec8c-4323-9653-9824a2ad815f" providerId="ADAL" clId="{10EEDAB3-2DB0-BA4D-8CC6-6424E46A9142}" dt="2024-01-13T14:19:03.427" v="2246"/>
          <ac:inkMkLst>
            <pc:docMk/>
            <pc:sldMk cId="3137551220" sldId="329"/>
            <ac:inkMk id="797" creationId="{6636E4EE-380D-BD84-AD3F-06CA9A5FAA82}"/>
          </ac:inkMkLst>
        </pc:inkChg>
        <pc:inkChg chg="add mod">
          <ac:chgData name="Kokchun Giang" userId="67e2125d-ec8c-4323-9653-9824a2ad815f" providerId="ADAL" clId="{10EEDAB3-2DB0-BA4D-8CC6-6424E46A9142}" dt="2024-01-13T14:19:03.427" v="2246"/>
          <ac:inkMkLst>
            <pc:docMk/>
            <pc:sldMk cId="3137551220" sldId="329"/>
            <ac:inkMk id="798" creationId="{AABB17B7-EED2-D383-A943-798494F506E1}"/>
          </ac:inkMkLst>
        </pc:inkChg>
        <pc:inkChg chg="add mod">
          <ac:chgData name="Kokchun Giang" userId="67e2125d-ec8c-4323-9653-9824a2ad815f" providerId="ADAL" clId="{10EEDAB3-2DB0-BA4D-8CC6-6424E46A9142}" dt="2024-01-13T14:19:03.427" v="2246"/>
          <ac:inkMkLst>
            <pc:docMk/>
            <pc:sldMk cId="3137551220" sldId="329"/>
            <ac:inkMk id="799" creationId="{6F50447A-6767-05DA-47BB-205C4B444444}"/>
          </ac:inkMkLst>
        </pc:inkChg>
        <pc:inkChg chg="add mod">
          <ac:chgData name="Kokchun Giang" userId="67e2125d-ec8c-4323-9653-9824a2ad815f" providerId="ADAL" clId="{10EEDAB3-2DB0-BA4D-8CC6-6424E46A9142}" dt="2024-01-13T14:19:03.427" v="2246"/>
          <ac:inkMkLst>
            <pc:docMk/>
            <pc:sldMk cId="3137551220" sldId="329"/>
            <ac:inkMk id="800" creationId="{3F50C26D-C091-B4BE-3336-20B0AF4FA531}"/>
          </ac:inkMkLst>
        </pc:inkChg>
        <pc:inkChg chg="add mod">
          <ac:chgData name="Kokchun Giang" userId="67e2125d-ec8c-4323-9653-9824a2ad815f" providerId="ADAL" clId="{10EEDAB3-2DB0-BA4D-8CC6-6424E46A9142}" dt="2024-01-13T14:19:03.427" v="2246"/>
          <ac:inkMkLst>
            <pc:docMk/>
            <pc:sldMk cId="3137551220" sldId="329"/>
            <ac:inkMk id="801" creationId="{05F78EB6-7F00-06A8-31D8-4A71A124197E}"/>
          </ac:inkMkLst>
        </pc:inkChg>
        <pc:inkChg chg="add mod">
          <ac:chgData name="Kokchun Giang" userId="67e2125d-ec8c-4323-9653-9824a2ad815f" providerId="ADAL" clId="{10EEDAB3-2DB0-BA4D-8CC6-6424E46A9142}" dt="2024-01-13T14:19:03.427" v="2246"/>
          <ac:inkMkLst>
            <pc:docMk/>
            <pc:sldMk cId="3137551220" sldId="329"/>
            <ac:inkMk id="802" creationId="{CEC3D3CC-5093-7787-9C54-08B6CABBBB8C}"/>
          </ac:inkMkLst>
        </pc:inkChg>
        <pc:inkChg chg="add mod">
          <ac:chgData name="Kokchun Giang" userId="67e2125d-ec8c-4323-9653-9824a2ad815f" providerId="ADAL" clId="{10EEDAB3-2DB0-BA4D-8CC6-6424E46A9142}" dt="2024-01-13T14:19:03.427" v="2246"/>
          <ac:inkMkLst>
            <pc:docMk/>
            <pc:sldMk cId="3137551220" sldId="329"/>
            <ac:inkMk id="803" creationId="{A66B53A4-A25E-ACA8-AE22-148EAFCD7ADC}"/>
          </ac:inkMkLst>
        </pc:inkChg>
        <pc:inkChg chg="add mod">
          <ac:chgData name="Kokchun Giang" userId="67e2125d-ec8c-4323-9653-9824a2ad815f" providerId="ADAL" clId="{10EEDAB3-2DB0-BA4D-8CC6-6424E46A9142}" dt="2024-01-13T14:19:03.427" v="2246"/>
          <ac:inkMkLst>
            <pc:docMk/>
            <pc:sldMk cId="3137551220" sldId="329"/>
            <ac:inkMk id="804" creationId="{80BA192C-4632-0C82-53A8-6CE1783318E9}"/>
          </ac:inkMkLst>
        </pc:inkChg>
        <pc:inkChg chg="add mod">
          <ac:chgData name="Kokchun Giang" userId="67e2125d-ec8c-4323-9653-9824a2ad815f" providerId="ADAL" clId="{10EEDAB3-2DB0-BA4D-8CC6-6424E46A9142}" dt="2024-01-13T14:19:03.427" v="2246"/>
          <ac:inkMkLst>
            <pc:docMk/>
            <pc:sldMk cId="3137551220" sldId="329"/>
            <ac:inkMk id="805" creationId="{68FCCE3F-C479-3CD3-6A69-C620D2928247}"/>
          </ac:inkMkLst>
        </pc:inkChg>
        <pc:inkChg chg="add mod">
          <ac:chgData name="Kokchun Giang" userId="67e2125d-ec8c-4323-9653-9824a2ad815f" providerId="ADAL" clId="{10EEDAB3-2DB0-BA4D-8CC6-6424E46A9142}" dt="2024-01-13T14:20:16.853" v="2260"/>
          <ac:inkMkLst>
            <pc:docMk/>
            <pc:sldMk cId="3137551220" sldId="329"/>
            <ac:inkMk id="808" creationId="{1B460066-F015-97AB-C8D2-E242B3F0EA3F}"/>
          </ac:inkMkLst>
        </pc:inkChg>
        <pc:inkChg chg="add mod">
          <ac:chgData name="Kokchun Giang" userId="67e2125d-ec8c-4323-9653-9824a2ad815f" providerId="ADAL" clId="{10EEDAB3-2DB0-BA4D-8CC6-6424E46A9142}" dt="2024-01-13T14:20:16.853" v="2260"/>
          <ac:inkMkLst>
            <pc:docMk/>
            <pc:sldMk cId="3137551220" sldId="329"/>
            <ac:inkMk id="809" creationId="{DC4C1520-15AD-5B7E-1B20-4E86EE18C931}"/>
          </ac:inkMkLst>
        </pc:inkChg>
        <pc:inkChg chg="add mod">
          <ac:chgData name="Kokchun Giang" userId="67e2125d-ec8c-4323-9653-9824a2ad815f" providerId="ADAL" clId="{10EEDAB3-2DB0-BA4D-8CC6-6424E46A9142}" dt="2024-01-13T14:20:16.853" v="2260"/>
          <ac:inkMkLst>
            <pc:docMk/>
            <pc:sldMk cId="3137551220" sldId="329"/>
            <ac:inkMk id="810" creationId="{1E995F36-9E04-AF3B-7DD9-ADC1AA7E0B03}"/>
          </ac:inkMkLst>
        </pc:inkChg>
        <pc:inkChg chg="add mod">
          <ac:chgData name="Kokchun Giang" userId="67e2125d-ec8c-4323-9653-9824a2ad815f" providerId="ADAL" clId="{10EEDAB3-2DB0-BA4D-8CC6-6424E46A9142}" dt="2024-01-13T14:20:16.853" v="2260"/>
          <ac:inkMkLst>
            <pc:docMk/>
            <pc:sldMk cId="3137551220" sldId="329"/>
            <ac:inkMk id="811" creationId="{680F168F-50FE-DF63-D493-2EDBCB531826}"/>
          </ac:inkMkLst>
        </pc:inkChg>
        <pc:inkChg chg="add mod">
          <ac:chgData name="Kokchun Giang" userId="67e2125d-ec8c-4323-9653-9824a2ad815f" providerId="ADAL" clId="{10EEDAB3-2DB0-BA4D-8CC6-6424E46A9142}" dt="2024-01-13T14:20:16.853" v="2260"/>
          <ac:inkMkLst>
            <pc:docMk/>
            <pc:sldMk cId="3137551220" sldId="329"/>
            <ac:inkMk id="812" creationId="{47C84855-81DE-583E-556D-DAF56C527C91}"/>
          </ac:inkMkLst>
        </pc:inkChg>
        <pc:inkChg chg="add mod">
          <ac:chgData name="Kokchun Giang" userId="67e2125d-ec8c-4323-9653-9824a2ad815f" providerId="ADAL" clId="{10EEDAB3-2DB0-BA4D-8CC6-6424E46A9142}" dt="2024-01-13T14:20:16.853" v="2260"/>
          <ac:inkMkLst>
            <pc:docMk/>
            <pc:sldMk cId="3137551220" sldId="329"/>
            <ac:inkMk id="813" creationId="{241CB367-1B44-A338-D4DF-F46F3B51C243}"/>
          </ac:inkMkLst>
        </pc:inkChg>
        <pc:inkChg chg="add mod">
          <ac:chgData name="Kokchun Giang" userId="67e2125d-ec8c-4323-9653-9824a2ad815f" providerId="ADAL" clId="{10EEDAB3-2DB0-BA4D-8CC6-6424E46A9142}" dt="2024-01-13T14:20:16.853" v="2260"/>
          <ac:inkMkLst>
            <pc:docMk/>
            <pc:sldMk cId="3137551220" sldId="329"/>
            <ac:inkMk id="814" creationId="{AE3591EE-A756-2B33-9962-F48AEFB02F91}"/>
          </ac:inkMkLst>
        </pc:inkChg>
        <pc:inkChg chg="add mod">
          <ac:chgData name="Kokchun Giang" userId="67e2125d-ec8c-4323-9653-9824a2ad815f" providerId="ADAL" clId="{10EEDAB3-2DB0-BA4D-8CC6-6424E46A9142}" dt="2024-01-13T14:20:16.853" v="2260"/>
          <ac:inkMkLst>
            <pc:docMk/>
            <pc:sldMk cId="3137551220" sldId="329"/>
            <ac:inkMk id="815" creationId="{5C910964-A69B-ED2E-AED0-4D22E4A411EB}"/>
          </ac:inkMkLst>
        </pc:inkChg>
        <pc:inkChg chg="add mod">
          <ac:chgData name="Kokchun Giang" userId="67e2125d-ec8c-4323-9653-9824a2ad815f" providerId="ADAL" clId="{10EEDAB3-2DB0-BA4D-8CC6-6424E46A9142}" dt="2024-01-13T14:20:16.853" v="2260"/>
          <ac:inkMkLst>
            <pc:docMk/>
            <pc:sldMk cId="3137551220" sldId="329"/>
            <ac:inkMk id="816" creationId="{9501A0A4-7099-8DFF-A6F2-85A6412A0EA5}"/>
          </ac:inkMkLst>
        </pc:inkChg>
        <pc:inkChg chg="add mod">
          <ac:chgData name="Kokchun Giang" userId="67e2125d-ec8c-4323-9653-9824a2ad815f" providerId="ADAL" clId="{10EEDAB3-2DB0-BA4D-8CC6-6424E46A9142}" dt="2024-01-13T14:20:16.853" v="2260"/>
          <ac:inkMkLst>
            <pc:docMk/>
            <pc:sldMk cId="3137551220" sldId="329"/>
            <ac:inkMk id="817" creationId="{5AF4A804-7AF8-E4A9-87AB-22C6BB02BAE9}"/>
          </ac:inkMkLst>
        </pc:inkChg>
        <pc:inkChg chg="add mod">
          <ac:chgData name="Kokchun Giang" userId="67e2125d-ec8c-4323-9653-9824a2ad815f" providerId="ADAL" clId="{10EEDAB3-2DB0-BA4D-8CC6-6424E46A9142}" dt="2024-01-13T14:20:16.853" v="2260"/>
          <ac:inkMkLst>
            <pc:docMk/>
            <pc:sldMk cId="3137551220" sldId="329"/>
            <ac:inkMk id="818" creationId="{E28D5337-A6CD-28F6-35EB-2436E806B682}"/>
          </ac:inkMkLst>
        </pc:inkChg>
        <pc:inkChg chg="add mod">
          <ac:chgData name="Kokchun Giang" userId="67e2125d-ec8c-4323-9653-9824a2ad815f" providerId="ADAL" clId="{10EEDAB3-2DB0-BA4D-8CC6-6424E46A9142}" dt="2024-01-13T14:20:16.853" v="2260"/>
          <ac:inkMkLst>
            <pc:docMk/>
            <pc:sldMk cId="3137551220" sldId="329"/>
            <ac:inkMk id="819" creationId="{BB5FBEDA-CF59-5E33-6B3E-F5692B732395}"/>
          </ac:inkMkLst>
        </pc:inkChg>
        <pc:cxnChg chg="mod">
          <ac:chgData name="Kokchun Giang" userId="67e2125d-ec8c-4323-9653-9824a2ad815f" providerId="ADAL" clId="{10EEDAB3-2DB0-BA4D-8CC6-6424E46A9142}" dt="2024-01-13T14:20:04.843" v="2247" actId="1076"/>
          <ac:cxnSpMkLst>
            <pc:docMk/>
            <pc:sldMk cId="3137551220" sldId="329"/>
            <ac:cxnSpMk id="102" creationId="{6AFD82E3-9FC6-202C-CCC6-3BD139B203D7}"/>
          </ac:cxnSpMkLst>
        </pc:cxnChg>
        <pc:cxnChg chg="mod">
          <ac:chgData name="Kokchun Giang" userId="67e2125d-ec8c-4323-9653-9824a2ad815f" providerId="ADAL" clId="{10EEDAB3-2DB0-BA4D-8CC6-6424E46A9142}" dt="2024-01-13T14:20:04.843" v="2247" actId="1076"/>
          <ac:cxnSpMkLst>
            <pc:docMk/>
            <pc:sldMk cId="3137551220" sldId="329"/>
            <ac:cxnSpMk id="280" creationId="{E15CD59C-BBD7-D831-4CF8-502B208028A9}"/>
          </ac:cxnSpMkLst>
        </pc:cxnChg>
      </pc:sldChg>
      <pc:sldChg chg="addSp delSp modSp add mod modAnim modNotesTx">
        <pc:chgData name="Kokchun Giang" userId="67e2125d-ec8c-4323-9653-9824a2ad815f" providerId="ADAL" clId="{10EEDAB3-2DB0-BA4D-8CC6-6424E46A9142}" dt="2024-01-13T15:36:33.360" v="2986"/>
        <pc:sldMkLst>
          <pc:docMk/>
          <pc:sldMk cId="736019928" sldId="330"/>
        </pc:sldMkLst>
        <pc:spChg chg="mod">
          <ac:chgData name="Kokchun Giang" userId="67e2125d-ec8c-4323-9653-9824a2ad815f" providerId="ADAL" clId="{10EEDAB3-2DB0-BA4D-8CC6-6424E46A9142}" dt="2024-01-13T14:23:58.324" v="2645" actId="20577"/>
          <ac:spMkLst>
            <pc:docMk/>
            <pc:sldMk cId="736019928" sldId="330"/>
            <ac:spMk id="28" creationId="{7E8C0D03-019A-279A-6AD5-A5E7BD2580DB}"/>
          </ac:spMkLst>
        </pc:spChg>
        <pc:grpChg chg="add mod">
          <ac:chgData name="Kokchun Giang" userId="67e2125d-ec8c-4323-9653-9824a2ad815f" providerId="ADAL" clId="{10EEDAB3-2DB0-BA4D-8CC6-6424E46A9142}" dt="2024-01-13T15:33:56.468" v="2965" actId="164"/>
          <ac:grpSpMkLst>
            <pc:docMk/>
            <pc:sldMk cId="736019928" sldId="330"/>
            <ac:grpSpMk id="2" creationId="{9B314EA8-250E-6990-A7B8-3650F6BEC510}"/>
          </ac:grpSpMkLst>
        </pc:grpChg>
        <pc:grpChg chg="add mod">
          <ac:chgData name="Kokchun Giang" userId="67e2125d-ec8c-4323-9653-9824a2ad815f" providerId="ADAL" clId="{10EEDAB3-2DB0-BA4D-8CC6-6424E46A9142}" dt="2024-01-13T15:35:16.525" v="2972" actId="164"/>
          <ac:grpSpMkLst>
            <pc:docMk/>
            <pc:sldMk cId="736019928" sldId="330"/>
            <ac:grpSpMk id="3" creationId="{EA239DF7-F001-E3D2-2999-F65A62AB7253}"/>
          </ac:grpSpMkLst>
        </pc:grpChg>
        <pc:grpChg chg="add mod">
          <ac:chgData name="Kokchun Giang" userId="67e2125d-ec8c-4323-9653-9824a2ad815f" providerId="ADAL" clId="{10EEDAB3-2DB0-BA4D-8CC6-6424E46A9142}" dt="2024-01-13T15:35:00.322" v="2970" actId="164"/>
          <ac:grpSpMkLst>
            <pc:docMk/>
            <pc:sldMk cId="736019928" sldId="330"/>
            <ac:grpSpMk id="4" creationId="{90A6C218-15CA-9179-5278-A0E27816BE74}"/>
          </ac:grpSpMkLst>
        </pc:grpChg>
        <pc:grpChg chg="mod">
          <ac:chgData name="Kokchun Giang" userId="67e2125d-ec8c-4323-9653-9824a2ad815f" providerId="ADAL" clId="{10EEDAB3-2DB0-BA4D-8CC6-6424E46A9142}" dt="2024-01-13T14:24:46.175" v="2662"/>
          <ac:grpSpMkLst>
            <pc:docMk/>
            <pc:sldMk cId="736019928" sldId="330"/>
            <ac:grpSpMk id="5" creationId="{3799037B-FD2A-1764-3A0C-905D2ADA7640}"/>
          </ac:grpSpMkLst>
        </pc:grpChg>
        <pc:grpChg chg="add mod">
          <ac:chgData name="Kokchun Giang" userId="67e2125d-ec8c-4323-9653-9824a2ad815f" providerId="ADAL" clId="{10EEDAB3-2DB0-BA4D-8CC6-6424E46A9142}" dt="2024-01-13T15:35:16.525" v="2972" actId="164"/>
          <ac:grpSpMkLst>
            <pc:docMk/>
            <pc:sldMk cId="736019928" sldId="330"/>
            <ac:grpSpMk id="5" creationId="{D960D2AD-0041-B42A-A271-568AC945CA2A}"/>
          </ac:grpSpMkLst>
        </pc:grpChg>
        <pc:grpChg chg="mod">
          <ac:chgData name="Kokchun Giang" userId="67e2125d-ec8c-4323-9653-9824a2ad815f" providerId="ADAL" clId="{10EEDAB3-2DB0-BA4D-8CC6-6424E46A9142}" dt="2024-01-13T15:33:56.468" v="2965" actId="164"/>
          <ac:grpSpMkLst>
            <pc:docMk/>
            <pc:sldMk cId="736019928" sldId="330"/>
            <ac:grpSpMk id="12" creationId="{4342DFE3-B7E8-46CB-6561-34ED03017E94}"/>
          </ac:grpSpMkLst>
        </pc:grpChg>
        <pc:grpChg chg="add mod">
          <ac:chgData name="Kokchun Giang" userId="67e2125d-ec8c-4323-9653-9824a2ad815f" providerId="ADAL" clId="{10EEDAB3-2DB0-BA4D-8CC6-6424E46A9142}" dt="2024-01-13T15:36:19.162" v="2984" actId="164"/>
          <ac:grpSpMkLst>
            <pc:docMk/>
            <pc:sldMk cId="736019928" sldId="330"/>
            <ac:grpSpMk id="14" creationId="{6DDD85AE-088E-D598-290C-851485837800}"/>
          </ac:grpSpMkLst>
        </pc:grpChg>
        <pc:grpChg chg="mod">
          <ac:chgData name="Kokchun Giang" userId="67e2125d-ec8c-4323-9653-9824a2ad815f" providerId="ADAL" clId="{10EEDAB3-2DB0-BA4D-8CC6-6424E46A9142}" dt="2024-01-13T15:33:56.468" v="2965" actId="164"/>
          <ac:grpSpMkLst>
            <pc:docMk/>
            <pc:sldMk cId="736019928" sldId="330"/>
            <ac:grpSpMk id="20" creationId="{93AAE242-3FE2-F3E9-3075-38B1FA31B23A}"/>
          </ac:grpSpMkLst>
        </pc:grpChg>
        <pc:grpChg chg="mod">
          <ac:chgData name="Kokchun Giang" userId="67e2125d-ec8c-4323-9653-9824a2ad815f" providerId="ADAL" clId="{10EEDAB3-2DB0-BA4D-8CC6-6424E46A9142}" dt="2024-01-13T15:33:56.468" v="2965" actId="164"/>
          <ac:grpSpMkLst>
            <pc:docMk/>
            <pc:sldMk cId="736019928" sldId="330"/>
            <ac:grpSpMk id="33" creationId="{C779328F-C3EF-4715-6B52-B78158D85E56}"/>
          </ac:grpSpMkLst>
        </pc:grpChg>
        <pc:grpChg chg="del mod">
          <ac:chgData name="Kokchun Giang" userId="67e2125d-ec8c-4323-9653-9824a2ad815f" providerId="ADAL" clId="{10EEDAB3-2DB0-BA4D-8CC6-6424E46A9142}" dt="2024-01-13T14:25:08.254" v="2706"/>
          <ac:grpSpMkLst>
            <pc:docMk/>
            <pc:sldMk cId="736019928" sldId="330"/>
            <ac:grpSpMk id="38" creationId="{234ACA94-4C86-A3F5-A69D-B6A3A2B0ADF2}"/>
          </ac:grpSpMkLst>
        </pc:grpChg>
        <pc:grpChg chg="add mod">
          <ac:chgData name="Kokchun Giang" userId="67e2125d-ec8c-4323-9653-9824a2ad815f" providerId="ADAL" clId="{10EEDAB3-2DB0-BA4D-8CC6-6424E46A9142}" dt="2024-01-13T15:36:07.020" v="2982" actId="164"/>
          <ac:grpSpMkLst>
            <pc:docMk/>
            <pc:sldMk cId="736019928" sldId="330"/>
            <ac:grpSpMk id="38" creationId="{AEEC0919-F5BC-F4A6-DDAC-0BD76C8AF15D}"/>
          </ac:grpSpMkLst>
        </pc:grpChg>
        <pc:grpChg chg="add mod">
          <ac:chgData name="Kokchun Giang" userId="67e2125d-ec8c-4323-9653-9824a2ad815f" providerId="ADAL" clId="{10EEDAB3-2DB0-BA4D-8CC6-6424E46A9142}" dt="2024-01-13T15:36:19.162" v="2984" actId="164"/>
          <ac:grpSpMkLst>
            <pc:docMk/>
            <pc:sldMk cId="736019928" sldId="330"/>
            <ac:grpSpMk id="47" creationId="{3496B0FC-16F1-8030-45A2-ADA78724FFE7}"/>
          </ac:grpSpMkLst>
        </pc:grpChg>
        <pc:grpChg chg="mod">
          <ac:chgData name="Kokchun Giang" userId="67e2125d-ec8c-4323-9653-9824a2ad815f" providerId="ADAL" clId="{10EEDAB3-2DB0-BA4D-8CC6-6424E46A9142}" dt="2024-01-13T15:33:56.468" v="2965" actId="164"/>
          <ac:grpSpMkLst>
            <pc:docMk/>
            <pc:sldMk cId="736019928" sldId="330"/>
            <ac:grpSpMk id="48" creationId="{534F14E7-7889-B5D4-BE38-2D8EC56038A1}"/>
          </ac:grpSpMkLst>
        </pc:grpChg>
        <pc:grpChg chg="mod">
          <ac:chgData name="Kokchun Giang" userId="67e2125d-ec8c-4323-9653-9824a2ad815f" providerId="ADAL" clId="{10EEDAB3-2DB0-BA4D-8CC6-6424E46A9142}" dt="2024-01-13T15:34:41.668" v="2968" actId="164"/>
          <ac:grpSpMkLst>
            <pc:docMk/>
            <pc:sldMk cId="736019928" sldId="330"/>
            <ac:grpSpMk id="59" creationId="{ADA7804D-FEAE-2A91-16AF-F993EDFBADBC}"/>
          </ac:grpSpMkLst>
        </pc:grpChg>
        <pc:grpChg chg="del mod">
          <ac:chgData name="Kokchun Giang" userId="67e2125d-ec8c-4323-9653-9824a2ad815f" providerId="ADAL" clId="{10EEDAB3-2DB0-BA4D-8CC6-6424E46A9142}" dt="2024-01-13T14:25:59.896" v="2761"/>
          <ac:grpSpMkLst>
            <pc:docMk/>
            <pc:sldMk cId="736019928" sldId="330"/>
            <ac:grpSpMk id="63" creationId="{11942690-B4E8-FEAA-D092-2915E86806E0}"/>
          </ac:grpSpMkLst>
        </pc:grpChg>
        <pc:grpChg chg="del mod">
          <ac:chgData name="Kokchun Giang" userId="67e2125d-ec8c-4323-9653-9824a2ad815f" providerId="ADAL" clId="{10EEDAB3-2DB0-BA4D-8CC6-6424E46A9142}" dt="2024-01-13T14:25:59.896" v="2761"/>
          <ac:grpSpMkLst>
            <pc:docMk/>
            <pc:sldMk cId="736019928" sldId="330"/>
            <ac:grpSpMk id="67" creationId="{A32CE50B-5336-AA3F-B250-F6536D311815}"/>
          </ac:grpSpMkLst>
        </pc:grpChg>
        <pc:grpChg chg="mod">
          <ac:chgData name="Kokchun Giang" userId="67e2125d-ec8c-4323-9653-9824a2ad815f" providerId="ADAL" clId="{10EEDAB3-2DB0-BA4D-8CC6-6424E46A9142}" dt="2024-01-13T15:34:41.668" v="2968" actId="164"/>
          <ac:grpSpMkLst>
            <pc:docMk/>
            <pc:sldMk cId="736019928" sldId="330"/>
            <ac:grpSpMk id="71" creationId="{5CF556B5-92CA-06A8-D7A7-6F30ED084D24}"/>
          </ac:grpSpMkLst>
        </pc:grpChg>
        <pc:grpChg chg="del mod">
          <ac:chgData name="Kokchun Giang" userId="67e2125d-ec8c-4323-9653-9824a2ad815f" providerId="ADAL" clId="{10EEDAB3-2DB0-BA4D-8CC6-6424E46A9142}" dt="2024-01-13T14:25:59.896" v="2761"/>
          <ac:grpSpMkLst>
            <pc:docMk/>
            <pc:sldMk cId="736019928" sldId="330"/>
            <ac:grpSpMk id="75" creationId="{1E24C787-1F74-4FA1-DDF9-4D939A75852A}"/>
          </ac:grpSpMkLst>
        </pc:grpChg>
        <pc:grpChg chg="del mod">
          <ac:chgData name="Kokchun Giang" userId="67e2125d-ec8c-4323-9653-9824a2ad815f" providerId="ADAL" clId="{10EEDAB3-2DB0-BA4D-8CC6-6424E46A9142}" dt="2024-01-13T14:25:59.896" v="2761"/>
          <ac:grpSpMkLst>
            <pc:docMk/>
            <pc:sldMk cId="736019928" sldId="330"/>
            <ac:grpSpMk id="84" creationId="{2498EB9E-B466-45A4-0A10-51FE9450B2DE}"/>
          </ac:grpSpMkLst>
        </pc:grpChg>
        <pc:grpChg chg="del mod">
          <ac:chgData name="Kokchun Giang" userId="67e2125d-ec8c-4323-9653-9824a2ad815f" providerId="ADAL" clId="{10EEDAB3-2DB0-BA4D-8CC6-6424E46A9142}" dt="2024-01-13T14:25:45.844" v="2741"/>
          <ac:grpSpMkLst>
            <pc:docMk/>
            <pc:sldMk cId="736019928" sldId="330"/>
            <ac:grpSpMk id="87" creationId="{7759A429-3A32-56DA-0777-01158A2E71F5}"/>
          </ac:grpSpMkLst>
        </pc:grpChg>
        <pc:grpChg chg="mod">
          <ac:chgData name="Kokchun Giang" userId="67e2125d-ec8c-4323-9653-9824a2ad815f" providerId="ADAL" clId="{10EEDAB3-2DB0-BA4D-8CC6-6424E46A9142}" dt="2024-01-13T15:34:41.668" v="2968" actId="164"/>
          <ac:grpSpMkLst>
            <pc:docMk/>
            <pc:sldMk cId="736019928" sldId="330"/>
            <ac:grpSpMk id="89" creationId="{51498C4E-E4CC-D4D5-1CB6-1172B358E870}"/>
          </ac:grpSpMkLst>
        </pc:grpChg>
        <pc:grpChg chg="del mod">
          <ac:chgData name="Kokchun Giang" userId="67e2125d-ec8c-4323-9653-9824a2ad815f" providerId="ADAL" clId="{10EEDAB3-2DB0-BA4D-8CC6-6424E46A9142}" dt="2024-01-13T14:25:50.176" v="2747"/>
          <ac:grpSpMkLst>
            <pc:docMk/>
            <pc:sldMk cId="736019928" sldId="330"/>
            <ac:grpSpMk id="93" creationId="{8ECDA8A4-CD4B-E449-1BDB-7FED302922FA}"/>
          </ac:grpSpMkLst>
        </pc:grpChg>
        <pc:grpChg chg="del mod">
          <ac:chgData name="Kokchun Giang" userId="67e2125d-ec8c-4323-9653-9824a2ad815f" providerId="ADAL" clId="{10EEDAB3-2DB0-BA4D-8CC6-6424E46A9142}" dt="2024-01-13T14:25:59.896" v="2761"/>
          <ac:grpSpMkLst>
            <pc:docMk/>
            <pc:sldMk cId="736019928" sldId="330"/>
            <ac:grpSpMk id="96" creationId="{606F7D17-9F94-8057-48A0-F55AE5DFC64E}"/>
          </ac:grpSpMkLst>
        </pc:grpChg>
        <pc:grpChg chg="del mod">
          <ac:chgData name="Kokchun Giang" userId="67e2125d-ec8c-4323-9653-9824a2ad815f" providerId="ADAL" clId="{10EEDAB3-2DB0-BA4D-8CC6-6424E46A9142}" dt="2024-01-13T14:25:59.896" v="2761"/>
          <ac:grpSpMkLst>
            <pc:docMk/>
            <pc:sldMk cId="736019928" sldId="330"/>
            <ac:grpSpMk id="100" creationId="{9179C125-AA77-0C17-3507-AB04F9AFA107}"/>
          </ac:grpSpMkLst>
        </pc:grpChg>
        <pc:grpChg chg="del mod">
          <ac:chgData name="Kokchun Giang" userId="67e2125d-ec8c-4323-9653-9824a2ad815f" providerId="ADAL" clId="{10EEDAB3-2DB0-BA4D-8CC6-6424E46A9142}" dt="2024-01-13T14:25:59.896" v="2761"/>
          <ac:grpSpMkLst>
            <pc:docMk/>
            <pc:sldMk cId="736019928" sldId="330"/>
            <ac:grpSpMk id="109" creationId="{16007E0C-7E41-EFFE-2F97-E3091127DFF7}"/>
          </ac:grpSpMkLst>
        </pc:grpChg>
        <pc:grpChg chg="mod">
          <ac:chgData name="Kokchun Giang" userId="67e2125d-ec8c-4323-9653-9824a2ad815f" providerId="ADAL" clId="{10EEDAB3-2DB0-BA4D-8CC6-6424E46A9142}" dt="2024-01-13T15:34:41.668" v="2968" actId="164"/>
          <ac:grpSpMkLst>
            <pc:docMk/>
            <pc:sldMk cId="736019928" sldId="330"/>
            <ac:grpSpMk id="111" creationId="{E29701FE-00B8-E0FA-1338-715651494AD1}"/>
          </ac:grpSpMkLst>
        </pc:grpChg>
        <pc:grpChg chg="mod">
          <ac:chgData name="Kokchun Giang" userId="67e2125d-ec8c-4323-9653-9824a2ad815f" providerId="ADAL" clId="{10EEDAB3-2DB0-BA4D-8CC6-6424E46A9142}" dt="2024-01-13T14:28:27.757" v="2839" actId="164"/>
          <ac:grpSpMkLst>
            <pc:docMk/>
            <pc:sldMk cId="736019928" sldId="330"/>
            <ac:grpSpMk id="129" creationId="{C339FB92-31F0-46C7-4216-F0DE0B820745}"/>
          </ac:grpSpMkLst>
        </pc:grpChg>
        <pc:grpChg chg="mod">
          <ac:chgData name="Kokchun Giang" userId="67e2125d-ec8c-4323-9653-9824a2ad815f" providerId="ADAL" clId="{10EEDAB3-2DB0-BA4D-8CC6-6424E46A9142}" dt="2024-01-13T15:34:41.668" v="2968" actId="164"/>
          <ac:grpSpMkLst>
            <pc:docMk/>
            <pc:sldMk cId="736019928" sldId="330"/>
            <ac:grpSpMk id="142" creationId="{B68E7A58-C9D7-CE11-4AD3-1FEEF65B3982}"/>
          </ac:grpSpMkLst>
        </pc:grpChg>
        <pc:grpChg chg="mod">
          <ac:chgData name="Kokchun Giang" userId="67e2125d-ec8c-4323-9653-9824a2ad815f" providerId="ADAL" clId="{10EEDAB3-2DB0-BA4D-8CC6-6424E46A9142}" dt="2024-01-13T15:34:41.668" v="2968" actId="164"/>
          <ac:grpSpMkLst>
            <pc:docMk/>
            <pc:sldMk cId="736019928" sldId="330"/>
            <ac:grpSpMk id="166" creationId="{228368BC-528B-F639-CB89-77C8D9553D83}"/>
          </ac:grpSpMkLst>
        </pc:grpChg>
        <pc:grpChg chg="mod">
          <ac:chgData name="Kokchun Giang" userId="67e2125d-ec8c-4323-9653-9824a2ad815f" providerId="ADAL" clId="{10EEDAB3-2DB0-BA4D-8CC6-6424E46A9142}" dt="2024-01-13T15:35:16.525" v="2972" actId="164"/>
          <ac:grpSpMkLst>
            <pc:docMk/>
            <pc:sldMk cId="736019928" sldId="330"/>
            <ac:grpSpMk id="167" creationId="{526EA904-B146-C01F-1A13-2D9103F9B56F}"/>
          </ac:grpSpMkLst>
        </pc:grpChg>
        <pc:grpChg chg="mod">
          <ac:chgData name="Kokchun Giang" userId="67e2125d-ec8c-4323-9653-9824a2ad815f" providerId="ADAL" clId="{10EEDAB3-2DB0-BA4D-8CC6-6424E46A9142}" dt="2024-01-13T15:34:41.668" v="2968" actId="164"/>
          <ac:grpSpMkLst>
            <pc:docMk/>
            <pc:sldMk cId="736019928" sldId="330"/>
            <ac:grpSpMk id="168" creationId="{0CA5462D-56D9-BBBC-070A-C13A482CA7FC}"/>
          </ac:grpSpMkLst>
        </pc:grpChg>
        <pc:grpChg chg="mod">
          <ac:chgData name="Kokchun Giang" userId="67e2125d-ec8c-4323-9653-9824a2ad815f" providerId="ADAL" clId="{10EEDAB3-2DB0-BA4D-8CC6-6424E46A9142}" dt="2024-01-13T15:34:41.668" v="2968" actId="164"/>
          <ac:grpSpMkLst>
            <pc:docMk/>
            <pc:sldMk cId="736019928" sldId="330"/>
            <ac:grpSpMk id="169" creationId="{D5A24DCB-1938-E943-A752-6588F2D01238}"/>
          </ac:grpSpMkLst>
        </pc:grpChg>
        <pc:grpChg chg="mod">
          <ac:chgData name="Kokchun Giang" userId="67e2125d-ec8c-4323-9653-9824a2ad815f" providerId="ADAL" clId="{10EEDAB3-2DB0-BA4D-8CC6-6424E46A9142}" dt="2024-01-13T15:34:41.668" v="2968" actId="164"/>
          <ac:grpSpMkLst>
            <pc:docMk/>
            <pc:sldMk cId="736019928" sldId="330"/>
            <ac:grpSpMk id="170" creationId="{B4CD74FA-0D96-3532-8562-38BE5C03D21E}"/>
          </ac:grpSpMkLst>
        </pc:grpChg>
        <pc:grpChg chg="mod">
          <ac:chgData name="Kokchun Giang" userId="67e2125d-ec8c-4323-9653-9824a2ad815f" providerId="ADAL" clId="{10EEDAB3-2DB0-BA4D-8CC6-6424E46A9142}" dt="2024-01-13T15:35:35.259" v="2975" actId="164"/>
          <ac:grpSpMkLst>
            <pc:docMk/>
            <pc:sldMk cId="736019928" sldId="330"/>
            <ac:grpSpMk id="176" creationId="{27CD2ED6-1A6A-D71E-6FC7-4BBA9FF53B81}"/>
          </ac:grpSpMkLst>
        </pc:grpChg>
        <pc:grpChg chg="mod">
          <ac:chgData name="Kokchun Giang" userId="67e2125d-ec8c-4323-9653-9824a2ad815f" providerId="ADAL" clId="{10EEDAB3-2DB0-BA4D-8CC6-6424E46A9142}" dt="2024-01-13T14:28:38.908" v="2841" actId="164"/>
          <ac:grpSpMkLst>
            <pc:docMk/>
            <pc:sldMk cId="736019928" sldId="330"/>
            <ac:grpSpMk id="193" creationId="{9A07AF01-7707-4C19-2871-88D5FA5E90CA}"/>
          </ac:grpSpMkLst>
        </pc:grpChg>
        <pc:grpChg chg="mod">
          <ac:chgData name="Kokchun Giang" userId="67e2125d-ec8c-4323-9653-9824a2ad815f" providerId="ADAL" clId="{10EEDAB3-2DB0-BA4D-8CC6-6424E46A9142}" dt="2024-01-13T14:28:38.908" v="2841" actId="164"/>
          <ac:grpSpMkLst>
            <pc:docMk/>
            <pc:sldMk cId="736019928" sldId="330"/>
            <ac:grpSpMk id="198" creationId="{F5DBB049-2565-5686-A0CE-7C0B597287A1}"/>
          </ac:grpSpMkLst>
        </pc:grpChg>
        <pc:grpChg chg="add mod">
          <ac:chgData name="Kokchun Giang" userId="67e2125d-ec8c-4323-9653-9824a2ad815f" providerId="ADAL" clId="{10EEDAB3-2DB0-BA4D-8CC6-6424E46A9142}" dt="2024-01-13T15:35:00.322" v="2970" actId="164"/>
          <ac:grpSpMkLst>
            <pc:docMk/>
            <pc:sldMk cId="736019928" sldId="330"/>
            <ac:grpSpMk id="199" creationId="{57C79D15-42BA-EE4E-EC3B-ED8BE80EE36D}"/>
          </ac:grpSpMkLst>
        </pc:grpChg>
        <pc:grpChg chg="add mod">
          <ac:chgData name="Kokchun Giang" userId="67e2125d-ec8c-4323-9653-9824a2ad815f" providerId="ADAL" clId="{10EEDAB3-2DB0-BA4D-8CC6-6424E46A9142}" dt="2024-01-13T14:29:26.650" v="2856" actId="164"/>
          <ac:grpSpMkLst>
            <pc:docMk/>
            <pc:sldMk cId="736019928" sldId="330"/>
            <ac:grpSpMk id="200" creationId="{C2B6FE8F-6566-6A55-4161-B1559C850A48}"/>
          </ac:grpSpMkLst>
        </pc:grpChg>
        <pc:grpChg chg="mod">
          <ac:chgData name="Kokchun Giang" userId="67e2125d-ec8c-4323-9653-9824a2ad815f" providerId="ADAL" clId="{10EEDAB3-2DB0-BA4D-8CC6-6424E46A9142}" dt="2024-01-13T15:36:07.020" v="2982" actId="164"/>
          <ac:grpSpMkLst>
            <pc:docMk/>
            <pc:sldMk cId="736019928" sldId="330"/>
            <ac:grpSpMk id="208" creationId="{B4F31CC2-46AE-E91C-E906-B39EEE8F84E3}"/>
          </ac:grpSpMkLst>
        </pc:grpChg>
        <pc:grpChg chg="mod">
          <ac:chgData name="Kokchun Giang" userId="67e2125d-ec8c-4323-9653-9824a2ad815f" providerId="ADAL" clId="{10EEDAB3-2DB0-BA4D-8CC6-6424E46A9142}" dt="2024-01-13T15:36:07.020" v="2982" actId="164"/>
          <ac:grpSpMkLst>
            <pc:docMk/>
            <pc:sldMk cId="736019928" sldId="330"/>
            <ac:grpSpMk id="211" creationId="{5BDCF639-0894-4C1E-3F16-93E6B5524276}"/>
          </ac:grpSpMkLst>
        </pc:grpChg>
        <pc:grpChg chg="add mod">
          <ac:chgData name="Kokchun Giang" userId="67e2125d-ec8c-4323-9653-9824a2ad815f" providerId="ADAL" clId="{10EEDAB3-2DB0-BA4D-8CC6-6424E46A9142}" dt="2024-01-13T14:29:26.650" v="2856" actId="164"/>
          <ac:grpSpMkLst>
            <pc:docMk/>
            <pc:sldMk cId="736019928" sldId="330"/>
            <ac:grpSpMk id="214" creationId="{BCE21403-51AD-8732-10B7-C32C57A72F4A}"/>
          </ac:grpSpMkLst>
        </pc:grpChg>
        <pc:grpChg chg="del">
          <ac:chgData name="Kokchun Giang" userId="67e2125d-ec8c-4323-9653-9824a2ad815f" providerId="ADAL" clId="{10EEDAB3-2DB0-BA4D-8CC6-6424E46A9142}" dt="2024-01-13T14:24:01.556" v="2646" actId="478"/>
          <ac:grpSpMkLst>
            <pc:docMk/>
            <pc:sldMk cId="736019928" sldId="330"/>
            <ac:grpSpMk id="345" creationId="{BC147FF4-1943-43EE-470E-2BBA4A586527}"/>
          </ac:grpSpMkLst>
        </pc:grpChg>
        <pc:grpChg chg="del">
          <ac:chgData name="Kokchun Giang" userId="67e2125d-ec8c-4323-9653-9824a2ad815f" providerId="ADAL" clId="{10EEDAB3-2DB0-BA4D-8CC6-6424E46A9142}" dt="2024-01-13T14:24:01.556" v="2646" actId="478"/>
          <ac:grpSpMkLst>
            <pc:docMk/>
            <pc:sldMk cId="736019928" sldId="330"/>
            <ac:grpSpMk id="422" creationId="{8DEE15A6-CDB8-E938-C3CA-34697B727313}"/>
          </ac:grpSpMkLst>
        </pc:grpChg>
        <pc:grpChg chg="del">
          <ac:chgData name="Kokchun Giang" userId="67e2125d-ec8c-4323-9653-9824a2ad815f" providerId="ADAL" clId="{10EEDAB3-2DB0-BA4D-8CC6-6424E46A9142}" dt="2024-01-13T14:24:01.556" v="2646" actId="478"/>
          <ac:grpSpMkLst>
            <pc:docMk/>
            <pc:sldMk cId="736019928" sldId="330"/>
            <ac:grpSpMk id="423" creationId="{AB7F12E8-846B-8DD4-690C-8E860B1AD727}"/>
          </ac:grpSpMkLst>
        </pc:grpChg>
        <pc:grpChg chg="del">
          <ac:chgData name="Kokchun Giang" userId="67e2125d-ec8c-4323-9653-9824a2ad815f" providerId="ADAL" clId="{10EEDAB3-2DB0-BA4D-8CC6-6424E46A9142}" dt="2024-01-13T14:24:01.556" v="2646" actId="478"/>
          <ac:grpSpMkLst>
            <pc:docMk/>
            <pc:sldMk cId="736019928" sldId="330"/>
            <ac:grpSpMk id="451" creationId="{246F418A-360D-C771-BE05-2B22C938B1B1}"/>
          </ac:grpSpMkLst>
        </pc:grpChg>
        <pc:grpChg chg="add del">
          <ac:chgData name="Kokchun Giang" userId="67e2125d-ec8c-4323-9653-9824a2ad815f" providerId="ADAL" clId="{10EEDAB3-2DB0-BA4D-8CC6-6424E46A9142}" dt="2024-01-13T14:24:22.734" v="2653" actId="478"/>
          <ac:grpSpMkLst>
            <pc:docMk/>
            <pc:sldMk cId="736019928" sldId="330"/>
            <ac:grpSpMk id="461" creationId="{C22E6217-841C-748A-AB78-71A836162597}"/>
          </ac:grpSpMkLst>
        </pc:grpChg>
        <pc:grpChg chg="add del">
          <ac:chgData name="Kokchun Giang" userId="67e2125d-ec8c-4323-9653-9824a2ad815f" providerId="ADAL" clId="{10EEDAB3-2DB0-BA4D-8CC6-6424E46A9142}" dt="2024-01-13T14:24:12.676" v="2649" actId="478"/>
          <ac:grpSpMkLst>
            <pc:docMk/>
            <pc:sldMk cId="736019928" sldId="330"/>
            <ac:grpSpMk id="464" creationId="{E9144AC6-0BBC-9A41-50E7-BF28A8799404}"/>
          </ac:grpSpMkLst>
        </pc:grpChg>
        <pc:grpChg chg="add del">
          <ac:chgData name="Kokchun Giang" userId="67e2125d-ec8c-4323-9653-9824a2ad815f" providerId="ADAL" clId="{10EEDAB3-2DB0-BA4D-8CC6-6424E46A9142}" dt="2024-01-13T14:24:22.734" v="2653" actId="478"/>
          <ac:grpSpMkLst>
            <pc:docMk/>
            <pc:sldMk cId="736019928" sldId="330"/>
            <ac:grpSpMk id="480" creationId="{BA334C43-7429-8C01-584B-39D43440CF3C}"/>
          </ac:grpSpMkLst>
        </pc:grpChg>
        <pc:grpChg chg="add del">
          <ac:chgData name="Kokchun Giang" userId="67e2125d-ec8c-4323-9653-9824a2ad815f" providerId="ADAL" clId="{10EEDAB3-2DB0-BA4D-8CC6-6424E46A9142}" dt="2024-01-13T14:24:12.676" v="2649" actId="478"/>
          <ac:grpSpMkLst>
            <pc:docMk/>
            <pc:sldMk cId="736019928" sldId="330"/>
            <ac:grpSpMk id="485" creationId="{24C2B882-0D10-6D14-846A-C6C488AA884A}"/>
          </ac:grpSpMkLst>
        </pc:grpChg>
        <pc:grpChg chg="add del">
          <ac:chgData name="Kokchun Giang" userId="67e2125d-ec8c-4323-9653-9824a2ad815f" providerId="ADAL" clId="{10EEDAB3-2DB0-BA4D-8CC6-6424E46A9142}" dt="2024-01-13T14:24:17.701" v="2651" actId="478"/>
          <ac:grpSpMkLst>
            <pc:docMk/>
            <pc:sldMk cId="736019928" sldId="330"/>
            <ac:grpSpMk id="497" creationId="{2333C0DC-8FEF-C833-BACA-3140AB407D3D}"/>
          </ac:grpSpMkLst>
        </pc:grpChg>
        <pc:grpChg chg="add del">
          <ac:chgData name="Kokchun Giang" userId="67e2125d-ec8c-4323-9653-9824a2ad815f" providerId="ADAL" clId="{10EEDAB3-2DB0-BA4D-8CC6-6424E46A9142}" dt="2024-01-13T14:24:12.676" v="2649" actId="478"/>
          <ac:grpSpMkLst>
            <pc:docMk/>
            <pc:sldMk cId="736019928" sldId="330"/>
            <ac:grpSpMk id="504" creationId="{47091483-E78D-2188-2652-DDA7E4BB06E0}"/>
          </ac:grpSpMkLst>
        </pc:grpChg>
        <pc:grpChg chg="add del">
          <ac:chgData name="Kokchun Giang" userId="67e2125d-ec8c-4323-9653-9824a2ad815f" providerId="ADAL" clId="{10EEDAB3-2DB0-BA4D-8CC6-6424E46A9142}" dt="2024-01-13T14:24:12.676" v="2649" actId="478"/>
          <ac:grpSpMkLst>
            <pc:docMk/>
            <pc:sldMk cId="736019928" sldId="330"/>
            <ac:grpSpMk id="529" creationId="{B767002A-5901-EFD6-2325-6D54EA927946}"/>
          </ac:grpSpMkLst>
        </pc:grpChg>
        <pc:grpChg chg="del">
          <ac:chgData name="Kokchun Giang" userId="67e2125d-ec8c-4323-9653-9824a2ad815f" providerId="ADAL" clId="{10EEDAB3-2DB0-BA4D-8CC6-6424E46A9142}" dt="2024-01-13T14:24:22.734" v="2653" actId="478"/>
          <ac:grpSpMkLst>
            <pc:docMk/>
            <pc:sldMk cId="736019928" sldId="330"/>
            <ac:grpSpMk id="537" creationId="{C8FD16CB-D19A-2364-360D-B2CA99C82CD7}"/>
          </ac:grpSpMkLst>
        </pc:grpChg>
        <pc:grpChg chg="del">
          <ac:chgData name="Kokchun Giang" userId="67e2125d-ec8c-4323-9653-9824a2ad815f" providerId="ADAL" clId="{10EEDAB3-2DB0-BA4D-8CC6-6424E46A9142}" dt="2024-01-13T14:24:22.734" v="2653" actId="478"/>
          <ac:grpSpMkLst>
            <pc:docMk/>
            <pc:sldMk cId="736019928" sldId="330"/>
            <ac:grpSpMk id="544" creationId="{849215A1-0523-31DF-0805-E8603F70B2E1}"/>
          </ac:grpSpMkLst>
        </pc:grpChg>
        <pc:grpChg chg="del">
          <ac:chgData name="Kokchun Giang" userId="67e2125d-ec8c-4323-9653-9824a2ad815f" providerId="ADAL" clId="{10EEDAB3-2DB0-BA4D-8CC6-6424E46A9142}" dt="2024-01-13T14:24:24.890" v="2654" actId="478"/>
          <ac:grpSpMkLst>
            <pc:docMk/>
            <pc:sldMk cId="736019928" sldId="330"/>
            <ac:grpSpMk id="551" creationId="{D6A9E99D-9E17-D1CD-7810-2809D971E802}"/>
          </ac:grpSpMkLst>
        </pc:grpChg>
        <pc:grpChg chg="del">
          <ac:chgData name="Kokchun Giang" userId="67e2125d-ec8c-4323-9653-9824a2ad815f" providerId="ADAL" clId="{10EEDAB3-2DB0-BA4D-8CC6-6424E46A9142}" dt="2024-01-13T14:24:24.890" v="2654" actId="478"/>
          <ac:grpSpMkLst>
            <pc:docMk/>
            <pc:sldMk cId="736019928" sldId="330"/>
            <ac:grpSpMk id="575" creationId="{5A99AAE6-D4C4-4650-07B1-1A8D76B90C68}"/>
          </ac:grpSpMkLst>
        </pc:grpChg>
        <pc:grpChg chg="add del">
          <ac:chgData name="Kokchun Giang" userId="67e2125d-ec8c-4323-9653-9824a2ad815f" providerId="ADAL" clId="{10EEDAB3-2DB0-BA4D-8CC6-6424E46A9142}" dt="2024-01-13T14:24:22.734" v="2653" actId="478"/>
          <ac:grpSpMkLst>
            <pc:docMk/>
            <pc:sldMk cId="736019928" sldId="330"/>
            <ac:grpSpMk id="624" creationId="{99C5C320-52CA-874D-E4DE-01B216F2C5F4}"/>
          </ac:grpSpMkLst>
        </pc:grpChg>
        <pc:grpChg chg="add del">
          <ac:chgData name="Kokchun Giang" userId="67e2125d-ec8c-4323-9653-9824a2ad815f" providerId="ADAL" clId="{10EEDAB3-2DB0-BA4D-8CC6-6424E46A9142}" dt="2024-01-13T14:24:17.701" v="2651" actId="478"/>
          <ac:grpSpMkLst>
            <pc:docMk/>
            <pc:sldMk cId="736019928" sldId="330"/>
            <ac:grpSpMk id="625" creationId="{0ABC0C29-A121-476A-E239-00F1BC59C4A7}"/>
          </ac:grpSpMkLst>
        </pc:grpChg>
        <pc:grpChg chg="add del">
          <ac:chgData name="Kokchun Giang" userId="67e2125d-ec8c-4323-9653-9824a2ad815f" providerId="ADAL" clId="{10EEDAB3-2DB0-BA4D-8CC6-6424E46A9142}" dt="2024-01-13T14:24:17.701" v="2651" actId="478"/>
          <ac:grpSpMkLst>
            <pc:docMk/>
            <pc:sldMk cId="736019928" sldId="330"/>
            <ac:grpSpMk id="635" creationId="{D0648BA5-3876-EE6F-8175-00EE5EB6F729}"/>
          </ac:grpSpMkLst>
        </pc:grpChg>
        <pc:grpChg chg="add del">
          <ac:chgData name="Kokchun Giang" userId="67e2125d-ec8c-4323-9653-9824a2ad815f" providerId="ADAL" clId="{10EEDAB3-2DB0-BA4D-8CC6-6424E46A9142}" dt="2024-01-13T14:24:17.701" v="2651" actId="478"/>
          <ac:grpSpMkLst>
            <pc:docMk/>
            <pc:sldMk cId="736019928" sldId="330"/>
            <ac:grpSpMk id="641" creationId="{2453E170-13CE-2EF6-B26A-DA3D4A14E7C9}"/>
          </ac:grpSpMkLst>
        </pc:grpChg>
        <pc:grpChg chg="add del">
          <ac:chgData name="Kokchun Giang" userId="67e2125d-ec8c-4323-9653-9824a2ad815f" providerId="ADAL" clId="{10EEDAB3-2DB0-BA4D-8CC6-6424E46A9142}" dt="2024-01-13T14:24:12.676" v="2649" actId="478"/>
          <ac:grpSpMkLst>
            <pc:docMk/>
            <pc:sldMk cId="736019928" sldId="330"/>
            <ac:grpSpMk id="645" creationId="{2924A00D-EFA7-E278-1D78-10C92A608DB7}"/>
          </ac:grpSpMkLst>
        </pc:grpChg>
        <pc:grpChg chg="add del">
          <ac:chgData name="Kokchun Giang" userId="67e2125d-ec8c-4323-9653-9824a2ad815f" providerId="ADAL" clId="{10EEDAB3-2DB0-BA4D-8CC6-6424E46A9142}" dt="2024-01-13T14:24:14.731" v="2650" actId="478"/>
          <ac:grpSpMkLst>
            <pc:docMk/>
            <pc:sldMk cId="736019928" sldId="330"/>
            <ac:grpSpMk id="650" creationId="{5E3AE9C0-772E-D137-AFE1-DB1F4AC05FAE}"/>
          </ac:grpSpMkLst>
        </pc:grpChg>
        <pc:grpChg chg="add del">
          <ac:chgData name="Kokchun Giang" userId="67e2125d-ec8c-4323-9653-9824a2ad815f" providerId="ADAL" clId="{10EEDAB3-2DB0-BA4D-8CC6-6424E46A9142}" dt="2024-01-13T14:24:12.676" v="2649" actId="478"/>
          <ac:grpSpMkLst>
            <pc:docMk/>
            <pc:sldMk cId="736019928" sldId="330"/>
            <ac:grpSpMk id="651" creationId="{2E50F777-0BAF-60B6-BFFA-884A2E5959D8}"/>
          </ac:grpSpMkLst>
        </pc:grpChg>
        <pc:grpChg chg="add del">
          <ac:chgData name="Kokchun Giang" userId="67e2125d-ec8c-4323-9653-9824a2ad815f" providerId="ADAL" clId="{10EEDAB3-2DB0-BA4D-8CC6-6424E46A9142}" dt="2024-01-13T14:24:12.676" v="2649" actId="478"/>
          <ac:grpSpMkLst>
            <pc:docMk/>
            <pc:sldMk cId="736019928" sldId="330"/>
            <ac:grpSpMk id="663" creationId="{BEA74F5B-DF05-0D51-F642-F6C8EF48468E}"/>
          </ac:grpSpMkLst>
        </pc:grpChg>
        <pc:grpChg chg="add del">
          <ac:chgData name="Kokchun Giang" userId="67e2125d-ec8c-4323-9653-9824a2ad815f" providerId="ADAL" clId="{10EEDAB3-2DB0-BA4D-8CC6-6424E46A9142}" dt="2024-01-13T14:24:17.701" v="2651" actId="478"/>
          <ac:grpSpMkLst>
            <pc:docMk/>
            <pc:sldMk cId="736019928" sldId="330"/>
            <ac:grpSpMk id="664" creationId="{B8A36093-DAD4-7509-B2EA-A4B48130D52F}"/>
          </ac:grpSpMkLst>
        </pc:grpChg>
        <pc:grpChg chg="add del">
          <ac:chgData name="Kokchun Giang" userId="67e2125d-ec8c-4323-9653-9824a2ad815f" providerId="ADAL" clId="{10EEDAB3-2DB0-BA4D-8CC6-6424E46A9142}" dt="2024-01-13T14:24:14.731" v="2650" actId="478"/>
          <ac:grpSpMkLst>
            <pc:docMk/>
            <pc:sldMk cId="736019928" sldId="330"/>
            <ac:grpSpMk id="681" creationId="{C7925577-FAFF-0B40-CC83-E2390100C0C4}"/>
          </ac:grpSpMkLst>
        </pc:grpChg>
        <pc:grpChg chg="add del">
          <ac:chgData name="Kokchun Giang" userId="67e2125d-ec8c-4323-9653-9824a2ad815f" providerId="ADAL" clId="{10EEDAB3-2DB0-BA4D-8CC6-6424E46A9142}" dt="2024-01-13T14:24:19.326" v="2652" actId="478"/>
          <ac:grpSpMkLst>
            <pc:docMk/>
            <pc:sldMk cId="736019928" sldId="330"/>
            <ac:grpSpMk id="686" creationId="{DAC6A95A-81F0-A4B7-0BC6-7B33E158EFF6}"/>
          </ac:grpSpMkLst>
        </pc:grpChg>
        <pc:grpChg chg="add del">
          <ac:chgData name="Kokchun Giang" userId="67e2125d-ec8c-4323-9653-9824a2ad815f" providerId="ADAL" clId="{10EEDAB3-2DB0-BA4D-8CC6-6424E46A9142}" dt="2024-01-13T14:24:12.676" v="2649" actId="478"/>
          <ac:grpSpMkLst>
            <pc:docMk/>
            <pc:sldMk cId="736019928" sldId="330"/>
            <ac:grpSpMk id="702" creationId="{DA629DDF-BBB4-BFA9-3135-B5E6D80D7BDF}"/>
          </ac:grpSpMkLst>
        </pc:grpChg>
        <pc:grpChg chg="del">
          <ac:chgData name="Kokchun Giang" userId="67e2125d-ec8c-4323-9653-9824a2ad815f" providerId="ADAL" clId="{10EEDAB3-2DB0-BA4D-8CC6-6424E46A9142}" dt="2024-01-13T14:24:22.734" v="2653" actId="478"/>
          <ac:grpSpMkLst>
            <pc:docMk/>
            <pc:sldMk cId="736019928" sldId="330"/>
            <ac:grpSpMk id="712" creationId="{67114681-6D8B-C4BF-B4F1-939E984545D1}"/>
          </ac:grpSpMkLst>
        </pc:grpChg>
        <pc:grpChg chg="del">
          <ac:chgData name="Kokchun Giang" userId="67e2125d-ec8c-4323-9653-9824a2ad815f" providerId="ADAL" clId="{10EEDAB3-2DB0-BA4D-8CC6-6424E46A9142}" dt="2024-01-13T14:24:24.890" v="2654" actId="478"/>
          <ac:grpSpMkLst>
            <pc:docMk/>
            <pc:sldMk cId="736019928" sldId="330"/>
            <ac:grpSpMk id="716" creationId="{7C5E3682-992B-D5F8-45E9-DC7F6FA7E894}"/>
          </ac:grpSpMkLst>
        </pc:grpChg>
        <pc:grpChg chg="del">
          <ac:chgData name="Kokchun Giang" userId="67e2125d-ec8c-4323-9653-9824a2ad815f" providerId="ADAL" clId="{10EEDAB3-2DB0-BA4D-8CC6-6424E46A9142}" dt="2024-01-13T14:24:27.246" v="2655" actId="478"/>
          <ac:grpSpMkLst>
            <pc:docMk/>
            <pc:sldMk cId="736019928" sldId="330"/>
            <ac:grpSpMk id="717" creationId="{A7FC279D-600E-7735-EC82-2ED806A9969A}"/>
          </ac:grpSpMkLst>
        </pc:grpChg>
        <pc:grpChg chg="del">
          <ac:chgData name="Kokchun Giang" userId="67e2125d-ec8c-4323-9653-9824a2ad815f" providerId="ADAL" clId="{10EEDAB3-2DB0-BA4D-8CC6-6424E46A9142}" dt="2024-01-13T14:24:22.734" v="2653" actId="478"/>
          <ac:grpSpMkLst>
            <pc:docMk/>
            <pc:sldMk cId="736019928" sldId="330"/>
            <ac:grpSpMk id="724" creationId="{46873D4E-A62C-F23E-C4FC-039B5580CAC1}"/>
          </ac:grpSpMkLst>
        </pc:grpChg>
        <pc:grpChg chg="del">
          <ac:chgData name="Kokchun Giang" userId="67e2125d-ec8c-4323-9653-9824a2ad815f" providerId="ADAL" clId="{10EEDAB3-2DB0-BA4D-8CC6-6424E46A9142}" dt="2024-01-13T14:24:22.734" v="2653" actId="478"/>
          <ac:grpSpMkLst>
            <pc:docMk/>
            <pc:sldMk cId="736019928" sldId="330"/>
            <ac:grpSpMk id="728" creationId="{89952036-BF2D-8F98-04ED-3ED491F1ABB0}"/>
          </ac:grpSpMkLst>
        </pc:grpChg>
        <pc:grpChg chg="del">
          <ac:chgData name="Kokchun Giang" userId="67e2125d-ec8c-4323-9653-9824a2ad815f" providerId="ADAL" clId="{10EEDAB3-2DB0-BA4D-8CC6-6424E46A9142}" dt="2024-01-13T14:24:24.890" v="2654" actId="478"/>
          <ac:grpSpMkLst>
            <pc:docMk/>
            <pc:sldMk cId="736019928" sldId="330"/>
            <ac:grpSpMk id="735" creationId="{077ED28E-740C-6A92-BF89-365426629768}"/>
          </ac:grpSpMkLst>
        </pc:grpChg>
        <pc:grpChg chg="del">
          <ac:chgData name="Kokchun Giang" userId="67e2125d-ec8c-4323-9653-9824a2ad815f" providerId="ADAL" clId="{10EEDAB3-2DB0-BA4D-8CC6-6424E46A9142}" dt="2024-01-13T14:24:14.731" v="2650" actId="478"/>
          <ac:grpSpMkLst>
            <pc:docMk/>
            <pc:sldMk cId="736019928" sldId="330"/>
            <ac:grpSpMk id="740" creationId="{9E281D9F-58D8-807E-9F37-4D31DE989445}"/>
          </ac:grpSpMkLst>
        </pc:grpChg>
        <pc:grpChg chg="del">
          <ac:chgData name="Kokchun Giang" userId="67e2125d-ec8c-4323-9653-9824a2ad815f" providerId="ADAL" clId="{10EEDAB3-2DB0-BA4D-8CC6-6424E46A9142}" dt="2024-01-13T14:24:22.734" v="2653" actId="478"/>
          <ac:grpSpMkLst>
            <pc:docMk/>
            <pc:sldMk cId="736019928" sldId="330"/>
            <ac:grpSpMk id="749" creationId="{F8EDFEC7-F4A1-42E5-DF02-9EF3ADD75E6D}"/>
          </ac:grpSpMkLst>
        </pc:grpChg>
        <pc:grpChg chg="del">
          <ac:chgData name="Kokchun Giang" userId="67e2125d-ec8c-4323-9653-9824a2ad815f" providerId="ADAL" clId="{10EEDAB3-2DB0-BA4D-8CC6-6424E46A9142}" dt="2024-01-13T14:24:24.890" v="2654" actId="478"/>
          <ac:grpSpMkLst>
            <pc:docMk/>
            <pc:sldMk cId="736019928" sldId="330"/>
            <ac:grpSpMk id="762" creationId="{5B21FA7B-3F9D-230A-C585-311C54BA75C6}"/>
          </ac:grpSpMkLst>
        </pc:grpChg>
        <pc:grpChg chg="del">
          <ac:chgData name="Kokchun Giang" userId="67e2125d-ec8c-4323-9653-9824a2ad815f" providerId="ADAL" clId="{10EEDAB3-2DB0-BA4D-8CC6-6424E46A9142}" dt="2024-01-13T14:24:24.890" v="2654" actId="478"/>
          <ac:grpSpMkLst>
            <pc:docMk/>
            <pc:sldMk cId="736019928" sldId="330"/>
            <ac:grpSpMk id="773" creationId="{6EE06C39-3898-80D6-5E2A-042CB3EA0D92}"/>
          </ac:grpSpMkLst>
        </pc:grpChg>
        <pc:grpChg chg="del">
          <ac:chgData name="Kokchun Giang" userId="67e2125d-ec8c-4323-9653-9824a2ad815f" providerId="ADAL" clId="{10EEDAB3-2DB0-BA4D-8CC6-6424E46A9142}" dt="2024-01-13T14:24:27.246" v="2655" actId="478"/>
          <ac:grpSpMkLst>
            <pc:docMk/>
            <pc:sldMk cId="736019928" sldId="330"/>
            <ac:grpSpMk id="774" creationId="{9B8EDCA8-00CB-5B0B-552C-0D8871CCD4EE}"/>
          </ac:grpSpMkLst>
        </pc:grpChg>
        <pc:grpChg chg="del">
          <ac:chgData name="Kokchun Giang" userId="67e2125d-ec8c-4323-9653-9824a2ad815f" providerId="ADAL" clId="{10EEDAB3-2DB0-BA4D-8CC6-6424E46A9142}" dt="2024-01-13T14:24:24.890" v="2654" actId="478"/>
          <ac:grpSpMkLst>
            <pc:docMk/>
            <pc:sldMk cId="736019928" sldId="330"/>
            <ac:grpSpMk id="778" creationId="{61CD52EC-8733-F58F-8726-36F49FB2BCA6}"/>
          </ac:grpSpMkLst>
        </pc:grpChg>
        <pc:grpChg chg="del">
          <ac:chgData name="Kokchun Giang" userId="67e2125d-ec8c-4323-9653-9824a2ad815f" providerId="ADAL" clId="{10EEDAB3-2DB0-BA4D-8CC6-6424E46A9142}" dt="2024-01-13T14:24:24.890" v="2654" actId="478"/>
          <ac:grpSpMkLst>
            <pc:docMk/>
            <pc:sldMk cId="736019928" sldId="330"/>
            <ac:grpSpMk id="787" creationId="{2CC028CF-0102-5FE9-DFD9-90D7F971512F}"/>
          </ac:grpSpMkLst>
        </pc:grpChg>
        <pc:grpChg chg="del">
          <ac:chgData name="Kokchun Giang" userId="67e2125d-ec8c-4323-9653-9824a2ad815f" providerId="ADAL" clId="{10EEDAB3-2DB0-BA4D-8CC6-6424E46A9142}" dt="2024-01-13T14:24:14.731" v="2650" actId="478"/>
          <ac:grpSpMkLst>
            <pc:docMk/>
            <pc:sldMk cId="736019928" sldId="330"/>
            <ac:grpSpMk id="788" creationId="{F85A2AE5-3F05-8903-E117-2D957B667F4F}"/>
          </ac:grpSpMkLst>
        </pc:grpChg>
        <pc:grpChg chg="del">
          <ac:chgData name="Kokchun Giang" userId="67e2125d-ec8c-4323-9653-9824a2ad815f" providerId="ADAL" clId="{10EEDAB3-2DB0-BA4D-8CC6-6424E46A9142}" dt="2024-01-13T14:24:24.890" v="2654" actId="478"/>
          <ac:grpSpMkLst>
            <pc:docMk/>
            <pc:sldMk cId="736019928" sldId="330"/>
            <ac:grpSpMk id="806" creationId="{B0E41D1F-7781-5CC2-AEA5-4E38E404660E}"/>
          </ac:grpSpMkLst>
        </pc:grpChg>
        <pc:grpChg chg="del">
          <ac:chgData name="Kokchun Giang" userId="67e2125d-ec8c-4323-9653-9824a2ad815f" providerId="ADAL" clId="{10EEDAB3-2DB0-BA4D-8CC6-6424E46A9142}" dt="2024-01-13T14:24:27.246" v="2655" actId="478"/>
          <ac:grpSpMkLst>
            <pc:docMk/>
            <pc:sldMk cId="736019928" sldId="330"/>
            <ac:grpSpMk id="807" creationId="{D1A8EAAC-BEE9-A639-A047-DB44E2DFC81B}"/>
          </ac:grpSpMkLst>
        </pc:grpChg>
        <pc:grpChg chg="del">
          <ac:chgData name="Kokchun Giang" userId="67e2125d-ec8c-4323-9653-9824a2ad815f" providerId="ADAL" clId="{10EEDAB3-2DB0-BA4D-8CC6-6424E46A9142}" dt="2024-01-13T14:24:24.890" v="2654" actId="478"/>
          <ac:grpSpMkLst>
            <pc:docMk/>
            <pc:sldMk cId="736019928" sldId="330"/>
            <ac:grpSpMk id="820" creationId="{79E2E2D4-9AB9-96FB-8010-DAD8DCDE44C6}"/>
          </ac:grpSpMkLst>
        </pc:grpChg>
        <pc:grpChg chg="del">
          <ac:chgData name="Kokchun Giang" userId="67e2125d-ec8c-4323-9653-9824a2ad815f" providerId="ADAL" clId="{10EEDAB3-2DB0-BA4D-8CC6-6424E46A9142}" dt="2024-01-13T14:24:27.246" v="2655" actId="478"/>
          <ac:grpSpMkLst>
            <pc:docMk/>
            <pc:sldMk cId="736019928" sldId="330"/>
            <ac:grpSpMk id="821" creationId="{0EC810FE-19C7-9FEA-58D4-30199F513347}"/>
          </ac:grpSpMkLst>
        </pc:grpChg>
        <pc:inkChg chg="add del">
          <ac:chgData name="Kokchun Giang" userId="67e2125d-ec8c-4323-9653-9824a2ad815f" providerId="ADAL" clId="{10EEDAB3-2DB0-BA4D-8CC6-6424E46A9142}" dt="2024-01-13T14:24:46.982" v="2664" actId="9405"/>
          <ac:inkMkLst>
            <pc:docMk/>
            <pc:sldMk cId="736019928" sldId="330"/>
            <ac:inkMk id="2" creationId="{F02EE399-3C6A-10D2-BCA9-F6A548518BDE}"/>
          </ac:inkMkLst>
        </pc:inkChg>
        <pc:inkChg chg="add del mod">
          <ac:chgData name="Kokchun Giang" userId="67e2125d-ec8c-4323-9653-9824a2ad815f" providerId="ADAL" clId="{10EEDAB3-2DB0-BA4D-8CC6-6424E46A9142}" dt="2024-01-13T14:24:46.591" v="2663" actId="9405"/>
          <ac:inkMkLst>
            <pc:docMk/>
            <pc:sldMk cId="736019928" sldId="330"/>
            <ac:inkMk id="3" creationId="{5CEF448C-BB29-F7AB-DFD8-052DB2E19693}"/>
          </ac:inkMkLst>
        </pc:inkChg>
        <pc:inkChg chg="add del mod">
          <ac:chgData name="Kokchun Giang" userId="67e2125d-ec8c-4323-9653-9824a2ad815f" providerId="ADAL" clId="{10EEDAB3-2DB0-BA4D-8CC6-6424E46A9142}" dt="2024-01-13T14:24:46.175" v="2662"/>
          <ac:inkMkLst>
            <pc:docMk/>
            <pc:sldMk cId="736019928" sldId="330"/>
            <ac:inkMk id="4" creationId="{2FAE7495-46E2-33A8-A017-A52C05AFF6E3}"/>
          </ac:inkMkLst>
        </pc:inkChg>
        <pc:inkChg chg="add mod">
          <ac:chgData name="Kokchun Giang" userId="67e2125d-ec8c-4323-9653-9824a2ad815f" providerId="ADAL" clId="{10EEDAB3-2DB0-BA4D-8CC6-6424E46A9142}" dt="2024-01-13T14:24:49.596" v="2671"/>
          <ac:inkMkLst>
            <pc:docMk/>
            <pc:sldMk cId="736019928" sldId="330"/>
            <ac:inkMk id="6" creationId="{E48B1285-AD70-917F-8054-6ACF39B928F4}"/>
          </ac:inkMkLst>
        </pc:inkChg>
        <pc:inkChg chg="add mod">
          <ac:chgData name="Kokchun Giang" userId="67e2125d-ec8c-4323-9653-9824a2ad815f" providerId="ADAL" clId="{10EEDAB3-2DB0-BA4D-8CC6-6424E46A9142}" dt="2024-01-13T14:24:49.596" v="2671"/>
          <ac:inkMkLst>
            <pc:docMk/>
            <pc:sldMk cId="736019928" sldId="330"/>
            <ac:inkMk id="7" creationId="{A7CF0BDF-86C3-BC6A-70CA-CABB3AB08719}"/>
          </ac:inkMkLst>
        </pc:inkChg>
        <pc:inkChg chg="add mod">
          <ac:chgData name="Kokchun Giang" userId="67e2125d-ec8c-4323-9653-9824a2ad815f" providerId="ADAL" clId="{10EEDAB3-2DB0-BA4D-8CC6-6424E46A9142}" dt="2024-01-13T14:24:49.596" v="2671"/>
          <ac:inkMkLst>
            <pc:docMk/>
            <pc:sldMk cId="736019928" sldId="330"/>
            <ac:inkMk id="8" creationId="{63C1C85D-91CF-864E-AF6F-F9726B942E62}"/>
          </ac:inkMkLst>
        </pc:inkChg>
        <pc:inkChg chg="add mod">
          <ac:chgData name="Kokchun Giang" userId="67e2125d-ec8c-4323-9653-9824a2ad815f" providerId="ADAL" clId="{10EEDAB3-2DB0-BA4D-8CC6-6424E46A9142}" dt="2024-01-13T14:24:49.596" v="2671"/>
          <ac:inkMkLst>
            <pc:docMk/>
            <pc:sldMk cId="736019928" sldId="330"/>
            <ac:inkMk id="9" creationId="{DF48661D-C1C9-36F0-2D99-CCAA7376D4E1}"/>
          </ac:inkMkLst>
        </pc:inkChg>
        <pc:inkChg chg="add mod">
          <ac:chgData name="Kokchun Giang" userId="67e2125d-ec8c-4323-9653-9824a2ad815f" providerId="ADAL" clId="{10EEDAB3-2DB0-BA4D-8CC6-6424E46A9142}" dt="2024-01-13T14:24:49.596" v="2671"/>
          <ac:inkMkLst>
            <pc:docMk/>
            <pc:sldMk cId="736019928" sldId="330"/>
            <ac:inkMk id="10" creationId="{33B458A6-5B1B-B378-A59F-2439E8B5E0E1}"/>
          </ac:inkMkLst>
        </pc:inkChg>
        <pc:inkChg chg="add mod">
          <ac:chgData name="Kokchun Giang" userId="67e2125d-ec8c-4323-9653-9824a2ad815f" providerId="ADAL" clId="{10EEDAB3-2DB0-BA4D-8CC6-6424E46A9142}" dt="2024-01-13T15:33:56.468" v="2965" actId="164"/>
          <ac:inkMkLst>
            <pc:docMk/>
            <pc:sldMk cId="736019928" sldId="330"/>
            <ac:inkMk id="11" creationId="{872D9E03-C651-AA49-5DB3-15DF85340E5B}"/>
          </ac:inkMkLst>
        </pc:inkChg>
        <pc:inkChg chg="add mod">
          <ac:chgData name="Kokchun Giang" userId="67e2125d-ec8c-4323-9653-9824a2ad815f" providerId="ADAL" clId="{10EEDAB3-2DB0-BA4D-8CC6-6424E46A9142}" dt="2024-01-13T14:24:53.045" v="2678"/>
          <ac:inkMkLst>
            <pc:docMk/>
            <pc:sldMk cId="736019928" sldId="330"/>
            <ac:inkMk id="13" creationId="{F490B119-CFFB-709B-14E3-EB17353056D4}"/>
          </ac:inkMkLst>
        </pc:inkChg>
        <pc:inkChg chg="add mod">
          <ac:chgData name="Kokchun Giang" userId="67e2125d-ec8c-4323-9653-9824a2ad815f" providerId="ADAL" clId="{10EEDAB3-2DB0-BA4D-8CC6-6424E46A9142}" dt="2024-01-13T14:24:53.045" v="2678"/>
          <ac:inkMkLst>
            <pc:docMk/>
            <pc:sldMk cId="736019928" sldId="330"/>
            <ac:inkMk id="15" creationId="{F3DC1E80-6778-7C5F-B3AB-69405D108DCC}"/>
          </ac:inkMkLst>
        </pc:inkChg>
        <pc:inkChg chg="add mod">
          <ac:chgData name="Kokchun Giang" userId="67e2125d-ec8c-4323-9653-9824a2ad815f" providerId="ADAL" clId="{10EEDAB3-2DB0-BA4D-8CC6-6424E46A9142}" dt="2024-01-13T14:24:53.045" v="2678"/>
          <ac:inkMkLst>
            <pc:docMk/>
            <pc:sldMk cId="736019928" sldId="330"/>
            <ac:inkMk id="16" creationId="{0D859D96-85D7-FF12-431E-28A575065590}"/>
          </ac:inkMkLst>
        </pc:inkChg>
        <pc:inkChg chg="add mod">
          <ac:chgData name="Kokchun Giang" userId="67e2125d-ec8c-4323-9653-9824a2ad815f" providerId="ADAL" clId="{10EEDAB3-2DB0-BA4D-8CC6-6424E46A9142}" dt="2024-01-13T14:24:53.045" v="2678"/>
          <ac:inkMkLst>
            <pc:docMk/>
            <pc:sldMk cId="736019928" sldId="330"/>
            <ac:inkMk id="17" creationId="{F048B9C3-0FAE-819C-4A74-83933F6D3177}"/>
          </ac:inkMkLst>
        </pc:inkChg>
        <pc:inkChg chg="add mod">
          <ac:chgData name="Kokchun Giang" userId="67e2125d-ec8c-4323-9653-9824a2ad815f" providerId="ADAL" clId="{10EEDAB3-2DB0-BA4D-8CC6-6424E46A9142}" dt="2024-01-13T14:24:53.045" v="2678"/>
          <ac:inkMkLst>
            <pc:docMk/>
            <pc:sldMk cId="736019928" sldId="330"/>
            <ac:inkMk id="18" creationId="{CA6E9111-6464-C3A0-4E2B-E02A6798D5AB}"/>
          </ac:inkMkLst>
        </pc:inkChg>
        <pc:inkChg chg="add mod">
          <ac:chgData name="Kokchun Giang" userId="67e2125d-ec8c-4323-9653-9824a2ad815f" providerId="ADAL" clId="{10EEDAB3-2DB0-BA4D-8CC6-6424E46A9142}" dt="2024-01-13T15:33:56.468" v="2965" actId="164"/>
          <ac:inkMkLst>
            <pc:docMk/>
            <pc:sldMk cId="736019928" sldId="330"/>
            <ac:inkMk id="19" creationId="{BB765E42-CAD9-8467-C57C-51A65A69ADE0}"/>
          </ac:inkMkLst>
        </pc:inkChg>
        <pc:inkChg chg="add mod">
          <ac:chgData name="Kokchun Giang" userId="67e2125d-ec8c-4323-9653-9824a2ad815f" providerId="ADAL" clId="{10EEDAB3-2DB0-BA4D-8CC6-6424E46A9142}" dt="2024-01-13T14:24:57.958" v="2690"/>
          <ac:inkMkLst>
            <pc:docMk/>
            <pc:sldMk cId="736019928" sldId="330"/>
            <ac:inkMk id="21" creationId="{E95522E8-AAEF-C195-1567-346751CA4577}"/>
          </ac:inkMkLst>
        </pc:inkChg>
        <pc:inkChg chg="add mod">
          <ac:chgData name="Kokchun Giang" userId="67e2125d-ec8c-4323-9653-9824a2ad815f" providerId="ADAL" clId="{10EEDAB3-2DB0-BA4D-8CC6-6424E46A9142}" dt="2024-01-13T14:24:57.958" v="2690"/>
          <ac:inkMkLst>
            <pc:docMk/>
            <pc:sldMk cId="736019928" sldId="330"/>
            <ac:inkMk id="22" creationId="{31F220A6-EB47-DCE8-0B83-1A49A000EFFD}"/>
          </ac:inkMkLst>
        </pc:inkChg>
        <pc:inkChg chg="add mod">
          <ac:chgData name="Kokchun Giang" userId="67e2125d-ec8c-4323-9653-9824a2ad815f" providerId="ADAL" clId="{10EEDAB3-2DB0-BA4D-8CC6-6424E46A9142}" dt="2024-01-13T14:24:57.958" v="2690"/>
          <ac:inkMkLst>
            <pc:docMk/>
            <pc:sldMk cId="736019928" sldId="330"/>
            <ac:inkMk id="23" creationId="{022BDA5A-3708-E627-569A-1CCA9D326F44}"/>
          </ac:inkMkLst>
        </pc:inkChg>
        <pc:inkChg chg="add mod">
          <ac:chgData name="Kokchun Giang" userId="67e2125d-ec8c-4323-9653-9824a2ad815f" providerId="ADAL" clId="{10EEDAB3-2DB0-BA4D-8CC6-6424E46A9142}" dt="2024-01-13T14:24:57.958" v="2690"/>
          <ac:inkMkLst>
            <pc:docMk/>
            <pc:sldMk cId="736019928" sldId="330"/>
            <ac:inkMk id="24" creationId="{D3599533-5A9B-06C2-F14D-3AFA8C90F9F5}"/>
          </ac:inkMkLst>
        </pc:inkChg>
        <pc:inkChg chg="add mod">
          <ac:chgData name="Kokchun Giang" userId="67e2125d-ec8c-4323-9653-9824a2ad815f" providerId="ADAL" clId="{10EEDAB3-2DB0-BA4D-8CC6-6424E46A9142}" dt="2024-01-13T14:24:57.958" v="2690"/>
          <ac:inkMkLst>
            <pc:docMk/>
            <pc:sldMk cId="736019928" sldId="330"/>
            <ac:inkMk id="25" creationId="{CD967B82-A920-3DB7-00D4-38AF0B56B944}"/>
          </ac:inkMkLst>
        </pc:inkChg>
        <pc:inkChg chg="add mod">
          <ac:chgData name="Kokchun Giang" userId="67e2125d-ec8c-4323-9653-9824a2ad815f" providerId="ADAL" clId="{10EEDAB3-2DB0-BA4D-8CC6-6424E46A9142}" dt="2024-01-13T14:24:57.958" v="2690"/>
          <ac:inkMkLst>
            <pc:docMk/>
            <pc:sldMk cId="736019928" sldId="330"/>
            <ac:inkMk id="26" creationId="{9A576853-0D8C-3E6D-0B0A-FCF719738BAB}"/>
          </ac:inkMkLst>
        </pc:inkChg>
        <pc:inkChg chg="add mod">
          <ac:chgData name="Kokchun Giang" userId="67e2125d-ec8c-4323-9653-9824a2ad815f" providerId="ADAL" clId="{10EEDAB3-2DB0-BA4D-8CC6-6424E46A9142}" dt="2024-01-13T14:24:57.958" v="2690"/>
          <ac:inkMkLst>
            <pc:docMk/>
            <pc:sldMk cId="736019928" sldId="330"/>
            <ac:inkMk id="27" creationId="{1264CA40-B7B3-8B8D-59DE-C088F0373F96}"/>
          </ac:inkMkLst>
        </pc:inkChg>
        <pc:inkChg chg="add mod">
          <ac:chgData name="Kokchun Giang" userId="67e2125d-ec8c-4323-9653-9824a2ad815f" providerId="ADAL" clId="{10EEDAB3-2DB0-BA4D-8CC6-6424E46A9142}" dt="2024-01-13T14:24:57.958" v="2690"/>
          <ac:inkMkLst>
            <pc:docMk/>
            <pc:sldMk cId="736019928" sldId="330"/>
            <ac:inkMk id="29" creationId="{01BE2D0F-428B-4135-6CE9-F65BCDA2A6C8}"/>
          </ac:inkMkLst>
        </pc:inkChg>
        <pc:inkChg chg="add mod">
          <ac:chgData name="Kokchun Giang" userId="67e2125d-ec8c-4323-9653-9824a2ad815f" providerId="ADAL" clId="{10EEDAB3-2DB0-BA4D-8CC6-6424E46A9142}" dt="2024-01-13T14:24:57.958" v="2690"/>
          <ac:inkMkLst>
            <pc:docMk/>
            <pc:sldMk cId="736019928" sldId="330"/>
            <ac:inkMk id="30" creationId="{192D3130-026A-41A5-EEBE-72CC7CEF1A76}"/>
          </ac:inkMkLst>
        </pc:inkChg>
        <pc:inkChg chg="add mod">
          <ac:chgData name="Kokchun Giang" userId="67e2125d-ec8c-4323-9653-9824a2ad815f" providerId="ADAL" clId="{10EEDAB3-2DB0-BA4D-8CC6-6424E46A9142}" dt="2024-01-13T14:24:57.958" v="2690"/>
          <ac:inkMkLst>
            <pc:docMk/>
            <pc:sldMk cId="736019928" sldId="330"/>
            <ac:inkMk id="31" creationId="{38877105-6A8B-8FC3-C2B3-BF42362CCC4D}"/>
          </ac:inkMkLst>
        </pc:inkChg>
        <pc:inkChg chg="add mod">
          <ac:chgData name="Kokchun Giang" userId="67e2125d-ec8c-4323-9653-9824a2ad815f" providerId="ADAL" clId="{10EEDAB3-2DB0-BA4D-8CC6-6424E46A9142}" dt="2024-01-13T14:24:57.958" v="2690"/>
          <ac:inkMkLst>
            <pc:docMk/>
            <pc:sldMk cId="736019928" sldId="330"/>
            <ac:inkMk id="32" creationId="{534CCD34-4E1D-95A3-2B2D-E85EED261383}"/>
          </ac:inkMkLst>
        </pc:inkChg>
        <pc:inkChg chg="add mod">
          <ac:chgData name="Kokchun Giang" userId="67e2125d-ec8c-4323-9653-9824a2ad815f" providerId="ADAL" clId="{10EEDAB3-2DB0-BA4D-8CC6-6424E46A9142}" dt="2024-01-13T15:33:56.468" v="2965" actId="164"/>
          <ac:inkMkLst>
            <pc:docMk/>
            <pc:sldMk cId="736019928" sldId="330"/>
            <ac:inkMk id="34" creationId="{7D4140E7-F0C1-F4EC-405E-DDA118262F87}"/>
          </ac:inkMkLst>
        </pc:inkChg>
        <pc:inkChg chg="add mod">
          <ac:chgData name="Kokchun Giang" userId="67e2125d-ec8c-4323-9653-9824a2ad815f" providerId="ADAL" clId="{10EEDAB3-2DB0-BA4D-8CC6-6424E46A9142}" dt="2024-01-13T14:25:08.254" v="2706"/>
          <ac:inkMkLst>
            <pc:docMk/>
            <pc:sldMk cId="736019928" sldId="330"/>
            <ac:inkMk id="35" creationId="{D4A7824C-9050-219F-DD92-D0CD19EEBEB8}"/>
          </ac:inkMkLst>
        </pc:inkChg>
        <pc:inkChg chg="add mod">
          <ac:chgData name="Kokchun Giang" userId="67e2125d-ec8c-4323-9653-9824a2ad815f" providerId="ADAL" clId="{10EEDAB3-2DB0-BA4D-8CC6-6424E46A9142}" dt="2024-01-13T14:25:08.254" v="2706"/>
          <ac:inkMkLst>
            <pc:docMk/>
            <pc:sldMk cId="736019928" sldId="330"/>
            <ac:inkMk id="36" creationId="{DF13CBBF-D3C5-13EB-69AE-ADF8E0DBCB5C}"/>
          </ac:inkMkLst>
        </pc:inkChg>
        <pc:inkChg chg="add mod">
          <ac:chgData name="Kokchun Giang" userId="67e2125d-ec8c-4323-9653-9824a2ad815f" providerId="ADAL" clId="{10EEDAB3-2DB0-BA4D-8CC6-6424E46A9142}" dt="2024-01-13T14:25:08.254" v="2706"/>
          <ac:inkMkLst>
            <pc:docMk/>
            <pc:sldMk cId="736019928" sldId="330"/>
            <ac:inkMk id="37" creationId="{C7B60EA3-9497-698B-CA6F-587A4A0A0ADD}"/>
          </ac:inkMkLst>
        </pc:inkChg>
        <pc:inkChg chg="add mod">
          <ac:chgData name="Kokchun Giang" userId="67e2125d-ec8c-4323-9653-9824a2ad815f" providerId="ADAL" clId="{10EEDAB3-2DB0-BA4D-8CC6-6424E46A9142}" dt="2024-01-13T14:25:08.254" v="2706"/>
          <ac:inkMkLst>
            <pc:docMk/>
            <pc:sldMk cId="736019928" sldId="330"/>
            <ac:inkMk id="39" creationId="{0FFC72A3-1863-6020-E879-6B8FBA6ED1AC}"/>
          </ac:inkMkLst>
        </pc:inkChg>
        <pc:inkChg chg="add mod">
          <ac:chgData name="Kokchun Giang" userId="67e2125d-ec8c-4323-9653-9824a2ad815f" providerId="ADAL" clId="{10EEDAB3-2DB0-BA4D-8CC6-6424E46A9142}" dt="2024-01-13T14:25:08.254" v="2706"/>
          <ac:inkMkLst>
            <pc:docMk/>
            <pc:sldMk cId="736019928" sldId="330"/>
            <ac:inkMk id="40" creationId="{06E674D5-D49A-83F9-2BA6-423D570115B3}"/>
          </ac:inkMkLst>
        </pc:inkChg>
        <pc:inkChg chg="add mod">
          <ac:chgData name="Kokchun Giang" userId="67e2125d-ec8c-4323-9653-9824a2ad815f" providerId="ADAL" clId="{10EEDAB3-2DB0-BA4D-8CC6-6424E46A9142}" dt="2024-01-13T14:25:08.254" v="2706"/>
          <ac:inkMkLst>
            <pc:docMk/>
            <pc:sldMk cId="736019928" sldId="330"/>
            <ac:inkMk id="41" creationId="{13154CD8-62CF-A933-ADE7-A7CAF7EDF723}"/>
          </ac:inkMkLst>
        </pc:inkChg>
        <pc:inkChg chg="add mod">
          <ac:chgData name="Kokchun Giang" userId="67e2125d-ec8c-4323-9653-9824a2ad815f" providerId="ADAL" clId="{10EEDAB3-2DB0-BA4D-8CC6-6424E46A9142}" dt="2024-01-13T14:25:08.254" v="2706"/>
          <ac:inkMkLst>
            <pc:docMk/>
            <pc:sldMk cId="736019928" sldId="330"/>
            <ac:inkMk id="42" creationId="{BB5460F9-A838-2417-121B-FB806BB726CC}"/>
          </ac:inkMkLst>
        </pc:inkChg>
        <pc:inkChg chg="add mod">
          <ac:chgData name="Kokchun Giang" userId="67e2125d-ec8c-4323-9653-9824a2ad815f" providerId="ADAL" clId="{10EEDAB3-2DB0-BA4D-8CC6-6424E46A9142}" dt="2024-01-13T14:25:08.254" v="2706"/>
          <ac:inkMkLst>
            <pc:docMk/>
            <pc:sldMk cId="736019928" sldId="330"/>
            <ac:inkMk id="43" creationId="{0F2E8FF7-CAAF-682C-298E-243F935632F3}"/>
          </ac:inkMkLst>
        </pc:inkChg>
        <pc:inkChg chg="add mod">
          <ac:chgData name="Kokchun Giang" userId="67e2125d-ec8c-4323-9653-9824a2ad815f" providerId="ADAL" clId="{10EEDAB3-2DB0-BA4D-8CC6-6424E46A9142}" dt="2024-01-13T14:25:08.254" v="2706"/>
          <ac:inkMkLst>
            <pc:docMk/>
            <pc:sldMk cId="736019928" sldId="330"/>
            <ac:inkMk id="44" creationId="{9F92D05E-1D79-A45B-2AF1-47E6437BCFC1}"/>
          </ac:inkMkLst>
        </pc:inkChg>
        <pc:inkChg chg="add mod">
          <ac:chgData name="Kokchun Giang" userId="67e2125d-ec8c-4323-9653-9824a2ad815f" providerId="ADAL" clId="{10EEDAB3-2DB0-BA4D-8CC6-6424E46A9142}" dt="2024-01-13T14:25:08.254" v="2706"/>
          <ac:inkMkLst>
            <pc:docMk/>
            <pc:sldMk cId="736019928" sldId="330"/>
            <ac:inkMk id="45" creationId="{D14D8F06-ABDD-33E8-7953-183BB61ED792}"/>
          </ac:inkMkLst>
        </pc:inkChg>
        <pc:inkChg chg="add mod">
          <ac:chgData name="Kokchun Giang" userId="67e2125d-ec8c-4323-9653-9824a2ad815f" providerId="ADAL" clId="{10EEDAB3-2DB0-BA4D-8CC6-6424E46A9142}" dt="2024-01-13T14:25:08.254" v="2706"/>
          <ac:inkMkLst>
            <pc:docMk/>
            <pc:sldMk cId="736019928" sldId="330"/>
            <ac:inkMk id="46" creationId="{3A295BB2-B51F-A219-671A-65217CE65A15}"/>
          </ac:inkMkLst>
        </pc:inkChg>
        <pc:inkChg chg="add del">
          <ac:chgData name="Kokchun Giang" userId="67e2125d-ec8c-4323-9653-9824a2ad815f" providerId="ADAL" clId="{10EEDAB3-2DB0-BA4D-8CC6-6424E46A9142}" dt="2024-01-13T14:25:07.981" v="2705" actId="9405"/>
          <ac:inkMkLst>
            <pc:docMk/>
            <pc:sldMk cId="736019928" sldId="330"/>
            <ac:inkMk id="47" creationId="{3EA2BAAA-4E27-32B2-DBC9-7F8B005A99FC}"/>
          </ac:inkMkLst>
        </pc:inkChg>
        <pc:inkChg chg="add mod">
          <ac:chgData name="Kokchun Giang" userId="67e2125d-ec8c-4323-9653-9824a2ad815f" providerId="ADAL" clId="{10EEDAB3-2DB0-BA4D-8CC6-6424E46A9142}" dt="2024-01-13T15:33:56.468" v="2965" actId="164"/>
          <ac:inkMkLst>
            <pc:docMk/>
            <pc:sldMk cId="736019928" sldId="330"/>
            <ac:inkMk id="50" creationId="{3639FD86-DEBA-7A9B-9CB0-F70118F3B191}"/>
          </ac:inkMkLst>
        </pc:inkChg>
        <pc:inkChg chg="add mod">
          <ac:chgData name="Kokchun Giang" userId="67e2125d-ec8c-4323-9653-9824a2ad815f" providerId="ADAL" clId="{10EEDAB3-2DB0-BA4D-8CC6-6424E46A9142}" dt="2024-01-13T15:34:41.668" v="2968" actId="164"/>
          <ac:inkMkLst>
            <pc:docMk/>
            <pc:sldMk cId="736019928" sldId="330"/>
            <ac:inkMk id="51" creationId="{1F45CF33-88EC-03C1-9886-4C3A7797FCAF}"/>
          </ac:inkMkLst>
        </pc:inkChg>
        <pc:inkChg chg="add mod">
          <ac:chgData name="Kokchun Giang" userId="67e2125d-ec8c-4323-9653-9824a2ad815f" providerId="ADAL" clId="{10EEDAB3-2DB0-BA4D-8CC6-6424E46A9142}" dt="2024-01-13T15:34:41.668" v="2968" actId="164"/>
          <ac:inkMkLst>
            <pc:docMk/>
            <pc:sldMk cId="736019928" sldId="330"/>
            <ac:inkMk id="52" creationId="{E0958533-8A85-93B2-E991-711D61E4D5EA}"/>
          </ac:inkMkLst>
        </pc:inkChg>
        <pc:inkChg chg="add mod">
          <ac:chgData name="Kokchun Giang" userId="67e2125d-ec8c-4323-9653-9824a2ad815f" providerId="ADAL" clId="{10EEDAB3-2DB0-BA4D-8CC6-6424E46A9142}" dt="2024-01-13T15:34:41.668" v="2968" actId="164"/>
          <ac:inkMkLst>
            <pc:docMk/>
            <pc:sldMk cId="736019928" sldId="330"/>
            <ac:inkMk id="53" creationId="{B2817C19-132F-56B1-668B-191747577E0D}"/>
          </ac:inkMkLst>
        </pc:inkChg>
        <pc:inkChg chg="add mod">
          <ac:chgData name="Kokchun Giang" userId="67e2125d-ec8c-4323-9653-9824a2ad815f" providerId="ADAL" clId="{10EEDAB3-2DB0-BA4D-8CC6-6424E46A9142}" dt="2024-01-13T14:25:29.527" v="2716"/>
          <ac:inkMkLst>
            <pc:docMk/>
            <pc:sldMk cId="736019928" sldId="330"/>
            <ac:inkMk id="54" creationId="{3A966FE5-0644-1FDF-B5E5-49D50EF549B1}"/>
          </ac:inkMkLst>
        </pc:inkChg>
        <pc:inkChg chg="add mod">
          <ac:chgData name="Kokchun Giang" userId="67e2125d-ec8c-4323-9653-9824a2ad815f" providerId="ADAL" clId="{10EEDAB3-2DB0-BA4D-8CC6-6424E46A9142}" dt="2024-01-13T14:25:29.527" v="2716"/>
          <ac:inkMkLst>
            <pc:docMk/>
            <pc:sldMk cId="736019928" sldId="330"/>
            <ac:inkMk id="55" creationId="{66A83F32-BECB-CDE0-B52F-F71BC31BEB09}"/>
          </ac:inkMkLst>
        </pc:inkChg>
        <pc:inkChg chg="add mod">
          <ac:chgData name="Kokchun Giang" userId="67e2125d-ec8c-4323-9653-9824a2ad815f" providerId="ADAL" clId="{10EEDAB3-2DB0-BA4D-8CC6-6424E46A9142}" dt="2024-01-13T14:25:29.527" v="2716"/>
          <ac:inkMkLst>
            <pc:docMk/>
            <pc:sldMk cId="736019928" sldId="330"/>
            <ac:inkMk id="56" creationId="{65208474-8E78-4623-B01C-95C77C27FD81}"/>
          </ac:inkMkLst>
        </pc:inkChg>
        <pc:inkChg chg="add mod">
          <ac:chgData name="Kokchun Giang" userId="67e2125d-ec8c-4323-9653-9824a2ad815f" providerId="ADAL" clId="{10EEDAB3-2DB0-BA4D-8CC6-6424E46A9142}" dt="2024-01-13T14:25:29.527" v="2716"/>
          <ac:inkMkLst>
            <pc:docMk/>
            <pc:sldMk cId="736019928" sldId="330"/>
            <ac:inkMk id="57" creationId="{457CFB15-BFED-4CBD-4897-7DECEA8B2B9E}"/>
          </ac:inkMkLst>
        </pc:inkChg>
        <pc:inkChg chg="add mod">
          <ac:chgData name="Kokchun Giang" userId="67e2125d-ec8c-4323-9653-9824a2ad815f" providerId="ADAL" clId="{10EEDAB3-2DB0-BA4D-8CC6-6424E46A9142}" dt="2024-01-13T14:25:29.527" v="2716"/>
          <ac:inkMkLst>
            <pc:docMk/>
            <pc:sldMk cId="736019928" sldId="330"/>
            <ac:inkMk id="58" creationId="{A0FC808F-043B-4B9E-28F0-8784A97E97D5}"/>
          </ac:inkMkLst>
        </pc:inkChg>
        <pc:inkChg chg="add mod">
          <ac:chgData name="Kokchun Giang" userId="67e2125d-ec8c-4323-9653-9824a2ad815f" providerId="ADAL" clId="{10EEDAB3-2DB0-BA4D-8CC6-6424E46A9142}" dt="2024-01-13T14:25:59.896" v="2761"/>
          <ac:inkMkLst>
            <pc:docMk/>
            <pc:sldMk cId="736019928" sldId="330"/>
            <ac:inkMk id="60" creationId="{AAA94601-AED9-7B21-C33D-C313BCBDB4DB}"/>
          </ac:inkMkLst>
        </pc:inkChg>
        <pc:inkChg chg="add mod">
          <ac:chgData name="Kokchun Giang" userId="67e2125d-ec8c-4323-9653-9824a2ad815f" providerId="ADAL" clId="{10EEDAB3-2DB0-BA4D-8CC6-6424E46A9142}" dt="2024-01-13T14:25:59.896" v="2761"/>
          <ac:inkMkLst>
            <pc:docMk/>
            <pc:sldMk cId="736019928" sldId="330"/>
            <ac:inkMk id="61" creationId="{3D3BEAD0-934A-4012-9EB5-E6489AEE5A34}"/>
          </ac:inkMkLst>
        </pc:inkChg>
        <pc:inkChg chg="add mod">
          <ac:chgData name="Kokchun Giang" userId="67e2125d-ec8c-4323-9653-9824a2ad815f" providerId="ADAL" clId="{10EEDAB3-2DB0-BA4D-8CC6-6424E46A9142}" dt="2024-01-13T14:25:59.896" v="2761"/>
          <ac:inkMkLst>
            <pc:docMk/>
            <pc:sldMk cId="736019928" sldId="330"/>
            <ac:inkMk id="62" creationId="{2AD77A8C-8E72-B77D-D847-B3D75324CE48}"/>
          </ac:inkMkLst>
        </pc:inkChg>
        <pc:inkChg chg="add mod">
          <ac:chgData name="Kokchun Giang" userId="67e2125d-ec8c-4323-9653-9824a2ad815f" providerId="ADAL" clId="{10EEDAB3-2DB0-BA4D-8CC6-6424E46A9142}" dt="2024-01-13T14:25:59.896" v="2761"/>
          <ac:inkMkLst>
            <pc:docMk/>
            <pc:sldMk cId="736019928" sldId="330"/>
            <ac:inkMk id="64" creationId="{C05142E0-DB13-FAA2-79C6-C0929468D828}"/>
          </ac:inkMkLst>
        </pc:inkChg>
        <pc:inkChg chg="add mod">
          <ac:chgData name="Kokchun Giang" userId="67e2125d-ec8c-4323-9653-9824a2ad815f" providerId="ADAL" clId="{10EEDAB3-2DB0-BA4D-8CC6-6424E46A9142}" dt="2024-01-13T14:25:59.896" v="2761"/>
          <ac:inkMkLst>
            <pc:docMk/>
            <pc:sldMk cId="736019928" sldId="330"/>
            <ac:inkMk id="65" creationId="{30A1FF48-D14B-DE5B-E0EC-6E4A9D71D368}"/>
          </ac:inkMkLst>
        </pc:inkChg>
        <pc:inkChg chg="add mod">
          <ac:chgData name="Kokchun Giang" userId="67e2125d-ec8c-4323-9653-9824a2ad815f" providerId="ADAL" clId="{10EEDAB3-2DB0-BA4D-8CC6-6424E46A9142}" dt="2024-01-13T14:25:59.896" v="2761"/>
          <ac:inkMkLst>
            <pc:docMk/>
            <pc:sldMk cId="736019928" sldId="330"/>
            <ac:inkMk id="66" creationId="{3A1F8752-14A6-CF37-88B6-2F0869C0CDFB}"/>
          </ac:inkMkLst>
        </pc:inkChg>
        <pc:inkChg chg="add mod">
          <ac:chgData name="Kokchun Giang" userId="67e2125d-ec8c-4323-9653-9824a2ad815f" providerId="ADAL" clId="{10EEDAB3-2DB0-BA4D-8CC6-6424E46A9142}" dt="2024-01-13T14:25:37.206" v="2728"/>
          <ac:inkMkLst>
            <pc:docMk/>
            <pc:sldMk cId="736019928" sldId="330"/>
            <ac:inkMk id="68" creationId="{82A16D0B-CBCA-F787-A2D7-10615A8F5AA1}"/>
          </ac:inkMkLst>
        </pc:inkChg>
        <pc:inkChg chg="add mod">
          <ac:chgData name="Kokchun Giang" userId="67e2125d-ec8c-4323-9653-9824a2ad815f" providerId="ADAL" clId="{10EEDAB3-2DB0-BA4D-8CC6-6424E46A9142}" dt="2024-01-13T14:25:37.206" v="2728"/>
          <ac:inkMkLst>
            <pc:docMk/>
            <pc:sldMk cId="736019928" sldId="330"/>
            <ac:inkMk id="69" creationId="{006BF70E-9179-D07C-A041-2CCF406C3EFD}"/>
          </ac:inkMkLst>
        </pc:inkChg>
        <pc:inkChg chg="add mod">
          <ac:chgData name="Kokchun Giang" userId="67e2125d-ec8c-4323-9653-9824a2ad815f" providerId="ADAL" clId="{10EEDAB3-2DB0-BA4D-8CC6-6424E46A9142}" dt="2024-01-13T15:34:41.668" v="2968" actId="164"/>
          <ac:inkMkLst>
            <pc:docMk/>
            <pc:sldMk cId="736019928" sldId="330"/>
            <ac:inkMk id="70" creationId="{FED608FB-A4FD-6FE9-D008-C127DBA93D8B}"/>
          </ac:inkMkLst>
        </pc:inkChg>
        <pc:inkChg chg="add mod">
          <ac:chgData name="Kokchun Giang" userId="67e2125d-ec8c-4323-9653-9824a2ad815f" providerId="ADAL" clId="{10EEDAB3-2DB0-BA4D-8CC6-6424E46A9142}" dt="2024-01-13T14:25:59.896" v="2761"/>
          <ac:inkMkLst>
            <pc:docMk/>
            <pc:sldMk cId="736019928" sldId="330"/>
            <ac:inkMk id="72" creationId="{46C236EF-D5F8-5ADC-E45B-181C4F119FCF}"/>
          </ac:inkMkLst>
        </pc:inkChg>
        <pc:inkChg chg="add mod">
          <ac:chgData name="Kokchun Giang" userId="67e2125d-ec8c-4323-9653-9824a2ad815f" providerId="ADAL" clId="{10EEDAB3-2DB0-BA4D-8CC6-6424E46A9142}" dt="2024-01-13T14:25:59.896" v="2761"/>
          <ac:inkMkLst>
            <pc:docMk/>
            <pc:sldMk cId="736019928" sldId="330"/>
            <ac:inkMk id="73" creationId="{4EE251EB-5D7B-4EDA-0275-479CCC44C023}"/>
          </ac:inkMkLst>
        </pc:inkChg>
        <pc:inkChg chg="add mod">
          <ac:chgData name="Kokchun Giang" userId="67e2125d-ec8c-4323-9653-9824a2ad815f" providerId="ADAL" clId="{10EEDAB3-2DB0-BA4D-8CC6-6424E46A9142}" dt="2024-01-13T14:25:59.896" v="2761"/>
          <ac:inkMkLst>
            <pc:docMk/>
            <pc:sldMk cId="736019928" sldId="330"/>
            <ac:inkMk id="74" creationId="{56B982AB-E379-E795-3E4B-447820E5D8F1}"/>
          </ac:inkMkLst>
        </pc:inkChg>
        <pc:inkChg chg="add mod">
          <ac:chgData name="Kokchun Giang" userId="67e2125d-ec8c-4323-9653-9824a2ad815f" providerId="ADAL" clId="{10EEDAB3-2DB0-BA4D-8CC6-6424E46A9142}" dt="2024-01-13T14:25:59.896" v="2761"/>
          <ac:inkMkLst>
            <pc:docMk/>
            <pc:sldMk cId="736019928" sldId="330"/>
            <ac:inkMk id="77" creationId="{10C704C9-6D80-77BC-A4EF-06E0BE559515}"/>
          </ac:inkMkLst>
        </pc:inkChg>
        <pc:inkChg chg="add mod">
          <ac:chgData name="Kokchun Giang" userId="67e2125d-ec8c-4323-9653-9824a2ad815f" providerId="ADAL" clId="{10EEDAB3-2DB0-BA4D-8CC6-6424E46A9142}" dt="2024-01-13T14:25:59.896" v="2761"/>
          <ac:inkMkLst>
            <pc:docMk/>
            <pc:sldMk cId="736019928" sldId="330"/>
            <ac:inkMk id="80" creationId="{3845C6A5-F9A0-0DB0-F4E1-4FCACF487632}"/>
          </ac:inkMkLst>
        </pc:inkChg>
        <pc:inkChg chg="add mod">
          <ac:chgData name="Kokchun Giang" userId="67e2125d-ec8c-4323-9653-9824a2ad815f" providerId="ADAL" clId="{10EEDAB3-2DB0-BA4D-8CC6-6424E46A9142}" dt="2024-01-13T14:25:59.896" v="2761"/>
          <ac:inkMkLst>
            <pc:docMk/>
            <pc:sldMk cId="736019928" sldId="330"/>
            <ac:inkMk id="82" creationId="{6034DC8C-E580-CF90-7622-24AA85BB3994}"/>
          </ac:inkMkLst>
        </pc:inkChg>
        <pc:inkChg chg="add mod">
          <ac:chgData name="Kokchun Giang" userId="67e2125d-ec8c-4323-9653-9824a2ad815f" providerId="ADAL" clId="{10EEDAB3-2DB0-BA4D-8CC6-6424E46A9142}" dt="2024-01-13T14:25:45.844" v="2741"/>
          <ac:inkMkLst>
            <pc:docMk/>
            <pc:sldMk cId="736019928" sldId="330"/>
            <ac:inkMk id="85" creationId="{538A06CF-9293-C6A5-E3B9-236CB9517C47}"/>
          </ac:inkMkLst>
        </pc:inkChg>
        <pc:inkChg chg="add mod">
          <ac:chgData name="Kokchun Giang" userId="67e2125d-ec8c-4323-9653-9824a2ad815f" providerId="ADAL" clId="{10EEDAB3-2DB0-BA4D-8CC6-6424E46A9142}" dt="2024-01-13T14:25:45.844" v="2741"/>
          <ac:inkMkLst>
            <pc:docMk/>
            <pc:sldMk cId="736019928" sldId="330"/>
            <ac:inkMk id="86" creationId="{BC101ACB-56B1-DEBF-1A0D-9A4235F92F2F}"/>
          </ac:inkMkLst>
        </pc:inkChg>
        <pc:inkChg chg="add mod">
          <ac:chgData name="Kokchun Giang" userId="67e2125d-ec8c-4323-9653-9824a2ad815f" providerId="ADAL" clId="{10EEDAB3-2DB0-BA4D-8CC6-6424E46A9142}" dt="2024-01-13T14:25:45.844" v="2741"/>
          <ac:inkMkLst>
            <pc:docMk/>
            <pc:sldMk cId="736019928" sldId="330"/>
            <ac:inkMk id="88" creationId="{3CE3571A-3B9C-C9EF-4E81-ABA640848EDC}"/>
          </ac:inkMkLst>
        </pc:inkChg>
        <pc:inkChg chg="add mod">
          <ac:chgData name="Kokchun Giang" userId="67e2125d-ec8c-4323-9653-9824a2ad815f" providerId="ADAL" clId="{10EEDAB3-2DB0-BA4D-8CC6-6424E46A9142}" dt="2024-01-13T14:25:59.896" v="2761"/>
          <ac:inkMkLst>
            <pc:docMk/>
            <pc:sldMk cId="736019928" sldId="330"/>
            <ac:inkMk id="90" creationId="{C5AF0C43-7F73-943A-4742-668871CE26FA}"/>
          </ac:inkMkLst>
        </pc:inkChg>
        <pc:inkChg chg="add mod">
          <ac:chgData name="Kokchun Giang" userId="67e2125d-ec8c-4323-9653-9824a2ad815f" providerId="ADAL" clId="{10EEDAB3-2DB0-BA4D-8CC6-6424E46A9142}" dt="2024-01-13T14:25:59.896" v="2761"/>
          <ac:inkMkLst>
            <pc:docMk/>
            <pc:sldMk cId="736019928" sldId="330"/>
            <ac:inkMk id="91" creationId="{C687541A-AEF4-E031-1A55-6090E33E9327}"/>
          </ac:inkMkLst>
        </pc:inkChg>
        <pc:inkChg chg="add mod">
          <ac:chgData name="Kokchun Giang" userId="67e2125d-ec8c-4323-9653-9824a2ad815f" providerId="ADAL" clId="{10EEDAB3-2DB0-BA4D-8CC6-6424E46A9142}" dt="2024-01-13T14:25:59.896" v="2761"/>
          <ac:inkMkLst>
            <pc:docMk/>
            <pc:sldMk cId="736019928" sldId="330"/>
            <ac:inkMk id="92" creationId="{B590A23A-8308-60D4-FEA9-B8F16648BA7A}"/>
          </ac:inkMkLst>
        </pc:inkChg>
        <pc:inkChg chg="add mod">
          <ac:chgData name="Kokchun Giang" userId="67e2125d-ec8c-4323-9653-9824a2ad815f" providerId="ADAL" clId="{10EEDAB3-2DB0-BA4D-8CC6-6424E46A9142}" dt="2024-01-13T14:25:59.896" v="2761"/>
          <ac:inkMkLst>
            <pc:docMk/>
            <pc:sldMk cId="736019928" sldId="330"/>
            <ac:inkMk id="94" creationId="{4B43540C-4AD5-26BE-6C12-3E9387AFD53C}"/>
          </ac:inkMkLst>
        </pc:inkChg>
        <pc:inkChg chg="add mod">
          <ac:chgData name="Kokchun Giang" userId="67e2125d-ec8c-4323-9653-9824a2ad815f" providerId="ADAL" clId="{10EEDAB3-2DB0-BA4D-8CC6-6424E46A9142}" dt="2024-01-13T14:25:59.896" v="2761"/>
          <ac:inkMkLst>
            <pc:docMk/>
            <pc:sldMk cId="736019928" sldId="330"/>
            <ac:inkMk id="97" creationId="{9007E587-5C64-C108-2B1A-1891FEB000A6}"/>
          </ac:inkMkLst>
        </pc:inkChg>
        <pc:inkChg chg="add mod">
          <ac:chgData name="Kokchun Giang" userId="67e2125d-ec8c-4323-9653-9824a2ad815f" providerId="ADAL" clId="{10EEDAB3-2DB0-BA4D-8CC6-6424E46A9142}" dt="2024-01-13T14:25:59.896" v="2761"/>
          <ac:inkMkLst>
            <pc:docMk/>
            <pc:sldMk cId="736019928" sldId="330"/>
            <ac:inkMk id="98" creationId="{FCC1BC7B-B3BE-1273-31E4-8379EF6D05D3}"/>
          </ac:inkMkLst>
        </pc:inkChg>
        <pc:inkChg chg="add mod">
          <ac:chgData name="Kokchun Giang" userId="67e2125d-ec8c-4323-9653-9824a2ad815f" providerId="ADAL" clId="{10EEDAB3-2DB0-BA4D-8CC6-6424E46A9142}" dt="2024-01-13T14:25:59.896" v="2761"/>
          <ac:inkMkLst>
            <pc:docMk/>
            <pc:sldMk cId="736019928" sldId="330"/>
            <ac:inkMk id="99" creationId="{03992291-15A3-9C67-BDF7-E9163C51DE06}"/>
          </ac:inkMkLst>
        </pc:inkChg>
        <pc:inkChg chg="add mod">
          <ac:chgData name="Kokchun Giang" userId="67e2125d-ec8c-4323-9653-9824a2ad815f" providerId="ADAL" clId="{10EEDAB3-2DB0-BA4D-8CC6-6424E46A9142}" dt="2024-01-13T15:34:41.668" v="2968" actId="164"/>
          <ac:inkMkLst>
            <pc:docMk/>
            <pc:sldMk cId="736019928" sldId="330"/>
            <ac:inkMk id="101" creationId="{C2E67F88-B433-7477-C1BA-BAC48E4505D8}"/>
          </ac:inkMkLst>
        </pc:inkChg>
        <pc:inkChg chg="add mod">
          <ac:chgData name="Kokchun Giang" userId="67e2125d-ec8c-4323-9653-9824a2ad815f" providerId="ADAL" clId="{10EEDAB3-2DB0-BA4D-8CC6-6424E46A9142}" dt="2024-01-13T14:25:59.896" v="2761"/>
          <ac:inkMkLst>
            <pc:docMk/>
            <pc:sldMk cId="736019928" sldId="330"/>
            <ac:inkMk id="103" creationId="{F5AEF22C-C293-92A2-59EF-F916C7B3B9CC}"/>
          </ac:inkMkLst>
        </pc:inkChg>
        <pc:inkChg chg="add mod">
          <ac:chgData name="Kokchun Giang" userId="67e2125d-ec8c-4323-9653-9824a2ad815f" providerId="ADAL" clId="{10EEDAB3-2DB0-BA4D-8CC6-6424E46A9142}" dt="2024-01-13T14:25:59.896" v="2761"/>
          <ac:inkMkLst>
            <pc:docMk/>
            <pc:sldMk cId="736019928" sldId="330"/>
            <ac:inkMk id="104" creationId="{B7C80E33-E584-A917-2115-5D86ECDBB81E}"/>
          </ac:inkMkLst>
        </pc:inkChg>
        <pc:inkChg chg="add mod">
          <ac:chgData name="Kokchun Giang" userId="67e2125d-ec8c-4323-9653-9824a2ad815f" providerId="ADAL" clId="{10EEDAB3-2DB0-BA4D-8CC6-6424E46A9142}" dt="2024-01-13T14:25:59.896" v="2761"/>
          <ac:inkMkLst>
            <pc:docMk/>
            <pc:sldMk cId="736019928" sldId="330"/>
            <ac:inkMk id="105" creationId="{1852C913-8299-DE3A-0557-F0D24782EEE6}"/>
          </ac:inkMkLst>
        </pc:inkChg>
        <pc:inkChg chg="add mod">
          <ac:chgData name="Kokchun Giang" userId="67e2125d-ec8c-4323-9653-9824a2ad815f" providerId="ADAL" clId="{10EEDAB3-2DB0-BA4D-8CC6-6424E46A9142}" dt="2024-01-13T14:25:59.896" v="2761"/>
          <ac:inkMkLst>
            <pc:docMk/>
            <pc:sldMk cId="736019928" sldId="330"/>
            <ac:inkMk id="106" creationId="{B5488584-6C1F-2C10-D9C1-A259694D7785}"/>
          </ac:inkMkLst>
        </pc:inkChg>
        <pc:inkChg chg="add mod">
          <ac:chgData name="Kokchun Giang" userId="67e2125d-ec8c-4323-9653-9824a2ad815f" providerId="ADAL" clId="{10EEDAB3-2DB0-BA4D-8CC6-6424E46A9142}" dt="2024-01-13T14:25:59.896" v="2761"/>
          <ac:inkMkLst>
            <pc:docMk/>
            <pc:sldMk cId="736019928" sldId="330"/>
            <ac:inkMk id="107" creationId="{050BB576-1464-ACFA-D9C6-7FEA47F93D19}"/>
          </ac:inkMkLst>
        </pc:inkChg>
        <pc:inkChg chg="add mod">
          <ac:chgData name="Kokchun Giang" userId="67e2125d-ec8c-4323-9653-9824a2ad815f" providerId="ADAL" clId="{10EEDAB3-2DB0-BA4D-8CC6-6424E46A9142}" dt="2024-01-13T14:25:59.896" v="2761"/>
          <ac:inkMkLst>
            <pc:docMk/>
            <pc:sldMk cId="736019928" sldId="330"/>
            <ac:inkMk id="108" creationId="{57DAAFD6-A096-B601-D6B4-C17A2FDAF1CF}"/>
          </ac:inkMkLst>
        </pc:inkChg>
        <pc:inkChg chg="add mod">
          <ac:chgData name="Kokchun Giang" userId="67e2125d-ec8c-4323-9653-9824a2ad815f" providerId="ADAL" clId="{10EEDAB3-2DB0-BA4D-8CC6-6424E46A9142}" dt="2024-01-13T14:25:59.896" v="2761"/>
          <ac:inkMkLst>
            <pc:docMk/>
            <pc:sldMk cId="736019928" sldId="330"/>
            <ac:inkMk id="110" creationId="{9265067A-C36E-8961-CC4C-4AEC4DE7D406}"/>
          </ac:inkMkLst>
        </pc:inkChg>
        <pc:inkChg chg="add mod">
          <ac:chgData name="Kokchun Giang" userId="67e2125d-ec8c-4323-9653-9824a2ad815f" providerId="ADAL" clId="{10EEDAB3-2DB0-BA4D-8CC6-6424E46A9142}" dt="2024-01-13T15:35:00.322" v="2970" actId="164"/>
          <ac:inkMkLst>
            <pc:docMk/>
            <pc:sldMk cId="736019928" sldId="330"/>
            <ac:inkMk id="112" creationId="{C4EB806D-1F87-3D57-934A-22A27BD06883}"/>
          </ac:inkMkLst>
        </pc:inkChg>
        <pc:inkChg chg="add mod">
          <ac:chgData name="Kokchun Giang" userId="67e2125d-ec8c-4323-9653-9824a2ad815f" providerId="ADAL" clId="{10EEDAB3-2DB0-BA4D-8CC6-6424E46A9142}" dt="2024-01-13T14:26:16.976" v="2770"/>
          <ac:inkMkLst>
            <pc:docMk/>
            <pc:sldMk cId="736019928" sldId="330"/>
            <ac:inkMk id="113" creationId="{663E0B1B-80F3-3A2E-ED2A-916E46DBB07A}"/>
          </ac:inkMkLst>
        </pc:inkChg>
        <pc:inkChg chg="add mod">
          <ac:chgData name="Kokchun Giang" userId="67e2125d-ec8c-4323-9653-9824a2ad815f" providerId="ADAL" clId="{10EEDAB3-2DB0-BA4D-8CC6-6424E46A9142}" dt="2024-01-13T14:26:16.976" v="2770"/>
          <ac:inkMkLst>
            <pc:docMk/>
            <pc:sldMk cId="736019928" sldId="330"/>
            <ac:inkMk id="114" creationId="{48A06A50-C33C-D2DE-1C9C-85DABE1BDBFD}"/>
          </ac:inkMkLst>
        </pc:inkChg>
        <pc:inkChg chg="add mod">
          <ac:chgData name="Kokchun Giang" userId="67e2125d-ec8c-4323-9653-9824a2ad815f" providerId="ADAL" clId="{10EEDAB3-2DB0-BA4D-8CC6-6424E46A9142}" dt="2024-01-13T14:26:16.976" v="2770"/>
          <ac:inkMkLst>
            <pc:docMk/>
            <pc:sldMk cId="736019928" sldId="330"/>
            <ac:inkMk id="115" creationId="{7B8E7A1C-00FB-A343-1A05-9EF3BC754FDC}"/>
          </ac:inkMkLst>
        </pc:inkChg>
        <pc:inkChg chg="add mod">
          <ac:chgData name="Kokchun Giang" userId="67e2125d-ec8c-4323-9653-9824a2ad815f" providerId="ADAL" clId="{10EEDAB3-2DB0-BA4D-8CC6-6424E46A9142}" dt="2024-01-13T14:26:16.976" v="2770"/>
          <ac:inkMkLst>
            <pc:docMk/>
            <pc:sldMk cId="736019928" sldId="330"/>
            <ac:inkMk id="116" creationId="{974754B6-6AF2-6346-F065-2BF041B8D969}"/>
          </ac:inkMkLst>
        </pc:inkChg>
        <pc:inkChg chg="add mod">
          <ac:chgData name="Kokchun Giang" userId="67e2125d-ec8c-4323-9653-9824a2ad815f" providerId="ADAL" clId="{10EEDAB3-2DB0-BA4D-8CC6-6424E46A9142}" dt="2024-01-13T14:26:16.976" v="2770"/>
          <ac:inkMkLst>
            <pc:docMk/>
            <pc:sldMk cId="736019928" sldId="330"/>
            <ac:inkMk id="117" creationId="{ECF9BE53-F061-370D-3A5C-BCDC343BEB7B}"/>
          </ac:inkMkLst>
        </pc:inkChg>
        <pc:inkChg chg="add del mod">
          <ac:chgData name="Kokchun Giang" userId="67e2125d-ec8c-4323-9653-9824a2ad815f" providerId="ADAL" clId="{10EEDAB3-2DB0-BA4D-8CC6-6424E46A9142}" dt="2024-01-13T14:26:16.976" v="2770"/>
          <ac:inkMkLst>
            <pc:docMk/>
            <pc:sldMk cId="736019928" sldId="330"/>
            <ac:inkMk id="128" creationId="{F32F6F88-27EE-2A31-4F1B-9B6E4281AAC3}"/>
          </ac:inkMkLst>
        </pc:inkChg>
        <pc:inkChg chg="add mod">
          <ac:chgData name="Kokchun Giang" userId="67e2125d-ec8c-4323-9653-9824a2ad815f" providerId="ADAL" clId="{10EEDAB3-2DB0-BA4D-8CC6-6424E46A9142}" dt="2024-01-13T14:28:27.757" v="2839" actId="164"/>
          <ac:inkMkLst>
            <pc:docMk/>
            <pc:sldMk cId="736019928" sldId="330"/>
            <ac:inkMk id="130" creationId="{A4ADB93A-2D94-3083-38EC-51C2DFD3E718}"/>
          </ac:inkMkLst>
        </pc:inkChg>
        <pc:inkChg chg="add mod">
          <ac:chgData name="Kokchun Giang" userId="67e2125d-ec8c-4323-9653-9824a2ad815f" providerId="ADAL" clId="{10EEDAB3-2DB0-BA4D-8CC6-6424E46A9142}" dt="2024-01-13T15:34:41.668" v="2968" actId="164"/>
          <ac:inkMkLst>
            <pc:docMk/>
            <pc:sldMk cId="736019928" sldId="330"/>
            <ac:inkMk id="131" creationId="{C1C3D903-86D9-0016-FB0C-BA83D5BFADE8}"/>
          </ac:inkMkLst>
        </pc:inkChg>
        <pc:inkChg chg="add mod">
          <ac:chgData name="Kokchun Giang" userId="67e2125d-ec8c-4323-9653-9824a2ad815f" providerId="ADAL" clId="{10EEDAB3-2DB0-BA4D-8CC6-6424E46A9142}" dt="2024-01-13T15:34:41.668" v="2968" actId="164"/>
          <ac:inkMkLst>
            <pc:docMk/>
            <pc:sldMk cId="736019928" sldId="330"/>
            <ac:inkMk id="132" creationId="{5F008215-456F-8EC5-18A4-4233AA5892CE}"/>
          </ac:inkMkLst>
        </pc:inkChg>
        <pc:inkChg chg="add mod">
          <ac:chgData name="Kokchun Giang" userId="67e2125d-ec8c-4323-9653-9824a2ad815f" providerId="ADAL" clId="{10EEDAB3-2DB0-BA4D-8CC6-6424E46A9142}" dt="2024-01-13T15:34:41.668" v="2968" actId="164"/>
          <ac:inkMkLst>
            <pc:docMk/>
            <pc:sldMk cId="736019928" sldId="330"/>
            <ac:inkMk id="133" creationId="{6FCE8E9E-CF8D-3273-6B14-30D78CF68F70}"/>
          </ac:inkMkLst>
        </pc:inkChg>
        <pc:inkChg chg="add mod">
          <ac:chgData name="Kokchun Giang" userId="67e2125d-ec8c-4323-9653-9824a2ad815f" providerId="ADAL" clId="{10EEDAB3-2DB0-BA4D-8CC6-6424E46A9142}" dt="2024-01-13T15:34:41.668" v="2968" actId="164"/>
          <ac:inkMkLst>
            <pc:docMk/>
            <pc:sldMk cId="736019928" sldId="330"/>
            <ac:inkMk id="135" creationId="{3160886B-C4C0-EFAD-5B74-D114B81582F4}"/>
          </ac:inkMkLst>
        </pc:inkChg>
        <pc:inkChg chg="add mod">
          <ac:chgData name="Kokchun Giang" userId="67e2125d-ec8c-4323-9653-9824a2ad815f" providerId="ADAL" clId="{10EEDAB3-2DB0-BA4D-8CC6-6424E46A9142}" dt="2024-01-13T14:26:25.539" v="2781"/>
          <ac:inkMkLst>
            <pc:docMk/>
            <pc:sldMk cId="736019928" sldId="330"/>
            <ac:inkMk id="136" creationId="{04688FF6-C6FD-C516-A549-53E9E9AEE297}"/>
          </ac:inkMkLst>
        </pc:inkChg>
        <pc:inkChg chg="add mod">
          <ac:chgData name="Kokchun Giang" userId="67e2125d-ec8c-4323-9653-9824a2ad815f" providerId="ADAL" clId="{10EEDAB3-2DB0-BA4D-8CC6-6424E46A9142}" dt="2024-01-13T14:26:25.539" v="2781"/>
          <ac:inkMkLst>
            <pc:docMk/>
            <pc:sldMk cId="736019928" sldId="330"/>
            <ac:inkMk id="138" creationId="{A2D95050-DBD5-A35A-41D7-BDA17940243C}"/>
          </ac:inkMkLst>
        </pc:inkChg>
        <pc:inkChg chg="add mod">
          <ac:chgData name="Kokchun Giang" userId="67e2125d-ec8c-4323-9653-9824a2ad815f" providerId="ADAL" clId="{10EEDAB3-2DB0-BA4D-8CC6-6424E46A9142}" dt="2024-01-13T15:34:41.668" v="2968" actId="164"/>
          <ac:inkMkLst>
            <pc:docMk/>
            <pc:sldMk cId="736019928" sldId="330"/>
            <ac:inkMk id="139" creationId="{B217EBD8-9837-163D-3A33-C1F54D15B998}"/>
          </ac:inkMkLst>
        </pc:inkChg>
        <pc:inkChg chg="add mod">
          <ac:chgData name="Kokchun Giang" userId="67e2125d-ec8c-4323-9653-9824a2ad815f" providerId="ADAL" clId="{10EEDAB3-2DB0-BA4D-8CC6-6424E46A9142}" dt="2024-01-13T15:34:41.668" v="2968" actId="164"/>
          <ac:inkMkLst>
            <pc:docMk/>
            <pc:sldMk cId="736019928" sldId="330"/>
            <ac:inkMk id="140" creationId="{2771319C-D7CD-C963-EC81-CAE1E900EA4A}"/>
          </ac:inkMkLst>
        </pc:inkChg>
        <pc:inkChg chg="add mod">
          <ac:chgData name="Kokchun Giang" userId="67e2125d-ec8c-4323-9653-9824a2ad815f" providerId="ADAL" clId="{10EEDAB3-2DB0-BA4D-8CC6-6424E46A9142}" dt="2024-01-13T14:26:31.866" v="2804"/>
          <ac:inkMkLst>
            <pc:docMk/>
            <pc:sldMk cId="736019928" sldId="330"/>
            <ac:inkMk id="141" creationId="{5D8725A2-B2F0-4942-87CA-38BCA695D115}"/>
          </ac:inkMkLst>
        </pc:inkChg>
        <pc:inkChg chg="add mod">
          <ac:chgData name="Kokchun Giang" userId="67e2125d-ec8c-4323-9653-9824a2ad815f" providerId="ADAL" clId="{10EEDAB3-2DB0-BA4D-8CC6-6424E46A9142}" dt="2024-01-13T14:26:31.866" v="2804"/>
          <ac:inkMkLst>
            <pc:docMk/>
            <pc:sldMk cId="736019928" sldId="330"/>
            <ac:inkMk id="143" creationId="{70D71A0F-1B84-3EE6-896A-3D194D6AE966}"/>
          </ac:inkMkLst>
        </pc:inkChg>
        <pc:inkChg chg="add mod">
          <ac:chgData name="Kokchun Giang" userId="67e2125d-ec8c-4323-9653-9824a2ad815f" providerId="ADAL" clId="{10EEDAB3-2DB0-BA4D-8CC6-6424E46A9142}" dt="2024-01-13T14:26:31.866" v="2804"/>
          <ac:inkMkLst>
            <pc:docMk/>
            <pc:sldMk cId="736019928" sldId="330"/>
            <ac:inkMk id="144" creationId="{B209B94B-51B4-5659-74FE-1B6003BAEFEE}"/>
          </ac:inkMkLst>
        </pc:inkChg>
        <pc:inkChg chg="add mod">
          <ac:chgData name="Kokchun Giang" userId="67e2125d-ec8c-4323-9653-9824a2ad815f" providerId="ADAL" clId="{10EEDAB3-2DB0-BA4D-8CC6-6424E46A9142}" dt="2024-01-13T14:26:31.866" v="2804"/>
          <ac:inkMkLst>
            <pc:docMk/>
            <pc:sldMk cId="736019928" sldId="330"/>
            <ac:inkMk id="145" creationId="{253C64B8-8CD2-52F4-AEBB-D8EA7DF1F85F}"/>
          </ac:inkMkLst>
        </pc:inkChg>
        <pc:inkChg chg="add mod">
          <ac:chgData name="Kokchun Giang" userId="67e2125d-ec8c-4323-9653-9824a2ad815f" providerId="ADAL" clId="{10EEDAB3-2DB0-BA4D-8CC6-6424E46A9142}" dt="2024-01-13T14:26:31.866" v="2804"/>
          <ac:inkMkLst>
            <pc:docMk/>
            <pc:sldMk cId="736019928" sldId="330"/>
            <ac:inkMk id="146" creationId="{B877EA0E-ABAA-9D25-BA02-E499AF2F2B3D}"/>
          </ac:inkMkLst>
        </pc:inkChg>
        <pc:inkChg chg="add mod">
          <ac:chgData name="Kokchun Giang" userId="67e2125d-ec8c-4323-9653-9824a2ad815f" providerId="ADAL" clId="{10EEDAB3-2DB0-BA4D-8CC6-6424E46A9142}" dt="2024-01-13T14:26:31.866" v="2804"/>
          <ac:inkMkLst>
            <pc:docMk/>
            <pc:sldMk cId="736019928" sldId="330"/>
            <ac:inkMk id="147" creationId="{5B842625-9627-9188-7350-D073ED67D31E}"/>
          </ac:inkMkLst>
        </pc:inkChg>
        <pc:inkChg chg="add mod">
          <ac:chgData name="Kokchun Giang" userId="67e2125d-ec8c-4323-9653-9824a2ad815f" providerId="ADAL" clId="{10EEDAB3-2DB0-BA4D-8CC6-6424E46A9142}" dt="2024-01-13T14:26:31.866" v="2804"/>
          <ac:inkMkLst>
            <pc:docMk/>
            <pc:sldMk cId="736019928" sldId="330"/>
            <ac:inkMk id="148" creationId="{4673F7ED-EF87-8610-DF59-DE2E56A669B3}"/>
          </ac:inkMkLst>
        </pc:inkChg>
        <pc:inkChg chg="add mod">
          <ac:chgData name="Kokchun Giang" userId="67e2125d-ec8c-4323-9653-9824a2ad815f" providerId="ADAL" clId="{10EEDAB3-2DB0-BA4D-8CC6-6424E46A9142}" dt="2024-01-13T14:26:31.866" v="2804"/>
          <ac:inkMkLst>
            <pc:docMk/>
            <pc:sldMk cId="736019928" sldId="330"/>
            <ac:inkMk id="149" creationId="{9D9D7A38-AD2E-B3B7-A6B0-02F413A89242}"/>
          </ac:inkMkLst>
        </pc:inkChg>
        <pc:inkChg chg="add mod">
          <ac:chgData name="Kokchun Giang" userId="67e2125d-ec8c-4323-9653-9824a2ad815f" providerId="ADAL" clId="{10EEDAB3-2DB0-BA4D-8CC6-6424E46A9142}" dt="2024-01-13T14:26:31.866" v="2804"/>
          <ac:inkMkLst>
            <pc:docMk/>
            <pc:sldMk cId="736019928" sldId="330"/>
            <ac:inkMk id="150" creationId="{5EFB6511-36E0-DC59-B695-268467A20752}"/>
          </ac:inkMkLst>
        </pc:inkChg>
        <pc:inkChg chg="add mod">
          <ac:chgData name="Kokchun Giang" userId="67e2125d-ec8c-4323-9653-9824a2ad815f" providerId="ADAL" clId="{10EEDAB3-2DB0-BA4D-8CC6-6424E46A9142}" dt="2024-01-13T14:26:31.866" v="2804"/>
          <ac:inkMkLst>
            <pc:docMk/>
            <pc:sldMk cId="736019928" sldId="330"/>
            <ac:inkMk id="151" creationId="{569E6E7B-B7DD-E7EF-3347-82D22B6D61BD}"/>
          </ac:inkMkLst>
        </pc:inkChg>
        <pc:inkChg chg="add mod">
          <ac:chgData name="Kokchun Giang" userId="67e2125d-ec8c-4323-9653-9824a2ad815f" providerId="ADAL" clId="{10EEDAB3-2DB0-BA4D-8CC6-6424E46A9142}" dt="2024-01-13T14:26:31.866" v="2804"/>
          <ac:inkMkLst>
            <pc:docMk/>
            <pc:sldMk cId="736019928" sldId="330"/>
            <ac:inkMk id="152" creationId="{94D8CEDC-84EE-5D6E-C73E-2257FD5B3548}"/>
          </ac:inkMkLst>
        </pc:inkChg>
        <pc:inkChg chg="add mod">
          <ac:chgData name="Kokchun Giang" userId="67e2125d-ec8c-4323-9653-9824a2ad815f" providerId="ADAL" clId="{10EEDAB3-2DB0-BA4D-8CC6-6424E46A9142}" dt="2024-01-13T14:26:31.866" v="2804"/>
          <ac:inkMkLst>
            <pc:docMk/>
            <pc:sldMk cId="736019928" sldId="330"/>
            <ac:inkMk id="153" creationId="{C8B8606C-8560-1DE3-28AD-68E411D49696}"/>
          </ac:inkMkLst>
        </pc:inkChg>
        <pc:inkChg chg="add mod">
          <ac:chgData name="Kokchun Giang" userId="67e2125d-ec8c-4323-9653-9824a2ad815f" providerId="ADAL" clId="{10EEDAB3-2DB0-BA4D-8CC6-6424E46A9142}" dt="2024-01-13T14:26:31.866" v="2804"/>
          <ac:inkMkLst>
            <pc:docMk/>
            <pc:sldMk cId="736019928" sldId="330"/>
            <ac:inkMk id="154" creationId="{C028CEB6-8D39-5521-3EE3-ECD8745414DF}"/>
          </ac:inkMkLst>
        </pc:inkChg>
        <pc:inkChg chg="add mod">
          <ac:chgData name="Kokchun Giang" userId="67e2125d-ec8c-4323-9653-9824a2ad815f" providerId="ADAL" clId="{10EEDAB3-2DB0-BA4D-8CC6-6424E46A9142}" dt="2024-01-13T14:26:31.866" v="2804"/>
          <ac:inkMkLst>
            <pc:docMk/>
            <pc:sldMk cId="736019928" sldId="330"/>
            <ac:inkMk id="155" creationId="{79EB3B12-340D-96B6-6BB6-AF8E0C8A5F4E}"/>
          </ac:inkMkLst>
        </pc:inkChg>
        <pc:inkChg chg="add mod">
          <ac:chgData name="Kokchun Giang" userId="67e2125d-ec8c-4323-9653-9824a2ad815f" providerId="ADAL" clId="{10EEDAB3-2DB0-BA4D-8CC6-6424E46A9142}" dt="2024-01-13T14:26:31.866" v="2804"/>
          <ac:inkMkLst>
            <pc:docMk/>
            <pc:sldMk cId="736019928" sldId="330"/>
            <ac:inkMk id="156" creationId="{BF2A90B8-0758-4510-7129-EFDD688CA385}"/>
          </ac:inkMkLst>
        </pc:inkChg>
        <pc:inkChg chg="add mod">
          <ac:chgData name="Kokchun Giang" userId="67e2125d-ec8c-4323-9653-9824a2ad815f" providerId="ADAL" clId="{10EEDAB3-2DB0-BA4D-8CC6-6424E46A9142}" dt="2024-01-13T14:26:31.866" v="2804"/>
          <ac:inkMkLst>
            <pc:docMk/>
            <pc:sldMk cId="736019928" sldId="330"/>
            <ac:inkMk id="157" creationId="{D983F259-37F4-970B-5EFB-58C6B55E0697}"/>
          </ac:inkMkLst>
        </pc:inkChg>
        <pc:inkChg chg="add mod">
          <ac:chgData name="Kokchun Giang" userId="67e2125d-ec8c-4323-9653-9824a2ad815f" providerId="ADAL" clId="{10EEDAB3-2DB0-BA4D-8CC6-6424E46A9142}" dt="2024-01-13T14:26:31.866" v="2804"/>
          <ac:inkMkLst>
            <pc:docMk/>
            <pc:sldMk cId="736019928" sldId="330"/>
            <ac:inkMk id="158" creationId="{9C5DCE81-3C74-0A24-7DBA-8BCF8447D09C}"/>
          </ac:inkMkLst>
        </pc:inkChg>
        <pc:inkChg chg="add mod">
          <ac:chgData name="Kokchun Giang" userId="67e2125d-ec8c-4323-9653-9824a2ad815f" providerId="ADAL" clId="{10EEDAB3-2DB0-BA4D-8CC6-6424E46A9142}" dt="2024-01-13T14:26:31.866" v="2804"/>
          <ac:inkMkLst>
            <pc:docMk/>
            <pc:sldMk cId="736019928" sldId="330"/>
            <ac:inkMk id="159" creationId="{9656016F-119B-BCE3-EEDB-2E36D2CB24B5}"/>
          </ac:inkMkLst>
        </pc:inkChg>
        <pc:inkChg chg="add mod">
          <ac:chgData name="Kokchun Giang" userId="67e2125d-ec8c-4323-9653-9824a2ad815f" providerId="ADAL" clId="{10EEDAB3-2DB0-BA4D-8CC6-6424E46A9142}" dt="2024-01-13T14:26:31.866" v="2804"/>
          <ac:inkMkLst>
            <pc:docMk/>
            <pc:sldMk cId="736019928" sldId="330"/>
            <ac:inkMk id="160" creationId="{EB966CE2-A0B4-4295-9E51-409226BC713F}"/>
          </ac:inkMkLst>
        </pc:inkChg>
        <pc:inkChg chg="add mod">
          <ac:chgData name="Kokchun Giang" userId="67e2125d-ec8c-4323-9653-9824a2ad815f" providerId="ADAL" clId="{10EEDAB3-2DB0-BA4D-8CC6-6424E46A9142}" dt="2024-01-13T14:26:31.866" v="2804"/>
          <ac:inkMkLst>
            <pc:docMk/>
            <pc:sldMk cId="736019928" sldId="330"/>
            <ac:inkMk id="161" creationId="{479CB3CF-2016-5D6C-5CDA-F6BBFB74E78F}"/>
          </ac:inkMkLst>
        </pc:inkChg>
        <pc:inkChg chg="add mod">
          <ac:chgData name="Kokchun Giang" userId="67e2125d-ec8c-4323-9653-9824a2ad815f" providerId="ADAL" clId="{10EEDAB3-2DB0-BA4D-8CC6-6424E46A9142}" dt="2024-01-13T15:34:41.668" v="2968" actId="164"/>
          <ac:inkMkLst>
            <pc:docMk/>
            <pc:sldMk cId="736019928" sldId="330"/>
            <ac:inkMk id="162" creationId="{0FCAF3AD-FDBC-E089-CC16-46263A318E65}"/>
          </ac:inkMkLst>
        </pc:inkChg>
        <pc:inkChg chg="add mod">
          <ac:chgData name="Kokchun Giang" userId="67e2125d-ec8c-4323-9653-9824a2ad815f" providerId="ADAL" clId="{10EEDAB3-2DB0-BA4D-8CC6-6424E46A9142}" dt="2024-01-13T14:26:31.866" v="2804"/>
          <ac:inkMkLst>
            <pc:docMk/>
            <pc:sldMk cId="736019928" sldId="330"/>
            <ac:inkMk id="163" creationId="{A9C53D6C-B1E5-6D04-4F7D-D99ECE3D291E}"/>
          </ac:inkMkLst>
        </pc:inkChg>
        <pc:inkChg chg="add mod">
          <ac:chgData name="Kokchun Giang" userId="67e2125d-ec8c-4323-9653-9824a2ad815f" providerId="ADAL" clId="{10EEDAB3-2DB0-BA4D-8CC6-6424E46A9142}" dt="2024-01-13T14:26:31.866" v="2804"/>
          <ac:inkMkLst>
            <pc:docMk/>
            <pc:sldMk cId="736019928" sldId="330"/>
            <ac:inkMk id="165" creationId="{BAE1D91A-DFEB-6F2C-FF8E-2972C8CB9616}"/>
          </ac:inkMkLst>
        </pc:inkChg>
        <pc:inkChg chg="add mod">
          <ac:chgData name="Kokchun Giang" userId="67e2125d-ec8c-4323-9653-9824a2ad815f" providerId="ADAL" clId="{10EEDAB3-2DB0-BA4D-8CC6-6424E46A9142}" dt="2024-01-13T15:35:35.259" v="2975" actId="164"/>
          <ac:inkMkLst>
            <pc:docMk/>
            <pc:sldMk cId="736019928" sldId="330"/>
            <ac:inkMk id="171" creationId="{AC131F33-C836-C26F-CD61-73F883486A78}"/>
          </ac:inkMkLst>
        </pc:inkChg>
        <pc:inkChg chg="add mod">
          <ac:chgData name="Kokchun Giang" userId="67e2125d-ec8c-4323-9653-9824a2ad815f" providerId="ADAL" clId="{10EEDAB3-2DB0-BA4D-8CC6-6424E46A9142}" dt="2024-01-13T14:26:43.719" v="2810"/>
          <ac:inkMkLst>
            <pc:docMk/>
            <pc:sldMk cId="736019928" sldId="330"/>
            <ac:inkMk id="172" creationId="{40D3E9F5-BDDD-8766-98A1-6A61071EDFC7}"/>
          </ac:inkMkLst>
        </pc:inkChg>
        <pc:inkChg chg="add mod">
          <ac:chgData name="Kokchun Giang" userId="67e2125d-ec8c-4323-9653-9824a2ad815f" providerId="ADAL" clId="{10EEDAB3-2DB0-BA4D-8CC6-6424E46A9142}" dt="2024-01-13T14:26:43.719" v="2810"/>
          <ac:inkMkLst>
            <pc:docMk/>
            <pc:sldMk cId="736019928" sldId="330"/>
            <ac:inkMk id="173" creationId="{BB6DE04C-82E5-3DB1-B6E9-A090CD2E8615}"/>
          </ac:inkMkLst>
        </pc:inkChg>
        <pc:inkChg chg="add mod">
          <ac:chgData name="Kokchun Giang" userId="67e2125d-ec8c-4323-9653-9824a2ad815f" providerId="ADAL" clId="{10EEDAB3-2DB0-BA4D-8CC6-6424E46A9142}" dt="2024-01-13T14:26:43.719" v="2810"/>
          <ac:inkMkLst>
            <pc:docMk/>
            <pc:sldMk cId="736019928" sldId="330"/>
            <ac:inkMk id="174" creationId="{750DA22A-89EA-C26A-F01B-68E2906FBC12}"/>
          </ac:inkMkLst>
        </pc:inkChg>
        <pc:inkChg chg="add mod">
          <ac:chgData name="Kokchun Giang" userId="67e2125d-ec8c-4323-9653-9824a2ad815f" providerId="ADAL" clId="{10EEDAB3-2DB0-BA4D-8CC6-6424E46A9142}" dt="2024-01-13T15:36:19.162" v="2984" actId="164"/>
          <ac:inkMkLst>
            <pc:docMk/>
            <pc:sldMk cId="736019928" sldId="330"/>
            <ac:inkMk id="175" creationId="{27BBDA90-5424-E4D1-AC43-35571A5F698E}"/>
          </ac:inkMkLst>
        </pc:inkChg>
        <pc:inkChg chg="add del">
          <ac:chgData name="Kokchun Giang" userId="67e2125d-ec8c-4323-9653-9824a2ad815f" providerId="ADAL" clId="{10EEDAB3-2DB0-BA4D-8CC6-6424E46A9142}" dt="2024-01-13T14:26:57.521" v="2812" actId="9405"/>
          <ac:inkMkLst>
            <pc:docMk/>
            <pc:sldMk cId="736019928" sldId="330"/>
            <ac:inkMk id="177" creationId="{3F9FCB9F-B1A6-EC60-34AD-9F8C38CF7939}"/>
          </ac:inkMkLst>
        </pc:inkChg>
        <pc:inkChg chg="add">
          <ac:chgData name="Kokchun Giang" userId="67e2125d-ec8c-4323-9653-9824a2ad815f" providerId="ADAL" clId="{10EEDAB3-2DB0-BA4D-8CC6-6424E46A9142}" dt="2024-01-13T14:27:08.910" v="2813" actId="9405"/>
          <ac:inkMkLst>
            <pc:docMk/>
            <pc:sldMk cId="736019928" sldId="330"/>
            <ac:inkMk id="178" creationId="{041B0FF4-6DF1-5015-DF96-A3E9599956C6}"/>
          </ac:inkMkLst>
        </pc:inkChg>
        <pc:inkChg chg="add">
          <ac:chgData name="Kokchun Giang" userId="67e2125d-ec8c-4323-9653-9824a2ad815f" providerId="ADAL" clId="{10EEDAB3-2DB0-BA4D-8CC6-6424E46A9142}" dt="2024-01-13T14:27:11.015" v="2814" actId="9405"/>
          <ac:inkMkLst>
            <pc:docMk/>
            <pc:sldMk cId="736019928" sldId="330"/>
            <ac:inkMk id="179" creationId="{E1EC1460-CC37-B5B2-3DBF-F9255ACFF46A}"/>
          </ac:inkMkLst>
        </pc:inkChg>
        <pc:inkChg chg="add">
          <ac:chgData name="Kokchun Giang" userId="67e2125d-ec8c-4323-9653-9824a2ad815f" providerId="ADAL" clId="{10EEDAB3-2DB0-BA4D-8CC6-6424E46A9142}" dt="2024-01-13T14:27:14.067" v="2815" actId="9405"/>
          <ac:inkMkLst>
            <pc:docMk/>
            <pc:sldMk cId="736019928" sldId="330"/>
            <ac:inkMk id="180" creationId="{AB587BB7-1483-CECA-E4E4-7229BDD03CDB}"/>
          </ac:inkMkLst>
        </pc:inkChg>
        <pc:inkChg chg="add">
          <ac:chgData name="Kokchun Giang" userId="67e2125d-ec8c-4323-9653-9824a2ad815f" providerId="ADAL" clId="{10EEDAB3-2DB0-BA4D-8CC6-6424E46A9142}" dt="2024-01-13T14:27:16.571" v="2816" actId="9405"/>
          <ac:inkMkLst>
            <pc:docMk/>
            <pc:sldMk cId="736019928" sldId="330"/>
            <ac:inkMk id="181" creationId="{298EA9EF-7758-5FA1-B668-AE57D23070AD}"/>
          </ac:inkMkLst>
        </pc:inkChg>
        <pc:inkChg chg="add del">
          <ac:chgData name="Kokchun Giang" userId="67e2125d-ec8c-4323-9653-9824a2ad815f" providerId="ADAL" clId="{10EEDAB3-2DB0-BA4D-8CC6-6424E46A9142}" dt="2024-01-13T14:27:28.239" v="2818" actId="9405"/>
          <ac:inkMkLst>
            <pc:docMk/>
            <pc:sldMk cId="736019928" sldId="330"/>
            <ac:inkMk id="182" creationId="{759026FC-4B0E-56CF-50FB-CCC833C1DE8F}"/>
          </ac:inkMkLst>
        </pc:inkChg>
        <pc:inkChg chg="add mod">
          <ac:chgData name="Kokchun Giang" userId="67e2125d-ec8c-4323-9653-9824a2ad815f" providerId="ADAL" clId="{10EEDAB3-2DB0-BA4D-8CC6-6424E46A9142}" dt="2024-01-13T14:28:38.908" v="2841" actId="164"/>
          <ac:inkMkLst>
            <pc:docMk/>
            <pc:sldMk cId="736019928" sldId="330"/>
            <ac:inkMk id="183" creationId="{3932AF86-CC7F-3E2C-B6C0-8C80CDAD9C88}"/>
          </ac:inkMkLst>
        </pc:inkChg>
        <pc:inkChg chg="add mod">
          <ac:chgData name="Kokchun Giang" userId="67e2125d-ec8c-4323-9653-9824a2ad815f" providerId="ADAL" clId="{10EEDAB3-2DB0-BA4D-8CC6-6424E46A9142}" dt="2024-01-13T14:28:38.908" v="2841" actId="164"/>
          <ac:inkMkLst>
            <pc:docMk/>
            <pc:sldMk cId="736019928" sldId="330"/>
            <ac:inkMk id="184" creationId="{7D840C02-FD34-9D2A-3F61-FA1B104DE43D}"/>
          </ac:inkMkLst>
        </pc:inkChg>
        <pc:inkChg chg="add mod">
          <ac:chgData name="Kokchun Giang" userId="67e2125d-ec8c-4323-9653-9824a2ad815f" providerId="ADAL" clId="{10EEDAB3-2DB0-BA4D-8CC6-6424E46A9142}" dt="2024-01-13T14:27:44.964" v="2829"/>
          <ac:inkMkLst>
            <pc:docMk/>
            <pc:sldMk cId="736019928" sldId="330"/>
            <ac:inkMk id="185" creationId="{D37C94F6-6148-8E8D-4B1E-F5CB057529B8}"/>
          </ac:inkMkLst>
        </pc:inkChg>
        <pc:inkChg chg="add mod">
          <ac:chgData name="Kokchun Giang" userId="67e2125d-ec8c-4323-9653-9824a2ad815f" providerId="ADAL" clId="{10EEDAB3-2DB0-BA4D-8CC6-6424E46A9142}" dt="2024-01-13T14:27:44.964" v="2829"/>
          <ac:inkMkLst>
            <pc:docMk/>
            <pc:sldMk cId="736019928" sldId="330"/>
            <ac:inkMk id="186" creationId="{4697134D-6F3A-1AEC-A2EA-894DADC76A77}"/>
          </ac:inkMkLst>
        </pc:inkChg>
        <pc:inkChg chg="add mod">
          <ac:chgData name="Kokchun Giang" userId="67e2125d-ec8c-4323-9653-9824a2ad815f" providerId="ADAL" clId="{10EEDAB3-2DB0-BA4D-8CC6-6424E46A9142}" dt="2024-01-13T14:27:44.964" v="2829"/>
          <ac:inkMkLst>
            <pc:docMk/>
            <pc:sldMk cId="736019928" sldId="330"/>
            <ac:inkMk id="187" creationId="{47164C5E-FF4F-E790-F1EF-5E0CECA66C93}"/>
          </ac:inkMkLst>
        </pc:inkChg>
        <pc:inkChg chg="add mod">
          <ac:chgData name="Kokchun Giang" userId="67e2125d-ec8c-4323-9653-9824a2ad815f" providerId="ADAL" clId="{10EEDAB3-2DB0-BA4D-8CC6-6424E46A9142}" dt="2024-01-13T14:27:44.964" v="2829"/>
          <ac:inkMkLst>
            <pc:docMk/>
            <pc:sldMk cId="736019928" sldId="330"/>
            <ac:inkMk id="188" creationId="{EDFA0E5D-5BC6-0273-E136-B7C983EF5BEF}"/>
          </ac:inkMkLst>
        </pc:inkChg>
        <pc:inkChg chg="add mod">
          <ac:chgData name="Kokchun Giang" userId="67e2125d-ec8c-4323-9653-9824a2ad815f" providerId="ADAL" clId="{10EEDAB3-2DB0-BA4D-8CC6-6424E46A9142}" dt="2024-01-13T14:27:44.964" v="2829"/>
          <ac:inkMkLst>
            <pc:docMk/>
            <pc:sldMk cId="736019928" sldId="330"/>
            <ac:inkMk id="189" creationId="{15B565A3-2DB4-DC32-1663-C042E9ACE9DD}"/>
          </ac:inkMkLst>
        </pc:inkChg>
        <pc:inkChg chg="add mod">
          <ac:chgData name="Kokchun Giang" userId="67e2125d-ec8c-4323-9653-9824a2ad815f" providerId="ADAL" clId="{10EEDAB3-2DB0-BA4D-8CC6-6424E46A9142}" dt="2024-01-13T14:27:44.964" v="2829"/>
          <ac:inkMkLst>
            <pc:docMk/>
            <pc:sldMk cId="736019928" sldId="330"/>
            <ac:inkMk id="190" creationId="{F94CC2C0-314F-A94D-92EB-F157243BA93E}"/>
          </ac:inkMkLst>
        </pc:inkChg>
        <pc:inkChg chg="add mod">
          <ac:chgData name="Kokchun Giang" userId="67e2125d-ec8c-4323-9653-9824a2ad815f" providerId="ADAL" clId="{10EEDAB3-2DB0-BA4D-8CC6-6424E46A9142}" dt="2024-01-13T14:27:44.964" v="2829"/>
          <ac:inkMkLst>
            <pc:docMk/>
            <pc:sldMk cId="736019928" sldId="330"/>
            <ac:inkMk id="191" creationId="{B895673D-5CE9-B8A1-FB45-D7D3505C87CF}"/>
          </ac:inkMkLst>
        </pc:inkChg>
        <pc:inkChg chg="add mod">
          <ac:chgData name="Kokchun Giang" userId="67e2125d-ec8c-4323-9653-9824a2ad815f" providerId="ADAL" clId="{10EEDAB3-2DB0-BA4D-8CC6-6424E46A9142}" dt="2024-01-13T14:27:44.964" v="2829"/>
          <ac:inkMkLst>
            <pc:docMk/>
            <pc:sldMk cId="736019928" sldId="330"/>
            <ac:inkMk id="192" creationId="{AF86034A-2D90-CBEB-CAFC-E0C0E4D1BA36}"/>
          </ac:inkMkLst>
        </pc:inkChg>
        <pc:inkChg chg="add mod">
          <ac:chgData name="Kokchun Giang" userId="67e2125d-ec8c-4323-9653-9824a2ad815f" providerId="ADAL" clId="{10EEDAB3-2DB0-BA4D-8CC6-6424E46A9142}" dt="2024-01-13T14:28:02.134" v="2834"/>
          <ac:inkMkLst>
            <pc:docMk/>
            <pc:sldMk cId="736019928" sldId="330"/>
            <ac:inkMk id="194" creationId="{36289E50-3594-BA08-02CD-81BADDF3457B}"/>
          </ac:inkMkLst>
        </pc:inkChg>
        <pc:inkChg chg="add mod">
          <ac:chgData name="Kokchun Giang" userId="67e2125d-ec8c-4323-9653-9824a2ad815f" providerId="ADAL" clId="{10EEDAB3-2DB0-BA4D-8CC6-6424E46A9142}" dt="2024-01-13T14:28:02.134" v="2834"/>
          <ac:inkMkLst>
            <pc:docMk/>
            <pc:sldMk cId="736019928" sldId="330"/>
            <ac:inkMk id="195" creationId="{49E68C10-B06F-F278-E52D-01BA86C4ABBB}"/>
          </ac:inkMkLst>
        </pc:inkChg>
        <pc:inkChg chg="add mod">
          <ac:chgData name="Kokchun Giang" userId="67e2125d-ec8c-4323-9653-9824a2ad815f" providerId="ADAL" clId="{10EEDAB3-2DB0-BA4D-8CC6-6424E46A9142}" dt="2024-01-13T14:28:02.134" v="2834"/>
          <ac:inkMkLst>
            <pc:docMk/>
            <pc:sldMk cId="736019928" sldId="330"/>
            <ac:inkMk id="196" creationId="{34478190-E49E-C2AB-FED6-1B68D84681F2}"/>
          </ac:inkMkLst>
        </pc:inkChg>
        <pc:inkChg chg="add mod">
          <ac:chgData name="Kokchun Giang" userId="67e2125d-ec8c-4323-9653-9824a2ad815f" providerId="ADAL" clId="{10EEDAB3-2DB0-BA4D-8CC6-6424E46A9142}" dt="2024-01-13T14:28:02.134" v="2834"/>
          <ac:inkMkLst>
            <pc:docMk/>
            <pc:sldMk cId="736019928" sldId="330"/>
            <ac:inkMk id="197" creationId="{B6831B2D-116C-C0E9-92CE-E111E95DA13F}"/>
          </ac:inkMkLst>
        </pc:inkChg>
        <pc:inkChg chg="add">
          <ac:chgData name="Kokchun Giang" userId="67e2125d-ec8c-4323-9653-9824a2ad815f" providerId="ADAL" clId="{10EEDAB3-2DB0-BA4D-8CC6-6424E46A9142}" dt="2024-01-13T14:28:53.461" v="2843" actId="9405"/>
          <ac:inkMkLst>
            <pc:docMk/>
            <pc:sldMk cId="736019928" sldId="330"/>
            <ac:inkMk id="201" creationId="{0E670315-BE35-1D09-308D-BE18E879135C}"/>
          </ac:inkMkLst>
        </pc:inkChg>
        <pc:inkChg chg="add mod">
          <ac:chgData name="Kokchun Giang" userId="67e2125d-ec8c-4323-9653-9824a2ad815f" providerId="ADAL" clId="{10EEDAB3-2DB0-BA4D-8CC6-6424E46A9142}" dt="2024-01-13T15:36:07.020" v="2982" actId="164"/>
          <ac:inkMkLst>
            <pc:docMk/>
            <pc:sldMk cId="736019928" sldId="330"/>
            <ac:inkMk id="202" creationId="{8E7366BA-551C-3AA4-9F14-B404281B9A73}"/>
          </ac:inkMkLst>
        </pc:inkChg>
        <pc:inkChg chg="add mod">
          <ac:chgData name="Kokchun Giang" userId="67e2125d-ec8c-4323-9653-9824a2ad815f" providerId="ADAL" clId="{10EEDAB3-2DB0-BA4D-8CC6-6424E46A9142}" dt="2024-01-13T14:29:12.466" v="2850"/>
          <ac:inkMkLst>
            <pc:docMk/>
            <pc:sldMk cId="736019928" sldId="330"/>
            <ac:inkMk id="203" creationId="{089BE45B-C3C5-B99E-C9DE-6AD9CCFB434C}"/>
          </ac:inkMkLst>
        </pc:inkChg>
        <pc:inkChg chg="add mod">
          <ac:chgData name="Kokchun Giang" userId="67e2125d-ec8c-4323-9653-9824a2ad815f" providerId="ADAL" clId="{10EEDAB3-2DB0-BA4D-8CC6-6424E46A9142}" dt="2024-01-13T14:29:12.466" v="2850"/>
          <ac:inkMkLst>
            <pc:docMk/>
            <pc:sldMk cId="736019928" sldId="330"/>
            <ac:inkMk id="204" creationId="{0D53A882-D66B-5356-FD97-C6E0487633CB}"/>
          </ac:inkMkLst>
        </pc:inkChg>
        <pc:inkChg chg="add mod">
          <ac:chgData name="Kokchun Giang" userId="67e2125d-ec8c-4323-9653-9824a2ad815f" providerId="ADAL" clId="{10EEDAB3-2DB0-BA4D-8CC6-6424E46A9142}" dt="2024-01-13T14:29:12.466" v="2850"/>
          <ac:inkMkLst>
            <pc:docMk/>
            <pc:sldMk cId="736019928" sldId="330"/>
            <ac:inkMk id="205" creationId="{7E157ED3-08E5-BD62-B400-99FD5100FB80}"/>
          </ac:inkMkLst>
        </pc:inkChg>
        <pc:inkChg chg="add mod">
          <ac:chgData name="Kokchun Giang" userId="67e2125d-ec8c-4323-9653-9824a2ad815f" providerId="ADAL" clId="{10EEDAB3-2DB0-BA4D-8CC6-6424E46A9142}" dt="2024-01-13T14:29:12.466" v="2850"/>
          <ac:inkMkLst>
            <pc:docMk/>
            <pc:sldMk cId="736019928" sldId="330"/>
            <ac:inkMk id="206" creationId="{CB7C0C90-6207-42C0-4CBB-3E5997ADBCAD}"/>
          </ac:inkMkLst>
        </pc:inkChg>
        <pc:inkChg chg="add mod">
          <ac:chgData name="Kokchun Giang" userId="67e2125d-ec8c-4323-9653-9824a2ad815f" providerId="ADAL" clId="{10EEDAB3-2DB0-BA4D-8CC6-6424E46A9142}" dt="2024-01-13T14:29:12.466" v="2850"/>
          <ac:inkMkLst>
            <pc:docMk/>
            <pc:sldMk cId="736019928" sldId="330"/>
            <ac:inkMk id="207" creationId="{1B1EE595-4924-255A-7CBB-5DB8DC5F431B}"/>
          </ac:inkMkLst>
        </pc:inkChg>
        <pc:inkChg chg="add mod">
          <ac:chgData name="Kokchun Giang" userId="67e2125d-ec8c-4323-9653-9824a2ad815f" providerId="ADAL" clId="{10EEDAB3-2DB0-BA4D-8CC6-6424E46A9142}" dt="2024-01-13T14:29:17.500" v="2853"/>
          <ac:inkMkLst>
            <pc:docMk/>
            <pc:sldMk cId="736019928" sldId="330"/>
            <ac:inkMk id="209" creationId="{261BDAED-F993-2873-8085-ADE2404848E3}"/>
          </ac:inkMkLst>
        </pc:inkChg>
        <pc:inkChg chg="add mod">
          <ac:chgData name="Kokchun Giang" userId="67e2125d-ec8c-4323-9653-9824a2ad815f" providerId="ADAL" clId="{10EEDAB3-2DB0-BA4D-8CC6-6424E46A9142}" dt="2024-01-13T14:29:17.500" v="2853"/>
          <ac:inkMkLst>
            <pc:docMk/>
            <pc:sldMk cId="736019928" sldId="330"/>
            <ac:inkMk id="210" creationId="{5DDD0BA5-7242-AEE7-AD0B-A2EA97040C54}"/>
          </ac:inkMkLst>
        </pc:inkChg>
        <pc:inkChg chg="add mod">
          <ac:chgData name="Kokchun Giang" userId="67e2125d-ec8c-4323-9653-9824a2ad815f" providerId="ADAL" clId="{10EEDAB3-2DB0-BA4D-8CC6-6424E46A9142}" dt="2024-01-13T14:29:26.650" v="2856" actId="164"/>
          <ac:inkMkLst>
            <pc:docMk/>
            <pc:sldMk cId="736019928" sldId="330"/>
            <ac:inkMk id="212" creationId="{E46EC089-F859-242C-767F-4AD42DE1B005}"/>
          </ac:inkMkLst>
        </pc:inkChg>
        <pc:inkChg chg="add mod">
          <ac:chgData name="Kokchun Giang" userId="67e2125d-ec8c-4323-9653-9824a2ad815f" providerId="ADAL" clId="{10EEDAB3-2DB0-BA4D-8CC6-6424E46A9142}" dt="2024-01-13T15:36:07.020" v="2982" actId="164"/>
          <ac:inkMkLst>
            <pc:docMk/>
            <pc:sldMk cId="736019928" sldId="330"/>
            <ac:inkMk id="213" creationId="{D213C8CB-4497-4A01-3E8B-B11B48A21C3B}"/>
          </ac:inkMkLst>
        </pc:inkChg>
        <pc:inkChg chg="del">
          <ac:chgData name="Kokchun Giang" userId="67e2125d-ec8c-4323-9653-9824a2ad815f" providerId="ADAL" clId="{10EEDAB3-2DB0-BA4D-8CC6-6424E46A9142}" dt="2024-01-13T14:24:01.556" v="2646" actId="478"/>
          <ac:inkMkLst>
            <pc:docMk/>
            <pc:sldMk cId="736019928" sldId="330"/>
            <ac:inkMk id="368" creationId="{48D3A853-48A1-02DA-BA76-B58D481AE163}"/>
          </ac:inkMkLst>
        </pc:inkChg>
        <pc:inkChg chg="del">
          <ac:chgData name="Kokchun Giang" userId="67e2125d-ec8c-4323-9653-9824a2ad815f" providerId="ADAL" clId="{10EEDAB3-2DB0-BA4D-8CC6-6424E46A9142}" dt="2024-01-13T14:24:01.556" v="2646" actId="478"/>
          <ac:inkMkLst>
            <pc:docMk/>
            <pc:sldMk cId="736019928" sldId="330"/>
            <ac:inkMk id="453" creationId="{08B9A004-542E-582A-076C-713E2A75BF92}"/>
          </ac:inkMkLst>
        </pc:inkChg>
        <pc:inkChg chg="del">
          <ac:chgData name="Kokchun Giang" userId="67e2125d-ec8c-4323-9653-9824a2ad815f" providerId="ADAL" clId="{10EEDAB3-2DB0-BA4D-8CC6-6424E46A9142}" dt="2024-01-13T14:24:01.556" v="2646" actId="478"/>
          <ac:inkMkLst>
            <pc:docMk/>
            <pc:sldMk cId="736019928" sldId="330"/>
            <ac:inkMk id="454" creationId="{851C0E12-4C55-0DCD-378D-2673043F4B1D}"/>
          </ac:inkMkLst>
        </pc:inkChg>
        <pc:inkChg chg="add del">
          <ac:chgData name="Kokchun Giang" userId="67e2125d-ec8c-4323-9653-9824a2ad815f" providerId="ADAL" clId="{10EEDAB3-2DB0-BA4D-8CC6-6424E46A9142}" dt="2024-01-13T14:24:12.676" v="2649" actId="478"/>
          <ac:inkMkLst>
            <pc:docMk/>
            <pc:sldMk cId="736019928" sldId="330"/>
            <ac:inkMk id="505" creationId="{7C837A75-115C-6E15-D5FB-59BE9D900D07}"/>
          </ac:inkMkLst>
        </pc:inkChg>
        <pc:inkChg chg="add del">
          <ac:chgData name="Kokchun Giang" userId="67e2125d-ec8c-4323-9653-9824a2ad815f" providerId="ADAL" clId="{10EEDAB3-2DB0-BA4D-8CC6-6424E46A9142}" dt="2024-01-13T14:24:12.676" v="2649" actId="478"/>
          <ac:inkMkLst>
            <pc:docMk/>
            <pc:sldMk cId="736019928" sldId="330"/>
            <ac:inkMk id="530" creationId="{6E9F3E57-8FBC-2DD8-8637-A44121F0B3BC}"/>
          </ac:inkMkLst>
        </pc:inkChg>
        <pc:inkChg chg="del">
          <ac:chgData name="Kokchun Giang" userId="67e2125d-ec8c-4323-9653-9824a2ad815f" providerId="ADAL" clId="{10EEDAB3-2DB0-BA4D-8CC6-6424E46A9142}" dt="2024-01-13T14:24:24.890" v="2654" actId="478"/>
          <ac:inkMkLst>
            <pc:docMk/>
            <pc:sldMk cId="736019928" sldId="330"/>
            <ac:inkMk id="552" creationId="{A7C61C3B-220A-62F4-5778-CEDC27EF240F}"/>
          </ac:inkMkLst>
        </pc:inkChg>
        <pc:inkChg chg="del">
          <ac:chgData name="Kokchun Giang" userId="67e2125d-ec8c-4323-9653-9824a2ad815f" providerId="ADAL" clId="{10EEDAB3-2DB0-BA4D-8CC6-6424E46A9142}" dt="2024-01-13T14:24:24.890" v="2654" actId="478"/>
          <ac:inkMkLst>
            <pc:docMk/>
            <pc:sldMk cId="736019928" sldId="330"/>
            <ac:inkMk id="576" creationId="{3C6F1C16-015B-CEFE-8198-964D906A8019}"/>
          </ac:inkMkLst>
        </pc:inkChg>
        <pc:inkChg chg="add del">
          <ac:chgData name="Kokchun Giang" userId="67e2125d-ec8c-4323-9653-9824a2ad815f" providerId="ADAL" clId="{10EEDAB3-2DB0-BA4D-8CC6-6424E46A9142}" dt="2024-01-13T14:24:17.701" v="2651" actId="478"/>
          <ac:inkMkLst>
            <pc:docMk/>
            <pc:sldMk cId="736019928" sldId="330"/>
            <ac:inkMk id="609" creationId="{895D5388-2290-EE6A-2FD1-79FD6706A9A1}"/>
          </ac:inkMkLst>
        </pc:inkChg>
        <pc:inkChg chg="add del">
          <ac:chgData name="Kokchun Giang" userId="67e2125d-ec8c-4323-9653-9824a2ad815f" providerId="ADAL" clId="{10EEDAB3-2DB0-BA4D-8CC6-6424E46A9142}" dt="2024-01-13T14:24:17.701" v="2651" actId="478"/>
          <ac:inkMkLst>
            <pc:docMk/>
            <pc:sldMk cId="736019928" sldId="330"/>
            <ac:inkMk id="636" creationId="{56F97D4F-08D9-78F0-011D-E6FB7DF4DB65}"/>
          </ac:inkMkLst>
        </pc:inkChg>
        <pc:inkChg chg="del">
          <ac:chgData name="Kokchun Giang" userId="67e2125d-ec8c-4323-9653-9824a2ad815f" providerId="ADAL" clId="{10EEDAB3-2DB0-BA4D-8CC6-6424E46A9142}" dt="2024-01-13T14:24:22.734" v="2653" actId="478"/>
          <ac:inkMkLst>
            <pc:docMk/>
            <pc:sldMk cId="736019928" sldId="330"/>
            <ac:inkMk id="703" creationId="{A5A7732C-CBF1-DC37-6B3D-8B59223AEE36}"/>
          </ac:inkMkLst>
        </pc:inkChg>
        <pc:inkChg chg="del">
          <ac:chgData name="Kokchun Giang" userId="67e2125d-ec8c-4323-9653-9824a2ad815f" providerId="ADAL" clId="{10EEDAB3-2DB0-BA4D-8CC6-6424E46A9142}" dt="2024-01-13T14:24:24.890" v="2654" actId="478"/>
          <ac:inkMkLst>
            <pc:docMk/>
            <pc:sldMk cId="736019928" sldId="330"/>
            <ac:inkMk id="783" creationId="{DD886225-BF38-C91A-B0F3-12F47500BFCF}"/>
          </ac:inkMkLst>
        </pc:inkChg>
        <pc:cxnChg chg="add del">
          <ac:chgData name="Kokchun Giang" userId="67e2125d-ec8c-4323-9653-9824a2ad815f" providerId="ADAL" clId="{10EEDAB3-2DB0-BA4D-8CC6-6424E46A9142}" dt="2024-01-13T14:24:08.573" v="2648" actId="478"/>
          <ac:cxnSpMkLst>
            <pc:docMk/>
            <pc:sldMk cId="736019928" sldId="330"/>
            <ac:cxnSpMk id="280" creationId="{E15CD59C-BBD7-D831-4CF8-502B208028A9}"/>
          </ac:cxnSpMkLst>
        </pc:cxnChg>
      </pc:sldChg>
    </pc:docChg>
  </pc:docChgLst>
  <pc:docChgLst>
    <pc:chgData name="Kokchun Giang" userId="67e2125d-ec8c-4323-9653-9824a2ad815f" providerId="ADAL" clId="{C25B542B-E4E8-D141-AA14-043D930A865A}"/>
    <pc:docChg chg="undo redo custSel addSld delSld modSld">
      <pc:chgData name="Kokchun Giang" userId="67e2125d-ec8c-4323-9653-9824a2ad815f" providerId="ADAL" clId="{C25B542B-E4E8-D141-AA14-043D930A865A}" dt="2024-01-24T20:00:38.908" v="1950" actId="2696"/>
      <pc:docMkLst>
        <pc:docMk/>
      </pc:docMkLst>
      <pc:sldChg chg="addSp delSp modSp mod">
        <pc:chgData name="Kokchun Giang" userId="67e2125d-ec8c-4323-9653-9824a2ad815f" providerId="ADAL" clId="{C25B542B-E4E8-D141-AA14-043D930A865A}" dt="2024-01-24T19:01:14.172" v="109" actId="1076"/>
        <pc:sldMkLst>
          <pc:docMk/>
          <pc:sldMk cId="2807130090" sldId="256"/>
        </pc:sldMkLst>
        <pc:spChg chg="mod">
          <ac:chgData name="Kokchun Giang" userId="67e2125d-ec8c-4323-9653-9824a2ad815f" providerId="ADAL" clId="{C25B542B-E4E8-D141-AA14-043D930A865A}" dt="2024-01-24T19:00:54.319" v="105" actId="20577"/>
          <ac:spMkLst>
            <pc:docMk/>
            <pc:sldMk cId="2807130090" sldId="256"/>
            <ac:spMk id="4" creationId="{A491F632-0683-CE4A-A015-93F47CEEB6DE}"/>
          </ac:spMkLst>
        </pc:spChg>
        <pc:picChg chg="del">
          <ac:chgData name="Kokchun Giang" userId="67e2125d-ec8c-4323-9653-9824a2ad815f" providerId="ADAL" clId="{C25B542B-E4E8-D141-AA14-043D930A865A}" dt="2024-01-24T18:55:47.107" v="0" actId="478"/>
          <ac:picMkLst>
            <pc:docMk/>
            <pc:sldMk cId="2807130090" sldId="256"/>
            <ac:picMk id="2" creationId="{653C555F-AE57-6A7D-2AB3-E54AB21BCF4B}"/>
          </ac:picMkLst>
        </pc:picChg>
        <pc:picChg chg="add del mod">
          <ac:chgData name="Kokchun Giang" userId="67e2125d-ec8c-4323-9653-9824a2ad815f" providerId="ADAL" clId="{C25B542B-E4E8-D141-AA14-043D930A865A}" dt="2024-01-24T19:01:07.575" v="106" actId="478"/>
          <ac:picMkLst>
            <pc:docMk/>
            <pc:sldMk cId="2807130090" sldId="256"/>
            <ac:picMk id="1026" creationId="{801A19A2-C0AE-7170-FA4F-D4232E4080D5}"/>
          </ac:picMkLst>
        </pc:picChg>
        <pc:picChg chg="add mod">
          <ac:chgData name="Kokchun Giang" userId="67e2125d-ec8c-4323-9653-9824a2ad815f" providerId="ADAL" clId="{C25B542B-E4E8-D141-AA14-043D930A865A}" dt="2024-01-24T19:01:14.172" v="109" actId="1076"/>
          <ac:picMkLst>
            <pc:docMk/>
            <pc:sldMk cId="2807130090" sldId="256"/>
            <ac:picMk id="1028" creationId="{741B562B-24FB-D56B-AAFE-B786A7662802}"/>
          </ac:picMkLst>
        </pc:picChg>
      </pc:sldChg>
      <pc:sldChg chg="addSp delSp modSp mod delAnim modAnim">
        <pc:chgData name="Kokchun Giang" userId="67e2125d-ec8c-4323-9653-9824a2ad815f" providerId="ADAL" clId="{C25B542B-E4E8-D141-AA14-043D930A865A}" dt="2024-01-24T19:55:26.975" v="1894"/>
        <pc:sldMkLst>
          <pc:docMk/>
          <pc:sldMk cId="2303502608" sldId="331"/>
        </pc:sldMkLst>
        <pc:spChg chg="mod">
          <ac:chgData name="Kokchun Giang" userId="67e2125d-ec8c-4323-9653-9824a2ad815f" providerId="ADAL" clId="{C25B542B-E4E8-D141-AA14-043D930A865A}" dt="2024-01-24T19:27:38.308" v="953" actId="20577"/>
          <ac:spMkLst>
            <pc:docMk/>
            <pc:sldMk cId="2303502608" sldId="331"/>
            <ac:spMk id="28" creationId="{7E8C0D03-019A-279A-6AD5-A5E7BD2580DB}"/>
          </ac:spMkLst>
        </pc:spChg>
        <pc:spChg chg="add mod">
          <ac:chgData name="Kokchun Giang" userId="67e2125d-ec8c-4323-9653-9824a2ad815f" providerId="ADAL" clId="{C25B542B-E4E8-D141-AA14-043D930A865A}" dt="2024-01-24T19:18:24.677" v="637" actId="1076"/>
          <ac:spMkLst>
            <pc:docMk/>
            <pc:sldMk cId="2303502608" sldId="331"/>
            <ac:spMk id="516" creationId="{E581D562-278C-CB69-F080-C04DC2B602C7}"/>
          </ac:spMkLst>
        </pc:spChg>
        <pc:grpChg chg="add mod">
          <ac:chgData name="Kokchun Giang" userId="67e2125d-ec8c-4323-9653-9824a2ad815f" providerId="ADAL" clId="{C25B542B-E4E8-D141-AA14-043D930A865A}" dt="2024-01-24T19:11:00.366" v="391" actId="164"/>
          <ac:grpSpMkLst>
            <pc:docMk/>
            <pc:sldMk cId="2303502608" sldId="331"/>
            <ac:grpSpMk id="3" creationId="{582B4985-6177-A6D2-FBD1-91CF75EA7F8C}"/>
          </ac:grpSpMkLst>
        </pc:grpChg>
        <pc:grpChg chg="del mod">
          <ac:chgData name="Kokchun Giang" userId="67e2125d-ec8c-4323-9653-9824a2ad815f" providerId="ADAL" clId="{C25B542B-E4E8-D141-AA14-043D930A865A}" dt="2024-01-24T19:07:42.670" v="232"/>
          <ac:grpSpMkLst>
            <pc:docMk/>
            <pc:sldMk cId="2303502608" sldId="331"/>
            <ac:grpSpMk id="26" creationId="{9F0F4CE7-6603-1F9A-67BE-03B739708805}"/>
          </ac:grpSpMkLst>
        </pc:grpChg>
        <pc:grpChg chg="mod">
          <ac:chgData name="Kokchun Giang" userId="67e2125d-ec8c-4323-9653-9824a2ad815f" providerId="ADAL" clId="{C25B542B-E4E8-D141-AA14-043D930A865A}" dt="2024-01-24T19:14:49.023" v="495"/>
          <ac:grpSpMkLst>
            <pc:docMk/>
            <pc:sldMk cId="2303502608" sldId="331"/>
            <ac:grpSpMk id="30" creationId="{091DF8E7-AFD9-1931-B82F-607ED7B604E5}"/>
          </ac:grpSpMkLst>
        </pc:grpChg>
        <pc:grpChg chg="mod">
          <ac:chgData name="Kokchun Giang" userId="67e2125d-ec8c-4323-9653-9824a2ad815f" providerId="ADAL" clId="{C25B542B-E4E8-D141-AA14-043D930A865A}" dt="2024-01-24T19:14:49.023" v="495"/>
          <ac:grpSpMkLst>
            <pc:docMk/>
            <pc:sldMk cId="2303502608" sldId="331"/>
            <ac:grpSpMk id="40" creationId="{F1418D19-3C71-4F94-04B6-C0C544559D3A}"/>
          </ac:grpSpMkLst>
        </pc:grpChg>
        <pc:grpChg chg="mod">
          <ac:chgData name="Kokchun Giang" userId="67e2125d-ec8c-4323-9653-9824a2ad815f" providerId="ADAL" clId="{C25B542B-E4E8-D141-AA14-043D930A865A}" dt="2024-01-24T19:14:49.023" v="495"/>
          <ac:grpSpMkLst>
            <pc:docMk/>
            <pc:sldMk cId="2303502608" sldId="331"/>
            <ac:grpSpMk id="44" creationId="{BBE2C8FE-E1EA-87AD-6154-DE6A7388B7EE}"/>
          </ac:grpSpMkLst>
        </pc:grpChg>
        <pc:grpChg chg="mod">
          <ac:chgData name="Kokchun Giang" userId="67e2125d-ec8c-4323-9653-9824a2ad815f" providerId="ADAL" clId="{C25B542B-E4E8-D141-AA14-043D930A865A}" dt="2024-01-24T19:09:04.597" v="286"/>
          <ac:grpSpMkLst>
            <pc:docMk/>
            <pc:sldMk cId="2303502608" sldId="331"/>
            <ac:grpSpMk id="46" creationId="{C54C7E3C-DC9F-8272-AB9A-B07647E9FC3C}"/>
          </ac:grpSpMkLst>
        </pc:grpChg>
        <pc:grpChg chg="mod">
          <ac:chgData name="Kokchun Giang" userId="67e2125d-ec8c-4323-9653-9824a2ad815f" providerId="ADAL" clId="{C25B542B-E4E8-D141-AA14-043D930A865A}" dt="2024-01-24T19:14:49.023" v="495"/>
          <ac:grpSpMkLst>
            <pc:docMk/>
            <pc:sldMk cId="2303502608" sldId="331"/>
            <ac:grpSpMk id="49" creationId="{F388E460-1644-EB48-4047-4655CE538A79}"/>
          </ac:grpSpMkLst>
        </pc:grpChg>
        <pc:grpChg chg="mod">
          <ac:chgData name="Kokchun Giang" userId="67e2125d-ec8c-4323-9653-9824a2ad815f" providerId="ADAL" clId="{C25B542B-E4E8-D141-AA14-043D930A865A}" dt="2024-01-24T19:14:49.023" v="495"/>
          <ac:grpSpMkLst>
            <pc:docMk/>
            <pc:sldMk cId="2303502608" sldId="331"/>
            <ac:grpSpMk id="52" creationId="{1014815B-6EC5-1155-C33C-C219497DA2F5}"/>
          </ac:grpSpMkLst>
        </pc:grpChg>
        <pc:grpChg chg="mod">
          <ac:chgData name="Kokchun Giang" userId="67e2125d-ec8c-4323-9653-9824a2ad815f" providerId="ADAL" clId="{C25B542B-E4E8-D141-AA14-043D930A865A}" dt="2024-01-24T19:14:51.408" v="510"/>
          <ac:grpSpMkLst>
            <pc:docMk/>
            <pc:sldMk cId="2303502608" sldId="331"/>
            <ac:grpSpMk id="55" creationId="{280569DE-77E8-DB9B-D432-75C6F3DF6F40}"/>
          </ac:grpSpMkLst>
        </pc:grpChg>
        <pc:grpChg chg="mod">
          <ac:chgData name="Kokchun Giang" userId="67e2125d-ec8c-4323-9653-9824a2ad815f" providerId="ADAL" clId="{C25B542B-E4E8-D141-AA14-043D930A865A}" dt="2024-01-24T19:09:04.597" v="286"/>
          <ac:grpSpMkLst>
            <pc:docMk/>
            <pc:sldMk cId="2303502608" sldId="331"/>
            <ac:grpSpMk id="55" creationId="{82803E1F-73DD-CA7A-31EA-56CEE4421280}"/>
          </ac:grpSpMkLst>
        </pc:grpChg>
        <pc:grpChg chg="del mod">
          <ac:chgData name="Kokchun Giang" userId="67e2125d-ec8c-4323-9653-9824a2ad815f" providerId="ADAL" clId="{C25B542B-E4E8-D141-AA14-043D930A865A}" dt="2024-01-24T19:08:06.322" v="260"/>
          <ac:grpSpMkLst>
            <pc:docMk/>
            <pc:sldMk cId="2303502608" sldId="331"/>
            <ac:grpSpMk id="62" creationId="{D4769ED1-799C-84C2-776A-010D748EABE3}"/>
          </ac:grpSpMkLst>
        </pc:grpChg>
        <pc:grpChg chg="mod">
          <ac:chgData name="Kokchun Giang" userId="67e2125d-ec8c-4323-9653-9824a2ad815f" providerId="ADAL" clId="{C25B542B-E4E8-D141-AA14-043D930A865A}" dt="2024-01-24T19:14:49.023" v="495"/>
          <ac:grpSpMkLst>
            <pc:docMk/>
            <pc:sldMk cId="2303502608" sldId="331"/>
            <ac:grpSpMk id="63" creationId="{8C4623A3-D763-81A8-3CB7-9A466FF6E3AA}"/>
          </ac:grpSpMkLst>
        </pc:grpChg>
        <pc:grpChg chg="del mod">
          <ac:chgData name="Kokchun Giang" userId="67e2125d-ec8c-4323-9653-9824a2ad815f" providerId="ADAL" clId="{C25B542B-E4E8-D141-AA14-043D930A865A}" dt="2024-01-24T19:08:12.924" v="268"/>
          <ac:grpSpMkLst>
            <pc:docMk/>
            <pc:sldMk cId="2303502608" sldId="331"/>
            <ac:grpSpMk id="390" creationId="{2EFA7F86-D9C6-0CBD-7598-7EEBCC36A8AC}"/>
          </ac:grpSpMkLst>
        </pc:grpChg>
        <pc:grpChg chg="mod">
          <ac:chgData name="Kokchun Giang" userId="67e2125d-ec8c-4323-9653-9824a2ad815f" providerId="ADAL" clId="{C25B542B-E4E8-D141-AA14-043D930A865A}" dt="2024-01-24T19:14:49.023" v="495"/>
          <ac:grpSpMkLst>
            <pc:docMk/>
            <pc:sldMk cId="2303502608" sldId="331"/>
            <ac:grpSpMk id="401" creationId="{CF74A21E-19F0-2846-22F4-F2810EB3D6A6}"/>
          </ac:grpSpMkLst>
        </pc:grpChg>
        <pc:grpChg chg="mod">
          <ac:chgData name="Kokchun Giang" userId="67e2125d-ec8c-4323-9653-9824a2ad815f" providerId="ADAL" clId="{C25B542B-E4E8-D141-AA14-043D930A865A}" dt="2024-01-24T19:14:49.023" v="495"/>
          <ac:grpSpMkLst>
            <pc:docMk/>
            <pc:sldMk cId="2303502608" sldId="331"/>
            <ac:grpSpMk id="402" creationId="{467DC622-9087-28BA-5787-A01E30597424}"/>
          </ac:grpSpMkLst>
        </pc:grpChg>
        <pc:grpChg chg="del mod">
          <ac:chgData name="Kokchun Giang" userId="67e2125d-ec8c-4323-9653-9824a2ad815f" providerId="ADAL" clId="{C25B542B-E4E8-D141-AA14-043D930A865A}" dt="2024-01-24T19:08:18.357" v="273"/>
          <ac:grpSpMkLst>
            <pc:docMk/>
            <pc:sldMk cId="2303502608" sldId="331"/>
            <ac:grpSpMk id="406" creationId="{B863D2D9-6D69-BE97-2EA5-CDF94970E331}"/>
          </ac:grpSpMkLst>
        </pc:grpChg>
        <pc:grpChg chg="mod">
          <ac:chgData name="Kokchun Giang" userId="67e2125d-ec8c-4323-9653-9824a2ad815f" providerId="ADAL" clId="{C25B542B-E4E8-D141-AA14-043D930A865A}" dt="2024-01-24T19:14:49.023" v="495"/>
          <ac:grpSpMkLst>
            <pc:docMk/>
            <pc:sldMk cId="2303502608" sldId="331"/>
            <ac:grpSpMk id="408" creationId="{5F3E32B7-5BA3-EB88-E0FC-5B9E90C09635}"/>
          </ac:grpSpMkLst>
        </pc:grpChg>
        <pc:grpChg chg="mod">
          <ac:chgData name="Kokchun Giang" userId="67e2125d-ec8c-4323-9653-9824a2ad815f" providerId="ADAL" clId="{C25B542B-E4E8-D141-AA14-043D930A865A}" dt="2024-01-24T19:13:44.753" v="453" actId="164"/>
          <ac:grpSpMkLst>
            <pc:docMk/>
            <pc:sldMk cId="2303502608" sldId="331"/>
            <ac:grpSpMk id="409" creationId="{A20C6FED-98A2-9CCE-B8BC-EF2BF41607E7}"/>
          </ac:grpSpMkLst>
        </pc:grpChg>
        <pc:grpChg chg="mod">
          <ac:chgData name="Kokchun Giang" userId="67e2125d-ec8c-4323-9653-9824a2ad815f" providerId="ADAL" clId="{C25B542B-E4E8-D141-AA14-043D930A865A}" dt="2024-01-24T19:13:44.753" v="453" actId="164"/>
          <ac:grpSpMkLst>
            <pc:docMk/>
            <pc:sldMk cId="2303502608" sldId="331"/>
            <ac:grpSpMk id="410" creationId="{F2F309A3-94BE-DC25-9553-6DA89BEB1623}"/>
          </ac:grpSpMkLst>
        </pc:grpChg>
        <pc:grpChg chg="mod">
          <ac:chgData name="Kokchun Giang" userId="67e2125d-ec8c-4323-9653-9824a2ad815f" providerId="ADAL" clId="{C25B542B-E4E8-D141-AA14-043D930A865A}" dt="2024-01-24T19:13:44.753" v="453" actId="164"/>
          <ac:grpSpMkLst>
            <pc:docMk/>
            <pc:sldMk cId="2303502608" sldId="331"/>
            <ac:grpSpMk id="411" creationId="{3BDC7BC2-56CD-2D7E-D75B-BD8D50144758}"/>
          </ac:grpSpMkLst>
        </pc:grpChg>
        <pc:grpChg chg="mod">
          <ac:chgData name="Kokchun Giang" userId="67e2125d-ec8c-4323-9653-9824a2ad815f" providerId="ADAL" clId="{C25B542B-E4E8-D141-AA14-043D930A865A}" dt="2024-01-24T19:13:44.753" v="453" actId="164"/>
          <ac:grpSpMkLst>
            <pc:docMk/>
            <pc:sldMk cId="2303502608" sldId="331"/>
            <ac:grpSpMk id="420" creationId="{DD8E244A-837D-06F5-1855-590BD6EB78A5}"/>
          </ac:grpSpMkLst>
        </pc:grpChg>
        <pc:grpChg chg="mod">
          <ac:chgData name="Kokchun Giang" userId="67e2125d-ec8c-4323-9653-9824a2ad815f" providerId="ADAL" clId="{C25B542B-E4E8-D141-AA14-043D930A865A}" dt="2024-01-24T19:13:44.753" v="453" actId="164"/>
          <ac:grpSpMkLst>
            <pc:docMk/>
            <pc:sldMk cId="2303502608" sldId="331"/>
            <ac:grpSpMk id="421" creationId="{42DC127E-0AD3-97F0-E00B-62E643C53465}"/>
          </ac:grpSpMkLst>
        </pc:grpChg>
        <pc:grpChg chg="del mod">
          <ac:chgData name="Kokchun Giang" userId="67e2125d-ec8c-4323-9653-9824a2ad815f" providerId="ADAL" clId="{C25B542B-E4E8-D141-AA14-043D930A865A}" dt="2024-01-24T19:09:56.366" v="332"/>
          <ac:grpSpMkLst>
            <pc:docMk/>
            <pc:sldMk cId="2303502608" sldId="331"/>
            <ac:grpSpMk id="425" creationId="{8274C428-FA7A-7827-CAD9-81A91F9C7E71}"/>
          </ac:grpSpMkLst>
        </pc:grpChg>
        <pc:grpChg chg="mod">
          <ac:chgData name="Kokchun Giang" userId="67e2125d-ec8c-4323-9653-9824a2ad815f" providerId="ADAL" clId="{C25B542B-E4E8-D141-AA14-043D930A865A}" dt="2024-01-24T19:11:00.366" v="391" actId="164"/>
          <ac:grpSpMkLst>
            <pc:docMk/>
            <pc:sldMk cId="2303502608" sldId="331"/>
            <ac:grpSpMk id="436" creationId="{41194E69-A5ED-4E33-C2B3-8268645212A8}"/>
          </ac:grpSpMkLst>
        </pc:grpChg>
        <pc:grpChg chg="mod">
          <ac:chgData name="Kokchun Giang" userId="67e2125d-ec8c-4323-9653-9824a2ad815f" providerId="ADAL" clId="{C25B542B-E4E8-D141-AA14-043D930A865A}" dt="2024-01-24T19:16:44.225" v="550" actId="1076"/>
          <ac:grpSpMkLst>
            <pc:docMk/>
            <pc:sldMk cId="2303502608" sldId="331"/>
            <ac:grpSpMk id="437" creationId="{D8CD7F62-9E00-C114-4DF9-C26977BFB98B}"/>
          </ac:grpSpMkLst>
        </pc:grpChg>
        <pc:grpChg chg="mod">
          <ac:chgData name="Kokchun Giang" userId="67e2125d-ec8c-4323-9653-9824a2ad815f" providerId="ADAL" clId="{C25B542B-E4E8-D141-AA14-043D930A865A}" dt="2024-01-24T19:10:00.001" v="339"/>
          <ac:grpSpMkLst>
            <pc:docMk/>
            <pc:sldMk cId="2303502608" sldId="331"/>
            <ac:grpSpMk id="441" creationId="{56BACF3E-99F5-06AD-236B-D5B8B54EDB70}"/>
          </ac:grpSpMkLst>
        </pc:grpChg>
        <pc:grpChg chg="mod">
          <ac:chgData name="Kokchun Giang" userId="67e2125d-ec8c-4323-9653-9824a2ad815f" providerId="ADAL" clId="{C25B542B-E4E8-D141-AA14-043D930A865A}" dt="2024-01-24T19:11:00.366" v="391" actId="164"/>
          <ac:grpSpMkLst>
            <pc:docMk/>
            <pc:sldMk cId="2303502608" sldId="331"/>
            <ac:grpSpMk id="451" creationId="{D3D71FFE-66C5-B9A1-16FC-AE1BC22510C6}"/>
          </ac:grpSpMkLst>
        </pc:grpChg>
        <pc:grpChg chg="mod">
          <ac:chgData name="Kokchun Giang" userId="67e2125d-ec8c-4323-9653-9824a2ad815f" providerId="ADAL" clId="{C25B542B-E4E8-D141-AA14-043D930A865A}" dt="2024-01-24T19:11:32.219" v="394" actId="164"/>
          <ac:grpSpMkLst>
            <pc:docMk/>
            <pc:sldMk cId="2303502608" sldId="331"/>
            <ac:grpSpMk id="460" creationId="{6F767243-CCFC-3393-6E96-544133A70095}"/>
          </ac:grpSpMkLst>
        </pc:grpChg>
        <pc:grpChg chg="mod">
          <ac:chgData name="Kokchun Giang" userId="67e2125d-ec8c-4323-9653-9824a2ad815f" providerId="ADAL" clId="{C25B542B-E4E8-D141-AA14-043D930A865A}" dt="2024-01-24T19:14:51.408" v="510"/>
          <ac:grpSpMkLst>
            <pc:docMk/>
            <pc:sldMk cId="2303502608" sldId="331"/>
            <ac:grpSpMk id="463" creationId="{9E7448C4-EB16-582D-3A45-6CB6453D80C1}"/>
          </ac:grpSpMkLst>
        </pc:grpChg>
        <pc:grpChg chg="mod">
          <ac:chgData name="Kokchun Giang" userId="67e2125d-ec8c-4323-9653-9824a2ad815f" providerId="ADAL" clId="{C25B542B-E4E8-D141-AA14-043D930A865A}" dt="2024-01-24T19:10:20.212" v="371"/>
          <ac:grpSpMkLst>
            <pc:docMk/>
            <pc:sldMk cId="2303502608" sldId="331"/>
            <ac:grpSpMk id="468" creationId="{A6296CDB-8863-0A15-64CB-B597186C4592}"/>
          </ac:grpSpMkLst>
        </pc:grpChg>
        <pc:grpChg chg="add del mod">
          <ac:chgData name="Kokchun Giang" userId="67e2125d-ec8c-4323-9653-9824a2ad815f" providerId="ADAL" clId="{C25B542B-E4E8-D141-AA14-043D930A865A}" dt="2024-01-24T19:16:44.225" v="550" actId="1076"/>
          <ac:grpSpMkLst>
            <pc:docMk/>
            <pc:sldMk cId="2303502608" sldId="331"/>
            <ac:grpSpMk id="477" creationId="{7E979BAF-22CC-063A-1A24-993C3B6C1044}"/>
          </ac:grpSpMkLst>
        </pc:grpChg>
        <pc:grpChg chg="add mod">
          <ac:chgData name="Kokchun Giang" userId="67e2125d-ec8c-4323-9653-9824a2ad815f" providerId="ADAL" clId="{C25B542B-E4E8-D141-AA14-043D930A865A}" dt="2024-01-24T19:16:44.225" v="550" actId="1076"/>
          <ac:grpSpMkLst>
            <pc:docMk/>
            <pc:sldMk cId="2303502608" sldId="331"/>
            <ac:grpSpMk id="478" creationId="{081E90D3-64A8-1A38-B469-D674C7358A40}"/>
          </ac:grpSpMkLst>
        </pc:grpChg>
        <pc:grpChg chg="add mod">
          <ac:chgData name="Kokchun Giang" userId="67e2125d-ec8c-4323-9653-9824a2ad815f" providerId="ADAL" clId="{C25B542B-E4E8-D141-AA14-043D930A865A}" dt="2024-01-24T19:16:44.225" v="550" actId="1076"/>
          <ac:grpSpMkLst>
            <pc:docMk/>
            <pc:sldMk cId="2303502608" sldId="331"/>
            <ac:grpSpMk id="479" creationId="{0F0C6CBD-095A-9BB2-6D18-54068F44199A}"/>
          </ac:grpSpMkLst>
        </pc:grpChg>
        <pc:grpChg chg="add mod">
          <ac:chgData name="Kokchun Giang" userId="67e2125d-ec8c-4323-9653-9824a2ad815f" providerId="ADAL" clId="{C25B542B-E4E8-D141-AA14-043D930A865A}" dt="2024-01-24T19:16:44.225" v="550" actId="1076"/>
          <ac:grpSpMkLst>
            <pc:docMk/>
            <pc:sldMk cId="2303502608" sldId="331"/>
            <ac:grpSpMk id="480" creationId="{585AD799-F391-7403-EEB9-240D07749BD6}"/>
          </ac:grpSpMkLst>
        </pc:grpChg>
        <pc:grpChg chg="add mod">
          <ac:chgData name="Kokchun Giang" userId="67e2125d-ec8c-4323-9653-9824a2ad815f" providerId="ADAL" clId="{C25B542B-E4E8-D141-AA14-043D930A865A}" dt="2024-01-24T19:13:46.482" v="454" actId="164"/>
          <ac:grpSpMkLst>
            <pc:docMk/>
            <pc:sldMk cId="2303502608" sldId="331"/>
            <ac:grpSpMk id="481" creationId="{1D1239E1-B9F4-3C73-0FF3-0D2238FB2656}"/>
          </ac:grpSpMkLst>
        </pc:grpChg>
        <pc:grpChg chg="add mod">
          <ac:chgData name="Kokchun Giang" userId="67e2125d-ec8c-4323-9653-9824a2ad815f" providerId="ADAL" clId="{C25B542B-E4E8-D141-AA14-043D930A865A}" dt="2024-01-24T19:13:46.482" v="454" actId="164"/>
          <ac:grpSpMkLst>
            <pc:docMk/>
            <pc:sldMk cId="2303502608" sldId="331"/>
            <ac:grpSpMk id="482" creationId="{5F8E575C-C4E3-D786-259B-6F95665339A8}"/>
          </ac:grpSpMkLst>
        </pc:grpChg>
        <pc:grpChg chg="add mod">
          <ac:chgData name="Kokchun Giang" userId="67e2125d-ec8c-4323-9653-9824a2ad815f" providerId="ADAL" clId="{C25B542B-E4E8-D141-AA14-043D930A865A}" dt="2024-01-24T19:16:44.225" v="550" actId="1076"/>
          <ac:grpSpMkLst>
            <pc:docMk/>
            <pc:sldMk cId="2303502608" sldId="331"/>
            <ac:grpSpMk id="483" creationId="{050F617E-2057-27B9-0BA0-36417753A9DA}"/>
          </ac:grpSpMkLst>
        </pc:grpChg>
        <pc:grpChg chg="mod">
          <ac:chgData name="Kokchun Giang" userId="67e2125d-ec8c-4323-9653-9824a2ad815f" providerId="ADAL" clId="{C25B542B-E4E8-D141-AA14-043D930A865A}" dt="2024-01-24T19:14:49.142" v="497"/>
          <ac:grpSpMkLst>
            <pc:docMk/>
            <pc:sldMk cId="2303502608" sldId="331"/>
            <ac:grpSpMk id="488" creationId="{F32F39AE-97C1-F857-EE3D-AF47C2A74751}"/>
          </ac:grpSpMkLst>
        </pc:grpChg>
        <pc:grpChg chg="mod">
          <ac:chgData name="Kokchun Giang" userId="67e2125d-ec8c-4323-9653-9824a2ad815f" providerId="ADAL" clId="{C25B542B-E4E8-D141-AA14-043D930A865A}" dt="2024-01-24T19:14:49.142" v="497"/>
          <ac:grpSpMkLst>
            <pc:docMk/>
            <pc:sldMk cId="2303502608" sldId="331"/>
            <ac:grpSpMk id="489" creationId="{496907F3-F342-3DCC-DA2C-AD3087DD20E5}"/>
          </ac:grpSpMkLst>
        </pc:grpChg>
        <pc:grpChg chg="mod">
          <ac:chgData name="Kokchun Giang" userId="67e2125d-ec8c-4323-9653-9824a2ad815f" providerId="ADAL" clId="{C25B542B-E4E8-D141-AA14-043D930A865A}" dt="2024-01-24T19:13:32.213" v="416"/>
          <ac:grpSpMkLst>
            <pc:docMk/>
            <pc:sldMk cId="2303502608" sldId="331"/>
            <ac:grpSpMk id="489" creationId="{CE02097A-B2F6-CBFF-45FB-6BDE1A78ADB7}"/>
          </ac:grpSpMkLst>
        </pc:grpChg>
        <pc:grpChg chg="mod">
          <ac:chgData name="Kokchun Giang" userId="67e2125d-ec8c-4323-9653-9824a2ad815f" providerId="ADAL" clId="{C25B542B-E4E8-D141-AA14-043D930A865A}" dt="2024-01-24T19:14:49.142" v="497"/>
          <ac:grpSpMkLst>
            <pc:docMk/>
            <pc:sldMk cId="2303502608" sldId="331"/>
            <ac:grpSpMk id="492" creationId="{D551D1BC-7EF7-28C7-8E8E-4A8746D9D783}"/>
          </ac:grpSpMkLst>
        </pc:grpChg>
        <pc:grpChg chg="add del mod">
          <ac:chgData name="Kokchun Giang" userId="67e2125d-ec8c-4323-9653-9824a2ad815f" providerId="ADAL" clId="{C25B542B-E4E8-D141-AA14-043D930A865A}" dt="2024-01-24T19:14:49.142" v="497"/>
          <ac:grpSpMkLst>
            <pc:docMk/>
            <pc:sldMk cId="2303502608" sldId="331"/>
            <ac:grpSpMk id="493" creationId="{D06D235E-B4C0-976D-F2D5-4BBA23EC2B39}"/>
          </ac:grpSpMkLst>
        </pc:grpChg>
        <pc:grpChg chg="mod">
          <ac:chgData name="Kokchun Giang" userId="67e2125d-ec8c-4323-9653-9824a2ad815f" providerId="ADAL" clId="{C25B542B-E4E8-D141-AA14-043D930A865A}" dt="2024-01-24T19:13:39.399" v="435"/>
          <ac:grpSpMkLst>
            <pc:docMk/>
            <pc:sldMk cId="2303502608" sldId="331"/>
            <ac:grpSpMk id="501" creationId="{E9A632E3-546E-AD12-7563-4B633FBADDB1}"/>
          </ac:grpSpMkLst>
        </pc:grpChg>
        <pc:grpChg chg="mod">
          <ac:chgData name="Kokchun Giang" userId="67e2125d-ec8c-4323-9653-9824a2ad815f" providerId="ADAL" clId="{C25B542B-E4E8-D141-AA14-043D930A865A}" dt="2024-01-24T19:13:39.399" v="435"/>
          <ac:grpSpMkLst>
            <pc:docMk/>
            <pc:sldMk cId="2303502608" sldId="331"/>
            <ac:grpSpMk id="502" creationId="{DBBB42FD-17E1-9DEB-0ECA-32957D1C69C3}"/>
          </ac:grpSpMkLst>
        </pc:grpChg>
        <pc:grpChg chg="mod">
          <ac:chgData name="Kokchun Giang" userId="67e2125d-ec8c-4323-9653-9824a2ad815f" providerId="ADAL" clId="{C25B542B-E4E8-D141-AA14-043D930A865A}" dt="2024-01-24T19:15:30.252" v="540" actId="164"/>
          <ac:grpSpMkLst>
            <pc:docMk/>
            <pc:sldMk cId="2303502608" sldId="331"/>
            <ac:grpSpMk id="506" creationId="{A2E7A5DA-8EEF-1FDF-1B88-6804AE1A848D}"/>
          </ac:grpSpMkLst>
        </pc:grpChg>
        <pc:grpChg chg="mod">
          <ac:chgData name="Kokchun Giang" userId="67e2125d-ec8c-4323-9653-9824a2ad815f" providerId="ADAL" clId="{C25B542B-E4E8-D141-AA14-043D930A865A}" dt="2024-01-24T19:15:30.252" v="540" actId="164"/>
          <ac:grpSpMkLst>
            <pc:docMk/>
            <pc:sldMk cId="2303502608" sldId="331"/>
            <ac:grpSpMk id="507" creationId="{9382F30B-CC5F-142A-DD25-5A145DA7C00A}"/>
          </ac:grpSpMkLst>
        </pc:grpChg>
        <pc:grpChg chg="mod">
          <ac:chgData name="Kokchun Giang" userId="67e2125d-ec8c-4323-9653-9824a2ad815f" providerId="ADAL" clId="{C25B542B-E4E8-D141-AA14-043D930A865A}" dt="2024-01-24T19:16:44.225" v="550" actId="1076"/>
          <ac:grpSpMkLst>
            <pc:docMk/>
            <pc:sldMk cId="2303502608" sldId="331"/>
            <ac:grpSpMk id="510" creationId="{DA930E97-DC89-5C42-59BA-2657B7F1E04E}"/>
          </ac:grpSpMkLst>
        </pc:grpChg>
        <pc:grpChg chg="mod">
          <ac:chgData name="Kokchun Giang" userId="67e2125d-ec8c-4323-9653-9824a2ad815f" providerId="ADAL" clId="{C25B542B-E4E8-D141-AA14-043D930A865A}" dt="2024-01-24T19:16:44.225" v="550" actId="1076"/>
          <ac:grpSpMkLst>
            <pc:docMk/>
            <pc:sldMk cId="2303502608" sldId="331"/>
            <ac:grpSpMk id="513" creationId="{E8DDF0CB-37BC-5D76-C171-20198B2819A9}"/>
          </ac:grpSpMkLst>
        </pc:grpChg>
        <pc:grpChg chg="add mod">
          <ac:chgData name="Kokchun Giang" userId="67e2125d-ec8c-4323-9653-9824a2ad815f" providerId="ADAL" clId="{C25B542B-E4E8-D141-AA14-043D930A865A}" dt="2024-01-24T19:16:44.225" v="550" actId="1076"/>
          <ac:grpSpMkLst>
            <pc:docMk/>
            <pc:sldMk cId="2303502608" sldId="331"/>
            <ac:grpSpMk id="514" creationId="{85606CD8-5103-EF70-C7F9-B7BF3C809245}"/>
          </ac:grpSpMkLst>
        </pc:grpChg>
        <pc:grpChg chg="add mod">
          <ac:chgData name="Kokchun Giang" userId="67e2125d-ec8c-4323-9653-9824a2ad815f" providerId="ADAL" clId="{C25B542B-E4E8-D141-AA14-043D930A865A}" dt="2024-01-24T19:16:44.225" v="550" actId="1076"/>
          <ac:grpSpMkLst>
            <pc:docMk/>
            <pc:sldMk cId="2303502608" sldId="331"/>
            <ac:grpSpMk id="515" creationId="{73CBE0EC-BB2E-3284-57EB-F3CD1FAE6668}"/>
          </ac:grpSpMkLst>
        </pc:grpChg>
        <pc:grpChg chg="mod">
          <ac:chgData name="Kokchun Giang" userId="67e2125d-ec8c-4323-9653-9824a2ad815f" providerId="ADAL" clId="{C25B542B-E4E8-D141-AA14-043D930A865A}" dt="2024-01-24T19:52:29.598" v="1863" actId="164"/>
          <ac:grpSpMkLst>
            <pc:docMk/>
            <pc:sldMk cId="2303502608" sldId="331"/>
            <ac:grpSpMk id="520" creationId="{1776F2E4-47E6-98AB-AF84-66B1127A4F52}"/>
          </ac:grpSpMkLst>
        </pc:grpChg>
        <pc:grpChg chg="mod">
          <ac:chgData name="Kokchun Giang" userId="67e2125d-ec8c-4323-9653-9824a2ad815f" providerId="ADAL" clId="{C25B542B-E4E8-D141-AA14-043D930A865A}" dt="2024-01-24T19:52:29.598" v="1863" actId="164"/>
          <ac:grpSpMkLst>
            <pc:docMk/>
            <pc:sldMk cId="2303502608" sldId="331"/>
            <ac:grpSpMk id="526" creationId="{DF9DDF65-D805-5E4B-67F5-91AC910D3046}"/>
          </ac:grpSpMkLst>
        </pc:grpChg>
        <pc:grpChg chg="del mod">
          <ac:chgData name="Kokchun Giang" userId="67e2125d-ec8c-4323-9653-9824a2ad815f" providerId="ADAL" clId="{C25B542B-E4E8-D141-AA14-043D930A865A}" dt="2024-01-24T19:20:49.727" v="653"/>
          <ac:grpSpMkLst>
            <pc:docMk/>
            <pc:sldMk cId="2303502608" sldId="331"/>
            <ac:grpSpMk id="529" creationId="{8831CFC9-9EEC-BC7B-70CD-F0525CAD9093}"/>
          </ac:grpSpMkLst>
        </pc:grpChg>
        <pc:grpChg chg="mod">
          <ac:chgData name="Kokchun Giang" userId="67e2125d-ec8c-4323-9653-9824a2ad815f" providerId="ADAL" clId="{C25B542B-E4E8-D141-AA14-043D930A865A}" dt="2024-01-24T19:52:45.951" v="1864" actId="164"/>
          <ac:grpSpMkLst>
            <pc:docMk/>
            <pc:sldMk cId="2303502608" sldId="331"/>
            <ac:grpSpMk id="531" creationId="{0F7B8609-C4FE-625F-9AE2-449453681B53}"/>
          </ac:grpSpMkLst>
        </pc:grpChg>
        <pc:grpChg chg="mod">
          <ac:chgData name="Kokchun Giang" userId="67e2125d-ec8c-4323-9653-9824a2ad815f" providerId="ADAL" clId="{C25B542B-E4E8-D141-AA14-043D930A865A}" dt="2024-01-24T19:52:45.951" v="1864" actId="164"/>
          <ac:grpSpMkLst>
            <pc:docMk/>
            <pc:sldMk cId="2303502608" sldId="331"/>
            <ac:grpSpMk id="537" creationId="{06D7FA0F-5D09-CED8-0B31-A46D43414CA4}"/>
          </ac:grpSpMkLst>
        </pc:grpChg>
        <pc:grpChg chg="del mod">
          <ac:chgData name="Kokchun Giang" userId="67e2125d-ec8c-4323-9653-9824a2ad815f" providerId="ADAL" clId="{C25B542B-E4E8-D141-AA14-043D930A865A}" dt="2024-01-24T19:21:10.574" v="678"/>
          <ac:grpSpMkLst>
            <pc:docMk/>
            <pc:sldMk cId="2303502608" sldId="331"/>
            <ac:grpSpMk id="547" creationId="{B79DB016-AB13-3190-B224-B5F4BBE12603}"/>
          </ac:grpSpMkLst>
        </pc:grpChg>
        <pc:grpChg chg="mod">
          <ac:chgData name="Kokchun Giang" userId="67e2125d-ec8c-4323-9653-9824a2ad815f" providerId="ADAL" clId="{C25B542B-E4E8-D141-AA14-043D930A865A}" dt="2024-01-24T19:52:45.951" v="1864" actId="164"/>
          <ac:grpSpMkLst>
            <pc:docMk/>
            <pc:sldMk cId="2303502608" sldId="331"/>
            <ac:grpSpMk id="556" creationId="{BA9631BD-62EA-793F-F988-29CC2AF10C91}"/>
          </ac:grpSpMkLst>
        </pc:grpChg>
        <pc:grpChg chg="mod">
          <ac:chgData name="Kokchun Giang" userId="67e2125d-ec8c-4323-9653-9824a2ad815f" providerId="ADAL" clId="{C25B542B-E4E8-D141-AA14-043D930A865A}" dt="2024-01-24T19:52:57.697" v="1865" actId="164"/>
          <ac:grpSpMkLst>
            <pc:docMk/>
            <pc:sldMk cId="2303502608" sldId="331"/>
            <ac:grpSpMk id="559" creationId="{612B270D-1A87-8FBF-DD29-01DDF359B7B6}"/>
          </ac:grpSpMkLst>
        </pc:grpChg>
        <pc:grpChg chg="mod">
          <ac:chgData name="Kokchun Giang" userId="67e2125d-ec8c-4323-9653-9824a2ad815f" providerId="ADAL" clId="{C25B542B-E4E8-D141-AA14-043D930A865A}" dt="2024-01-24T19:52:57.697" v="1865" actId="164"/>
          <ac:grpSpMkLst>
            <pc:docMk/>
            <pc:sldMk cId="2303502608" sldId="331"/>
            <ac:grpSpMk id="565" creationId="{B4C5A92A-D261-2900-8769-F896CEC0FD99}"/>
          </ac:grpSpMkLst>
        </pc:grpChg>
        <pc:grpChg chg="mod">
          <ac:chgData name="Kokchun Giang" userId="67e2125d-ec8c-4323-9653-9824a2ad815f" providerId="ADAL" clId="{C25B542B-E4E8-D141-AA14-043D930A865A}" dt="2024-01-24T19:52:57.697" v="1865" actId="164"/>
          <ac:grpSpMkLst>
            <pc:docMk/>
            <pc:sldMk cId="2303502608" sldId="331"/>
            <ac:grpSpMk id="571" creationId="{4653928A-93B9-2527-44DD-7E9273A634C3}"/>
          </ac:grpSpMkLst>
        </pc:grpChg>
        <pc:grpChg chg="mod">
          <ac:chgData name="Kokchun Giang" userId="67e2125d-ec8c-4323-9653-9824a2ad815f" providerId="ADAL" clId="{C25B542B-E4E8-D141-AA14-043D930A865A}" dt="2024-01-24T19:21:52.999" v="702"/>
          <ac:grpSpMkLst>
            <pc:docMk/>
            <pc:sldMk cId="2303502608" sldId="331"/>
            <ac:grpSpMk id="577" creationId="{C6A90E2E-6757-EC06-7576-C231DF07AF98}"/>
          </ac:grpSpMkLst>
        </pc:grpChg>
        <pc:grpChg chg="add del mod">
          <ac:chgData name="Kokchun Giang" userId="67e2125d-ec8c-4323-9653-9824a2ad815f" providerId="ADAL" clId="{C25B542B-E4E8-D141-AA14-043D930A865A}" dt="2024-01-24T19:22:05.021" v="734"/>
          <ac:grpSpMkLst>
            <pc:docMk/>
            <pc:sldMk cId="2303502608" sldId="331"/>
            <ac:grpSpMk id="580" creationId="{02CBDDFB-6953-8E44-EA64-DEA2FAF41D65}"/>
          </ac:grpSpMkLst>
        </pc:grpChg>
        <pc:grpChg chg="mod">
          <ac:chgData name="Kokchun Giang" userId="67e2125d-ec8c-4323-9653-9824a2ad815f" providerId="ADAL" clId="{C25B542B-E4E8-D141-AA14-043D930A865A}" dt="2024-01-24T19:22:02.702" v="721"/>
          <ac:grpSpMkLst>
            <pc:docMk/>
            <pc:sldMk cId="2303502608" sldId="331"/>
            <ac:grpSpMk id="593" creationId="{2022950A-BFAA-CF66-D575-73234CC1EB6E}"/>
          </ac:grpSpMkLst>
        </pc:grpChg>
        <pc:grpChg chg="mod">
          <ac:chgData name="Kokchun Giang" userId="67e2125d-ec8c-4323-9653-9824a2ad815f" providerId="ADAL" clId="{C25B542B-E4E8-D141-AA14-043D930A865A}" dt="2024-01-24T19:53:03.984" v="1866" actId="164"/>
          <ac:grpSpMkLst>
            <pc:docMk/>
            <pc:sldMk cId="2303502608" sldId="331"/>
            <ac:grpSpMk id="599" creationId="{44C06A86-8D95-C7CB-1921-8DE7475C891C}"/>
          </ac:grpSpMkLst>
        </pc:grpChg>
        <pc:grpChg chg="del mod">
          <ac:chgData name="Kokchun Giang" userId="67e2125d-ec8c-4323-9653-9824a2ad815f" providerId="ADAL" clId="{C25B542B-E4E8-D141-AA14-043D930A865A}" dt="2024-01-24T19:22:27.557" v="759"/>
          <ac:grpSpMkLst>
            <pc:docMk/>
            <pc:sldMk cId="2303502608" sldId="331"/>
            <ac:grpSpMk id="610" creationId="{2123840E-CAF0-6EDD-7462-B3E16BBA4A24}"/>
          </ac:grpSpMkLst>
        </pc:grpChg>
        <pc:grpChg chg="mod">
          <ac:chgData name="Kokchun Giang" userId="67e2125d-ec8c-4323-9653-9824a2ad815f" providerId="ADAL" clId="{C25B542B-E4E8-D141-AA14-043D930A865A}" dt="2024-01-24T19:53:03.984" v="1866" actId="164"/>
          <ac:grpSpMkLst>
            <pc:docMk/>
            <pc:sldMk cId="2303502608" sldId="331"/>
            <ac:grpSpMk id="612" creationId="{E64D5AB1-F9D0-DDFD-2B7E-9CAE8C8CC6F9}"/>
          </ac:grpSpMkLst>
        </pc:grpChg>
        <pc:grpChg chg="del mod">
          <ac:chgData name="Kokchun Giang" userId="67e2125d-ec8c-4323-9653-9824a2ad815f" providerId="ADAL" clId="{C25B542B-E4E8-D141-AA14-043D930A865A}" dt="2024-01-24T19:22:33.772" v="766"/>
          <ac:grpSpMkLst>
            <pc:docMk/>
            <pc:sldMk cId="2303502608" sldId="331"/>
            <ac:grpSpMk id="617" creationId="{EEFE0226-4EAC-F650-FF8C-E7826283CA7E}"/>
          </ac:grpSpMkLst>
        </pc:grpChg>
        <pc:grpChg chg="del mod">
          <ac:chgData name="Kokchun Giang" userId="67e2125d-ec8c-4323-9653-9824a2ad815f" providerId="ADAL" clId="{C25B542B-E4E8-D141-AA14-043D930A865A}" dt="2024-01-24T19:22:34.853" v="768"/>
          <ac:grpSpMkLst>
            <pc:docMk/>
            <pc:sldMk cId="2303502608" sldId="331"/>
            <ac:grpSpMk id="619" creationId="{CAAC7610-EB0A-BBBA-EDD2-69C69B97E40A}"/>
          </ac:grpSpMkLst>
        </pc:grpChg>
        <pc:grpChg chg="del mod">
          <ac:chgData name="Kokchun Giang" userId="67e2125d-ec8c-4323-9653-9824a2ad815f" providerId="ADAL" clId="{C25B542B-E4E8-D141-AA14-043D930A865A}" dt="2024-01-24T19:22:36.794" v="770"/>
          <ac:grpSpMkLst>
            <pc:docMk/>
            <pc:sldMk cId="2303502608" sldId="331"/>
            <ac:grpSpMk id="621" creationId="{BDF6614A-14C6-8A4E-2802-7F4B252E0BB8}"/>
          </ac:grpSpMkLst>
        </pc:grpChg>
        <pc:grpChg chg="del mod">
          <ac:chgData name="Kokchun Giang" userId="67e2125d-ec8c-4323-9653-9824a2ad815f" providerId="ADAL" clId="{C25B542B-E4E8-D141-AA14-043D930A865A}" dt="2024-01-24T19:22:44.496" v="780"/>
          <ac:grpSpMkLst>
            <pc:docMk/>
            <pc:sldMk cId="2303502608" sldId="331"/>
            <ac:grpSpMk id="623" creationId="{CF3C262B-6900-8D58-E6C7-04D96783C150}"/>
          </ac:grpSpMkLst>
        </pc:grpChg>
        <pc:grpChg chg="del mod">
          <ac:chgData name="Kokchun Giang" userId="67e2125d-ec8c-4323-9653-9824a2ad815f" providerId="ADAL" clId="{C25B542B-E4E8-D141-AA14-043D930A865A}" dt="2024-01-24T19:22:44.496" v="780"/>
          <ac:grpSpMkLst>
            <pc:docMk/>
            <pc:sldMk cId="2303502608" sldId="331"/>
            <ac:grpSpMk id="627" creationId="{95BDA699-287D-C6AC-4DE1-1F607F1052B8}"/>
          </ac:grpSpMkLst>
        </pc:grpChg>
        <pc:grpChg chg="del mod">
          <ac:chgData name="Kokchun Giang" userId="67e2125d-ec8c-4323-9653-9824a2ad815f" providerId="ADAL" clId="{C25B542B-E4E8-D141-AA14-043D930A865A}" dt="2024-01-24T19:23:56.873" v="801"/>
          <ac:grpSpMkLst>
            <pc:docMk/>
            <pc:sldMk cId="2303502608" sldId="331"/>
            <ac:grpSpMk id="633" creationId="{4D58E58E-25EC-A29C-7EE2-5F0821F14EF2}"/>
          </ac:grpSpMkLst>
        </pc:grpChg>
        <pc:grpChg chg="del mod">
          <ac:chgData name="Kokchun Giang" userId="67e2125d-ec8c-4323-9653-9824a2ad815f" providerId="ADAL" clId="{C25B542B-E4E8-D141-AA14-043D930A865A}" dt="2024-01-24T19:23:56.873" v="801"/>
          <ac:grpSpMkLst>
            <pc:docMk/>
            <pc:sldMk cId="2303502608" sldId="331"/>
            <ac:grpSpMk id="637" creationId="{A293EA28-C563-8615-EF13-4B35B5581FE1}"/>
          </ac:grpSpMkLst>
        </pc:grpChg>
        <pc:grpChg chg="mod">
          <ac:chgData name="Kokchun Giang" userId="67e2125d-ec8c-4323-9653-9824a2ad815f" providerId="ADAL" clId="{C25B542B-E4E8-D141-AA14-043D930A865A}" dt="2024-01-24T19:53:33.941" v="1872" actId="1076"/>
          <ac:grpSpMkLst>
            <pc:docMk/>
            <pc:sldMk cId="2303502608" sldId="331"/>
            <ac:grpSpMk id="649" creationId="{191C0D97-B5D4-BA9F-AD57-85C71D0AB955}"/>
          </ac:grpSpMkLst>
        </pc:grpChg>
        <pc:grpChg chg="mod">
          <ac:chgData name="Kokchun Giang" userId="67e2125d-ec8c-4323-9653-9824a2ad815f" providerId="ADAL" clId="{C25B542B-E4E8-D141-AA14-043D930A865A}" dt="2024-01-24T19:53:49.517" v="1874" actId="164"/>
          <ac:grpSpMkLst>
            <pc:docMk/>
            <pc:sldMk cId="2303502608" sldId="331"/>
            <ac:grpSpMk id="659" creationId="{19E9BEEF-C69E-E896-08C3-A7DEC57F9D1A}"/>
          </ac:grpSpMkLst>
        </pc:grpChg>
        <pc:grpChg chg="mod">
          <ac:chgData name="Kokchun Giang" userId="67e2125d-ec8c-4323-9653-9824a2ad815f" providerId="ADAL" clId="{C25B542B-E4E8-D141-AA14-043D930A865A}" dt="2024-01-24T19:53:49.517" v="1874" actId="164"/>
          <ac:grpSpMkLst>
            <pc:docMk/>
            <pc:sldMk cId="2303502608" sldId="331"/>
            <ac:grpSpMk id="660" creationId="{956A2E80-0EC2-1DF4-96DA-D2AF0E64EF44}"/>
          </ac:grpSpMkLst>
        </pc:grpChg>
        <pc:grpChg chg="mod">
          <ac:chgData name="Kokchun Giang" userId="67e2125d-ec8c-4323-9653-9824a2ad815f" providerId="ADAL" clId="{C25B542B-E4E8-D141-AA14-043D930A865A}" dt="2024-01-24T19:53:49.517" v="1874" actId="164"/>
          <ac:grpSpMkLst>
            <pc:docMk/>
            <pc:sldMk cId="2303502608" sldId="331"/>
            <ac:grpSpMk id="663" creationId="{705FEF20-53B2-5856-446F-108F13ED7F33}"/>
          </ac:grpSpMkLst>
        </pc:grpChg>
        <pc:grpChg chg="mod">
          <ac:chgData name="Kokchun Giang" userId="67e2125d-ec8c-4323-9653-9824a2ad815f" providerId="ADAL" clId="{C25B542B-E4E8-D141-AA14-043D930A865A}" dt="2024-01-24T19:53:49.517" v="1874" actId="164"/>
          <ac:grpSpMkLst>
            <pc:docMk/>
            <pc:sldMk cId="2303502608" sldId="331"/>
            <ac:grpSpMk id="674" creationId="{AB19BAA0-B0CB-8432-0876-519EAB36C885}"/>
          </ac:grpSpMkLst>
        </pc:grpChg>
        <pc:grpChg chg="mod">
          <ac:chgData name="Kokchun Giang" userId="67e2125d-ec8c-4323-9653-9824a2ad815f" providerId="ADAL" clId="{C25B542B-E4E8-D141-AA14-043D930A865A}" dt="2024-01-24T19:53:49.517" v="1874" actId="164"/>
          <ac:grpSpMkLst>
            <pc:docMk/>
            <pc:sldMk cId="2303502608" sldId="331"/>
            <ac:grpSpMk id="675" creationId="{CE57C6AC-6460-7F23-F6B9-B35A8AE7519B}"/>
          </ac:grpSpMkLst>
        </pc:grpChg>
        <pc:grpChg chg="mod">
          <ac:chgData name="Kokchun Giang" userId="67e2125d-ec8c-4323-9653-9824a2ad815f" providerId="ADAL" clId="{C25B542B-E4E8-D141-AA14-043D930A865A}" dt="2024-01-24T19:53:49.517" v="1874" actId="164"/>
          <ac:grpSpMkLst>
            <pc:docMk/>
            <pc:sldMk cId="2303502608" sldId="331"/>
            <ac:grpSpMk id="676" creationId="{99DCE2AD-B4C8-66A7-4123-1BD80B8008E9}"/>
          </ac:grpSpMkLst>
        </pc:grpChg>
        <pc:grpChg chg="mod">
          <ac:chgData name="Kokchun Giang" userId="67e2125d-ec8c-4323-9653-9824a2ad815f" providerId="ADAL" clId="{C25B542B-E4E8-D141-AA14-043D930A865A}" dt="2024-01-24T19:24:33.076" v="836"/>
          <ac:grpSpMkLst>
            <pc:docMk/>
            <pc:sldMk cId="2303502608" sldId="331"/>
            <ac:grpSpMk id="685" creationId="{CB4A3C81-204A-FD11-A636-40CC2419B0F9}"/>
          </ac:grpSpMkLst>
        </pc:grpChg>
        <pc:grpChg chg="mod">
          <ac:chgData name="Kokchun Giang" userId="67e2125d-ec8c-4323-9653-9824a2ad815f" providerId="ADAL" clId="{C25B542B-E4E8-D141-AA14-043D930A865A}" dt="2024-01-24T19:24:33.076" v="836"/>
          <ac:grpSpMkLst>
            <pc:docMk/>
            <pc:sldMk cId="2303502608" sldId="331"/>
            <ac:grpSpMk id="686" creationId="{E873C26A-7462-1C2B-B55C-C098A9250B52}"/>
          </ac:grpSpMkLst>
        </pc:grpChg>
        <pc:grpChg chg="mod">
          <ac:chgData name="Kokchun Giang" userId="67e2125d-ec8c-4323-9653-9824a2ad815f" providerId="ADAL" clId="{C25B542B-E4E8-D141-AA14-043D930A865A}" dt="2024-01-24T19:53:49.517" v="1874" actId="164"/>
          <ac:grpSpMkLst>
            <pc:docMk/>
            <pc:sldMk cId="2303502608" sldId="331"/>
            <ac:grpSpMk id="690" creationId="{2839F6F6-5219-38D3-D7AB-A37F8FA1EFF4}"/>
          </ac:grpSpMkLst>
        </pc:grpChg>
        <pc:grpChg chg="mod">
          <ac:chgData name="Kokchun Giang" userId="67e2125d-ec8c-4323-9653-9824a2ad815f" providerId="ADAL" clId="{C25B542B-E4E8-D141-AA14-043D930A865A}" dt="2024-01-24T19:53:49.517" v="1874" actId="164"/>
          <ac:grpSpMkLst>
            <pc:docMk/>
            <pc:sldMk cId="2303502608" sldId="331"/>
            <ac:grpSpMk id="701" creationId="{53F92277-5575-2FDF-1597-5875084416E1}"/>
          </ac:grpSpMkLst>
        </pc:grpChg>
        <pc:grpChg chg="mod">
          <ac:chgData name="Kokchun Giang" userId="67e2125d-ec8c-4323-9653-9824a2ad815f" providerId="ADAL" clId="{C25B542B-E4E8-D141-AA14-043D930A865A}" dt="2024-01-24T19:53:49.517" v="1874" actId="164"/>
          <ac:grpSpMkLst>
            <pc:docMk/>
            <pc:sldMk cId="2303502608" sldId="331"/>
            <ac:grpSpMk id="702" creationId="{3F44E4CE-7AEB-FB07-BFD0-0A645E010230}"/>
          </ac:grpSpMkLst>
        </pc:grpChg>
        <pc:grpChg chg="mod">
          <ac:chgData name="Kokchun Giang" userId="67e2125d-ec8c-4323-9653-9824a2ad815f" providerId="ADAL" clId="{C25B542B-E4E8-D141-AA14-043D930A865A}" dt="2024-01-24T19:53:49.517" v="1874" actId="164"/>
          <ac:grpSpMkLst>
            <pc:docMk/>
            <pc:sldMk cId="2303502608" sldId="331"/>
            <ac:grpSpMk id="708" creationId="{FAF4C6C8-4581-73FB-958D-C269C1A02C74}"/>
          </ac:grpSpMkLst>
        </pc:grpChg>
        <pc:grpChg chg="mod">
          <ac:chgData name="Kokchun Giang" userId="67e2125d-ec8c-4323-9653-9824a2ad815f" providerId="ADAL" clId="{C25B542B-E4E8-D141-AA14-043D930A865A}" dt="2024-01-24T19:53:49.517" v="1874" actId="164"/>
          <ac:grpSpMkLst>
            <pc:docMk/>
            <pc:sldMk cId="2303502608" sldId="331"/>
            <ac:grpSpMk id="712" creationId="{40B79DC1-2D58-A9BE-F962-7F3B031187D7}"/>
          </ac:grpSpMkLst>
        </pc:grpChg>
        <pc:grpChg chg="mod">
          <ac:chgData name="Kokchun Giang" userId="67e2125d-ec8c-4323-9653-9824a2ad815f" providerId="ADAL" clId="{C25B542B-E4E8-D141-AA14-043D930A865A}" dt="2024-01-24T19:53:57.126" v="1876" actId="164"/>
          <ac:grpSpMkLst>
            <pc:docMk/>
            <pc:sldMk cId="2303502608" sldId="331"/>
            <ac:grpSpMk id="723" creationId="{9D28EB31-AB7D-FF80-4556-A857C091A382}"/>
          </ac:grpSpMkLst>
        </pc:grpChg>
        <pc:grpChg chg="mod">
          <ac:chgData name="Kokchun Giang" userId="67e2125d-ec8c-4323-9653-9824a2ad815f" providerId="ADAL" clId="{C25B542B-E4E8-D141-AA14-043D930A865A}" dt="2024-01-24T19:53:57.126" v="1876" actId="164"/>
          <ac:grpSpMkLst>
            <pc:docMk/>
            <pc:sldMk cId="2303502608" sldId="331"/>
            <ac:grpSpMk id="728" creationId="{CD76B42F-8669-9098-EFE8-6015C12D7A96}"/>
          </ac:grpSpMkLst>
        </pc:grpChg>
        <pc:grpChg chg="del mod">
          <ac:chgData name="Kokchun Giang" userId="67e2125d-ec8c-4323-9653-9824a2ad815f" providerId="ADAL" clId="{C25B542B-E4E8-D141-AA14-043D930A865A}" dt="2024-01-24T19:25:43.269" v="893"/>
          <ac:grpSpMkLst>
            <pc:docMk/>
            <pc:sldMk cId="2303502608" sldId="331"/>
            <ac:grpSpMk id="737" creationId="{3AC6CA9F-BD1B-FB4D-E94D-A5F8FC3E652F}"/>
          </ac:grpSpMkLst>
        </pc:grpChg>
        <pc:grpChg chg="mod">
          <ac:chgData name="Kokchun Giang" userId="67e2125d-ec8c-4323-9653-9824a2ad815f" providerId="ADAL" clId="{C25B542B-E4E8-D141-AA14-043D930A865A}" dt="2024-01-24T19:53:57.126" v="1876" actId="164"/>
          <ac:grpSpMkLst>
            <pc:docMk/>
            <pc:sldMk cId="2303502608" sldId="331"/>
            <ac:grpSpMk id="742" creationId="{DDF1E37A-DE53-30C9-A81B-9B6E4B22CC41}"/>
          </ac:grpSpMkLst>
        </pc:grpChg>
        <pc:grpChg chg="del mod">
          <ac:chgData name="Kokchun Giang" userId="67e2125d-ec8c-4323-9653-9824a2ad815f" providerId="ADAL" clId="{C25B542B-E4E8-D141-AA14-043D930A865A}" dt="2024-01-24T19:26:00.755" v="916"/>
          <ac:grpSpMkLst>
            <pc:docMk/>
            <pc:sldMk cId="2303502608" sldId="331"/>
            <ac:grpSpMk id="756" creationId="{FAFEA813-9A58-2CBD-BC17-78A37DDF389F}"/>
          </ac:grpSpMkLst>
        </pc:grpChg>
        <pc:grpChg chg="mod">
          <ac:chgData name="Kokchun Giang" userId="67e2125d-ec8c-4323-9653-9824a2ad815f" providerId="ADAL" clId="{C25B542B-E4E8-D141-AA14-043D930A865A}" dt="2024-01-24T19:53:57.126" v="1876" actId="164"/>
          <ac:grpSpMkLst>
            <pc:docMk/>
            <pc:sldMk cId="2303502608" sldId="331"/>
            <ac:grpSpMk id="757" creationId="{0E36F8CA-CF88-8767-7803-2A7D40BEAB07}"/>
          </ac:grpSpMkLst>
        </pc:grpChg>
        <pc:grpChg chg="mod">
          <ac:chgData name="Kokchun Giang" userId="67e2125d-ec8c-4323-9653-9824a2ad815f" providerId="ADAL" clId="{C25B542B-E4E8-D141-AA14-043D930A865A}" dt="2024-01-24T19:53:57.126" v="1876" actId="164"/>
          <ac:grpSpMkLst>
            <pc:docMk/>
            <pc:sldMk cId="2303502608" sldId="331"/>
            <ac:grpSpMk id="766" creationId="{50A2A420-C46D-0D4D-E9E3-333EA599F9F4}"/>
          </ac:grpSpMkLst>
        </pc:grpChg>
        <pc:grpChg chg="mod">
          <ac:chgData name="Kokchun Giang" userId="67e2125d-ec8c-4323-9653-9824a2ad815f" providerId="ADAL" clId="{C25B542B-E4E8-D141-AA14-043D930A865A}" dt="2024-01-24T19:53:57.126" v="1876" actId="164"/>
          <ac:grpSpMkLst>
            <pc:docMk/>
            <pc:sldMk cId="2303502608" sldId="331"/>
            <ac:grpSpMk id="782" creationId="{A0FE48D1-D8B1-3D24-E847-F4926F9D0C47}"/>
          </ac:grpSpMkLst>
        </pc:grpChg>
        <pc:grpChg chg="mod">
          <ac:chgData name="Kokchun Giang" userId="67e2125d-ec8c-4323-9653-9824a2ad815f" providerId="ADAL" clId="{C25B542B-E4E8-D141-AA14-043D930A865A}" dt="2024-01-24T19:26:16.383" v="937"/>
          <ac:grpSpMkLst>
            <pc:docMk/>
            <pc:sldMk cId="2303502608" sldId="331"/>
            <ac:grpSpMk id="785" creationId="{84B529F7-C82E-CF48-3EBB-F9178BA4CD02}"/>
          </ac:grpSpMkLst>
        </pc:grpChg>
        <pc:grpChg chg="mod">
          <ac:chgData name="Kokchun Giang" userId="67e2125d-ec8c-4323-9653-9824a2ad815f" providerId="ADAL" clId="{C25B542B-E4E8-D141-AA14-043D930A865A}" dt="2024-01-24T19:53:57.126" v="1876" actId="164"/>
          <ac:grpSpMkLst>
            <pc:docMk/>
            <pc:sldMk cId="2303502608" sldId="331"/>
            <ac:grpSpMk id="789" creationId="{44EB9C7E-817D-5473-7473-1F0E33A2FFC6}"/>
          </ac:grpSpMkLst>
        </pc:grpChg>
        <pc:grpChg chg="add mod">
          <ac:chgData name="Kokchun Giang" userId="67e2125d-ec8c-4323-9653-9824a2ad815f" providerId="ADAL" clId="{C25B542B-E4E8-D141-AA14-043D930A865A}" dt="2024-01-24T19:52:29.598" v="1863" actId="164"/>
          <ac:grpSpMkLst>
            <pc:docMk/>
            <pc:sldMk cId="2303502608" sldId="331"/>
            <ac:grpSpMk id="790" creationId="{9491FD81-0914-7BFF-0AE1-63CB5E480BB7}"/>
          </ac:grpSpMkLst>
        </pc:grpChg>
        <pc:grpChg chg="add mod">
          <ac:chgData name="Kokchun Giang" userId="67e2125d-ec8c-4323-9653-9824a2ad815f" providerId="ADAL" clId="{C25B542B-E4E8-D141-AA14-043D930A865A}" dt="2024-01-24T19:52:45.951" v="1864" actId="164"/>
          <ac:grpSpMkLst>
            <pc:docMk/>
            <pc:sldMk cId="2303502608" sldId="331"/>
            <ac:grpSpMk id="791" creationId="{2928BD2B-973A-0161-8976-53AB869B3F4F}"/>
          </ac:grpSpMkLst>
        </pc:grpChg>
        <pc:grpChg chg="add mod">
          <ac:chgData name="Kokchun Giang" userId="67e2125d-ec8c-4323-9653-9824a2ad815f" providerId="ADAL" clId="{C25B542B-E4E8-D141-AA14-043D930A865A}" dt="2024-01-24T19:52:57.697" v="1865" actId="164"/>
          <ac:grpSpMkLst>
            <pc:docMk/>
            <pc:sldMk cId="2303502608" sldId="331"/>
            <ac:grpSpMk id="792" creationId="{460532E1-3911-B8BB-370D-21BD7F414EBD}"/>
          </ac:grpSpMkLst>
        </pc:grpChg>
        <pc:grpChg chg="add mod">
          <ac:chgData name="Kokchun Giang" userId="67e2125d-ec8c-4323-9653-9824a2ad815f" providerId="ADAL" clId="{C25B542B-E4E8-D141-AA14-043D930A865A}" dt="2024-01-24T19:53:03.984" v="1866" actId="164"/>
          <ac:grpSpMkLst>
            <pc:docMk/>
            <pc:sldMk cId="2303502608" sldId="331"/>
            <ac:grpSpMk id="793" creationId="{E8C21EE4-D88C-18A2-B1E1-C7E514040225}"/>
          </ac:grpSpMkLst>
        </pc:grpChg>
        <pc:grpChg chg="add mod">
          <ac:chgData name="Kokchun Giang" userId="67e2125d-ec8c-4323-9653-9824a2ad815f" providerId="ADAL" clId="{C25B542B-E4E8-D141-AA14-043D930A865A}" dt="2024-01-24T19:53:49.517" v="1874" actId="164"/>
          <ac:grpSpMkLst>
            <pc:docMk/>
            <pc:sldMk cId="2303502608" sldId="331"/>
            <ac:grpSpMk id="794" creationId="{B01AC7AE-5C49-DE29-F729-B34E81CA0B3D}"/>
          </ac:grpSpMkLst>
        </pc:grpChg>
        <pc:grpChg chg="add mod">
          <ac:chgData name="Kokchun Giang" userId="67e2125d-ec8c-4323-9653-9824a2ad815f" providerId="ADAL" clId="{C25B542B-E4E8-D141-AA14-043D930A865A}" dt="2024-01-24T19:53:57.126" v="1876" actId="164"/>
          <ac:grpSpMkLst>
            <pc:docMk/>
            <pc:sldMk cId="2303502608" sldId="331"/>
            <ac:grpSpMk id="795" creationId="{614691FE-B391-F224-0FD4-67183BAED134}"/>
          </ac:grpSpMkLst>
        </pc:grpChg>
        <pc:grpChg chg="del">
          <ac:chgData name="Kokchun Giang" userId="67e2125d-ec8c-4323-9653-9824a2ad815f" providerId="ADAL" clId="{C25B542B-E4E8-D141-AA14-043D930A865A}" dt="2024-01-24T19:01:26.975" v="110" actId="478"/>
          <ac:grpSpMkLst>
            <pc:docMk/>
            <pc:sldMk cId="2303502608" sldId="331"/>
            <ac:grpSpMk id="802" creationId="{1D3CCE38-07C2-BF20-AD6C-18809CCB40D9}"/>
          </ac:grpSpMkLst>
        </pc:grpChg>
        <pc:grpChg chg="del">
          <ac:chgData name="Kokchun Giang" userId="67e2125d-ec8c-4323-9653-9824a2ad815f" providerId="ADAL" clId="{C25B542B-E4E8-D141-AA14-043D930A865A}" dt="2024-01-24T19:01:26.975" v="110" actId="478"/>
          <ac:grpSpMkLst>
            <pc:docMk/>
            <pc:sldMk cId="2303502608" sldId="331"/>
            <ac:grpSpMk id="911" creationId="{889E9641-AF50-FF18-80EE-2939BC019AA4}"/>
          </ac:grpSpMkLst>
        </pc:grpChg>
        <pc:grpChg chg="del">
          <ac:chgData name="Kokchun Giang" userId="67e2125d-ec8c-4323-9653-9824a2ad815f" providerId="ADAL" clId="{C25B542B-E4E8-D141-AA14-043D930A865A}" dt="2024-01-24T19:01:26.975" v="110" actId="478"/>
          <ac:grpSpMkLst>
            <pc:docMk/>
            <pc:sldMk cId="2303502608" sldId="331"/>
            <ac:grpSpMk id="952" creationId="{C33101FC-87CF-303B-794B-C19872FE629D}"/>
          </ac:grpSpMkLst>
        </pc:grpChg>
        <pc:grpChg chg="del">
          <ac:chgData name="Kokchun Giang" userId="67e2125d-ec8c-4323-9653-9824a2ad815f" providerId="ADAL" clId="{C25B542B-E4E8-D141-AA14-043D930A865A}" dt="2024-01-24T19:01:26.975" v="110" actId="478"/>
          <ac:grpSpMkLst>
            <pc:docMk/>
            <pc:sldMk cId="2303502608" sldId="331"/>
            <ac:grpSpMk id="1025" creationId="{C1E00A59-B481-429E-EEE4-8FFDC32271C2}"/>
          </ac:grpSpMkLst>
        </pc:grpChg>
        <pc:grpChg chg="del">
          <ac:chgData name="Kokchun Giang" userId="67e2125d-ec8c-4323-9653-9824a2ad815f" providerId="ADAL" clId="{C25B542B-E4E8-D141-AA14-043D930A865A}" dt="2024-01-24T19:01:26.975" v="110" actId="478"/>
          <ac:grpSpMkLst>
            <pc:docMk/>
            <pc:sldMk cId="2303502608" sldId="331"/>
            <ac:grpSpMk id="1032" creationId="{11997E55-BA3C-2A73-EBEA-AE1D2769B846}"/>
          </ac:grpSpMkLst>
        </pc:grpChg>
        <pc:grpChg chg="del">
          <ac:chgData name="Kokchun Giang" userId="67e2125d-ec8c-4323-9653-9824a2ad815f" providerId="ADAL" clId="{C25B542B-E4E8-D141-AA14-043D930A865A}" dt="2024-01-24T19:01:26.975" v="110" actId="478"/>
          <ac:grpSpMkLst>
            <pc:docMk/>
            <pc:sldMk cId="2303502608" sldId="331"/>
            <ac:grpSpMk id="1180" creationId="{86BE86ED-D4A5-1146-4DB3-61F3FBD1AD73}"/>
          </ac:grpSpMkLst>
        </pc:grpChg>
        <pc:grpChg chg="del">
          <ac:chgData name="Kokchun Giang" userId="67e2125d-ec8c-4323-9653-9824a2ad815f" providerId="ADAL" clId="{C25B542B-E4E8-D141-AA14-043D930A865A}" dt="2024-01-24T19:01:26.975" v="110" actId="478"/>
          <ac:grpSpMkLst>
            <pc:docMk/>
            <pc:sldMk cId="2303502608" sldId="331"/>
            <ac:grpSpMk id="1181" creationId="{75A5E2C8-BC75-4E93-9709-9E455E5CDF6C}"/>
          </ac:grpSpMkLst>
        </pc:grpChg>
        <pc:grpChg chg="del">
          <ac:chgData name="Kokchun Giang" userId="67e2125d-ec8c-4323-9653-9824a2ad815f" providerId="ADAL" clId="{C25B542B-E4E8-D141-AA14-043D930A865A}" dt="2024-01-24T19:01:26.975" v="110" actId="478"/>
          <ac:grpSpMkLst>
            <pc:docMk/>
            <pc:sldMk cId="2303502608" sldId="331"/>
            <ac:grpSpMk id="1182" creationId="{BA2F354C-1461-F9E6-005B-35BD079CD083}"/>
          </ac:grpSpMkLst>
        </pc:grpChg>
        <pc:grpChg chg="del">
          <ac:chgData name="Kokchun Giang" userId="67e2125d-ec8c-4323-9653-9824a2ad815f" providerId="ADAL" clId="{C25B542B-E4E8-D141-AA14-043D930A865A}" dt="2024-01-24T19:01:26.975" v="110" actId="478"/>
          <ac:grpSpMkLst>
            <pc:docMk/>
            <pc:sldMk cId="2303502608" sldId="331"/>
            <ac:grpSpMk id="1183" creationId="{07E2F2AC-98B7-C24D-8AFC-97284533DE15}"/>
          </ac:grpSpMkLst>
        </pc:grpChg>
        <pc:grpChg chg="del">
          <ac:chgData name="Kokchun Giang" userId="67e2125d-ec8c-4323-9653-9824a2ad815f" providerId="ADAL" clId="{C25B542B-E4E8-D141-AA14-043D930A865A}" dt="2024-01-24T19:01:26.975" v="110" actId="478"/>
          <ac:grpSpMkLst>
            <pc:docMk/>
            <pc:sldMk cId="2303502608" sldId="331"/>
            <ac:grpSpMk id="1184" creationId="{891FE3F7-B07D-1627-4747-2D17FF92419B}"/>
          </ac:grpSpMkLst>
        </pc:grpChg>
        <pc:grpChg chg="del">
          <ac:chgData name="Kokchun Giang" userId="67e2125d-ec8c-4323-9653-9824a2ad815f" providerId="ADAL" clId="{C25B542B-E4E8-D141-AA14-043D930A865A}" dt="2024-01-24T19:01:26.975" v="110" actId="478"/>
          <ac:grpSpMkLst>
            <pc:docMk/>
            <pc:sldMk cId="2303502608" sldId="331"/>
            <ac:grpSpMk id="1185" creationId="{C77D534F-9EE1-B73C-D7AD-BA6D84B8252D}"/>
          </ac:grpSpMkLst>
        </pc:grpChg>
        <pc:grpChg chg="del">
          <ac:chgData name="Kokchun Giang" userId="67e2125d-ec8c-4323-9653-9824a2ad815f" providerId="ADAL" clId="{C25B542B-E4E8-D141-AA14-043D930A865A}" dt="2024-01-24T19:01:28.963" v="111" actId="478"/>
          <ac:grpSpMkLst>
            <pc:docMk/>
            <pc:sldMk cId="2303502608" sldId="331"/>
            <ac:grpSpMk id="1186" creationId="{36FD1336-54DC-5836-5532-B80196FA34FA}"/>
          </ac:grpSpMkLst>
        </pc:grpChg>
        <pc:grpChg chg="del">
          <ac:chgData name="Kokchun Giang" userId="67e2125d-ec8c-4323-9653-9824a2ad815f" providerId="ADAL" clId="{C25B542B-E4E8-D141-AA14-043D930A865A}" dt="2024-01-24T19:01:26.975" v="110" actId="478"/>
          <ac:grpSpMkLst>
            <pc:docMk/>
            <pc:sldMk cId="2303502608" sldId="331"/>
            <ac:grpSpMk id="1187" creationId="{1501F5A4-CD77-E70E-33CD-CE26C9F566C2}"/>
          </ac:grpSpMkLst>
        </pc:grpChg>
        <pc:inkChg chg="add del">
          <ac:chgData name="Kokchun Giang" userId="67e2125d-ec8c-4323-9653-9824a2ad815f" providerId="ADAL" clId="{C25B542B-E4E8-D141-AA14-043D930A865A}" dt="2024-01-24T19:09:07.372" v="295" actId="9405"/>
          <ac:inkMkLst>
            <pc:docMk/>
            <pc:sldMk cId="2303502608" sldId="331"/>
            <ac:inkMk id="5" creationId="{28A1B774-FD60-ACA9-3D6C-78199CCC55DF}"/>
          </ac:inkMkLst>
        </pc:inkChg>
        <pc:inkChg chg="add mod">
          <ac:chgData name="Kokchun Giang" userId="67e2125d-ec8c-4323-9653-9824a2ad815f" providerId="ADAL" clId="{C25B542B-E4E8-D141-AA14-043D930A865A}" dt="2024-01-24T19:15:25.580" v="539" actId="164"/>
          <ac:inkMkLst>
            <pc:docMk/>
            <pc:sldMk cId="2303502608" sldId="331"/>
            <ac:inkMk id="5" creationId="{3107C20B-19E9-10A8-21B5-FB841715B4D9}"/>
          </ac:inkMkLst>
        </pc:inkChg>
        <pc:inkChg chg="add mod">
          <ac:chgData name="Kokchun Giang" userId="67e2125d-ec8c-4323-9653-9824a2ad815f" providerId="ADAL" clId="{C25B542B-E4E8-D141-AA14-043D930A865A}" dt="2024-01-24T19:15:25.580" v="539" actId="164"/>
          <ac:inkMkLst>
            <pc:docMk/>
            <pc:sldMk cId="2303502608" sldId="331"/>
            <ac:inkMk id="7" creationId="{2B5B239C-E6C0-C197-5CC0-9D972DABEEAF}"/>
          </ac:inkMkLst>
        </pc:inkChg>
        <pc:inkChg chg="add del">
          <ac:chgData name="Kokchun Giang" userId="67e2125d-ec8c-4323-9653-9824a2ad815f" providerId="ADAL" clId="{C25B542B-E4E8-D141-AA14-043D930A865A}" dt="2024-01-24T19:09:07.246" v="294" actId="9405"/>
          <ac:inkMkLst>
            <pc:docMk/>
            <pc:sldMk cId="2303502608" sldId="331"/>
            <ac:inkMk id="7" creationId="{F9BE2A2D-6391-884E-49B8-F39DE6B69435}"/>
          </ac:inkMkLst>
        </pc:inkChg>
        <pc:inkChg chg="add mod">
          <ac:chgData name="Kokchun Giang" userId="67e2125d-ec8c-4323-9653-9824a2ad815f" providerId="ADAL" clId="{C25B542B-E4E8-D141-AA14-043D930A865A}" dt="2024-01-24T19:14:49.023" v="495"/>
          <ac:inkMkLst>
            <pc:docMk/>
            <pc:sldMk cId="2303502608" sldId="331"/>
            <ac:inkMk id="8" creationId="{96850D9E-3B63-400F-5EB7-F271B97A5F46}"/>
          </ac:inkMkLst>
        </pc:inkChg>
        <pc:inkChg chg="add mod">
          <ac:chgData name="Kokchun Giang" userId="67e2125d-ec8c-4323-9653-9824a2ad815f" providerId="ADAL" clId="{C25B542B-E4E8-D141-AA14-043D930A865A}" dt="2024-01-24T19:14:49.023" v="495"/>
          <ac:inkMkLst>
            <pc:docMk/>
            <pc:sldMk cId="2303502608" sldId="331"/>
            <ac:inkMk id="9" creationId="{732472C6-9E01-454E-6180-4BA59106E04A}"/>
          </ac:inkMkLst>
        </pc:inkChg>
        <pc:inkChg chg="add mod">
          <ac:chgData name="Kokchun Giang" userId="67e2125d-ec8c-4323-9653-9824a2ad815f" providerId="ADAL" clId="{C25B542B-E4E8-D141-AA14-043D930A865A}" dt="2024-01-24T19:15:25.580" v="539" actId="164"/>
          <ac:inkMkLst>
            <pc:docMk/>
            <pc:sldMk cId="2303502608" sldId="331"/>
            <ac:inkMk id="10" creationId="{2E6612E7-E7F4-B589-3040-F70616144FFB}"/>
          </ac:inkMkLst>
        </pc:inkChg>
        <pc:inkChg chg="add del mod">
          <ac:chgData name="Kokchun Giang" userId="67e2125d-ec8c-4323-9653-9824a2ad815f" providerId="ADAL" clId="{C25B542B-E4E8-D141-AA14-043D930A865A}" dt="2024-01-24T19:09:06.831" v="293" actId="9405"/>
          <ac:inkMkLst>
            <pc:docMk/>
            <pc:sldMk cId="2303502608" sldId="331"/>
            <ac:inkMk id="10" creationId="{45604BAC-272E-F7DF-EC2B-8CB6FC2A43A1}"/>
          </ac:inkMkLst>
        </pc:inkChg>
        <pc:inkChg chg="add mod">
          <ac:chgData name="Kokchun Giang" userId="67e2125d-ec8c-4323-9653-9824a2ad815f" providerId="ADAL" clId="{C25B542B-E4E8-D141-AA14-043D930A865A}" dt="2024-01-24T19:14:49.023" v="495"/>
          <ac:inkMkLst>
            <pc:docMk/>
            <pc:sldMk cId="2303502608" sldId="331"/>
            <ac:inkMk id="11" creationId="{1BBD4AD9-0AFF-BA66-9EE6-A15A8EE9EFAC}"/>
          </ac:inkMkLst>
        </pc:inkChg>
        <pc:inkChg chg="add mod">
          <ac:chgData name="Kokchun Giang" userId="67e2125d-ec8c-4323-9653-9824a2ad815f" providerId="ADAL" clId="{C25B542B-E4E8-D141-AA14-043D930A865A}" dt="2024-01-24T19:14:49.023" v="495"/>
          <ac:inkMkLst>
            <pc:docMk/>
            <pc:sldMk cId="2303502608" sldId="331"/>
            <ac:inkMk id="12" creationId="{08D5CDAF-97C2-5E9B-1605-306F149BCD9C}"/>
          </ac:inkMkLst>
        </pc:inkChg>
        <pc:inkChg chg="add del mod">
          <ac:chgData name="Kokchun Giang" userId="67e2125d-ec8c-4323-9653-9824a2ad815f" providerId="ADAL" clId="{C25B542B-E4E8-D141-AA14-043D930A865A}" dt="2024-01-24T19:14:49.023" v="495"/>
          <ac:inkMkLst>
            <pc:docMk/>
            <pc:sldMk cId="2303502608" sldId="331"/>
            <ac:inkMk id="13" creationId="{81DC858B-BE37-2209-F4EA-C0A01149C7B8}"/>
          </ac:inkMkLst>
        </pc:inkChg>
        <pc:inkChg chg="add mod">
          <ac:chgData name="Kokchun Giang" userId="67e2125d-ec8c-4323-9653-9824a2ad815f" providerId="ADAL" clId="{C25B542B-E4E8-D141-AA14-043D930A865A}" dt="2024-01-24T19:14:49.023" v="495"/>
          <ac:inkMkLst>
            <pc:docMk/>
            <pc:sldMk cId="2303502608" sldId="331"/>
            <ac:inkMk id="14" creationId="{7A86AFC8-1924-E836-0B6E-5C1F929E1A44}"/>
          </ac:inkMkLst>
        </pc:inkChg>
        <pc:inkChg chg="add del mod">
          <ac:chgData name="Kokchun Giang" userId="67e2125d-ec8c-4323-9653-9824a2ad815f" providerId="ADAL" clId="{C25B542B-E4E8-D141-AA14-043D930A865A}" dt="2024-01-24T19:09:06.644" v="292" actId="9405"/>
          <ac:inkMkLst>
            <pc:docMk/>
            <pc:sldMk cId="2303502608" sldId="331"/>
            <ac:inkMk id="15" creationId="{3659F9A7-ED9B-91FA-0ED7-B5C912A7F101}"/>
          </ac:inkMkLst>
        </pc:inkChg>
        <pc:inkChg chg="add mod">
          <ac:chgData name="Kokchun Giang" userId="67e2125d-ec8c-4323-9653-9824a2ad815f" providerId="ADAL" clId="{C25B542B-E4E8-D141-AA14-043D930A865A}" dt="2024-01-24T19:15:25.580" v="539" actId="164"/>
          <ac:inkMkLst>
            <pc:docMk/>
            <pc:sldMk cId="2303502608" sldId="331"/>
            <ac:inkMk id="15" creationId="{CC99DCFF-ACF7-1527-E049-106423479789}"/>
          </ac:inkMkLst>
        </pc:inkChg>
        <pc:inkChg chg="add mod">
          <ac:chgData name="Kokchun Giang" userId="67e2125d-ec8c-4323-9653-9824a2ad815f" providerId="ADAL" clId="{C25B542B-E4E8-D141-AA14-043D930A865A}" dt="2024-01-24T19:14:49.023" v="495"/>
          <ac:inkMkLst>
            <pc:docMk/>
            <pc:sldMk cId="2303502608" sldId="331"/>
            <ac:inkMk id="16" creationId="{1EE0DC6D-D35D-DE74-3B3C-66C9AC0084D9}"/>
          </ac:inkMkLst>
        </pc:inkChg>
        <pc:inkChg chg="add mod">
          <ac:chgData name="Kokchun Giang" userId="67e2125d-ec8c-4323-9653-9824a2ad815f" providerId="ADAL" clId="{C25B542B-E4E8-D141-AA14-043D930A865A}" dt="2024-01-24T19:14:49.023" v="495"/>
          <ac:inkMkLst>
            <pc:docMk/>
            <pc:sldMk cId="2303502608" sldId="331"/>
            <ac:inkMk id="17" creationId="{0C2BDAC6-E8FF-07C4-A6CB-2CD287883A7F}"/>
          </ac:inkMkLst>
        </pc:inkChg>
        <pc:inkChg chg="add del mod">
          <ac:chgData name="Kokchun Giang" userId="67e2125d-ec8c-4323-9653-9824a2ad815f" providerId="ADAL" clId="{C25B542B-E4E8-D141-AA14-043D930A865A}" dt="2024-01-24T19:14:49.023" v="495"/>
          <ac:inkMkLst>
            <pc:docMk/>
            <pc:sldMk cId="2303502608" sldId="331"/>
            <ac:inkMk id="18" creationId="{3AF24256-D60E-8074-71D0-F35E75960A7F}"/>
          </ac:inkMkLst>
        </pc:inkChg>
        <pc:inkChg chg="add mod">
          <ac:chgData name="Kokchun Giang" userId="67e2125d-ec8c-4323-9653-9824a2ad815f" providerId="ADAL" clId="{C25B542B-E4E8-D141-AA14-043D930A865A}" dt="2024-01-24T19:14:49.023" v="495"/>
          <ac:inkMkLst>
            <pc:docMk/>
            <pc:sldMk cId="2303502608" sldId="331"/>
            <ac:inkMk id="19" creationId="{AAA0ABB7-D727-C838-00A3-84AD411086D1}"/>
          </ac:inkMkLst>
        </pc:inkChg>
        <pc:inkChg chg="add mod">
          <ac:chgData name="Kokchun Giang" userId="67e2125d-ec8c-4323-9653-9824a2ad815f" providerId="ADAL" clId="{C25B542B-E4E8-D141-AA14-043D930A865A}" dt="2024-01-24T19:14:49.023" v="495"/>
          <ac:inkMkLst>
            <pc:docMk/>
            <pc:sldMk cId="2303502608" sldId="331"/>
            <ac:inkMk id="20" creationId="{C6C2C944-EC6F-D76F-E696-F97CC95F5364}"/>
          </ac:inkMkLst>
        </pc:inkChg>
        <pc:inkChg chg="add del">
          <ac:chgData name="Kokchun Giang" userId="67e2125d-ec8c-4323-9653-9824a2ad815f" providerId="ADAL" clId="{C25B542B-E4E8-D141-AA14-043D930A865A}" dt="2024-01-24T19:09:06.528" v="291" actId="9405"/>
          <ac:inkMkLst>
            <pc:docMk/>
            <pc:sldMk cId="2303502608" sldId="331"/>
            <ac:inkMk id="21" creationId="{405450D8-DEF1-F301-1934-9270D2B71296}"/>
          </ac:inkMkLst>
        </pc:inkChg>
        <pc:inkChg chg="add mod">
          <ac:chgData name="Kokchun Giang" userId="67e2125d-ec8c-4323-9653-9824a2ad815f" providerId="ADAL" clId="{C25B542B-E4E8-D141-AA14-043D930A865A}" dt="2024-01-24T19:15:25.580" v="539" actId="164"/>
          <ac:inkMkLst>
            <pc:docMk/>
            <pc:sldMk cId="2303502608" sldId="331"/>
            <ac:inkMk id="21" creationId="{D496C2EA-BDF7-409F-9EFB-050C344A26A7}"/>
          </ac:inkMkLst>
        </pc:inkChg>
        <pc:inkChg chg="add mod">
          <ac:chgData name="Kokchun Giang" userId="67e2125d-ec8c-4323-9653-9824a2ad815f" providerId="ADAL" clId="{C25B542B-E4E8-D141-AA14-043D930A865A}" dt="2024-01-24T19:14:49.023" v="495"/>
          <ac:inkMkLst>
            <pc:docMk/>
            <pc:sldMk cId="2303502608" sldId="331"/>
            <ac:inkMk id="22" creationId="{0FC18638-63D7-47EF-44F5-FCA83392CB19}"/>
          </ac:inkMkLst>
        </pc:inkChg>
        <pc:inkChg chg="add mod">
          <ac:chgData name="Kokchun Giang" userId="67e2125d-ec8c-4323-9653-9824a2ad815f" providerId="ADAL" clId="{C25B542B-E4E8-D141-AA14-043D930A865A}" dt="2024-01-24T19:14:49.023" v="495"/>
          <ac:inkMkLst>
            <pc:docMk/>
            <pc:sldMk cId="2303502608" sldId="331"/>
            <ac:inkMk id="23" creationId="{FC58886F-0902-FF38-B3A8-1A29FECA08C1}"/>
          </ac:inkMkLst>
        </pc:inkChg>
        <pc:inkChg chg="add mod">
          <ac:chgData name="Kokchun Giang" userId="67e2125d-ec8c-4323-9653-9824a2ad815f" providerId="ADAL" clId="{C25B542B-E4E8-D141-AA14-043D930A865A}" dt="2024-01-24T19:14:49.023" v="495"/>
          <ac:inkMkLst>
            <pc:docMk/>
            <pc:sldMk cId="2303502608" sldId="331"/>
            <ac:inkMk id="24" creationId="{04FF61D8-7062-5D58-90A1-A9C3ED04BCD5}"/>
          </ac:inkMkLst>
        </pc:inkChg>
        <pc:inkChg chg="add mod">
          <ac:chgData name="Kokchun Giang" userId="67e2125d-ec8c-4323-9653-9824a2ad815f" providerId="ADAL" clId="{C25B542B-E4E8-D141-AA14-043D930A865A}" dt="2024-01-24T19:14:49.023" v="495"/>
          <ac:inkMkLst>
            <pc:docMk/>
            <pc:sldMk cId="2303502608" sldId="331"/>
            <ac:inkMk id="25" creationId="{5C575A08-2784-52B5-59A5-5D8505E87C05}"/>
          </ac:inkMkLst>
        </pc:inkChg>
        <pc:inkChg chg="add del">
          <ac:chgData name="Kokchun Giang" userId="67e2125d-ec8c-4323-9653-9824a2ad815f" providerId="ADAL" clId="{C25B542B-E4E8-D141-AA14-043D930A865A}" dt="2024-01-24T19:09:06.047" v="290" actId="9405"/>
          <ac:inkMkLst>
            <pc:docMk/>
            <pc:sldMk cId="2303502608" sldId="331"/>
            <ac:inkMk id="26" creationId="{B7BE111C-B9C0-8938-CD47-43F09E39D2F9}"/>
          </ac:inkMkLst>
        </pc:inkChg>
        <pc:inkChg chg="add mod">
          <ac:chgData name="Kokchun Giang" userId="67e2125d-ec8c-4323-9653-9824a2ad815f" providerId="ADAL" clId="{C25B542B-E4E8-D141-AA14-043D930A865A}" dt="2024-01-24T19:15:25.580" v="539" actId="164"/>
          <ac:inkMkLst>
            <pc:docMk/>
            <pc:sldMk cId="2303502608" sldId="331"/>
            <ac:inkMk id="26" creationId="{E2F94B91-4E7F-C01F-B74D-B80CAEC1BFB2}"/>
          </ac:inkMkLst>
        </pc:inkChg>
        <pc:inkChg chg="add mod">
          <ac:chgData name="Kokchun Giang" userId="67e2125d-ec8c-4323-9653-9824a2ad815f" providerId="ADAL" clId="{C25B542B-E4E8-D141-AA14-043D930A865A}" dt="2024-01-24T19:14:49.023" v="495"/>
          <ac:inkMkLst>
            <pc:docMk/>
            <pc:sldMk cId="2303502608" sldId="331"/>
            <ac:inkMk id="27" creationId="{740FF4D8-0CBC-6F30-7C80-DFB66BB84F2E}"/>
          </ac:inkMkLst>
        </pc:inkChg>
        <pc:inkChg chg="add del">
          <ac:chgData name="Kokchun Giang" userId="67e2125d-ec8c-4323-9653-9824a2ad815f" providerId="ADAL" clId="{C25B542B-E4E8-D141-AA14-043D930A865A}" dt="2024-01-24T19:09:05.861" v="289" actId="9405"/>
          <ac:inkMkLst>
            <pc:docMk/>
            <pc:sldMk cId="2303502608" sldId="331"/>
            <ac:inkMk id="29" creationId="{47078CFB-C0B9-C2A3-D832-63A9EAFCBA69}"/>
          </ac:inkMkLst>
        </pc:inkChg>
        <pc:inkChg chg="add mod">
          <ac:chgData name="Kokchun Giang" userId="67e2125d-ec8c-4323-9653-9824a2ad815f" providerId="ADAL" clId="{C25B542B-E4E8-D141-AA14-043D930A865A}" dt="2024-01-24T19:15:25.580" v="539" actId="164"/>
          <ac:inkMkLst>
            <pc:docMk/>
            <pc:sldMk cId="2303502608" sldId="331"/>
            <ac:inkMk id="29" creationId="{CD3DBA88-36C1-E66F-B798-B50D9B630BB0}"/>
          </ac:inkMkLst>
        </pc:inkChg>
        <pc:inkChg chg="add mod">
          <ac:chgData name="Kokchun Giang" userId="67e2125d-ec8c-4323-9653-9824a2ad815f" providerId="ADAL" clId="{C25B542B-E4E8-D141-AA14-043D930A865A}" dt="2024-01-24T19:15:25.580" v="539" actId="164"/>
          <ac:inkMkLst>
            <pc:docMk/>
            <pc:sldMk cId="2303502608" sldId="331"/>
            <ac:inkMk id="31" creationId="{04F4CE6D-D004-0902-AC83-6FF59620514A}"/>
          </ac:inkMkLst>
        </pc:inkChg>
        <pc:inkChg chg="add del">
          <ac:chgData name="Kokchun Giang" userId="67e2125d-ec8c-4323-9653-9824a2ad815f" providerId="ADAL" clId="{C25B542B-E4E8-D141-AA14-043D930A865A}" dt="2024-01-24T19:09:05.737" v="288" actId="9405"/>
          <ac:inkMkLst>
            <pc:docMk/>
            <pc:sldMk cId="2303502608" sldId="331"/>
            <ac:inkMk id="31" creationId="{A1881AD9-2712-7A32-B2EF-87C54E277469}"/>
          </ac:inkMkLst>
        </pc:inkChg>
        <pc:inkChg chg="add mod">
          <ac:chgData name="Kokchun Giang" userId="67e2125d-ec8c-4323-9653-9824a2ad815f" providerId="ADAL" clId="{C25B542B-E4E8-D141-AA14-043D930A865A}" dt="2024-01-24T19:14:49.023" v="495"/>
          <ac:inkMkLst>
            <pc:docMk/>
            <pc:sldMk cId="2303502608" sldId="331"/>
            <ac:inkMk id="32" creationId="{EE73D841-3773-ABE5-1343-34BD36670AF3}"/>
          </ac:inkMkLst>
        </pc:inkChg>
        <pc:inkChg chg="add mod">
          <ac:chgData name="Kokchun Giang" userId="67e2125d-ec8c-4323-9653-9824a2ad815f" providerId="ADAL" clId="{C25B542B-E4E8-D141-AA14-043D930A865A}" dt="2024-01-24T19:14:49.023" v="495"/>
          <ac:inkMkLst>
            <pc:docMk/>
            <pc:sldMk cId="2303502608" sldId="331"/>
            <ac:inkMk id="33" creationId="{4A2F71E5-CC1A-8291-F81B-28EE8355E8C4}"/>
          </ac:inkMkLst>
        </pc:inkChg>
        <pc:inkChg chg="add mod">
          <ac:chgData name="Kokchun Giang" userId="67e2125d-ec8c-4323-9653-9824a2ad815f" providerId="ADAL" clId="{C25B542B-E4E8-D141-AA14-043D930A865A}" dt="2024-01-24T19:14:49.023" v="495"/>
          <ac:inkMkLst>
            <pc:docMk/>
            <pc:sldMk cId="2303502608" sldId="331"/>
            <ac:inkMk id="34" creationId="{27657B22-C3CA-254A-245B-4D1E3CC7C774}"/>
          </ac:inkMkLst>
        </pc:inkChg>
        <pc:inkChg chg="add mod">
          <ac:chgData name="Kokchun Giang" userId="67e2125d-ec8c-4323-9653-9824a2ad815f" providerId="ADAL" clId="{C25B542B-E4E8-D141-AA14-043D930A865A}" dt="2024-01-24T19:14:49.023" v="495"/>
          <ac:inkMkLst>
            <pc:docMk/>
            <pc:sldMk cId="2303502608" sldId="331"/>
            <ac:inkMk id="35" creationId="{1E4D17DB-EFCE-62EC-6092-6DA77F383B5B}"/>
          </ac:inkMkLst>
        </pc:inkChg>
        <pc:inkChg chg="add mod">
          <ac:chgData name="Kokchun Giang" userId="67e2125d-ec8c-4323-9653-9824a2ad815f" providerId="ADAL" clId="{C25B542B-E4E8-D141-AA14-043D930A865A}" dt="2024-01-24T19:14:49.023" v="495"/>
          <ac:inkMkLst>
            <pc:docMk/>
            <pc:sldMk cId="2303502608" sldId="331"/>
            <ac:inkMk id="36" creationId="{85BCE560-094C-554F-1AE6-10CFDC984723}"/>
          </ac:inkMkLst>
        </pc:inkChg>
        <pc:inkChg chg="add mod">
          <ac:chgData name="Kokchun Giang" userId="67e2125d-ec8c-4323-9653-9824a2ad815f" providerId="ADAL" clId="{C25B542B-E4E8-D141-AA14-043D930A865A}" dt="2024-01-24T19:15:25.580" v="539" actId="164"/>
          <ac:inkMkLst>
            <pc:docMk/>
            <pc:sldMk cId="2303502608" sldId="331"/>
            <ac:inkMk id="37" creationId="{CD211D27-EF2C-DFA4-1D75-C2FB7635B0CE}"/>
          </ac:inkMkLst>
        </pc:inkChg>
        <pc:inkChg chg="add del mod">
          <ac:chgData name="Kokchun Giang" userId="67e2125d-ec8c-4323-9653-9824a2ad815f" providerId="ADAL" clId="{C25B542B-E4E8-D141-AA14-043D930A865A}" dt="2024-01-24T19:09:05.610" v="287" actId="9405"/>
          <ac:inkMkLst>
            <pc:docMk/>
            <pc:sldMk cId="2303502608" sldId="331"/>
            <ac:inkMk id="37" creationId="{D0BFF934-9598-E7C8-DFB0-E1D5CAD5B3F9}"/>
          </ac:inkMkLst>
        </pc:inkChg>
        <pc:inkChg chg="add mod">
          <ac:chgData name="Kokchun Giang" userId="67e2125d-ec8c-4323-9653-9824a2ad815f" providerId="ADAL" clId="{C25B542B-E4E8-D141-AA14-043D930A865A}" dt="2024-01-24T19:14:49.023" v="495"/>
          <ac:inkMkLst>
            <pc:docMk/>
            <pc:sldMk cId="2303502608" sldId="331"/>
            <ac:inkMk id="38" creationId="{98E94799-8536-C776-1049-812DA9E02DB3}"/>
          </ac:inkMkLst>
        </pc:inkChg>
        <pc:inkChg chg="add mod">
          <ac:chgData name="Kokchun Giang" userId="67e2125d-ec8c-4323-9653-9824a2ad815f" providerId="ADAL" clId="{C25B542B-E4E8-D141-AA14-043D930A865A}" dt="2024-01-24T19:14:49.023" v="495"/>
          <ac:inkMkLst>
            <pc:docMk/>
            <pc:sldMk cId="2303502608" sldId="331"/>
            <ac:inkMk id="39" creationId="{AF3908F1-8EC7-6CA7-28BD-F42D172B8335}"/>
          </ac:inkMkLst>
        </pc:inkChg>
        <pc:inkChg chg="add mod">
          <ac:chgData name="Kokchun Giang" userId="67e2125d-ec8c-4323-9653-9824a2ad815f" providerId="ADAL" clId="{C25B542B-E4E8-D141-AA14-043D930A865A}" dt="2024-01-24T19:14:49.023" v="495"/>
          <ac:inkMkLst>
            <pc:docMk/>
            <pc:sldMk cId="2303502608" sldId="331"/>
            <ac:inkMk id="41" creationId="{FD690181-0910-C793-E992-89D9C70A50F9}"/>
          </ac:inkMkLst>
        </pc:inkChg>
        <pc:inkChg chg="add mod">
          <ac:chgData name="Kokchun Giang" userId="67e2125d-ec8c-4323-9653-9824a2ad815f" providerId="ADAL" clId="{C25B542B-E4E8-D141-AA14-043D930A865A}" dt="2024-01-24T19:14:49.023" v="495"/>
          <ac:inkMkLst>
            <pc:docMk/>
            <pc:sldMk cId="2303502608" sldId="331"/>
            <ac:inkMk id="42" creationId="{D180ADF4-F0F3-2F6F-12B6-BDA107F797A9}"/>
          </ac:inkMkLst>
        </pc:inkChg>
        <pc:inkChg chg="add mod">
          <ac:chgData name="Kokchun Giang" userId="67e2125d-ec8c-4323-9653-9824a2ad815f" providerId="ADAL" clId="{C25B542B-E4E8-D141-AA14-043D930A865A}" dt="2024-01-24T19:14:49.023" v="495"/>
          <ac:inkMkLst>
            <pc:docMk/>
            <pc:sldMk cId="2303502608" sldId="331"/>
            <ac:inkMk id="43" creationId="{E1DBA02A-2577-9607-00AB-683FC03EDD80}"/>
          </ac:inkMkLst>
        </pc:inkChg>
        <pc:inkChg chg="add del mod">
          <ac:chgData name="Kokchun Giang" userId="67e2125d-ec8c-4323-9653-9824a2ad815f" providerId="ADAL" clId="{C25B542B-E4E8-D141-AA14-043D930A865A}" dt="2024-01-24T19:14:51.409" v="511" actId="9405"/>
          <ac:inkMkLst>
            <pc:docMk/>
            <pc:sldMk cId="2303502608" sldId="331"/>
            <ac:inkMk id="45" creationId="{CF524CA5-336B-2C47-DEF5-208467E4A350}"/>
          </ac:inkMkLst>
        </pc:inkChg>
        <pc:inkChg chg="add del mod">
          <ac:chgData name="Kokchun Giang" userId="67e2125d-ec8c-4323-9653-9824a2ad815f" providerId="ADAL" clId="{C25B542B-E4E8-D141-AA14-043D930A865A}" dt="2024-01-24T19:09:04.597" v="286"/>
          <ac:inkMkLst>
            <pc:docMk/>
            <pc:sldMk cId="2303502608" sldId="331"/>
            <ac:inkMk id="45" creationId="{F8A5E670-44AB-8B1D-6D3F-2ED6BE706807}"/>
          </ac:inkMkLst>
        </pc:inkChg>
        <pc:inkChg chg="add del mod">
          <ac:chgData name="Kokchun Giang" userId="67e2125d-ec8c-4323-9653-9824a2ad815f" providerId="ADAL" clId="{C25B542B-E4E8-D141-AA14-043D930A865A}" dt="2024-01-24T19:14:51.408" v="510"/>
          <ac:inkMkLst>
            <pc:docMk/>
            <pc:sldMk cId="2303502608" sldId="331"/>
            <ac:inkMk id="46" creationId="{D6A9C989-DF18-753F-083D-5387A4E799E8}"/>
          </ac:inkMkLst>
        </pc:inkChg>
        <pc:inkChg chg="add mod">
          <ac:chgData name="Kokchun Giang" userId="67e2125d-ec8c-4323-9653-9824a2ad815f" providerId="ADAL" clId="{C25B542B-E4E8-D141-AA14-043D930A865A}" dt="2024-01-24T19:14:49.023" v="495"/>
          <ac:inkMkLst>
            <pc:docMk/>
            <pc:sldMk cId="2303502608" sldId="331"/>
            <ac:inkMk id="47" creationId="{382EC558-7FDA-E032-E8BB-6FACBA74A914}"/>
          </ac:inkMkLst>
        </pc:inkChg>
        <pc:inkChg chg="add mod">
          <ac:chgData name="Kokchun Giang" userId="67e2125d-ec8c-4323-9653-9824a2ad815f" providerId="ADAL" clId="{C25B542B-E4E8-D141-AA14-043D930A865A}" dt="2024-01-24T19:14:49.023" v="495"/>
          <ac:inkMkLst>
            <pc:docMk/>
            <pc:sldMk cId="2303502608" sldId="331"/>
            <ac:inkMk id="48" creationId="{D7525D3A-4A0A-18F0-80A1-C64EBE631D64}"/>
          </ac:inkMkLst>
        </pc:inkChg>
        <pc:inkChg chg="add mod">
          <ac:chgData name="Kokchun Giang" userId="67e2125d-ec8c-4323-9653-9824a2ad815f" providerId="ADAL" clId="{C25B542B-E4E8-D141-AA14-043D930A865A}" dt="2024-01-24T19:14:49.023" v="495"/>
          <ac:inkMkLst>
            <pc:docMk/>
            <pc:sldMk cId="2303502608" sldId="331"/>
            <ac:inkMk id="50" creationId="{CCB2F79B-708C-D738-6F1B-6AE7B147105F}"/>
          </ac:inkMkLst>
        </pc:inkChg>
        <pc:inkChg chg="add mod">
          <ac:chgData name="Kokchun Giang" userId="67e2125d-ec8c-4323-9653-9824a2ad815f" providerId="ADAL" clId="{C25B542B-E4E8-D141-AA14-043D930A865A}" dt="2024-01-24T19:14:49.023" v="495"/>
          <ac:inkMkLst>
            <pc:docMk/>
            <pc:sldMk cId="2303502608" sldId="331"/>
            <ac:inkMk id="51" creationId="{0BD267AD-6494-AB2A-D111-B2B7659EE57B}"/>
          </ac:inkMkLst>
        </pc:inkChg>
        <pc:inkChg chg="add mod">
          <ac:chgData name="Kokchun Giang" userId="67e2125d-ec8c-4323-9653-9824a2ad815f" providerId="ADAL" clId="{C25B542B-E4E8-D141-AA14-043D930A865A}" dt="2024-01-24T19:14:49.023" v="495"/>
          <ac:inkMkLst>
            <pc:docMk/>
            <pc:sldMk cId="2303502608" sldId="331"/>
            <ac:inkMk id="53" creationId="{7881B55E-4A7E-11B0-91C8-15AC87A0C3A0}"/>
          </ac:inkMkLst>
        </pc:inkChg>
        <pc:inkChg chg="add mod">
          <ac:chgData name="Kokchun Giang" userId="67e2125d-ec8c-4323-9653-9824a2ad815f" providerId="ADAL" clId="{C25B542B-E4E8-D141-AA14-043D930A865A}" dt="2024-01-24T19:14:49.023" v="495"/>
          <ac:inkMkLst>
            <pc:docMk/>
            <pc:sldMk cId="2303502608" sldId="331"/>
            <ac:inkMk id="54" creationId="{C5F8409F-80D4-724D-402E-54188482BD2D}"/>
          </ac:inkMkLst>
        </pc:inkChg>
        <pc:inkChg chg="add mod">
          <ac:chgData name="Kokchun Giang" userId="67e2125d-ec8c-4323-9653-9824a2ad815f" providerId="ADAL" clId="{C25B542B-E4E8-D141-AA14-043D930A865A}" dt="2024-01-24T19:13:44.753" v="453" actId="164"/>
          <ac:inkMkLst>
            <pc:docMk/>
            <pc:sldMk cId="2303502608" sldId="331"/>
            <ac:inkMk id="56" creationId="{805B2A7E-EFEB-FF94-8FD4-3AF395567C90}"/>
          </ac:inkMkLst>
        </pc:inkChg>
        <pc:inkChg chg="add mod">
          <ac:chgData name="Kokchun Giang" userId="67e2125d-ec8c-4323-9653-9824a2ad815f" providerId="ADAL" clId="{C25B542B-E4E8-D141-AA14-043D930A865A}" dt="2024-01-24T19:13:44.753" v="453" actId="164"/>
          <ac:inkMkLst>
            <pc:docMk/>
            <pc:sldMk cId="2303502608" sldId="331"/>
            <ac:inkMk id="57" creationId="{5F14A2C0-D87D-0ED8-51D6-AA968F729EE1}"/>
          </ac:inkMkLst>
        </pc:inkChg>
        <pc:inkChg chg="add mod">
          <ac:chgData name="Kokchun Giang" userId="67e2125d-ec8c-4323-9653-9824a2ad815f" providerId="ADAL" clId="{C25B542B-E4E8-D141-AA14-043D930A865A}" dt="2024-01-24T19:13:44.753" v="453" actId="164"/>
          <ac:inkMkLst>
            <pc:docMk/>
            <pc:sldMk cId="2303502608" sldId="331"/>
            <ac:inkMk id="58" creationId="{EB76E960-420E-8B89-4F1F-5B5CBB86807F}"/>
          </ac:inkMkLst>
        </pc:inkChg>
        <pc:inkChg chg="add mod">
          <ac:chgData name="Kokchun Giang" userId="67e2125d-ec8c-4323-9653-9824a2ad815f" providerId="ADAL" clId="{C25B542B-E4E8-D141-AA14-043D930A865A}" dt="2024-01-24T19:13:44.753" v="453" actId="164"/>
          <ac:inkMkLst>
            <pc:docMk/>
            <pc:sldMk cId="2303502608" sldId="331"/>
            <ac:inkMk id="59" creationId="{00606604-E496-1906-6FBB-EEE212086D8B}"/>
          </ac:inkMkLst>
        </pc:inkChg>
        <pc:inkChg chg="add mod">
          <ac:chgData name="Kokchun Giang" userId="67e2125d-ec8c-4323-9653-9824a2ad815f" providerId="ADAL" clId="{C25B542B-E4E8-D141-AA14-043D930A865A}" dt="2024-01-24T19:14:49.023" v="495"/>
          <ac:inkMkLst>
            <pc:docMk/>
            <pc:sldMk cId="2303502608" sldId="331"/>
            <ac:inkMk id="60" creationId="{537AA9B4-578A-45B2-403E-A764465116DD}"/>
          </ac:inkMkLst>
        </pc:inkChg>
        <pc:inkChg chg="add mod">
          <ac:chgData name="Kokchun Giang" userId="67e2125d-ec8c-4323-9653-9824a2ad815f" providerId="ADAL" clId="{C25B542B-E4E8-D141-AA14-043D930A865A}" dt="2024-01-24T19:14:49.023" v="495"/>
          <ac:inkMkLst>
            <pc:docMk/>
            <pc:sldMk cId="2303502608" sldId="331"/>
            <ac:inkMk id="61" creationId="{9A9B2FC4-B3DC-10D6-4089-D9E5FCB7B851}"/>
          </ac:inkMkLst>
        </pc:inkChg>
        <pc:inkChg chg="add mod">
          <ac:chgData name="Kokchun Giang" userId="67e2125d-ec8c-4323-9653-9824a2ad815f" providerId="ADAL" clId="{C25B542B-E4E8-D141-AA14-043D930A865A}" dt="2024-01-24T19:13:44.753" v="453" actId="164"/>
          <ac:inkMkLst>
            <pc:docMk/>
            <pc:sldMk cId="2303502608" sldId="331"/>
            <ac:inkMk id="62" creationId="{AB4328DC-AE00-37EA-D4EA-D11D725BEFCB}"/>
          </ac:inkMkLst>
        </pc:inkChg>
        <pc:inkChg chg="add mod">
          <ac:chgData name="Kokchun Giang" userId="67e2125d-ec8c-4323-9653-9824a2ad815f" providerId="ADAL" clId="{C25B542B-E4E8-D141-AA14-043D930A865A}" dt="2024-01-24T19:14:49.023" v="495"/>
          <ac:inkMkLst>
            <pc:docMk/>
            <pc:sldMk cId="2303502608" sldId="331"/>
            <ac:inkMk id="384" creationId="{DD760EEB-DE1E-11FB-0649-78CC4E36DA23}"/>
          </ac:inkMkLst>
        </pc:inkChg>
        <pc:inkChg chg="add mod">
          <ac:chgData name="Kokchun Giang" userId="67e2125d-ec8c-4323-9653-9824a2ad815f" providerId="ADAL" clId="{C25B542B-E4E8-D141-AA14-043D930A865A}" dt="2024-01-24T19:14:49.023" v="495"/>
          <ac:inkMkLst>
            <pc:docMk/>
            <pc:sldMk cId="2303502608" sldId="331"/>
            <ac:inkMk id="385" creationId="{11DEE96A-75AF-C87D-5DAF-BD1660184DEE}"/>
          </ac:inkMkLst>
        </pc:inkChg>
        <pc:inkChg chg="add mod">
          <ac:chgData name="Kokchun Giang" userId="67e2125d-ec8c-4323-9653-9824a2ad815f" providerId="ADAL" clId="{C25B542B-E4E8-D141-AA14-043D930A865A}" dt="2024-01-24T19:14:49.023" v="495"/>
          <ac:inkMkLst>
            <pc:docMk/>
            <pc:sldMk cId="2303502608" sldId="331"/>
            <ac:inkMk id="386" creationId="{42B6C258-3CDC-441A-E941-BC457B46BDBA}"/>
          </ac:inkMkLst>
        </pc:inkChg>
        <pc:inkChg chg="add mod">
          <ac:chgData name="Kokchun Giang" userId="67e2125d-ec8c-4323-9653-9824a2ad815f" providerId="ADAL" clId="{C25B542B-E4E8-D141-AA14-043D930A865A}" dt="2024-01-24T19:13:44.753" v="453" actId="164"/>
          <ac:inkMkLst>
            <pc:docMk/>
            <pc:sldMk cId="2303502608" sldId="331"/>
            <ac:inkMk id="387" creationId="{00378640-AA40-AC8D-EC7C-727FB8316E10}"/>
          </ac:inkMkLst>
        </pc:inkChg>
        <pc:inkChg chg="add mod">
          <ac:chgData name="Kokchun Giang" userId="67e2125d-ec8c-4323-9653-9824a2ad815f" providerId="ADAL" clId="{C25B542B-E4E8-D141-AA14-043D930A865A}" dt="2024-01-24T19:14:49.023" v="495"/>
          <ac:inkMkLst>
            <pc:docMk/>
            <pc:sldMk cId="2303502608" sldId="331"/>
            <ac:inkMk id="388" creationId="{247C869F-282D-35B7-DE75-DC228945CB03}"/>
          </ac:inkMkLst>
        </pc:inkChg>
        <pc:inkChg chg="add mod">
          <ac:chgData name="Kokchun Giang" userId="67e2125d-ec8c-4323-9653-9824a2ad815f" providerId="ADAL" clId="{C25B542B-E4E8-D141-AA14-043D930A865A}" dt="2024-01-24T19:13:44.753" v="453" actId="164"/>
          <ac:inkMkLst>
            <pc:docMk/>
            <pc:sldMk cId="2303502608" sldId="331"/>
            <ac:inkMk id="389" creationId="{EC4FE0B3-40F2-EC78-CC7E-940C44EDE495}"/>
          </ac:inkMkLst>
        </pc:inkChg>
        <pc:inkChg chg="add mod">
          <ac:chgData name="Kokchun Giang" userId="67e2125d-ec8c-4323-9653-9824a2ad815f" providerId="ADAL" clId="{C25B542B-E4E8-D141-AA14-043D930A865A}" dt="2024-01-24T19:13:44.753" v="453" actId="164"/>
          <ac:inkMkLst>
            <pc:docMk/>
            <pc:sldMk cId="2303502608" sldId="331"/>
            <ac:inkMk id="390" creationId="{48EA3C4C-6D64-2115-DC86-7BC18619E05D}"/>
          </ac:inkMkLst>
        </pc:inkChg>
        <pc:inkChg chg="add mod">
          <ac:chgData name="Kokchun Giang" userId="67e2125d-ec8c-4323-9653-9824a2ad815f" providerId="ADAL" clId="{C25B542B-E4E8-D141-AA14-043D930A865A}" dt="2024-01-24T19:13:44.753" v="453" actId="164"/>
          <ac:inkMkLst>
            <pc:docMk/>
            <pc:sldMk cId="2303502608" sldId="331"/>
            <ac:inkMk id="391" creationId="{746403B6-3B90-0D02-82BC-75176BBAB093}"/>
          </ac:inkMkLst>
        </pc:inkChg>
        <pc:inkChg chg="add mod">
          <ac:chgData name="Kokchun Giang" userId="67e2125d-ec8c-4323-9653-9824a2ad815f" providerId="ADAL" clId="{C25B542B-E4E8-D141-AA14-043D930A865A}" dt="2024-01-24T19:14:49.023" v="495"/>
          <ac:inkMkLst>
            <pc:docMk/>
            <pc:sldMk cId="2303502608" sldId="331"/>
            <ac:inkMk id="393" creationId="{13C24E4C-526E-5ED0-84D4-440C01E2AC0D}"/>
          </ac:inkMkLst>
        </pc:inkChg>
        <pc:inkChg chg="add mod">
          <ac:chgData name="Kokchun Giang" userId="67e2125d-ec8c-4323-9653-9824a2ad815f" providerId="ADAL" clId="{C25B542B-E4E8-D141-AA14-043D930A865A}" dt="2024-01-24T19:13:44.753" v="453" actId="164"/>
          <ac:inkMkLst>
            <pc:docMk/>
            <pc:sldMk cId="2303502608" sldId="331"/>
            <ac:inkMk id="394" creationId="{8207BC9C-752B-8D22-84EE-746F60CC3E4F}"/>
          </ac:inkMkLst>
        </pc:inkChg>
        <pc:inkChg chg="add mod">
          <ac:chgData name="Kokchun Giang" userId="67e2125d-ec8c-4323-9653-9824a2ad815f" providerId="ADAL" clId="{C25B542B-E4E8-D141-AA14-043D930A865A}" dt="2024-01-24T19:14:49.023" v="495"/>
          <ac:inkMkLst>
            <pc:docMk/>
            <pc:sldMk cId="2303502608" sldId="331"/>
            <ac:inkMk id="395" creationId="{56BDAB0A-5B12-0C65-EE6B-F70D9F2322F3}"/>
          </ac:inkMkLst>
        </pc:inkChg>
        <pc:inkChg chg="add mod">
          <ac:chgData name="Kokchun Giang" userId="67e2125d-ec8c-4323-9653-9824a2ad815f" providerId="ADAL" clId="{C25B542B-E4E8-D141-AA14-043D930A865A}" dt="2024-01-24T19:14:49.023" v="495"/>
          <ac:inkMkLst>
            <pc:docMk/>
            <pc:sldMk cId="2303502608" sldId="331"/>
            <ac:inkMk id="396" creationId="{2A5290F2-C728-FDBE-BDAC-7AEC2E22F202}"/>
          </ac:inkMkLst>
        </pc:inkChg>
        <pc:inkChg chg="add mod">
          <ac:chgData name="Kokchun Giang" userId="67e2125d-ec8c-4323-9653-9824a2ad815f" providerId="ADAL" clId="{C25B542B-E4E8-D141-AA14-043D930A865A}" dt="2024-01-24T19:14:49.023" v="495"/>
          <ac:inkMkLst>
            <pc:docMk/>
            <pc:sldMk cId="2303502608" sldId="331"/>
            <ac:inkMk id="397" creationId="{91D4B390-11EE-22AC-23CA-0FF30A0047D2}"/>
          </ac:inkMkLst>
        </pc:inkChg>
        <pc:inkChg chg="add mod">
          <ac:chgData name="Kokchun Giang" userId="67e2125d-ec8c-4323-9653-9824a2ad815f" providerId="ADAL" clId="{C25B542B-E4E8-D141-AA14-043D930A865A}" dt="2024-01-24T19:14:49.023" v="495"/>
          <ac:inkMkLst>
            <pc:docMk/>
            <pc:sldMk cId="2303502608" sldId="331"/>
            <ac:inkMk id="398" creationId="{F9E00D61-759A-A6C4-AE5D-6209F8BA8135}"/>
          </ac:inkMkLst>
        </pc:inkChg>
        <pc:inkChg chg="add mod">
          <ac:chgData name="Kokchun Giang" userId="67e2125d-ec8c-4323-9653-9824a2ad815f" providerId="ADAL" clId="{C25B542B-E4E8-D141-AA14-043D930A865A}" dt="2024-01-24T19:14:49.023" v="495"/>
          <ac:inkMkLst>
            <pc:docMk/>
            <pc:sldMk cId="2303502608" sldId="331"/>
            <ac:inkMk id="399" creationId="{172735D6-681B-A4FF-5559-44DEDA06F515}"/>
          </ac:inkMkLst>
        </pc:inkChg>
        <pc:inkChg chg="add mod">
          <ac:chgData name="Kokchun Giang" userId="67e2125d-ec8c-4323-9653-9824a2ad815f" providerId="ADAL" clId="{C25B542B-E4E8-D141-AA14-043D930A865A}" dt="2024-01-24T19:14:49.023" v="495"/>
          <ac:inkMkLst>
            <pc:docMk/>
            <pc:sldMk cId="2303502608" sldId="331"/>
            <ac:inkMk id="400" creationId="{65C6F6F4-DBB2-9156-0A76-0338DC1597FF}"/>
          </ac:inkMkLst>
        </pc:inkChg>
        <pc:inkChg chg="add mod">
          <ac:chgData name="Kokchun Giang" userId="67e2125d-ec8c-4323-9653-9824a2ad815f" providerId="ADAL" clId="{C25B542B-E4E8-D141-AA14-043D930A865A}" dt="2024-01-24T19:13:44.753" v="453" actId="164"/>
          <ac:inkMkLst>
            <pc:docMk/>
            <pc:sldMk cId="2303502608" sldId="331"/>
            <ac:inkMk id="403" creationId="{77E79ECF-63A1-0DEB-AA86-295C3A394ED5}"/>
          </ac:inkMkLst>
        </pc:inkChg>
        <pc:inkChg chg="add mod">
          <ac:chgData name="Kokchun Giang" userId="67e2125d-ec8c-4323-9653-9824a2ad815f" providerId="ADAL" clId="{C25B542B-E4E8-D141-AA14-043D930A865A}" dt="2024-01-24T19:14:49.023" v="495"/>
          <ac:inkMkLst>
            <pc:docMk/>
            <pc:sldMk cId="2303502608" sldId="331"/>
            <ac:inkMk id="404" creationId="{D422B949-8496-B4E1-3159-4E074C90FC71}"/>
          </ac:inkMkLst>
        </pc:inkChg>
        <pc:inkChg chg="add mod">
          <ac:chgData name="Kokchun Giang" userId="67e2125d-ec8c-4323-9653-9824a2ad815f" providerId="ADAL" clId="{C25B542B-E4E8-D141-AA14-043D930A865A}" dt="2024-01-24T19:14:49.023" v="495"/>
          <ac:inkMkLst>
            <pc:docMk/>
            <pc:sldMk cId="2303502608" sldId="331"/>
            <ac:inkMk id="405" creationId="{B8E8A06C-C240-8204-03DF-242EE1171ED5}"/>
          </ac:inkMkLst>
        </pc:inkChg>
        <pc:inkChg chg="add mod">
          <ac:chgData name="Kokchun Giang" userId="67e2125d-ec8c-4323-9653-9824a2ad815f" providerId="ADAL" clId="{C25B542B-E4E8-D141-AA14-043D930A865A}" dt="2024-01-24T19:13:44.753" v="453" actId="164"/>
          <ac:inkMkLst>
            <pc:docMk/>
            <pc:sldMk cId="2303502608" sldId="331"/>
            <ac:inkMk id="406" creationId="{7CCE9BF1-DDDC-A0F5-21F0-060D7A719029}"/>
          </ac:inkMkLst>
        </pc:inkChg>
        <pc:inkChg chg="add mod">
          <ac:chgData name="Kokchun Giang" userId="67e2125d-ec8c-4323-9653-9824a2ad815f" providerId="ADAL" clId="{C25B542B-E4E8-D141-AA14-043D930A865A}" dt="2024-01-24T19:14:49.023" v="495"/>
          <ac:inkMkLst>
            <pc:docMk/>
            <pc:sldMk cId="2303502608" sldId="331"/>
            <ac:inkMk id="407" creationId="{C6471B7F-11A3-4F21-70AC-04E5D8DE6D1C}"/>
          </ac:inkMkLst>
        </pc:inkChg>
        <pc:inkChg chg="add mod">
          <ac:chgData name="Kokchun Giang" userId="67e2125d-ec8c-4323-9653-9824a2ad815f" providerId="ADAL" clId="{C25B542B-E4E8-D141-AA14-043D930A865A}" dt="2024-01-24T19:13:44.753" v="453" actId="164"/>
          <ac:inkMkLst>
            <pc:docMk/>
            <pc:sldMk cId="2303502608" sldId="331"/>
            <ac:inkMk id="412" creationId="{AE0347F3-DB52-9B86-41D6-3DDAFD2EFB54}"/>
          </ac:inkMkLst>
        </pc:inkChg>
        <pc:inkChg chg="add mod">
          <ac:chgData name="Kokchun Giang" userId="67e2125d-ec8c-4323-9653-9824a2ad815f" providerId="ADAL" clId="{C25B542B-E4E8-D141-AA14-043D930A865A}" dt="2024-01-24T19:13:44.753" v="453" actId="164"/>
          <ac:inkMkLst>
            <pc:docMk/>
            <pc:sldMk cId="2303502608" sldId="331"/>
            <ac:inkMk id="413" creationId="{622925DB-6E45-D6E3-50D9-D4911F8169CB}"/>
          </ac:inkMkLst>
        </pc:inkChg>
        <pc:inkChg chg="add mod">
          <ac:chgData name="Kokchun Giang" userId="67e2125d-ec8c-4323-9653-9824a2ad815f" providerId="ADAL" clId="{C25B542B-E4E8-D141-AA14-043D930A865A}" dt="2024-01-24T19:13:44.753" v="453" actId="164"/>
          <ac:inkMkLst>
            <pc:docMk/>
            <pc:sldMk cId="2303502608" sldId="331"/>
            <ac:inkMk id="414" creationId="{1CFE929B-84F4-5C9F-9711-A334AC245687}"/>
          </ac:inkMkLst>
        </pc:inkChg>
        <pc:inkChg chg="add mod">
          <ac:chgData name="Kokchun Giang" userId="67e2125d-ec8c-4323-9653-9824a2ad815f" providerId="ADAL" clId="{C25B542B-E4E8-D141-AA14-043D930A865A}" dt="2024-01-24T19:13:44.753" v="453" actId="164"/>
          <ac:inkMkLst>
            <pc:docMk/>
            <pc:sldMk cId="2303502608" sldId="331"/>
            <ac:inkMk id="415" creationId="{D6EE13E6-F737-BEA5-0384-178DF5029EA1}"/>
          </ac:inkMkLst>
        </pc:inkChg>
        <pc:inkChg chg="add mod">
          <ac:chgData name="Kokchun Giang" userId="67e2125d-ec8c-4323-9653-9824a2ad815f" providerId="ADAL" clId="{C25B542B-E4E8-D141-AA14-043D930A865A}" dt="2024-01-24T19:13:44.753" v="453" actId="164"/>
          <ac:inkMkLst>
            <pc:docMk/>
            <pc:sldMk cId="2303502608" sldId="331"/>
            <ac:inkMk id="416" creationId="{B8E9DA43-792B-4D98-DA16-45032D69C666}"/>
          </ac:inkMkLst>
        </pc:inkChg>
        <pc:inkChg chg="add mod">
          <ac:chgData name="Kokchun Giang" userId="67e2125d-ec8c-4323-9653-9824a2ad815f" providerId="ADAL" clId="{C25B542B-E4E8-D141-AA14-043D930A865A}" dt="2024-01-24T19:13:44.753" v="453" actId="164"/>
          <ac:inkMkLst>
            <pc:docMk/>
            <pc:sldMk cId="2303502608" sldId="331"/>
            <ac:inkMk id="417" creationId="{156C4E04-98BC-DC9B-D75B-A3C174C31A5E}"/>
          </ac:inkMkLst>
        </pc:inkChg>
        <pc:inkChg chg="add mod">
          <ac:chgData name="Kokchun Giang" userId="67e2125d-ec8c-4323-9653-9824a2ad815f" providerId="ADAL" clId="{C25B542B-E4E8-D141-AA14-043D930A865A}" dt="2024-01-24T19:13:44.753" v="453" actId="164"/>
          <ac:inkMkLst>
            <pc:docMk/>
            <pc:sldMk cId="2303502608" sldId="331"/>
            <ac:inkMk id="418" creationId="{D08E6D53-CD3A-9DC6-2D08-47C8E7D02A25}"/>
          </ac:inkMkLst>
        </pc:inkChg>
        <pc:inkChg chg="add mod">
          <ac:chgData name="Kokchun Giang" userId="67e2125d-ec8c-4323-9653-9824a2ad815f" providerId="ADAL" clId="{C25B542B-E4E8-D141-AA14-043D930A865A}" dt="2024-01-24T19:13:44.753" v="453" actId="164"/>
          <ac:inkMkLst>
            <pc:docMk/>
            <pc:sldMk cId="2303502608" sldId="331"/>
            <ac:inkMk id="419" creationId="{46F58173-849B-B19D-40C7-128C4AE59887}"/>
          </ac:inkMkLst>
        </pc:inkChg>
        <pc:inkChg chg="add mod">
          <ac:chgData name="Kokchun Giang" userId="67e2125d-ec8c-4323-9653-9824a2ad815f" providerId="ADAL" clId="{C25B542B-E4E8-D141-AA14-043D930A865A}" dt="2024-01-24T19:09:56.366" v="332"/>
          <ac:inkMkLst>
            <pc:docMk/>
            <pc:sldMk cId="2303502608" sldId="331"/>
            <ac:inkMk id="422" creationId="{66045EEA-2D6C-0908-7424-3FEB27A0F58B}"/>
          </ac:inkMkLst>
        </pc:inkChg>
        <pc:inkChg chg="add mod">
          <ac:chgData name="Kokchun Giang" userId="67e2125d-ec8c-4323-9653-9824a2ad815f" providerId="ADAL" clId="{C25B542B-E4E8-D141-AA14-043D930A865A}" dt="2024-01-24T19:09:56.366" v="332"/>
          <ac:inkMkLst>
            <pc:docMk/>
            <pc:sldMk cId="2303502608" sldId="331"/>
            <ac:inkMk id="423" creationId="{6ADDD48E-62F4-0E9F-CDD1-04C0FF70351B}"/>
          </ac:inkMkLst>
        </pc:inkChg>
        <pc:inkChg chg="add mod">
          <ac:chgData name="Kokchun Giang" userId="67e2125d-ec8c-4323-9653-9824a2ad815f" providerId="ADAL" clId="{C25B542B-E4E8-D141-AA14-043D930A865A}" dt="2024-01-24T19:09:56.366" v="332"/>
          <ac:inkMkLst>
            <pc:docMk/>
            <pc:sldMk cId="2303502608" sldId="331"/>
            <ac:inkMk id="424" creationId="{26302472-4E39-7E79-7C25-7A701203960E}"/>
          </ac:inkMkLst>
        </pc:inkChg>
        <pc:inkChg chg="add mod">
          <ac:chgData name="Kokchun Giang" userId="67e2125d-ec8c-4323-9653-9824a2ad815f" providerId="ADAL" clId="{C25B542B-E4E8-D141-AA14-043D930A865A}" dt="2024-01-24T19:15:07.858" v="530"/>
          <ac:inkMkLst>
            <pc:docMk/>
            <pc:sldMk cId="2303502608" sldId="331"/>
            <ac:inkMk id="425" creationId="{7AA0E6E3-5D05-9ABC-586F-C8372B94586A}"/>
          </ac:inkMkLst>
        </pc:inkChg>
        <pc:inkChg chg="add mod">
          <ac:chgData name="Kokchun Giang" userId="67e2125d-ec8c-4323-9653-9824a2ad815f" providerId="ADAL" clId="{C25B542B-E4E8-D141-AA14-043D930A865A}" dt="2024-01-24T19:09:56.366" v="332"/>
          <ac:inkMkLst>
            <pc:docMk/>
            <pc:sldMk cId="2303502608" sldId="331"/>
            <ac:inkMk id="426" creationId="{8AC99F8A-EB78-5017-3709-88A83FE2CAAA}"/>
          </ac:inkMkLst>
        </pc:inkChg>
        <pc:inkChg chg="add mod">
          <ac:chgData name="Kokchun Giang" userId="67e2125d-ec8c-4323-9653-9824a2ad815f" providerId="ADAL" clId="{C25B542B-E4E8-D141-AA14-043D930A865A}" dt="2024-01-24T19:09:56.366" v="332"/>
          <ac:inkMkLst>
            <pc:docMk/>
            <pc:sldMk cId="2303502608" sldId="331"/>
            <ac:inkMk id="427" creationId="{852C8C63-99B3-9467-4102-3402C7CE82DC}"/>
          </ac:inkMkLst>
        </pc:inkChg>
        <pc:inkChg chg="add mod">
          <ac:chgData name="Kokchun Giang" userId="67e2125d-ec8c-4323-9653-9824a2ad815f" providerId="ADAL" clId="{C25B542B-E4E8-D141-AA14-043D930A865A}" dt="2024-01-24T19:09:56.366" v="332"/>
          <ac:inkMkLst>
            <pc:docMk/>
            <pc:sldMk cId="2303502608" sldId="331"/>
            <ac:inkMk id="428" creationId="{ADA91B33-DF28-C6C3-D91F-CAD6311412F8}"/>
          </ac:inkMkLst>
        </pc:inkChg>
        <pc:inkChg chg="add mod">
          <ac:chgData name="Kokchun Giang" userId="67e2125d-ec8c-4323-9653-9824a2ad815f" providerId="ADAL" clId="{C25B542B-E4E8-D141-AA14-043D930A865A}" dt="2024-01-24T19:09:56.366" v="332"/>
          <ac:inkMkLst>
            <pc:docMk/>
            <pc:sldMk cId="2303502608" sldId="331"/>
            <ac:inkMk id="429" creationId="{D432E215-4922-6F6D-3D6D-DE2515A00966}"/>
          </ac:inkMkLst>
        </pc:inkChg>
        <pc:inkChg chg="add mod">
          <ac:chgData name="Kokchun Giang" userId="67e2125d-ec8c-4323-9653-9824a2ad815f" providerId="ADAL" clId="{C25B542B-E4E8-D141-AA14-043D930A865A}" dt="2024-01-24T19:09:56.366" v="332"/>
          <ac:inkMkLst>
            <pc:docMk/>
            <pc:sldMk cId="2303502608" sldId="331"/>
            <ac:inkMk id="430" creationId="{4E4FF1D3-1CB8-EA01-A3AC-AD6EB4003516}"/>
          </ac:inkMkLst>
        </pc:inkChg>
        <pc:inkChg chg="add mod">
          <ac:chgData name="Kokchun Giang" userId="67e2125d-ec8c-4323-9653-9824a2ad815f" providerId="ADAL" clId="{C25B542B-E4E8-D141-AA14-043D930A865A}" dt="2024-01-24T19:09:56.366" v="332"/>
          <ac:inkMkLst>
            <pc:docMk/>
            <pc:sldMk cId="2303502608" sldId="331"/>
            <ac:inkMk id="431" creationId="{49A6483F-F32B-4CCF-09AA-751084258A85}"/>
          </ac:inkMkLst>
        </pc:inkChg>
        <pc:inkChg chg="add mod">
          <ac:chgData name="Kokchun Giang" userId="67e2125d-ec8c-4323-9653-9824a2ad815f" providerId="ADAL" clId="{C25B542B-E4E8-D141-AA14-043D930A865A}" dt="2024-01-24T19:09:56.366" v="332"/>
          <ac:inkMkLst>
            <pc:docMk/>
            <pc:sldMk cId="2303502608" sldId="331"/>
            <ac:inkMk id="432" creationId="{694C0163-C74B-3047-285D-D2AA4A7864CA}"/>
          </ac:inkMkLst>
        </pc:inkChg>
        <pc:inkChg chg="add mod">
          <ac:chgData name="Kokchun Giang" userId="67e2125d-ec8c-4323-9653-9824a2ad815f" providerId="ADAL" clId="{C25B542B-E4E8-D141-AA14-043D930A865A}" dt="2024-01-24T19:09:56.366" v="332"/>
          <ac:inkMkLst>
            <pc:docMk/>
            <pc:sldMk cId="2303502608" sldId="331"/>
            <ac:inkMk id="433" creationId="{C21CA4CB-E963-B713-13E3-BC2BD0692746}"/>
          </ac:inkMkLst>
        </pc:inkChg>
        <pc:inkChg chg="add mod">
          <ac:chgData name="Kokchun Giang" userId="67e2125d-ec8c-4323-9653-9824a2ad815f" providerId="ADAL" clId="{C25B542B-E4E8-D141-AA14-043D930A865A}" dt="2024-01-24T19:09:56.366" v="332"/>
          <ac:inkMkLst>
            <pc:docMk/>
            <pc:sldMk cId="2303502608" sldId="331"/>
            <ac:inkMk id="434" creationId="{B053A59F-AD3C-FC91-880C-F4F2BFC76A34}"/>
          </ac:inkMkLst>
        </pc:inkChg>
        <pc:inkChg chg="add mod">
          <ac:chgData name="Kokchun Giang" userId="67e2125d-ec8c-4323-9653-9824a2ad815f" providerId="ADAL" clId="{C25B542B-E4E8-D141-AA14-043D930A865A}" dt="2024-01-24T19:09:56.366" v="332"/>
          <ac:inkMkLst>
            <pc:docMk/>
            <pc:sldMk cId="2303502608" sldId="331"/>
            <ac:inkMk id="435" creationId="{6646C4A0-5800-D94B-5721-FFA0F91F7854}"/>
          </ac:inkMkLst>
        </pc:inkChg>
        <pc:inkChg chg="add del mod">
          <ac:chgData name="Kokchun Giang" userId="67e2125d-ec8c-4323-9653-9824a2ad815f" providerId="ADAL" clId="{C25B542B-E4E8-D141-AA14-043D930A865A}" dt="2024-01-24T19:10:01.119" v="342" actId="9405"/>
          <ac:inkMkLst>
            <pc:docMk/>
            <pc:sldMk cId="2303502608" sldId="331"/>
            <ac:inkMk id="437" creationId="{DF2566FE-65D6-6409-2C7B-FE172CEF4647}"/>
          </ac:inkMkLst>
        </pc:inkChg>
        <pc:inkChg chg="add del mod">
          <ac:chgData name="Kokchun Giang" userId="67e2125d-ec8c-4323-9653-9824a2ad815f" providerId="ADAL" clId="{C25B542B-E4E8-D141-AA14-043D930A865A}" dt="2024-01-24T19:10:00.564" v="341" actId="9405"/>
          <ac:inkMkLst>
            <pc:docMk/>
            <pc:sldMk cId="2303502608" sldId="331"/>
            <ac:inkMk id="438" creationId="{734BB3F7-041E-FF3E-3EDE-7553C73F7E00}"/>
          </ac:inkMkLst>
        </pc:inkChg>
        <pc:inkChg chg="add del">
          <ac:chgData name="Kokchun Giang" userId="67e2125d-ec8c-4323-9653-9824a2ad815f" providerId="ADAL" clId="{C25B542B-E4E8-D141-AA14-043D930A865A}" dt="2024-01-24T19:15:10.176" v="534" actId="9405"/>
          <ac:inkMkLst>
            <pc:docMk/>
            <pc:sldMk cId="2303502608" sldId="331"/>
            <ac:inkMk id="438" creationId="{BD548779-FD2C-2BCD-2917-241416C8D6B3}"/>
          </ac:inkMkLst>
        </pc:inkChg>
        <pc:inkChg chg="add del">
          <ac:chgData name="Kokchun Giang" userId="67e2125d-ec8c-4323-9653-9824a2ad815f" providerId="ADAL" clId="{C25B542B-E4E8-D141-AA14-043D930A865A}" dt="2024-01-24T19:15:09.543" v="533" actId="9405"/>
          <ac:inkMkLst>
            <pc:docMk/>
            <pc:sldMk cId="2303502608" sldId="331"/>
            <ac:inkMk id="439" creationId="{337167D8-935F-222E-1043-3B6E4B92BE53}"/>
          </ac:inkMkLst>
        </pc:inkChg>
        <pc:inkChg chg="add del mod">
          <ac:chgData name="Kokchun Giang" userId="67e2125d-ec8c-4323-9653-9824a2ad815f" providerId="ADAL" clId="{C25B542B-E4E8-D141-AA14-043D930A865A}" dt="2024-01-24T19:10:00.215" v="340" actId="9405"/>
          <ac:inkMkLst>
            <pc:docMk/>
            <pc:sldMk cId="2303502608" sldId="331"/>
            <ac:inkMk id="439" creationId="{71873E2B-8A7F-3482-E906-2F0B8CD9B8B8}"/>
          </ac:inkMkLst>
        </pc:inkChg>
        <pc:inkChg chg="add mod">
          <ac:chgData name="Kokchun Giang" userId="67e2125d-ec8c-4323-9653-9824a2ad815f" providerId="ADAL" clId="{C25B542B-E4E8-D141-AA14-043D930A865A}" dt="2024-01-24T19:15:13.184" v="538"/>
          <ac:inkMkLst>
            <pc:docMk/>
            <pc:sldMk cId="2303502608" sldId="331"/>
            <ac:inkMk id="440" creationId="{099A67E4-B22B-2F2D-E3F0-AAD29A4F40EF}"/>
          </ac:inkMkLst>
        </pc:inkChg>
        <pc:inkChg chg="add del mod">
          <ac:chgData name="Kokchun Giang" userId="67e2125d-ec8c-4323-9653-9824a2ad815f" providerId="ADAL" clId="{C25B542B-E4E8-D141-AA14-043D930A865A}" dt="2024-01-24T19:10:00.001" v="339"/>
          <ac:inkMkLst>
            <pc:docMk/>
            <pc:sldMk cId="2303502608" sldId="331"/>
            <ac:inkMk id="440" creationId="{0C723264-981D-57E1-0C15-8904DB11F357}"/>
          </ac:inkMkLst>
        </pc:inkChg>
        <pc:inkChg chg="add mod">
          <ac:chgData name="Kokchun Giang" userId="67e2125d-ec8c-4323-9653-9824a2ad815f" providerId="ADAL" clId="{C25B542B-E4E8-D141-AA14-043D930A865A}" dt="2024-01-24T19:15:13.184" v="538"/>
          <ac:inkMkLst>
            <pc:docMk/>
            <pc:sldMk cId="2303502608" sldId="331"/>
            <ac:inkMk id="441" creationId="{CE2E5275-3017-2E22-B76D-219B265A12AA}"/>
          </ac:inkMkLst>
        </pc:inkChg>
        <pc:inkChg chg="add mod">
          <ac:chgData name="Kokchun Giang" userId="67e2125d-ec8c-4323-9653-9824a2ad815f" providerId="ADAL" clId="{C25B542B-E4E8-D141-AA14-043D930A865A}" dt="2024-01-24T19:10:04.752" v="352"/>
          <ac:inkMkLst>
            <pc:docMk/>
            <pc:sldMk cId="2303502608" sldId="331"/>
            <ac:inkMk id="442" creationId="{B6BD915D-4480-761B-7BC5-7E39AB47CA50}"/>
          </ac:inkMkLst>
        </pc:inkChg>
        <pc:inkChg chg="add mod">
          <ac:chgData name="Kokchun Giang" userId="67e2125d-ec8c-4323-9653-9824a2ad815f" providerId="ADAL" clId="{C25B542B-E4E8-D141-AA14-043D930A865A}" dt="2024-01-24T19:10:04.752" v="352"/>
          <ac:inkMkLst>
            <pc:docMk/>
            <pc:sldMk cId="2303502608" sldId="331"/>
            <ac:inkMk id="443" creationId="{ACEB7EE1-D1DF-1ADF-C1E4-05645D75DFAC}"/>
          </ac:inkMkLst>
        </pc:inkChg>
        <pc:inkChg chg="add mod">
          <ac:chgData name="Kokchun Giang" userId="67e2125d-ec8c-4323-9653-9824a2ad815f" providerId="ADAL" clId="{C25B542B-E4E8-D141-AA14-043D930A865A}" dt="2024-01-24T19:10:04.752" v="352"/>
          <ac:inkMkLst>
            <pc:docMk/>
            <pc:sldMk cId="2303502608" sldId="331"/>
            <ac:inkMk id="444" creationId="{F72D1259-8EED-AB21-0AB0-290995881C7A}"/>
          </ac:inkMkLst>
        </pc:inkChg>
        <pc:inkChg chg="add mod">
          <ac:chgData name="Kokchun Giang" userId="67e2125d-ec8c-4323-9653-9824a2ad815f" providerId="ADAL" clId="{C25B542B-E4E8-D141-AA14-043D930A865A}" dt="2024-01-24T19:10:04.752" v="352"/>
          <ac:inkMkLst>
            <pc:docMk/>
            <pc:sldMk cId="2303502608" sldId="331"/>
            <ac:inkMk id="445" creationId="{BDF0C5BF-E502-343A-F23F-C97D897AF143}"/>
          </ac:inkMkLst>
        </pc:inkChg>
        <pc:inkChg chg="add mod">
          <ac:chgData name="Kokchun Giang" userId="67e2125d-ec8c-4323-9653-9824a2ad815f" providerId="ADAL" clId="{C25B542B-E4E8-D141-AA14-043D930A865A}" dt="2024-01-24T19:10:04.752" v="352"/>
          <ac:inkMkLst>
            <pc:docMk/>
            <pc:sldMk cId="2303502608" sldId="331"/>
            <ac:inkMk id="446" creationId="{9A4590F6-F78B-EFF4-F291-4CA39D909CFB}"/>
          </ac:inkMkLst>
        </pc:inkChg>
        <pc:inkChg chg="add mod">
          <ac:chgData name="Kokchun Giang" userId="67e2125d-ec8c-4323-9653-9824a2ad815f" providerId="ADAL" clId="{C25B542B-E4E8-D141-AA14-043D930A865A}" dt="2024-01-24T19:10:04.752" v="352"/>
          <ac:inkMkLst>
            <pc:docMk/>
            <pc:sldMk cId="2303502608" sldId="331"/>
            <ac:inkMk id="447" creationId="{10C38711-F518-3230-6945-0DEBEF008CFA}"/>
          </ac:inkMkLst>
        </pc:inkChg>
        <pc:inkChg chg="add mod">
          <ac:chgData name="Kokchun Giang" userId="67e2125d-ec8c-4323-9653-9824a2ad815f" providerId="ADAL" clId="{C25B542B-E4E8-D141-AA14-043D930A865A}" dt="2024-01-24T19:10:04.752" v="352"/>
          <ac:inkMkLst>
            <pc:docMk/>
            <pc:sldMk cId="2303502608" sldId="331"/>
            <ac:inkMk id="448" creationId="{43E5E304-A3AB-4A86-7120-B68823437317}"/>
          </ac:inkMkLst>
        </pc:inkChg>
        <pc:inkChg chg="add mod">
          <ac:chgData name="Kokchun Giang" userId="67e2125d-ec8c-4323-9653-9824a2ad815f" providerId="ADAL" clId="{C25B542B-E4E8-D141-AA14-043D930A865A}" dt="2024-01-24T19:10:04.752" v="352"/>
          <ac:inkMkLst>
            <pc:docMk/>
            <pc:sldMk cId="2303502608" sldId="331"/>
            <ac:inkMk id="449" creationId="{2CF31384-A071-18B5-EB06-0FAC2E9AE85A}"/>
          </ac:inkMkLst>
        </pc:inkChg>
        <pc:inkChg chg="add mod">
          <ac:chgData name="Kokchun Giang" userId="67e2125d-ec8c-4323-9653-9824a2ad815f" providerId="ADAL" clId="{C25B542B-E4E8-D141-AA14-043D930A865A}" dt="2024-01-24T19:10:04.752" v="352"/>
          <ac:inkMkLst>
            <pc:docMk/>
            <pc:sldMk cId="2303502608" sldId="331"/>
            <ac:inkMk id="450" creationId="{5CE4E939-3845-F4D5-22D8-1FCC265754B4}"/>
          </ac:inkMkLst>
        </pc:inkChg>
        <pc:inkChg chg="add mod">
          <ac:chgData name="Kokchun Giang" userId="67e2125d-ec8c-4323-9653-9824a2ad815f" providerId="ADAL" clId="{C25B542B-E4E8-D141-AA14-043D930A865A}" dt="2024-01-24T19:11:32.219" v="394" actId="164"/>
          <ac:inkMkLst>
            <pc:docMk/>
            <pc:sldMk cId="2303502608" sldId="331"/>
            <ac:inkMk id="452" creationId="{B6919C36-9C99-9FF9-4662-8B93091B3D87}"/>
          </ac:inkMkLst>
        </pc:inkChg>
        <pc:inkChg chg="add mod">
          <ac:chgData name="Kokchun Giang" userId="67e2125d-ec8c-4323-9653-9824a2ad815f" providerId="ADAL" clId="{C25B542B-E4E8-D141-AA14-043D930A865A}" dt="2024-01-24T19:10:13.951" v="361"/>
          <ac:inkMkLst>
            <pc:docMk/>
            <pc:sldMk cId="2303502608" sldId="331"/>
            <ac:inkMk id="453" creationId="{F8224E80-00A6-750A-D718-9FD8A96CA2A9}"/>
          </ac:inkMkLst>
        </pc:inkChg>
        <pc:inkChg chg="add mod">
          <ac:chgData name="Kokchun Giang" userId="67e2125d-ec8c-4323-9653-9824a2ad815f" providerId="ADAL" clId="{C25B542B-E4E8-D141-AA14-043D930A865A}" dt="2024-01-24T19:10:13.951" v="361"/>
          <ac:inkMkLst>
            <pc:docMk/>
            <pc:sldMk cId="2303502608" sldId="331"/>
            <ac:inkMk id="454" creationId="{B866C616-8BCC-A7A1-C19F-6F894E8C44F2}"/>
          </ac:inkMkLst>
        </pc:inkChg>
        <pc:inkChg chg="add mod">
          <ac:chgData name="Kokchun Giang" userId="67e2125d-ec8c-4323-9653-9824a2ad815f" providerId="ADAL" clId="{C25B542B-E4E8-D141-AA14-043D930A865A}" dt="2024-01-24T19:10:13.951" v="361"/>
          <ac:inkMkLst>
            <pc:docMk/>
            <pc:sldMk cId="2303502608" sldId="331"/>
            <ac:inkMk id="455" creationId="{BD3EAC2F-A683-58BE-1CF7-3DC3C14D14CE}"/>
          </ac:inkMkLst>
        </pc:inkChg>
        <pc:inkChg chg="add mod">
          <ac:chgData name="Kokchun Giang" userId="67e2125d-ec8c-4323-9653-9824a2ad815f" providerId="ADAL" clId="{C25B542B-E4E8-D141-AA14-043D930A865A}" dt="2024-01-24T19:10:13.951" v="361"/>
          <ac:inkMkLst>
            <pc:docMk/>
            <pc:sldMk cId="2303502608" sldId="331"/>
            <ac:inkMk id="456" creationId="{866D8600-2490-821D-C07B-C8E3CAD3C517}"/>
          </ac:inkMkLst>
        </pc:inkChg>
        <pc:inkChg chg="add mod">
          <ac:chgData name="Kokchun Giang" userId="67e2125d-ec8c-4323-9653-9824a2ad815f" providerId="ADAL" clId="{C25B542B-E4E8-D141-AA14-043D930A865A}" dt="2024-01-24T19:10:13.951" v="361"/>
          <ac:inkMkLst>
            <pc:docMk/>
            <pc:sldMk cId="2303502608" sldId="331"/>
            <ac:inkMk id="457" creationId="{0975CDFB-6462-4630-07E8-E1EC6A1028F9}"/>
          </ac:inkMkLst>
        </pc:inkChg>
        <pc:inkChg chg="add mod">
          <ac:chgData name="Kokchun Giang" userId="67e2125d-ec8c-4323-9653-9824a2ad815f" providerId="ADAL" clId="{C25B542B-E4E8-D141-AA14-043D930A865A}" dt="2024-01-24T19:10:13.951" v="361"/>
          <ac:inkMkLst>
            <pc:docMk/>
            <pc:sldMk cId="2303502608" sldId="331"/>
            <ac:inkMk id="458" creationId="{87830E34-90B3-53DA-5BB4-0290C739ABBD}"/>
          </ac:inkMkLst>
        </pc:inkChg>
        <pc:inkChg chg="add mod">
          <ac:chgData name="Kokchun Giang" userId="67e2125d-ec8c-4323-9653-9824a2ad815f" providerId="ADAL" clId="{C25B542B-E4E8-D141-AA14-043D930A865A}" dt="2024-01-24T19:10:13.951" v="361"/>
          <ac:inkMkLst>
            <pc:docMk/>
            <pc:sldMk cId="2303502608" sldId="331"/>
            <ac:inkMk id="459" creationId="{6C698834-CD67-BF8B-B21B-207527200DA7}"/>
          </ac:inkMkLst>
        </pc:inkChg>
        <pc:inkChg chg="add mod">
          <ac:chgData name="Kokchun Giang" userId="67e2125d-ec8c-4323-9653-9824a2ad815f" providerId="ADAL" clId="{C25B542B-E4E8-D141-AA14-043D930A865A}" dt="2024-01-24T19:13:39.399" v="435"/>
          <ac:inkMkLst>
            <pc:docMk/>
            <pc:sldMk cId="2303502608" sldId="331"/>
            <ac:inkMk id="461" creationId="{EF7A2AE5-759B-2A3F-4660-CE19F33AF901}"/>
          </ac:inkMkLst>
        </pc:inkChg>
        <pc:inkChg chg="add mod">
          <ac:chgData name="Kokchun Giang" userId="67e2125d-ec8c-4323-9653-9824a2ad815f" providerId="ADAL" clId="{C25B542B-E4E8-D141-AA14-043D930A865A}" dt="2024-01-24T19:13:39.399" v="435"/>
          <ac:inkMkLst>
            <pc:docMk/>
            <pc:sldMk cId="2303502608" sldId="331"/>
            <ac:inkMk id="462" creationId="{4C1A7CB4-96D4-078E-A766-4D168AF763E3}"/>
          </ac:inkMkLst>
        </pc:inkChg>
        <pc:inkChg chg="add del mod">
          <ac:chgData name="Kokchun Giang" userId="67e2125d-ec8c-4323-9653-9824a2ad815f" providerId="ADAL" clId="{C25B542B-E4E8-D141-AA14-043D930A865A}" dt="2024-01-24T19:10:21.538" v="375" actId="9405"/>
          <ac:inkMkLst>
            <pc:docMk/>
            <pc:sldMk cId="2303502608" sldId="331"/>
            <ac:inkMk id="463" creationId="{05CF3D6E-45E0-880C-A0A5-8F37853939E0}"/>
          </ac:inkMkLst>
        </pc:inkChg>
        <pc:inkChg chg="add del mod">
          <ac:chgData name="Kokchun Giang" userId="67e2125d-ec8c-4323-9653-9824a2ad815f" providerId="ADAL" clId="{C25B542B-E4E8-D141-AA14-043D930A865A}" dt="2024-01-24T19:14:51.192" v="508" actId="9405"/>
          <ac:inkMkLst>
            <pc:docMk/>
            <pc:sldMk cId="2303502608" sldId="331"/>
            <ac:inkMk id="464" creationId="{3B7FDE90-289E-B09D-2DE8-CCCB9EE6BE25}"/>
          </ac:inkMkLst>
        </pc:inkChg>
        <pc:inkChg chg="add del mod">
          <ac:chgData name="Kokchun Giang" userId="67e2125d-ec8c-4323-9653-9824a2ad815f" providerId="ADAL" clId="{C25B542B-E4E8-D141-AA14-043D930A865A}" dt="2024-01-24T19:10:21.103" v="374" actId="9405"/>
          <ac:inkMkLst>
            <pc:docMk/>
            <pc:sldMk cId="2303502608" sldId="331"/>
            <ac:inkMk id="464" creationId="{79B651DE-3258-4BA0-94D7-E40DF740474A}"/>
          </ac:inkMkLst>
        </pc:inkChg>
        <pc:inkChg chg="add del mod">
          <ac:chgData name="Kokchun Giang" userId="67e2125d-ec8c-4323-9653-9824a2ad815f" providerId="ADAL" clId="{C25B542B-E4E8-D141-AA14-043D930A865A}" dt="2024-01-24T19:10:20.764" v="373" actId="9405"/>
          <ac:inkMkLst>
            <pc:docMk/>
            <pc:sldMk cId="2303502608" sldId="331"/>
            <ac:inkMk id="465" creationId="{1DBD5352-A4F8-C8C1-ED93-7DAE94E2D5C5}"/>
          </ac:inkMkLst>
        </pc:inkChg>
        <pc:inkChg chg="add del mod">
          <ac:chgData name="Kokchun Giang" userId="67e2125d-ec8c-4323-9653-9824a2ad815f" providerId="ADAL" clId="{C25B542B-E4E8-D141-AA14-043D930A865A}" dt="2024-01-24T19:14:51.190" v="507" actId="9405"/>
          <ac:inkMkLst>
            <pc:docMk/>
            <pc:sldMk cId="2303502608" sldId="331"/>
            <ac:inkMk id="465" creationId="{A26C3083-0FA0-1169-00CA-04C4A6737149}"/>
          </ac:inkMkLst>
        </pc:inkChg>
        <pc:inkChg chg="add del mod">
          <ac:chgData name="Kokchun Giang" userId="67e2125d-ec8c-4323-9653-9824a2ad815f" providerId="ADAL" clId="{C25B542B-E4E8-D141-AA14-043D930A865A}" dt="2024-01-24T19:14:50.975" v="506" actId="9405"/>
          <ac:inkMkLst>
            <pc:docMk/>
            <pc:sldMk cId="2303502608" sldId="331"/>
            <ac:inkMk id="466" creationId="{34E802C4-A3C3-9089-0BB1-6B1A110F6D63}"/>
          </ac:inkMkLst>
        </pc:inkChg>
        <pc:inkChg chg="add del mod">
          <ac:chgData name="Kokchun Giang" userId="67e2125d-ec8c-4323-9653-9824a2ad815f" providerId="ADAL" clId="{C25B542B-E4E8-D141-AA14-043D930A865A}" dt="2024-01-24T19:10:20.471" v="372" actId="9405"/>
          <ac:inkMkLst>
            <pc:docMk/>
            <pc:sldMk cId="2303502608" sldId="331"/>
            <ac:inkMk id="466" creationId="{D48E965B-3B31-BBCB-447E-3840A791ACD8}"/>
          </ac:inkMkLst>
        </pc:inkChg>
        <pc:inkChg chg="add del mod">
          <ac:chgData name="Kokchun Giang" userId="67e2125d-ec8c-4323-9653-9824a2ad815f" providerId="ADAL" clId="{C25B542B-E4E8-D141-AA14-043D930A865A}" dt="2024-01-24T19:14:50.966" v="505" actId="9405"/>
          <ac:inkMkLst>
            <pc:docMk/>
            <pc:sldMk cId="2303502608" sldId="331"/>
            <ac:inkMk id="467" creationId="{6968DFF4-7417-AD13-37D9-0BE7F4707ECD}"/>
          </ac:inkMkLst>
        </pc:inkChg>
        <pc:inkChg chg="add del mod">
          <ac:chgData name="Kokchun Giang" userId="67e2125d-ec8c-4323-9653-9824a2ad815f" providerId="ADAL" clId="{C25B542B-E4E8-D141-AA14-043D930A865A}" dt="2024-01-24T19:10:20.212" v="371"/>
          <ac:inkMkLst>
            <pc:docMk/>
            <pc:sldMk cId="2303502608" sldId="331"/>
            <ac:inkMk id="467" creationId="{99DA1A3F-3ED7-099C-BA02-E78B9BC1A059}"/>
          </ac:inkMkLst>
        </pc:inkChg>
        <pc:inkChg chg="add del mod">
          <ac:chgData name="Kokchun Giang" userId="67e2125d-ec8c-4323-9653-9824a2ad815f" providerId="ADAL" clId="{C25B542B-E4E8-D141-AA14-043D930A865A}" dt="2024-01-24T19:14:50.748" v="504" actId="9405"/>
          <ac:inkMkLst>
            <pc:docMk/>
            <pc:sldMk cId="2303502608" sldId="331"/>
            <ac:inkMk id="468" creationId="{FD4314C3-D4C9-85FA-3E49-168949B3F34C}"/>
          </ac:inkMkLst>
        </pc:inkChg>
        <pc:inkChg chg="add del mod">
          <ac:chgData name="Kokchun Giang" userId="67e2125d-ec8c-4323-9653-9824a2ad815f" providerId="ADAL" clId="{C25B542B-E4E8-D141-AA14-043D930A865A}" dt="2024-01-24T19:14:50.640" v="503" actId="9405"/>
          <ac:inkMkLst>
            <pc:docMk/>
            <pc:sldMk cId="2303502608" sldId="331"/>
            <ac:inkMk id="469" creationId="{4F806E98-93F2-DF76-193D-3CE10C9C01F2}"/>
          </ac:inkMkLst>
        </pc:inkChg>
        <pc:inkChg chg="add del">
          <ac:chgData name="Kokchun Giang" userId="67e2125d-ec8c-4323-9653-9824a2ad815f" providerId="ADAL" clId="{C25B542B-E4E8-D141-AA14-043D930A865A}" dt="2024-01-24T19:10:24.699" v="381" actId="9405"/>
          <ac:inkMkLst>
            <pc:docMk/>
            <pc:sldMk cId="2303502608" sldId="331"/>
            <ac:inkMk id="469" creationId="{F00C5300-42D6-B31E-3AEB-28F5C839FCD7}"/>
          </ac:inkMkLst>
        </pc:inkChg>
        <pc:inkChg chg="add del mod">
          <ac:chgData name="Kokchun Giang" userId="67e2125d-ec8c-4323-9653-9824a2ad815f" providerId="ADAL" clId="{C25B542B-E4E8-D141-AA14-043D930A865A}" dt="2024-01-24T19:14:50.106" v="502" actId="9405"/>
          <ac:inkMkLst>
            <pc:docMk/>
            <pc:sldMk cId="2303502608" sldId="331"/>
            <ac:inkMk id="470" creationId="{106251C8-0284-B700-9F1E-D8391E105345}"/>
          </ac:inkMkLst>
        </pc:inkChg>
        <pc:inkChg chg="add del">
          <ac:chgData name="Kokchun Giang" userId="67e2125d-ec8c-4323-9653-9824a2ad815f" providerId="ADAL" clId="{C25B542B-E4E8-D141-AA14-043D930A865A}" dt="2024-01-24T19:10:24.072" v="380" actId="9405"/>
          <ac:inkMkLst>
            <pc:docMk/>
            <pc:sldMk cId="2303502608" sldId="331"/>
            <ac:inkMk id="470" creationId="{E8FEA532-9CB0-85F3-D8FD-F4FAAB31F8D3}"/>
          </ac:inkMkLst>
        </pc:inkChg>
        <pc:inkChg chg="add del">
          <ac:chgData name="Kokchun Giang" userId="67e2125d-ec8c-4323-9653-9824a2ad815f" providerId="ADAL" clId="{C25B542B-E4E8-D141-AA14-043D930A865A}" dt="2024-01-24T19:14:49.988" v="501" actId="9405"/>
          <ac:inkMkLst>
            <pc:docMk/>
            <pc:sldMk cId="2303502608" sldId="331"/>
            <ac:inkMk id="471" creationId="{3B2AD95E-B73D-BAA6-E748-E876EC09B1E5}"/>
          </ac:inkMkLst>
        </pc:inkChg>
        <pc:inkChg chg="add del">
          <ac:chgData name="Kokchun Giang" userId="67e2125d-ec8c-4323-9653-9824a2ad815f" providerId="ADAL" clId="{C25B542B-E4E8-D141-AA14-043D930A865A}" dt="2024-01-24T19:10:23.604" v="379" actId="9405"/>
          <ac:inkMkLst>
            <pc:docMk/>
            <pc:sldMk cId="2303502608" sldId="331"/>
            <ac:inkMk id="471" creationId="{ED123EC1-33FD-35F9-644D-99941728601C}"/>
          </ac:inkMkLst>
        </pc:inkChg>
        <pc:inkChg chg="add mod">
          <ac:chgData name="Kokchun Giang" userId="67e2125d-ec8c-4323-9653-9824a2ad815f" providerId="ADAL" clId="{C25B542B-E4E8-D141-AA14-043D930A865A}" dt="2024-01-24T19:13:39.399" v="435"/>
          <ac:inkMkLst>
            <pc:docMk/>
            <pc:sldMk cId="2303502608" sldId="331"/>
            <ac:inkMk id="472" creationId="{A527864F-14FD-F467-B56A-C1D48A3B614F}"/>
          </ac:inkMkLst>
        </pc:inkChg>
        <pc:inkChg chg="add mod">
          <ac:chgData name="Kokchun Giang" userId="67e2125d-ec8c-4323-9653-9824a2ad815f" providerId="ADAL" clId="{C25B542B-E4E8-D141-AA14-043D930A865A}" dt="2024-01-24T19:13:39.399" v="435"/>
          <ac:inkMkLst>
            <pc:docMk/>
            <pc:sldMk cId="2303502608" sldId="331"/>
            <ac:inkMk id="473" creationId="{747FB6F2-2FC4-10B4-3ABC-092813116860}"/>
          </ac:inkMkLst>
        </pc:inkChg>
        <pc:inkChg chg="add mod">
          <ac:chgData name="Kokchun Giang" userId="67e2125d-ec8c-4323-9653-9824a2ad815f" providerId="ADAL" clId="{C25B542B-E4E8-D141-AA14-043D930A865A}" dt="2024-01-24T19:13:39.399" v="435"/>
          <ac:inkMkLst>
            <pc:docMk/>
            <pc:sldMk cId="2303502608" sldId="331"/>
            <ac:inkMk id="474" creationId="{D29E2892-F293-2F3C-F1E8-E86899FE28CD}"/>
          </ac:inkMkLst>
        </pc:inkChg>
        <pc:inkChg chg="add mod">
          <ac:chgData name="Kokchun Giang" userId="67e2125d-ec8c-4323-9653-9824a2ad815f" providerId="ADAL" clId="{C25B542B-E4E8-D141-AA14-043D930A865A}" dt="2024-01-24T19:13:39.399" v="435"/>
          <ac:inkMkLst>
            <pc:docMk/>
            <pc:sldMk cId="2303502608" sldId="331"/>
            <ac:inkMk id="475" creationId="{D2D4883C-723F-A181-0B7F-6B4AF8989749}"/>
          </ac:inkMkLst>
        </pc:inkChg>
        <pc:inkChg chg="add mod">
          <ac:chgData name="Kokchun Giang" userId="67e2125d-ec8c-4323-9653-9824a2ad815f" providerId="ADAL" clId="{C25B542B-E4E8-D141-AA14-043D930A865A}" dt="2024-01-24T19:13:39.399" v="435"/>
          <ac:inkMkLst>
            <pc:docMk/>
            <pc:sldMk cId="2303502608" sldId="331"/>
            <ac:inkMk id="476" creationId="{3413E2C2-F682-4065-CC9A-DFD929F44C61}"/>
          </ac:inkMkLst>
        </pc:inkChg>
        <pc:inkChg chg="add del mod">
          <ac:chgData name="Kokchun Giang" userId="67e2125d-ec8c-4323-9653-9824a2ad815f" providerId="ADAL" clId="{C25B542B-E4E8-D141-AA14-043D930A865A}" dt="2024-01-24T19:13:33.568" v="420" actId="9405"/>
          <ac:inkMkLst>
            <pc:docMk/>
            <pc:sldMk cId="2303502608" sldId="331"/>
            <ac:inkMk id="484" creationId="{583A34CA-EB45-E37B-D790-0BDBB9A15528}"/>
          </ac:inkMkLst>
        </pc:inkChg>
        <pc:inkChg chg="add del">
          <ac:chgData name="Kokchun Giang" userId="67e2125d-ec8c-4323-9653-9824a2ad815f" providerId="ADAL" clId="{C25B542B-E4E8-D141-AA14-043D930A865A}" dt="2024-01-24T19:14:49.591" v="500" actId="9405"/>
          <ac:inkMkLst>
            <pc:docMk/>
            <pc:sldMk cId="2303502608" sldId="331"/>
            <ac:inkMk id="484" creationId="{D62396CE-0C0E-DE46-51EC-937EC5B94CAA}"/>
          </ac:inkMkLst>
        </pc:inkChg>
        <pc:inkChg chg="add del mod">
          <ac:chgData name="Kokchun Giang" userId="67e2125d-ec8c-4323-9653-9824a2ad815f" providerId="ADAL" clId="{C25B542B-E4E8-D141-AA14-043D930A865A}" dt="2024-01-24T19:14:49.406" v="499" actId="9405"/>
          <ac:inkMkLst>
            <pc:docMk/>
            <pc:sldMk cId="2303502608" sldId="331"/>
            <ac:inkMk id="485" creationId="{ABE36FD2-9B40-6BE3-46FE-DE32B24C4E33}"/>
          </ac:inkMkLst>
        </pc:inkChg>
        <pc:inkChg chg="add del mod">
          <ac:chgData name="Kokchun Giang" userId="67e2125d-ec8c-4323-9653-9824a2ad815f" providerId="ADAL" clId="{C25B542B-E4E8-D141-AA14-043D930A865A}" dt="2024-01-24T19:13:33.226" v="419" actId="9405"/>
          <ac:inkMkLst>
            <pc:docMk/>
            <pc:sldMk cId="2303502608" sldId="331"/>
            <ac:inkMk id="485" creationId="{B7282520-6A9E-B59A-83D4-2D1CC135C0BF}"/>
          </ac:inkMkLst>
        </pc:inkChg>
        <pc:inkChg chg="add del mod">
          <ac:chgData name="Kokchun Giang" userId="67e2125d-ec8c-4323-9653-9824a2ad815f" providerId="ADAL" clId="{C25B542B-E4E8-D141-AA14-043D930A865A}" dt="2024-01-24T19:14:49.272" v="498" actId="9405"/>
          <ac:inkMkLst>
            <pc:docMk/>
            <pc:sldMk cId="2303502608" sldId="331"/>
            <ac:inkMk id="486" creationId="{E9BDDBA9-DC5F-E5FF-4F97-D817FD6E6EDA}"/>
          </ac:inkMkLst>
        </pc:inkChg>
        <pc:inkChg chg="add del mod">
          <ac:chgData name="Kokchun Giang" userId="67e2125d-ec8c-4323-9653-9824a2ad815f" providerId="ADAL" clId="{C25B542B-E4E8-D141-AA14-043D930A865A}" dt="2024-01-24T19:13:32.901" v="418" actId="9405"/>
          <ac:inkMkLst>
            <pc:docMk/>
            <pc:sldMk cId="2303502608" sldId="331"/>
            <ac:inkMk id="486" creationId="{F956B54C-BDFE-EAFF-90E4-AB79F4C30B1C}"/>
          </ac:inkMkLst>
        </pc:inkChg>
        <pc:inkChg chg="add del">
          <ac:chgData name="Kokchun Giang" userId="67e2125d-ec8c-4323-9653-9824a2ad815f" providerId="ADAL" clId="{C25B542B-E4E8-D141-AA14-043D930A865A}" dt="2024-01-24T19:13:32.566" v="417" actId="9405"/>
          <ac:inkMkLst>
            <pc:docMk/>
            <pc:sldMk cId="2303502608" sldId="331"/>
            <ac:inkMk id="487" creationId="{6A66A23B-4A6A-DF5B-45BF-6501BC47AB4A}"/>
          </ac:inkMkLst>
        </pc:inkChg>
        <pc:inkChg chg="add del">
          <ac:chgData name="Kokchun Giang" userId="67e2125d-ec8c-4323-9653-9824a2ad815f" providerId="ADAL" clId="{C25B542B-E4E8-D141-AA14-043D930A865A}" dt="2024-01-24T19:14:49.142" v="497"/>
          <ac:inkMkLst>
            <pc:docMk/>
            <pc:sldMk cId="2303502608" sldId="331"/>
            <ac:inkMk id="487" creationId="{EE1A9218-B30C-E1CB-2643-7D416769A688}"/>
          </ac:inkMkLst>
        </pc:inkChg>
        <pc:inkChg chg="add del">
          <ac:chgData name="Kokchun Giang" userId="67e2125d-ec8c-4323-9653-9824a2ad815f" providerId="ADAL" clId="{C25B542B-E4E8-D141-AA14-043D930A865A}" dt="2024-01-24T19:13:32.213" v="416"/>
          <ac:inkMkLst>
            <pc:docMk/>
            <pc:sldMk cId="2303502608" sldId="331"/>
            <ac:inkMk id="488" creationId="{A1E9384B-BAB7-E3FA-F4C2-5ED884074FED}"/>
          </ac:inkMkLst>
        </pc:inkChg>
        <pc:inkChg chg="add del mod">
          <ac:chgData name="Kokchun Giang" userId="67e2125d-ec8c-4323-9653-9824a2ad815f" providerId="ADAL" clId="{C25B542B-E4E8-D141-AA14-043D930A865A}" dt="2024-01-24T19:15:25.580" v="539" actId="164"/>
          <ac:inkMkLst>
            <pc:docMk/>
            <pc:sldMk cId="2303502608" sldId="331"/>
            <ac:inkMk id="490" creationId="{21297581-E100-2F90-AE39-2F3D8F511165}"/>
          </ac:inkMkLst>
        </pc:inkChg>
        <pc:inkChg chg="add del mod">
          <ac:chgData name="Kokchun Giang" userId="67e2125d-ec8c-4323-9653-9824a2ad815f" providerId="ADAL" clId="{C25B542B-E4E8-D141-AA14-043D930A865A}" dt="2024-01-24T19:15:25.580" v="539" actId="164"/>
          <ac:inkMkLst>
            <pc:docMk/>
            <pc:sldMk cId="2303502608" sldId="331"/>
            <ac:inkMk id="491" creationId="{3DA5ED0C-6362-E8CD-F240-FD225D637183}"/>
          </ac:inkMkLst>
        </pc:inkChg>
        <pc:inkChg chg="add del mod">
          <ac:chgData name="Kokchun Giang" userId="67e2125d-ec8c-4323-9653-9824a2ad815f" providerId="ADAL" clId="{C25B542B-E4E8-D141-AA14-043D930A865A}" dt="2024-01-24T19:13:41.909" v="443" actId="9405"/>
          <ac:inkMkLst>
            <pc:docMk/>
            <pc:sldMk cId="2303502608" sldId="331"/>
            <ac:inkMk id="492" creationId="{DC852148-7F9F-C37B-902A-70A90E2FC1B2}"/>
          </ac:inkMkLst>
        </pc:inkChg>
        <pc:inkChg chg="add del mod">
          <ac:chgData name="Kokchun Giang" userId="67e2125d-ec8c-4323-9653-9824a2ad815f" providerId="ADAL" clId="{C25B542B-E4E8-D141-AA14-043D930A865A}" dt="2024-01-24T19:13:41.606" v="442" actId="9405"/>
          <ac:inkMkLst>
            <pc:docMk/>
            <pc:sldMk cId="2303502608" sldId="331"/>
            <ac:inkMk id="493" creationId="{6A47B0BE-5F36-3754-8EE1-7EFB56043742}"/>
          </ac:inkMkLst>
        </pc:inkChg>
        <pc:inkChg chg="add mod">
          <ac:chgData name="Kokchun Giang" userId="67e2125d-ec8c-4323-9653-9824a2ad815f" providerId="ADAL" clId="{C25B542B-E4E8-D141-AA14-043D930A865A}" dt="2024-01-24T19:15:25.580" v="539" actId="164"/>
          <ac:inkMkLst>
            <pc:docMk/>
            <pc:sldMk cId="2303502608" sldId="331"/>
            <ac:inkMk id="494" creationId="{529A774D-CC0B-A02C-6A78-28579495A68A}"/>
          </ac:inkMkLst>
        </pc:inkChg>
        <pc:inkChg chg="add del mod">
          <ac:chgData name="Kokchun Giang" userId="67e2125d-ec8c-4323-9653-9824a2ad815f" providerId="ADAL" clId="{C25B542B-E4E8-D141-AA14-043D930A865A}" dt="2024-01-24T19:13:41.291" v="441" actId="9405"/>
          <ac:inkMkLst>
            <pc:docMk/>
            <pc:sldMk cId="2303502608" sldId="331"/>
            <ac:inkMk id="494" creationId="{89A1ECAA-40CD-A9CA-EE70-CC28CE3A0E03}"/>
          </ac:inkMkLst>
        </pc:inkChg>
        <pc:inkChg chg="add mod">
          <ac:chgData name="Kokchun Giang" userId="67e2125d-ec8c-4323-9653-9824a2ad815f" providerId="ADAL" clId="{C25B542B-E4E8-D141-AA14-043D930A865A}" dt="2024-01-24T19:14:58.809" v="524"/>
          <ac:inkMkLst>
            <pc:docMk/>
            <pc:sldMk cId="2303502608" sldId="331"/>
            <ac:inkMk id="495" creationId="{02C48A01-9A08-412F-633A-3A9ECBB95F4D}"/>
          </ac:inkMkLst>
        </pc:inkChg>
        <pc:inkChg chg="add del mod">
          <ac:chgData name="Kokchun Giang" userId="67e2125d-ec8c-4323-9653-9824a2ad815f" providerId="ADAL" clId="{C25B542B-E4E8-D141-AA14-043D930A865A}" dt="2024-01-24T19:13:40.974" v="440" actId="9405"/>
          <ac:inkMkLst>
            <pc:docMk/>
            <pc:sldMk cId="2303502608" sldId="331"/>
            <ac:inkMk id="495" creationId="{D0380A31-16C3-ACEB-8C3D-E2433A372BFE}"/>
          </ac:inkMkLst>
        </pc:inkChg>
        <pc:inkChg chg="add del">
          <ac:chgData name="Kokchun Giang" userId="67e2125d-ec8c-4323-9653-9824a2ad815f" providerId="ADAL" clId="{C25B542B-E4E8-D141-AA14-043D930A865A}" dt="2024-01-24T19:13:40.673" v="439" actId="9405"/>
          <ac:inkMkLst>
            <pc:docMk/>
            <pc:sldMk cId="2303502608" sldId="331"/>
            <ac:inkMk id="496" creationId="{A1B6B7A5-C793-321B-A47B-1AF3AB45AD3D}"/>
          </ac:inkMkLst>
        </pc:inkChg>
        <pc:inkChg chg="add mod">
          <ac:chgData name="Kokchun Giang" userId="67e2125d-ec8c-4323-9653-9824a2ad815f" providerId="ADAL" clId="{C25B542B-E4E8-D141-AA14-043D930A865A}" dt="2024-01-24T19:14:58.809" v="524"/>
          <ac:inkMkLst>
            <pc:docMk/>
            <pc:sldMk cId="2303502608" sldId="331"/>
            <ac:inkMk id="496" creationId="{AF2FAF86-9A20-3218-376A-EACDC441B653}"/>
          </ac:inkMkLst>
        </pc:inkChg>
        <pc:inkChg chg="add mod">
          <ac:chgData name="Kokchun Giang" userId="67e2125d-ec8c-4323-9653-9824a2ad815f" providerId="ADAL" clId="{C25B542B-E4E8-D141-AA14-043D930A865A}" dt="2024-01-24T19:14:58.809" v="524"/>
          <ac:inkMkLst>
            <pc:docMk/>
            <pc:sldMk cId="2303502608" sldId="331"/>
            <ac:inkMk id="497" creationId="{2086503A-863B-9B86-A7E1-C82CF272173E}"/>
          </ac:inkMkLst>
        </pc:inkChg>
        <pc:inkChg chg="add del">
          <ac:chgData name="Kokchun Giang" userId="67e2125d-ec8c-4323-9653-9824a2ad815f" providerId="ADAL" clId="{C25B542B-E4E8-D141-AA14-043D930A865A}" dt="2024-01-24T19:13:40.357" v="438" actId="9405"/>
          <ac:inkMkLst>
            <pc:docMk/>
            <pc:sldMk cId="2303502608" sldId="331"/>
            <ac:inkMk id="497" creationId="{A34DA087-FAA8-EC20-6954-5B952EA89566}"/>
          </ac:inkMkLst>
        </pc:inkChg>
        <pc:inkChg chg="add mod">
          <ac:chgData name="Kokchun Giang" userId="67e2125d-ec8c-4323-9653-9824a2ad815f" providerId="ADAL" clId="{C25B542B-E4E8-D141-AA14-043D930A865A}" dt="2024-01-24T19:14:58.809" v="524"/>
          <ac:inkMkLst>
            <pc:docMk/>
            <pc:sldMk cId="2303502608" sldId="331"/>
            <ac:inkMk id="498" creationId="{27DD2E05-A3DF-A485-DB82-69E2B20333EF}"/>
          </ac:inkMkLst>
        </pc:inkChg>
        <pc:inkChg chg="add del">
          <ac:chgData name="Kokchun Giang" userId="67e2125d-ec8c-4323-9653-9824a2ad815f" providerId="ADAL" clId="{C25B542B-E4E8-D141-AA14-043D930A865A}" dt="2024-01-24T19:13:40.040" v="437" actId="9405"/>
          <ac:inkMkLst>
            <pc:docMk/>
            <pc:sldMk cId="2303502608" sldId="331"/>
            <ac:inkMk id="498" creationId="{6A248156-80FD-2980-FD85-0710ECF254CC}"/>
          </ac:inkMkLst>
        </pc:inkChg>
        <pc:inkChg chg="add del mod">
          <ac:chgData name="Kokchun Giang" userId="67e2125d-ec8c-4323-9653-9824a2ad815f" providerId="ADAL" clId="{C25B542B-E4E8-D141-AA14-043D930A865A}" dt="2024-01-24T19:13:39.724" v="436" actId="9405"/>
          <ac:inkMkLst>
            <pc:docMk/>
            <pc:sldMk cId="2303502608" sldId="331"/>
            <ac:inkMk id="499" creationId="{366FD862-FEA2-9196-F73E-05EBA77916A4}"/>
          </ac:inkMkLst>
        </pc:inkChg>
        <pc:inkChg chg="add mod">
          <ac:chgData name="Kokchun Giang" userId="67e2125d-ec8c-4323-9653-9824a2ad815f" providerId="ADAL" clId="{C25B542B-E4E8-D141-AA14-043D930A865A}" dt="2024-01-24T19:14:58.809" v="524"/>
          <ac:inkMkLst>
            <pc:docMk/>
            <pc:sldMk cId="2303502608" sldId="331"/>
            <ac:inkMk id="499" creationId="{C7E22254-5DD2-415A-933D-D81B400CBF18}"/>
          </ac:inkMkLst>
        </pc:inkChg>
        <pc:inkChg chg="add mod">
          <ac:chgData name="Kokchun Giang" userId="67e2125d-ec8c-4323-9653-9824a2ad815f" providerId="ADAL" clId="{C25B542B-E4E8-D141-AA14-043D930A865A}" dt="2024-01-24T19:14:58.809" v="524"/>
          <ac:inkMkLst>
            <pc:docMk/>
            <pc:sldMk cId="2303502608" sldId="331"/>
            <ac:inkMk id="500" creationId="{02C73339-872A-E787-4142-3DD78942A848}"/>
          </ac:inkMkLst>
        </pc:inkChg>
        <pc:inkChg chg="add del mod">
          <ac:chgData name="Kokchun Giang" userId="67e2125d-ec8c-4323-9653-9824a2ad815f" providerId="ADAL" clId="{C25B542B-E4E8-D141-AA14-043D930A865A}" dt="2024-01-24T19:13:39.399" v="435"/>
          <ac:inkMkLst>
            <pc:docMk/>
            <pc:sldMk cId="2303502608" sldId="331"/>
            <ac:inkMk id="500" creationId="{3017C03B-48EA-414B-BB96-DFF9E8E906F2}"/>
          </ac:inkMkLst>
        </pc:inkChg>
        <pc:inkChg chg="add mod">
          <ac:chgData name="Kokchun Giang" userId="67e2125d-ec8c-4323-9653-9824a2ad815f" providerId="ADAL" clId="{C25B542B-E4E8-D141-AA14-043D930A865A}" dt="2024-01-24T19:14:58.809" v="524"/>
          <ac:inkMkLst>
            <pc:docMk/>
            <pc:sldMk cId="2303502608" sldId="331"/>
            <ac:inkMk id="501" creationId="{5308BA11-FFE3-E1E4-190B-2FC4EC74DE22}"/>
          </ac:inkMkLst>
        </pc:inkChg>
        <pc:inkChg chg="add mod">
          <ac:chgData name="Kokchun Giang" userId="67e2125d-ec8c-4323-9653-9824a2ad815f" providerId="ADAL" clId="{C25B542B-E4E8-D141-AA14-043D930A865A}" dt="2024-01-24T19:14:58.809" v="524"/>
          <ac:inkMkLst>
            <pc:docMk/>
            <pc:sldMk cId="2303502608" sldId="331"/>
            <ac:inkMk id="502" creationId="{A2FD3ECF-6C26-8847-AB6C-DAA6DE43FBD3}"/>
          </ac:inkMkLst>
        </pc:inkChg>
        <pc:inkChg chg="add mod">
          <ac:chgData name="Kokchun Giang" userId="67e2125d-ec8c-4323-9653-9824a2ad815f" providerId="ADAL" clId="{C25B542B-E4E8-D141-AA14-043D930A865A}" dt="2024-01-24T19:14:58.809" v="524"/>
          <ac:inkMkLst>
            <pc:docMk/>
            <pc:sldMk cId="2303502608" sldId="331"/>
            <ac:inkMk id="503" creationId="{61DC0929-5B78-FE16-0614-1B1F346BF041}"/>
          </ac:inkMkLst>
        </pc:inkChg>
        <pc:inkChg chg="add mod">
          <ac:chgData name="Kokchun Giang" userId="67e2125d-ec8c-4323-9653-9824a2ad815f" providerId="ADAL" clId="{C25B542B-E4E8-D141-AA14-043D930A865A}" dt="2024-01-24T19:15:30.252" v="540" actId="164"/>
          <ac:inkMkLst>
            <pc:docMk/>
            <pc:sldMk cId="2303502608" sldId="331"/>
            <ac:inkMk id="504" creationId="{BDD4D3DE-AE95-EF74-E6D8-F508C2F2CA0D}"/>
          </ac:inkMkLst>
        </pc:inkChg>
        <pc:inkChg chg="add mod">
          <ac:chgData name="Kokchun Giang" userId="67e2125d-ec8c-4323-9653-9824a2ad815f" providerId="ADAL" clId="{C25B542B-E4E8-D141-AA14-043D930A865A}" dt="2024-01-24T19:15:30.252" v="540" actId="164"/>
          <ac:inkMkLst>
            <pc:docMk/>
            <pc:sldMk cId="2303502608" sldId="331"/>
            <ac:inkMk id="505" creationId="{2626F761-0B31-1B05-D125-C4B14A100605}"/>
          </ac:inkMkLst>
        </pc:inkChg>
        <pc:inkChg chg="add mod">
          <ac:chgData name="Kokchun Giang" userId="67e2125d-ec8c-4323-9653-9824a2ad815f" providerId="ADAL" clId="{C25B542B-E4E8-D141-AA14-043D930A865A}" dt="2024-01-24T19:15:04.678" v="527"/>
          <ac:inkMkLst>
            <pc:docMk/>
            <pc:sldMk cId="2303502608" sldId="331"/>
            <ac:inkMk id="508" creationId="{463FE002-8F7F-E0FF-D8FE-5F111A31D1AC}"/>
          </ac:inkMkLst>
        </pc:inkChg>
        <pc:inkChg chg="add mod">
          <ac:chgData name="Kokchun Giang" userId="67e2125d-ec8c-4323-9653-9824a2ad815f" providerId="ADAL" clId="{C25B542B-E4E8-D141-AA14-043D930A865A}" dt="2024-01-24T19:15:04.678" v="527"/>
          <ac:inkMkLst>
            <pc:docMk/>
            <pc:sldMk cId="2303502608" sldId="331"/>
            <ac:inkMk id="509" creationId="{8BCBC626-580A-7010-7DB5-2942D7163F74}"/>
          </ac:inkMkLst>
        </pc:inkChg>
        <pc:inkChg chg="add mod">
          <ac:chgData name="Kokchun Giang" userId="67e2125d-ec8c-4323-9653-9824a2ad815f" providerId="ADAL" clId="{C25B542B-E4E8-D141-AA14-043D930A865A}" dt="2024-01-24T19:15:07.858" v="530"/>
          <ac:inkMkLst>
            <pc:docMk/>
            <pc:sldMk cId="2303502608" sldId="331"/>
            <ac:inkMk id="511" creationId="{478F2349-5791-7C13-557A-65A91C920954}"/>
          </ac:inkMkLst>
        </pc:inkChg>
        <pc:inkChg chg="add mod">
          <ac:chgData name="Kokchun Giang" userId="67e2125d-ec8c-4323-9653-9824a2ad815f" providerId="ADAL" clId="{C25B542B-E4E8-D141-AA14-043D930A865A}" dt="2024-01-24T19:15:13.184" v="538"/>
          <ac:inkMkLst>
            <pc:docMk/>
            <pc:sldMk cId="2303502608" sldId="331"/>
            <ac:inkMk id="512" creationId="{F45EC965-2B5D-FC5B-3C81-24312677B711}"/>
          </ac:inkMkLst>
        </pc:inkChg>
        <pc:inkChg chg="add mod">
          <ac:chgData name="Kokchun Giang" userId="67e2125d-ec8c-4323-9653-9824a2ad815f" providerId="ADAL" clId="{C25B542B-E4E8-D141-AA14-043D930A865A}" dt="2024-01-24T19:52:29.598" v="1863" actId="164"/>
          <ac:inkMkLst>
            <pc:docMk/>
            <pc:sldMk cId="2303502608" sldId="331"/>
            <ac:inkMk id="517" creationId="{D2F0923E-7FD7-9E91-61B3-07A3C8127477}"/>
          </ac:inkMkLst>
        </pc:inkChg>
        <pc:inkChg chg="add mod">
          <ac:chgData name="Kokchun Giang" userId="67e2125d-ec8c-4323-9653-9824a2ad815f" providerId="ADAL" clId="{C25B542B-E4E8-D141-AA14-043D930A865A}" dt="2024-01-24T19:20:20.199" v="642"/>
          <ac:inkMkLst>
            <pc:docMk/>
            <pc:sldMk cId="2303502608" sldId="331"/>
            <ac:inkMk id="518" creationId="{4FE9DB46-6033-E69F-C6F7-C5C31F839B17}"/>
          </ac:inkMkLst>
        </pc:inkChg>
        <pc:inkChg chg="add mod">
          <ac:chgData name="Kokchun Giang" userId="67e2125d-ec8c-4323-9653-9824a2ad815f" providerId="ADAL" clId="{C25B542B-E4E8-D141-AA14-043D930A865A}" dt="2024-01-24T19:20:20.199" v="642"/>
          <ac:inkMkLst>
            <pc:docMk/>
            <pc:sldMk cId="2303502608" sldId="331"/>
            <ac:inkMk id="519" creationId="{6B76355B-CFA5-5E10-3134-99C4FFF46840}"/>
          </ac:inkMkLst>
        </pc:inkChg>
        <pc:inkChg chg="add mod">
          <ac:chgData name="Kokchun Giang" userId="67e2125d-ec8c-4323-9653-9824a2ad815f" providerId="ADAL" clId="{C25B542B-E4E8-D141-AA14-043D930A865A}" dt="2024-01-24T19:52:29.598" v="1863" actId="164"/>
          <ac:inkMkLst>
            <pc:docMk/>
            <pc:sldMk cId="2303502608" sldId="331"/>
            <ac:inkMk id="521" creationId="{CE725051-2AFD-DB92-35B7-176DC70C99E9}"/>
          </ac:inkMkLst>
        </pc:inkChg>
        <pc:inkChg chg="add mod">
          <ac:chgData name="Kokchun Giang" userId="67e2125d-ec8c-4323-9653-9824a2ad815f" providerId="ADAL" clId="{C25B542B-E4E8-D141-AA14-043D930A865A}" dt="2024-01-24T19:20:25.080" v="648"/>
          <ac:inkMkLst>
            <pc:docMk/>
            <pc:sldMk cId="2303502608" sldId="331"/>
            <ac:inkMk id="522" creationId="{9A27D13D-AA41-7F41-58F4-924F1CB26922}"/>
          </ac:inkMkLst>
        </pc:inkChg>
        <pc:inkChg chg="add mod">
          <ac:chgData name="Kokchun Giang" userId="67e2125d-ec8c-4323-9653-9824a2ad815f" providerId="ADAL" clId="{C25B542B-E4E8-D141-AA14-043D930A865A}" dt="2024-01-24T19:20:25.080" v="648"/>
          <ac:inkMkLst>
            <pc:docMk/>
            <pc:sldMk cId="2303502608" sldId="331"/>
            <ac:inkMk id="523" creationId="{136D3EB6-D187-300D-4BCC-A28797FA168D}"/>
          </ac:inkMkLst>
        </pc:inkChg>
        <pc:inkChg chg="add mod">
          <ac:chgData name="Kokchun Giang" userId="67e2125d-ec8c-4323-9653-9824a2ad815f" providerId="ADAL" clId="{C25B542B-E4E8-D141-AA14-043D930A865A}" dt="2024-01-24T19:20:25.080" v="648"/>
          <ac:inkMkLst>
            <pc:docMk/>
            <pc:sldMk cId="2303502608" sldId="331"/>
            <ac:inkMk id="524" creationId="{626789A4-9C0E-36D9-F029-C7316350C3D8}"/>
          </ac:inkMkLst>
        </pc:inkChg>
        <pc:inkChg chg="add mod">
          <ac:chgData name="Kokchun Giang" userId="67e2125d-ec8c-4323-9653-9824a2ad815f" providerId="ADAL" clId="{C25B542B-E4E8-D141-AA14-043D930A865A}" dt="2024-01-24T19:20:25.080" v="648"/>
          <ac:inkMkLst>
            <pc:docMk/>
            <pc:sldMk cId="2303502608" sldId="331"/>
            <ac:inkMk id="525" creationId="{A9FA79CC-E120-02AA-54BF-DB9E16BD9D0E}"/>
          </ac:inkMkLst>
        </pc:inkChg>
        <pc:inkChg chg="add mod">
          <ac:chgData name="Kokchun Giang" userId="67e2125d-ec8c-4323-9653-9824a2ad815f" providerId="ADAL" clId="{C25B542B-E4E8-D141-AA14-043D930A865A}" dt="2024-01-24T19:20:49.727" v="653"/>
          <ac:inkMkLst>
            <pc:docMk/>
            <pc:sldMk cId="2303502608" sldId="331"/>
            <ac:inkMk id="527" creationId="{13B2164C-9EC7-FB77-EC83-C2F9A0FF800C}"/>
          </ac:inkMkLst>
        </pc:inkChg>
        <pc:inkChg chg="add mod">
          <ac:chgData name="Kokchun Giang" userId="67e2125d-ec8c-4323-9653-9824a2ad815f" providerId="ADAL" clId="{C25B542B-E4E8-D141-AA14-043D930A865A}" dt="2024-01-24T19:20:49.727" v="653"/>
          <ac:inkMkLst>
            <pc:docMk/>
            <pc:sldMk cId="2303502608" sldId="331"/>
            <ac:inkMk id="528" creationId="{3A5C14DB-F608-18E0-3A0B-9B728E017F4E}"/>
          </ac:inkMkLst>
        </pc:inkChg>
        <pc:inkChg chg="add mod">
          <ac:chgData name="Kokchun Giang" userId="67e2125d-ec8c-4323-9653-9824a2ad815f" providerId="ADAL" clId="{C25B542B-E4E8-D141-AA14-043D930A865A}" dt="2024-01-24T19:20:49.727" v="653"/>
          <ac:inkMkLst>
            <pc:docMk/>
            <pc:sldMk cId="2303502608" sldId="331"/>
            <ac:inkMk id="530" creationId="{7A2615DF-2650-2908-2ECF-681F41418F8F}"/>
          </ac:inkMkLst>
        </pc:inkChg>
        <pc:inkChg chg="add mod">
          <ac:chgData name="Kokchun Giang" userId="67e2125d-ec8c-4323-9653-9824a2ad815f" providerId="ADAL" clId="{C25B542B-E4E8-D141-AA14-043D930A865A}" dt="2024-01-24T19:20:58.389" v="659"/>
          <ac:inkMkLst>
            <pc:docMk/>
            <pc:sldMk cId="2303502608" sldId="331"/>
            <ac:inkMk id="532" creationId="{CBE9E599-4D5B-2BB9-AF17-FD7C2DF170CF}"/>
          </ac:inkMkLst>
        </pc:inkChg>
        <pc:inkChg chg="add mod">
          <ac:chgData name="Kokchun Giang" userId="67e2125d-ec8c-4323-9653-9824a2ad815f" providerId="ADAL" clId="{C25B542B-E4E8-D141-AA14-043D930A865A}" dt="2024-01-24T19:20:58.389" v="659"/>
          <ac:inkMkLst>
            <pc:docMk/>
            <pc:sldMk cId="2303502608" sldId="331"/>
            <ac:inkMk id="533" creationId="{2EC87FB9-60F5-1B4F-7A0C-DE06061370EF}"/>
          </ac:inkMkLst>
        </pc:inkChg>
        <pc:inkChg chg="add mod">
          <ac:chgData name="Kokchun Giang" userId="67e2125d-ec8c-4323-9653-9824a2ad815f" providerId="ADAL" clId="{C25B542B-E4E8-D141-AA14-043D930A865A}" dt="2024-01-24T19:20:58.389" v="659"/>
          <ac:inkMkLst>
            <pc:docMk/>
            <pc:sldMk cId="2303502608" sldId="331"/>
            <ac:inkMk id="534" creationId="{C30B4054-298D-0BE9-2623-B0037EABDF40}"/>
          </ac:inkMkLst>
        </pc:inkChg>
        <pc:inkChg chg="add mod">
          <ac:chgData name="Kokchun Giang" userId="67e2125d-ec8c-4323-9653-9824a2ad815f" providerId="ADAL" clId="{C25B542B-E4E8-D141-AA14-043D930A865A}" dt="2024-01-24T19:20:58.389" v="659"/>
          <ac:inkMkLst>
            <pc:docMk/>
            <pc:sldMk cId="2303502608" sldId="331"/>
            <ac:inkMk id="535" creationId="{7352EDC3-DFB6-EC84-3306-C1ACDE221FAC}"/>
          </ac:inkMkLst>
        </pc:inkChg>
        <pc:inkChg chg="add mod">
          <ac:chgData name="Kokchun Giang" userId="67e2125d-ec8c-4323-9653-9824a2ad815f" providerId="ADAL" clId="{C25B542B-E4E8-D141-AA14-043D930A865A}" dt="2024-01-24T19:20:58.389" v="659"/>
          <ac:inkMkLst>
            <pc:docMk/>
            <pc:sldMk cId="2303502608" sldId="331"/>
            <ac:inkMk id="536" creationId="{435A5595-354B-7EFF-D492-1DB937F038AF}"/>
          </ac:inkMkLst>
        </pc:inkChg>
        <pc:inkChg chg="add mod">
          <ac:chgData name="Kokchun Giang" userId="67e2125d-ec8c-4323-9653-9824a2ad815f" providerId="ADAL" clId="{C25B542B-E4E8-D141-AA14-043D930A865A}" dt="2024-01-24T19:21:10.574" v="678"/>
          <ac:inkMkLst>
            <pc:docMk/>
            <pc:sldMk cId="2303502608" sldId="331"/>
            <ac:inkMk id="538" creationId="{B287A21C-3C1E-EB65-E1E3-23B8FADD38E2}"/>
          </ac:inkMkLst>
        </pc:inkChg>
        <pc:inkChg chg="add mod">
          <ac:chgData name="Kokchun Giang" userId="67e2125d-ec8c-4323-9653-9824a2ad815f" providerId="ADAL" clId="{C25B542B-E4E8-D141-AA14-043D930A865A}" dt="2024-01-24T19:21:10.574" v="678"/>
          <ac:inkMkLst>
            <pc:docMk/>
            <pc:sldMk cId="2303502608" sldId="331"/>
            <ac:inkMk id="539" creationId="{DEB6448B-78FD-8B4B-C245-73ED128A9EC3}"/>
          </ac:inkMkLst>
        </pc:inkChg>
        <pc:inkChg chg="add mod">
          <ac:chgData name="Kokchun Giang" userId="67e2125d-ec8c-4323-9653-9824a2ad815f" providerId="ADAL" clId="{C25B542B-E4E8-D141-AA14-043D930A865A}" dt="2024-01-24T19:21:10.574" v="678"/>
          <ac:inkMkLst>
            <pc:docMk/>
            <pc:sldMk cId="2303502608" sldId="331"/>
            <ac:inkMk id="540" creationId="{FB320649-A9BE-C66B-C2A7-0D93845BE7C8}"/>
          </ac:inkMkLst>
        </pc:inkChg>
        <pc:inkChg chg="add mod">
          <ac:chgData name="Kokchun Giang" userId="67e2125d-ec8c-4323-9653-9824a2ad815f" providerId="ADAL" clId="{C25B542B-E4E8-D141-AA14-043D930A865A}" dt="2024-01-24T19:21:10.574" v="678"/>
          <ac:inkMkLst>
            <pc:docMk/>
            <pc:sldMk cId="2303502608" sldId="331"/>
            <ac:inkMk id="541" creationId="{1A76E3CA-D9FE-E5CE-9FBC-6ED441327C78}"/>
          </ac:inkMkLst>
        </pc:inkChg>
        <pc:inkChg chg="add mod">
          <ac:chgData name="Kokchun Giang" userId="67e2125d-ec8c-4323-9653-9824a2ad815f" providerId="ADAL" clId="{C25B542B-E4E8-D141-AA14-043D930A865A}" dt="2024-01-24T19:21:10.574" v="678"/>
          <ac:inkMkLst>
            <pc:docMk/>
            <pc:sldMk cId="2303502608" sldId="331"/>
            <ac:inkMk id="542" creationId="{15E26293-445C-168B-89EC-5943DBF81371}"/>
          </ac:inkMkLst>
        </pc:inkChg>
        <pc:inkChg chg="add mod">
          <ac:chgData name="Kokchun Giang" userId="67e2125d-ec8c-4323-9653-9824a2ad815f" providerId="ADAL" clId="{C25B542B-E4E8-D141-AA14-043D930A865A}" dt="2024-01-24T19:21:10.574" v="678"/>
          <ac:inkMkLst>
            <pc:docMk/>
            <pc:sldMk cId="2303502608" sldId="331"/>
            <ac:inkMk id="543" creationId="{52192D1D-6B44-80D3-06F4-DE97A2629A65}"/>
          </ac:inkMkLst>
        </pc:inkChg>
        <pc:inkChg chg="add mod">
          <ac:chgData name="Kokchun Giang" userId="67e2125d-ec8c-4323-9653-9824a2ad815f" providerId="ADAL" clId="{C25B542B-E4E8-D141-AA14-043D930A865A}" dt="2024-01-24T19:21:10.574" v="678"/>
          <ac:inkMkLst>
            <pc:docMk/>
            <pc:sldMk cId="2303502608" sldId="331"/>
            <ac:inkMk id="544" creationId="{E3353CE6-A770-0F37-4B9F-4E2CB3C956E7}"/>
          </ac:inkMkLst>
        </pc:inkChg>
        <pc:inkChg chg="add mod">
          <ac:chgData name="Kokchun Giang" userId="67e2125d-ec8c-4323-9653-9824a2ad815f" providerId="ADAL" clId="{C25B542B-E4E8-D141-AA14-043D930A865A}" dt="2024-01-24T19:21:10.574" v="678"/>
          <ac:inkMkLst>
            <pc:docMk/>
            <pc:sldMk cId="2303502608" sldId="331"/>
            <ac:inkMk id="545" creationId="{21AF4066-FF0E-F33C-5D5C-066AEA6CABE0}"/>
          </ac:inkMkLst>
        </pc:inkChg>
        <pc:inkChg chg="add mod">
          <ac:chgData name="Kokchun Giang" userId="67e2125d-ec8c-4323-9653-9824a2ad815f" providerId="ADAL" clId="{C25B542B-E4E8-D141-AA14-043D930A865A}" dt="2024-01-24T19:21:10.574" v="678"/>
          <ac:inkMkLst>
            <pc:docMk/>
            <pc:sldMk cId="2303502608" sldId="331"/>
            <ac:inkMk id="546" creationId="{59196588-C1D4-4766-9AB2-08A85B20B83A}"/>
          </ac:inkMkLst>
        </pc:inkChg>
        <pc:inkChg chg="add mod">
          <ac:chgData name="Kokchun Giang" userId="67e2125d-ec8c-4323-9653-9824a2ad815f" providerId="ADAL" clId="{C25B542B-E4E8-D141-AA14-043D930A865A}" dt="2024-01-24T19:21:10.574" v="678"/>
          <ac:inkMkLst>
            <pc:docMk/>
            <pc:sldMk cId="2303502608" sldId="331"/>
            <ac:inkMk id="548" creationId="{FD5495C1-DFB5-76B4-93F8-3F790745D954}"/>
          </ac:inkMkLst>
        </pc:inkChg>
        <pc:inkChg chg="add mod">
          <ac:chgData name="Kokchun Giang" userId="67e2125d-ec8c-4323-9653-9824a2ad815f" providerId="ADAL" clId="{C25B542B-E4E8-D141-AA14-043D930A865A}" dt="2024-01-24T19:21:10.574" v="678"/>
          <ac:inkMkLst>
            <pc:docMk/>
            <pc:sldMk cId="2303502608" sldId="331"/>
            <ac:inkMk id="549" creationId="{DEAF8E81-79CF-AFED-D62E-FAFD2DE8E461}"/>
          </ac:inkMkLst>
        </pc:inkChg>
        <pc:inkChg chg="add mod">
          <ac:chgData name="Kokchun Giang" userId="67e2125d-ec8c-4323-9653-9824a2ad815f" providerId="ADAL" clId="{C25B542B-E4E8-D141-AA14-043D930A865A}" dt="2024-01-24T19:21:10.574" v="678"/>
          <ac:inkMkLst>
            <pc:docMk/>
            <pc:sldMk cId="2303502608" sldId="331"/>
            <ac:inkMk id="550" creationId="{716F6C99-DA72-57E4-C885-BC9759E50DBD}"/>
          </ac:inkMkLst>
        </pc:inkChg>
        <pc:inkChg chg="add mod">
          <ac:chgData name="Kokchun Giang" userId="67e2125d-ec8c-4323-9653-9824a2ad815f" providerId="ADAL" clId="{C25B542B-E4E8-D141-AA14-043D930A865A}" dt="2024-01-24T19:21:10.574" v="678"/>
          <ac:inkMkLst>
            <pc:docMk/>
            <pc:sldMk cId="2303502608" sldId="331"/>
            <ac:inkMk id="551" creationId="{3D2D4A06-585E-C68F-7468-6B24E39B09E6}"/>
          </ac:inkMkLst>
        </pc:inkChg>
        <pc:inkChg chg="add mod">
          <ac:chgData name="Kokchun Giang" userId="67e2125d-ec8c-4323-9653-9824a2ad815f" providerId="ADAL" clId="{C25B542B-E4E8-D141-AA14-043D930A865A}" dt="2024-01-24T19:21:10.574" v="678"/>
          <ac:inkMkLst>
            <pc:docMk/>
            <pc:sldMk cId="2303502608" sldId="331"/>
            <ac:inkMk id="552" creationId="{69B2EB2B-7507-5696-74EA-9DB20A889128}"/>
          </ac:inkMkLst>
        </pc:inkChg>
        <pc:inkChg chg="add mod">
          <ac:chgData name="Kokchun Giang" userId="67e2125d-ec8c-4323-9653-9824a2ad815f" providerId="ADAL" clId="{C25B542B-E4E8-D141-AA14-043D930A865A}" dt="2024-01-24T19:21:10.574" v="678"/>
          <ac:inkMkLst>
            <pc:docMk/>
            <pc:sldMk cId="2303502608" sldId="331"/>
            <ac:inkMk id="553" creationId="{812D074A-B5FB-54DA-F6C2-D11D2C62B077}"/>
          </ac:inkMkLst>
        </pc:inkChg>
        <pc:inkChg chg="add mod">
          <ac:chgData name="Kokchun Giang" userId="67e2125d-ec8c-4323-9653-9824a2ad815f" providerId="ADAL" clId="{C25B542B-E4E8-D141-AA14-043D930A865A}" dt="2024-01-24T19:21:10.574" v="678"/>
          <ac:inkMkLst>
            <pc:docMk/>
            <pc:sldMk cId="2303502608" sldId="331"/>
            <ac:inkMk id="554" creationId="{74F19740-56E7-E386-0EE0-3EB1CD1D12DB}"/>
          </ac:inkMkLst>
        </pc:inkChg>
        <pc:inkChg chg="add mod">
          <ac:chgData name="Kokchun Giang" userId="67e2125d-ec8c-4323-9653-9824a2ad815f" providerId="ADAL" clId="{C25B542B-E4E8-D141-AA14-043D930A865A}" dt="2024-01-24T19:21:10.574" v="678"/>
          <ac:inkMkLst>
            <pc:docMk/>
            <pc:sldMk cId="2303502608" sldId="331"/>
            <ac:inkMk id="555" creationId="{0163EC17-7012-4DA9-55A3-E43AEB4A4885}"/>
          </ac:inkMkLst>
        </pc:inkChg>
        <pc:inkChg chg="add mod">
          <ac:chgData name="Kokchun Giang" userId="67e2125d-ec8c-4323-9653-9824a2ad815f" providerId="ADAL" clId="{C25B542B-E4E8-D141-AA14-043D930A865A}" dt="2024-01-24T19:21:17.785" v="681"/>
          <ac:inkMkLst>
            <pc:docMk/>
            <pc:sldMk cId="2303502608" sldId="331"/>
            <ac:inkMk id="557" creationId="{1F27E7B2-C8F8-D952-F638-CBB18D70F5E2}"/>
          </ac:inkMkLst>
        </pc:inkChg>
        <pc:inkChg chg="add mod">
          <ac:chgData name="Kokchun Giang" userId="67e2125d-ec8c-4323-9653-9824a2ad815f" providerId="ADAL" clId="{C25B542B-E4E8-D141-AA14-043D930A865A}" dt="2024-01-24T19:21:17.785" v="681"/>
          <ac:inkMkLst>
            <pc:docMk/>
            <pc:sldMk cId="2303502608" sldId="331"/>
            <ac:inkMk id="558" creationId="{AAC9309B-54A4-3EC7-5882-0508965FE392}"/>
          </ac:inkMkLst>
        </pc:inkChg>
        <pc:inkChg chg="add mod">
          <ac:chgData name="Kokchun Giang" userId="67e2125d-ec8c-4323-9653-9824a2ad815f" providerId="ADAL" clId="{C25B542B-E4E8-D141-AA14-043D930A865A}" dt="2024-01-24T19:52:57.697" v="1865" actId="164"/>
          <ac:inkMkLst>
            <pc:docMk/>
            <pc:sldMk cId="2303502608" sldId="331"/>
            <ac:inkMk id="560" creationId="{AB231084-86DE-FF1C-C958-6CEA2B4CE38C}"/>
          </ac:inkMkLst>
        </pc:inkChg>
        <pc:inkChg chg="add mod">
          <ac:chgData name="Kokchun Giang" userId="67e2125d-ec8c-4323-9653-9824a2ad815f" providerId="ADAL" clId="{C25B542B-E4E8-D141-AA14-043D930A865A}" dt="2024-01-24T19:21:21.838" v="687"/>
          <ac:inkMkLst>
            <pc:docMk/>
            <pc:sldMk cId="2303502608" sldId="331"/>
            <ac:inkMk id="561" creationId="{4EE29E04-8716-0635-C9B7-12E9304BCAD5}"/>
          </ac:inkMkLst>
        </pc:inkChg>
        <pc:inkChg chg="add mod">
          <ac:chgData name="Kokchun Giang" userId="67e2125d-ec8c-4323-9653-9824a2ad815f" providerId="ADAL" clId="{C25B542B-E4E8-D141-AA14-043D930A865A}" dt="2024-01-24T19:21:21.838" v="687"/>
          <ac:inkMkLst>
            <pc:docMk/>
            <pc:sldMk cId="2303502608" sldId="331"/>
            <ac:inkMk id="562" creationId="{50409821-CB4A-57B4-ABB9-5A2022BA0B9C}"/>
          </ac:inkMkLst>
        </pc:inkChg>
        <pc:inkChg chg="add mod">
          <ac:chgData name="Kokchun Giang" userId="67e2125d-ec8c-4323-9653-9824a2ad815f" providerId="ADAL" clId="{C25B542B-E4E8-D141-AA14-043D930A865A}" dt="2024-01-24T19:21:21.838" v="687"/>
          <ac:inkMkLst>
            <pc:docMk/>
            <pc:sldMk cId="2303502608" sldId="331"/>
            <ac:inkMk id="563" creationId="{C295D8C7-377C-B552-F6F6-D22C04F63575}"/>
          </ac:inkMkLst>
        </pc:inkChg>
        <pc:inkChg chg="add mod">
          <ac:chgData name="Kokchun Giang" userId="67e2125d-ec8c-4323-9653-9824a2ad815f" providerId="ADAL" clId="{C25B542B-E4E8-D141-AA14-043D930A865A}" dt="2024-01-24T19:21:21.838" v="687"/>
          <ac:inkMkLst>
            <pc:docMk/>
            <pc:sldMk cId="2303502608" sldId="331"/>
            <ac:inkMk id="564" creationId="{300C1D9F-97F2-1691-7D68-BC0BA70955D8}"/>
          </ac:inkMkLst>
        </pc:inkChg>
        <pc:inkChg chg="add mod">
          <ac:chgData name="Kokchun Giang" userId="67e2125d-ec8c-4323-9653-9824a2ad815f" providerId="ADAL" clId="{C25B542B-E4E8-D141-AA14-043D930A865A}" dt="2024-01-24T19:21:25.204" v="693"/>
          <ac:inkMkLst>
            <pc:docMk/>
            <pc:sldMk cId="2303502608" sldId="331"/>
            <ac:inkMk id="566" creationId="{7E0C0E1D-3E32-39C8-76E6-616FF3BCE3C2}"/>
          </ac:inkMkLst>
        </pc:inkChg>
        <pc:inkChg chg="add mod">
          <ac:chgData name="Kokchun Giang" userId="67e2125d-ec8c-4323-9653-9824a2ad815f" providerId="ADAL" clId="{C25B542B-E4E8-D141-AA14-043D930A865A}" dt="2024-01-24T19:21:25.204" v="693"/>
          <ac:inkMkLst>
            <pc:docMk/>
            <pc:sldMk cId="2303502608" sldId="331"/>
            <ac:inkMk id="567" creationId="{D70E73DC-B50A-DD85-A2B4-17869A4B91A9}"/>
          </ac:inkMkLst>
        </pc:inkChg>
        <pc:inkChg chg="add mod">
          <ac:chgData name="Kokchun Giang" userId="67e2125d-ec8c-4323-9653-9824a2ad815f" providerId="ADAL" clId="{C25B542B-E4E8-D141-AA14-043D930A865A}" dt="2024-01-24T19:21:25.204" v="693"/>
          <ac:inkMkLst>
            <pc:docMk/>
            <pc:sldMk cId="2303502608" sldId="331"/>
            <ac:inkMk id="568" creationId="{E16A5575-76D4-72E4-FBA0-C0BCB4AA44B3}"/>
          </ac:inkMkLst>
        </pc:inkChg>
        <pc:inkChg chg="add mod">
          <ac:chgData name="Kokchun Giang" userId="67e2125d-ec8c-4323-9653-9824a2ad815f" providerId="ADAL" clId="{C25B542B-E4E8-D141-AA14-043D930A865A}" dt="2024-01-24T19:21:25.204" v="693"/>
          <ac:inkMkLst>
            <pc:docMk/>
            <pc:sldMk cId="2303502608" sldId="331"/>
            <ac:inkMk id="569" creationId="{A4B6E698-ADFA-E0E3-B82F-54BE08EC6050}"/>
          </ac:inkMkLst>
        </pc:inkChg>
        <pc:inkChg chg="add mod">
          <ac:chgData name="Kokchun Giang" userId="67e2125d-ec8c-4323-9653-9824a2ad815f" providerId="ADAL" clId="{C25B542B-E4E8-D141-AA14-043D930A865A}" dt="2024-01-24T19:21:25.204" v="693"/>
          <ac:inkMkLst>
            <pc:docMk/>
            <pc:sldMk cId="2303502608" sldId="331"/>
            <ac:inkMk id="570" creationId="{AE2AFB4A-829F-D323-3EF2-1BA62ADC3D03}"/>
          </ac:inkMkLst>
        </pc:inkChg>
        <pc:inkChg chg="add del">
          <ac:chgData name="Kokchun Giang" userId="67e2125d-ec8c-4323-9653-9824a2ad815f" providerId="ADAL" clId="{C25B542B-E4E8-D141-AA14-043D930A865A}" dt="2024-01-24T19:21:35.880" v="695" actId="9405"/>
          <ac:inkMkLst>
            <pc:docMk/>
            <pc:sldMk cId="2303502608" sldId="331"/>
            <ac:inkMk id="572" creationId="{DC3B5AE4-BB57-B08B-056E-03955F880507}"/>
          </ac:inkMkLst>
        </pc:inkChg>
        <pc:inkChg chg="add del">
          <ac:chgData name="Kokchun Giang" userId="67e2125d-ec8c-4323-9653-9824a2ad815f" providerId="ADAL" clId="{C25B542B-E4E8-D141-AA14-043D930A865A}" dt="2024-01-24T19:22:05.887" v="737" actId="9405"/>
          <ac:inkMkLst>
            <pc:docMk/>
            <pc:sldMk cId="2303502608" sldId="331"/>
            <ac:inkMk id="573" creationId="{0668A8A5-56B7-9F0F-9D53-309E2AF95B73}"/>
          </ac:inkMkLst>
        </pc:inkChg>
        <pc:inkChg chg="add del">
          <ac:chgData name="Kokchun Giang" userId="67e2125d-ec8c-4323-9653-9824a2ad815f" providerId="ADAL" clId="{C25B542B-E4E8-D141-AA14-043D930A865A}" dt="2024-01-24T19:22:05.569" v="736" actId="9405"/>
          <ac:inkMkLst>
            <pc:docMk/>
            <pc:sldMk cId="2303502608" sldId="331"/>
            <ac:inkMk id="574" creationId="{D11D06D3-2186-5775-35F0-E5034CE17E80}"/>
          </ac:inkMkLst>
        </pc:inkChg>
        <pc:inkChg chg="add del mod">
          <ac:chgData name="Kokchun Giang" userId="67e2125d-ec8c-4323-9653-9824a2ad815f" providerId="ADAL" clId="{C25B542B-E4E8-D141-AA14-043D930A865A}" dt="2024-01-24T19:21:53.672" v="703" actId="9405"/>
          <ac:inkMkLst>
            <pc:docMk/>
            <pc:sldMk cId="2303502608" sldId="331"/>
            <ac:inkMk id="575" creationId="{3FD32758-D1C2-04CF-0443-CD215E7ADFBD}"/>
          </ac:inkMkLst>
        </pc:inkChg>
        <pc:inkChg chg="add del mod">
          <ac:chgData name="Kokchun Giang" userId="67e2125d-ec8c-4323-9653-9824a2ad815f" providerId="ADAL" clId="{C25B542B-E4E8-D141-AA14-043D930A865A}" dt="2024-01-24T19:21:52.999" v="702"/>
          <ac:inkMkLst>
            <pc:docMk/>
            <pc:sldMk cId="2303502608" sldId="331"/>
            <ac:inkMk id="576" creationId="{527F6D4F-21A1-FAC8-4068-7DA9586B924A}"/>
          </ac:inkMkLst>
        </pc:inkChg>
        <pc:inkChg chg="add del mod">
          <ac:chgData name="Kokchun Giang" userId="67e2125d-ec8c-4323-9653-9824a2ad815f" providerId="ADAL" clId="{C25B542B-E4E8-D141-AA14-043D930A865A}" dt="2024-01-24T19:22:05.220" v="735" actId="9405"/>
          <ac:inkMkLst>
            <pc:docMk/>
            <pc:sldMk cId="2303502608" sldId="331"/>
            <ac:inkMk id="578" creationId="{69AED327-5A89-5374-DB58-8AEAD49231F8}"/>
          </ac:inkMkLst>
        </pc:inkChg>
        <pc:inkChg chg="add del mod">
          <ac:chgData name="Kokchun Giang" userId="67e2125d-ec8c-4323-9653-9824a2ad815f" providerId="ADAL" clId="{C25B542B-E4E8-D141-AA14-043D930A865A}" dt="2024-01-24T19:22:05.021" v="734"/>
          <ac:inkMkLst>
            <pc:docMk/>
            <pc:sldMk cId="2303502608" sldId="331"/>
            <ac:inkMk id="579" creationId="{F46F4ADB-4CFD-BD06-5BA2-DB7AFB757ACD}"/>
          </ac:inkMkLst>
        </pc:inkChg>
        <pc:inkChg chg="add del mod">
          <ac:chgData name="Kokchun Giang" userId="67e2125d-ec8c-4323-9653-9824a2ad815f" providerId="ADAL" clId="{C25B542B-E4E8-D141-AA14-043D930A865A}" dt="2024-01-24T19:22:04.838" v="732" actId="9405"/>
          <ac:inkMkLst>
            <pc:docMk/>
            <pc:sldMk cId="2303502608" sldId="331"/>
            <ac:inkMk id="581" creationId="{F9F07329-4B75-959C-0019-FE39CADB1BCD}"/>
          </ac:inkMkLst>
        </pc:inkChg>
        <pc:inkChg chg="add del mod">
          <ac:chgData name="Kokchun Giang" userId="67e2125d-ec8c-4323-9653-9824a2ad815f" providerId="ADAL" clId="{C25B542B-E4E8-D141-AA14-043D930A865A}" dt="2024-01-24T19:22:04.652" v="731" actId="9405"/>
          <ac:inkMkLst>
            <pc:docMk/>
            <pc:sldMk cId="2303502608" sldId="331"/>
            <ac:inkMk id="582" creationId="{2F1D4213-5E48-5198-4295-CFEDBC3103A8}"/>
          </ac:inkMkLst>
        </pc:inkChg>
        <pc:inkChg chg="add del mod">
          <ac:chgData name="Kokchun Giang" userId="67e2125d-ec8c-4323-9653-9824a2ad815f" providerId="ADAL" clId="{C25B542B-E4E8-D141-AA14-043D930A865A}" dt="2024-01-24T19:22:04.470" v="730" actId="9405"/>
          <ac:inkMkLst>
            <pc:docMk/>
            <pc:sldMk cId="2303502608" sldId="331"/>
            <ac:inkMk id="583" creationId="{7B7529FF-A95E-C2A2-84AC-E7C172421A07}"/>
          </ac:inkMkLst>
        </pc:inkChg>
        <pc:inkChg chg="add del mod">
          <ac:chgData name="Kokchun Giang" userId="67e2125d-ec8c-4323-9653-9824a2ad815f" providerId="ADAL" clId="{C25B542B-E4E8-D141-AA14-043D930A865A}" dt="2024-01-24T19:22:04.287" v="729" actId="9405"/>
          <ac:inkMkLst>
            <pc:docMk/>
            <pc:sldMk cId="2303502608" sldId="331"/>
            <ac:inkMk id="584" creationId="{2F783E8A-1147-5258-B334-2D5FFB99BF45}"/>
          </ac:inkMkLst>
        </pc:inkChg>
        <pc:inkChg chg="add del mod">
          <ac:chgData name="Kokchun Giang" userId="67e2125d-ec8c-4323-9653-9824a2ad815f" providerId="ADAL" clId="{C25B542B-E4E8-D141-AA14-043D930A865A}" dt="2024-01-24T19:22:04.095" v="728" actId="9405"/>
          <ac:inkMkLst>
            <pc:docMk/>
            <pc:sldMk cId="2303502608" sldId="331"/>
            <ac:inkMk id="585" creationId="{E32A2D1A-A196-6C5A-D9D3-498A1CF0FC76}"/>
          </ac:inkMkLst>
        </pc:inkChg>
        <pc:inkChg chg="add del mod">
          <ac:chgData name="Kokchun Giang" userId="67e2125d-ec8c-4323-9653-9824a2ad815f" providerId="ADAL" clId="{C25B542B-E4E8-D141-AA14-043D930A865A}" dt="2024-01-24T19:22:03.903" v="727" actId="9405"/>
          <ac:inkMkLst>
            <pc:docMk/>
            <pc:sldMk cId="2303502608" sldId="331"/>
            <ac:inkMk id="586" creationId="{0B7EA028-B575-3553-C626-427E3F087E92}"/>
          </ac:inkMkLst>
        </pc:inkChg>
        <pc:inkChg chg="add del mod">
          <ac:chgData name="Kokchun Giang" userId="67e2125d-ec8c-4323-9653-9824a2ad815f" providerId="ADAL" clId="{C25B542B-E4E8-D141-AA14-043D930A865A}" dt="2024-01-24T19:22:03.719" v="726" actId="9405"/>
          <ac:inkMkLst>
            <pc:docMk/>
            <pc:sldMk cId="2303502608" sldId="331"/>
            <ac:inkMk id="587" creationId="{DD1D3CAF-CA2E-65DC-BD8A-5582A588010F}"/>
          </ac:inkMkLst>
        </pc:inkChg>
        <pc:inkChg chg="add del mod">
          <ac:chgData name="Kokchun Giang" userId="67e2125d-ec8c-4323-9653-9824a2ad815f" providerId="ADAL" clId="{C25B542B-E4E8-D141-AA14-043D930A865A}" dt="2024-01-24T19:22:03.528" v="725" actId="9405"/>
          <ac:inkMkLst>
            <pc:docMk/>
            <pc:sldMk cId="2303502608" sldId="331"/>
            <ac:inkMk id="588" creationId="{8375012F-0FA4-C1B0-452C-B7626741A20C}"/>
          </ac:inkMkLst>
        </pc:inkChg>
        <pc:inkChg chg="add del mod">
          <ac:chgData name="Kokchun Giang" userId="67e2125d-ec8c-4323-9653-9824a2ad815f" providerId="ADAL" clId="{C25B542B-E4E8-D141-AA14-043D930A865A}" dt="2024-01-24T19:22:03.344" v="724" actId="9405"/>
          <ac:inkMkLst>
            <pc:docMk/>
            <pc:sldMk cId="2303502608" sldId="331"/>
            <ac:inkMk id="589" creationId="{B7425902-886B-467D-2C6B-65CBF2576635}"/>
          </ac:inkMkLst>
        </pc:inkChg>
        <pc:inkChg chg="add del mod">
          <ac:chgData name="Kokchun Giang" userId="67e2125d-ec8c-4323-9653-9824a2ad815f" providerId="ADAL" clId="{C25B542B-E4E8-D141-AA14-043D930A865A}" dt="2024-01-24T19:22:03.144" v="723" actId="9405"/>
          <ac:inkMkLst>
            <pc:docMk/>
            <pc:sldMk cId="2303502608" sldId="331"/>
            <ac:inkMk id="590" creationId="{6A26BDA1-BB2A-DF80-C4AC-2E58D8E4DAF9}"/>
          </ac:inkMkLst>
        </pc:inkChg>
        <pc:inkChg chg="add del mod">
          <ac:chgData name="Kokchun Giang" userId="67e2125d-ec8c-4323-9653-9824a2ad815f" providerId="ADAL" clId="{C25B542B-E4E8-D141-AA14-043D930A865A}" dt="2024-01-24T19:22:02.936" v="722" actId="9405"/>
          <ac:inkMkLst>
            <pc:docMk/>
            <pc:sldMk cId="2303502608" sldId="331"/>
            <ac:inkMk id="591" creationId="{1AF8B9FD-916B-1481-01F7-D6D93C463517}"/>
          </ac:inkMkLst>
        </pc:inkChg>
        <pc:inkChg chg="add del mod">
          <ac:chgData name="Kokchun Giang" userId="67e2125d-ec8c-4323-9653-9824a2ad815f" providerId="ADAL" clId="{C25B542B-E4E8-D141-AA14-043D930A865A}" dt="2024-01-24T19:22:02.702" v="721"/>
          <ac:inkMkLst>
            <pc:docMk/>
            <pc:sldMk cId="2303502608" sldId="331"/>
            <ac:inkMk id="592" creationId="{10402C96-9B71-4026-4801-5CE2C092AD81}"/>
          </ac:inkMkLst>
        </pc:inkChg>
        <pc:inkChg chg="add mod">
          <ac:chgData name="Kokchun Giang" userId="67e2125d-ec8c-4323-9653-9824a2ad815f" providerId="ADAL" clId="{C25B542B-E4E8-D141-AA14-043D930A865A}" dt="2024-01-24T19:52:45.951" v="1864" actId="164"/>
          <ac:inkMkLst>
            <pc:docMk/>
            <pc:sldMk cId="2303502608" sldId="331"/>
            <ac:inkMk id="594" creationId="{348C38A6-EEFD-0B62-3F45-478ECA9A6299}"/>
          </ac:inkMkLst>
        </pc:inkChg>
        <pc:inkChg chg="add del mod">
          <ac:chgData name="Kokchun Giang" userId="67e2125d-ec8c-4323-9653-9824a2ad815f" providerId="ADAL" clId="{C25B542B-E4E8-D141-AA14-043D930A865A}" dt="2024-01-24T19:52:57.697" v="1865" actId="164"/>
          <ac:inkMkLst>
            <pc:docMk/>
            <pc:sldMk cId="2303502608" sldId="331"/>
            <ac:inkMk id="595" creationId="{5C747A01-C471-234C-1F4B-17C2853127FB}"/>
          </ac:inkMkLst>
        </pc:inkChg>
        <pc:inkChg chg="add del">
          <ac:chgData name="Kokchun Giang" userId="67e2125d-ec8c-4323-9653-9824a2ad815f" providerId="ADAL" clId="{C25B542B-E4E8-D141-AA14-043D930A865A}" dt="2024-01-24T19:22:14.641" v="741" actId="9405"/>
          <ac:inkMkLst>
            <pc:docMk/>
            <pc:sldMk cId="2303502608" sldId="331"/>
            <ac:inkMk id="596" creationId="{3FCF81B4-10FE-FDA4-2E3E-C89D84D9E931}"/>
          </ac:inkMkLst>
        </pc:inkChg>
        <pc:inkChg chg="add mod">
          <ac:chgData name="Kokchun Giang" userId="67e2125d-ec8c-4323-9653-9824a2ad815f" providerId="ADAL" clId="{C25B542B-E4E8-D141-AA14-043D930A865A}" dt="2024-01-24T19:22:19.585" v="746"/>
          <ac:inkMkLst>
            <pc:docMk/>
            <pc:sldMk cId="2303502608" sldId="331"/>
            <ac:inkMk id="597" creationId="{5B60741C-4419-E37B-25E8-E862DA81DBC7}"/>
          </ac:inkMkLst>
        </pc:inkChg>
        <pc:inkChg chg="add mod">
          <ac:chgData name="Kokchun Giang" userId="67e2125d-ec8c-4323-9653-9824a2ad815f" providerId="ADAL" clId="{C25B542B-E4E8-D141-AA14-043D930A865A}" dt="2024-01-24T19:22:19.585" v="746"/>
          <ac:inkMkLst>
            <pc:docMk/>
            <pc:sldMk cId="2303502608" sldId="331"/>
            <ac:inkMk id="598" creationId="{E9D5C35B-607E-6C68-13B0-3D033292D568}"/>
          </ac:inkMkLst>
        </pc:inkChg>
        <pc:inkChg chg="add mod">
          <ac:chgData name="Kokchun Giang" userId="67e2125d-ec8c-4323-9653-9824a2ad815f" providerId="ADAL" clId="{C25B542B-E4E8-D141-AA14-043D930A865A}" dt="2024-01-24T19:22:27.557" v="759"/>
          <ac:inkMkLst>
            <pc:docMk/>
            <pc:sldMk cId="2303502608" sldId="331"/>
            <ac:inkMk id="600" creationId="{A7DA6AA2-3C2C-B06B-E0E0-8221A8D50FFE}"/>
          </ac:inkMkLst>
        </pc:inkChg>
        <pc:inkChg chg="add mod">
          <ac:chgData name="Kokchun Giang" userId="67e2125d-ec8c-4323-9653-9824a2ad815f" providerId="ADAL" clId="{C25B542B-E4E8-D141-AA14-043D930A865A}" dt="2024-01-24T19:22:27.557" v="759"/>
          <ac:inkMkLst>
            <pc:docMk/>
            <pc:sldMk cId="2303502608" sldId="331"/>
            <ac:inkMk id="601" creationId="{D7AF3DF4-686A-336D-0F92-88AC0F965AC4}"/>
          </ac:inkMkLst>
        </pc:inkChg>
        <pc:inkChg chg="add mod">
          <ac:chgData name="Kokchun Giang" userId="67e2125d-ec8c-4323-9653-9824a2ad815f" providerId="ADAL" clId="{C25B542B-E4E8-D141-AA14-043D930A865A}" dt="2024-01-24T19:22:27.557" v="759"/>
          <ac:inkMkLst>
            <pc:docMk/>
            <pc:sldMk cId="2303502608" sldId="331"/>
            <ac:inkMk id="602" creationId="{96C1E96A-78C5-F45C-6175-94BC805D309D}"/>
          </ac:inkMkLst>
        </pc:inkChg>
        <pc:inkChg chg="add mod">
          <ac:chgData name="Kokchun Giang" userId="67e2125d-ec8c-4323-9653-9824a2ad815f" providerId="ADAL" clId="{C25B542B-E4E8-D141-AA14-043D930A865A}" dt="2024-01-24T19:22:27.557" v="759"/>
          <ac:inkMkLst>
            <pc:docMk/>
            <pc:sldMk cId="2303502608" sldId="331"/>
            <ac:inkMk id="603" creationId="{CC2F1850-90DE-8957-3251-6088EE401E04}"/>
          </ac:inkMkLst>
        </pc:inkChg>
        <pc:inkChg chg="add mod">
          <ac:chgData name="Kokchun Giang" userId="67e2125d-ec8c-4323-9653-9824a2ad815f" providerId="ADAL" clId="{C25B542B-E4E8-D141-AA14-043D930A865A}" dt="2024-01-24T19:22:27.557" v="759"/>
          <ac:inkMkLst>
            <pc:docMk/>
            <pc:sldMk cId="2303502608" sldId="331"/>
            <ac:inkMk id="604" creationId="{7D6E53BB-F015-D7D8-52F3-BFB6258DF3F2}"/>
          </ac:inkMkLst>
        </pc:inkChg>
        <pc:inkChg chg="add mod">
          <ac:chgData name="Kokchun Giang" userId="67e2125d-ec8c-4323-9653-9824a2ad815f" providerId="ADAL" clId="{C25B542B-E4E8-D141-AA14-043D930A865A}" dt="2024-01-24T19:22:27.557" v="759"/>
          <ac:inkMkLst>
            <pc:docMk/>
            <pc:sldMk cId="2303502608" sldId="331"/>
            <ac:inkMk id="605" creationId="{F8DF481A-7F28-FB28-7CA1-75B76437C74F}"/>
          </ac:inkMkLst>
        </pc:inkChg>
        <pc:inkChg chg="add mod">
          <ac:chgData name="Kokchun Giang" userId="67e2125d-ec8c-4323-9653-9824a2ad815f" providerId="ADAL" clId="{C25B542B-E4E8-D141-AA14-043D930A865A}" dt="2024-01-24T19:22:27.557" v="759"/>
          <ac:inkMkLst>
            <pc:docMk/>
            <pc:sldMk cId="2303502608" sldId="331"/>
            <ac:inkMk id="606" creationId="{BA4F2F6C-FE1B-0E06-5676-5217FC30556A}"/>
          </ac:inkMkLst>
        </pc:inkChg>
        <pc:inkChg chg="add mod">
          <ac:chgData name="Kokchun Giang" userId="67e2125d-ec8c-4323-9653-9824a2ad815f" providerId="ADAL" clId="{C25B542B-E4E8-D141-AA14-043D930A865A}" dt="2024-01-24T19:22:27.557" v="759"/>
          <ac:inkMkLst>
            <pc:docMk/>
            <pc:sldMk cId="2303502608" sldId="331"/>
            <ac:inkMk id="607" creationId="{1552BA9C-FAC2-5EFC-0CD4-BD0D1D68A976}"/>
          </ac:inkMkLst>
        </pc:inkChg>
        <pc:inkChg chg="add mod">
          <ac:chgData name="Kokchun Giang" userId="67e2125d-ec8c-4323-9653-9824a2ad815f" providerId="ADAL" clId="{C25B542B-E4E8-D141-AA14-043D930A865A}" dt="2024-01-24T19:22:27.557" v="759"/>
          <ac:inkMkLst>
            <pc:docMk/>
            <pc:sldMk cId="2303502608" sldId="331"/>
            <ac:inkMk id="608" creationId="{3A4B9517-48E1-EB42-5223-7EA8B46CC21B}"/>
          </ac:inkMkLst>
        </pc:inkChg>
        <pc:inkChg chg="add mod">
          <ac:chgData name="Kokchun Giang" userId="67e2125d-ec8c-4323-9653-9824a2ad815f" providerId="ADAL" clId="{C25B542B-E4E8-D141-AA14-043D930A865A}" dt="2024-01-24T19:22:27.557" v="759"/>
          <ac:inkMkLst>
            <pc:docMk/>
            <pc:sldMk cId="2303502608" sldId="331"/>
            <ac:inkMk id="609" creationId="{2D0103FE-EE3F-5E29-484E-E2573E1FAA2D}"/>
          </ac:inkMkLst>
        </pc:inkChg>
        <pc:inkChg chg="add mod">
          <ac:chgData name="Kokchun Giang" userId="67e2125d-ec8c-4323-9653-9824a2ad815f" providerId="ADAL" clId="{C25B542B-E4E8-D141-AA14-043D930A865A}" dt="2024-01-24T19:22:27.557" v="759"/>
          <ac:inkMkLst>
            <pc:docMk/>
            <pc:sldMk cId="2303502608" sldId="331"/>
            <ac:inkMk id="611" creationId="{E536FB52-632F-1F23-1036-AE61C2855CE9}"/>
          </ac:inkMkLst>
        </pc:inkChg>
        <pc:inkChg chg="add mod">
          <ac:chgData name="Kokchun Giang" userId="67e2125d-ec8c-4323-9653-9824a2ad815f" providerId="ADAL" clId="{C25B542B-E4E8-D141-AA14-043D930A865A}" dt="2024-01-24T19:23:56.873" v="801"/>
          <ac:inkMkLst>
            <pc:docMk/>
            <pc:sldMk cId="2303502608" sldId="331"/>
            <ac:inkMk id="613" creationId="{43B10586-10D8-7E67-8EAA-80F03DCCC7C3}"/>
          </ac:inkMkLst>
        </pc:inkChg>
        <pc:inkChg chg="add mod">
          <ac:chgData name="Kokchun Giang" userId="67e2125d-ec8c-4323-9653-9824a2ad815f" providerId="ADAL" clId="{C25B542B-E4E8-D141-AA14-043D930A865A}" dt="2024-01-24T19:23:56.873" v="801"/>
          <ac:inkMkLst>
            <pc:docMk/>
            <pc:sldMk cId="2303502608" sldId="331"/>
            <ac:inkMk id="614" creationId="{D6928DF3-D524-1192-3A5E-34DB5B7DBBAB}"/>
          </ac:inkMkLst>
        </pc:inkChg>
        <pc:inkChg chg="add mod">
          <ac:chgData name="Kokchun Giang" userId="67e2125d-ec8c-4323-9653-9824a2ad815f" providerId="ADAL" clId="{C25B542B-E4E8-D141-AA14-043D930A865A}" dt="2024-01-24T19:23:56.873" v="801"/>
          <ac:inkMkLst>
            <pc:docMk/>
            <pc:sldMk cId="2303502608" sldId="331"/>
            <ac:inkMk id="615" creationId="{FACDD497-535A-35A8-F48F-D775B95478D5}"/>
          </ac:inkMkLst>
        </pc:inkChg>
        <pc:inkChg chg="add mod">
          <ac:chgData name="Kokchun Giang" userId="67e2125d-ec8c-4323-9653-9824a2ad815f" providerId="ADAL" clId="{C25B542B-E4E8-D141-AA14-043D930A865A}" dt="2024-01-24T19:23:56.873" v="801"/>
          <ac:inkMkLst>
            <pc:docMk/>
            <pc:sldMk cId="2303502608" sldId="331"/>
            <ac:inkMk id="616" creationId="{C8F1C4C2-8888-FF4C-56B0-5A3BFD619457}"/>
          </ac:inkMkLst>
        </pc:inkChg>
        <pc:inkChg chg="add mod">
          <ac:chgData name="Kokchun Giang" userId="67e2125d-ec8c-4323-9653-9824a2ad815f" providerId="ADAL" clId="{C25B542B-E4E8-D141-AA14-043D930A865A}" dt="2024-01-24T19:23:56.873" v="801"/>
          <ac:inkMkLst>
            <pc:docMk/>
            <pc:sldMk cId="2303502608" sldId="331"/>
            <ac:inkMk id="618" creationId="{4E56C63E-DBA1-BD40-403A-89A641735F8C}"/>
          </ac:inkMkLst>
        </pc:inkChg>
        <pc:inkChg chg="add mod">
          <ac:chgData name="Kokchun Giang" userId="67e2125d-ec8c-4323-9653-9824a2ad815f" providerId="ADAL" clId="{C25B542B-E4E8-D141-AA14-043D930A865A}" dt="2024-01-24T19:23:56.873" v="801"/>
          <ac:inkMkLst>
            <pc:docMk/>
            <pc:sldMk cId="2303502608" sldId="331"/>
            <ac:inkMk id="620" creationId="{78FCC121-030A-0AEF-1273-2E7EF073802B}"/>
          </ac:inkMkLst>
        </pc:inkChg>
        <pc:inkChg chg="add mod">
          <ac:chgData name="Kokchun Giang" userId="67e2125d-ec8c-4323-9653-9824a2ad815f" providerId="ADAL" clId="{C25B542B-E4E8-D141-AA14-043D930A865A}" dt="2024-01-24T19:23:56.873" v="801"/>
          <ac:inkMkLst>
            <pc:docMk/>
            <pc:sldMk cId="2303502608" sldId="331"/>
            <ac:inkMk id="622" creationId="{2B38AB27-0E9B-F249-7404-CE6AB14E9EF3}"/>
          </ac:inkMkLst>
        </pc:inkChg>
        <pc:inkChg chg="add mod">
          <ac:chgData name="Kokchun Giang" userId="67e2125d-ec8c-4323-9653-9824a2ad815f" providerId="ADAL" clId="{C25B542B-E4E8-D141-AA14-043D930A865A}" dt="2024-01-24T19:23:56.873" v="801"/>
          <ac:inkMkLst>
            <pc:docMk/>
            <pc:sldMk cId="2303502608" sldId="331"/>
            <ac:inkMk id="624" creationId="{62225CEC-4862-D4F5-D47E-A2928E79E7B9}"/>
          </ac:inkMkLst>
        </pc:inkChg>
        <pc:inkChg chg="add mod">
          <ac:chgData name="Kokchun Giang" userId="67e2125d-ec8c-4323-9653-9824a2ad815f" providerId="ADAL" clId="{C25B542B-E4E8-D141-AA14-043D930A865A}" dt="2024-01-24T19:23:56.873" v="801"/>
          <ac:inkMkLst>
            <pc:docMk/>
            <pc:sldMk cId="2303502608" sldId="331"/>
            <ac:inkMk id="625" creationId="{94DD1504-F14D-5E13-EC64-AA41181DCEA2}"/>
          </ac:inkMkLst>
        </pc:inkChg>
        <pc:inkChg chg="add mod">
          <ac:chgData name="Kokchun Giang" userId="67e2125d-ec8c-4323-9653-9824a2ad815f" providerId="ADAL" clId="{C25B542B-E4E8-D141-AA14-043D930A865A}" dt="2024-01-24T19:23:56.873" v="801"/>
          <ac:inkMkLst>
            <pc:docMk/>
            <pc:sldMk cId="2303502608" sldId="331"/>
            <ac:inkMk id="626" creationId="{9203C807-2475-C558-8DA4-B86D15AAE497}"/>
          </ac:inkMkLst>
        </pc:inkChg>
        <pc:inkChg chg="add del mod">
          <ac:chgData name="Kokchun Giang" userId="67e2125d-ec8c-4323-9653-9824a2ad815f" providerId="ADAL" clId="{C25B542B-E4E8-D141-AA14-043D930A865A}" dt="2024-01-24T19:23:45.750" v="781"/>
          <ac:inkMkLst>
            <pc:docMk/>
            <pc:sldMk cId="2303502608" sldId="331"/>
            <ac:inkMk id="628" creationId="{D302F006-16C7-52D3-F667-6615E88BC439}"/>
          </ac:inkMkLst>
        </pc:inkChg>
        <pc:inkChg chg="add del mod">
          <ac:chgData name="Kokchun Giang" userId="67e2125d-ec8c-4323-9653-9824a2ad815f" providerId="ADAL" clId="{C25B542B-E4E8-D141-AA14-043D930A865A}" dt="2024-01-24T19:23:45.755" v="785"/>
          <ac:inkMkLst>
            <pc:docMk/>
            <pc:sldMk cId="2303502608" sldId="331"/>
            <ac:inkMk id="629" creationId="{8B81D19F-2CCA-8528-04BB-9533C97149DF}"/>
          </ac:inkMkLst>
        </pc:inkChg>
        <pc:inkChg chg="add del mod">
          <ac:chgData name="Kokchun Giang" userId="67e2125d-ec8c-4323-9653-9824a2ad815f" providerId="ADAL" clId="{C25B542B-E4E8-D141-AA14-043D930A865A}" dt="2024-01-24T19:23:45.753" v="782"/>
          <ac:inkMkLst>
            <pc:docMk/>
            <pc:sldMk cId="2303502608" sldId="331"/>
            <ac:inkMk id="630" creationId="{0437BCFD-C75A-99D4-FADE-93D9EFD1177E}"/>
          </ac:inkMkLst>
        </pc:inkChg>
        <pc:inkChg chg="add del mod">
          <ac:chgData name="Kokchun Giang" userId="67e2125d-ec8c-4323-9653-9824a2ad815f" providerId="ADAL" clId="{C25B542B-E4E8-D141-AA14-043D930A865A}" dt="2024-01-24T19:23:45.754" v="784"/>
          <ac:inkMkLst>
            <pc:docMk/>
            <pc:sldMk cId="2303502608" sldId="331"/>
            <ac:inkMk id="631" creationId="{7299C2C2-6D09-B175-07E4-38C105498D27}"/>
          </ac:inkMkLst>
        </pc:inkChg>
        <pc:inkChg chg="add del mod">
          <ac:chgData name="Kokchun Giang" userId="67e2125d-ec8c-4323-9653-9824a2ad815f" providerId="ADAL" clId="{C25B542B-E4E8-D141-AA14-043D930A865A}" dt="2024-01-24T19:23:45.754" v="783"/>
          <ac:inkMkLst>
            <pc:docMk/>
            <pc:sldMk cId="2303502608" sldId="331"/>
            <ac:inkMk id="632" creationId="{145F95FC-DBC0-2286-597C-B7BC63FCAD4A}"/>
          </ac:inkMkLst>
        </pc:inkChg>
        <pc:inkChg chg="add mod">
          <ac:chgData name="Kokchun Giang" userId="67e2125d-ec8c-4323-9653-9824a2ad815f" providerId="ADAL" clId="{C25B542B-E4E8-D141-AA14-043D930A865A}" dt="2024-01-24T19:23:56.873" v="801"/>
          <ac:inkMkLst>
            <pc:docMk/>
            <pc:sldMk cId="2303502608" sldId="331"/>
            <ac:inkMk id="634" creationId="{1736AF09-9C85-6515-A955-D6A0C176FBED}"/>
          </ac:inkMkLst>
        </pc:inkChg>
        <pc:inkChg chg="add mod">
          <ac:chgData name="Kokchun Giang" userId="67e2125d-ec8c-4323-9653-9824a2ad815f" providerId="ADAL" clId="{C25B542B-E4E8-D141-AA14-043D930A865A}" dt="2024-01-24T19:23:56.873" v="801"/>
          <ac:inkMkLst>
            <pc:docMk/>
            <pc:sldMk cId="2303502608" sldId="331"/>
            <ac:inkMk id="635" creationId="{D858A824-BE6E-AE4B-C71D-A3487E433AB2}"/>
          </ac:inkMkLst>
        </pc:inkChg>
        <pc:inkChg chg="add mod">
          <ac:chgData name="Kokchun Giang" userId="67e2125d-ec8c-4323-9653-9824a2ad815f" providerId="ADAL" clId="{C25B542B-E4E8-D141-AA14-043D930A865A}" dt="2024-01-24T19:23:56.873" v="801"/>
          <ac:inkMkLst>
            <pc:docMk/>
            <pc:sldMk cId="2303502608" sldId="331"/>
            <ac:inkMk id="636" creationId="{F0328F17-657A-771F-A8E8-4CE8FFE0627F}"/>
          </ac:inkMkLst>
        </pc:inkChg>
        <pc:inkChg chg="add mod">
          <ac:chgData name="Kokchun Giang" userId="67e2125d-ec8c-4323-9653-9824a2ad815f" providerId="ADAL" clId="{C25B542B-E4E8-D141-AA14-043D930A865A}" dt="2024-01-24T19:23:56.873" v="801"/>
          <ac:inkMkLst>
            <pc:docMk/>
            <pc:sldMk cId="2303502608" sldId="331"/>
            <ac:inkMk id="638" creationId="{B65A1AFC-227D-F80C-8B4D-DC3D9FC73878}"/>
          </ac:inkMkLst>
        </pc:inkChg>
        <pc:inkChg chg="add mod">
          <ac:chgData name="Kokchun Giang" userId="67e2125d-ec8c-4323-9653-9824a2ad815f" providerId="ADAL" clId="{C25B542B-E4E8-D141-AA14-043D930A865A}" dt="2024-01-24T19:23:56.873" v="801"/>
          <ac:inkMkLst>
            <pc:docMk/>
            <pc:sldMk cId="2303502608" sldId="331"/>
            <ac:inkMk id="639" creationId="{81BD03B0-3F5D-C035-7F55-730055AB918F}"/>
          </ac:inkMkLst>
        </pc:inkChg>
        <pc:inkChg chg="add mod">
          <ac:chgData name="Kokchun Giang" userId="67e2125d-ec8c-4323-9653-9824a2ad815f" providerId="ADAL" clId="{C25B542B-E4E8-D141-AA14-043D930A865A}" dt="2024-01-24T19:23:56.873" v="801"/>
          <ac:inkMkLst>
            <pc:docMk/>
            <pc:sldMk cId="2303502608" sldId="331"/>
            <ac:inkMk id="640" creationId="{93E64899-B245-4B90-BF3E-7349B3BB40EC}"/>
          </ac:inkMkLst>
        </pc:inkChg>
        <pc:inkChg chg="add mod">
          <ac:chgData name="Kokchun Giang" userId="67e2125d-ec8c-4323-9653-9824a2ad815f" providerId="ADAL" clId="{C25B542B-E4E8-D141-AA14-043D930A865A}" dt="2024-01-24T19:23:56.873" v="801"/>
          <ac:inkMkLst>
            <pc:docMk/>
            <pc:sldMk cId="2303502608" sldId="331"/>
            <ac:inkMk id="641" creationId="{3C88511B-3114-0869-BDFC-890E884BEC8A}"/>
          </ac:inkMkLst>
        </pc:inkChg>
        <pc:inkChg chg="add mod">
          <ac:chgData name="Kokchun Giang" userId="67e2125d-ec8c-4323-9653-9824a2ad815f" providerId="ADAL" clId="{C25B542B-E4E8-D141-AA14-043D930A865A}" dt="2024-01-24T19:23:56.873" v="801"/>
          <ac:inkMkLst>
            <pc:docMk/>
            <pc:sldMk cId="2303502608" sldId="331"/>
            <ac:inkMk id="642" creationId="{3BA91182-199F-9A12-41E3-BB1CD8756BDB}"/>
          </ac:inkMkLst>
        </pc:inkChg>
        <pc:inkChg chg="add mod">
          <ac:chgData name="Kokchun Giang" userId="67e2125d-ec8c-4323-9653-9824a2ad815f" providerId="ADAL" clId="{C25B542B-E4E8-D141-AA14-043D930A865A}" dt="2024-01-24T19:23:56.873" v="801"/>
          <ac:inkMkLst>
            <pc:docMk/>
            <pc:sldMk cId="2303502608" sldId="331"/>
            <ac:inkMk id="643" creationId="{CDF365E8-2C0A-3FB5-0433-C4F9371C2AD2}"/>
          </ac:inkMkLst>
        </pc:inkChg>
        <pc:inkChg chg="add mod">
          <ac:chgData name="Kokchun Giang" userId="67e2125d-ec8c-4323-9653-9824a2ad815f" providerId="ADAL" clId="{C25B542B-E4E8-D141-AA14-043D930A865A}" dt="2024-01-24T19:23:56.873" v="801"/>
          <ac:inkMkLst>
            <pc:docMk/>
            <pc:sldMk cId="2303502608" sldId="331"/>
            <ac:inkMk id="644" creationId="{FF1F4A9E-5C79-8102-2600-4BA14022D208}"/>
          </ac:inkMkLst>
        </pc:inkChg>
        <pc:inkChg chg="add mod">
          <ac:chgData name="Kokchun Giang" userId="67e2125d-ec8c-4323-9653-9824a2ad815f" providerId="ADAL" clId="{C25B542B-E4E8-D141-AA14-043D930A865A}" dt="2024-01-24T19:23:56.873" v="801"/>
          <ac:inkMkLst>
            <pc:docMk/>
            <pc:sldMk cId="2303502608" sldId="331"/>
            <ac:inkMk id="645" creationId="{581028A9-449B-4616-4E8D-9DC83319766A}"/>
          </ac:inkMkLst>
        </pc:inkChg>
        <pc:inkChg chg="add mod">
          <ac:chgData name="Kokchun Giang" userId="67e2125d-ec8c-4323-9653-9824a2ad815f" providerId="ADAL" clId="{C25B542B-E4E8-D141-AA14-043D930A865A}" dt="2024-01-24T19:23:56.873" v="801"/>
          <ac:inkMkLst>
            <pc:docMk/>
            <pc:sldMk cId="2303502608" sldId="331"/>
            <ac:inkMk id="646" creationId="{9B30A262-7C7D-3BDA-CA81-1C9C436ABEBE}"/>
          </ac:inkMkLst>
        </pc:inkChg>
        <pc:inkChg chg="add mod">
          <ac:chgData name="Kokchun Giang" userId="67e2125d-ec8c-4323-9653-9824a2ad815f" providerId="ADAL" clId="{C25B542B-E4E8-D141-AA14-043D930A865A}" dt="2024-01-24T19:23:56.873" v="801"/>
          <ac:inkMkLst>
            <pc:docMk/>
            <pc:sldMk cId="2303502608" sldId="331"/>
            <ac:inkMk id="647" creationId="{7477D5E0-893E-5E25-C4F7-85EA92A0705F}"/>
          </ac:inkMkLst>
        </pc:inkChg>
        <pc:inkChg chg="add mod">
          <ac:chgData name="Kokchun Giang" userId="67e2125d-ec8c-4323-9653-9824a2ad815f" providerId="ADAL" clId="{C25B542B-E4E8-D141-AA14-043D930A865A}" dt="2024-01-24T19:23:56.873" v="801"/>
          <ac:inkMkLst>
            <pc:docMk/>
            <pc:sldMk cId="2303502608" sldId="331"/>
            <ac:inkMk id="648" creationId="{DEC8C9B9-1FBD-D601-116F-DA24ED12649D}"/>
          </ac:inkMkLst>
        </pc:inkChg>
        <pc:inkChg chg="add mod">
          <ac:chgData name="Kokchun Giang" userId="67e2125d-ec8c-4323-9653-9824a2ad815f" providerId="ADAL" clId="{C25B542B-E4E8-D141-AA14-043D930A865A}" dt="2024-01-24T19:24:13.546" v="811"/>
          <ac:inkMkLst>
            <pc:docMk/>
            <pc:sldMk cId="2303502608" sldId="331"/>
            <ac:inkMk id="650" creationId="{1BC084D5-6569-E899-EF73-9D39EF99066D}"/>
          </ac:inkMkLst>
        </pc:inkChg>
        <pc:inkChg chg="add mod">
          <ac:chgData name="Kokchun Giang" userId="67e2125d-ec8c-4323-9653-9824a2ad815f" providerId="ADAL" clId="{C25B542B-E4E8-D141-AA14-043D930A865A}" dt="2024-01-24T19:24:13.546" v="811"/>
          <ac:inkMkLst>
            <pc:docMk/>
            <pc:sldMk cId="2303502608" sldId="331"/>
            <ac:inkMk id="651" creationId="{B07591A7-25B9-B12A-0254-19B1CFBE936F}"/>
          </ac:inkMkLst>
        </pc:inkChg>
        <pc:inkChg chg="add mod">
          <ac:chgData name="Kokchun Giang" userId="67e2125d-ec8c-4323-9653-9824a2ad815f" providerId="ADAL" clId="{C25B542B-E4E8-D141-AA14-043D930A865A}" dt="2024-01-24T19:24:13.546" v="811"/>
          <ac:inkMkLst>
            <pc:docMk/>
            <pc:sldMk cId="2303502608" sldId="331"/>
            <ac:inkMk id="652" creationId="{7BF33DD8-7344-0727-F194-4C5A2ECF993C}"/>
          </ac:inkMkLst>
        </pc:inkChg>
        <pc:inkChg chg="add mod">
          <ac:chgData name="Kokchun Giang" userId="67e2125d-ec8c-4323-9653-9824a2ad815f" providerId="ADAL" clId="{C25B542B-E4E8-D141-AA14-043D930A865A}" dt="2024-01-24T19:24:13.546" v="811"/>
          <ac:inkMkLst>
            <pc:docMk/>
            <pc:sldMk cId="2303502608" sldId="331"/>
            <ac:inkMk id="653" creationId="{94A81BB8-7895-C6FE-9DF0-1A74103DA536}"/>
          </ac:inkMkLst>
        </pc:inkChg>
        <pc:inkChg chg="add mod">
          <ac:chgData name="Kokchun Giang" userId="67e2125d-ec8c-4323-9653-9824a2ad815f" providerId="ADAL" clId="{C25B542B-E4E8-D141-AA14-043D930A865A}" dt="2024-01-24T19:24:13.546" v="811"/>
          <ac:inkMkLst>
            <pc:docMk/>
            <pc:sldMk cId="2303502608" sldId="331"/>
            <ac:inkMk id="654" creationId="{8BE8F082-D904-8A86-2B80-395FF5C6B882}"/>
          </ac:inkMkLst>
        </pc:inkChg>
        <pc:inkChg chg="add mod">
          <ac:chgData name="Kokchun Giang" userId="67e2125d-ec8c-4323-9653-9824a2ad815f" providerId="ADAL" clId="{C25B542B-E4E8-D141-AA14-043D930A865A}" dt="2024-01-24T19:24:13.546" v="811"/>
          <ac:inkMkLst>
            <pc:docMk/>
            <pc:sldMk cId="2303502608" sldId="331"/>
            <ac:inkMk id="655" creationId="{3644924B-804B-C3A8-E906-96614F350B16}"/>
          </ac:inkMkLst>
        </pc:inkChg>
        <pc:inkChg chg="add mod">
          <ac:chgData name="Kokchun Giang" userId="67e2125d-ec8c-4323-9653-9824a2ad815f" providerId="ADAL" clId="{C25B542B-E4E8-D141-AA14-043D930A865A}" dt="2024-01-24T19:24:13.546" v="811"/>
          <ac:inkMkLst>
            <pc:docMk/>
            <pc:sldMk cId="2303502608" sldId="331"/>
            <ac:inkMk id="656" creationId="{101BE03D-5CB6-AB1B-0F56-79F5573B5F19}"/>
          </ac:inkMkLst>
        </pc:inkChg>
        <pc:inkChg chg="add mod">
          <ac:chgData name="Kokchun Giang" userId="67e2125d-ec8c-4323-9653-9824a2ad815f" providerId="ADAL" clId="{C25B542B-E4E8-D141-AA14-043D930A865A}" dt="2024-01-24T19:24:13.546" v="811"/>
          <ac:inkMkLst>
            <pc:docMk/>
            <pc:sldMk cId="2303502608" sldId="331"/>
            <ac:inkMk id="657" creationId="{E15DAE74-B4AD-56A3-2F6A-16D1A9E6F9F3}"/>
          </ac:inkMkLst>
        </pc:inkChg>
        <pc:inkChg chg="add mod">
          <ac:chgData name="Kokchun Giang" userId="67e2125d-ec8c-4323-9653-9824a2ad815f" providerId="ADAL" clId="{C25B542B-E4E8-D141-AA14-043D930A865A}" dt="2024-01-24T19:24:13.546" v="811"/>
          <ac:inkMkLst>
            <pc:docMk/>
            <pc:sldMk cId="2303502608" sldId="331"/>
            <ac:inkMk id="658" creationId="{06F3248C-2586-D56A-2AAC-9D38ABEB6EA6}"/>
          </ac:inkMkLst>
        </pc:inkChg>
        <pc:inkChg chg="add mod">
          <ac:chgData name="Kokchun Giang" userId="67e2125d-ec8c-4323-9653-9824a2ad815f" providerId="ADAL" clId="{C25B542B-E4E8-D141-AA14-043D930A865A}" dt="2024-01-24T19:24:15.985" v="814"/>
          <ac:inkMkLst>
            <pc:docMk/>
            <pc:sldMk cId="2303502608" sldId="331"/>
            <ac:inkMk id="661" creationId="{E35D8ABC-E62E-F641-255F-0CF944939DCA}"/>
          </ac:inkMkLst>
        </pc:inkChg>
        <pc:inkChg chg="add mod">
          <ac:chgData name="Kokchun Giang" userId="67e2125d-ec8c-4323-9653-9824a2ad815f" providerId="ADAL" clId="{C25B542B-E4E8-D141-AA14-043D930A865A}" dt="2024-01-24T19:24:15.985" v="814"/>
          <ac:inkMkLst>
            <pc:docMk/>
            <pc:sldMk cId="2303502608" sldId="331"/>
            <ac:inkMk id="662" creationId="{55335A5E-CD34-F1B1-B1B7-A9FF06B1444A}"/>
          </ac:inkMkLst>
        </pc:inkChg>
        <pc:inkChg chg="add mod">
          <ac:chgData name="Kokchun Giang" userId="67e2125d-ec8c-4323-9653-9824a2ad815f" providerId="ADAL" clId="{C25B542B-E4E8-D141-AA14-043D930A865A}" dt="2024-01-24T19:24:25.448" v="825"/>
          <ac:inkMkLst>
            <pc:docMk/>
            <pc:sldMk cId="2303502608" sldId="331"/>
            <ac:inkMk id="664" creationId="{EF03ACF1-F77F-3526-15C2-E63A9E819662}"/>
          </ac:inkMkLst>
        </pc:inkChg>
        <pc:inkChg chg="add mod">
          <ac:chgData name="Kokchun Giang" userId="67e2125d-ec8c-4323-9653-9824a2ad815f" providerId="ADAL" clId="{C25B542B-E4E8-D141-AA14-043D930A865A}" dt="2024-01-24T19:24:25.448" v="825"/>
          <ac:inkMkLst>
            <pc:docMk/>
            <pc:sldMk cId="2303502608" sldId="331"/>
            <ac:inkMk id="665" creationId="{D875F5CA-F14F-8BD8-1E35-53A6C005ADF7}"/>
          </ac:inkMkLst>
        </pc:inkChg>
        <pc:inkChg chg="add mod">
          <ac:chgData name="Kokchun Giang" userId="67e2125d-ec8c-4323-9653-9824a2ad815f" providerId="ADAL" clId="{C25B542B-E4E8-D141-AA14-043D930A865A}" dt="2024-01-24T19:24:25.448" v="825"/>
          <ac:inkMkLst>
            <pc:docMk/>
            <pc:sldMk cId="2303502608" sldId="331"/>
            <ac:inkMk id="666" creationId="{56149C26-75BA-4354-1FE0-F26C1A4A5CE3}"/>
          </ac:inkMkLst>
        </pc:inkChg>
        <pc:inkChg chg="add mod">
          <ac:chgData name="Kokchun Giang" userId="67e2125d-ec8c-4323-9653-9824a2ad815f" providerId="ADAL" clId="{C25B542B-E4E8-D141-AA14-043D930A865A}" dt="2024-01-24T19:24:25.448" v="825"/>
          <ac:inkMkLst>
            <pc:docMk/>
            <pc:sldMk cId="2303502608" sldId="331"/>
            <ac:inkMk id="667" creationId="{02C450FE-9E8B-A805-2737-DE767FED5B7E}"/>
          </ac:inkMkLst>
        </pc:inkChg>
        <pc:inkChg chg="add mod">
          <ac:chgData name="Kokchun Giang" userId="67e2125d-ec8c-4323-9653-9824a2ad815f" providerId="ADAL" clId="{C25B542B-E4E8-D141-AA14-043D930A865A}" dt="2024-01-24T19:24:25.448" v="825"/>
          <ac:inkMkLst>
            <pc:docMk/>
            <pc:sldMk cId="2303502608" sldId="331"/>
            <ac:inkMk id="668" creationId="{989189A0-6E06-92C8-BFB5-0321D0D8DCD7}"/>
          </ac:inkMkLst>
        </pc:inkChg>
        <pc:inkChg chg="add mod">
          <ac:chgData name="Kokchun Giang" userId="67e2125d-ec8c-4323-9653-9824a2ad815f" providerId="ADAL" clId="{C25B542B-E4E8-D141-AA14-043D930A865A}" dt="2024-01-24T19:24:25.448" v="825"/>
          <ac:inkMkLst>
            <pc:docMk/>
            <pc:sldMk cId="2303502608" sldId="331"/>
            <ac:inkMk id="669" creationId="{687BF5FD-8772-9C57-933C-CC6090B59549}"/>
          </ac:inkMkLst>
        </pc:inkChg>
        <pc:inkChg chg="add mod">
          <ac:chgData name="Kokchun Giang" userId="67e2125d-ec8c-4323-9653-9824a2ad815f" providerId="ADAL" clId="{C25B542B-E4E8-D141-AA14-043D930A865A}" dt="2024-01-24T19:24:25.448" v="825"/>
          <ac:inkMkLst>
            <pc:docMk/>
            <pc:sldMk cId="2303502608" sldId="331"/>
            <ac:inkMk id="670" creationId="{50099B7A-2F03-7C74-A52E-4E875EEA5E68}"/>
          </ac:inkMkLst>
        </pc:inkChg>
        <pc:inkChg chg="add mod">
          <ac:chgData name="Kokchun Giang" userId="67e2125d-ec8c-4323-9653-9824a2ad815f" providerId="ADAL" clId="{C25B542B-E4E8-D141-AA14-043D930A865A}" dt="2024-01-24T19:24:25.448" v="825"/>
          <ac:inkMkLst>
            <pc:docMk/>
            <pc:sldMk cId="2303502608" sldId="331"/>
            <ac:inkMk id="671" creationId="{D25898D8-EF66-6E6B-9C5F-CE89806A3F57}"/>
          </ac:inkMkLst>
        </pc:inkChg>
        <pc:inkChg chg="add mod">
          <ac:chgData name="Kokchun Giang" userId="67e2125d-ec8c-4323-9653-9824a2ad815f" providerId="ADAL" clId="{C25B542B-E4E8-D141-AA14-043D930A865A}" dt="2024-01-24T19:24:25.448" v="825"/>
          <ac:inkMkLst>
            <pc:docMk/>
            <pc:sldMk cId="2303502608" sldId="331"/>
            <ac:inkMk id="672" creationId="{3427C8BA-1FAC-DD96-1492-D866F364F70D}"/>
          </ac:inkMkLst>
        </pc:inkChg>
        <pc:inkChg chg="add mod">
          <ac:chgData name="Kokchun Giang" userId="67e2125d-ec8c-4323-9653-9824a2ad815f" providerId="ADAL" clId="{C25B542B-E4E8-D141-AA14-043D930A865A}" dt="2024-01-24T19:24:25.448" v="825"/>
          <ac:inkMkLst>
            <pc:docMk/>
            <pc:sldMk cId="2303502608" sldId="331"/>
            <ac:inkMk id="673" creationId="{B30A2962-0A55-3E4E-BBBD-7430A20DA74F}"/>
          </ac:inkMkLst>
        </pc:inkChg>
        <pc:inkChg chg="add mod">
          <ac:chgData name="Kokchun Giang" userId="67e2125d-ec8c-4323-9653-9824a2ad815f" providerId="ADAL" clId="{C25B542B-E4E8-D141-AA14-043D930A865A}" dt="2024-01-24T19:53:49.517" v="1874" actId="164"/>
          <ac:inkMkLst>
            <pc:docMk/>
            <pc:sldMk cId="2303502608" sldId="331"/>
            <ac:inkMk id="677" creationId="{CAB9C937-7EE1-AD81-D9CB-1804629E4488}"/>
          </ac:inkMkLst>
        </pc:inkChg>
        <pc:inkChg chg="add mod">
          <ac:chgData name="Kokchun Giang" userId="67e2125d-ec8c-4323-9653-9824a2ad815f" providerId="ADAL" clId="{C25B542B-E4E8-D141-AA14-043D930A865A}" dt="2024-01-24T19:53:49.517" v="1874" actId="164"/>
          <ac:inkMkLst>
            <pc:docMk/>
            <pc:sldMk cId="2303502608" sldId="331"/>
            <ac:inkMk id="678" creationId="{3853A7B5-D444-E416-ED44-1A3C16688A66}"/>
          </ac:inkMkLst>
        </pc:inkChg>
        <pc:inkChg chg="add mod">
          <ac:chgData name="Kokchun Giang" userId="67e2125d-ec8c-4323-9653-9824a2ad815f" providerId="ADAL" clId="{C25B542B-E4E8-D141-AA14-043D930A865A}" dt="2024-01-24T19:53:49.517" v="1874" actId="164"/>
          <ac:inkMkLst>
            <pc:docMk/>
            <pc:sldMk cId="2303502608" sldId="331"/>
            <ac:inkMk id="679" creationId="{C4161654-2919-D205-8785-3DFFEBAEFC67}"/>
          </ac:inkMkLst>
        </pc:inkChg>
        <pc:inkChg chg="add mod">
          <ac:chgData name="Kokchun Giang" userId="67e2125d-ec8c-4323-9653-9824a2ad815f" providerId="ADAL" clId="{C25B542B-E4E8-D141-AA14-043D930A865A}" dt="2024-01-24T19:53:49.517" v="1874" actId="164"/>
          <ac:inkMkLst>
            <pc:docMk/>
            <pc:sldMk cId="2303502608" sldId="331"/>
            <ac:inkMk id="680" creationId="{CB65B214-7BDC-08DF-5C84-3C8ABC13244F}"/>
          </ac:inkMkLst>
        </pc:inkChg>
        <pc:inkChg chg="add mod">
          <ac:chgData name="Kokchun Giang" userId="67e2125d-ec8c-4323-9653-9824a2ad815f" providerId="ADAL" clId="{C25B542B-E4E8-D141-AA14-043D930A865A}" dt="2024-01-24T19:53:49.517" v="1874" actId="164"/>
          <ac:inkMkLst>
            <pc:docMk/>
            <pc:sldMk cId="2303502608" sldId="331"/>
            <ac:inkMk id="681" creationId="{30F91883-3D90-A365-1F32-9A4C36E6F924}"/>
          </ac:inkMkLst>
        </pc:inkChg>
        <pc:inkChg chg="add del mod">
          <ac:chgData name="Kokchun Giang" userId="67e2125d-ec8c-4323-9653-9824a2ad815f" providerId="ADAL" clId="{C25B542B-E4E8-D141-AA14-043D930A865A}" dt="2024-01-24T19:24:33.969" v="838" actId="9405"/>
          <ac:inkMkLst>
            <pc:docMk/>
            <pc:sldMk cId="2303502608" sldId="331"/>
            <ac:inkMk id="682" creationId="{D939FE00-7A18-4CC1-4218-F6246F5A6A9F}"/>
          </ac:inkMkLst>
        </pc:inkChg>
        <pc:inkChg chg="add del mod">
          <ac:chgData name="Kokchun Giang" userId="67e2125d-ec8c-4323-9653-9824a2ad815f" providerId="ADAL" clId="{C25B542B-E4E8-D141-AA14-043D930A865A}" dt="2024-01-24T19:24:33.403" v="837" actId="9405"/>
          <ac:inkMkLst>
            <pc:docMk/>
            <pc:sldMk cId="2303502608" sldId="331"/>
            <ac:inkMk id="683" creationId="{D28642C4-FFCE-EC04-241A-3A08AE1FABC3}"/>
          </ac:inkMkLst>
        </pc:inkChg>
        <pc:inkChg chg="add del mod">
          <ac:chgData name="Kokchun Giang" userId="67e2125d-ec8c-4323-9653-9824a2ad815f" providerId="ADAL" clId="{C25B542B-E4E8-D141-AA14-043D930A865A}" dt="2024-01-24T19:24:33.076" v="836"/>
          <ac:inkMkLst>
            <pc:docMk/>
            <pc:sldMk cId="2303502608" sldId="331"/>
            <ac:inkMk id="684" creationId="{D322136B-7DE0-74DD-C215-220D90DDA415}"/>
          </ac:inkMkLst>
        </pc:inkChg>
        <pc:inkChg chg="add mod">
          <ac:chgData name="Kokchun Giang" userId="67e2125d-ec8c-4323-9653-9824a2ad815f" providerId="ADAL" clId="{C25B542B-E4E8-D141-AA14-043D930A865A}" dt="2024-01-24T19:24:36.658" v="842"/>
          <ac:inkMkLst>
            <pc:docMk/>
            <pc:sldMk cId="2303502608" sldId="331"/>
            <ac:inkMk id="687" creationId="{5637BF87-6D6A-77B9-9523-7F3B4C96A2DF}"/>
          </ac:inkMkLst>
        </pc:inkChg>
        <pc:inkChg chg="add mod">
          <ac:chgData name="Kokchun Giang" userId="67e2125d-ec8c-4323-9653-9824a2ad815f" providerId="ADAL" clId="{C25B542B-E4E8-D141-AA14-043D930A865A}" dt="2024-01-24T19:24:36.658" v="842"/>
          <ac:inkMkLst>
            <pc:docMk/>
            <pc:sldMk cId="2303502608" sldId="331"/>
            <ac:inkMk id="688" creationId="{DDA9FAE5-50B9-F34D-A918-6B0A11A225EC}"/>
          </ac:inkMkLst>
        </pc:inkChg>
        <pc:inkChg chg="add mod">
          <ac:chgData name="Kokchun Giang" userId="67e2125d-ec8c-4323-9653-9824a2ad815f" providerId="ADAL" clId="{C25B542B-E4E8-D141-AA14-043D930A865A}" dt="2024-01-24T19:24:36.658" v="842"/>
          <ac:inkMkLst>
            <pc:docMk/>
            <pc:sldMk cId="2303502608" sldId="331"/>
            <ac:inkMk id="689" creationId="{2CE85F99-39F3-F130-BCDF-9ED2D735ADB2}"/>
          </ac:inkMkLst>
        </pc:inkChg>
        <pc:inkChg chg="add mod">
          <ac:chgData name="Kokchun Giang" userId="67e2125d-ec8c-4323-9653-9824a2ad815f" providerId="ADAL" clId="{C25B542B-E4E8-D141-AA14-043D930A865A}" dt="2024-01-24T19:24:41.982" v="853"/>
          <ac:inkMkLst>
            <pc:docMk/>
            <pc:sldMk cId="2303502608" sldId="331"/>
            <ac:inkMk id="691" creationId="{D0B0B086-A867-635B-D74D-C16ECC670997}"/>
          </ac:inkMkLst>
        </pc:inkChg>
        <pc:inkChg chg="add mod">
          <ac:chgData name="Kokchun Giang" userId="67e2125d-ec8c-4323-9653-9824a2ad815f" providerId="ADAL" clId="{C25B542B-E4E8-D141-AA14-043D930A865A}" dt="2024-01-24T19:24:41.982" v="853"/>
          <ac:inkMkLst>
            <pc:docMk/>
            <pc:sldMk cId="2303502608" sldId="331"/>
            <ac:inkMk id="692" creationId="{238BA3D3-2E85-70E2-3A69-723CF6FBAC84}"/>
          </ac:inkMkLst>
        </pc:inkChg>
        <pc:inkChg chg="add mod">
          <ac:chgData name="Kokchun Giang" userId="67e2125d-ec8c-4323-9653-9824a2ad815f" providerId="ADAL" clId="{C25B542B-E4E8-D141-AA14-043D930A865A}" dt="2024-01-24T19:24:41.982" v="853"/>
          <ac:inkMkLst>
            <pc:docMk/>
            <pc:sldMk cId="2303502608" sldId="331"/>
            <ac:inkMk id="693" creationId="{31BEF44B-A593-A79E-09AB-C7633FDBD024}"/>
          </ac:inkMkLst>
        </pc:inkChg>
        <pc:inkChg chg="add mod">
          <ac:chgData name="Kokchun Giang" userId="67e2125d-ec8c-4323-9653-9824a2ad815f" providerId="ADAL" clId="{C25B542B-E4E8-D141-AA14-043D930A865A}" dt="2024-01-24T19:24:41.982" v="853"/>
          <ac:inkMkLst>
            <pc:docMk/>
            <pc:sldMk cId="2303502608" sldId="331"/>
            <ac:inkMk id="694" creationId="{5791A928-D402-7DA2-C7E7-9AFC6E979568}"/>
          </ac:inkMkLst>
        </pc:inkChg>
        <pc:inkChg chg="add mod">
          <ac:chgData name="Kokchun Giang" userId="67e2125d-ec8c-4323-9653-9824a2ad815f" providerId="ADAL" clId="{C25B542B-E4E8-D141-AA14-043D930A865A}" dt="2024-01-24T19:24:41.982" v="853"/>
          <ac:inkMkLst>
            <pc:docMk/>
            <pc:sldMk cId="2303502608" sldId="331"/>
            <ac:inkMk id="695" creationId="{F5612D1F-8B54-D4CF-928A-4D1277D7AD96}"/>
          </ac:inkMkLst>
        </pc:inkChg>
        <pc:inkChg chg="add mod">
          <ac:chgData name="Kokchun Giang" userId="67e2125d-ec8c-4323-9653-9824a2ad815f" providerId="ADAL" clId="{C25B542B-E4E8-D141-AA14-043D930A865A}" dt="2024-01-24T19:24:41.982" v="853"/>
          <ac:inkMkLst>
            <pc:docMk/>
            <pc:sldMk cId="2303502608" sldId="331"/>
            <ac:inkMk id="696" creationId="{807A7D6A-3BBA-7F8E-AC4D-325C7509E6AB}"/>
          </ac:inkMkLst>
        </pc:inkChg>
        <pc:inkChg chg="add mod">
          <ac:chgData name="Kokchun Giang" userId="67e2125d-ec8c-4323-9653-9824a2ad815f" providerId="ADAL" clId="{C25B542B-E4E8-D141-AA14-043D930A865A}" dt="2024-01-24T19:24:41.982" v="853"/>
          <ac:inkMkLst>
            <pc:docMk/>
            <pc:sldMk cId="2303502608" sldId="331"/>
            <ac:inkMk id="697" creationId="{30CCC420-EA6E-2DA7-D6B9-838C18099ED9}"/>
          </ac:inkMkLst>
        </pc:inkChg>
        <pc:inkChg chg="add mod">
          <ac:chgData name="Kokchun Giang" userId="67e2125d-ec8c-4323-9653-9824a2ad815f" providerId="ADAL" clId="{C25B542B-E4E8-D141-AA14-043D930A865A}" dt="2024-01-24T19:24:41.982" v="853"/>
          <ac:inkMkLst>
            <pc:docMk/>
            <pc:sldMk cId="2303502608" sldId="331"/>
            <ac:inkMk id="698" creationId="{EA79D3B3-ED52-5798-CA89-4C426E12FD59}"/>
          </ac:inkMkLst>
        </pc:inkChg>
        <pc:inkChg chg="add mod">
          <ac:chgData name="Kokchun Giang" userId="67e2125d-ec8c-4323-9653-9824a2ad815f" providerId="ADAL" clId="{C25B542B-E4E8-D141-AA14-043D930A865A}" dt="2024-01-24T19:24:41.982" v="853"/>
          <ac:inkMkLst>
            <pc:docMk/>
            <pc:sldMk cId="2303502608" sldId="331"/>
            <ac:inkMk id="699" creationId="{5D0CC96F-F8F2-3D6D-A7D9-9B8F738201B2}"/>
          </ac:inkMkLst>
        </pc:inkChg>
        <pc:inkChg chg="add mod">
          <ac:chgData name="Kokchun Giang" userId="67e2125d-ec8c-4323-9653-9824a2ad815f" providerId="ADAL" clId="{C25B542B-E4E8-D141-AA14-043D930A865A}" dt="2024-01-24T19:24:41.982" v="853"/>
          <ac:inkMkLst>
            <pc:docMk/>
            <pc:sldMk cId="2303502608" sldId="331"/>
            <ac:inkMk id="700" creationId="{04C0E99E-8AD9-3182-42EC-00CA18DF49F0}"/>
          </ac:inkMkLst>
        </pc:inkChg>
        <pc:inkChg chg="add mod">
          <ac:chgData name="Kokchun Giang" userId="67e2125d-ec8c-4323-9653-9824a2ad815f" providerId="ADAL" clId="{C25B542B-E4E8-D141-AA14-043D930A865A}" dt="2024-01-24T19:24:47.550" v="859"/>
          <ac:inkMkLst>
            <pc:docMk/>
            <pc:sldMk cId="2303502608" sldId="331"/>
            <ac:inkMk id="703" creationId="{34E855A6-90BB-B7D5-D564-FB7006484D47}"/>
          </ac:inkMkLst>
        </pc:inkChg>
        <pc:inkChg chg="add mod">
          <ac:chgData name="Kokchun Giang" userId="67e2125d-ec8c-4323-9653-9824a2ad815f" providerId="ADAL" clId="{C25B542B-E4E8-D141-AA14-043D930A865A}" dt="2024-01-24T19:24:47.550" v="859"/>
          <ac:inkMkLst>
            <pc:docMk/>
            <pc:sldMk cId="2303502608" sldId="331"/>
            <ac:inkMk id="704" creationId="{E3CD455C-5DDB-AD59-2BD0-4CBEBB1D1494}"/>
          </ac:inkMkLst>
        </pc:inkChg>
        <pc:inkChg chg="add mod">
          <ac:chgData name="Kokchun Giang" userId="67e2125d-ec8c-4323-9653-9824a2ad815f" providerId="ADAL" clId="{C25B542B-E4E8-D141-AA14-043D930A865A}" dt="2024-01-24T19:24:47.550" v="859"/>
          <ac:inkMkLst>
            <pc:docMk/>
            <pc:sldMk cId="2303502608" sldId="331"/>
            <ac:inkMk id="705" creationId="{F271BBE4-FF53-9EC6-8BB5-94D4DB2ECD45}"/>
          </ac:inkMkLst>
        </pc:inkChg>
        <pc:inkChg chg="add mod">
          <ac:chgData name="Kokchun Giang" userId="67e2125d-ec8c-4323-9653-9824a2ad815f" providerId="ADAL" clId="{C25B542B-E4E8-D141-AA14-043D930A865A}" dt="2024-01-24T19:24:47.550" v="859"/>
          <ac:inkMkLst>
            <pc:docMk/>
            <pc:sldMk cId="2303502608" sldId="331"/>
            <ac:inkMk id="706" creationId="{98D26108-E687-4BBE-A032-EA9074BFD12E}"/>
          </ac:inkMkLst>
        </pc:inkChg>
        <pc:inkChg chg="add mod">
          <ac:chgData name="Kokchun Giang" userId="67e2125d-ec8c-4323-9653-9824a2ad815f" providerId="ADAL" clId="{C25B542B-E4E8-D141-AA14-043D930A865A}" dt="2024-01-24T19:24:47.550" v="859"/>
          <ac:inkMkLst>
            <pc:docMk/>
            <pc:sldMk cId="2303502608" sldId="331"/>
            <ac:inkMk id="707" creationId="{56391BF8-7420-77B2-4B72-E1CB8A20F60D}"/>
          </ac:inkMkLst>
        </pc:inkChg>
        <pc:inkChg chg="add mod">
          <ac:chgData name="Kokchun Giang" userId="67e2125d-ec8c-4323-9653-9824a2ad815f" providerId="ADAL" clId="{C25B542B-E4E8-D141-AA14-043D930A865A}" dt="2024-01-24T19:24:49.997" v="863"/>
          <ac:inkMkLst>
            <pc:docMk/>
            <pc:sldMk cId="2303502608" sldId="331"/>
            <ac:inkMk id="709" creationId="{9158E552-517B-910C-2185-1EACA1FC927A}"/>
          </ac:inkMkLst>
        </pc:inkChg>
        <pc:inkChg chg="add mod">
          <ac:chgData name="Kokchun Giang" userId="67e2125d-ec8c-4323-9653-9824a2ad815f" providerId="ADAL" clId="{C25B542B-E4E8-D141-AA14-043D930A865A}" dt="2024-01-24T19:24:49.997" v="863"/>
          <ac:inkMkLst>
            <pc:docMk/>
            <pc:sldMk cId="2303502608" sldId="331"/>
            <ac:inkMk id="710" creationId="{5FAF922B-2926-2118-72BF-A16DD1FE24DE}"/>
          </ac:inkMkLst>
        </pc:inkChg>
        <pc:inkChg chg="add mod">
          <ac:chgData name="Kokchun Giang" userId="67e2125d-ec8c-4323-9653-9824a2ad815f" providerId="ADAL" clId="{C25B542B-E4E8-D141-AA14-043D930A865A}" dt="2024-01-24T19:24:49.997" v="863"/>
          <ac:inkMkLst>
            <pc:docMk/>
            <pc:sldMk cId="2303502608" sldId="331"/>
            <ac:inkMk id="711" creationId="{4DD50D15-87BB-54A0-3BEF-889E41BE9768}"/>
          </ac:inkMkLst>
        </pc:inkChg>
        <pc:inkChg chg="add mod">
          <ac:chgData name="Kokchun Giang" userId="67e2125d-ec8c-4323-9653-9824a2ad815f" providerId="ADAL" clId="{C25B542B-E4E8-D141-AA14-043D930A865A}" dt="2024-01-24T19:25:21.514" v="874"/>
          <ac:inkMkLst>
            <pc:docMk/>
            <pc:sldMk cId="2303502608" sldId="331"/>
            <ac:inkMk id="713" creationId="{09E073BD-50D2-7713-E4F3-7C11AD8170AD}"/>
          </ac:inkMkLst>
        </pc:inkChg>
        <pc:inkChg chg="add mod">
          <ac:chgData name="Kokchun Giang" userId="67e2125d-ec8c-4323-9653-9824a2ad815f" providerId="ADAL" clId="{C25B542B-E4E8-D141-AA14-043D930A865A}" dt="2024-01-24T19:25:21.514" v="874"/>
          <ac:inkMkLst>
            <pc:docMk/>
            <pc:sldMk cId="2303502608" sldId="331"/>
            <ac:inkMk id="714" creationId="{9BDBC4D2-978D-D206-3B33-2613336A2BB5}"/>
          </ac:inkMkLst>
        </pc:inkChg>
        <pc:inkChg chg="add mod">
          <ac:chgData name="Kokchun Giang" userId="67e2125d-ec8c-4323-9653-9824a2ad815f" providerId="ADAL" clId="{C25B542B-E4E8-D141-AA14-043D930A865A}" dt="2024-01-24T19:25:21.514" v="874"/>
          <ac:inkMkLst>
            <pc:docMk/>
            <pc:sldMk cId="2303502608" sldId="331"/>
            <ac:inkMk id="715" creationId="{76CE2BF9-F1D5-8647-B0DE-BCBC2D7D51DD}"/>
          </ac:inkMkLst>
        </pc:inkChg>
        <pc:inkChg chg="add mod">
          <ac:chgData name="Kokchun Giang" userId="67e2125d-ec8c-4323-9653-9824a2ad815f" providerId="ADAL" clId="{C25B542B-E4E8-D141-AA14-043D930A865A}" dt="2024-01-24T19:25:21.514" v="874"/>
          <ac:inkMkLst>
            <pc:docMk/>
            <pc:sldMk cId="2303502608" sldId="331"/>
            <ac:inkMk id="716" creationId="{CBAC4846-EF98-1F73-4142-7A466A19E75D}"/>
          </ac:inkMkLst>
        </pc:inkChg>
        <pc:inkChg chg="add mod">
          <ac:chgData name="Kokchun Giang" userId="67e2125d-ec8c-4323-9653-9824a2ad815f" providerId="ADAL" clId="{C25B542B-E4E8-D141-AA14-043D930A865A}" dt="2024-01-24T19:25:21.514" v="874"/>
          <ac:inkMkLst>
            <pc:docMk/>
            <pc:sldMk cId="2303502608" sldId="331"/>
            <ac:inkMk id="717" creationId="{23A908EA-56AF-E745-8C51-01FC7AF5E6C9}"/>
          </ac:inkMkLst>
        </pc:inkChg>
        <pc:inkChg chg="add mod">
          <ac:chgData name="Kokchun Giang" userId="67e2125d-ec8c-4323-9653-9824a2ad815f" providerId="ADAL" clId="{C25B542B-E4E8-D141-AA14-043D930A865A}" dt="2024-01-24T19:25:21.514" v="874"/>
          <ac:inkMkLst>
            <pc:docMk/>
            <pc:sldMk cId="2303502608" sldId="331"/>
            <ac:inkMk id="718" creationId="{149662EE-598C-D1F5-1015-01B6E1B5529B}"/>
          </ac:inkMkLst>
        </pc:inkChg>
        <pc:inkChg chg="add mod">
          <ac:chgData name="Kokchun Giang" userId="67e2125d-ec8c-4323-9653-9824a2ad815f" providerId="ADAL" clId="{C25B542B-E4E8-D141-AA14-043D930A865A}" dt="2024-01-24T19:25:21.514" v="874"/>
          <ac:inkMkLst>
            <pc:docMk/>
            <pc:sldMk cId="2303502608" sldId="331"/>
            <ac:inkMk id="719" creationId="{64713F3F-735F-39C1-99C6-70005224871B}"/>
          </ac:inkMkLst>
        </pc:inkChg>
        <pc:inkChg chg="add mod">
          <ac:chgData name="Kokchun Giang" userId="67e2125d-ec8c-4323-9653-9824a2ad815f" providerId="ADAL" clId="{C25B542B-E4E8-D141-AA14-043D930A865A}" dt="2024-01-24T19:25:21.514" v="874"/>
          <ac:inkMkLst>
            <pc:docMk/>
            <pc:sldMk cId="2303502608" sldId="331"/>
            <ac:inkMk id="720" creationId="{D1871D5D-7601-3A53-F0AE-D606385BF950}"/>
          </ac:inkMkLst>
        </pc:inkChg>
        <pc:inkChg chg="add mod">
          <ac:chgData name="Kokchun Giang" userId="67e2125d-ec8c-4323-9653-9824a2ad815f" providerId="ADAL" clId="{C25B542B-E4E8-D141-AA14-043D930A865A}" dt="2024-01-24T19:25:21.514" v="874"/>
          <ac:inkMkLst>
            <pc:docMk/>
            <pc:sldMk cId="2303502608" sldId="331"/>
            <ac:inkMk id="721" creationId="{17106502-EC40-4187-E33E-8BF91CA60ED2}"/>
          </ac:inkMkLst>
        </pc:inkChg>
        <pc:inkChg chg="add mod">
          <ac:chgData name="Kokchun Giang" userId="67e2125d-ec8c-4323-9653-9824a2ad815f" providerId="ADAL" clId="{C25B542B-E4E8-D141-AA14-043D930A865A}" dt="2024-01-24T19:25:21.514" v="874"/>
          <ac:inkMkLst>
            <pc:docMk/>
            <pc:sldMk cId="2303502608" sldId="331"/>
            <ac:inkMk id="722" creationId="{D2E1C483-FE54-DCF7-B995-71D97ABB16A2}"/>
          </ac:inkMkLst>
        </pc:inkChg>
        <pc:inkChg chg="add mod">
          <ac:chgData name="Kokchun Giang" userId="67e2125d-ec8c-4323-9653-9824a2ad815f" providerId="ADAL" clId="{C25B542B-E4E8-D141-AA14-043D930A865A}" dt="2024-01-24T19:25:29.414" v="879"/>
          <ac:inkMkLst>
            <pc:docMk/>
            <pc:sldMk cId="2303502608" sldId="331"/>
            <ac:inkMk id="724" creationId="{24FB95B0-1FBF-FDF2-A750-2648EF3B801D}"/>
          </ac:inkMkLst>
        </pc:inkChg>
        <pc:inkChg chg="add mod">
          <ac:chgData name="Kokchun Giang" userId="67e2125d-ec8c-4323-9653-9824a2ad815f" providerId="ADAL" clId="{C25B542B-E4E8-D141-AA14-043D930A865A}" dt="2024-01-24T19:25:29.414" v="879"/>
          <ac:inkMkLst>
            <pc:docMk/>
            <pc:sldMk cId="2303502608" sldId="331"/>
            <ac:inkMk id="725" creationId="{0AC15E5F-CBB8-6874-4C15-209AD3F31A94}"/>
          </ac:inkMkLst>
        </pc:inkChg>
        <pc:inkChg chg="add mod">
          <ac:chgData name="Kokchun Giang" userId="67e2125d-ec8c-4323-9653-9824a2ad815f" providerId="ADAL" clId="{C25B542B-E4E8-D141-AA14-043D930A865A}" dt="2024-01-24T19:25:29.414" v="879"/>
          <ac:inkMkLst>
            <pc:docMk/>
            <pc:sldMk cId="2303502608" sldId="331"/>
            <ac:inkMk id="726" creationId="{4B564FD5-715E-2F59-8324-4B2E531F23EB}"/>
          </ac:inkMkLst>
        </pc:inkChg>
        <pc:inkChg chg="add mod">
          <ac:chgData name="Kokchun Giang" userId="67e2125d-ec8c-4323-9653-9824a2ad815f" providerId="ADAL" clId="{C25B542B-E4E8-D141-AA14-043D930A865A}" dt="2024-01-24T19:25:29.414" v="879"/>
          <ac:inkMkLst>
            <pc:docMk/>
            <pc:sldMk cId="2303502608" sldId="331"/>
            <ac:inkMk id="727" creationId="{C1AC911B-F767-28D4-F5DD-A13A93EA1A97}"/>
          </ac:inkMkLst>
        </pc:inkChg>
        <pc:inkChg chg="add mod">
          <ac:chgData name="Kokchun Giang" userId="67e2125d-ec8c-4323-9653-9824a2ad815f" providerId="ADAL" clId="{C25B542B-E4E8-D141-AA14-043D930A865A}" dt="2024-01-24T19:25:43.269" v="893"/>
          <ac:inkMkLst>
            <pc:docMk/>
            <pc:sldMk cId="2303502608" sldId="331"/>
            <ac:inkMk id="729" creationId="{8626B5E9-EF74-F231-FA4C-D294C7459EFD}"/>
          </ac:inkMkLst>
        </pc:inkChg>
        <pc:inkChg chg="add mod">
          <ac:chgData name="Kokchun Giang" userId="67e2125d-ec8c-4323-9653-9824a2ad815f" providerId="ADAL" clId="{C25B542B-E4E8-D141-AA14-043D930A865A}" dt="2024-01-24T19:25:43.269" v="893"/>
          <ac:inkMkLst>
            <pc:docMk/>
            <pc:sldMk cId="2303502608" sldId="331"/>
            <ac:inkMk id="730" creationId="{39AF801C-544D-027F-4521-E43B44EE2693}"/>
          </ac:inkMkLst>
        </pc:inkChg>
        <pc:inkChg chg="add mod">
          <ac:chgData name="Kokchun Giang" userId="67e2125d-ec8c-4323-9653-9824a2ad815f" providerId="ADAL" clId="{C25B542B-E4E8-D141-AA14-043D930A865A}" dt="2024-01-24T19:25:43.269" v="893"/>
          <ac:inkMkLst>
            <pc:docMk/>
            <pc:sldMk cId="2303502608" sldId="331"/>
            <ac:inkMk id="731" creationId="{95D7DE03-05E7-103C-21E1-00D6567B18D0}"/>
          </ac:inkMkLst>
        </pc:inkChg>
        <pc:inkChg chg="add mod">
          <ac:chgData name="Kokchun Giang" userId="67e2125d-ec8c-4323-9653-9824a2ad815f" providerId="ADAL" clId="{C25B542B-E4E8-D141-AA14-043D930A865A}" dt="2024-01-24T19:25:43.269" v="893"/>
          <ac:inkMkLst>
            <pc:docMk/>
            <pc:sldMk cId="2303502608" sldId="331"/>
            <ac:inkMk id="732" creationId="{1A78F71C-04C2-A21F-D754-BCBCDCD9E196}"/>
          </ac:inkMkLst>
        </pc:inkChg>
        <pc:inkChg chg="add mod">
          <ac:chgData name="Kokchun Giang" userId="67e2125d-ec8c-4323-9653-9824a2ad815f" providerId="ADAL" clId="{C25B542B-E4E8-D141-AA14-043D930A865A}" dt="2024-01-24T19:25:43.269" v="893"/>
          <ac:inkMkLst>
            <pc:docMk/>
            <pc:sldMk cId="2303502608" sldId="331"/>
            <ac:inkMk id="733" creationId="{79F3AE35-D0E5-B292-AAA5-48B755AB3026}"/>
          </ac:inkMkLst>
        </pc:inkChg>
        <pc:inkChg chg="add mod">
          <ac:chgData name="Kokchun Giang" userId="67e2125d-ec8c-4323-9653-9824a2ad815f" providerId="ADAL" clId="{C25B542B-E4E8-D141-AA14-043D930A865A}" dt="2024-01-24T19:25:43.269" v="893"/>
          <ac:inkMkLst>
            <pc:docMk/>
            <pc:sldMk cId="2303502608" sldId="331"/>
            <ac:inkMk id="734" creationId="{2B45FCC0-7C87-C4B6-95FD-F752878B2EF5}"/>
          </ac:inkMkLst>
        </pc:inkChg>
        <pc:inkChg chg="add mod">
          <ac:chgData name="Kokchun Giang" userId="67e2125d-ec8c-4323-9653-9824a2ad815f" providerId="ADAL" clId="{C25B542B-E4E8-D141-AA14-043D930A865A}" dt="2024-01-24T19:25:43.269" v="893"/>
          <ac:inkMkLst>
            <pc:docMk/>
            <pc:sldMk cId="2303502608" sldId="331"/>
            <ac:inkMk id="735" creationId="{292B175C-1BF9-480E-EDE4-3F6AAC7071F4}"/>
          </ac:inkMkLst>
        </pc:inkChg>
        <pc:inkChg chg="add mod">
          <ac:chgData name="Kokchun Giang" userId="67e2125d-ec8c-4323-9653-9824a2ad815f" providerId="ADAL" clId="{C25B542B-E4E8-D141-AA14-043D930A865A}" dt="2024-01-24T19:25:43.269" v="893"/>
          <ac:inkMkLst>
            <pc:docMk/>
            <pc:sldMk cId="2303502608" sldId="331"/>
            <ac:inkMk id="736" creationId="{D22B3C67-3F3A-5E20-BE72-C59E77874808}"/>
          </ac:inkMkLst>
        </pc:inkChg>
        <pc:inkChg chg="add mod">
          <ac:chgData name="Kokchun Giang" userId="67e2125d-ec8c-4323-9653-9824a2ad815f" providerId="ADAL" clId="{C25B542B-E4E8-D141-AA14-043D930A865A}" dt="2024-01-24T19:25:43.269" v="893"/>
          <ac:inkMkLst>
            <pc:docMk/>
            <pc:sldMk cId="2303502608" sldId="331"/>
            <ac:inkMk id="738" creationId="{352CEDFC-64A7-803C-C31C-AA0CC4D27D87}"/>
          </ac:inkMkLst>
        </pc:inkChg>
        <pc:inkChg chg="add mod">
          <ac:chgData name="Kokchun Giang" userId="67e2125d-ec8c-4323-9653-9824a2ad815f" providerId="ADAL" clId="{C25B542B-E4E8-D141-AA14-043D930A865A}" dt="2024-01-24T19:25:43.269" v="893"/>
          <ac:inkMkLst>
            <pc:docMk/>
            <pc:sldMk cId="2303502608" sldId="331"/>
            <ac:inkMk id="739" creationId="{0D6B80DE-A751-F51D-66B2-9145B520A54B}"/>
          </ac:inkMkLst>
        </pc:inkChg>
        <pc:inkChg chg="add mod">
          <ac:chgData name="Kokchun Giang" userId="67e2125d-ec8c-4323-9653-9824a2ad815f" providerId="ADAL" clId="{C25B542B-E4E8-D141-AA14-043D930A865A}" dt="2024-01-24T19:25:43.269" v="893"/>
          <ac:inkMkLst>
            <pc:docMk/>
            <pc:sldMk cId="2303502608" sldId="331"/>
            <ac:inkMk id="740" creationId="{16C33C4F-35A7-7EC3-A32C-6274BFF47037}"/>
          </ac:inkMkLst>
        </pc:inkChg>
        <pc:inkChg chg="add mod">
          <ac:chgData name="Kokchun Giang" userId="67e2125d-ec8c-4323-9653-9824a2ad815f" providerId="ADAL" clId="{C25B542B-E4E8-D141-AA14-043D930A865A}" dt="2024-01-24T19:25:43.269" v="893"/>
          <ac:inkMkLst>
            <pc:docMk/>
            <pc:sldMk cId="2303502608" sldId="331"/>
            <ac:inkMk id="741" creationId="{E0F70C66-E11C-08AD-DDB7-136F17FFF61C}"/>
          </ac:inkMkLst>
        </pc:inkChg>
        <pc:inkChg chg="add mod">
          <ac:chgData name="Kokchun Giang" userId="67e2125d-ec8c-4323-9653-9824a2ad815f" providerId="ADAL" clId="{C25B542B-E4E8-D141-AA14-043D930A865A}" dt="2024-01-24T19:25:56.962" v="907"/>
          <ac:inkMkLst>
            <pc:docMk/>
            <pc:sldMk cId="2303502608" sldId="331"/>
            <ac:inkMk id="743" creationId="{3877EA89-961B-27C1-940F-755C44056E1D}"/>
          </ac:inkMkLst>
        </pc:inkChg>
        <pc:inkChg chg="add mod">
          <ac:chgData name="Kokchun Giang" userId="67e2125d-ec8c-4323-9653-9824a2ad815f" providerId="ADAL" clId="{C25B542B-E4E8-D141-AA14-043D930A865A}" dt="2024-01-24T19:25:56.962" v="907"/>
          <ac:inkMkLst>
            <pc:docMk/>
            <pc:sldMk cId="2303502608" sldId="331"/>
            <ac:inkMk id="744" creationId="{8F792901-F099-0BF7-E585-DD1FE1E767F8}"/>
          </ac:inkMkLst>
        </pc:inkChg>
        <pc:inkChg chg="add mod">
          <ac:chgData name="Kokchun Giang" userId="67e2125d-ec8c-4323-9653-9824a2ad815f" providerId="ADAL" clId="{C25B542B-E4E8-D141-AA14-043D930A865A}" dt="2024-01-24T19:25:56.962" v="907"/>
          <ac:inkMkLst>
            <pc:docMk/>
            <pc:sldMk cId="2303502608" sldId="331"/>
            <ac:inkMk id="745" creationId="{AEE5E0E5-93BC-A3C2-C09C-47248B6179FC}"/>
          </ac:inkMkLst>
        </pc:inkChg>
        <pc:inkChg chg="add mod">
          <ac:chgData name="Kokchun Giang" userId="67e2125d-ec8c-4323-9653-9824a2ad815f" providerId="ADAL" clId="{C25B542B-E4E8-D141-AA14-043D930A865A}" dt="2024-01-24T19:25:56.962" v="907"/>
          <ac:inkMkLst>
            <pc:docMk/>
            <pc:sldMk cId="2303502608" sldId="331"/>
            <ac:inkMk id="746" creationId="{2C87FF0F-CD49-6D02-359D-3EA227350532}"/>
          </ac:inkMkLst>
        </pc:inkChg>
        <pc:inkChg chg="add mod">
          <ac:chgData name="Kokchun Giang" userId="67e2125d-ec8c-4323-9653-9824a2ad815f" providerId="ADAL" clId="{C25B542B-E4E8-D141-AA14-043D930A865A}" dt="2024-01-24T19:25:56.962" v="907"/>
          <ac:inkMkLst>
            <pc:docMk/>
            <pc:sldMk cId="2303502608" sldId="331"/>
            <ac:inkMk id="747" creationId="{1FFF42A9-190C-406D-C7AE-5AADB1BF3628}"/>
          </ac:inkMkLst>
        </pc:inkChg>
        <pc:inkChg chg="add mod">
          <ac:chgData name="Kokchun Giang" userId="67e2125d-ec8c-4323-9653-9824a2ad815f" providerId="ADAL" clId="{C25B542B-E4E8-D141-AA14-043D930A865A}" dt="2024-01-24T19:25:56.962" v="907"/>
          <ac:inkMkLst>
            <pc:docMk/>
            <pc:sldMk cId="2303502608" sldId="331"/>
            <ac:inkMk id="748" creationId="{08501B0F-15C3-D648-D0C2-3042760D68C5}"/>
          </ac:inkMkLst>
        </pc:inkChg>
        <pc:inkChg chg="add mod">
          <ac:chgData name="Kokchun Giang" userId="67e2125d-ec8c-4323-9653-9824a2ad815f" providerId="ADAL" clId="{C25B542B-E4E8-D141-AA14-043D930A865A}" dt="2024-01-24T19:25:56.962" v="907"/>
          <ac:inkMkLst>
            <pc:docMk/>
            <pc:sldMk cId="2303502608" sldId="331"/>
            <ac:inkMk id="749" creationId="{C470D543-C146-5961-0810-AC9C3FE39A70}"/>
          </ac:inkMkLst>
        </pc:inkChg>
        <pc:inkChg chg="add mod">
          <ac:chgData name="Kokchun Giang" userId="67e2125d-ec8c-4323-9653-9824a2ad815f" providerId="ADAL" clId="{C25B542B-E4E8-D141-AA14-043D930A865A}" dt="2024-01-24T19:25:56.962" v="907"/>
          <ac:inkMkLst>
            <pc:docMk/>
            <pc:sldMk cId="2303502608" sldId="331"/>
            <ac:inkMk id="750" creationId="{2DC4037D-D708-E9EA-FEB1-84753E12A7B4}"/>
          </ac:inkMkLst>
        </pc:inkChg>
        <pc:inkChg chg="add mod">
          <ac:chgData name="Kokchun Giang" userId="67e2125d-ec8c-4323-9653-9824a2ad815f" providerId="ADAL" clId="{C25B542B-E4E8-D141-AA14-043D930A865A}" dt="2024-01-24T19:25:56.962" v="907"/>
          <ac:inkMkLst>
            <pc:docMk/>
            <pc:sldMk cId="2303502608" sldId="331"/>
            <ac:inkMk id="751" creationId="{8DA0A6BF-E5A7-012D-15C9-6F2CE5D33831}"/>
          </ac:inkMkLst>
        </pc:inkChg>
        <pc:inkChg chg="add mod">
          <ac:chgData name="Kokchun Giang" userId="67e2125d-ec8c-4323-9653-9824a2ad815f" providerId="ADAL" clId="{C25B542B-E4E8-D141-AA14-043D930A865A}" dt="2024-01-24T19:25:56.962" v="907"/>
          <ac:inkMkLst>
            <pc:docMk/>
            <pc:sldMk cId="2303502608" sldId="331"/>
            <ac:inkMk id="752" creationId="{33C993DC-5758-3849-73D0-67996026056F}"/>
          </ac:inkMkLst>
        </pc:inkChg>
        <pc:inkChg chg="add mod">
          <ac:chgData name="Kokchun Giang" userId="67e2125d-ec8c-4323-9653-9824a2ad815f" providerId="ADAL" clId="{C25B542B-E4E8-D141-AA14-043D930A865A}" dt="2024-01-24T19:25:56.962" v="907"/>
          <ac:inkMkLst>
            <pc:docMk/>
            <pc:sldMk cId="2303502608" sldId="331"/>
            <ac:inkMk id="753" creationId="{677D00CD-73FD-1B6C-D687-C4B9D8CD35A3}"/>
          </ac:inkMkLst>
        </pc:inkChg>
        <pc:inkChg chg="add mod">
          <ac:chgData name="Kokchun Giang" userId="67e2125d-ec8c-4323-9653-9824a2ad815f" providerId="ADAL" clId="{C25B542B-E4E8-D141-AA14-043D930A865A}" dt="2024-01-24T19:26:00.755" v="916"/>
          <ac:inkMkLst>
            <pc:docMk/>
            <pc:sldMk cId="2303502608" sldId="331"/>
            <ac:inkMk id="754" creationId="{791BDBA1-D7BC-F206-A082-8179501BA594}"/>
          </ac:inkMkLst>
        </pc:inkChg>
        <pc:inkChg chg="add mod">
          <ac:chgData name="Kokchun Giang" userId="67e2125d-ec8c-4323-9653-9824a2ad815f" providerId="ADAL" clId="{C25B542B-E4E8-D141-AA14-043D930A865A}" dt="2024-01-24T19:26:00.755" v="916"/>
          <ac:inkMkLst>
            <pc:docMk/>
            <pc:sldMk cId="2303502608" sldId="331"/>
            <ac:inkMk id="755" creationId="{ECA36B79-C859-CBFA-ED78-C618096B5A4C}"/>
          </ac:inkMkLst>
        </pc:inkChg>
        <pc:inkChg chg="add mod">
          <ac:chgData name="Kokchun Giang" userId="67e2125d-ec8c-4323-9653-9824a2ad815f" providerId="ADAL" clId="{C25B542B-E4E8-D141-AA14-043D930A865A}" dt="2024-01-24T19:26:00.755" v="916"/>
          <ac:inkMkLst>
            <pc:docMk/>
            <pc:sldMk cId="2303502608" sldId="331"/>
            <ac:inkMk id="758" creationId="{BA99EF40-EF87-89B1-CEB4-92591C0E46AC}"/>
          </ac:inkMkLst>
        </pc:inkChg>
        <pc:inkChg chg="add mod">
          <ac:chgData name="Kokchun Giang" userId="67e2125d-ec8c-4323-9653-9824a2ad815f" providerId="ADAL" clId="{C25B542B-E4E8-D141-AA14-043D930A865A}" dt="2024-01-24T19:26:00.755" v="916"/>
          <ac:inkMkLst>
            <pc:docMk/>
            <pc:sldMk cId="2303502608" sldId="331"/>
            <ac:inkMk id="759" creationId="{FA71B009-508A-9107-0CE9-6B09BB4C7F23}"/>
          </ac:inkMkLst>
        </pc:inkChg>
        <pc:inkChg chg="add mod">
          <ac:chgData name="Kokchun Giang" userId="67e2125d-ec8c-4323-9653-9824a2ad815f" providerId="ADAL" clId="{C25B542B-E4E8-D141-AA14-043D930A865A}" dt="2024-01-24T19:26:00.755" v="916"/>
          <ac:inkMkLst>
            <pc:docMk/>
            <pc:sldMk cId="2303502608" sldId="331"/>
            <ac:inkMk id="760" creationId="{4D0456DE-3B5A-9BEF-F2A7-39B54ACEB3D9}"/>
          </ac:inkMkLst>
        </pc:inkChg>
        <pc:inkChg chg="add mod">
          <ac:chgData name="Kokchun Giang" userId="67e2125d-ec8c-4323-9653-9824a2ad815f" providerId="ADAL" clId="{C25B542B-E4E8-D141-AA14-043D930A865A}" dt="2024-01-24T19:26:00.755" v="916"/>
          <ac:inkMkLst>
            <pc:docMk/>
            <pc:sldMk cId="2303502608" sldId="331"/>
            <ac:inkMk id="761" creationId="{E7022A5F-8D89-BB19-7F15-C42356851CEA}"/>
          </ac:inkMkLst>
        </pc:inkChg>
        <pc:inkChg chg="add mod">
          <ac:chgData name="Kokchun Giang" userId="67e2125d-ec8c-4323-9653-9824a2ad815f" providerId="ADAL" clId="{C25B542B-E4E8-D141-AA14-043D930A865A}" dt="2024-01-24T19:26:00.755" v="916"/>
          <ac:inkMkLst>
            <pc:docMk/>
            <pc:sldMk cId="2303502608" sldId="331"/>
            <ac:inkMk id="762" creationId="{78991463-4F3E-E5AE-654E-B4AA2BBFC8B2}"/>
          </ac:inkMkLst>
        </pc:inkChg>
        <pc:inkChg chg="add mod">
          <ac:chgData name="Kokchun Giang" userId="67e2125d-ec8c-4323-9653-9824a2ad815f" providerId="ADAL" clId="{C25B542B-E4E8-D141-AA14-043D930A865A}" dt="2024-01-24T19:26:00.755" v="916"/>
          <ac:inkMkLst>
            <pc:docMk/>
            <pc:sldMk cId="2303502608" sldId="331"/>
            <ac:inkMk id="763" creationId="{85B15F59-21DC-A062-ACA3-08D750F25264}"/>
          </ac:inkMkLst>
        </pc:inkChg>
        <pc:inkChg chg="add mod">
          <ac:chgData name="Kokchun Giang" userId="67e2125d-ec8c-4323-9653-9824a2ad815f" providerId="ADAL" clId="{C25B542B-E4E8-D141-AA14-043D930A865A}" dt="2024-01-24T19:26:00.755" v="916"/>
          <ac:inkMkLst>
            <pc:docMk/>
            <pc:sldMk cId="2303502608" sldId="331"/>
            <ac:inkMk id="764" creationId="{E0880395-AEEC-19CB-E072-36C225F25BD4}"/>
          </ac:inkMkLst>
        </pc:inkChg>
        <pc:inkChg chg="add mod">
          <ac:chgData name="Kokchun Giang" userId="67e2125d-ec8c-4323-9653-9824a2ad815f" providerId="ADAL" clId="{C25B542B-E4E8-D141-AA14-043D930A865A}" dt="2024-01-24T19:26:00.755" v="916"/>
          <ac:inkMkLst>
            <pc:docMk/>
            <pc:sldMk cId="2303502608" sldId="331"/>
            <ac:inkMk id="765" creationId="{9EC0D8F1-DBD7-6550-AA33-4CFCA3416C84}"/>
          </ac:inkMkLst>
        </pc:inkChg>
        <pc:inkChg chg="add mod">
          <ac:chgData name="Kokchun Giang" userId="67e2125d-ec8c-4323-9653-9824a2ad815f" providerId="ADAL" clId="{C25B542B-E4E8-D141-AA14-043D930A865A}" dt="2024-01-24T19:26:10.354" v="932"/>
          <ac:inkMkLst>
            <pc:docMk/>
            <pc:sldMk cId="2303502608" sldId="331"/>
            <ac:inkMk id="767" creationId="{4B077630-BF57-90F4-BE7D-5CAFB0F9C079}"/>
          </ac:inkMkLst>
        </pc:inkChg>
        <pc:inkChg chg="add mod">
          <ac:chgData name="Kokchun Giang" userId="67e2125d-ec8c-4323-9653-9824a2ad815f" providerId="ADAL" clId="{C25B542B-E4E8-D141-AA14-043D930A865A}" dt="2024-01-24T19:26:10.354" v="932"/>
          <ac:inkMkLst>
            <pc:docMk/>
            <pc:sldMk cId="2303502608" sldId="331"/>
            <ac:inkMk id="768" creationId="{3654175D-71D2-25FE-D2B3-03927FA7EDA0}"/>
          </ac:inkMkLst>
        </pc:inkChg>
        <pc:inkChg chg="add mod">
          <ac:chgData name="Kokchun Giang" userId="67e2125d-ec8c-4323-9653-9824a2ad815f" providerId="ADAL" clId="{C25B542B-E4E8-D141-AA14-043D930A865A}" dt="2024-01-24T19:26:10.354" v="932"/>
          <ac:inkMkLst>
            <pc:docMk/>
            <pc:sldMk cId="2303502608" sldId="331"/>
            <ac:inkMk id="769" creationId="{D17348E1-71C9-9155-37FC-928F3633B27D}"/>
          </ac:inkMkLst>
        </pc:inkChg>
        <pc:inkChg chg="add mod">
          <ac:chgData name="Kokchun Giang" userId="67e2125d-ec8c-4323-9653-9824a2ad815f" providerId="ADAL" clId="{C25B542B-E4E8-D141-AA14-043D930A865A}" dt="2024-01-24T19:26:10.354" v="932"/>
          <ac:inkMkLst>
            <pc:docMk/>
            <pc:sldMk cId="2303502608" sldId="331"/>
            <ac:inkMk id="770" creationId="{0ADAD600-C32D-028E-1517-A1812FC9D425}"/>
          </ac:inkMkLst>
        </pc:inkChg>
        <pc:inkChg chg="add mod">
          <ac:chgData name="Kokchun Giang" userId="67e2125d-ec8c-4323-9653-9824a2ad815f" providerId="ADAL" clId="{C25B542B-E4E8-D141-AA14-043D930A865A}" dt="2024-01-24T19:26:10.354" v="932"/>
          <ac:inkMkLst>
            <pc:docMk/>
            <pc:sldMk cId="2303502608" sldId="331"/>
            <ac:inkMk id="771" creationId="{2D62AC92-4A36-31FE-D626-F366DD4B9819}"/>
          </ac:inkMkLst>
        </pc:inkChg>
        <pc:inkChg chg="add mod">
          <ac:chgData name="Kokchun Giang" userId="67e2125d-ec8c-4323-9653-9824a2ad815f" providerId="ADAL" clId="{C25B542B-E4E8-D141-AA14-043D930A865A}" dt="2024-01-24T19:26:10.354" v="932"/>
          <ac:inkMkLst>
            <pc:docMk/>
            <pc:sldMk cId="2303502608" sldId="331"/>
            <ac:inkMk id="772" creationId="{1E3435A9-1016-0307-5D2B-935B67B23792}"/>
          </ac:inkMkLst>
        </pc:inkChg>
        <pc:inkChg chg="add mod">
          <ac:chgData name="Kokchun Giang" userId="67e2125d-ec8c-4323-9653-9824a2ad815f" providerId="ADAL" clId="{C25B542B-E4E8-D141-AA14-043D930A865A}" dt="2024-01-24T19:26:10.354" v="932"/>
          <ac:inkMkLst>
            <pc:docMk/>
            <pc:sldMk cId="2303502608" sldId="331"/>
            <ac:inkMk id="773" creationId="{C3AEA39C-148F-B541-151F-C0DFC7720C81}"/>
          </ac:inkMkLst>
        </pc:inkChg>
        <pc:inkChg chg="add mod">
          <ac:chgData name="Kokchun Giang" userId="67e2125d-ec8c-4323-9653-9824a2ad815f" providerId="ADAL" clId="{C25B542B-E4E8-D141-AA14-043D930A865A}" dt="2024-01-24T19:26:10.354" v="932"/>
          <ac:inkMkLst>
            <pc:docMk/>
            <pc:sldMk cId="2303502608" sldId="331"/>
            <ac:inkMk id="774" creationId="{2F3358E5-3F65-96DB-B587-04CE284E06B5}"/>
          </ac:inkMkLst>
        </pc:inkChg>
        <pc:inkChg chg="add mod">
          <ac:chgData name="Kokchun Giang" userId="67e2125d-ec8c-4323-9653-9824a2ad815f" providerId="ADAL" clId="{C25B542B-E4E8-D141-AA14-043D930A865A}" dt="2024-01-24T19:26:10.354" v="932"/>
          <ac:inkMkLst>
            <pc:docMk/>
            <pc:sldMk cId="2303502608" sldId="331"/>
            <ac:inkMk id="775" creationId="{DA4D8A45-25ED-732A-F9E2-6594B8616ADF}"/>
          </ac:inkMkLst>
        </pc:inkChg>
        <pc:inkChg chg="add mod">
          <ac:chgData name="Kokchun Giang" userId="67e2125d-ec8c-4323-9653-9824a2ad815f" providerId="ADAL" clId="{C25B542B-E4E8-D141-AA14-043D930A865A}" dt="2024-01-24T19:26:10.354" v="932"/>
          <ac:inkMkLst>
            <pc:docMk/>
            <pc:sldMk cId="2303502608" sldId="331"/>
            <ac:inkMk id="776" creationId="{2087C608-F2BB-92A7-8F36-B9237BCA8036}"/>
          </ac:inkMkLst>
        </pc:inkChg>
        <pc:inkChg chg="add mod">
          <ac:chgData name="Kokchun Giang" userId="67e2125d-ec8c-4323-9653-9824a2ad815f" providerId="ADAL" clId="{C25B542B-E4E8-D141-AA14-043D930A865A}" dt="2024-01-24T19:26:10.354" v="932"/>
          <ac:inkMkLst>
            <pc:docMk/>
            <pc:sldMk cId="2303502608" sldId="331"/>
            <ac:inkMk id="777" creationId="{E915A920-1FF5-422D-0E15-92E50692F434}"/>
          </ac:inkMkLst>
        </pc:inkChg>
        <pc:inkChg chg="add mod">
          <ac:chgData name="Kokchun Giang" userId="67e2125d-ec8c-4323-9653-9824a2ad815f" providerId="ADAL" clId="{C25B542B-E4E8-D141-AA14-043D930A865A}" dt="2024-01-24T19:26:10.354" v="932"/>
          <ac:inkMkLst>
            <pc:docMk/>
            <pc:sldMk cId="2303502608" sldId="331"/>
            <ac:inkMk id="778" creationId="{7802F837-6C98-C296-BF1B-07E5925FE069}"/>
          </ac:inkMkLst>
        </pc:inkChg>
        <pc:inkChg chg="add mod">
          <ac:chgData name="Kokchun Giang" userId="67e2125d-ec8c-4323-9653-9824a2ad815f" providerId="ADAL" clId="{C25B542B-E4E8-D141-AA14-043D930A865A}" dt="2024-01-24T19:26:10.354" v="932"/>
          <ac:inkMkLst>
            <pc:docMk/>
            <pc:sldMk cId="2303502608" sldId="331"/>
            <ac:inkMk id="779" creationId="{43BB22A5-1E66-DBD5-A03D-805B387BC338}"/>
          </ac:inkMkLst>
        </pc:inkChg>
        <pc:inkChg chg="add mod">
          <ac:chgData name="Kokchun Giang" userId="67e2125d-ec8c-4323-9653-9824a2ad815f" providerId="ADAL" clId="{C25B542B-E4E8-D141-AA14-043D930A865A}" dt="2024-01-24T19:26:10.354" v="932"/>
          <ac:inkMkLst>
            <pc:docMk/>
            <pc:sldMk cId="2303502608" sldId="331"/>
            <ac:inkMk id="780" creationId="{86BD0DD2-3BC3-5111-DAF6-8FAF442C38B1}"/>
          </ac:inkMkLst>
        </pc:inkChg>
        <pc:inkChg chg="add mod">
          <ac:chgData name="Kokchun Giang" userId="67e2125d-ec8c-4323-9653-9824a2ad815f" providerId="ADAL" clId="{C25B542B-E4E8-D141-AA14-043D930A865A}" dt="2024-01-24T19:26:10.354" v="932"/>
          <ac:inkMkLst>
            <pc:docMk/>
            <pc:sldMk cId="2303502608" sldId="331"/>
            <ac:inkMk id="781" creationId="{7EE6DF0A-2E29-42B6-8D96-C84335CD18A6}"/>
          </ac:inkMkLst>
        </pc:inkChg>
        <pc:inkChg chg="add mod">
          <ac:chgData name="Kokchun Giang" userId="67e2125d-ec8c-4323-9653-9824a2ad815f" providerId="ADAL" clId="{C25B542B-E4E8-D141-AA14-043D930A865A}" dt="2024-01-24T19:53:57.126" v="1876" actId="164"/>
          <ac:inkMkLst>
            <pc:docMk/>
            <pc:sldMk cId="2303502608" sldId="331"/>
            <ac:inkMk id="783" creationId="{4EE12F53-888E-5A5A-CA49-A0ABA8D40E4C}"/>
          </ac:inkMkLst>
        </pc:inkChg>
        <pc:inkChg chg="add del mod">
          <ac:chgData name="Kokchun Giang" userId="67e2125d-ec8c-4323-9653-9824a2ad815f" providerId="ADAL" clId="{C25B542B-E4E8-D141-AA14-043D930A865A}" dt="2024-01-24T19:26:16.383" v="937"/>
          <ac:inkMkLst>
            <pc:docMk/>
            <pc:sldMk cId="2303502608" sldId="331"/>
            <ac:inkMk id="784" creationId="{EFF393E3-3040-6938-B49B-84113B24D170}"/>
          </ac:inkMkLst>
        </pc:inkChg>
        <pc:inkChg chg="add mod">
          <ac:chgData name="Kokchun Giang" userId="67e2125d-ec8c-4323-9653-9824a2ad815f" providerId="ADAL" clId="{C25B542B-E4E8-D141-AA14-043D930A865A}" dt="2024-01-24T19:26:19.785" v="941"/>
          <ac:inkMkLst>
            <pc:docMk/>
            <pc:sldMk cId="2303502608" sldId="331"/>
            <ac:inkMk id="786" creationId="{299E446A-B802-E416-302F-B0EBB670807D}"/>
          </ac:inkMkLst>
        </pc:inkChg>
        <pc:inkChg chg="add mod">
          <ac:chgData name="Kokchun Giang" userId="67e2125d-ec8c-4323-9653-9824a2ad815f" providerId="ADAL" clId="{C25B542B-E4E8-D141-AA14-043D930A865A}" dt="2024-01-24T19:26:19.785" v="941"/>
          <ac:inkMkLst>
            <pc:docMk/>
            <pc:sldMk cId="2303502608" sldId="331"/>
            <ac:inkMk id="787" creationId="{EB49CA42-11B8-CF9E-D994-650D8F89C937}"/>
          </ac:inkMkLst>
        </pc:inkChg>
        <pc:inkChg chg="add mod">
          <ac:chgData name="Kokchun Giang" userId="67e2125d-ec8c-4323-9653-9824a2ad815f" providerId="ADAL" clId="{C25B542B-E4E8-D141-AA14-043D930A865A}" dt="2024-01-24T19:26:19.785" v="941"/>
          <ac:inkMkLst>
            <pc:docMk/>
            <pc:sldMk cId="2303502608" sldId="331"/>
            <ac:inkMk id="788" creationId="{8992AE4B-C064-3A24-7393-D30513502720}"/>
          </ac:inkMkLst>
        </pc:inkChg>
        <pc:inkChg chg="del">
          <ac:chgData name="Kokchun Giang" userId="67e2125d-ec8c-4323-9653-9824a2ad815f" providerId="ADAL" clId="{C25B542B-E4E8-D141-AA14-043D930A865A}" dt="2024-01-24T19:01:26.975" v="110" actId="478"/>
          <ac:inkMkLst>
            <pc:docMk/>
            <pc:sldMk cId="2303502608" sldId="331"/>
            <ac:inkMk id="965" creationId="{9FEC784A-ACE0-5372-36A1-C171FFA231B4}"/>
          </ac:inkMkLst>
        </pc:inkChg>
        <pc:cxnChg chg="mod">
          <ac:chgData name="Kokchun Giang" userId="67e2125d-ec8c-4323-9653-9824a2ad815f" providerId="ADAL" clId="{C25B542B-E4E8-D141-AA14-043D930A865A}" dt="2024-01-24T19:06:13.507" v="209"/>
          <ac:cxnSpMkLst>
            <pc:docMk/>
            <pc:sldMk cId="2303502608" sldId="331"/>
            <ac:cxnSpMk id="4" creationId="{04D28717-3D0E-2EA0-D28F-56A8DDB91E40}"/>
          </ac:cxnSpMkLst>
        </pc:cxnChg>
        <pc:cxnChg chg="mod">
          <ac:chgData name="Kokchun Giang" userId="67e2125d-ec8c-4323-9653-9824a2ad815f" providerId="ADAL" clId="{C25B542B-E4E8-D141-AA14-043D930A865A}" dt="2024-01-24T19:06:13.507" v="209"/>
          <ac:cxnSpMkLst>
            <pc:docMk/>
            <pc:sldMk cId="2303502608" sldId="331"/>
            <ac:cxnSpMk id="6" creationId="{943DE23A-B150-B5F7-69F9-F9E52C5340EB}"/>
          </ac:cxnSpMkLst>
        </pc:cxnChg>
      </pc:sldChg>
      <pc:sldChg chg="addSp delSp modSp add mod delAnim modAnim">
        <pc:chgData name="Kokchun Giang" userId="67e2125d-ec8c-4323-9653-9824a2ad815f" providerId="ADAL" clId="{C25B542B-E4E8-D141-AA14-043D930A865A}" dt="2024-01-24T19:58:50.841" v="1928"/>
        <pc:sldMkLst>
          <pc:docMk/>
          <pc:sldMk cId="2374835458" sldId="332"/>
        </pc:sldMkLst>
        <pc:spChg chg="mod">
          <ac:chgData name="Kokchun Giang" userId="67e2125d-ec8c-4323-9653-9824a2ad815f" providerId="ADAL" clId="{C25B542B-E4E8-D141-AA14-043D930A865A}" dt="2024-01-24T19:36:34.834" v="1236" actId="20577"/>
          <ac:spMkLst>
            <pc:docMk/>
            <pc:sldMk cId="2374835458" sldId="332"/>
            <ac:spMk id="28" creationId="{B6771C1F-81FB-CFF9-8EA8-1D62692EE064}"/>
          </ac:spMkLst>
        </pc:spChg>
        <pc:spChg chg="del">
          <ac:chgData name="Kokchun Giang" userId="67e2125d-ec8c-4323-9653-9824a2ad815f" providerId="ADAL" clId="{C25B542B-E4E8-D141-AA14-043D930A865A}" dt="2024-01-24T19:28:15.781" v="955" actId="478"/>
          <ac:spMkLst>
            <pc:docMk/>
            <pc:sldMk cId="2374835458" sldId="332"/>
            <ac:spMk id="516" creationId="{BDEC6302-28C7-B9EB-C535-5AC23E5DE60E}"/>
          </ac:spMkLst>
        </pc:spChg>
        <pc:grpChg chg="del mod">
          <ac:chgData name="Kokchun Giang" userId="67e2125d-ec8c-4323-9653-9824a2ad815f" providerId="ADAL" clId="{C25B542B-E4E8-D141-AA14-043D930A865A}" dt="2024-01-24T19:32:22.640" v="974"/>
          <ac:grpSpMkLst>
            <pc:docMk/>
            <pc:sldMk cId="2374835458" sldId="332"/>
            <ac:grpSpMk id="55" creationId="{CF2F13CE-9853-5478-EE69-CE59E5F2A639}"/>
          </ac:grpSpMkLst>
        </pc:grpChg>
        <pc:grpChg chg="del">
          <ac:chgData name="Kokchun Giang" userId="67e2125d-ec8c-4323-9653-9824a2ad815f" providerId="ADAL" clId="{C25B542B-E4E8-D141-AA14-043D930A865A}" dt="2024-01-24T19:28:15.781" v="955" actId="478"/>
          <ac:grpSpMkLst>
            <pc:docMk/>
            <pc:sldMk cId="2374835458" sldId="332"/>
            <ac:grpSpMk id="437" creationId="{5374C2CC-7501-B7BD-87B9-8D6C7ABD8340}"/>
          </ac:grpSpMkLst>
        </pc:grpChg>
        <pc:grpChg chg="del">
          <ac:chgData name="Kokchun Giang" userId="67e2125d-ec8c-4323-9653-9824a2ad815f" providerId="ADAL" clId="{C25B542B-E4E8-D141-AA14-043D930A865A}" dt="2024-01-24T19:28:15.781" v="955" actId="478"/>
          <ac:grpSpMkLst>
            <pc:docMk/>
            <pc:sldMk cId="2374835458" sldId="332"/>
            <ac:grpSpMk id="477" creationId="{7887EFBF-E9C6-F1F9-087B-573FF9CD29DD}"/>
          </ac:grpSpMkLst>
        </pc:grpChg>
        <pc:grpChg chg="del">
          <ac:chgData name="Kokchun Giang" userId="67e2125d-ec8c-4323-9653-9824a2ad815f" providerId="ADAL" clId="{C25B542B-E4E8-D141-AA14-043D930A865A}" dt="2024-01-24T19:28:15.781" v="955" actId="478"/>
          <ac:grpSpMkLst>
            <pc:docMk/>
            <pc:sldMk cId="2374835458" sldId="332"/>
            <ac:grpSpMk id="478" creationId="{B2F89161-644E-AF06-D08A-F53CA0395DEA}"/>
          </ac:grpSpMkLst>
        </pc:grpChg>
        <pc:grpChg chg="del">
          <ac:chgData name="Kokchun Giang" userId="67e2125d-ec8c-4323-9653-9824a2ad815f" providerId="ADAL" clId="{C25B542B-E4E8-D141-AA14-043D930A865A}" dt="2024-01-24T19:28:16.918" v="956" actId="478"/>
          <ac:grpSpMkLst>
            <pc:docMk/>
            <pc:sldMk cId="2374835458" sldId="332"/>
            <ac:grpSpMk id="479" creationId="{1EB2C32C-F137-8610-8753-B1F8B22588A4}"/>
          </ac:grpSpMkLst>
        </pc:grpChg>
        <pc:grpChg chg="del">
          <ac:chgData name="Kokchun Giang" userId="67e2125d-ec8c-4323-9653-9824a2ad815f" providerId="ADAL" clId="{C25B542B-E4E8-D141-AA14-043D930A865A}" dt="2024-01-24T19:28:15.781" v="955" actId="478"/>
          <ac:grpSpMkLst>
            <pc:docMk/>
            <pc:sldMk cId="2374835458" sldId="332"/>
            <ac:grpSpMk id="480" creationId="{D5DBAD91-9280-B083-54CA-D69B9C2EC1AF}"/>
          </ac:grpSpMkLst>
        </pc:grpChg>
        <pc:grpChg chg="del">
          <ac:chgData name="Kokchun Giang" userId="67e2125d-ec8c-4323-9653-9824a2ad815f" providerId="ADAL" clId="{C25B542B-E4E8-D141-AA14-043D930A865A}" dt="2024-01-24T19:28:15.781" v="955" actId="478"/>
          <ac:grpSpMkLst>
            <pc:docMk/>
            <pc:sldMk cId="2374835458" sldId="332"/>
            <ac:grpSpMk id="483" creationId="{51295761-B4B7-56EE-9CF8-2755CB6C6EA1}"/>
          </ac:grpSpMkLst>
        </pc:grpChg>
        <pc:grpChg chg="mod">
          <ac:chgData name="Kokchun Giang" userId="67e2125d-ec8c-4323-9653-9824a2ad815f" providerId="ADAL" clId="{C25B542B-E4E8-D141-AA14-043D930A865A}" dt="2024-01-24T19:55:48.008" v="1895" actId="164"/>
          <ac:grpSpMkLst>
            <pc:docMk/>
            <pc:sldMk cId="2374835458" sldId="332"/>
            <ac:grpSpMk id="487" creationId="{B862457C-7C07-6EF1-B6AF-5AB19474C48C}"/>
          </ac:grpSpMkLst>
        </pc:grpChg>
        <pc:grpChg chg="mod">
          <ac:chgData name="Kokchun Giang" userId="67e2125d-ec8c-4323-9653-9824a2ad815f" providerId="ADAL" clId="{C25B542B-E4E8-D141-AA14-043D930A865A}" dt="2024-01-24T19:55:48.008" v="1895" actId="164"/>
          <ac:grpSpMkLst>
            <pc:docMk/>
            <pc:sldMk cId="2374835458" sldId="332"/>
            <ac:grpSpMk id="488" creationId="{724F2F1F-E7D6-A976-267F-0D6D19211F67}"/>
          </ac:grpSpMkLst>
        </pc:grpChg>
        <pc:grpChg chg="del">
          <ac:chgData name="Kokchun Giang" userId="67e2125d-ec8c-4323-9653-9824a2ad815f" providerId="ADAL" clId="{C25B542B-E4E8-D141-AA14-043D930A865A}" dt="2024-01-24T19:28:15.781" v="955" actId="478"/>
          <ac:grpSpMkLst>
            <pc:docMk/>
            <pc:sldMk cId="2374835458" sldId="332"/>
            <ac:grpSpMk id="510" creationId="{C1C675EC-1C89-78B7-F247-7BCD23EA4E04}"/>
          </ac:grpSpMkLst>
        </pc:grpChg>
        <pc:grpChg chg="del">
          <ac:chgData name="Kokchun Giang" userId="67e2125d-ec8c-4323-9653-9824a2ad815f" providerId="ADAL" clId="{C25B542B-E4E8-D141-AA14-043D930A865A}" dt="2024-01-24T19:28:15.781" v="955" actId="478"/>
          <ac:grpSpMkLst>
            <pc:docMk/>
            <pc:sldMk cId="2374835458" sldId="332"/>
            <ac:grpSpMk id="513" creationId="{3C59DA7B-611D-99C1-8344-72CCC0AF3EAF}"/>
          </ac:grpSpMkLst>
        </pc:grpChg>
        <pc:grpChg chg="del">
          <ac:chgData name="Kokchun Giang" userId="67e2125d-ec8c-4323-9653-9824a2ad815f" providerId="ADAL" clId="{C25B542B-E4E8-D141-AA14-043D930A865A}" dt="2024-01-24T19:28:15.781" v="955" actId="478"/>
          <ac:grpSpMkLst>
            <pc:docMk/>
            <pc:sldMk cId="2374835458" sldId="332"/>
            <ac:grpSpMk id="514" creationId="{9A023F7F-AE2D-6479-4A38-8BFC6E5A6DD1}"/>
          </ac:grpSpMkLst>
        </pc:grpChg>
        <pc:grpChg chg="del">
          <ac:chgData name="Kokchun Giang" userId="67e2125d-ec8c-4323-9653-9824a2ad815f" providerId="ADAL" clId="{C25B542B-E4E8-D141-AA14-043D930A865A}" dt="2024-01-24T19:28:15.781" v="955" actId="478"/>
          <ac:grpSpMkLst>
            <pc:docMk/>
            <pc:sldMk cId="2374835458" sldId="332"/>
            <ac:grpSpMk id="515" creationId="{E334D8C1-41AF-9D40-6D10-2A1B4C73ED10}"/>
          </ac:grpSpMkLst>
        </pc:grpChg>
        <pc:grpChg chg="del">
          <ac:chgData name="Kokchun Giang" userId="67e2125d-ec8c-4323-9653-9824a2ad815f" providerId="ADAL" clId="{C25B542B-E4E8-D141-AA14-043D930A865A}" dt="2024-01-24T19:28:20.285" v="957" actId="478"/>
          <ac:grpSpMkLst>
            <pc:docMk/>
            <pc:sldMk cId="2374835458" sldId="332"/>
            <ac:grpSpMk id="520" creationId="{BF26F4D3-589C-3EC8-1CF8-E9F5DCF6E610}"/>
          </ac:grpSpMkLst>
        </pc:grpChg>
        <pc:grpChg chg="del">
          <ac:chgData name="Kokchun Giang" userId="67e2125d-ec8c-4323-9653-9824a2ad815f" providerId="ADAL" clId="{C25B542B-E4E8-D141-AA14-043D930A865A}" dt="2024-01-24T19:28:20.285" v="957" actId="478"/>
          <ac:grpSpMkLst>
            <pc:docMk/>
            <pc:sldMk cId="2374835458" sldId="332"/>
            <ac:grpSpMk id="526" creationId="{C72A1F7C-6499-711F-7511-65170DEABE2B}"/>
          </ac:grpSpMkLst>
        </pc:grpChg>
        <pc:grpChg chg="del">
          <ac:chgData name="Kokchun Giang" userId="67e2125d-ec8c-4323-9653-9824a2ad815f" providerId="ADAL" clId="{C25B542B-E4E8-D141-AA14-043D930A865A}" dt="2024-01-24T19:28:20.285" v="957" actId="478"/>
          <ac:grpSpMkLst>
            <pc:docMk/>
            <pc:sldMk cId="2374835458" sldId="332"/>
            <ac:grpSpMk id="531" creationId="{BCDDBBC8-2C44-D134-683B-CE28BB115EB3}"/>
          </ac:grpSpMkLst>
        </pc:grpChg>
        <pc:grpChg chg="del">
          <ac:chgData name="Kokchun Giang" userId="67e2125d-ec8c-4323-9653-9824a2ad815f" providerId="ADAL" clId="{C25B542B-E4E8-D141-AA14-043D930A865A}" dt="2024-01-24T19:28:20.285" v="957" actId="478"/>
          <ac:grpSpMkLst>
            <pc:docMk/>
            <pc:sldMk cId="2374835458" sldId="332"/>
            <ac:grpSpMk id="537" creationId="{DDBB39DC-651B-3A0E-88F7-D1C258D9F68C}"/>
          </ac:grpSpMkLst>
        </pc:grpChg>
        <pc:grpChg chg="del">
          <ac:chgData name="Kokchun Giang" userId="67e2125d-ec8c-4323-9653-9824a2ad815f" providerId="ADAL" clId="{C25B542B-E4E8-D141-AA14-043D930A865A}" dt="2024-01-24T19:28:20.285" v="957" actId="478"/>
          <ac:grpSpMkLst>
            <pc:docMk/>
            <pc:sldMk cId="2374835458" sldId="332"/>
            <ac:grpSpMk id="556" creationId="{C5249D27-4261-CA23-4330-BE448F5E2621}"/>
          </ac:grpSpMkLst>
        </pc:grpChg>
        <pc:grpChg chg="del">
          <ac:chgData name="Kokchun Giang" userId="67e2125d-ec8c-4323-9653-9824a2ad815f" providerId="ADAL" clId="{C25B542B-E4E8-D141-AA14-043D930A865A}" dt="2024-01-24T19:28:20.285" v="957" actId="478"/>
          <ac:grpSpMkLst>
            <pc:docMk/>
            <pc:sldMk cId="2374835458" sldId="332"/>
            <ac:grpSpMk id="559" creationId="{BDAE61FD-E626-30DF-8CE1-315AA8CE29EC}"/>
          </ac:grpSpMkLst>
        </pc:grpChg>
        <pc:grpChg chg="del">
          <ac:chgData name="Kokchun Giang" userId="67e2125d-ec8c-4323-9653-9824a2ad815f" providerId="ADAL" clId="{C25B542B-E4E8-D141-AA14-043D930A865A}" dt="2024-01-24T19:28:20.285" v="957" actId="478"/>
          <ac:grpSpMkLst>
            <pc:docMk/>
            <pc:sldMk cId="2374835458" sldId="332"/>
            <ac:grpSpMk id="565" creationId="{F6E9150C-95A2-E42F-604A-FD32944335CB}"/>
          </ac:grpSpMkLst>
        </pc:grpChg>
        <pc:grpChg chg="del">
          <ac:chgData name="Kokchun Giang" userId="67e2125d-ec8c-4323-9653-9824a2ad815f" providerId="ADAL" clId="{C25B542B-E4E8-D141-AA14-043D930A865A}" dt="2024-01-24T19:28:20.285" v="957" actId="478"/>
          <ac:grpSpMkLst>
            <pc:docMk/>
            <pc:sldMk cId="2374835458" sldId="332"/>
            <ac:grpSpMk id="571" creationId="{11C2D549-EA4C-B7CE-B52F-C9EADE18F463}"/>
          </ac:grpSpMkLst>
        </pc:grpChg>
        <pc:grpChg chg="mod">
          <ac:chgData name="Kokchun Giang" userId="67e2125d-ec8c-4323-9653-9824a2ad815f" providerId="ADAL" clId="{C25B542B-E4E8-D141-AA14-043D930A865A}" dt="2024-01-24T19:55:48.008" v="1895" actId="164"/>
          <ac:grpSpMkLst>
            <pc:docMk/>
            <pc:sldMk cId="2374835458" sldId="332"/>
            <ac:grpSpMk id="581" creationId="{19BDA6EE-792B-2F8F-3252-22876130A2B1}"/>
          </ac:grpSpMkLst>
        </pc:grpChg>
        <pc:grpChg chg="mod">
          <ac:chgData name="Kokchun Giang" userId="67e2125d-ec8c-4323-9653-9824a2ad815f" providerId="ADAL" clId="{C25B542B-E4E8-D141-AA14-043D930A865A}" dt="2024-01-24T19:55:48.008" v="1895" actId="164"/>
          <ac:grpSpMkLst>
            <pc:docMk/>
            <pc:sldMk cId="2374835458" sldId="332"/>
            <ac:grpSpMk id="582" creationId="{DEEC98E4-4DAC-D45A-D610-EFDD250AF73B}"/>
          </ac:grpSpMkLst>
        </pc:grpChg>
        <pc:grpChg chg="del">
          <ac:chgData name="Kokchun Giang" userId="67e2125d-ec8c-4323-9653-9824a2ad815f" providerId="ADAL" clId="{C25B542B-E4E8-D141-AA14-043D930A865A}" dt="2024-01-24T19:28:20.285" v="957" actId="478"/>
          <ac:grpSpMkLst>
            <pc:docMk/>
            <pc:sldMk cId="2374835458" sldId="332"/>
            <ac:grpSpMk id="599" creationId="{D49F5277-F2B9-9A49-2781-25476542659F}"/>
          </ac:grpSpMkLst>
        </pc:grpChg>
        <pc:grpChg chg="del">
          <ac:chgData name="Kokchun Giang" userId="67e2125d-ec8c-4323-9653-9824a2ad815f" providerId="ADAL" clId="{C25B542B-E4E8-D141-AA14-043D930A865A}" dt="2024-01-24T19:28:20.285" v="957" actId="478"/>
          <ac:grpSpMkLst>
            <pc:docMk/>
            <pc:sldMk cId="2374835458" sldId="332"/>
            <ac:grpSpMk id="612" creationId="{B378CCC0-561C-DD04-186E-83654B0A5D17}"/>
          </ac:grpSpMkLst>
        </pc:grpChg>
        <pc:grpChg chg="mod">
          <ac:chgData name="Kokchun Giang" userId="67e2125d-ec8c-4323-9653-9824a2ad815f" providerId="ADAL" clId="{C25B542B-E4E8-D141-AA14-043D930A865A}" dt="2024-01-24T19:33:08.873" v="1021"/>
          <ac:grpSpMkLst>
            <pc:docMk/>
            <pc:sldMk cId="2374835458" sldId="332"/>
            <ac:grpSpMk id="617" creationId="{AD80C1D0-494E-A4A3-CB97-ACA79D623DC8}"/>
          </ac:grpSpMkLst>
        </pc:grpChg>
        <pc:grpChg chg="mod">
          <ac:chgData name="Kokchun Giang" userId="67e2125d-ec8c-4323-9653-9824a2ad815f" providerId="ADAL" clId="{C25B542B-E4E8-D141-AA14-043D930A865A}" dt="2024-01-24T19:33:07.272" v="1013"/>
          <ac:grpSpMkLst>
            <pc:docMk/>
            <pc:sldMk cId="2374835458" sldId="332"/>
            <ac:grpSpMk id="631" creationId="{E20B8D8A-CD51-8A80-321B-22A9DBCDA982}"/>
          </ac:grpSpMkLst>
        </pc:grpChg>
        <pc:grpChg chg="mod">
          <ac:chgData name="Kokchun Giang" userId="67e2125d-ec8c-4323-9653-9824a2ad815f" providerId="ADAL" clId="{C25B542B-E4E8-D141-AA14-043D930A865A}" dt="2024-01-24T19:33:07.272" v="1013"/>
          <ac:grpSpMkLst>
            <pc:docMk/>
            <pc:sldMk cId="2374835458" sldId="332"/>
            <ac:grpSpMk id="632" creationId="{2DE429A9-EB62-66E3-598B-75A28C859335}"/>
          </ac:grpSpMkLst>
        </pc:grpChg>
        <pc:grpChg chg="del">
          <ac:chgData name="Kokchun Giang" userId="67e2125d-ec8c-4323-9653-9824a2ad815f" providerId="ADAL" clId="{C25B542B-E4E8-D141-AA14-043D930A865A}" dt="2024-01-24T19:28:20.285" v="957" actId="478"/>
          <ac:grpSpMkLst>
            <pc:docMk/>
            <pc:sldMk cId="2374835458" sldId="332"/>
            <ac:grpSpMk id="649" creationId="{589EA7A0-393A-1132-4591-DB8BFAB2A809}"/>
          </ac:grpSpMkLst>
        </pc:grpChg>
        <pc:grpChg chg="del">
          <ac:chgData name="Kokchun Giang" userId="67e2125d-ec8c-4323-9653-9824a2ad815f" providerId="ADAL" clId="{C25B542B-E4E8-D141-AA14-043D930A865A}" dt="2024-01-24T19:28:22.655" v="958" actId="478"/>
          <ac:grpSpMkLst>
            <pc:docMk/>
            <pc:sldMk cId="2374835458" sldId="332"/>
            <ac:grpSpMk id="659" creationId="{1E442B25-C243-50D7-0743-9E0F0CE0A6EB}"/>
          </ac:grpSpMkLst>
        </pc:grpChg>
        <pc:grpChg chg="del">
          <ac:chgData name="Kokchun Giang" userId="67e2125d-ec8c-4323-9653-9824a2ad815f" providerId="ADAL" clId="{C25B542B-E4E8-D141-AA14-043D930A865A}" dt="2024-01-24T19:28:22.655" v="958" actId="478"/>
          <ac:grpSpMkLst>
            <pc:docMk/>
            <pc:sldMk cId="2374835458" sldId="332"/>
            <ac:grpSpMk id="660" creationId="{B7D9791A-D204-7394-3D7E-DDEA4945A132}"/>
          </ac:grpSpMkLst>
        </pc:grpChg>
        <pc:grpChg chg="del">
          <ac:chgData name="Kokchun Giang" userId="67e2125d-ec8c-4323-9653-9824a2ad815f" providerId="ADAL" clId="{C25B542B-E4E8-D141-AA14-043D930A865A}" dt="2024-01-24T19:28:22.655" v="958" actId="478"/>
          <ac:grpSpMkLst>
            <pc:docMk/>
            <pc:sldMk cId="2374835458" sldId="332"/>
            <ac:grpSpMk id="663" creationId="{75BE7B4B-879C-7ADC-7497-66563430992D}"/>
          </ac:grpSpMkLst>
        </pc:grpChg>
        <pc:grpChg chg="del">
          <ac:chgData name="Kokchun Giang" userId="67e2125d-ec8c-4323-9653-9824a2ad815f" providerId="ADAL" clId="{C25B542B-E4E8-D141-AA14-043D930A865A}" dt="2024-01-24T19:28:22.655" v="958" actId="478"/>
          <ac:grpSpMkLst>
            <pc:docMk/>
            <pc:sldMk cId="2374835458" sldId="332"/>
            <ac:grpSpMk id="674" creationId="{5570056E-4800-9AF3-C10C-9F5D5660E19E}"/>
          </ac:grpSpMkLst>
        </pc:grpChg>
        <pc:grpChg chg="del">
          <ac:chgData name="Kokchun Giang" userId="67e2125d-ec8c-4323-9653-9824a2ad815f" providerId="ADAL" clId="{C25B542B-E4E8-D141-AA14-043D930A865A}" dt="2024-01-24T19:28:22.655" v="958" actId="478"/>
          <ac:grpSpMkLst>
            <pc:docMk/>
            <pc:sldMk cId="2374835458" sldId="332"/>
            <ac:grpSpMk id="675" creationId="{833679A8-80BA-A80B-6A8D-CAB5901C2A67}"/>
          </ac:grpSpMkLst>
        </pc:grpChg>
        <pc:grpChg chg="del">
          <ac:chgData name="Kokchun Giang" userId="67e2125d-ec8c-4323-9653-9824a2ad815f" providerId="ADAL" clId="{C25B542B-E4E8-D141-AA14-043D930A865A}" dt="2024-01-24T19:28:22.655" v="958" actId="478"/>
          <ac:grpSpMkLst>
            <pc:docMk/>
            <pc:sldMk cId="2374835458" sldId="332"/>
            <ac:grpSpMk id="676" creationId="{36EE6A70-9B52-65A4-9349-0B7B617501AA}"/>
          </ac:grpSpMkLst>
        </pc:grpChg>
        <pc:grpChg chg="mod">
          <ac:chgData name="Kokchun Giang" userId="67e2125d-ec8c-4323-9653-9824a2ad815f" providerId="ADAL" clId="{C25B542B-E4E8-D141-AA14-043D930A865A}" dt="2024-01-24T19:55:48.008" v="1895" actId="164"/>
          <ac:grpSpMkLst>
            <pc:docMk/>
            <pc:sldMk cId="2374835458" sldId="332"/>
            <ac:grpSpMk id="683" creationId="{08CE5C43-B042-FD23-1E38-DCCBB0B33AD3}"/>
          </ac:grpSpMkLst>
        </pc:grpChg>
        <pc:grpChg chg="del">
          <ac:chgData name="Kokchun Giang" userId="67e2125d-ec8c-4323-9653-9824a2ad815f" providerId="ADAL" clId="{C25B542B-E4E8-D141-AA14-043D930A865A}" dt="2024-01-24T19:28:22.655" v="958" actId="478"/>
          <ac:grpSpMkLst>
            <pc:docMk/>
            <pc:sldMk cId="2374835458" sldId="332"/>
            <ac:grpSpMk id="690" creationId="{CBA1974E-4AE9-AFF3-241A-BB03111A807C}"/>
          </ac:grpSpMkLst>
        </pc:grpChg>
        <pc:grpChg chg="del">
          <ac:chgData name="Kokchun Giang" userId="67e2125d-ec8c-4323-9653-9824a2ad815f" providerId="ADAL" clId="{C25B542B-E4E8-D141-AA14-043D930A865A}" dt="2024-01-24T19:28:22.655" v="958" actId="478"/>
          <ac:grpSpMkLst>
            <pc:docMk/>
            <pc:sldMk cId="2374835458" sldId="332"/>
            <ac:grpSpMk id="701" creationId="{F6408C5E-4D0E-5E66-616E-6FCD8F2A9734}"/>
          </ac:grpSpMkLst>
        </pc:grpChg>
        <pc:grpChg chg="del">
          <ac:chgData name="Kokchun Giang" userId="67e2125d-ec8c-4323-9653-9824a2ad815f" providerId="ADAL" clId="{C25B542B-E4E8-D141-AA14-043D930A865A}" dt="2024-01-24T19:28:22.655" v="958" actId="478"/>
          <ac:grpSpMkLst>
            <pc:docMk/>
            <pc:sldMk cId="2374835458" sldId="332"/>
            <ac:grpSpMk id="702" creationId="{E8287F59-CC22-E66D-3CA4-FBFA93FB9A57}"/>
          </ac:grpSpMkLst>
        </pc:grpChg>
        <pc:grpChg chg="del">
          <ac:chgData name="Kokchun Giang" userId="67e2125d-ec8c-4323-9653-9824a2ad815f" providerId="ADAL" clId="{C25B542B-E4E8-D141-AA14-043D930A865A}" dt="2024-01-24T19:28:22.655" v="958" actId="478"/>
          <ac:grpSpMkLst>
            <pc:docMk/>
            <pc:sldMk cId="2374835458" sldId="332"/>
            <ac:grpSpMk id="708" creationId="{494069AA-56C1-9F14-E244-05AAA0E83174}"/>
          </ac:grpSpMkLst>
        </pc:grpChg>
        <pc:grpChg chg="del">
          <ac:chgData name="Kokchun Giang" userId="67e2125d-ec8c-4323-9653-9824a2ad815f" providerId="ADAL" clId="{C25B542B-E4E8-D141-AA14-043D930A865A}" dt="2024-01-24T19:28:22.655" v="958" actId="478"/>
          <ac:grpSpMkLst>
            <pc:docMk/>
            <pc:sldMk cId="2374835458" sldId="332"/>
            <ac:grpSpMk id="712" creationId="{CDCE8468-9561-7D73-8736-CB9A60F1F8D2}"/>
          </ac:grpSpMkLst>
        </pc:grpChg>
        <pc:grpChg chg="del">
          <ac:chgData name="Kokchun Giang" userId="67e2125d-ec8c-4323-9653-9824a2ad815f" providerId="ADAL" clId="{C25B542B-E4E8-D141-AA14-043D930A865A}" dt="2024-01-24T19:28:22.655" v="958" actId="478"/>
          <ac:grpSpMkLst>
            <pc:docMk/>
            <pc:sldMk cId="2374835458" sldId="332"/>
            <ac:grpSpMk id="723" creationId="{B3732D0E-E4FB-8A1F-95E9-AB039A0484A9}"/>
          </ac:grpSpMkLst>
        </pc:grpChg>
        <pc:grpChg chg="del">
          <ac:chgData name="Kokchun Giang" userId="67e2125d-ec8c-4323-9653-9824a2ad815f" providerId="ADAL" clId="{C25B542B-E4E8-D141-AA14-043D930A865A}" dt="2024-01-24T19:28:22.655" v="958" actId="478"/>
          <ac:grpSpMkLst>
            <pc:docMk/>
            <pc:sldMk cId="2374835458" sldId="332"/>
            <ac:grpSpMk id="728" creationId="{FD1E8749-1514-3C39-1C38-BA4472AB4ADD}"/>
          </ac:grpSpMkLst>
        </pc:grpChg>
        <pc:grpChg chg="del">
          <ac:chgData name="Kokchun Giang" userId="67e2125d-ec8c-4323-9653-9824a2ad815f" providerId="ADAL" clId="{C25B542B-E4E8-D141-AA14-043D930A865A}" dt="2024-01-24T19:28:22.655" v="958" actId="478"/>
          <ac:grpSpMkLst>
            <pc:docMk/>
            <pc:sldMk cId="2374835458" sldId="332"/>
            <ac:grpSpMk id="742" creationId="{91370F99-D043-ADE3-B4B4-3332206C452C}"/>
          </ac:grpSpMkLst>
        </pc:grpChg>
        <pc:grpChg chg="del">
          <ac:chgData name="Kokchun Giang" userId="67e2125d-ec8c-4323-9653-9824a2ad815f" providerId="ADAL" clId="{C25B542B-E4E8-D141-AA14-043D930A865A}" dt="2024-01-24T19:28:22.655" v="958" actId="478"/>
          <ac:grpSpMkLst>
            <pc:docMk/>
            <pc:sldMk cId="2374835458" sldId="332"/>
            <ac:grpSpMk id="757" creationId="{CBF76F7E-E241-2574-80BD-FB151024001E}"/>
          </ac:grpSpMkLst>
        </pc:grpChg>
        <pc:grpChg chg="del">
          <ac:chgData name="Kokchun Giang" userId="67e2125d-ec8c-4323-9653-9824a2ad815f" providerId="ADAL" clId="{C25B542B-E4E8-D141-AA14-043D930A865A}" dt="2024-01-24T19:28:22.655" v="958" actId="478"/>
          <ac:grpSpMkLst>
            <pc:docMk/>
            <pc:sldMk cId="2374835458" sldId="332"/>
            <ac:grpSpMk id="766" creationId="{780C41E4-A8BF-3A6E-C815-371A4F24A132}"/>
          </ac:grpSpMkLst>
        </pc:grpChg>
        <pc:grpChg chg="del">
          <ac:chgData name="Kokchun Giang" userId="67e2125d-ec8c-4323-9653-9824a2ad815f" providerId="ADAL" clId="{C25B542B-E4E8-D141-AA14-043D930A865A}" dt="2024-01-24T19:28:22.655" v="958" actId="478"/>
          <ac:grpSpMkLst>
            <pc:docMk/>
            <pc:sldMk cId="2374835458" sldId="332"/>
            <ac:grpSpMk id="782" creationId="{50D24966-C771-F7D4-0936-5507225A1F62}"/>
          </ac:grpSpMkLst>
        </pc:grpChg>
        <pc:grpChg chg="del">
          <ac:chgData name="Kokchun Giang" userId="67e2125d-ec8c-4323-9653-9824a2ad815f" providerId="ADAL" clId="{C25B542B-E4E8-D141-AA14-043D930A865A}" dt="2024-01-24T19:28:22.655" v="958" actId="478"/>
          <ac:grpSpMkLst>
            <pc:docMk/>
            <pc:sldMk cId="2374835458" sldId="332"/>
            <ac:grpSpMk id="789" creationId="{577309B6-AB83-4BDA-AC05-3AD0DAA1C0F0}"/>
          </ac:grpSpMkLst>
        </pc:grpChg>
        <pc:grpChg chg="mod">
          <ac:chgData name="Kokchun Giang" userId="67e2125d-ec8c-4323-9653-9824a2ad815f" providerId="ADAL" clId="{C25B542B-E4E8-D141-AA14-043D930A865A}" dt="2024-01-24T19:55:48.008" v="1895" actId="164"/>
          <ac:grpSpMkLst>
            <pc:docMk/>
            <pc:sldMk cId="2374835458" sldId="332"/>
            <ac:grpSpMk id="795" creationId="{536F6426-C712-6E48-8D6F-3AA782CDED0A}"/>
          </ac:grpSpMkLst>
        </pc:grpChg>
        <pc:grpChg chg="mod">
          <ac:chgData name="Kokchun Giang" userId="67e2125d-ec8c-4323-9653-9824a2ad815f" providerId="ADAL" clId="{C25B542B-E4E8-D141-AA14-043D930A865A}" dt="2024-01-24T19:55:48.008" v="1895" actId="164"/>
          <ac:grpSpMkLst>
            <pc:docMk/>
            <pc:sldMk cId="2374835458" sldId="332"/>
            <ac:grpSpMk id="796" creationId="{97B7A491-935D-D5EA-939A-06A016A0891B}"/>
          </ac:grpSpMkLst>
        </pc:grpChg>
        <pc:grpChg chg="mod">
          <ac:chgData name="Kokchun Giang" userId="67e2125d-ec8c-4323-9653-9824a2ad815f" providerId="ADAL" clId="{C25B542B-E4E8-D141-AA14-043D930A865A}" dt="2024-01-24T19:55:48.008" v="1895" actId="164"/>
          <ac:grpSpMkLst>
            <pc:docMk/>
            <pc:sldMk cId="2374835458" sldId="332"/>
            <ac:grpSpMk id="797" creationId="{29D3E0CD-6CBE-5B22-5868-B8DA85D889BD}"/>
          </ac:grpSpMkLst>
        </pc:grpChg>
        <pc:grpChg chg="mod">
          <ac:chgData name="Kokchun Giang" userId="67e2125d-ec8c-4323-9653-9824a2ad815f" providerId="ADAL" clId="{C25B542B-E4E8-D141-AA14-043D930A865A}" dt="2024-01-24T19:55:48.008" v="1895" actId="164"/>
          <ac:grpSpMkLst>
            <pc:docMk/>
            <pc:sldMk cId="2374835458" sldId="332"/>
            <ac:grpSpMk id="798" creationId="{CC17D252-70C9-0C4D-72CE-4A1EFC4F59EF}"/>
          </ac:grpSpMkLst>
        </pc:grpChg>
        <pc:grpChg chg="mod">
          <ac:chgData name="Kokchun Giang" userId="67e2125d-ec8c-4323-9653-9824a2ad815f" providerId="ADAL" clId="{C25B542B-E4E8-D141-AA14-043D930A865A}" dt="2024-01-24T19:55:54.174" v="1897" actId="164"/>
          <ac:grpSpMkLst>
            <pc:docMk/>
            <pc:sldMk cId="2374835458" sldId="332"/>
            <ac:grpSpMk id="802" creationId="{995AA1D0-C9CA-21E0-1701-B6865CA6B169}"/>
          </ac:grpSpMkLst>
        </pc:grpChg>
        <pc:grpChg chg="del mod">
          <ac:chgData name="Kokchun Giang" userId="67e2125d-ec8c-4323-9653-9824a2ad815f" providerId="ADAL" clId="{C25B542B-E4E8-D141-AA14-043D930A865A}" dt="2024-01-24T19:34:02.143" v="1065"/>
          <ac:grpSpMkLst>
            <pc:docMk/>
            <pc:sldMk cId="2374835458" sldId="332"/>
            <ac:grpSpMk id="805" creationId="{8A471B51-5FA9-788D-2BBB-CF145EE968C3}"/>
          </ac:grpSpMkLst>
        </pc:grpChg>
        <pc:grpChg chg="mod">
          <ac:chgData name="Kokchun Giang" userId="67e2125d-ec8c-4323-9653-9824a2ad815f" providerId="ADAL" clId="{C25B542B-E4E8-D141-AA14-043D930A865A}" dt="2024-01-24T19:55:54.174" v="1897" actId="164"/>
          <ac:grpSpMkLst>
            <pc:docMk/>
            <pc:sldMk cId="2374835458" sldId="332"/>
            <ac:grpSpMk id="813" creationId="{6F67BF84-6E05-84B1-62D9-33ECF557881A}"/>
          </ac:grpSpMkLst>
        </pc:grpChg>
        <pc:grpChg chg="mod">
          <ac:chgData name="Kokchun Giang" userId="67e2125d-ec8c-4323-9653-9824a2ad815f" providerId="ADAL" clId="{C25B542B-E4E8-D141-AA14-043D930A865A}" dt="2024-01-24T19:55:54.174" v="1897" actId="164"/>
          <ac:grpSpMkLst>
            <pc:docMk/>
            <pc:sldMk cId="2374835458" sldId="332"/>
            <ac:grpSpMk id="814" creationId="{7B0AAADE-BCFA-B043-4B6C-31EC4098DDB2}"/>
          </ac:grpSpMkLst>
        </pc:grpChg>
        <pc:grpChg chg="mod">
          <ac:chgData name="Kokchun Giang" userId="67e2125d-ec8c-4323-9653-9824a2ad815f" providerId="ADAL" clId="{C25B542B-E4E8-D141-AA14-043D930A865A}" dt="2024-01-24T19:55:54.174" v="1897" actId="164"/>
          <ac:grpSpMkLst>
            <pc:docMk/>
            <pc:sldMk cId="2374835458" sldId="332"/>
            <ac:grpSpMk id="821" creationId="{2F336554-F0E3-9364-F02A-0D2ABC37152A}"/>
          </ac:grpSpMkLst>
        </pc:grpChg>
        <pc:grpChg chg="mod">
          <ac:chgData name="Kokchun Giang" userId="67e2125d-ec8c-4323-9653-9824a2ad815f" providerId="ADAL" clId="{C25B542B-E4E8-D141-AA14-043D930A865A}" dt="2024-01-24T19:55:54.174" v="1897" actId="164"/>
          <ac:grpSpMkLst>
            <pc:docMk/>
            <pc:sldMk cId="2374835458" sldId="332"/>
            <ac:grpSpMk id="829" creationId="{BD9F9B39-A8BE-B8AF-3F5E-278F31B36821}"/>
          </ac:grpSpMkLst>
        </pc:grpChg>
        <pc:grpChg chg="mod">
          <ac:chgData name="Kokchun Giang" userId="67e2125d-ec8c-4323-9653-9824a2ad815f" providerId="ADAL" clId="{C25B542B-E4E8-D141-AA14-043D930A865A}" dt="2024-01-24T19:55:54.174" v="1897" actId="164"/>
          <ac:grpSpMkLst>
            <pc:docMk/>
            <pc:sldMk cId="2374835458" sldId="332"/>
            <ac:grpSpMk id="838" creationId="{F3FACEA4-6434-14E3-14BD-6E0A4EE98CF4}"/>
          </ac:grpSpMkLst>
        </pc:grpChg>
        <pc:grpChg chg="mod">
          <ac:chgData name="Kokchun Giang" userId="67e2125d-ec8c-4323-9653-9824a2ad815f" providerId="ADAL" clId="{C25B542B-E4E8-D141-AA14-043D930A865A}" dt="2024-01-24T19:55:54.174" v="1897" actId="164"/>
          <ac:grpSpMkLst>
            <pc:docMk/>
            <pc:sldMk cId="2374835458" sldId="332"/>
            <ac:grpSpMk id="843" creationId="{9BDDB4B8-96C3-A035-D3F7-1579A3191D2A}"/>
          </ac:grpSpMkLst>
        </pc:grpChg>
        <pc:grpChg chg="mod">
          <ac:chgData name="Kokchun Giang" userId="67e2125d-ec8c-4323-9653-9824a2ad815f" providerId="ADAL" clId="{C25B542B-E4E8-D141-AA14-043D930A865A}" dt="2024-01-24T19:55:54.174" v="1897" actId="164"/>
          <ac:grpSpMkLst>
            <pc:docMk/>
            <pc:sldMk cId="2374835458" sldId="332"/>
            <ac:grpSpMk id="859" creationId="{A690B605-B01C-EFD9-03DB-FFBEC3B3F508}"/>
          </ac:grpSpMkLst>
        </pc:grpChg>
        <pc:grpChg chg="mod">
          <ac:chgData name="Kokchun Giang" userId="67e2125d-ec8c-4323-9653-9824a2ad815f" providerId="ADAL" clId="{C25B542B-E4E8-D141-AA14-043D930A865A}" dt="2024-01-24T19:55:54.174" v="1897" actId="164"/>
          <ac:grpSpMkLst>
            <pc:docMk/>
            <pc:sldMk cId="2374835458" sldId="332"/>
            <ac:grpSpMk id="860" creationId="{3CCD6F91-5734-22E1-2494-45477568647D}"/>
          </ac:grpSpMkLst>
        </pc:grpChg>
        <pc:grpChg chg="add del mod">
          <ac:chgData name="Kokchun Giang" userId="67e2125d-ec8c-4323-9653-9824a2ad815f" providerId="ADAL" clId="{C25B542B-E4E8-D141-AA14-043D930A865A}" dt="2024-01-24T19:55:59.133" v="1899" actId="164"/>
          <ac:grpSpMkLst>
            <pc:docMk/>
            <pc:sldMk cId="2374835458" sldId="332"/>
            <ac:grpSpMk id="865" creationId="{04736ACB-DE47-1EB5-AA4E-75D7D91C16BB}"/>
          </ac:grpSpMkLst>
        </pc:grpChg>
        <pc:grpChg chg="mod">
          <ac:chgData name="Kokchun Giang" userId="67e2125d-ec8c-4323-9653-9824a2ad815f" providerId="ADAL" clId="{C25B542B-E4E8-D141-AA14-043D930A865A}" dt="2024-01-24T19:35:04.943" v="1127"/>
          <ac:grpSpMkLst>
            <pc:docMk/>
            <pc:sldMk cId="2374835458" sldId="332"/>
            <ac:grpSpMk id="873" creationId="{1B983869-6559-1C97-5FED-82B31456AB79}"/>
          </ac:grpSpMkLst>
        </pc:grpChg>
        <pc:grpChg chg="add del mod">
          <ac:chgData name="Kokchun Giang" userId="67e2125d-ec8c-4323-9653-9824a2ad815f" providerId="ADAL" clId="{C25B542B-E4E8-D141-AA14-043D930A865A}" dt="2024-01-24T19:35:50.954" v="1161"/>
          <ac:grpSpMkLst>
            <pc:docMk/>
            <pc:sldMk cId="2374835458" sldId="332"/>
            <ac:grpSpMk id="883" creationId="{B293F4F7-ED7E-A6C6-753F-80049C35768A}"/>
          </ac:grpSpMkLst>
        </pc:grpChg>
        <pc:grpChg chg="mod">
          <ac:chgData name="Kokchun Giang" userId="67e2125d-ec8c-4323-9653-9824a2ad815f" providerId="ADAL" clId="{C25B542B-E4E8-D141-AA14-043D930A865A}" dt="2024-01-24T19:55:59.133" v="1899" actId="164"/>
          <ac:grpSpMkLst>
            <pc:docMk/>
            <pc:sldMk cId="2374835458" sldId="332"/>
            <ac:grpSpMk id="895" creationId="{36D1C57C-AD15-87C3-9CB4-74D302E9EB43}"/>
          </ac:grpSpMkLst>
        </pc:grpChg>
        <pc:grpChg chg="del mod">
          <ac:chgData name="Kokchun Giang" userId="67e2125d-ec8c-4323-9653-9824a2ad815f" providerId="ADAL" clId="{C25B542B-E4E8-D141-AA14-043D930A865A}" dt="2024-01-24T19:36:55.316" v="1256"/>
          <ac:grpSpMkLst>
            <pc:docMk/>
            <pc:sldMk cId="2374835458" sldId="332"/>
            <ac:grpSpMk id="902" creationId="{98FC3E38-9A6F-1F40-E554-00B55D851D29}"/>
          </ac:grpSpMkLst>
        </pc:grpChg>
        <pc:grpChg chg="mod">
          <ac:chgData name="Kokchun Giang" userId="67e2125d-ec8c-4323-9653-9824a2ad815f" providerId="ADAL" clId="{C25B542B-E4E8-D141-AA14-043D930A865A}" dt="2024-01-24T19:36:55.316" v="1256"/>
          <ac:grpSpMkLst>
            <pc:docMk/>
            <pc:sldMk cId="2374835458" sldId="332"/>
            <ac:grpSpMk id="916" creationId="{F86EDA44-A1AA-8DD4-F3EE-BF04E00B60B5}"/>
          </ac:grpSpMkLst>
        </pc:grpChg>
        <pc:grpChg chg="mod">
          <ac:chgData name="Kokchun Giang" userId="67e2125d-ec8c-4323-9653-9824a2ad815f" providerId="ADAL" clId="{C25B542B-E4E8-D141-AA14-043D930A865A}" dt="2024-01-24T19:37:02.072" v="1259"/>
          <ac:grpSpMkLst>
            <pc:docMk/>
            <pc:sldMk cId="2374835458" sldId="332"/>
            <ac:grpSpMk id="919" creationId="{97E60E94-7CAC-50E3-F005-B0BD9C7E596B}"/>
          </ac:grpSpMkLst>
        </pc:grpChg>
        <pc:grpChg chg="mod">
          <ac:chgData name="Kokchun Giang" userId="67e2125d-ec8c-4323-9653-9824a2ad815f" providerId="ADAL" clId="{C25B542B-E4E8-D141-AA14-043D930A865A}" dt="2024-01-24T19:37:09.182" v="1271"/>
          <ac:grpSpMkLst>
            <pc:docMk/>
            <pc:sldMk cId="2374835458" sldId="332"/>
            <ac:grpSpMk id="931" creationId="{69775CE8-8C35-3F03-FC7C-A24884A3A412}"/>
          </ac:grpSpMkLst>
        </pc:grpChg>
        <pc:grpChg chg="mod">
          <ac:chgData name="Kokchun Giang" userId="67e2125d-ec8c-4323-9653-9824a2ad815f" providerId="ADAL" clId="{C25B542B-E4E8-D141-AA14-043D930A865A}" dt="2024-01-24T19:37:09.182" v="1271"/>
          <ac:grpSpMkLst>
            <pc:docMk/>
            <pc:sldMk cId="2374835458" sldId="332"/>
            <ac:grpSpMk id="932" creationId="{3E3D4BCB-EBFD-E3E5-85EB-A89B1776403B}"/>
          </ac:grpSpMkLst>
        </pc:grpChg>
        <pc:grpChg chg="del mod">
          <ac:chgData name="Kokchun Giang" userId="67e2125d-ec8c-4323-9653-9824a2ad815f" providerId="ADAL" clId="{C25B542B-E4E8-D141-AA14-043D930A865A}" dt="2024-01-24T19:37:13.266" v="1286"/>
          <ac:grpSpMkLst>
            <pc:docMk/>
            <pc:sldMk cId="2374835458" sldId="332"/>
            <ac:grpSpMk id="945" creationId="{821DDAD0-5175-0FEF-BE04-013CE4F21621}"/>
          </ac:grpSpMkLst>
        </pc:grpChg>
        <pc:grpChg chg="mod">
          <ac:chgData name="Kokchun Giang" userId="67e2125d-ec8c-4323-9653-9824a2ad815f" providerId="ADAL" clId="{C25B542B-E4E8-D141-AA14-043D930A865A}" dt="2024-01-24T19:37:13.266" v="1286"/>
          <ac:grpSpMkLst>
            <pc:docMk/>
            <pc:sldMk cId="2374835458" sldId="332"/>
            <ac:grpSpMk id="947" creationId="{83F3D894-845B-CEC4-B1BD-CA0D1325F3B1}"/>
          </ac:grpSpMkLst>
        </pc:grpChg>
        <pc:grpChg chg="mod">
          <ac:chgData name="Kokchun Giang" userId="67e2125d-ec8c-4323-9653-9824a2ad815f" providerId="ADAL" clId="{C25B542B-E4E8-D141-AA14-043D930A865A}" dt="2024-01-24T19:56:19.165" v="1903" actId="164"/>
          <ac:grpSpMkLst>
            <pc:docMk/>
            <pc:sldMk cId="2374835458" sldId="332"/>
            <ac:grpSpMk id="968" creationId="{A1086E19-7D82-2DB1-A159-C7F2F3AB2113}"/>
          </ac:grpSpMkLst>
        </pc:grpChg>
        <pc:grpChg chg="mod">
          <ac:chgData name="Kokchun Giang" userId="67e2125d-ec8c-4323-9653-9824a2ad815f" providerId="ADAL" clId="{C25B542B-E4E8-D141-AA14-043D930A865A}" dt="2024-01-24T19:56:19.165" v="1903" actId="164"/>
          <ac:grpSpMkLst>
            <pc:docMk/>
            <pc:sldMk cId="2374835458" sldId="332"/>
            <ac:grpSpMk id="969" creationId="{5E898101-E67A-31E4-AAE0-C91F27280B68}"/>
          </ac:grpSpMkLst>
        </pc:grpChg>
        <pc:grpChg chg="mod">
          <ac:chgData name="Kokchun Giang" userId="67e2125d-ec8c-4323-9653-9824a2ad815f" providerId="ADAL" clId="{C25B542B-E4E8-D141-AA14-043D930A865A}" dt="2024-01-24T19:56:19.165" v="1903" actId="164"/>
          <ac:grpSpMkLst>
            <pc:docMk/>
            <pc:sldMk cId="2374835458" sldId="332"/>
            <ac:grpSpMk id="970" creationId="{C912AA6C-6CF8-8E0F-F539-FC8F08234CCC}"/>
          </ac:grpSpMkLst>
        </pc:grpChg>
        <pc:grpChg chg="mod">
          <ac:chgData name="Kokchun Giang" userId="67e2125d-ec8c-4323-9653-9824a2ad815f" providerId="ADAL" clId="{C25B542B-E4E8-D141-AA14-043D930A865A}" dt="2024-01-24T19:56:19.165" v="1903" actId="164"/>
          <ac:grpSpMkLst>
            <pc:docMk/>
            <pc:sldMk cId="2374835458" sldId="332"/>
            <ac:grpSpMk id="985" creationId="{2D6095A4-5F88-2882-E5EF-A19D7D5C41DC}"/>
          </ac:grpSpMkLst>
        </pc:grpChg>
        <pc:grpChg chg="mod">
          <ac:chgData name="Kokchun Giang" userId="67e2125d-ec8c-4323-9653-9824a2ad815f" providerId="ADAL" clId="{C25B542B-E4E8-D141-AA14-043D930A865A}" dt="2024-01-24T19:56:19.165" v="1903" actId="164"/>
          <ac:grpSpMkLst>
            <pc:docMk/>
            <pc:sldMk cId="2374835458" sldId="332"/>
            <ac:grpSpMk id="986" creationId="{A3A5A36B-683B-227D-8581-BC6FA82C13C8}"/>
          </ac:grpSpMkLst>
        </pc:grpChg>
        <pc:grpChg chg="mod">
          <ac:chgData name="Kokchun Giang" userId="67e2125d-ec8c-4323-9653-9824a2ad815f" providerId="ADAL" clId="{C25B542B-E4E8-D141-AA14-043D930A865A}" dt="2024-01-24T19:56:19.165" v="1903" actId="164"/>
          <ac:grpSpMkLst>
            <pc:docMk/>
            <pc:sldMk cId="2374835458" sldId="332"/>
            <ac:grpSpMk id="990" creationId="{62BF8CBC-1F49-C77B-34FB-51B1480B08D5}"/>
          </ac:grpSpMkLst>
        </pc:grpChg>
        <pc:grpChg chg="mod">
          <ac:chgData name="Kokchun Giang" userId="67e2125d-ec8c-4323-9653-9824a2ad815f" providerId="ADAL" clId="{C25B542B-E4E8-D141-AA14-043D930A865A}" dt="2024-01-24T19:56:19.165" v="1903" actId="164"/>
          <ac:grpSpMkLst>
            <pc:docMk/>
            <pc:sldMk cId="2374835458" sldId="332"/>
            <ac:grpSpMk id="1007" creationId="{C03FB060-0102-B40E-D295-80636BAAD36A}"/>
          </ac:grpSpMkLst>
        </pc:grpChg>
        <pc:grpChg chg="mod">
          <ac:chgData name="Kokchun Giang" userId="67e2125d-ec8c-4323-9653-9824a2ad815f" providerId="ADAL" clId="{C25B542B-E4E8-D141-AA14-043D930A865A}" dt="2024-01-24T19:56:19.165" v="1903" actId="164"/>
          <ac:grpSpMkLst>
            <pc:docMk/>
            <pc:sldMk cId="2374835458" sldId="332"/>
            <ac:grpSpMk id="1008" creationId="{D9B92FD3-FFCE-FFE0-ADC2-BBC6C8A73A14}"/>
          </ac:grpSpMkLst>
        </pc:grpChg>
        <pc:grpChg chg="mod">
          <ac:chgData name="Kokchun Giang" userId="67e2125d-ec8c-4323-9653-9824a2ad815f" providerId="ADAL" clId="{C25B542B-E4E8-D141-AA14-043D930A865A}" dt="2024-01-24T19:56:19.165" v="1903" actId="164"/>
          <ac:grpSpMkLst>
            <pc:docMk/>
            <pc:sldMk cId="2374835458" sldId="332"/>
            <ac:grpSpMk id="1022" creationId="{7BDDD5C8-C141-28F0-D17A-3A4F70B4A9B8}"/>
          </ac:grpSpMkLst>
        </pc:grpChg>
        <pc:grpChg chg="mod">
          <ac:chgData name="Kokchun Giang" userId="67e2125d-ec8c-4323-9653-9824a2ad815f" providerId="ADAL" clId="{C25B542B-E4E8-D141-AA14-043D930A865A}" dt="2024-01-24T19:56:19.165" v="1903" actId="164"/>
          <ac:grpSpMkLst>
            <pc:docMk/>
            <pc:sldMk cId="2374835458" sldId="332"/>
            <ac:grpSpMk id="1023" creationId="{F4AF3AB4-E0A3-0D95-A048-D39EB51A7301}"/>
          </ac:grpSpMkLst>
        </pc:grpChg>
        <pc:grpChg chg="mod">
          <ac:chgData name="Kokchun Giang" userId="67e2125d-ec8c-4323-9653-9824a2ad815f" providerId="ADAL" clId="{C25B542B-E4E8-D141-AA14-043D930A865A}" dt="2024-01-24T19:38:37.147" v="1366"/>
          <ac:grpSpMkLst>
            <pc:docMk/>
            <pc:sldMk cId="2374835458" sldId="332"/>
            <ac:grpSpMk id="1031" creationId="{594FDF36-3DBC-CE57-A115-10D38AE5C373}"/>
          </ac:grpSpMkLst>
        </pc:grpChg>
        <pc:grpChg chg="mod">
          <ac:chgData name="Kokchun Giang" userId="67e2125d-ec8c-4323-9653-9824a2ad815f" providerId="ADAL" clId="{C25B542B-E4E8-D141-AA14-043D930A865A}" dt="2024-01-24T19:56:40.132" v="1907" actId="164"/>
          <ac:grpSpMkLst>
            <pc:docMk/>
            <pc:sldMk cId="2374835458" sldId="332"/>
            <ac:grpSpMk id="1035" creationId="{1916B7F7-846D-5476-CE4B-EE0972ED2B64}"/>
          </ac:grpSpMkLst>
        </pc:grpChg>
        <pc:grpChg chg="mod">
          <ac:chgData name="Kokchun Giang" userId="67e2125d-ec8c-4323-9653-9824a2ad815f" providerId="ADAL" clId="{C25B542B-E4E8-D141-AA14-043D930A865A}" dt="2024-01-24T19:56:40.132" v="1907" actId="164"/>
          <ac:grpSpMkLst>
            <pc:docMk/>
            <pc:sldMk cId="2374835458" sldId="332"/>
            <ac:grpSpMk id="1044" creationId="{ADC10675-2779-3A56-DF9A-2D306C70B920}"/>
          </ac:grpSpMkLst>
        </pc:grpChg>
        <pc:grpChg chg="mod">
          <ac:chgData name="Kokchun Giang" userId="67e2125d-ec8c-4323-9653-9824a2ad815f" providerId="ADAL" clId="{C25B542B-E4E8-D141-AA14-043D930A865A}" dt="2024-01-24T19:56:40.132" v="1907" actId="164"/>
          <ac:grpSpMkLst>
            <pc:docMk/>
            <pc:sldMk cId="2374835458" sldId="332"/>
            <ac:grpSpMk id="1047" creationId="{7641D3E1-E270-39EC-BE41-38713C61B5E4}"/>
          </ac:grpSpMkLst>
        </pc:grpChg>
        <pc:grpChg chg="mod">
          <ac:chgData name="Kokchun Giang" userId="67e2125d-ec8c-4323-9653-9824a2ad815f" providerId="ADAL" clId="{C25B542B-E4E8-D141-AA14-043D930A865A}" dt="2024-01-24T19:56:40.132" v="1907" actId="164"/>
          <ac:grpSpMkLst>
            <pc:docMk/>
            <pc:sldMk cId="2374835458" sldId="332"/>
            <ac:grpSpMk id="1076" creationId="{ABEBA7D7-C57D-E5C7-6436-2AC6AFD8F2A9}"/>
          </ac:grpSpMkLst>
        </pc:grpChg>
        <pc:grpChg chg="mod">
          <ac:chgData name="Kokchun Giang" userId="67e2125d-ec8c-4323-9653-9824a2ad815f" providerId="ADAL" clId="{C25B542B-E4E8-D141-AA14-043D930A865A}" dt="2024-01-24T19:56:40.132" v="1907" actId="164"/>
          <ac:grpSpMkLst>
            <pc:docMk/>
            <pc:sldMk cId="2374835458" sldId="332"/>
            <ac:grpSpMk id="1077" creationId="{471C2B7D-4A86-B90B-6F97-31DF2992BAAB}"/>
          </ac:grpSpMkLst>
        </pc:grpChg>
        <pc:grpChg chg="mod">
          <ac:chgData name="Kokchun Giang" userId="67e2125d-ec8c-4323-9653-9824a2ad815f" providerId="ADAL" clId="{C25B542B-E4E8-D141-AA14-043D930A865A}" dt="2024-01-24T19:56:40.132" v="1907" actId="164"/>
          <ac:grpSpMkLst>
            <pc:docMk/>
            <pc:sldMk cId="2374835458" sldId="332"/>
            <ac:grpSpMk id="1078" creationId="{24276790-9B9A-B991-8051-B3E432CC094F}"/>
          </ac:grpSpMkLst>
        </pc:grpChg>
        <pc:grpChg chg="mod">
          <ac:chgData name="Kokchun Giang" userId="67e2125d-ec8c-4323-9653-9824a2ad815f" providerId="ADAL" clId="{C25B542B-E4E8-D141-AA14-043D930A865A}" dt="2024-01-24T19:56:40.132" v="1907" actId="164"/>
          <ac:grpSpMkLst>
            <pc:docMk/>
            <pc:sldMk cId="2374835458" sldId="332"/>
            <ac:grpSpMk id="1079" creationId="{55B10F6C-6461-3E09-B7E0-B534183624B2}"/>
          </ac:grpSpMkLst>
        </pc:grpChg>
        <pc:grpChg chg="del mod">
          <ac:chgData name="Kokchun Giang" userId="67e2125d-ec8c-4323-9653-9824a2ad815f" providerId="ADAL" clId="{C25B542B-E4E8-D141-AA14-043D930A865A}" dt="2024-01-24T19:39:29.737" v="1416"/>
          <ac:grpSpMkLst>
            <pc:docMk/>
            <pc:sldMk cId="2374835458" sldId="332"/>
            <ac:grpSpMk id="1082" creationId="{41706F3D-2FC9-1129-E267-A6BD23ABE4C1}"/>
          </ac:grpSpMkLst>
        </pc:grpChg>
        <pc:grpChg chg="del mod">
          <ac:chgData name="Kokchun Giang" userId="67e2125d-ec8c-4323-9653-9824a2ad815f" providerId="ADAL" clId="{C25B542B-E4E8-D141-AA14-043D930A865A}" dt="2024-01-24T19:39:31.114" v="1419"/>
          <ac:grpSpMkLst>
            <pc:docMk/>
            <pc:sldMk cId="2374835458" sldId="332"/>
            <ac:grpSpMk id="1084" creationId="{749FD821-3FFC-0DAA-7F9F-65C23B1948F2}"/>
          </ac:grpSpMkLst>
        </pc:grpChg>
        <pc:grpChg chg="del mod">
          <ac:chgData name="Kokchun Giang" userId="67e2125d-ec8c-4323-9653-9824a2ad815f" providerId="ADAL" clId="{C25B542B-E4E8-D141-AA14-043D930A865A}" dt="2024-01-24T19:39:34.256" v="1426"/>
          <ac:grpSpMkLst>
            <pc:docMk/>
            <pc:sldMk cId="2374835458" sldId="332"/>
            <ac:grpSpMk id="1087" creationId="{4E8F4791-D596-3ECF-61F2-1808131FA790}"/>
          </ac:grpSpMkLst>
        </pc:grpChg>
        <pc:grpChg chg="del mod">
          <ac:chgData name="Kokchun Giang" userId="67e2125d-ec8c-4323-9653-9824a2ad815f" providerId="ADAL" clId="{C25B542B-E4E8-D141-AA14-043D930A865A}" dt="2024-01-24T19:39:34.256" v="1426"/>
          <ac:grpSpMkLst>
            <pc:docMk/>
            <pc:sldMk cId="2374835458" sldId="332"/>
            <ac:grpSpMk id="1094" creationId="{B2D367CD-6F74-9145-B695-32BE91AE9194}"/>
          </ac:grpSpMkLst>
        </pc:grpChg>
        <pc:grpChg chg="mod">
          <ac:chgData name="Kokchun Giang" userId="67e2125d-ec8c-4323-9653-9824a2ad815f" providerId="ADAL" clId="{C25B542B-E4E8-D141-AA14-043D930A865A}" dt="2024-01-24T19:39:34.256" v="1426"/>
          <ac:grpSpMkLst>
            <pc:docMk/>
            <pc:sldMk cId="2374835458" sldId="332"/>
            <ac:grpSpMk id="1095" creationId="{52A71516-83D6-CBDD-88B1-2F34581D4417}"/>
          </ac:grpSpMkLst>
        </pc:grpChg>
        <pc:grpChg chg="mod">
          <ac:chgData name="Kokchun Giang" userId="67e2125d-ec8c-4323-9653-9824a2ad815f" providerId="ADAL" clId="{C25B542B-E4E8-D141-AA14-043D930A865A}" dt="2024-01-24T19:56:54.710" v="1910" actId="164"/>
          <ac:grpSpMkLst>
            <pc:docMk/>
            <pc:sldMk cId="2374835458" sldId="332"/>
            <ac:grpSpMk id="1100" creationId="{AE270512-C241-F461-4C40-2663B4D0A90A}"/>
          </ac:grpSpMkLst>
        </pc:grpChg>
        <pc:grpChg chg="mod">
          <ac:chgData name="Kokchun Giang" userId="67e2125d-ec8c-4323-9653-9824a2ad815f" providerId="ADAL" clId="{C25B542B-E4E8-D141-AA14-043D930A865A}" dt="2024-01-24T19:56:54.710" v="1910" actId="164"/>
          <ac:grpSpMkLst>
            <pc:docMk/>
            <pc:sldMk cId="2374835458" sldId="332"/>
            <ac:grpSpMk id="1116" creationId="{F139F9E6-0262-B8D7-9EEE-51E2E0185CC2}"/>
          </ac:grpSpMkLst>
        </pc:grpChg>
        <pc:grpChg chg="mod">
          <ac:chgData name="Kokchun Giang" userId="67e2125d-ec8c-4323-9653-9824a2ad815f" providerId="ADAL" clId="{C25B542B-E4E8-D141-AA14-043D930A865A}" dt="2024-01-24T19:56:54.710" v="1910" actId="164"/>
          <ac:grpSpMkLst>
            <pc:docMk/>
            <pc:sldMk cId="2374835458" sldId="332"/>
            <ac:grpSpMk id="1117" creationId="{50432355-F7ED-85EE-F714-807733D5E66C}"/>
          </ac:grpSpMkLst>
        </pc:grpChg>
        <pc:grpChg chg="mod">
          <ac:chgData name="Kokchun Giang" userId="67e2125d-ec8c-4323-9653-9824a2ad815f" providerId="ADAL" clId="{C25B542B-E4E8-D141-AA14-043D930A865A}" dt="2024-01-24T19:56:54.710" v="1910" actId="164"/>
          <ac:grpSpMkLst>
            <pc:docMk/>
            <pc:sldMk cId="2374835458" sldId="332"/>
            <ac:grpSpMk id="1125" creationId="{7FF728D2-CB44-C293-9A22-4BEC3C9B11FC}"/>
          </ac:grpSpMkLst>
        </pc:grpChg>
        <pc:grpChg chg="mod">
          <ac:chgData name="Kokchun Giang" userId="67e2125d-ec8c-4323-9653-9824a2ad815f" providerId="ADAL" clId="{C25B542B-E4E8-D141-AA14-043D930A865A}" dt="2024-01-24T19:56:54.710" v="1910" actId="164"/>
          <ac:grpSpMkLst>
            <pc:docMk/>
            <pc:sldMk cId="2374835458" sldId="332"/>
            <ac:grpSpMk id="1126" creationId="{167F33BC-0C1D-1EB0-085A-20F9C8A5D498}"/>
          </ac:grpSpMkLst>
        </pc:grpChg>
        <pc:grpChg chg="mod">
          <ac:chgData name="Kokchun Giang" userId="67e2125d-ec8c-4323-9653-9824a2ad815f" providerId="ADAL" clId="{C25B542B-E4E8-D141-AA14-043D930A865A}" dt="2024-01-24T19:56:54.710" v="1910" actId="164"/>
          <ac:grpSpMkLst>
            <pc:docMk/>
            <pc:sldMk cId="2374835458" sldId="332"/>
            <ac:grpSpMk id="1131" creationId="{595DFED0-93D7-F162-8FE0-8E1EBCB8ABE8}"/>
          </ac:grpSpMkLst>
        </pc:grpChg>
        <pc:grpChg chg="mod">
          <ac:chgData name="Kokchun Giang" userId="67e2125d-ec8c-4323-9653-9824a2ad815f" providerId="ADAL" clId="{C25B542B-E4E8-D141-AA14-043D930A865A}" dt="2024-01-24T19:57:03.233" v="1912" actId="164"/>
          <ac:grpSpMkLst>
            <pc:docMk/>
            <pc:sldMk cId="2374835458" sldId="332"/>
            <ac:grpSpMk id="1148" creationId="{1B3ECCB8-F76A-EFA5-336B-90327D96DB01}"/>
          </ac:grpSpMkLst>
        </pc:grpChg>
        <pc:grpChg chg="mod">
          <ac:chgData name="Kokchun Giang" userId="67e2125d-ec8c-4323-9653-9824a2ad815f" providerId="ADAL" clId="{C25B542B-E4E8-D141-AA14-043D930A865A}" dt="2024-01-24T19:57:12.657" v="1914" actId="164"/>
          <ac:grpSpMkLst>
            <pc:docMk/>
            <pc:sldMk cId="2374835458" sldId="332"/>
            <ac:grpSpMk id="1151" creationId="{2F642EDA-A35A-FF74-D60A-20F3D7F41445}"/>
          </ac:grpSpMkLst>
        </pc:grpChg>
        <pc:grpChg chg="mod">
          <ac:chgData name="Kokchun Giang" userId="67e2125d-ec8c-4323-9653-9824a2ad815f" providerId="ADAL" clId="{C25B542B-E4E8-D141-AA14-043D930A865A}" dt="2024-01-24T19:57:12.657" v="1914" actId="164"/>
          <ac:grpSpMkLst>
            <pc:docMk/>
            <pc:sldMk cId="2374835458" sldId="332"/>
            <ac:grpSpMk id="1169" creationId="{D7256DD3-888F-2F3D-C5F1-750F8A8047D7}"/>
          </ac:grpSpMkLst>
        </pc:grpChg>
        <pc:grpChg chg="mod">
          <ac:chgData name="Kokchun Giang" userId="67e2125d-ec8c-4323-9653-9824a2ad815f" providerId="ADAL" clId="{C25B542B-E4E8-D141-AA14-043D930A865A}" dt="2024-01-24T19:57:12.657" v="1914" actId="164"/>
          <ac:grpSpMkLst>
            <pc:docMk/>
            <pc:sldMk cId="2374835458" sldId="332"/>
            <ac:grpSpMk id="1170" creationId="{88D4F78F-2DD4-AA58-78B4-9A9A14A98EC5}"/>
          </ac:grpSpMkLst>
        </pc:grpChg>
        <pc:grpChg chg="mod">
          <ac:chgData name="Kokchun Giang" userId="67e2125d-ec8c-4323-9653-9824a2ad815f" providerId="ADAL" clId="{C25B542B-E4E8-D141-AA14-043D930A865A}" dt="2024-01-24T19:57:12.657" v="1914" actId="164"/>
          <ac:grpSpMkLst>
            <pc:docMk/>
            <pc:sldMk cId="2374835458" sldId="332"/>
            <ac:grpSpMk id="1176" creationId="{0EB08518-7DE2-FC01-49EE-8C8354827CC0}"/>
          </ac:grpSpMkLst>
        </pc:grpChg>
        <pc:grpChg chg="mod">
          <ac:chgData name="Kokchun Giang" userId="67e2125d-ec8c-4323-9653-9824a2ad815f" providerId="ADAL" clId="{C25B542B-E4E8-D141-AA14-043D930A865A}" dt="2024-01-24T19:57:20.995" v="1916" actId="164"/>
          <ac:grpSpMkLst>
            <pc:docMk/>
            <pc:sldMk cId="2374835458" sldId="332"/>
            <ac:grpSpMk id="1189" creationId="{0080D975-6CE4-9051-EB70-E0EB0D13382B}"/>
          </ac:grpSpMkLst>
        </pc:grpChg>
        <pc:grpChg chg="mod">
          <ac:chgData name="Kokchun Giang" userId="67e2125d-ec8c-4323-9653-9824a2ad815f" providerId="ADAL" clId="{C25B542B-E4E8-D141-AA14-043D930A865A}" dt="2024-01-24T19:57:20.995" v="1916" actId="164"/>
          <ac:grpSpMkLst>
            <pc:docMk/>
            <pc:sldMk cId="2374835458" sldId="332"/>
            <ac:grpSpMk id="1190" creationId="{1B2A443F-085E-F596-3A80-506855489FDB}"/>
          </ac:grpSpMkLst>
        </pc:grpChg>
        <pc:grpChg chg="mod">
          <ac:chgData name="Kokchun Giang" userId="67e2125d-ec8c-4323-9653-9824a2ad815f" providerId="ADAL" clId="{C25B542B-E4E8-D141-AA14-043D930A865A}" dt="2024-01-24T19:57:20.995" v="1916" actId="164"/>
          <ac:grpSpMkLst>
            <pc:docMk/>
            <pc:sldMk cId="2374835458" sldId="332"/>
            <ac:grpSpMk id="1191" creationId="{0ADAC1A5-2535-EE99-29B9-738B866CE5DA}"/>
          </ac:grpSpMkLst>
        </pc:grpChg>
        <pc:grpChg chg="mod">
          <ac:chgData name="Kokchun Giang" userId="67e2125d-ec8c-4323-9653-9824a2ad815f" providerId="ADAL" clId="{C25B542B-E4E8-D141-AA14-043D930A865A}" dt="2024-01-24T19:57:20.995" v="1916" actId="164"/>
          <ac:grpSpMkLst>
            <pc:docMk/>
            <pc:sldMk cId="2374835458" sldId="332"/>
            <ac:grpSpMk id="1192" creationId="{00F85706-FBAD-225F-8561-AC73FE0B71C1}"/>
          </ac:grpSpMkLst>
        </pc:grpChg>
        <pc:grpChg chg="mod">
          <ac:chgData name="Kokchun Giang" userId="67e2125d-ec8c-4323-9653-9824a2ad815f" providerId="ADAL" clId="{C25B542B-E4E8-D141-AA14-043D930A865A}" dt="2024-01-24T19:57:26.161" v="1918" actId="164"/>
          <ac:grpSpMkLst>
            <pc:docMk/>
            <pc:sldMk cId="2374835458" sldId="332"/>
            <ac:grpSpMk id="1206" creationId="{28739899-5D44-CA3C-5382-A65A143F351E}"/>
          </ac:grpSpMkLst>
        </pc:grpChg>
        <pc:grpChg chg="mod">
          <ac:chgData name="Kokchun Giang" userId="67e2125d-ec8c-4323-9653-9824a2ad815f" providerId="ADAL" clId="{C25B542B-E4E8-D141-AA14-043D930A865A}" dt="2024-01-24T19:57:26.161" v="1918" actId="164"/>
          <ac:grpSpMkLst>
            <pc:docMk/>
            <pc:sldMk cId="2374835458" sldId="332"/>
            <ac:grpSpMk id="1207" creationId="{055B5AB0-88AF-B45B-EF3E-1BA0E369F9BA}"/>
          </ac:grpSpMkLst>
        </pc:grpChg>
        <pc:grpChg chg="mod">
          <ac:chgData name="Kokchun Giang" userId="67e2125d-ec8c-4323-9653-9824a2ad815f" providerId="ADAL" clId="{C25B542B-E4E8-D141-AA14-043D930A865A}" dt="2024-01-24T19:57:26.161" v="1918" actId="164"/>
          <ac:grpSpMkLst>
            <pc:docMk/>
            <pc:sldMk cId="2374835458" sldId="332"/>
            <ac:grpSpMk id="1208" creationId="{7D0B1D98-3726-3A72-1B73-48F17D4CE7D2}"/>
          </ac:grpSpMkLst>
        </pc:grpChg>
        <pc:grpChg chg="mod">
          <ac:chgData name="Kokchun Giang" userId="67e2125d-ec8c-4323-9653-9824a2ad815f" providerId="ADAL" clId="{C25B542B-E4E8-D141-AA14-043D930A865A}" dt="2024-01-24T19:57:26.161" v="1918" actId="164"/>
          <ac:grpSpMkLst>
            <pc:docMk/>
            <pc:sldMk cId="2374835458" sldId="332"/>
            <ac:grpSpMk id="1217" creationId="{51DC279A-E52E-F044-AB4F-460F82E6244C}"/>
          </ac:grpSpMkLst>
        </pc:grpChg>
        <pc:grpChg chg="mod">
          <ac:chgData name="Kokchun Giang" userId="67e2125d-ec8c-4323-9653-9824a2ad815f" providerId="ADAL" clId="{C25B542B-E4E8-D141-AA14-043D930A865A}" dt="2024-01-24T19:57:32.026" v="1920" actId="164"/>
          <ac:grpSpMkLst>
            <pc:docMk/>
            <pc:sldMk cId="2374835458" sldId="332"/>
            <ac:grpSpMk id="1230" creationId="{E59FA947-881F-E5A9-D7FC-0D894F2EEA8C}"/>
          </ac:grpSpMkLst>
        </pc:grpChg>
        <pc:grpChg chg="mod">
          <ac:chgData name="Kokchun Giang" userId="67e2125d-ec8c-4323-9653-9824a2ad815f" providerId="ADAL" clId="{C25B542B-E4E8-D141-AA14-043D930A865A}" dt="2024-01-24T19:44:44.497" v="1560"/>
          <ac:grpSpMkLst>
            <pc:docMk/>
            <pc:sldMk cId="2374835458" sldId="332"/>
            <ac:grpSpMk id="1233" creationId="{034C195C-E0FA-D82C-3505-AC3E6897C4D2}"/>
          </ac:grpSpMkLst>
        </pc:grpChg>
        <pc:grpChg chg="mod">
          <ac:chgData name="Kokchun Giang" userId="67e2125d-ec8c-4323-9653-9824a2ad815f" providerId="ADAL" clId="{C25B542B-E4E8-D141-AA14-043D930A865A}" dt="2024-01-24T19:57:32.026" v="1920" actId="164"/>
          <ac:grpSpMkLst>
            <pc:docMk/>
            <pc:sldMk cId="2374835458" sldId="332"/>
            <ac:grpSpMk id="1243" creationId="{DF1BBEE1-D8A2-7B35-6E32-45593A7E2545}"/>
          </ac:grpSpMkLst>
        </pc:grpChg>
        <pc:grpChg chg="mod">
          <ac:chgData name="Kokchun Giang" userId="67e2125d-ec8c-4323-9653-9824a2ad815f" providerId="ADAL" clId="{C25B542B-E4E8-D141-AA14-043D930A865A}" dt="2024-01-24T19:57:32.026" v="1920" actId="164"/>
          <ac:grpSpMkLst>
            <pc:docMk/>
            <pc:sldMk cId="2374835458" sldId="332"/>
            <ac:grpSpMk id="1256" creationId="{DD59B485-B8ED-39A1-E512-055C150C0EDE}"/>
          </ac:grpSpMkLst>
        </pc:grpChg>
        <pc:grpChg chg="mod">
          <ac:chgData name="Kokchun Giang" userId="67e2125d-ec8c-4323-9653-9824a2ad815f" providerId="ADAL" clId="{C25B542B-E4E8-D141-AA14-043D930A865A}" dt="2024-01-24T19:57:32.026" v="1920" actId="164"/>
          <ac:grpSpMkLst>
            <pc:docMk/>
            <pc:sldMk cId="2374835458" sldId="332"/>
            <ac:grpSpMk id="1258" creationId="{C574F059-55A2-DF1B-C3C1-54CF449FABBE}"/>
          </ac:grpSpMkLst>
        </pc:grpChg>
        <pc:grpChg chg="add mod">
          <ac:chgData name="Kokchun Giang" userId="67e2125d-ec8c-4323-9653-9824a2ad815f" providerId="ADAL" clId="{C25B542B-E4E8-D141-AA14-043D930A865A}" dt="2024-01-24T19:55:48.008" v="1895" actId="164"/>
          <ac:grpSpMkLst>
            <pc:docMk/>
            <pc:sldMk cId="2374835458" sldId="332"/>
            <ac:grpSpMk id="1259" creationId="{5F0E4342-EA67-15D3-81F1-C841B3A4900E}"/>
          </ac:grpSpMkLst>
        </pc:grpChg>
        <pc:grpChg chg="add mod">
          <ac:chgData name="Kokchun Giang" userId="67e2125d-ec8c-4323-9653-9824a2ad815f" providerId="ADAL" clId="{C25B542B-E4E8-D141-AA14-043D930A865A}" dt="2024-01-24T19:55:54.174" v="1897" actId="164"/>
          <ac:grpSpMkLst>
            <pc:docMk/>
            <pc:sldMk cId="2374835458" sldId="332"/>
            <ac:grpSpMk id="1260" creationId="{55BC7FE9-C44C-0036-DA3A-2680637B788C}"/>
          </ac:grpSpMkLst>
        </pc:grpChg>
        <pc:grpChg chg="add mod">
          <ac:chgData name="Kokchun Giang" userId="67e2125d-ec8c-4323-9653-9824a2ad815f" providerId="ADAL" clId="{C25B542B-E4E8-D141-AA14-043D930A865A}" dt="2024-01-24T19:55:59.133" v="1899" actId="164"/>
          <ac:grpSpMkLst>
            <pc:docMk/>
            <pc:sldMk cId="2374835458" sldId="332"/>
            <ac:grpSpMk id="1261" creationId="{2843CDC4-ECE0-18D5-CFEB-3F45E0F4F27C}"/>
          </ac:grpSpMkLst>
        </pc:grpChg>
        <pc:grpChg chg="add mod">
          <ac:chgData name="Kokchun Giang" userId="67e2125d-ec8c-4323-9653-9824a2ad815f" providerId="ADAL" clId="{C25B542B-E4E8-D141-AA14-043D930A865A}" dt="2024-01-24T19:56:19.165" v="1903" actId="164"/>
          <ac:grpSpMkLst>
            <pc:docMk/>
            <pc:sldMk cId="2374835458" sldId="332"/>
            <ac:grpSpMk id="1262" creationId="{B833B5ED-5B1C-8DA2-9ADA-AACFAF349C58}"/>
          </ac:grpSpMkLst>
        </pc:grpChg>
        <pc:grpChg chg="add mod">
          <ac:chgData name="Kokchun Giang" userId="67e2125d-ec8c-4323-9653-9824a2ad815f" providerId="ADAL" clId="{C25B542B-E4E8-D141-AA14-043D930A865A}" dt="2024-01-24T19:56:40.132" v="1907" actId="164"/>
          <ac:grpSpMkLst>
            <pc:docMk/>
            <pc:sldMk cId="2374835458" sldId="332"/>
            <ac:grpSpMk id="1263" creationId="{0BAAD3BC-97F8-2FDB-7677-77CA49241CE3}"/>
          </ac:grpSpMkLst>
        </pc:grpChg>
        <pc:grpChg chg="add mod">
          <ac:chgData name="Kokchun Giang" userId="67e2125d-ec8c-4323-9653-9824a2ad815f" providerId="ADAL" clId="{C25B542B-E4E8-D141-AA14-043D930A865A}" dt="2024-01-24T19:56:54.710" v="1910" actId="164"/>
          <ac:grpSpMkLst>
            <pc:docMk/>
            <pc:sldMk cId="2374835458" sldId="332"/>
            <ac:grpSpMk id="1264" creationId="{60E80131-8FC5-0B6B-1557-91701CA2DC5A}"/>
          </ac:grpSpMkLst>
        </pc:grpChg>
        <pc:grpChg chg="add mod">
          <ac:chgData name="Kokchun Giang" userId="67e2125d-ec8c-4323-9653-9824a2ad815f" providerId="ADAL" clId="{C25B542B-E4E8-D141-AA14-043D930A865A}" dt="2024-01-24T19:57:03.233" v="1912" actId="164"/>
          <ac:grpSpMkLst>
            <pc:docMk/>
            <pc:sldMk cId="2374835458" sldId="332"/>
            <ac:grpSpMk id="1265" creationId="{544553E2-6D4E-ACE9-9F15-1696541D9A31}"/>
          </ac:grpSpMkLst>
        </pc:grpChg>
        <pc:grpChg chg="add mod">
          <ac:chgData name="Kokchun Giang" userId="67e2125d-ec8c-4323-9653-9824a2ad815f" providerId="ADAL" clId="{C25B542B-E4E8-D141-AA14-043D930A865A}" dt="2024-01-24T19:57:12.657" v="1914" actId="164"/>
          <ac:grpSpMkLst>
            <pc:docMk/>
            <pc:sldMk cId="2374835458" sldId="332"/>
            <ac:grpSpMk id="1266" creationId="{01B07E22-F80A-DD3B-0784-9C3220AA4F1E}"/>
          </ac:grpSpMkLst>
        </pc:grpChg>
        <pc:grpChg chg="add mod">
          <ac:chgData name="Kokchun Giang" userId="67e2125d-ec8c-4323-9653-9824a2ad815f" providerId="ADAL" clId="{C25B542B-E4E8-D141-AA14-043D930A865A}" dt="2024-01-24T19:57:20.995" v="1916" actId="164"/>
          <ac:grpSpMkLst>
            <pc:docMk/>
            <pc:sldMk cId="2374835458" sldId="332"/>
            <ac:grpSpMk id="1267" creationId="{E52D5252-E785-9387-A311-4C23AE67B231}"/>
          </ac:grpSpMkLst>
        </pc:grpChg>
        <pc:grpChg chg="add mod">
          <ac:chgData name="Kokchun Giang" userId="67e2125d-ec8c-4323-9653-9824a2ad815f" providerId="ADAL" clId="{C25B542B-E4E8-D141-AA14-043D930A865A}" dt="2024-01-24T19:57:26.161" v="1918" actId="164"/>
          <ac:grpSpMkLst>
            <pc:docMk/>
            <pc:sldMk cId="2374835458" sldId="332"/>
            <ac:grpSpMk id="1268" creationId="{B66BCEED-F9AD-2D85-F338-A453CA5E690B}"/>
          </ac:grpSpMkLst>
        </pc:grpChg>
        <pc:grpChg chg="add mod">
          <ac:chgData name="Kokchun Giang" userId="67e2125d-ec8c-4323-9653-9824a2ad815f" providerId="ADAL" clId="{C25B542B-E4E8-D141-AA14-043D930A865A}" dt="2024-01-24T19:57:32.026" v="1920" actId="164"/>
          <ac:grpSpMkLst>
            <pc:docMk/>
            <pc:sldMk cId="2374835458" sldId="332"/>
            <ac:grpSpMk id="1269" creationId="{58D89A2F-0D4F-5EF0-24C5-208E9BD3DD67}"/>
          </ac:grpSpMkLst>
        </pc:grpChg>
        <pc:inkChg chg="add mod">
          <ac:chgData name="Kokchun Giang" userId="67e2125d-ec8c-4323-9653-9824a2ad815f" providerId="ADAL" clId="{C25B542B-E4E8-D141-AA14-043D930A865A}" dt="2024-01-24T19:32:22.640" v="974"/>
          <ac:inkMkLst>
            <pc:docMk/>
            <pc:sldMk cId="2374835458" sldId="332"/>
            <ac:inkMk id="45" creationId="{1B79E920-9988-3F5A-55A0-0385981F413E}"/>
          </ac:inkMkLst>
        </pc:inkChg>
        <pc:inkChg chg="add mod">
          <ac:chgData name="Kokchun Giang" userId="67e2125d-ec8c-4323-9653-9824a2ad815f" providerId="ADAL" clId="{C25B542B-E4E8-D141-AA14-043D930A865A}" dt="2024-01-24T19:32:22.640" v="974"/>
          <ac:inkMkLst>
            <pc:docMk/>
            <pc:sldMk cId="2374835458" sldId="332"/>
            <ac:inkMk id="46" creationId="{E266A47C-1B83-0B51-F7E5-2614A7AE6BDC}"/>
          </ac:inkMkLst>
        </pc:inkChg>
        <pc:inkChg chg="add mod">
          <ac:chgData name="Kokchun Giang" userId="67e2125d-ec8c-4323-9653-9824a2ad815f" providerId="ADAL" clId="{C25B542B-E4E8-D141-AA14-043D930A865A}" dt="2024-01-24T19:34:17.339" v="1091"/>
          <ac:inkMkLst>
            <pc:docMk/>
            <pc:sldMk cId="2374835458" sldId="332"/>
            <ac:inkMk id="438" creationId="{6A80B02B-673A-B961-B27B-F48881789B04}"/>
          </ac:inkMkLst>
        </pc:inkChg>
        <pc:inkChg chg="add mod">
          <ac:chgData name="Kokchun Giang" userId="67e2125d-ec8c-4323-9653-9824a2ad815f" providerId="ADAL" clId="{C25B542B-E4E8-D141-AA14-043D930A865A}" dt="2024-01-24T19:34:17.339" v="1091"/>
          <ac:inkMkLst>
            <pc:docMk/>
            <pc:sldMk cId="2374835458" sldId="332"/>
            <ac:inkMk id="439" creationId="{9BBE1CA2-7A0B-CC09-A7F2-E907D21316C3}"/>
          </ac:inkMkLst>
        </pc:inkChg>
        <pc:inkChg chg="add mod">
          <ac:chgData name="Kokchun Giang" userId="67e2125d-ec8c-4323-9653-9824a2ad815f" providerId="ADAL" clId="{C25B542B-E4E8-D141-AA14-043D930A865A}" dt="2024-01-24T19:32:22.640" v="974"/>
          <ac:inkMkLst>
            <pc:docMk/>
            <pc:sldMk cId="2374835458" sldId="332"/>
            <ac:inkMk id="463" creationId="{DB1EEC39-1154-752E-E779-19FC9E748EED}"/>
          </ac:inkMkLst>
        </pc:inkChg>
        <pc:inkChg chg="add mod">
          <ac:chgData name="Kokchun Giang" userId="67e2125d-ec8c-4323-9653-9824a2ad815f" providerId="ADAL" clId="{C25B542B-E4E8-D141-AA14-043D930A865A}" dt="2024-01-24T19:32:22.640" v="974"/>
          <ac:inkMkLst>
            <pc:docMk/>
            <pc:sldMk cId="2374835458" sldId="332"/>
            <ac:inkMk id="464" creationId="{00096DA4-DD0D-DF22-D50E-0F03D3AEDDA4}"/>
          </ac:inkMkLst>
        </pc:inkChg>
        <pc:inkChg chg="add mod">
          <ac:chgData name="Kokchun Giang" userId="67e2125d-ec8c-4323-9653-9824a2ad815f" providerId="ADAL" clId="{C25B542B-E4E8-D141-AA14-043D930A865A}" dt="2024-01-24T19:32:22.640" v="974"/>
          <ac:inkMkLst>
            <pc:docMk/>
            <pc:sldMk cId="2374835458" sldId="332"/>
            <ac:inkMk id="465" creationId="{A3A6E290-B2CB-4E0D-D2A0-B82BBDC40615}"/>
          </ac:inkMkLst>
        </pc:inkChg>
        <pc:inkChg chg="add mod">
          <ac:chgData name="Kokchun Giang" userId="67e2125d-ec8c-4323-9653-9824a2ad815f" providerId="ADAL" clId="{C25B542B-E4E8-D141-AA14-043D930A865A}" dt="2024-01-24T19:32:22.640" v="974"/>
          <ac:inkMkLst>
            <pc:docMk/>
            <pc:sldMk cId="2374835458" sldId="332"/>
            <ac:inkMk id="466" creationId="{6629122E-8B6E-EE28-6CA5-E79F6C7B7E3A}"/>
          </ac:inkMkLst>
        </pc:inkChg>
        <pc:inkChg chg="add mod">
          <ac:chgData name="Kokchun Giang" userId="67e2125d-ec8c-4323-9653-9824a2ad815f" providerId="ADAL" clId="{C25B542B-E4E8-D141-AA14-043D930A865A}" dt="2024-01-24T19:32:22.640" v="974"/>
          <ac:inkMkLst>
            <pc:docMk/>
            <pc:sldMk cId="2374835458" sldId="332"/>
            <ac:inkMk id="467" creationId="{2B3223A4-E786-F6F3-0336-D33CFCB11B97}"/>
          </ac:inkMkLst>
        </pc:inkChg>
        <pc:inkChg chg="add mod">
          <ac:chgData name="Kokchun Giang" userId="67e2125d-ec8c-4323-9653-9824a2ad815f" providerId="ADAL" clId="{C25B542B-E4E8-D141-AA14-043D930A865A}" dt="2024-01-24T19:32:22.640" v="974"/>
          <ac:inkMkLst>
            <pc:docMk/>
            <pc:sldMk cId="2374835458" sldId="332"/>
            <ac:inkMk id="468" creationId="{6CFA7BFB-D95D-ED7C-469F-C590CF6C4000}"/>
          </ac:inkMkLst>
        </pc:inkChg>
        <pc:inkChg chg="add mod">
          <ac:chgData name="Kokchun Giang" userId="67e2125d-ec8c-4323-9653-9824a2ad815f" providerId="ADAL" clId="{C25B542B-E4E8-D141-AA14-043D930A865A}" dt="2024-01-24T19:32:22.640" v="974"/>
          <ac:inkMkLst>
            <pc:docMk/>
            <pc:sldMk cId="2374835458" sldId="332"/>
            <ac:inkMk id="469" creationId="{0D475016-69F6-6596-2B45-734807F55594}"/>
          </ac:inkMkLst>
        </pc:inkChg>
        <pc:inkChg chg="add mod">
          <ac:chgData name="Kokchun Giang" userId="67e2125d-ec8c-4323-9653-9824a2ad815f" providerId="ADAL" clId="{C25B542B-E4E8-D141-AA14-043D930A865A}" dt="2024-01-24T19:32:22.640" v="974"/>
          <ac:inkMkLst>
            <pc:docMk/>
            <pc:sldMk cId="2374835458" sldId="332"/>
            <ac:inkMk id="470" creationId="{173DECC1-89EF-2E4D-8B6A-7B86E54512BD}"/>
          </ac:inkMkLst>
        </pc:inkChg>
        <pc:inkChg chg="add mod">
          <ac:chgData name="Kokchun Giang" userId="67e2125d-ec8c-4323-9653-9824a2ad815f" providerId="ADAL" clId="{C25B542B-E4E8-D141-AA14-043D930A865A}" dt="2024-01-24T19:32:22.640" v="974"/>
          <ac:inkMkLst>
            <pc:docMk/>
            <pc:sldMk cId="2374835458" sldId="332"/>
            <ac:inkMk id="471" creationId="{47A5E660-7048-EF08-A2C8-EA24CCDF2D71}"/>
          </ac:inkMkLst>
        </pc:inkChg>
        <pc:inkChg chg="add mod">
          <ac:chgData name="Kokchun Giang" userId="67e2125d-ec8c-4323-9653-9824a2ad815f" providerId="ADAL" clId="{C25B542B-E4E8-D141-AA14-043D930A865A}" dt="2024-01-24T19:32:22.640" v="974"/>
          <ac:inkMkLst>
            <pc:docMk/>
            <pc:sldMk cId="2374835458" sldId="332"/>
            <ac:inkMk id="484" creationId="{012BA785-9302-56A0-EC30-4F78EF47354E}"/>
          </ac:inkMkLst>
        </pc:inkChg>
        <pc:inkChg chg="add mod">
          <ac:chgData name="Kokchun Giang" userId="67e2125d-ec8c-4323-9653-9824a2ad815f" providerId="ADAL" clId="{C25B542B-E4E8-D141-AA14-043D930A865A}" dt="2024-01-24T19:32:22.640" v="974"/>
          <ac:inkMkLst>
            <pc:docMk/>
            <pc:sldMk cId="2374835458" sldId="332"/>
            <ac:inkMk id="485" creationId="{59B5AB25-4B20-C5D2-93B8-A1B04E781E8A}"/>
          </ac:inkMkLst>
        </pc:inkChg>
        <pc:inkChg chg="add mod">
          <ac:chgData name="Kokchun Giang" userId="67e2125d-ec8c-4323-9653-9824a2ad815f" providerId="ADAL" clId="{C25B542B-E4E8-D141-AA14-043D930A865A}" dt="2024-01-24T19:32:22.640" v="974"/>
          <ac:inkMkLst>
            <pc:docMk/>
            <pc:sldMk cId="2374835458" sldId="332"/>
            <ac:inkMk id="486" creationId="{9EC1F925-704C-810C-D7F2-8D2C2D4EC365}"/>
          </ac:inkMkLst>
        </pc:inkChg>
        <pc:inkChg chg="add mod">
          <ac:chgData name="Kokchun Giang" userId="67e2125d-ec8c-4323-9653-9824a2ad815f" providerId="ADAL" clId="{C25B542B-E4E8-D141-AA14-043D930A865A}" dt="2024-01-24T19:32:28.391" v="989"/>
          <ac:inkMkLst>
            <pc:docMk/>
            <pc:sldMk cId="2374835458" sldId="332"/>
            <ac:inkMk id="489" creationId="{B13EEEAD-DBAD-E180-8022-C90C5EA19E75}"/>
          </ac:inkMkLst>
        </pc:inkChg>
        <pc:inkChg chg="add mod">
          <ac:chgData name="Kokchun Giang" userId="67e2125d-ec8c-4323-9653-9824a2ad815f" providerId="ADAL" clId="{C25B542B-E4E8-D141-AA14-043D930A865A}" dt="2024-01-24T19:32:28.391" v="989"/>
          <ac:inkMkLst>
            <pc:docMk/>
            <pc:sldMk cId="2374835458" sldId="332"/>
            <ac:inkMk id="492" creationId="{F397D5DF-D274-C292-3A23-A5E65153C117}"/>
          </ac:inkMkLst>
        </pc:inkChg>
        <pc:inkChg chg="add mod">
          <ac:chgData name="Kokchun Giang" userId="67e2125d-ec8c-4323-9653-9824a2ad815f" providerId="ADAL" clId="{C25B542B-E4E8-D141-AA14-043D930A865A}" dt="2024-01-24T19:32:28.391" v="989"/>
          <ac:inkMkLst>
            <pc:docMk/>
            <pc:sldMk cId="2374835458" sldId="332"/>
            <ac:inkMk id="493" creationId="{19925027-ED16-4A22-DD13-70F128649544}"/>
          </ac:inkMkLst>
        </pc:inkChg>
        <pc:inkChg chg="del">
          <ac:chgData name="Kokchun Giang" userId="67e2125d-ec8c-4323-9653-9824a2ad815f" providerId="ADAL" clId="{C25B542B-E4E8-D141-AA14-043D930A865A}" dt="2024-01-24T19:28:20.285" v="957" actId="478"/>
          <ac:inkMkLst>
            <pc:docMk/>
            <pc:sldMk cId="2374835458" sldId="332"/>
            <ac:inkMk id="517" creationId="{FA315856-D211-50B8-3D5C-77C9CC560C59}"/>
          </ac:inkMkLst>
        </pc:inkChg>
        <pc:inkChg chg="del">
          <ac:chgData name="Kokchun Giang" userId="67e2125d-ec8c-4323-9653-9824a2ad815f" providerId="ADAL" clId="{C25B542B-E4E8-D141-AA14-043D930A865A}" dt="2024-01-24T19:28:20.285" v="957" actId="478"/>
          <ac:inkMkLst>
            <pc:docMk/>
            <pc:sldMk cId="2374835458" sldId="332"/>
            <ac:inkMk id="521" creationId="{46E1C3D0-D00B-09A0-1EB3-526106746C15}"/>
          </ac:inkMkLst>
        </pc:inkChg>
        <pc:inkChg chg="add mod">
          <ac:chgData name="Kokchun Giang" userId="67e2125d-ec8c-4323-9653-9824a2ad815f" providerId="ADAL" clId="{C25B542B-E4E8-D141-AA14-043D930A865A}" dt="2024-01-24T19:32:28.391" v="989"/>
          <ac:inkMkLst>
            <pc:docMk/>
            <pc:sldMk cId="2374835458" sldId="332"/>
            <ac:inkMk id="529" creationId="{2D8A81A3-0EAD-C88E-5C84-721B677CEB62}"/>
          </ac:inkMkLst>
        </pc:inkChg>
        <pc:inkChg chg="add mod">
          <ac:chgData name="Kokchun Giang" userId="67e2125d-ec8c-4323-9653-9824a2ad815f" providerId="ADAL" clId="{C25B542B-E4E8-D141-AA14-043D930A865A}" dt="2024-01-24T19:32:28.391" v="989"/>
          <ac:inkMkLst>
            <pc:docMk/>
            <pc:sldMk cId="2374835458" sldId="332"/>
            <ac:inkMk id="547" creationId="{487CEB27-51E7-4014-6C43-F039CED37C72}"/>
          </ac:inkMkLst>
        </pc:inkChg>
        <pc:inkChg chg="del">
          <ac:chgData name="Kokchun Giang" userId="67e2125d-ec8c-4323-9653-9824a2ad815f" providerId="ADAL" clId="{C25B542B-E4E8-D141-AA14-043D930A865A}" dt="2024-01-24T19:28:20.285" v="957" actId="478"/>
          <ac:inkMkLst>
            <pc:docMk/>
            <pc:sldMk cId="2374835458" sldId="332"/>
            <ac:inkMk id="560" creationId="{F358D0F6-73C6-6090-B462-C42CC4BC2CE8}"/>
          </ac:inkMkLst>
        </pc:inkChg>
        <pc:inkChg chg="add mod">
          <ac:chgData name="Kokchun Giang" userId="67e2125d-ec8c-4323-9653-9824a2ad815f" providerId="ADAL" clId="{C25B542B-E4E8-D141-AA14-043D930A865A}" dt="2024-01-24T19:32:28.391" v="989"/>
          <ac:inkMkLst>
            <pc:docMk/>
            <pc:sldMk cId="2374835458" sldId="332"/>
            <ac:inkMk id="572" creationId="{B140F469-0C19-AC98-9530-086131E21587}"/>
          </ac:inkMkLst>
        </pc:inkChg>
        <pc:inkChg chg="add mod">
          <ac:chgData name="Kokchun Giang" userId="67e2125d-ec8c-4323-9653-9824a2ad815f" providerId="ADAL" clId="{C25B542B-E4E8-D141-AA14-043D930A865A}" dt="2024-01-24T19:32:28.391" v="989"/>
          <ac:inkMkLst>
            <pc:docMk/>
            <pc:sldMk cId="2374835458" sldId="332"/>
            <ac:inkMk id="573" creationId="{12D12920-F108-7C09-6784-1746C78B6C1F}"/>
          </ac:inkMkLst>
        </pc:inkChg>
        <pc:inkChg chg="add mod">
          <ac:chgData name="Kokchun Giang" userId="67e2125d-ec8c-4323-9653-9824a2ad815f" providerId="ADAL" clId="{C25B542B-E4E8-D141-AA14-043D930A865A}" dt="2024-01-24T19:32:28.391" v="989"/>
          <ac:inkMkLst>
            <pc:docMk/>
            <pc:sldMk cId="2374835458" sldId="332"/>
            <ac:inkMk id="574" creationId="{B3D3EB80-A7C1-D277-7124-68A4FB5B885F}"/>
          </ac:inkMkLst>
        </pc:inkChg>
        <pc:inkChg chg="add mod">
          <ac:chgData name="Kokchun Giang" userId="67e2125d-ec8c-4323-9653-9824a2ad815f" providerId="ADAL" clId="{C25B542B-E4E8-D141-AA14-043D930A865A}" dt="2024-01-24T19:32:28.391" v="989"/>
          <ac:inkMkLst>
            <pc:docMk/>
            <pc:sldMk cId="2374835458" sldId="332"/>
            <ac:inkMk id="575" creationId="{75996273-1DDE-199D-9BA9-BB9FBB46C318}"/>
          </ac:inkMkLst>
        </pc:inkChg>
        <pc:inkChg chg="add mod">
          <ac:chgData name="Kokchun Giang" userId="67e2125d-ec8c-4323-9653-9824a2ad815f" providerId="ADAL" clId="{C25B542B-E4E8-D141-AA14-043D930A865A}" dt="2024-01-24T19:32:28.391" v="989"/>
          <ac:inkMkLst>
            <pc:docMk/>
            <pc:sldMk cId="2374835458" sldId="332"/>
            <ac:inkMk id="576" creationId="{8B1AA286-8E05-F0B1-9F55-85652A360685}"/>
          </ac:inkMkLst>
        </pc:inkChg>
        <pc:inkChg chg="add mod">
          <ac:chgData name="Kokchun Giang" userId="67e2125d-ec8c-4323-9653-9824a2ad815f" providerId="ADAL" clId="{C25B542B-E4E8-D141-AA14-043D930A865A}" dt="2024-01-24T19:32:28.391" v="989"/>
          <ac:inkMkLst>
            <pc:docMk/>
            <pc:sldMk cId="2374835458" sldId="332"/>
            <ac:inkMk id="577" creationId="{067A7B27-AF38-97A3-237F-643CB01E808A}"/>
          </ac:inkMkLst>
        </pc:inkChg>
        <pc:inkChg chg="add mod">
          <ac:chgData name="Kokchun Giang" userId="67e2125d-ec8c-4323-9653-9824a2ad815f" providerId="ADAL" clId="{C25B542B-E4E8-D141-AA14-043D930A865A}" dt="2024-01-24T19:32:28.391" v="989"/>
          <ac:inkMkLst>
            <pc:docMk/>
            <pc:sldMk cId="2374835458" sldId="332"/>
            <ac:inkMk id="578" creationId="{CAAF3C94-A914-0067-7297-5AE3E6FC35DF}"/>
          </ac:inkMkLst>
        </pc:inkChg>
        <pc:inkChg chg="add mod">
          <ac:chgData name="Kokchun Giang" userId="67e2125d-ec8c-4323-9653-9824a2ad815f" providerId="ADAL" clId="{C25B542B-E4E8-D141-AA14-043D930A865A}" dt="2024-01-24T19:32:28.391" v="989"/>
          <ac:inkMkLst>
            <pc:docMk/>
            <pc:sldMk cId="2374835458" sldId="332"/>
            <ac:inkMk id="579" creationId="{3CBADC8C-7C80-4E1C-E6F5-9B6E053D0F14}"/>
          </ac:inkMkLst>
        </pc:inkChg>
        <pc:inkChg chg="add mod">
          <ac:chgData name="Kokchun Giang" userId="67e2125d-ec8c-4323-9653-9824a2ad815f" providerId="ADAL" clId="{C25B542B-E4E8-D141-AA14-043D930A865A}" dt="2024-01-24T19:32:28.391" v="989"/>
          <ac:inkMkLst>
            <pc:docMk/>
            <pc:sldMk cId="2374835458" sldId="332"/>
            <ac:inkMk id="580" creationId="{0A3A80E0-60CB-63DA-86D8-24630038AC26}"/>
          </ac:inkMkLst>
        </pc:inkChg>
        <pc:inkChg chg="add del mod">
          <ac:chgData name="Kokchun Giang" userId="67e2125d-ec8c-4323-9653-9824a2ad815f" providerId="ADAL" clId="{C25B542B-E4E8-D141-AA14-043D930A865A}" dt="2024-01-24T19:33:12.729" v="1033" actId="9405"/>
          <ac:inkMkLst>
            <pc:docMk/>
            <pc:sldMk cId="2374835458" sldId="332"/>
            <ac:inkMk id="583" creationId="{CDE07997-2317-3F37-CA20-AD2308BE2927}"/>
          </ac:inkMkLst>
        </pc:inkChg>
        <pc:inkChg chg="add del mod">
          <ac:chgData name="Kokchun Giang" userId="67e2125d-ec8c-4323-9653-9824a2ad815f" providerId="ADAL" clId="{C25B542B-E4E8-D141-AA14-043D930A865A}" dt="2024-01-24T19:33:12.019" v="1032" actId="9405"/>
          <ac:inkMkLst>
            <pc:docMk/>
            <pc:sldMk cId="2374835458" sldId="332"/>
            <ac:inkMk id="584" creationId="{01B51CC5-81A0-C0CB-800C-D52878000CB0}"/>
          </ac:inkMkLst>
        </pc:inkChg>
        <pc:inkChg chg="add del mod">
          <ac:chgData name="Kokchun Giang" userId="67e2125d-ec8c-4323-9653-9824a2ad815f" providerId="ADAL" clId="{C25B542B-E4E8-D141-AA14-043D930A865A}" dt="2024-01-24T19:33:11.681" v="1031" actId="9405"/>
          <ac:inkMkLst>
            <pc:docMk/>
            <pc:sldMk cId="2374835458" sldId="332"/>
            <ac:inkMk id="585" creationId="{35F31D4A-4E98-213F-0107-101626EC61D3}"/>
          </ac:inkMkLst>
        </pc:inkChg>
        <pc:inkChg chg="add del mod">
          <ac:chgData name="Kokchun Giang" userId="67e2125d-ec8c-4323-9653-9824a2ad815f" providerId="ADAL" clId="{C25B542B-E4E8-D141-AA14-043D930A865A}" dt="2024-01-24T19:33:11.325" v="1030" actId="9405"/>
          <ac:inkMkLst>
            <pc:docMk/>
            <pc:sldMk cId="2374835458" sldId="332"/>
            <ac:inkMk id="586" creationId="{E889B942-3C08-94AD-32FA-FFD6F3671EDA}"/>
          </ac:inkMkLst>
        </pc:inkChg>
        <pc:inkChg chg="add del mod">
          <ac:chgData name="Kokchun Giang" userId="67e2125d-ec8c-4323-9653-9824a2ad815f" providerId="ADAL" clId="{C25B542B-E4E8-D141-AA14-043D930A865A}" dt="2024-01-24T19:33:10.977" v="1029" actId="9405"/>
          <ac:inkMkLst>
            <pc:docMk/>
            <pc:sldMk cId="2374835458" sldId="332"/>
            <ac:inkMk id="587" creationId="{61B7EAB7-C20E-C44A-CDA6-55DDC47BAAE9}"/>
          </ac:inkMkLst>
        </pc:inkChg>
        <pc:inkChg chg="add del mod">
          <ac:chgData name="Kokchun Giang" userId="67e2125d-ec8c-4323-9653-9824a2ad815f" providerId="ADAL" clId="{C25B542B-E4E8-D141-AA14-043D930A865A}" dt="2024-01-24T19:33:10.610" v="1028" actId="9405"/>
          <ac:inkMkLst>
            <pc:docMk/>
            <pc:sldMk cId="2374835458" sldId="332"/>
            <ac:inkMk id="588" creationId="{5B9E64AF-68CA-2565-55DD-2BAD45FCE7B9}"/>
          </ac:inkMkLst>
        </pc:inkChg>
        <pc:inkChg chg="add del mod">
          <ac:chgData name="Kokchun Giang" userId="67e2125d-ec8c-4323-9653-9824a2ad815f" providerId="ADAL" clId="{C25B542B-E4E8-D141-AA14-043D930A865A}" dt="2024-01-24T19:33:10.325" v="1027" actId="9405"/>
          <ac:inkMkLst>
            <pc:docMk/>
            <pc:sldMk cId="2374835458" sldId="332"/>
            <ac:inkMk id="589" creationId="{25BF95C7-1E99-AB04-249C-361D371AEB76}"/>
          </ac:inkMkLst>
        </pc:inkChg>
        <pc:inkChg chg="add del mod">
          <ac:chgData name="Kokchun Giang" userId="67e2125d-ec8c-4323-9653-9824a2ad815f" providerId="ADAL" clId="{C25B542B-E4E8-D141-AA14-043D930A865A}" dt="2024-01-24T19:33:10.106" v="1026" actId="9405"/>
          <ac:inkMkLst>
            <pc:docMk/>
            <pc:sldMk cId="2374835458" sldId="332"/>
            <ac:inkMk id="590" creationId="{447ACBB1-4320-0557-73DA-30DD581E0627}"/>
          </ac:inkMkLst>
        </pc:inkChg>
        <pc:inkChg chg="add del mod">
          <ac:chgData name="Kokchun Giang" userId="67e2125d-ec8c-4323-9653-9824a2ad815f" providerId="ADAL" clId="{C25B542B-E4E8-D141-AA14-043D930A865A}" dt="2024-01-24T19:33:09.809" v="1025" actId="9405"/>
          <ac:inkMkLst>
            <pc:docMk/>
            <pc:sldMk cId="2374835458" sldId="332"/>
            <ac:inkMk id="591" creationId="{905C1C22-3CF2-2209-0A3F-0DFD5B20CF26}"/>
          </ac:inkMkLst>
        </pc:inkChg>
        <pc:inkChg chg="add del mod">
          <ac:chgData name="Kokchun Giang" userId="67e2125d-ec8c-4323-9653-9824a2ad815f" providerId="ADAL" clId="{C25B542B-E4E8-D141-AA14-043D930A865A}" dt="2024-01-24T19:33:09.561" v="1024" actId="9405"/>
          <ac:inkMkLst>
            <pc:docMk/>
            <pc:sldMk cId="2374835458" sldId="332"/>
            <ac:inkMk id="592" creationId="{7F32296E-8A84-9743-3DCC-770469D9DCA2}"/>
          </ac:inkMkLst>
        </pc:inkChg>
        <pc:inkChg chg="add del mod">
          <ac:chgData name="Kokchun Giang" userId="67e2125d-ec8c-4323-9653-9824a2ad815f" providerId="ADAL" clId="{C25B542B-E4E8-D141-AA14-043D930A865A}" dt="2024-01-24T19:33:09.301" v="1023" actId="9405"/>
          <ac:inkMkLst>
            <pc:docMk/>
            <pc:sldMk cId="2374835458" sldId="332"/>
            <ac:inkMk id="593" creationId="{AA27370D-6D4F-86B2-7DE3-70BC34D4C516}"/>
          </ac:inkMkLst>
        </pc:inkChg>
        <pc:inkChg chg="del">
          <ac:chgData name="Kokchun Giang" userId="67e2125d-ec8c-4323-9653-9824a2ad815f" providerId="ADAL" clId="{C25B542B-E4E8-D141-AA14-043D930A865A}" dt="2024-01-24T19:28:20.285" v="957" actId="478"/>
          <ac:inkMkLst>
            <pc:docMk/>
            <pc:sldMk cId="2374835458" sldId="332"/>
            <ac:inkMk id="594" creationId="{4330FE2F-8AEF-3033-73D4-B94EA24AFF84}"/>
          </ac:inkMkLst>
        </pc:inkChg>
        <pc:inkChg chg="del">
          <ac:chgData name="Kokchun Giang" userId="67e2125d-ec8c-4323-9653-9824a2ad815f" providerId="ADAL" clId="{C25B542B-E4E8-D141-AA14-043D930A865A}" dt="2024-01-24T19:28:20.285" v="957" actId="478"/>
          <ac:inkMkLst>
            <pc:docMk/>
            <pc:sldMk cId="2374835458" sldId="332"/>
            <ac:inkMk id="595" creationId="{90D67265-35D2-2104-950C-C49B18577209}"/>
          </ac:inkMkLst>
        </pc:inkChg>
        <pc:inkChg chg="add del mod">
          <ac:chgData name="Kokchun Giang" userId="67e2125d-ec8c-4323-9653-9824a2ad815f" providerId="ADAL" clId="{C25B542B-E4E8-D141-AA14-043D930A865A}" dt="2024-01-24T19:33:09.043" v="1022" actId="9405"/>
          <ac:inkMkLst>
            <pc:docMk/>
            <pc:sldMk cId="2374835458" sldId="332"/>
            <ac:inkMk id="596" creationId="{D2274587-63EA-167D-77A4-AA7215C11C74}"/>
          </ac:inkMkLst>
        </pc:inkChg>
        <pc:inkChg chg="add del mod">
          <ac:chgData name="Kokchun Giang" userId="67e2125d-ec8c-4323-9653-9824a2ad815f" providerId="ADAL" clId="{C25B542B-E4E8-D141-AA14-043D930A865A}" dt="2024-01-24T19:33:08.873" v="1021"/>
          <ac:inkMkLst>
            <pc:docMk/>
            <pc:sldMk cId="2374835458" sldId="332"/>
            <ac:inkMk id="610" creationId="{0967166F-0D8A-498C-1AF6-597F507DB563}"/>
          </ac:inkMkLst>
        </pc:inkChg>
        <pc:inkChg chg="add del mod">
          <ac:chgData name="Kokchun Giang" userId="67e2125d-ec8c-4323-9653-9824a2ad815f" providerId="ADAL" clId="{C25B542B-E4E8-D141-AA14-043D930A865A}" dt="2024-01-24T19:33:08.620" v="1019" actId="9405"/>
          <ac:inkMkLst>
            <pc:docMk/>
            <pc:sldMk cId="2374835458" sldId="332"/>
            <ac:inkMk id="619" creationId="{873947C6-D154-7848-7A9E-6E3FEFCFF79D}"/>
          </ac:inkMkLst>
        </pc:inkChg>
        <pc:inkChg chg="add del mod">
          <ac:chgData name="Kokchun Giang" userId="67e2125d-ec8c-4323-9653-9824a2ad815f" providerId="ADAL" clId="{C25B542B-E4E8-D141-AA14-043D930A865A}" dt="2024-01-24T19:33:08.410" v="1018" actId="9405"/>
          <ac:inkMkLst>
            <pc:docMk/>
            <pc:sldMk cId="2374835458" sldId="332"/>
            <ac:inkMk id="621" creationId="{422E2324-BF08-E759-B24B-E2CA6A9E3007}"/>
          </ac:inkMkLst>
        </pc:inkChg>
        <pc:inkChg chg="add del mod">
          <ac:chgData name="Kokchun Giang" userId="67e2125d-ec8c-4323-9653-9824a2ad815f" providerId="ADAL" clId="{C25B542B-E4E8-D141-AA14-043D930A865A}" dt="2024-01-24T19:33:08.226" v="1017" actId="9405"/>
          <ac:inkMkLst>
            <pc:docMk/>
            <pc:sldMk cId="2374835458" sldId="332"/>
            <ac:inkMk id="623" creationId="{5F000EBD-5843-BAB4-DCE2-300728719700}"/>
          </ac:inkMkLst>
        </pc:inkChg>
        <pc:inkChg chg="add del mod">
          <ac:chgData name="Kokchun Giang" userId="67e2125d-ec8c-4323-9653-9824a2ad815f" providerId="ADAL" clId="{C25B542B-E4E8-D141-AA14-043D930A865A}" dt="2024-01-24T19:33:07.991" v="1016" actId="9405"/>
          <ac:inkMkLst>
            <pc:docMk/>
            <pc:sldMk cId="2374835458" sldId="332"/>
            <ac:inkMk id="627" creationId="{0B31596C-694D-5E2C-6899-CC8266058741}"/>
          </ac:inkMkLst>
        </pc:inkChg>
        <pc:inkChg chg="add del mod">
          <ac:chgData name="Kokchun Giang" userId="67e2125d-ec8c-4323-9653-9824a2ad815f" providerId="ADAL" clId="{C25B542B-E4E8-D141-AA14-043D930A865A}" dt="2024-01-24T19:33:07.788" v="1015" actId="9405"/>
          <ac:inkMkLst>
            <pc:docMk/>
            <pc:sldMk cId="2374835458" sldId="332"/>
            <ac:inkMk id="628" creationId="{8D67A512-BBD2-2526-3203-07ECD4930E49}"/>
          </ac:inkMkLst>
        </pc:inkChg>
        <pc:inkChg chg="add del mod">
          <ac:chgData name="Kokchun Giang" userId="67e2125d-ec8c-4323-9653-9824a2ad815f" providerId="ADAL" clId="{C25B542B-E4E8-D141-AA14-043D930A865A}" dt="2024-01-24T19:33:07.573" v="1014" actId="9405"/>
          <ac:inkMkLst>
            <pc:docMk/>
            <pc:sldMk cId="2374835458" sldId="332"/>
            <ac:inkMk id="629" creationId="{80FA6795-46E7-1BAC-2A8C-81F13BDC5A2B}"/>
          </ac:inkMkLst>
        </pc:inkChg>
        <pc:inkChg chg="add del mod">
          <ac:chgData name="Kokchun Giang" userId="67e2125d-ec8c-4323-9653-9824a2ad815f" providerId="ADAL" clId="{C25B542B-E4E8-D141-AA14-043D930A865A}" dt="2024-01-24T19:33:07.272" v="1013"/>
          <ac:inkMkLst>
            <pc:docMk/>
            <pc:sldMk cId="2374835458" sldId="332"/>
            <ac:inkMk id="630" creationId="{F1D1B1C7-7647-A117-8984-1126EC76EC0E}"/>
          </ac:inkMkLst>
        </pc:inkChg>
        <pc:inkChg chg="add mod">
          <ac:chgData name="Kokchun Giang" userId="67e2125d-ec8c-4323-9653-9824a2ad815f" providerId="ADAL" clId="{C25B542B-E4E8-D141-AA14-043D930A865A}" dt="2024-01-24T19:33:29.913" v="1037"/>
          <ac:inkMkLst>
            <pc:docMk/>
            <pc:sldMk cId="2374835458" sldId="332"/>
            <ac:inkMk id="633" creationId="{574919A7-448A-79EA-32B2-5C7EEDBD7A82}"/>
          </ac:inkMkLst>
        </pc:inkChg>
        <pc:inkChg chg="add mod">
          <ac:chgData name="Kokchun Giang" userId="67e2125d-ec8c-4323-9653-9824a2ad815f" providerId="ADAL" clId="{C25B542B-E4E8-D141-AA14-043D930A865A}" dt="2024-01-24T19:33:29.913" v="1037"/>
          <ac:inkMkLst>
            <pc:docMk/>
            <pc:sldMk cId="2374835458" sldId="332"/>
            <ac:inkMk id="637" creationId="{B9141D87-6047-DDBD-D2E3-0C240B2E01CF}"/>
          </ac:inkMkLst>
        </pc:inkChg>
        <pc:inkChg chg="del">
          <ac:chgData name="Kokchun Giang" userId="67e2125d-ec8c-4323-9653-9824a2ad815f" providerId="ADAL" clId="{C25B542B-E4E8-D141-AA14-043D930A865A}" dt="2024-01-24T19:28:22.655" v="958" actId="478"/>
          <ac:inkMkLst>
            <pc:docMk/>
            <pc:sldMk cId="2374835458" sldId="332"/>
            <ac:inkMk id="677" creationId="{01DAC80F-6E5D-B43C-3AB7-14D80E3FDC46}"/>
          </ac:inkMkLst>
        </pc:inkChg>
        <pc:inkChg chg="del">
          <ac:chgData name="Kokchun Giang" userId="67e2125d-ec8c-4323-9653-9824a2ad815f" providerId="ADAL" clId="{C25B542B-E4E8-D141-AA14-043D930A865A}" dt="2024-01-24T19:28:22.655" v="958" actId="478"/>
          <ac:inkMkLst>
            <pc:docMk/>
            <pc:sldMk cId="2374835458" sldId="332"/>
            <ac:inkMk id="678" creationId="{DE5EC3A3-AE92-F028-2D0A-0D046F57EEA6}"/>
          </ac:inkMkLst>
        </pc:inkChg>
        <pc:inkChg chg="del">
          <ac:chgData name="Kokchun Giang" userId="67e2125d-ec8c-4323-9653-9824a2ad815f" providerId="ADAL" clId="{C25B542B-E4E8-D141-AA14-043D930A865A}" dt="2024-01-24T19:28:22.655" v="958" actId="478"/>
          <ac:inkMkLst>
            <pc:docMk/>
            <pc:sldMk cId="2374835458" sldId="332"/>
            <ac:inkMk id="679" creationId="{03620795-9FBE-29DC-5F57-56207CBC5A26}"/>
          </ac:inkMkLst>
        </pc:inkChg>
        <pc:inkChg chg="del">
          <ac:chgData name="Kokchun Giang" userId="67e2125d-ec8c-4323-9653-9824a2ad815f" providerId="ADAL" clId="{C25B542B-E4E8-D141-AA14-043D930A865A}" dt="2024-01-24T19:28:22.655" v="958" actId="478"/>
          <ac:inkMkLst>
            <pc:docMk/>
            <pc:sldMk cId="2374835458" sldId="332"/>
            <ac:inkMk id="680" creationId="{754F7ACE-D031-AC57-E1AB-2854B81396C7}"/>
          </ac:inkMkLst>
        </pc:inkChg>
        <pc:inkChg chg="del">
          <ac:chgData name="Kokchun Giang" userId="67e2125d-ec8c-4323-9653-9824a2ad815f" providerId="ADAL" clId="{C25B542B-E4E8-D141-AA14-043D930A865A}" dt="2024-01-24T19:28:22.655" v="958" actId="478"/>
          <ac:inkMkLst>
            <pc:docMk/>
            <pc:sldMk cId="2374835458" sldId="332"/>
            <ac:inkMk id="681" creationId="{77E81280-C7F8-C7A2-D715-496F4452BC21}"/>
          </ac:inkMkLst>
        </pc:inkChg>
        <pc:inkChg chg="add mod">
          <ac:chgData name="Kokchun Giang" userId="67e2125d-ec8c-4323-9653-9824a2ad815f" providerId="ADAL" clId="{C25B542B-E4E8-D141-AA14-043D930A865A}" dt="2024-01-24T19:33:29.913" v="1037"/>
          <ac:inkMkLst>
            <pc:docMk/>
            <pc:sldMk cId="2374835458" sldId="332"/>
            <ac:inkMk id="682" creationId="{E257B19C-0952-73E8-7E24-7EEC1D802D4D}"/>
          </ac:inkMkLst>
        </pc:inkChg>
        <pc:inkChg chg="add mod">
          <ac:chgData name="Kokchun Giang" userId="67e2125d-ec8c-4323-9653-9824a2ad815f" providerId="ADAL" clId="{C25B542B-E4E8-D141-AA14-043D930A865A}" dt="2024-01-24T19:33:40.368" v="1050"/>
          <ac:inkMkLst>
            <pc:docMk/>
            <pc:sldMk cId="2374835458" sldId="332"/>
            <ac:inkMk id="684" creationId="{683F5626-72FC-A645-2189-236FC69752E4}"/>
          </ac:inkMkLst>
        </pc:inkChg>
        <pc:inkChg chg="add mod">
          <ac:chgData name="Kokchun Giang" userId="67e2125d-ec8c-4323-9653-9824a2ad815f" providerId="ADAL" clId="{C25B542B-E4E8-D141-AA14-043D930A865A}" dt="2024-01-24T19:33:40.368" v="1050"/>
          <ac:inkMkLst>
            <pc:docMk/>
            <pc:sldMk cId="2374835458" sldId="332"/>
            <ac:inkMk id="685" creationId="{5CA21E26-46BF-E6FF-C03A-DC2C0005B879}"/>
          </ac:inkMkLst>
        </pc:inkChg>
        <pc:inkChg chg="add mod">
          <ac:chgData name="Kokchun Giang" userId="67e2125d-ec8c-4323-9653-9824a2ad815f" providerId="ADAL" clId="{C25B542B-E4E8-D141-AA14-043D930A865A}" dt="2024-01-24T19:33:40.368" v="1050"/>
          <ac:inkMkLst>
            <pc:docMk/>
            <pc:sldMk cId="2374835458" sldId="332"/>
            <ac:inkMk id="686" creationId="{C804F006-6096-6289-865E-A04EE0D9992C}"/>
          </ac:inkMkLst>
        </pc:inkChg>
        <pc:inkChg chg="add mod">
          <ac:chgData name="Kokchun Giang" userId="67e2125d-ec8c-4323-9653-9824a2ad815f" providerId="ADAL" clId="{C25B542B-E4E8-D141-AA14-043D930A865A}" dt="2024-01-24T19:33:40.368" v="1050"/>
          <ac:inkMkLst>
            <pc:docMk/>
            <pc:sldMk cId="2374835458" sldId="332"/>
            <ac:inkMk id="737" creationId="{374CAD46-E29B-864D-7C09-5EA06E4C0003}"/>
          </ac:inkMkLst>
        </pc:inkChg>
        <pc:inkChg chg="add mod">
          <ac:chgData name="Kokchun Giang" userId="67e2125d-ec8c-4323-9653-9824a2ad815f" providerId="ADAL" clId="{C25B542B-E4E8-D141-AA14-043D930A865A}" dt="2024-01-24T19:33:40.368" v="1050"/>
          <ac:inkMkLst>
            <pc:docMk/>
            <pc:sldMk cId="2374835458" sldId="332"/>
            <ac:inkMk id="756" creationId="{D9745246-F75D-C484-50D0-CEE16D616CBC}"/>
          </ac:inkMkLst>
        </pc:inkChg>
        <pc:inkChg chg="del">
          <ac:chgData name="Kokchun Giang" userId="67e2125d-ec8c-4323-9653-9824a2ad815f" providerId="ADAL" clId="{C25B542B-E4E8-D141-AA14-043D930A865A}" dt="2024-01-24T19:28:22.655" v="958" actId="478"/>
          <ac:inkMkLst>
            <pc:docMk/>
            <pc:sldMk cId="2374835458" sldId="332"/>
            <ac:inkMk id="783" creationId="{3C76B25B-B0F2-07AE-3D30-E1D706627B23}"/>
          </ac:inkMkLst>
        </pc:inkChg>
        <pc:inkChg chg="add mod">
          <ac:chgData name="Kokchun Giang" userId="67e2125d-ec8c-4323-9653-9824a2ad815f" providerId="ADAL" clId="{C25B542B-E4E8-D141-AA14-043D930A865A}" dt="2024-01-24T19:33:40.368" v="1050"/>
          <ac:inkMkLst>
            <pc:docMk/>
            <pc:sldMk cId="2374835458" sldId="332"/>
            <ac:inkMk id="784" creationId="{13471278-9FEA-104A-3D16-A281B5BBE86E}"/>
          </ac:inkMkLst>
        </pc:inkChg>
        <pc:inkChg chg="add mod">
          <ac:chgData name="Kokchun Giang" userId="67e2125d-ec8c-4323-9653-9824a2ad815f" providerId="ADAL" clId="{C25B542B-E4E8-D141-AA14-043D930A865A}" dt="2024-01-24T19:33:40.368" v="1050"/>
          <ac:inkMkLst>
            <pc:docMk/>
            <pc:sldMk cId="2374835458" sldId="332"/>
            <ac:inkMk id="785" creationId="{1FF1E015-1F55-9D16-E90B-EA60F90DD10F}"/>
          </ac:inkMkLst>
        </pc:inkChg>
        <pc:inkChg chg="add mod">
          <ac:chgData name="Kokchun Giang" userId="67e2125d-ec8c-4323-9653-9824a2ad815f" providerId="ADAL" clId="{C25B542B-E4E8-D141-AA14-043D930A865A}" dt="2024-01-24T19:33:40.368" v="1050"/>
          <ac:inkMkLst>
            <pc:docMk/>
            <pc:sldMk cId="2374835458" sldId="332"/>
            <ac:inkMk id="790" creationId="{5E1840E7-5F22-ECDB-F0B3-FD062C03E57C}"/>
          </ac:inkMkLst>
        </pc:inkChg>
        <pc:inkChg chg="add mod">
          <ac:chgData name="Kokchun Giang" userId="67e2125d-ec8c-4323-9653-9824a2ad815f" providerId="ADAL" clId="{C25B542B-E4E8-D141-AA14-043D930A865A}" dt="2024-01-24T19:33:40.368" v="1050"/>
          <ac:inkMkLst>
            <pc:docMk/>
            <pc:sldMk cId="2374835458" sldId="332"/>
            <ac:inkMk id="791" creationId="{057EA302-9407-4AC1-BF40-B85870DE1684}"/>
          </ac:inkMkLst>
        </pc:inkChg>
        <pc:inkChg chg="add mod">
          <ac:chgData name="Kokchun Giang" userId="67e2125d-ec8c-4323-9653-9824a2ad815f" providerId="ADAL" clId="{C25B542B-E4E8-D141-AA14-043D930A865A}" dt="2024-01-24T19:33:40.368" v="1050"/>
          <ac:inkMkLst>
            <pc:docMk/>
            <pc:sldMk cId="2374835458" sldId="332"/>
            <ac:inkMk id="792" creationId="{29EBBE87-542D-B245-8A30-71AA5F55172B}"/>
          </ac:inkMkLst>
        </pc:inkChg>
        <pc:inkChg chg="add mod">
          <ac:chgData name="Kokchun Giang" userId="67e2125d-ec8c-4323-9653-9824a2ad815f" providerId="ADAL" clId="{C25B542B-E4E8-D141-AA14-043D930A865A}" dt="2024-01-24T19:33:40.368" v="1050"/>
          <ac:inkMkLst>
            <pc:docMk/>
            <pc:sldMk cId="2374835458" sldId="332"/>
            <ac:inkMk id="793" creationId="{96BD18EE-7E53-EEF0-23B2-9E7D0A7CC400}"/>
          </ac:inkMkLst>
        </pc:inkChg>
        <pc:inkChg chg="add mod">
          <ac:chgData name="Kokchun Giang" userId="67e2125d-ec8c-4323-9653-9824a2ad815f" providerId="ADAL" clId="{C25B542B-E4E8-D141-AA14-043D930A865A}" dt="2024-01-24T19:33:40.368" v="1050"/>
          <ac:inkMkLst>
            <pc:docMk/>
            <pc:sldMk cId="2374835458" sldId="332"/>
            <ac:inkMk id="794" creationId="{30C4DEDD-FBAA-2650-EC3E-E89DA24AD6F1}"/>
          </ac:inkMkLst>
        </pc:inkChg>
        <pc:inkChg chg="add mod">
          <ac:chgData name="Kokchun Giang" userId="67e2125d-ec8c-4323-9653-9824a2ad815f" providerId="ADAL" clId="{C25B542B-E4E8-D141-AA14-043D930A865A}" dt="2024-01-24T19:33:57.671" v="1054"/>
          <ac:inkMkLst>
            <pc:docMk/>
            <pc:sldMk cId="2374835458" sldId="332"/>
            <ac:inkMk id="799" creationId="{75166C3B-7B97-D7A4-44AB-B1A60C086402}"/>
          </ac:inkMkLst>
        </pc:inkChg>
        <pc:inkChg chg="add mod">
          <ac:chgData name="Kokchun Giang" userId="67e2125d-ec8c-4323-9653-9824a2ad815f" providerId="ADAL" clId="{C25B542B-E4E8-D141-AA14-043D930A865A}" dt="2024-01-24T19:33:57.671" v="1054"/>
          <ac:inkMkLst>
            <pc:docMk/>
            <pc:sldMk cId="2374835458" sldId="332"/>
            <ac:inkMk id="800" creationId="{B013A4C7-A679-E428-5C51-E1A3B2E1D9C8}"/>
          </ac:inkMkLst>
        </pc:inkChg>
        <pc:inkChg chg="add mod">
          <ac:chgData name="Kokchun Giang" userId="67e2125d-ec8c-4323-9653-9824a2ad815f" providerId="ADAL" clId="{C25B542B-E4E8-D141-AA14-043D930A865A}" dt="2024-01-24T19:33:57.671" v="1054"/>
          <ac:inkMkLst>
            <pc:docMk/>
            <pc:sldMk cId="2374835458" sldId="332"/>
            <ac:inkMk id="801" creationId="{0EAA80AB-6D2E-4C79-939A-8E4A76581969}"/>
          </ac:inkMkLst>
        </pc:inkChg>
        <pc:inkChg chg="add mod">
          <ac:chgData name="Kokchun Giang" userId="67e2125d-ec8c-4323-9653-9824a2ad815f" providerId="ADAL" clId="{C25B542B-E4E8-D141-AA14-043D930A865A}" dt="2024-01-24T19:34:02.143" v="1065"/>
          <ac:inkMkLst>
            <pc:docMk/>
            <pc:sldMk cId="2374835458" sldId="332"/>
            <ac:inkMk id="803" creationId="{338AC4D5-6B23-A82E-3F69-C946EF3AECE5}"/>
          </ac:inkMkLst>
        </pc:inkChg>
        <pc:inkChg chg="add mod">
          <ac:chgData name="Kokchun Giang" userId="67e2125d-ec8c-4323-9653-9824a2ad815f" providerId="ADAL" clId="{C25B542B-E4E8-D141-AA14-043D930A865A}" dt="2024-01-24T19:34:02.143" v="1065"/>
          <ac:inkMkLst>
            <pc:docMk/>
            <pc:sldMk cId="2374835458" sldId="332"/>
            <ac:inkMk id="804" creationId="{0EF60B1B-3394-2C8C-DA64-4AFF7EF70961}"/>
          </ac:inkMkLst>
        </pc:inkChg>
        <pc:inkChg chg="add mod">
          <ac:chgData name="Kokchun Giang" userId="67e2125d-ec8c-4323-9653-9824a2ad815f" providerId="ADAL" clId="{C25B542B-E4E8-D141-AA14-043D930A865A}" dt="2024-01-24T19:34:02.143" v="1065"/>
          <ac:inkMkLst>
            <pc:docMk/>
            <pc:sldMk cId="2374835458" sldId="332"/>
            <ac:inkMk id="806" creationId="{54041951-0EDD-914A-E1BD-A51614EC7E49}"/>
          </ac:inkMkLst>
        </pc:inkChg>
        <pc:inkChg chg="add mod">
          <ac:chgData name="Kokchun Giang" userId="67e2125d-ec8c-4323-9653-9824a2ad815f" providerId="ADAL" clId="{C25B542B-E4E8-D141-AA14-043D930A865A}" dt="2024-01-24T19:34:02.143" v="1065"/>
          <ac:inkMkLst>
            <pc:docMk/>
            <pc:sldMk cId="2374835458" sldId="332"/>
            <ac:inkMk id="807" creationId="{8E73DD99-0971-CDA5-E74D-12C55A752E7D}"/>
          </ac:inkMkLst>
        </pc:inkChg>
        <pc:inkChg chg="add mod">
          <ac:chgData name="Kokchun Giang" userId="67e2125d-ec8c-4323-9653-9824a2ad815f" providerId="ADAL" clId="{C25B542B-E4E8-D141-AA14-043D930A865A}" dt="2024-01-24T19:34:02.143" v="1065"/>
          <ac:inkMkLst>
            <pc:docMk/>
            <pc:sldMk cId="2374835458" sldId="332"/>
            <ac:inkMk id="808" creationId="{8C34B852-88DF-26A2-E0A1-7D23FE31AB7C}"/>
          </ac:inkMkLst>
        </pc:inkChg>
        <pc:inkChg chg="add mod">
          <ac:chgData name="Kokchun Giang" userId="67e2125d-ec8c-4323-9653-9824a2ad815f" providerId="ADAL" clId="{C25B542B-E4E8-D141-AA14-043D930A865A}" dt="2024-01-24T19:34:02.143" v="1065"/>
          <ac:inkMkLst>
            <pc:docMk/>
            <pc:sldMk cId="2374835458" sldId="332"/>
            <ac:inkMk id="809" creationId="{1304EC98-3BB7-5B10-EA34-F2D023F008FC}"/>
          </ac:inkMkLst>
        </pc:inkChg>
        <pc:inkChg chg="add mod">
          <ac:chgData name="Kokchun Giang" userId="67e2125d-ec8c-4323-9653-9824a2ad815f" providerId="ADAL" clId="{C25B542B-E4E8-D141-AA14-043D930A865A}" dt="2024-01-24T19:34:02.143" v="1065"/>
          <ac:inkMkLst>
            <pc:docMk/>
            <pc:sldMk cId="2374835458" sldId="332"/>
            <ac:inkMk id="810" creationId="{67C9A02C-7F73-5F41-BCE8-DEB31A2E2307}"/>
          </ac:inkMkLst>
        </pc:inkChg>
        <pc:inkChg chg="add mod">
          <ac:chgData name="Kokchun Giang" userId="67e2125d-ec8c-4323-9653-9824a2ad815f" providerId="ADAL" clId="{C25B542B-E4E8-D141-AA14-043D930A865A}" dt="2024-01-24T19:34:02.143" v="1065"/>
          <ac:inkMkLst>
            <pc:docMk/>
            <pc:sldMk cId="2374835458" sldId="332"/>
            <ac:inkMk id="811" creationId="{BDDC2ACA-317F-FF96-B426-1A83EA4153BD}"/>
          </ac:inkMkLst>
        </pc:inkChg>
        <pc:inkChg chg="add mod">
          <ac:chgData name="Kokchun Giang" userId="67e2125d-ec8c-4323-9653-9824a2ad815f" providerId="ADAL" clId="{C25B542B-E4E8-D141-AA14-043D930A865A}" dt="2024-01-24T19:34:02.143" v="1065"/>
          <ac:inkMkLst>
            <pc:docMk/>
            <pc:sldMk cId="2374835458" sldId="332"/>
            <ac:inkMk id="812" creationId="{C441A83C-827C-EB90-8862-52CDA2A26232}"/>
          </ac:inkMkLst>
        </pc:inkChg>
        <pc:inkChg chg="add mod">
          <ac:chgData name="Kokchun Giang" userId="67e2125d-ec8c-4323-9653-9824a2ad815f" providerId="ADAL" clId="{C25B542B-E4E8-D141-AA14-043D930A865A}" dt="2024-01-24T19:34:06.944" v="1072"/>
          <ac:inkMkLst>
            <pc:docMk/>
            <pc:sldMk cId="2374835458" sldId="332"/>
            <ac:inkMk id="815" creationId="{F6C30015-835C-5E43-727A-1FE08A66D6B9}"/>
          </ac:inkMkLst>
        </pc:inkChg>
        <pc:inkChg chg="add mod">
          <ac:chgData name="Kokchun Giang" userId="67e2125d-ec8c-4323-9653-9824a2ad815f" providerId="ADAL" clId="{C25B542B-E4E8-D141-AA14-043D930A865A}" dt="2024-01-24T19:34:06.944" v="1072"/>
          <ac:inkMkLst>
            <pc:docMk/>
            <pc:sldMk cId="2374835458" sldId="332"/>
            <ac:inkMk id="816" creationId="{E20239B0-DD62-4ABF-8DF6-58C2F0A310A5}"/>
          </ac:inkMkLst>
        </pc:inkChg>
        <pc:inkChg chg="add mod">
          <ac:chgData name="Kokchun Giang" userId="67e2125d-ec8c-4323-9653-9824a2ad815f" providerId="ADAL" clId="{C25B542B-E4E8-D141-AA14-043D930A865A}" dt="2024-01-24T19:34:06.944" v="1072"/>
          <ac:inkMkLst>
            <pc:docMk/>
            <pc:sldMk cId="2374835458" sldId="332"/>
            <ac:inkMk id="817" creationId="{E57C83E4-D057-3A73-33E7-185902C4EBA4}"/>
          </ac:inkMkLst>
        </pc:inkChg>
        <pc:inkChg chg="add mod">
          <ac:chgData name="Kokchun Giang" userId="67e2125d-ec8c-4323-9653-9824a2ad815f" providerId="ADAL" clId="{C25B542B-E4E8-D141-AA14-043D930A865A}" dt="2024-01-24T19:34:06.944" v="1072"/>
          <ac:inkMkLst>
            <pc:docMk/>
            <pc:sldMk cId="2374835458" sldId="332"/>
            <ac:inkMk id="818" creationId="{14D46927-E7C1-890C-B4BF-4E955978302C}"/>
          </ac:inkMkLst>
        </pc:inkChg>
        <pc:inkChg chg="add mod">
          <ac:chgData name="Kokchun Giang" userId="67e2125d-ec8c-4323-9653-9824a2ad815f" providerId="ADAL" clId="{C25B542B-E4E8-D141-AA14-043D930A865A}" dt="2024-01-24T19:34:06.944" v="1072"/>
          <ac:inkMkLst>
            <pc:docMk/>
            <pc:sldMk cId="2374835458" sldId="332"/>
            <ac:inkMk id="819" creationId="{4665F13C-9369-70FD-AAAD-DF089B2E8A6E}"/>
          </ac:inkMkLst>
        </pc:inkChg>
        <pc:inkChg chg="add mod">
          <ac:chgData name="Kokchun Giang" userId="67e2125d-ec8c-4323-9653-9824a2ad815f" providerId="ADAL" clId="{C25B542B-E4E8-D141-AA14-043D930A865A}" dt="2024-01-24T19:34:06.944" v="1072"/>
          <ac:inkMkLst>
            <pc:docMk/>
            <pc:sldMk cId="2374835458" sldId="332"/>
            <ac:inkMk id="820" creationId="{DF94D419-CB93-3D3E-CC90-37F0E1F83073}"/>
          </ac:inkMkLst>
        </pc:inkChg>
        <pc:inkChg chg="add mod">
          <ac:chgData name="Kokchun Giang" userId="67e2125d-ec8c-4323-9653-9824a2ad815f" providerId="ADAL" clId="{C25B542B-E4E8-D141-AA14-043D930A865A}" dt="2024-01-24T19:34:11.534" v="1080"/>
          <ac:inkMkLst>
            <pc:docMk/>
            <pc:sldMk cId="2374835458" sldId="332"/>
            <ac:inkMk id="822" creationId="{F0925140-6A89-D48E-481E-19F1B9846AED}"/>
          </ac:inkMkLst>
        </pc:inkChg>
        <pc:inkChg chg="add mod">
          <ac:chgData name="Kokchun Giang" userId="67e2125d-ec8c-4323-9653-9824a2ad815f" providerId="ADAL" clId="{C25B542B-E4E8-D141-AA14-043D930A865A}" dt="2024-01-24T19:34:11.534" v="1080"/>
          <ac:inkMkLst>
            <pc:docMk/>
            <pc:sldMk cId="2374835458" sldId="332"/>
            <ac:inkMk id="823" creationId="{9EFC2C1D-0670-19BE-4E33-230AEDCEF93C}"/>
          </ac:inkMkLst>
        </pc:inkChg>
        <pc:inkChg chg="add mod">
          <ac:chgData name="Kokchun Giang" userId="67e2125d-ec8c-4323-9653-9824a2ad815f" providerId="ADAL" clId="{C25B542B-E4E8-D141-AA14-043D930A865A}" dt="2024-01-24T19:34:11.534" v="1080"/>
          <ac:inkMkLst>
            <pc:docMk/>
            <pc:sldMk cId="2374835458" sldId="332"/>
            <ac:inkMk id="824" creationId="{B6047E39-410F-01FF-C41D-AD25D524246D}"/>
          </ac:inkMkLst>
        </pc:inkChg>
        <pc:inkChg chg="add mod">
          <ac:chgData name="Kokchun Giang" userId="67e2125d-ec8c-4323-9653-9824a2ad815f" providerId="ADAL" clId="{C25B542B-E4E8-D141-AA14-043D930A865A}" dt="2024-01-24T19:34:11.534" v="1080"/>
          <ac:inkMkLst>
            <pc:docMk/>
            <pc:sldMk cId="2374835458" sldId="332"/>
            <ac:inkMk id="825" creationId="{C2FF0687-5904-1DEE-1F65-54E367549D7B}"/>
          </ac:inkMkLst>
        </pc:inkChg>
        <pc:inkChg chg="add mod">
          <ac:chgData name="Kokchun Giang" userId="67e2125d-ec8c-4323-9653-9824a2ad815f" providerId="ADAL" clId="{C25B542B-E4E8-D141-AA14-043D930A865A}" dt="2024-01-24T19:34:11.534" v="1080"/>
          <ac:inkMkLst>
            <pc:docMk/>
            <pc:sldMk cId="2374835458" sldId="332"/>
            <ac:inkMk id="826" creationId="{01A997B5-00E5-CAB4-8F99-7B1C47C972DE}"/>
          </ac:inkMkLst>
        </pc:inkChg>
        <pc:inkChg chg="add mod">
          <ac:chgData name="Kokchun Giang" userId="67e2125d-ec8c-4323-9653-9824a2ad815f" providerId="ADAL" clId="{C25B542B-E4E8-D141-AA14-043D930A865A}" dt="2024-01-24T19:34:11.534" v="1080"/>
          <ac:inkMkLst>
            <pc:docMk/>
            <pc:sldMk cId="2374835458" sldId="332"/>
            <ac:inkMk id="827" creationId="{2CB5EF37-AF27-DDF6-C7B1-EC1E3FA16C4A}"/>
          </ac:inkMkLst>
        </pc:inkChg>
        <pc:inkChg chg="add mod">
          <ac:chgData name="Kokchun Giang" userId="67e2125d-ec8c-4323-9653-9824a2ad815f" providerId="ADAL" clId="{C25B542B-E4E8-D141-AA14-043D930A865A}" dt="2024-01-24T19:34:11.534" v="1080"/>
          <ac:inkMkLst>
            <pc:docMk/>
            <pc:sldMk cId="2374835458" sldId="332"/>
            <ac:inkMk id="828" creationId="{F8E362B8-D4A7-122C-DF8E-A448F78C3A4F}"/>
          </ac:inkMkLst>
        </pc:inkChg>
        <pc:inkChg chg="add mod">
          <ac:chgData name="Kokchun Giang" userId="67e2125d-ec8c-4323-9653-9824a2ad815f" providerId="ADAL" clId="{C25B542B-E4E8-D141-AA14-043D930A865A}" dt="2024-01-24T19:34:17.339" v="1091"/>
          <ac:inkMkLst>
            <pc:docMk/>
            <pc:sldMk cId="2374835458" sldId="332"/>
            <ac:inkMk id="830" creationId="{42CED6AF-EB53-7230-C7EF-3DCCA85F2BAB}"/>
          </ac:inkMkLst>
        </pc:inkChg>
        <pc:inkChg chg="add mod">
          <ac:chgData name="Kokchun Giang" userId="67e2125d-ec8c-4323-9653-9824a2ad815f" providerId="ADAL" clId="{C25B542B-E4E8-D141-AA14-043D930A865A}" dt="2024-01-24T19:34:17.339" v="1091"/>
          <ac:inkMkLst>
            <pc:docMk/>
            <pc:sldMk cId="2374835458" sldId="332"/>
            <ac:inkMk id="831" creationId="{AE8BCDDA-2C3D-2ED9-69E8-D448F337B8CC}"/>
          </ac:inkMkLst>
        </pc:inkChg>
        <pc:inkChg chg="add mod">
          <ac:chgData name="Kokchun Giang" userId="67e2125d-ec8c-4323-9653-9824a2ad815f" providerId="ADAL" clId="{C25B542B-E4E8-D141-AA14-043D930A865A}" dt="2024-01-24T19:34:17.339" v="1091"/>
          <ac:inkMkLst>
            <pc:docMk/>
            <pc:sldMk cId="2374835458" sldId="332"/>
            <ac:inkMk id="832" creationId="{A6143E29-0658-A548-5A3C-5F57CBB694F2}"/>
          </ac:inkMkLst>
        </pc:inkChg>
        <pc:inkChg chg="add mod">
          <ac:chgData name="Kokchun Giang" userId="67e2125d-ec8c-4323-9653-9824a2ad815f" providerId="ADAL" clId="{C25B542B-E4E8-D141-AA14-043D930A865A}" dt="2024-01-24T19:34:17.339" v="1091"/>
          <ac:inkMkLst>
            <pc:docMk/>
            <pc:sldMk cId="2374835458" sldId="332"/>
            <ac:inkMk id="833" creationId="{C2FE42A5-C085-B170-082B-0BC92D17E496}"/>
          </ac:inkMkLst>
        </pc:inkChg>
        <pc:inkChg chg="add mod">
          <ac:chgData name="Kokchun Giang" userId="67e2125d-ec8c-4323-9653-9824a2ad815f" providerId="ADAL" clId="{C25B542B-E4E8-D141-AA14-043D930A865A}" dt="2024-01-24T19:34:17.339" v="1091"/>
          <ac:inkMkLst>
            <pc:docMk/>
            <pc:sldMk cId="2374835458" sldId="332"/>
            <ac:inkMk id="834" creationId="{897B5426-414B-39B4-6EA1-72DAFB18DAA7}"/>
          </ac:inkMkLst>
        </pc:inkChg>
        <pc:inkChg chg="add mod">
          <ac:chgData name="Kokchun Giang" userId="67e2125d-ec8c-4323-9653-9824a2ad815f" providerId="ADAL" clId="{C25B542B-E4E8-D141-AA14-043D930A865A}" dt="2024-01-24T19:34:17.339" v="1091"/>
          <ac:inkMkLst>
            <pc:docMk/>
            <pc:sldMk cId="2374835458" sldId="332"/>
            <ac:inkMk id="835" creationId="{904B5FA4-EEBC-2F1B-C24A-A5760B473BE8}"/>
          </ac:inkMkLst>
        </pc:inkChg>
        <pc:inkChg chg="add mod">
          <ac:chgData name="Kokchun Giang" userId="67e2125d-ec8c-4323-9653-9824a2ad815f" providerId="ADAL" clId="{C25B542B-E4E8-D141-AA14-043D930A865A}" dt="2024-01-24T19:34:17.339" v="1091"/>
          <ac:inkMkLst>
            <pc:docMk/>
            <pc:sldMk cId="2374835458" sldId="332"/>
            <ac:inkMk id="836" creationId="{AED673C2-2970-F5FD-722A-E2DD2140224B}"/>
          </ac:inkMkLst>
        </pc:inkChg>
        <pc:inkChg chg="add mod">
          <ac:chgData name="Kokchun Giang" userId="67e2125d-ec8c-4323-9653-9824a2ad815f" providerId="ADAL" clId="{C25B542B-E4E8-D141-AA14-043D930A865A}" dt="2024-01-24T19:34:17.339" v="1091"/>
          <ac:inkMkLst>
            <pc:docMk/>
            <pc:sldMk cId="2374835458" sldId="332"/>
            <ac:inkMk id="837" creationId="{5A514F27-C3CE-E21F-B942-6D5FF638884D}"/>
          </ac:inkMkLst>
        </pc:inkChg>
        <pc:inkChg chg="add mod">
          <ac:chgData name="Kokchun Giang" userId="67e2125d-ec8c-4323-9653-9824a2ad815f" providerId="ADAL" clId="{C25B542B-E4E8-D141-AA14-043D930A865A}" dt="2024-01-24T19:34:21.254" v="1096"/>
          <ac:inkMkLst>
            <pc:docMk/>
            <pc:sldMk cId="2374835458" sldId="332"/>
            <ac:inkMk id="839" creationId="{B680F558-0324-A0FB-EDA9-B47928EC89EC}"/>
          </ac:inkMkLst>
        </pc:inkChg>
        <pc:inkChg chg="add mod">
          <ac:chgData name="Kokchun Giang" userId="67e2125d-ec8c-4323-9653-9824a2ad815f" providerId="ADAL" clId="{C25B542B-E4E8-D141-AA14-043D930A865A}" dt="2024-01-24T19:34:21.254" v="1096"/>
          <ac:inkMkLst>
            <pc:docMk/>
            <pc:sldMk cId="2374835458" sldId="332"/>
            <ac:inkMk id="840" creationId="{9999625B-007D-FE9F-12CC-79160868C4D2}"/>
          </ac:inkMkLst>
        </pc:inkChg>
        <pc:inkChg chg="add mod">
          <ac:chgData name="Kokchun Giang" userId="67e2125d-ec8c-4323-9653-9824a2ad815f" providerId="ADAL" clId="{C25B542B-E4E8-D141-AA14-043D930A865A}" dt="2024-01-24T19:34:21.254" v="1096"/>
          <ac:inkMkLst>
            <pc:docMk/>
            <pc:sldMk cId="2374835458" sldId="332"/>
            <ac:inkMk id="841" creationId="{16176A1C-8D96-92BC-EAA2-1D4E044DE971}"/>
          </ac:inkMkLst>
        </pc:inkChg>
        <pc:inkChg chg="add mod">
          <ac:chgData name="Kokchun Giang" userId="67e2125d-ec8c-4323-9653-9824a2ad815f" providerId="ADAL" clId="{C25B542B-E4E8-D141-AA14-043D930A865A}" dt="2024-01-24T19:34:21.254" v="1096"/>
          <ac:inkMkLst>
            <pc:docMk/>
            <pc:sldMk cId="2374835458" sldId="332"/>
            <ac:inkMk id="842" creationId="{429DEECA-4AD2-FFE5-169D-302687149213}"/>
          </ac:inkMkLst>
        </pc:inkChg>
        <pc:inkChg chg="add mod">
          <ac:chgData name="Kokchun Giang" userId="67e2125d-ec8c-4323-9653-9824a2ad815f" providerId="ADAL" clId="{C25B542B-E4E8-D141-AA14-043D930A865A}" dt="2024-01-24T19:34:29.170" v="1112"/>
          <ac:inkMkLst>
            <pc:docMk/>
            <pc:sldMk cId="2374835458" sldId="332"/>
            <ac:inkMk id="844" creationId="{D3E447AD-1EDD-018B-D300-D682D4F86EBA}"/>
          </ac:inkMkLst>
        </pc:inkChg>
        <pc:inkChg chg="add mod">
          <ac:chgData name="Kokchun Giang" userId="67e2125d-ec8c-4323-9653-9824a2ad815f" providerId="ADAL" clId="{C25B542B-E4E8-D141-AA14-043D930A865A}" dt="2024-01-24T19:34:29.170" v="1112"/>
          <ac:inkMkLst>
            <pc:docMk/>
            <pc:sldMk cId="2374835458" sldId="332"/>
            <ac:inkMk id="845" creationId="{2676B112-5BD5-CC42-F062-9C6B7467EE4B}"/>
          </ac:inkMkLst>
        </pc:inkChg>
        <pc:inkChg chg="add mod">
          <ac:chgData name="Kokchun Giang" userId="67e2125d-ec8c-4323-9653-9824a2ad815f" providerId="ADAL" clId="{C25B542B-E4E8-D141-AA14-043D930A865A}" dt="2024-01-24T19:34:29.170" v="1112"/>
          <ac:inkMkLst>
            <pc:docMk/>
            <pc:sldMk cId="2374835458" sldId="332"/>
            <ac:inkMk id="846" creationId="{CA356B8A-417A-536A-1597-5C00DF622006}"/>
          </ac:inkMkLst>
        </pc:inkChg>
        <pc:inkChg chg="add mod">
          <ac:chgData name="Kokchun Giang" userId="67e2125d-ec8c-4323-9653-9824a2ad815f" providerId="ADAL" clId="{C25B542B-E4E8-D141-AA14-043D930A865A}" dt="2024-01-24T19:34:29.170" v="1112"/>
          <ac:inkMkLst>
            <pc:docMk/>
            <pc:sldMk cId="2374835458" sldId="332"/>
            <ac:inkMk id="847" creationId="{A7CA0FBF-25E6-83C6-7463-C67C83E1B11A}"/>
          </ac:inkMkLst>
        </pc:inkChg>
        <pc:inkChg chg="add mod">
          <ac:chgData name="Kokchun Giang" userId="67e2125d-ec8c-4323-9653-9824a2ad815f" providerId="ADAL" clId="{C25B542B-E4E8-D141-AA14-043D930A865A}" dt="2024-01-24T19:34:29.170" v="1112"/>
          <ac:inkMkLst>
            <pc:docMk/>
            <pc:sldMk cId="2374835458" sldId="332"/>
            <ac:inkMk id="848" creationId="{D8FF88AE-829B-6A26-E4FA-7BCB873C592E}"/>
          </ac:inkMkLst>
        </pc:inkChg>
        <pc:inkChg chg="add mod">
          <ac:chgData name="Kokchun Giang" userId="67e2125d-ec8c-4323-9653-9824a2ad815f" providerId="ADAL" clId="{C25B542B-E4E8-D141-AA14-043D930A865A}" dt="2024-01-24T19:34:29.170" v="1112"/>
          <ac:inkMkLst>
            <pc:docMk/>
            <pc:sldMk cId="2374835458" sldId="332"/>
            <ac:inkMk id="849" creationId="{61C6B909-7033-A811-A924-92693139B086}"/>
          </ac:inkMkLst>
        </pc:inkChg>
        <pc:inkChg chg="add mod">
          <ac:chgData name="Kokchun Giang" userId="67e2125d-ec8c-4323-9653-9824a2ad815f" providerId="ADAL" clId="{C25B542B-E4E8-D141-AA14-043D930A865A}" dt="2024-01-24T19:34:29.170" v="1112"/>
          <ac:inkMkLst>
            <pc:docMk/>
            <pc:sldMk cId="2374835458" sldId="332"/>
            <ac:inkMk id="850" creationId="{920EB380-6BEE-EFA9-5B9D-26280A063BD3}"/>
          </ac:inkMkLst>
        </pc:inkChg>
        <pc:inkChg chg="add mod">
          <ac:chgData name="Kokchun Giang" userId="67e2125d-ec8c-4323-9653-9824a2ad815f" providerId="ADAL" clId="{C25B542B-E4E8-D141-AA14-043D930A865A}" dt="2024-01-24T19:34:29.170" v="1112"/>
          <ac:inkMkLst>
            <pc:docMk/>
            <pc:sldMk cId="2374835458" sldId="332"/>
            <ac:inkMk id="851" creationId="{EB8382CB-E224-0FD2-391A-05D550043C08}"/>
          </ac:inkMkLst>
        </pc:inkChg>
        <pc:inkChg chg="add mod">
          <ac:chgData name="Kokchun Giang" userId="67e2125d-ec8c-4323-9653-9824a2ad815f" providerId="ADAL" clId="{C25B542B-E4E8-D141-AA14-043D930A865A}" dt="2024-01-24T19:34:29.170" v="1112"/>
          <ac:inkMkLst>
            <pc:docMk/>
            <pc:sldMk cId="2374835458" sldId="332"/>
            <ac:inkMk id="852" creationId="{54BAD496-334B-083D-9257-0DD7C5F4AF61}"/>
          </ac:inkMkLst>
        </pc:inkChg>
        <pc:inkChg chg="add mod">
          <ac:chgData name="Kokchun Giang" userId="67e2125d-ec8c-4323-9653-9824a2ad815f" providerId="ADAL" clId="{C25B542B-E4E8-D141-AA14-043D930A865A}" dt="2024-01-24T19:34:29.170" v="1112"/>
          <ac:inkMkLst>
            <pc:docMk/>
            <pc:sldMk cId="2374835458" sldId="332"/>
            <ac:inkMk id="853" creationId="{23851C2A-4879-8996-E931-F880C1924144}"/>
          </ac:inkMkLst>
        </pc:inkChg>
        <pc:inkChg chg="add mod">
          <ac:chgData name="Kokchun Giang" userId="67e2125d-ec8c-4323-9653-9824a2ad815f" providerId="ADAL" clId="{C25B542B-E4E8-D141-AA14-043D930A865A}" dt="2024-01-24T19:34:29.170" v="1112"/>
          <ac:inkMkLst>
            <pc:docMk/>
            <pc:sldMk cId="2374835458" sldId="332"/>
            <ac:inkMk id="854" creationId="{896DBB56-1EE4-031A-1FD1-93034658D4F8}"/>
          </ac:inkMkLst>
        </pc:inkChg>
        <pc:inkChg chg="add mod">
          <ac:chgData name="Kokchun Giang" userId="67e2125d-ec8c-4323-9653-9824a2ad815f" providerId="ADAL" clId="{C25B542B-E4E8-D141-AA14-043D930A865A}" dt="2024-01-24T19:34:29.170" v="1112"/>
          <ac:inkMkLst>
            <pc:docMk/>
            <pc:sldMk cId="2374835458" sldId="332"/>
            <ac:inkMk id="855" creationId="{EFA78CD9-C424-C656-1E88-7E8AC7DB34F9}"/>
          </ac:inkMkLst>
        </pc:inkChg>
        <pc:inkChg chg="add mod">
          <ac:chgData name="Kokchun Giang" userId="67e2125d-ec8c-4323-9653-9824a2ad815f" providerId="ADAL" clId="{C25B542B-E4E8-D141-AA14-043D930A865A}" dt="2024-01-24T19:34:29.170" v="1112"/>
          <ac:inkMkLst>
            <pc:docMk/>
            <pc:sldMk cId="2374835458" sldId="332"/>
            <ac:inkMk id="856" creationId="{1F7D73E1-EF49-B1BE-B7DF-DC79F77C5EC7}"/>
          </ac:inkMkLst>
        </pc:inkChg>
        <pc:inkChg chg="add mod">
          <ac:chgData name="Kokchun Giang" userId="67e2125d-ec8c-4323-9653-9824a2ad815f" providerId="ADAL" clId="{C25B542B-E4E8-D141-AA14-043D930A865A}" dt="2024-01-24T19:34:29.170" v="1112"/>
          <ac:inkMkLst>
            <pc:docMk/>
            <pc:sldMk cId="2374835458" sldId="332"/>
            <ac:inkMk id="857" creationId="{A96BDEF3-4779-3263-9FEE-1518914CADCC}"/>
          </ac:inkMkLst>
        </pc:inkChg>
        <pc:inkChg chg="add mod">
          <ac:chgData name="Kokchun Giang" userId="67e2125d-ec8c-4323-9653-9824a2ad815f" providerId="ADAL" clId="{C25B542B-E4E8-D141-AA14-043D930A865A}" dt="2024-01-24T19:34:29.170" v="1112"/>
          <ac:inkMkLst>
            <pc:docMk/>
            <pc:sldMk cId="2374835458" sldId="332"/>
            <ac:inkMk id="858" creationId="{E28677E0-113C-2742-851B-EA84BC5454BC}"/>
          </ac:inkMkLst>
        </pc:inkChg>
        <pc:inkChg chg="add mod">
          <ac:chgData name="Kokchun Giang" userId="67e2125d-ec8c-4323-9653-9824a2ad815f" providerId="ADAL" clId="{C25B542B-E4E8-D141-AA14-043D930A865A}" dt="2024-01-24T19:55:54.174" v="1897" actId="164"/>
          <ac:inkMkLst>
            <pc:docMk/>
            <pc:sldMk cId="2374835458" sldId="332"/>
            <ac:inkMk id="861" creationId="{A4B7DF20-CD08-7B5A-60FF-EAA22AE760F9}"/>
          </ac:inkMkLst>
        </pc:inkChg>
        <pc:inkChg chg="add mod">
          <ac:chgData name="Kokchun Giang" userId="67e2125d-ec8c-4323-9653-9824a2ad815f" providerId="ADAL" clId="{C25B542B-E4E8-D141-AA14-043D930A865A}" dt="2024-01-24T19:35:04.943" v="1127"/>
          <ac:inkMkLst>
            <pc:docMk/>
            <pc:sldMk cId="2374835458" sldId="332"/>
            <ac:inkMk id="862" creationId="{8D00E508-E5DB-231F-A735-F450B729766A}"/>
          </ac:inkMkLst>
        </pc:inkChg>
        <pc:inkChg chg="add mod">
          <ac:chgData name="Kokchun Giang" userId="67e2125d-ec8c-4323-9653-9824a2ad815f" providerId="ADAL" clId="{C25B542B-E4E8-D141-AA14-043D930A865A}" dt="2024-01-24T19:35:04.943" v="1127"/>
          <ac:inkMkLst>
            <pc:docMk/>
            <pc:sldMk cId="2374835458" sldId="332"/>
            <ac:inkMk id="863" creationId="{778F2A72-51F9-D04F-B421-201E81EFBF05}"/>
          </ac:inkMkLst>
        </pc:inkChg>
        <pc:inkChg chg="add mod">
          <ac:chgData name="Kokchun Giang" userId="67e2125d-ec8c-4323-9653-9824a2ad815f" providerId="ADAL" clId="{C25B542B-E4E8-D141-AA14-043D930A865A}" dt="2024-01-24T19:35:04.943" v="1127"/>
          <ac:inkMkLst>
            <pc:docMk/>
            <pc:sldMk cId="2374835458" sldId="332"/>
            <ac:inkMk id="864" creationId="{456D18C5-62FD-29EF-21B0-1EFD2C8859AF}"/>
          </ac:inkMkLst>
        </pc:inkChg>
        <pc:inkChg chg="add del mod">
          <ac:chgData name="Kokchun Giang" userId="67e2125d-ec8c-4323-9653-9824a2ad815f" providerId="ADAL" clId="{C25B542B-E4E8-D141-AA14-043D930A865A}" dt="2024-01-24T19:35:06.740" v="1133" actId="9405"/>
          <ac:inkMkLst>
            <pc:docMk/>
            <pc:sldMk cId="2374835458" sldId="332"/>
            <ac:inkMk id="866" creationId="{E9C3CB25-14E0-931F-A1B6-9DD34862968E}"/>
          </ac:inkMkLst>
        </pc:inkChg>
        <pc:inkChg chg="add del mod">
          <ac:chgData name="Kokchun Giang" userId="67e2125d-ec8c-4323-9653-9824a2ad815f" providerId="ADAL" clId="{C25B542B-E4E8-D141-AA14-043D930A865A}" dt="2024-01-24T19:35:06.179" v="1132" actId="9405"/>
          <ac:inkMkLst>
            <pc:docMk/>
            <pc:sldMk cId="2374835458" sldId="332"/>
            <ac:inkMk id="867" creationId="{C01BCA39-979C-CF44-76F8-E7DCE6B6DC40}"/>
          </ac:inkMkLst>
        </pc:inkChg>
        <pc:inkChg chg="add del mod">
          <ac:chgData name="Kokchun Giang" userId="67e2125d-ec8c-4323-9653-9824a2ad815f" providerId="ADAL" clId="{C25B542B-E4E8-D141-AA14-043D930A865A}" dt="2024-01-24T19:35:05.827" v="1131" actId="9405"/>
          <ac:inkMkLst>
            <pc:docMk/>
            <pc:sldMk cId="2374835458" sldId="332"/>
            <ac:inkMk id="868" creationId="{977E2D21-9A6B-1F25-00A0-E7CAD9F1FE71}"/>
          </ac:inkMkLst>
        </pc:inkChg>
        <pc:inkChg chg="add del mod">
          <ac:chgData name="Kokchun Giang" userId="67e2125d-ec8c-4323-9653-9824a2ad815f" providerId="ADAL" clId="{C25B542B-E4E8-D141-AA14-043D930A865A}" dt="2024-01-24T19:35:05.612" v="1130" actId="9405"/>
          <ac:inkMkLst>
            <pc:docMk/>
            <pc:sldMk cId="2374835458" sldId="332"/>
            <ac:inkMk id="869" creationId="{72D8B67D-2CA9-DDAD-29AD-ADE5BC0400C7}"/>
          </ac:inkMkLst>
        </pc:inkChg>
        <pc:inkChg chg="add del mod">
          <ac:chgData name="Kokchun Giang" userId="67e2125d-ec8c-4323-9653-9824a2ad815f" providerId="ADAL" clId="{C25B542B-E4E8-D141-AA14-043D930A865A}" dt="2024-01-24T19:35:05.373" v="1129" actId="9405"/>
          <ac:inkMkLst>
            <pc:docMk/>
            <pc:sldMk cId="2374835458" sldId="332"/>
            <ac:inkMk id="870" creationId="{5FC8744A-264D-29BF-6C29-F2F4DAF7998B}"/>
          </ac:inkMkLst>
        </pc:inkChg>
        <pc:inkChg chg="add del mod">
          <ac:chgData name="Kokchun Giang" userId="67e2125d-ec8c-4323-9653-9824a2ad815f" providerId="ADAL" clId="{C25B542B-E4E8-D141-AA14-043D930A865A}" dt="2024-01-24T19:35:05.184" v="1128" actId="9405"/>
          <ac:inkMkLst>
            <pc:docMk/>
            <pc:sldMk cId="2374835458" sldId="332"/>
            <ac:inkMk id="871" creationId="{D04CA254-EA91-FDC6-A00A-D59B4995EE22}"/>
          </ac:inkMkLst>
        </pc:inkChg>
        <pc:inkChg chg="add del mod">
          <ac:chgData name="Kokchun Giang" userId="67e2125d-ec8c-4323-9653-9824a2ad815f" providerId="ADAL" clId="{C25B542B-E4E8-D141-AA14-043D930A865A}" dt="2024-01-24T19:35:04.943" v="1127"/>
          <ac:inkMkLst>
            <pc:docMk/>
            <pc:sldMk cId="2374835458" sldId="332"/>
            <ac:inkMk id="872" creationId="{188C164F-5B88-786C-CAE1-DD3D9A1BCFF9}"/>
          </ac:inkMkLst>
        </pc:inkChg>
        <pc:inkChg chg="add mod">
          <ac:chgData name="Kokchun Giang" userId="67e2125d-ec8c-4323-9653-9824a2ad815f" providerId="ADAL" clId="{C25B542B-E4E8-D141-AA14-043D930A865A}" dt="2024-01-24T19:35:50.954" v="1161"/>
          <ac:inkMkLst>
            <pc:docMk/>
            <pc:sldMk cId="2374835458" sldId="332"/>
            <ac:inkMk id="874" creationId="{E7BD06CE-9DB8-8C71-ABCE-9FA6CEF497D9}"/>
          </ac:inkMkLst>
        </pc:inkChg>
        <pc:inkChg chg="add mod">
          <ac:chgData name="Kokchun Giang" userId="67e2125d-ec8c-4323-9653-9824a2ad815f" providerId="ADAL" clId="{C25B542B-E4E8-D141-AA14-043D930A865A}" dt="2024-01-24T19:35:50.954" v="1161"/>
          <ac:inkMkLst>
            <pc:docMk/>
            <pc:sldMk cId="2374835458" sldId="332"/>
            <ac:inkMk id="875" creationId="{CD1F493E-F942-8ABE-685A-7D0855748051}"/>
          </ac:inkMkLst>
        </pc:inkChg>
        <pc:inkChg chg="add mod">
          <ac:chgData name="Kokchun Giang" userId="67e2125d-ec8c-4323-9653-9824a2ad815f" providerId="ADAL" clId="{C25B542B-E4E8-D141-AA14-043D930A865A}" dt="2024-01-24T19:35:50.954" v="1161"/>
          <ac:inkMkLst>
            <pc:docMk/>
            <pc:sldMk cId="2374835458" sldId="332"/>
            <ac:inkMk id="876" creationId="{C8F65D8C-0CB9-D29B-6F1F-E51F548403C4}"/>
          </ac:inkMkLst>
        </pc:inkChg>
        <pc:inkChg chg="add mod">
          <ac:chgData name="Kokchun Giang" userId="67e2125d-ec8c-4323-9653-9824a2ad815f" providerId="ADAL" clId="{C25B542B-E4E8-D141-AA14-043D930A865A}" dt="2024-01-24T19:35:50.954" v="1161"/>
          <ac:inkMkLst>
            <pc:docMk/>
            <pc:sldMk cId="2374835458" sldId="332"/>
            <ac:inkMk id="877" creationId="{C4250927-BBBF-4766-FA7F-E0A7C06B0621}"/>
          </ac:inkMkLst>
        </pc:inkChg>
        <pc:inkChg chg="add mod">
          <ac:chgData name="Kokchun Giang" userId="67e2125d-ec8c-4323-9653-9824a2ad815f" providerId="ADAL" clId="{C25B542B-E4E8-D141-AA14-043D930A865A}" dt="2024-01-24T19:35:50.954" v="1161"/>
          <ac:inkMkLst>
            <pc:docMk/>
            <pc:sldMk cId="2374835458" sldId="332"/>
            <ac:inkMk id="878" creationId="{4A92E229-E13A-4F02-6F63-A465774E40EE}"/>
          </ac:inkMkLst>
        </pc:inkChg>
        <pc:inkChg chg="add mod">
          <ac:chgData name="Kokchun Giang" userId="67e2125d-ec8c-4323-9653-9824a2ad815f" providerId="ADAL" clId="{C25B542B-E4E8-D141-AA14-043D930A865A}" dt="2024-01-24T19:35:50.954" v="1161"/>
          <ac:inkMkLst>
            <pc:docMk/>
            <pc:sldMk cId="2374835458" sldId="332"/>
            <ac:inkMk id="879" creationId="{0C40EDE9-942C-0BC1-F0AE-C544A0269BB6}"/>
          </ac:inkMkLst>
        </pc:inkChg>
        <pc:inkChg chg="add mod">
          <ac:chgData name="Kokchun Giang" userId="67e2125d-ec8c-4323-9653-9824a2ad815f" providerId="ADAL" clId="{C25B542B-E4E8-D141-AA14-043D930A865A}" dt="2024-01-24T19:35:50.954" v="1161"/>
          <ac:inkMkLst>
            <pc:docMk/>
            <pc:sldMk cId="2374835458" sldId="332"/>
            <ac:inkMk id="880" creationId="{E953ED9D-4E7F-C9C3-192D-EA6A58B7D153}"/>
          </ac:inkMkLst>
        </pc:inkChg>
        <pc:inkChg chg="add mod">
          <ac:chgData name="Kokchun Giang" userId="67e2125d-ec8c-4323-9653-9824a2ad815f" providerId="ADAL" clId="{C25B542B-E4E8-D141-AA14-043D930A865A}" dt="2024-01-24T19:35:50.954" v="1161"/>
          <ac:inkMkLst>
            <pc:docMk/>
            <pc:sldMk cId="2374835458" sldId="332"/>
            <ac:inkMk id="881" creationId="{68DF9EEF-4238-97E0-FA69-7BD5BF24F8DE}"/>
          </ac:inkMkLst>
        </pc:inkChg>
        <pc:inkChg chg="add mod">
          <ac:chgData name="Kokchun Giang" userId="67e2125d-ec8c-4323-9653-9824a2ad815f" providerId="ADAL" clId="{C25B542B-E4E8-D141-AA14-043D930A865A}" dt="2024-01-24T19:35:50.954" v="1161"/>
          <ac:inkMkLst>
            <pc:docMk/>
            <pc:sldMk cId="2374835458" sldId="332"/>
            <ac:inkMk id="882" creationId="{3B10F353-54C8-A2E4-932B-20C06B85805C}"/>
          </ac:inkMkLst>
        </pc:inkChg>
        <pc:inkChg chg="add mod">
          <ac:chgData name="Kokchun Giang" userId="67e2125d-ec8c-4323-9653-9824a2ad815f" providerId="ADAL" clId="{C25B542B-E4E8-D141-AA14-043D930A865A}" dt="2024-01-24T19:35:50.954" v="1161"/>
          <ac:inkMkLst>
            <pc:docMk/>
            <pc:sldMk cId="2374835458" sldId="332"/>
            <ac:inkMk id="884" creationId="{B92A44FE-927C-6B09-137D-A25643ECA4D6}"/>
          </ac:inkMkLst>
        </pc:inkChg>
        <pc:inkChg chg="add mod">
          <ac:chgData name="Kokchun Giang" userId="67e2125d-ec8c-4323-9653-9824a2ad815f" providerId="ADAL" clId="{C25B542B-E4E8-D141-AA14-043D930A865A}" dt="2024-01-24T19:35:50.954" v="1161"/>
          <ac:inkMkLst>
            <pc:docMk/>
            <pc:sldMk cId="2374835458" sldId="332"/>
            <ac:inkMk id="885" creationId="{03A46014-763E-AE8D-0A47-BC1816D732B7}"/>
          </ac:inkMkLst>
        </pc:inkChg>
        <pc:inkChg chg="add mod">
          <ac:chgData name="Kokchun Giang" userId="67e2125d-ec8c-4323-9653-9824a2ad815f" providerId="ADAL" clId="{C25B542B-E4E8-D141-AA14-043D930A865A}" dt="2024-01-24T19:35:50.954" v="1161"/>
          <ac:inkMkLst>
            <pc:docMk/>
            <pc:sldMk cId="2374835458" sldId="332"/>
            <ac:inkMk id="886" creationId="{CC052652-870A-1717-F58D-530F009D6A10}"/>
          </ac:inkMkLst>
        </pc:inkChg>
        <pc:inkChg chg="add mod">
          <ac:chgData name="Kokchun Giang" userId="67e2125d-ec8c-4323-9653-9824a2ad815f" providerId="ADAL" clId="{C25B542B-E4E8-D141-AA14-043D930A865A}" dt="2024-01-24T19:35:50.954" v="1161"/>
          <ac:inkMkLst>
            <pc:docMk/>
            <pc:sldMk cId="2374835458" sldId="332"/>
            <ac:inkMk id="887" creationId="{14094B97-345B-B6D9-E137-35DA5E0C3772}"/>
          </ac:inkMkLst>
        </pc:inkChg>
        <pc:inkChg chg="add mod">
          <ac:chgData name="Kokchun Giang" userId="67e2125d-ec8c-4323-9653-9824a2ad815f" providerId="ADAL" clId="{C25B542B-E4E8-D141-AA14-043D930A865A}" dt="2024-01-24T19:35:50.954" v="1161"/>
          <ac:inkMkLst>
            <pc:docMk/>
            <pc:sldMk cId="2374835458" sldId="332"/>
            <ac:inkMk id="888" creationId="{8E63F6DF-6C0B-1EC5-433D-8267F86A4EF6}"/>
          </ac:inkMkLst>
        </pc:inkChg>
        <pc:inkChg chg="add mod">
          <ac:chgData name="Kokchun Giang" userId="67e2125d-ec8c-4323-9653-9824a2ad815f" providerId="ADAL" clId="{C25B542B-E4E8-D141-AA14-043D930A865A}" dt="2024-01-24T19:35:50.954" v="1161"/>
          <ac:inkMkLst>
            <pc:docMk/>
            <pc:sldMk cId="2374835458" sldId="332"/>
            <ac:inkMk id="889" creationId="{F81709FC-C589-8A4D-693D-31173CADFA53}"/>
          </ac:inkMkLst>
        </pc:inkChg>
        <pc:inkChg chg="add mod">
          <ac:chgData name="Kokchun Giang" userId="67e2125d-ec8c-4323-9653-9824a2ad815f" providerId="ADAL" clId="{C25B542B-E4E8-D141-AA14-043D930A865A}" dt="2024-01-24T19:35:50.954" v="1161"/>
          <ac:inkMkLst>
            <pc:docMk/>
            <pc:sldMk cId="2374835458" sldId="332"/>
            <ac:inkMk id="890" creationId="{2580B1E3-9D14-E0F6-5350-B0CFDA0CC825}"/>
          </ac:inkMkLst>
        </pc:inkChg>
        <pc:inkChg chg="add mod">
          <ac:chgData name="Kokchun Giang" userId="67e2125d-ec8c-4323-9653-9824a2ad815f" providerId="ADAL" clId="{C25B542B-E4E8-D141-AA14-043D930A865A}" dt="2024-01-24T19:35:50.954" v="1161"/>
          <ac:inkMkLst>
            <pc:docMk/>
            <pc:sldMk cId="2374835458" sldId="332"/>
            <ac:inkMk id="891" creationId="{9B4DD186-3A67-26AC-D7B9-5095083BDB9B}"/>
          </ac:inkMkLst>
        </pc:inkChg>
        <pc:inkChg chg="add mod">
          <ac:chgData name="Kokchun Giang" userId="67e2125d-ec8c-4323-9653-9824a2ad815f" providerId="ADAL" clId="{C25B542B-E4E8-D141-AA14-043D930A865A}" dt="2024-01-24T19:35:50.954" v="1161"/>
          <ac:inkMkLst>
            <pc:docMk/>
            <pc:sldMk cId="2374835458" sldId="332"/>
            <ac:inkMk id="892" creationId="{E3566325-67F2-110E-887C-C55D2C6A8FD3}"/>
          </ac:inkMkLst>
        </pc:inkChg>
        <pc:inkChg chg="add mod">
          <ac:chgData name="Kokchun Giang" userId="67e2125d-ec8c-4323-9653-9824a2ad815f" providerId="ADAL" clId="{C25B542B-E4E8-D141-AA14-043D930A865A}" dt="2024-01-24T19:35:50.954" v="1161"/>
          <ac:inkMkLst>
            <pc:docMk/>
            <pc:sldMk cId="2374835458" sldId="332"/>
            <ac:inkMk id="893" creationId="{C2AC0D75-D8A2-3844-B4A6-55BD07035477}"/>
          </ac:inkMkLst>
        </pc:inkChg>
        <pc:inkChg chg="add del mod">
          <ac:chgData name="Kokchun Giang" userId="67e2125d-ec8c-4323-9653-9824a2ad815f" providerId="ADAL" clId="{C25B542B-E4E8-D141-AA14-043D930A865A}" dt="2024-01-24T19:35:50.954" v="1161"/>
          <ac:inkMkLst>
            <pc:docMk/>
            <pc:sldMk cId="2374835458" sldId="332"/>
            <ac:inkMk id="894" creationId="{0BCBDEDE-0414-C297-80EF-D84E0B0008F1}"/>
          </ac:inkMkLst>
        </pc:inkChg>
        <pc:inkChg chg="add del">
          <ac:chgData name="Kokchun Giang" userId="67e2125d-ec8c-4323-9653-9824a2ad815f" providerId="ADAL" clId="{C25B542B-E4E8-D141-AA14-043D930A865A}" dt="2024-01-24T19:35:48.458" v="1157" actId="9405"/>
          <ac:inkMkLst>
            <pc:docMk/>
            <pc:sldMk cId="2374835458" sldId="332"/>
            <ac:inkMk id="896" creationId="{59037BE2-9538-45B0-D30B-46ED5949129A}"/>
          </ac:inkMkLst>
        </pc:inkChg>
        <pc:inkChg chg="add mod">
          <ac:chgData name="Kokchun Giang" userId="67e2125d-ec8c-4323-9653-9824a2ad815f" providerId="ADAL" clId="{C25B542B-E4E8-D141-AA14-043D930A865A}" dt="2024-01-24T19:36:55.316" v="1256"/>
          <ac:inkMkLst>
            <pc:docMk/>
            <pc:sldMk cId="2374835458" sldId="332"/>
            <ac:inkMk id="897" creationId="{6FEEF37E-DE6E-F867-E0FD-1C2AD9EFAEBD}"/>
          </ac:inkMkLst>
        </pc:inkChg>
        <pc:inkChg chg="add mod">
          <ac:chgData name="Kokchun Giang" userId="67e2125d-ec8c-4323-9653-9824a2ad815f" providerId="ADAL" clId="{C25B542B-E4E8-D141-AA14-043D930A865A}" dt="2024-01-24T19:36:55.316" v="1256"/>
          <ac:inkMkLst>
            <pc:docMk/>
            <pc:sldMk cId="2374835458" sldId="332"/>
            <ac:inkMk id="898" creationId="{203A8812-336F-36FF-D533-09602D930CFE}"/>
          </ac:inkMkLst>
        </pc:inkChg>
        <pc:inkChg chg="add mod">
          <ac:chgData name="Kokchun Giang" userId="67e2125d-ec8c-4323-9653-9824a2ad815f" providerId="ADAL" clId="{C25B542B-E4E8-D141-AA14-043D930A865A}" dt="2024-01-24T19:36:55.316" v="1256"/>
          <ac:inkMkLst>
            <pc:docMk/>
            <pc:sldMk cId="2374835458" sldId="332"/>
            <ac:inkMk id="899" creationId="{B65867E3-0966-C5C9-F116-0E232363DB23}"/>
          </ac:inkMkLst>
        </pc:inkChg>
        <pc:inkChg chg="add mod">
          <ac:chgData name="Kokchun Giang" userId="67e2125d-ec8c-4323-9653-9824a2ad815f" providerId="ADAL" clId="{C25B542B-E4E8-D141-AA14-043D930A865A}" dt="2024-01-24T19:36:55.316" v="1256"/>
          <ac:inkMkLst>
            <pc:docMk/>
            <pc:sldMk cId="2374835458" sldId="332"/>
            <ac:inkMk id="900" creationId="{AA433C0A-C684-ECD2-1274-C59F101D8A00}"/>
          </ac:inkMkLst>
        </pc:inkChg>
        <pc:inkChg chg="add mod">
          <ac:chgData name="Kokchun Giang" userId="67e2125d-ec8c-4323-9653-9824a2ad815f" providerId="ADAL" clId="{C25B542B-E4E8-D141-AA14-043D930A865A}" dt="2024-01-24T19:36:55.316" v="1256"/>
          <ac:inkMkLst>
            <pc:docMk/>
            <pc:sldMk cId="2374835458" sldId="332"/>
            <ac:inkMk id="901" creationId="{582BECFF-4C2C-42DE-9E08-61628427F934}"/>
          </ac:inkMkLst>
        </pc:inkChg>
        <pc:inkChg chg="add mod">
          <ac:chgData name="Kokchun Giang" userId="67e2125d-ec8c-4323-9653-9824a2ad815f" providerId="ADAL" clId="{C25B542B-E4E8-D141-AA14-043D930A865A}" dt="2024-01-24T19:36:55.316" v="1256"/>
          <ac:inkMkLst>
            <pc:docMk/>
            <pc:sldMk cId="2374835458" sldId="332"/>
            <ac:inkMk id="903" creationId="{EC2E51E8-9F51-7961-B2DE-2ED5C440A1BD}"/>
          </ac:inkMkLst>
        </pc:inkChg>
        <pc:inkChg chg="add mod">
          <ac:chgData name="Kokchun Giang" userId="67e2125d-ec8c-4323-9653-9824a2ad815f" providerId="ADAL" clId="{C25B542B-E4E8-D141-AA14-043D930A865A}" dt="2024-01-24T19:36:55.316" v="1256"/>
          <ac:inkMkLst>
            <pc:docMk/>
            <pc:sldMk cId="2374835458" sldId="332"/>
            <ac:inkMk id="904" creationId="{54A1BADC-FE13-443F-1FC1-2E8D1EA60B87}"/>
          </ac:inkMkLst>
        </pc:inkChg>
        <pc:inkChg chg="add mod">
          <ac:chgData name="Kokchun Giang" userId="67e2125d-ec8c-4323-9653-9824a2ad815f" providerId="ADAL" clId="{C25B542B-E4E8-D141-AA14-043D930A865A}" dt="2024-01-24T19:36:55.316" v="1256"/>
          <ac:inkMkLst>
            <pc:docMk/>
            <pc:sldMk cId="2374835458" sldId="332"/>
            <ac:inkMk id="905" creationId="{EEFBCFFE-A2AB-EF85-49C2-1D2BE29AE1EF}"/>
          </ac:inkMkLst>
        </pc:inkChg>
        <pc:inkChg chg="add mod">
          <ac:chgData name="Kokchun Giang" userId="67e2125d-ec8c-4323-9653-9824a2ad815f" providerId="ADAL" clId="{C25B542B-E4E8-D141-AA14-043D930A865A}" dt="2024-01-24T19:36:55.316" v="1256"/>
          <ac:inkMkLst>
            <pc:docMk/>
            <pc:sldMk cId="2374835458" sldId="332"/>
            <ac:inkMk id="906" creationId="{35BD755D-145A-0155-950F-08828AFA84D0}"/>
          </ac:inkMkLst>
        </pc:inkChg>
        <pc:inkChg chg="add mod">
          <ac:chgData name="Kokchun Giang" userId="67e2125d-ec8c-4323-9653-9824a2ad815f" providerId="ADAL" clId="{C25B542B-E4E8-D141-AA14-043D930A865A}" dt="2024-01-24T19:36:55.316" v="1256"/>
          <ac:inkMkLst>
            <pc:docMk/>
            <pc:sldMk cId="2374835458" sldId="332"/>
            <ac:inkMk id="907" creationId="{E5D8DC50-602E-EDAA-2D61-C94D8D0D4C0E}"/>
          </ac:inkMkLst>
        </pc:inkChg>
        <pc:inkChg chg="add mod">
          <ac:chgData name="Kokchun Giang" userId="67e2125d-ec8c-4323-9653-9824a2ad815f" providerId="ADAL" clId="{C25B542B-E4E8-D141-AA14-043D930A865A}" dt="2024-01-24T19:36:55.316" v="1256"/>
          <ac:inkMkLst>
            <pc:docMk/>
            <pc:sldMk cId="2374835458" sldId="332"/>
            <ac:inkMk id="908" creationId="{F3A7C797-9338-475D-EF37-8D44B451EFD3}"/>
          </ac:inkMkLst>
        </pc:inkChg>
        <pc:inkChg chg="add mod">
          <ac:chgData name="Kokchun Giang" userId="67e2125d-ec8c-4323-9653-9824a2ad815f" providerId="ADAL" clId="{C25B542B-E4E8-D141-AA14-043D930A865A}" dt="2024-01-24T19:36:55.316" v="1256"/>
          <ac:inkMkLst>
            <pc:docMk/>
            <pc:sldMk cId="2374835458" sldId="332"/>
            <ac:inkMk id="909" creationId="{CDF4E4EC-53BA-786A-C16F-51EA3D5DC130}"/>
          </ac:inkMkLst>
        </pc:inkChg>
        <pc:inkChg chg="add mod">
          <ac:chgData name="Kokchun Giang" userId="67e2125d-ec8c-4323-9653-9824a2ad815f" providerId="ADAL" clId="{C25B542B-E4E8-D141-AA14-043D930A865A}" dt="2024-01-24T19:36:55.316" v="1256"/>
          <ac:inkMkLst>
            <pc:docMk/>
            <pc:sldMk cId="2374835458" sldId="332"/>
            <ac:inkMk id="910" creationId="{12036167-0C6A-A0AB-9F1D-40D62199E1D7}"/>
          </ac:inkMkLst>
        </pc:inkChg>
        <pc:inkChg chg="add mod">
          <ac:chgData name="Kokchun Giang" userId="67e2125d-ec8c-4323-9653-9824a2ad815f" providerId="ADAL" clId="{C25B542B-E4E8-D141-AA14-043D930A865A}" dt="2024-01-24T19:36:55.316" v="1256"/>
          <ac:inkMkLst>
            <pc:docMk/>
            <pc:sldMk cId="2374835458" sldId="332"/>
            <ac:inkMk id="911" creationId="{0D381D6E-FDC2-5A97-09ED-8B564B7B464B}"/>
          </ac:inkMkLst>
        </pc:inkChg>
        <pc:inkChg chg="add mod">
          <ac:chgData name="Kokchun Giang" userId="67e2125d-ec8c-4323-9653-9824a2ad815f" providerId="ADAL" clId="{C25B542B-E4E8-D141-AA14-043D930A865A}" dt="2024-01-24T19:36:55.316" v="1256"/>
          <ac:inkMkLst>
            <pc:docMk/>
            <pc:sldMk cId="2374835458" sldId="332"/>
            <ac:inkMk id="912" creationId="{E4A904DF-2BC4-46A0-7F6F-45CD22F4997C}"/>
          </ac:inkMkLst>
        </pc:inkChg>
        <pc:inkChg chg="add mod">
          <ac:chgData name="Kokchun Giang" userId="67e2125d-ec8c-4323-9653-9824a2ad815f" providerId="ADAL" clId="{C25B542B-E4E8-D141-AA14-043D930A865A}" dt="2024-01-24T19:36:55.316" v="1256"/>
          <ac:inkMkLst>
            <pc:docMk/>
            <pc:sldMk cId="2374835458" sldId="332"/>
            <ac:inkMk id="913" creationId="{8F5A8F86-9E20-3589-63D6-4559B1522099}"/>
          </ac:inkMkLst>
        </pc:inkChg>
        <pc:inkChg chg="add mod">
          <ac:chgData name="Kokchun Giang" userId="67e2125d-ec8c-4323-9653-9824a2ad815f" providerId="ADAL" clId="{C25B542B-E4E8-D141-AA14-043D930A865A}" dt="2024-01-24T19:36:55.316" v="1256"/>
          <ac:inkMkLst>
            <pc:docMk/>
            <pc:sldMk cId="2374835458" sldId="332"/>
            <ac:inkMk id="914" creationId="{ADD6ADFE-62ED-B50B-03A0-9ECDFCB7B2EC}"/>
          </ac:inkMkLst>
        </pc:inkChg>
        <pc:inkChg chg="add mod">
          <ac:chgData name="Kokchun Giang" userId="67e2125d-ec8c-4323-9653-9824a2ad815f" providerId="ADAL" clId="{C25B542B-E4E8-D141-AA14-043D930A865A}" dt="2024-01-24T19:36:55.316" v="1256"/>
          <ac:inkMkLst>
            <pc:docMk/>
            <pc:sldMk cId="2374835458" sldId="332"/>
            <ac:inkMk id="915" creationId="{CBD121DB-0B2B-0163-B11D-C9A3AFD5B269}"/>
          </ac:inkMkLst>
        </pc:inkChg>
        <pc:inkChg chg="add mod">
          <ac:chgData name="Kokchun Giang" userId="67e2125d-ec8c-4323-9653-9824a2ad815f" providerId="ADAL" clId="{C25B542B-E4E8-D141-AA14-043D930A865A}" dt="2024-01-24T19:37:02.072" v="1259"/>
          <ac:inkMkLst>
            <pc:docMk/>
            <pc:sldMk cId="2374835458" sldId="332"/>
            <ac:inkMk id="917" creationId="{412F6360-05A4-F4FF-D63C-9168ADC50BA0}"/>
          </ac:inkMkLst>
        </pc:inkChg>
        <pc:inkChg chg="add mod">
          <ac:chgData name="Kokchun Giang" userId="67e2125d-ec8c-4323-9653-9824a2ad815f" providerId="ADAL" clId="{C25B542B-E4E8-D141-AA14-043D930A865A}" dt="2024-01-24T19:37:02.072" v="1259"/>
          <ac:inkMkLst>
            <pc:docMk/>
            <pc:sldMk cId="2374835458" sldId="332"/>
            <ac:inkMk id="918" creationId="{5A82BE42-BE17-A33E-CD86-E0B42C48E1E6}"/>
          </ac:inkMkLst>
        </pc:inkChg>
        <pc:inkChg chg="add mod">
          <ac:chgData name="Kokchun Giang" userId="67e2125d-ec8c-4323-9653-9824a2ad815f" providerId="ADAL" clId="{C25B542B-E4E8-D141-AA14-043D930A865A}" dt="2024-01-24T19:37:09.182" v="1271"/>
          <ac:inkMkLst>
            <pc:docMk/>
            <pc:sldMk cId="2374835458" sldId="332"/>
            <ac:inkMk id="920" creationId="{861F3684-FA84-7105-3784-693794531461}"/>
          </ac:inkMkLst>
        </pc:inkChg>
        <pc:inkChg chg="add mod">
          <ac:chgData name="Kokchun Giang" userId="67e2125d-ec8c-4323-9653-9824a2ad815f" providerId="ADAL" clId="{C25B542B-E4E8-D141-AA14-043D930A865A}" dt="2024-01-24T19:37:09.182" v="1271"/>
          <ac:inkMkLst>
            <pc:docMk/>
            <pc:sldMk cId="2374835458" sldId="332"/>
            <ac:inkMk id="921" creationId="{70C0C338-AC32-D958-74D0-3CB0366CC51F}"/>
          </ac:inkMkLst>
        </pc:inkChg>
        <pc:inkChg chg="add mod">
          <ac:chgData name="Kokchun Giang" userId="67e2125d-ec8c-4323-9653-9824a2ad815f" providerId="ADAL" clId="{C25B542B-E4E8-D141-AA14-043D930A865A}" dt="2024-01-24T19:37:09.182" v="1271"/>
          <ac:inkMkLst>
            <pc:docMk/>
            <pc:sldMk cId="2374835458" sldId="332"/>
            <ac:inkMk id="922" creationId="{EB9CF96F-A13E-4B05-0882-C1F97A5437A8}"/>
          </ac:inkMkLst>
        </pc:inkChg>
        <pc:inkChg chg="add mod">
          <ac:chgData name="Kokchun Giang" userId="67e2125d-ec8c-4323-9653-9824a2ad815f" providerId="ADAL" clId="{C25B542B-E4E8-D141-AA14-043D930A865A}" dt="2024-01-24T19:37:09.182" v="1271"/>
          <ac:inkMkLst>
            <pc:docMk/>
            <pc:sldMk cId="2374835458" sldId="332"/>
            <ac:inkMk id="923" creationId="{0C5B3D4C-F5D3-18DD-0D6D-966537711D5A}"/>
          </ac:inkMkLst>
        </pc:inkChg>
        <pc:inkChg chg="add mod">
          <ac:chgData name="Kokchun Giang" userId="67e2125d-ec8c-4323-9653-9824a2ad815f" providerId="ADAL" clId="{C25B542B-E4E8-D141-AA14-043D930A865A}" dt="2024-01-24T19:37:09.182" v="1271"/>
          <ac:inkMkLst>
            <pc:docMk/>
            <pc:sldMk cId="2374835458" sldId="332"/>
            <ac:inkMk id="924" creationId="{4B7694C3-A9D9-1F03-D82B-0485F59AAEEC}"/>
          </ac:inkMkLst>
        </pc:inkChg>
        <pc:inkChg chg="add mod">
          <ac:chgData name="Kokchun Giang" userId="67e2125d-ec8c-4323-9653-9824a2ad815f" providerId="ADAL" clId="{C25B542B-E4E8-D141-AA14-043D930A865A}" dt="2024-01-24T19:37:09.182" v="1271"/>
          <ac:inkMkLst>
            <pc:docMk/>
            <pc:sldMk cId="2374835458" sldId="332"/>
            <ac:inkMk id="925" creationId="{153373CF-5840-76F7-5329-8AC133C75DB7}"/>
          </ac:inkMkLst>
        </pc:inkChg>
        <pc:inkChg chg="add mod">
          <ac:chgData name="Kokchun Giang" userId="67e2125d-ec8c-4323-9653-9824a2ad815f" providerId="ADAL" clId="{C25B542B-E4E8-D141-AA14-043D930A865A}" dt="2024-01-24T19:37:09.182" v="1271"/>
          <ac:inkMkLst>
            <pc:docMk/>
            <pc:sldMk cId="2374835458" sldId="332"/>
            <ac:inkMk id="926" creationId="{DB0CD9EB-0FC6-C452-FCA5-DD0F50E45D81}"/>
          </ac:inkMkLst>
        </pc:inkChg>
        <pc:inkChg chg="add mod">
          <ac:chgData name="Kokchun Giang" userId="67e2125d-ec8c-4323-9653-9824a2ad815f" providerId="ADAL" clId="{C25B542B-E4E8-D141-AA14-043D930A865A}" dt="2024-01-24T19:37:09.182" v="1271"/>
          <ac:inkMkLst>
            <pc:docMk/>
            <pc:sldMk cId="2374835458" sldId="332"/>
            <ac:inkMk id="927" creationId="{246840D0-8FEC-CC97-2FCF-72203B6117D2}"/>
          </ac:inkMkLst>
        </pc:inkChg>
        <pc:inkChg chg="add mod">
          <ac:chgData name="Kokchun Giang" userId="67e2125d-ec8c-4323-9653-9824a2ad815f" providerId="ADAL" clId="{C25B542B-E4E8-D141-AA14-043D930A865A}" dt="2024-01-24T19:37:09.182" v="1271"/>
          <ac:inkMkLst>
            <pc:docMk/>
            <pc:sldMk cId="2374835458" sldId="332"/>
            <ac:inkMk id="928" creationId="{B20D8AFE-A843-92BF-96B0-F853CD787D20}"/>
          </ac:inkMkLst>
        </pc:inkChg>
        <pc:inkChg chg="add mod">
          <ac:chgData name="Kokchun Giang" userId="67e2125d-ec8c-4323-9653-9824a2ad815f" providerId="ADAL" clId="{C25B542B-E4E8-D141-AA14-043D930A865A}" dt="2024-01-24T19:37:09.182" v="1271"/>
          <ac:inkMkLst>
            <pc:docMk/>
            <pc:sldMk cId="2374835458" sldId="332"/>
            <ac:inkMk id="929" creationId="{30FB56B5-3267-8A69-4193-E72B21007301}"/>
          </ac:inkMkLst>
        </pc:inkChg>
        <pc:inkChg chg="add mod">
          <ac:chgData name="Kokchun Giang" userId="67e2125d-ec8c-4323-9653-9824a2ad815f" providerId="ADAL" clId="{C25B542B-E4E8-D141-AA14-043D930A865A}" dt="2024-01-24T19:37:09.182" v="1271"/>
          <ac:inkMkLst>
            <pc:docMk/>
            <pc:sldMk cId="2374835458" sldId="332"/>
            <ac:inkMk id="930" creationId="{CBBE9C06-40BF-3A78-29C1-D81C25CE49E9}"/>
          </ac:inkMkLst>
        </pc:inkChg>
        <pc:inkChg chg="add mod">
          <ac:chgData name="Kokchun Giang" userId="67e2125d-ec8c-4323-9653-9824a2ad815f" providerId="ADAL" clId="{C25B542B-E4E8-D141-AA14-043D930A865A}" dt="2024-01-24T19:37:13.266" v="1286"/>
          <ac:inkMkLst>
            <pc:docMk/>
            <pc:sldMk cId="2374835458" sldId="332"/>
            <ac:inkMk id="933" creationId="{D9C134D3-086B-0BA1-1D96-9E16605A0368}"/>
          </ac:inkMkLst>
        </pc:inkChg>
        <pc:inkChg chg="add mod">
          <ac:chgData name="Kokchun Giang" userId="67e2125d-ec8c-4323-9653-9824a2ad815f" providerId="ADAL" clId="{C25B542B-E4E8-D141-AA14-043D930A865A}" dt="2024-01-24T19:37:13.266" v="1286"/>
          <ac:inkMkLst>
            <pc:docMk/>
            <pc:sldMk cId="2374835458" sldId="332"/>
            <ac:inkMk id="934" creationId="{2C24795D-D54A-7608-8CD1-7BA3C5D3DF7C}"/>
          </ac:inkMkLst>
        </pc:inkChg>
        <pc:inkChg chg="add mod">
          <ac:chgData name="Kokchun Giang" userId="67e2125d-ec8c-4323-9653-9824a2ad815f" providerId="ADAL" clId="{C25B542B-E4E8-D141-AA14-043D930A865A}" dt="2024-01-24T19:37:13.266" v="1286"/>
          <ac:inkMkLst>
            <pc:docMk/>
            <pc:sldMk cId="2374835458" sldId="332"/>
            <ac:inkMk id="935" creationId="{4FB3AE0C-F31B-0507-8F56-A917E07B2739}"/>
          </ac:inkMkLst>
        </pc:inkChg>
        <pc:inkChg chg="add mod">
          <ac:chgData name="Kokchun Giang" userId="67e2125d-ec8c-4323-9653-9824a2ad815f" providerId="ADAL" clId="{C25B542B-E4E8-D141-AA14-043D930A865A}" dt="2024-01-24T19:37:13.266" v="1286"/>
          <ac:inkMkLst>
            <pc:docMk/>
            <pc:sldMk cId="2374835458" sldId="332"/>
            <ac:inkMk id="936" creationId="{69D2F293-AC6C-78BA-9744-A5C91353DD10}"/>
          </ac:inkMkLst>
        </pc:inkChg>
        <pc:inkChg chg="add mod">
          <ac:chgData name="Kokchun Giang" userId="67e2125d-ec8c-4323-9653-9824a2ad815f" providerId="ADAL" clId="{C25B542B-E4E8-D141-AA14-043D930A865A}" dt="2024-01-24T19:37:13.266" v="1286"/>
          <ac:inkMkLst>
            <pc:docMk/>
            <pc:sldMk cId="2374835458" sldId="332"/>
            <ac:inkMk id="937" creationId="{2905C8C3-5F3B-C723-6C83-6DF3EB412E28}"/>
          </ac:inkMkLst>
        </pc:inkChg>
        <pc:inkChg chg="add mod">
          <ac:chgData name="Kokchun Giang" userId="67e2125d-ec8c-4323-9653-9824a2ad815f" providerId="ADAL" clId="{C25B542B-E4E8-D141-AA14-043D930A865A}" dt="2024-01-24T19:37:13.266" v="1286"/>
          <ac:inkMkLst>
            <pc:docMk/>
            <pc:sldMk cId="2374835458" sldId="332"/>
            <ac:inkMk id="938" creationId="{7BDF88A2-D26A-E1D5-5A6E-84BAD3D74D29}"/>
          </ac:inkMkLst>
        </pc:inkChg>
        <pc:inkChg chg="add mod">
          <ac:chgData name="Kokchun Giang" userId="67e2125d-ec8c-4323-9653-9824a2ad815f" providerId="ADAL" clId="{C25B542B-E4E8-D141-AA14-043D930A865A}" dt="2024-01-24T19:37:13.266" v="1286"/>
          <ac:inkMkLst>
            <pc:docMk/>
            <pc:sldMk cId="2374835458" sldId="332"/>
            <ac:inkMk id="939" creationId="{540ED01E-DF01-AE16-5AAE-E99ED0A4F4BA}"/>
          </ac:inkMkLst>
        </pc:inkChg>
        <pc:inkChg chg="add mod">
          <ac:chgData name="Kokchun Giang" userId="67e2125d-ec8c-4323-9653-9824a2ad815f" providerId="ADAL" clId="{C25B542B-E4E8-D141-AA14-043D930A865A}" dt="2024-01-24T19:37:13.266" v="1286"/>
          <ac:inkMkLst>
            <pc:docMk/>
            <pc:sldMk cId="2374835458" sldId="332"/>
            <ac:inkMk id="940" creationId="{DF852EFA-03D6-F700-240B-8D977B16F082}"/>
          </ac:inkMkLst>
        </pc:inkChg>
        <pc:inkChg chg="add mod">
          <ac:chgData name="Kokchun Giang" userId="67e2125d-ec8c-4323-9653-9824a2ad815f" providerId="ADAL" clId="{C25B542B-E4E8-D141-AA14-043D930A865A}" dt="2024-01-24T19:37:13.266" v="1286"/>
          <ac:inkMkLst>
            <pc:docMk/>
            <pc:sldMk cId="2374835458" sldId="332"/>
            <ac:inkMk id="941" creationId="{0CBAD067-7716-68F0-3046-5DDBA57B07F2}"/>
          </ac:inkMkLst>
        </pc:inkChg>
        <pc:inkChg chg="add mod">
          <ac:chgData name="Kokchun Giang" userId="67e2125d-ec8c-4323-9653-9824a2ad815f" providerId="ADAL" clId="{C25B542B-E4E8-D141-AA14-043D930A865A}" dt="2024-01-24T19:37:13.266" v="1286"/>
          <ac:inkMkLst>
            <pc:docMk/>
            <pc:sldMk cId="2374835458" sldId="332"/>
            <ac:inkMk id="942" creationId="{F789B16C-1522-D6F3-B844-2C30D1D813B6}"/>
          </ac:inkMkLst>
        </pc:inkChg>
        <pc:inkChg chg="add mod">
          <ac:chgData name="Kokchun Giang" userId="67e2125d-ec8c-4323-9653-9824a2ad815f" providerId="ADAL" clId="{C25B542B-E4E8-D141-AA14-043D930A865A}" dt="2024-01-24T19:37:13.266" v="1286"/>
          <ac:inkMkLst>
            <pc:docMk/>
            <pc:sldMk cId="2374835458" sldId="332"/>
            <ac:inkMk id="943" creationId="{EC796D58-F8B8-7C08-3FCA-4A9E22BB57FF}"/>
          </ac:inkMkLst>
        </pc:inkChg>
        <pc:inkChg chg="add mod">
          <ac:chgData name="Kokchun Giang" userId="67e2125d-ec8c-4323-9653-9824a2ad815f" providerId="ADAL" clId="{C25B542B-E4E8-D141-AA14-043D930A865A}" dt="2024-01-24T19:37:13.266" v="1286"/>
          <ac:inkMkLst>
            <pc:docMk/>
            <pc:sldMk cId="2374835458" sldId="332"/>
            <ac:inkMk id="944" creationId="{037F3383-6D8D-0612-3C8F-2918ECD443E5}"/>
          </ac:inkMkLst>
        </pc:inkChg>
        <pc:inkChg chg="add mod">
          <ac:chgData name="Kokchun Giang" userId="67e2125d-ec8c-4323-9653-9824a2ad815f" providerId="ADAL" clId="{C25B542B-E4E8-D141-AA14-043D930A865A}" dt="2024-01-24T19:37:13.266" v="1286"/>
          <ac:inkMkLst>
            <pc:docMk/>
            <pc:sldMk cId="2374835458" sldId="332"/>
            <ac:inkMk id="946" creationId="{CAC77999-4104-CAB0-E57B-F1EF490ECA8D}"/>
          </ac:inkMkLst>
        </pc:inkChg>
        <pc:inkChg chg="add mod">
          <ac:chgData name="Kokchun Giang" userId="67e2125d-ec8c-4323-9653-9824a2ad815f" providerId="ADAL" clId="{C25B542B-E4E8-D141-AA14-043D930A865A}" dt="2024-01-24T19:56:19.165" v="1903" actId="164"/>
          <ac:inkMkLst>
            <pc:docMk/>
            <pc:sldMk cId="2374835458" sldId="332"/>
            <ac:inkMk id="948" creationId="{D2D93783-CBAC-0251-31A5-728562FCBCC4}"/>
          </ac:inkMkLst>
        </pc:inkChg>
        <pc:inkChg chg="add mod">
          <ac:chgData name="Kokchun Giang" userId="67e2125d-ec8c-4323-9653-9824a2ad815f" providerId="ADAL" clId="{C25B542B-E4E8-D141-AA14-043D930A865A}" dt="2024-01-24T19:37:34.258" v="1307"/>
          <ac:inkMkLst>
            <pc:docMk/>
            <pc:sldMk cId="2374835458" sldId="332"/>
            <ac:inkMk id="949" creationId="{324FBBC3-D39F-A218-C19E-BDEF9EF3FC1F}"/>
          </ac:inkMkLst>
        </pc:inkChg>
        <pc:inkChg chg="add mod">
          <ac:chgData name="Kokchun Giang" userId="67e2125d-ec8c-4323-9653-9824a2ad815f" providerId="ADAL" clId="{C25B542B-E4E8-D141-AA14-043D930A865A}" dt="2024-01-24T19:37:34.258" v="1307"/>
          <ac:inkMkLst>
            <pc:docMk/>
            <pc:sldMk cId="2374835458" sldId="332"/>
            <ac:inkMk id="950" creationId="{8EA65778-F06B-E234-99B2-6688B60A2A5B}"/>
          </ac:inkMkLst>
        </pc:inkChg>
        <pc:inkChg chg="add mod">
          <ac:chgData name="Kokchun Giang" userId="67e2125d-ec8c-4323-9653-9824a2ad815f" providerId="ADAL" clId="{C25B542B-E4E8-D141-AA14-043D930A865A}" dt="2024-01-24T19:37:34.258" v="1307"/>
          <ac:inkMkLst>
            <pc:docMk/>
            <pc:sldMk cId="2374835458" sldId="332"/>
            <ac:inkMk id="951" creationId="{62C5F50D-F999-CB52-E54B-378D5B8D6C92}"/>
          </ac:inkMkLst>
        </pc:inkChg>
        <pc:inkChg chg="add mod">
          <ac:chgData name="Kokchun Giang" userId="67e2125d-ec8c-4323-9653-9824a2ad815f" providerId="ADAL" clId="{C25B542B-E4E8-D141-AA14-043D930A865A}" dt="2024-01-24T19:37:34.258" v="1307"/>
          <ac:inkMkLst>
            <pc:docMk/>
            <pc:sldMk cId="2374835458" sldId="332"/>
            <ac:inkMk id="952" creationId="{7D07576E-10FD-C0E8-E18C-763CE620AAE6}"/>
          </ac:inkMkLst>
        </pc:inkChg>
        <pc:inkChg chg="add mod">
          <ac:chgData name="Kokchun Giang" userId="67e2125d-ec8c-4323-9653-9824a2ad815f" providerId="ADAL" clId="{C25B542B-E4E8-D141-AA14-043D930A865A}" dt="2024-01-24T19:37:34.258" v="1307"/>
          <ac:inkMkLst>
            <pc:docMk/>
            <pc:sldMk cId="2374835458" sldId="332"/>
            <ac:inkMk id="953" creationId="{A652B9DF-DB59-220B-9E41-497C2DCCB670}"/>
          </ac:inkMkLst>
        </pc:inkChg>
        <pc:inkChg chg="add mod">
          <ac:chgData name="Kokchun Giang" userId="67e2125d-ec8c-4323-9653-9824a2ad815f" providerId="ADAL" clId="{C25B542B-E4E8-D141-AA14-043D930A865A}" dt="2024-01-24T19:37:34.258" v="1307"/>
          <ac:inkMkLst>
            <pc:docMk/>
            <pc:sldMk cId="2374835458" sldId="332"/>
            <ac:inkMk id="954" creationId="{EF43F766-903A-DD87-8196-B24E55C4998B}"/>
          </ac:inkMkLst>
        </pc:inkChg>
        <pc:inkChg chg="add mod">
          <ac:chgData name="Kokchun Giang" userId="67e2125d-ec8c-4323-9653-9824a2ad815f" providerId="ADAL" clId="{C25B542B-E4E8-D141-AA14-043D930A865A}" dt="2024-01-24T19:37:34.258" v="1307"/>
          <ac:inkMkLst>
            <pc:docMk/>
            <pc:sldMk cId="2374835458" sldId="332"/>
            <ac:inkMk id="955" creationId="{A758207E-7BB6-1669-F7B1-B1EB855C8968}"/>
          </ac:inkMkLst>
        </pc:inkChg>
        <pc:inkChg chg="add mod">
          <ac:chgData name="Kokchun Giang" userId="67e2125d-ec8c-4323-9653-9824a2ad815f" providerId="ADAL" clId="{C25B542B-E4E8-D141-AA14-043D930A865A}" dt="2024-01-24T19:37:34.258" v="1307"/>
          <ac:inkMkLst>
            <pc:docMk/>
            <pc:sldMk cId="2374835458" sldId="332"/>
            <ac:inkMk id="956" creationId="{DB0CFC23-F5A6-742F-C597-56F2D96F803D}"/>
          </ac:inkMkLst>
        </pc:inkChg>
        <pc:inkChg chg="add mod">
          <ac:chgData name="Kokchun Giang" userId="67e2125d-ec8c-4323-9653-9824a2ad815f" providerId="ADAL" clId="{C25B542B-E4E8-D141-AA14-043D930A865A}" dt="2024-01-24T19:37:34.258" v="1307"/>
          <ac:inkMkLst>
            <pc:docMk/>
            <pc:sldMk cId="2374835458" sldId="332"/>
            <ac:inkMk id="957" creationId="{F3BF8FB4-1FCD-F89E-671E-5D1DC67E64DB}"/>
          </ac:inkMkLst>
        </pc:inkChg>
        <pc:inkChg chg="add mod">
          <ac:chgData name="Kokchun Giang" userId="67e2125d-ec8c-4323-9653-9824a2ad815f" providerId="ADAL" clId="{C25B542B-E4E8-D141-AA14-043D930A865A}" dt="2024-01-24T19:37:34.258" v="1307"/>
          <ac:inkMkLst>
            <pc:docMk/>
            <pc:sldMk cId="2374835458" sldId="332"/>
            <ac:inkMk id="958" creationId="{13EF3009-AA74-FDA7-468B-4F573CD2301D}"/>
          </ac:inkMkLst>
        </pc:inkChg>
        <pc:inkChg chg="add mod">
          <ac:chgData name="Kokchun Giang" userId="67e2125d-ec8c-4323-9653-9824a2ad815f" providerId="ADAL" clId="{C25B542B-E4E8-D141-AA14-043D930A865A}" dt="2024-01-24T19:37:34.258" v="1307"/>
          <ac:inkMkLst>
            <pc:docMk/>
            <pc:sldMk cId="2374835458" sldId="332"/>
            <ac:inkMk id="959" creationId="{79FCBEBC-C65C-3451-CE25-1CFE9C040560}"/>
          </ac:inkMkLst>
        </pc:inkChg>
        <pc:inkChg chg="add mod">
          <ac:chgData name="Kokchun Giang" userId="67e2125d-ec8c-4323-9653-9824a2ad815f" providerId="ADAL" clId="{C25B542B-E4E8-D141-AA14-043D930A865A}" dt="2024-01-24T19:37:34.258" v="1307"/>
          <ac:inkMkLst>
            <pc:docMk/>
            <pc:sldMk cId="2374835458" sldId="332"/>
            <ac:inkMk id="960" creationId="{C6C61013-91E4-EF54-6B1F-ADA2B160E5B5}"/>
          </ac:inkMkLst>
        </pc:inkChg>
        <pc:inkChg chg="add mod">
          <ac:chgData name="Kokchun Giang" userId="67e2125d-ec8c-4323-9653-9824a2ad815f" providerId="ADAL" clId="{C25B542B-E4E8-D141-AA14-043D930A865A}" dt="2024-01-24T19:37:34.258" v="1307"/>
          <ac:inkMkLst>
            <pc:docMk/>
            <pc:sldMk cId="2374835458" sldId="332"/>
            <ac:inkMk id="961" creationId="{D228C133-DD4C-D12A-D1BC-1170B2173588}"/>
          </ac:inkMkLst>
        </pc:inkChg>
        <pc:inkChg chg="add mod">
          <ac:chgData name="Kokchun Giang" userId="67e2125d-ec8c-4323-9653-9824a2ad815f" providerId="ADAL" clId="{C25B542B-E4E8-D141-AA14-043D930A865A}" dt="2024-01-24T19:37:34.258" v="1307"/>
          <ac:inkMkLst>
            <pc:docMk/>
            <pc:sldMk cId="2374835458" sldId="332"/>
            <ac:inkMk id="962" creationId="{8FF9956D-5EF0-C1BA-D7BA-212785A42CC8}"/>
          </ac:inkMkLst>
        </pc:inkChg>
        <pc:inkChg chg="add mod">
          <ac:chgData name="Kokchun Giang" userId="67e2125d-ec8c-4323-9653-9824a2ad815f" providerId="ADAL" clId="{C25B542B-E4E8-D141-AA14-043D930A865A}" dt="2024-01-24T19:37:34.258" v="1307"/>
          <ac:inkMkLst>
            <pc:docMk/>
            <pc:sldMk cId="2374835458" sldId="332"/>
            <ac:inkMk id="963" creationId="{F6375821-3852-264B-2E68-D344F1992F7A}"/>
          </ac:inkMkLst>
        </pc:inkChg>
        <pc:inkChg chg="add mod">
          <ac:chgData name="Kokchun Giang" userId="67e2125d-ec8c-4323-9653-9824a2ad815f" providerId="ADAL" clId="{C25B542B-E4E8-D141-AA14-043D930A865A}" dt="2024-01-24T19:37:34.258" v="1307"/>
          <ac:inkMkLst>
            <pc:docMk/>
            <pc:sldMk cId="2374835458" sldId="332"/>
            <ac:inkMk id="964" creationId="{186A6F08-B12F-1C3A-B867-F2F087395C1E}"/>
          </ac:inkMkLst>
        </pc:inkChg>
        <pc:inkChg chg="add mod">
          <ac:chgData name="Kokchun Giang" userId="67e2125d-ec8c-4323-9653-9824a2ad815f" providerId="ADAL" clId="{C25B542B-E4E8-D141-AA14-043D930A865A}" dt="2024-01-24T19:37:34.258" v="1307"/>
          <ac:inkMkLst>
            <pc:docMk/>
            <pc:sldMk cId="2374835458" sldId="332"/>
            <ac:inkMk id="965" creationId="{14C232CE-68A2-DD74-29BA-B5DC53DF628E}"/>
          </ac:inkMkLst>
        </pc:inkChg>
        <pc:inkChg chg="add mod">
          <ac:chgData name="Kokchun Giang" userId="67e2125d-ec8c-4323-9653-9824a2ad815f" providerId="ADAL" clId="{C25B542B-E4E8-D141-AA14-043D930A865A}" dt="2024-01-24T19:37:34.258" v="1307"/>
          <ac:inkMkLst>
            <pc:docMk/>
            <pc:sldMk cId="2374835458" sldId="332"/>
            <ac:inkMk id="966" creationId="{9B503B9E-68A9-C5AF-0CF4-3A1514CCC782}"/>
          </ac:inkMkLst>
        </pc:inkChg>
        <pc:inkChg chg="add mod">
          <ac:chgData name="Kokchun Giang" userId="67e2125d-ec8c-4323-9653-9824a2ad815f" providerId="ADAL" clId="{C25B542B-E4E8-D141-AA14-043D930A865A}" dt="2024-01-24T19:37:34.258" v="1307"/>
          <ac:inkMkLst>
            <pc:docMk/>
            <pc:sldMk cId="2374835458" sldId="332"/>
            <ac:inkMk id="967" creationId="{28F97ECC-F05F-A231-E3A6-58C461299BD2}"/>
          </ac:inkMkLst>
        </pc:inkChg>
        <pc:inkChg chg="add mod">
          <ac:chgData name="Kokchun Giang" userId="67e2125d-ec8c-4323-9653-9824a2ad815f" providerId="ADAL" clId="{C25B542B-E4E8-D141-AA14-043D930A865A}" dt="2024-01-24T19:37:58.779" v="1322"/>
          <ac:inkMkLst>
            <pc:docMk/>
            <pc:sldMk cId="2374835458" sldId="332"/>
            <ac:inkMk id="971" creationId="{0A088D9C-51BA-7C86-AF00-ACF77D1DFF0B}"/>
          </ac:inkMkLst>
        </pc:inkChg>
        <pc:inkChg chg="add mod">
          <ac:chgData name="Kokchun Giang" userId="67e2125d-ec8c-4323-9653-9824a2ad815f" providerId="ADAL" clId="{C25B542B-E4E8-D141-AA14-043D930A865A}" dt="2024-01-24T19:37:58.779" v="1322"/>
          <ac:inkMkLst>
            <pc:docMk/>
            <pc:sldMk cId="2374835458" sldId="332"/>
            <ac:inkMk id="972" creationId="{938E812D-4B0B-204D-45F7-0D60E092AA21}"/>
          </ac:inkMkLst>
        </pc:inkChg>
        <pc:inkChg chg="add mod">
          <ac:chgData name="Kokchun Giang" userId="67e2125d-ec8c-4323-9653-9824a2ad815f" providerId="ADAL" clId="{C25B542B-E4E8-D141-AA14-043D930A865A}" dt="2024-01-24T19:37:58.779" v="1322"/>
          <ac:inkMkLst>
            <pc:docMk/>
            <pc:sldMk cId="2374835458" sldId="332"/>
            <ac:inkMk id="973" creationId="{70964AF7-1B37-AC45-DA0F-2B1EDF4B8F8D}"/>
          </ac:inkMkLst>
        </pc:inkChg>
        <pc:inkChg chg="add mod">
          <ac:chgData name="Kokchun Giang" userId="67e2125d-ec8c-4323-9653-9824a2ad815f" providerId="ADAL" clId="{C25B542B-E4E8-D141-AA14-043D930A865A}" dt="2024-01-24T19:37:58.779" v="1322"/>
          <ac:inkMkLst>
            <pc:docMk/>
            <pc:sldMk cId="2374835458" sldId="332"/>
            <ac:inkMk id="974" creationId="{7C278BAA-6540-D538-DD14-728C5A5F2597}"/>
          </ac:inkMkLst>
        </pc:inkChg>
        <pc:inkChg chg="add mod">
          <ac:chgData name="Kokchun Giang" userId="67e2125d-ec8c-4323-9653-9824a2ad815f" providerId="ADAL" clId="{C25B542B-E4E8-D141-AA14-043D930A865A}" dt="2024-01-24T19:37:58.779" v="1322"/>
          <ac:inkMkLst>
            <pc:docMk/>
            <pc:sldMk cId="2374835458" sldId="332"/>
            <ac:inkMk id="975" creationId="{4E5C8A71-EB99-6A89-AFEC-262931D27E6B}"/>
          </ac:inkMkLst>
        </pc:inkChg>
        <pc:inkChg chg="add mod">
          <ac:chgData name="Kokchun Giang" userId="67e2125d-ec8c-4323-9653-9824a2ad815f" providerId="ADAL" clId="{C25B542B-E4E8-D141-AA14-043D930A865A}" dt="2024-01-24T19:37:58.779" v="1322"/>
          <ac:inkMkLst>
            <pc:docMk/>
            <pc:sldMk cId="2374835458" sldId="332"/>
            <ac:inkMk id="976" creationId="{72E43210-DB60-B421-2D64-594A39466AC9}"/>
          </ac:inkMkLst>
        </pc:inkChg>
        <pc:inkChg chg="add mod">
          <ac:chgData name="Kokchun Giang" userId="67e2125d-ec8c-4323-9653-9824a2ad815f" providerId="ADAL" clId="{C25B542B-E4E8-D141-AA14-043D930A865A}" dt="2024-01-24T19:37:58.779" v="1322"/>
          <ac:inkMkLst>
            <pc:docMk/>
            <pc:sldMk cId="2374835458" sldId="332"/>
            <ac:inkMk id="977" creationId="{2EE440D3-0867-3FF6-1FF3-BE05137C1B4D}"/>
          </ac:inkMkLst>
        </pc:inkChg>
        <pc:inkChg chg="add mod">
          <ac:chgData name="Kokchun Giang" userId="67e2125d-ec8c-4323-9653-9824a2ad815f" providerId="ADAL" clId="{C25B542B-E4E8-D141-AA14-043D930A865A}" dt="2024-01-24T19:37:58.779" v="1322"/>
          <ac:inkMkLst>
            <pc:docMk/>
            <pc:sldMk cId="2374835458" sldId="332"/>
            <ac:inkMk id="978" creationId="{94511C41-6875-C0C1-8351-9A75BE5CB55C}"/>
          </ac:inkMkLst>
        </pc:inkChg>
        <pc:inkChg chg="add mod">
          <ac:chgData name="Kokchun Giang" userId="67e2125d-ec8c-4323-9653-9824a2ad815f" providerId="ADAL" clId="{C25B542B-E4E8-D141-AA14-043D930A865A}" dt="2024-01-24T19:37:58.779" v="1322"/>
          <ac:inkMkLst>
            <pc:docMk/>
            <pc:sldMk cId="2374835458" sldId="332"/>
            <ac:inkMk id="979" creationId="{0C9E1190-EE7C-D5EC-8965-7A594D659570}"/>
          </ac:inkMkLst>
        </pc:inkChg>
        <pc:inkChg chg="add mod">
          <ac:chgData name="Kokchun Giang" userId="67e2125d-ec8c-4323-9653-9824a2ad815f" providerId="ADAL" clId="{C25B542B-E4E8-D141-AA14-043D930A865A}" dt="2024-01-24T19:37:58.779" v="1322"/>
          <ac:inkMkLst>
            <pc:docMk/>
            <pc:sldMk cId="2374835458" sldId="332"/>
            <ac:inkMk id="980" creationId="{C20D22FE-B29C-59E3-AD1A-51E6E41489D7}"/>
          </ac:inkMkLst>
        </pc:inkChg>
        <pc:inkChg chg="add mod">
          <ac:chgData name="Kokchun Giang" userId="67e2125d-ec8c-4323-9653-9824a2ad815f" providerId="ADAL" clId="{C25B542B-E4E8-D141-AA14-043D930A865A}" dt="2024-01-24T19:37:58.779" v="1322"/>
          <ac:inkMkLst>
            <pc:docMk/>
            <pc:sldMk cId="2374835458" sldId="332"/>
            <ac:inkMk id="981" creationId="{E36E427E-ED7D-65A6-20CF-7E3EFF416EFB}"/>
          </ac:inkMkLst>
        </pc:inkChg>
        <pc:inkChg chg="add mod">
          <ac:chgData name="Kokchun Giang" userId="67e2125d-ec8c-4323-9653-9824a2ad815f" providerId="ADAL" clId="{C25B542B-E4E8-D141-AA14-043D930A865A}" dt="2024-01-24T19:37:58.779" v="1322"/>
          <ac:inkMkLst>
            <pc:docMk/>
            <pc:sldMk cId="2374835458" sldId="332"/>
            <ac:inkMk id="982" creationId="{C6E0B760-DF8A-A0C4-D883-57A7D1C9A20F}"/>
          </ac:inkMkLst>
        </pc:inkChg>
        <pc:inkChg chg="add mod">
          <ac:chgData name="Kokchun Giang" userId="67e2125d-ec8c-4323-9653-9824a2ad815f" providerId="ADAL" clId="{C25B542B-E4E8-D141-AA14-043D930A865A}" dt="2024-01-24T19:37:58.779" v="1322"/>
          <ac:inkMkLst>
            <pc:docMk/>
            <pc:sldMk cId="2374835458" sldId="332"/>
            <ac:inkMk id="983" creationId="{94209216-BD23-0658-687A-65230CD2BEC6}"/>
          </ac:inkMkLst>
        </pc:inkChg>
        <pc:inkChg chg="add mod">
          <ac:chgData name="Kokchun Giang" userId="67e2125d-ec8c-4323-9653-9824a2ad815f" providerId="ADAL" clId="{C25B542B-E4E8-D141-AA14-043D930A865A}" dt="2024-01-24T19:37:58.779" v="1322"/>
          <ac:inkMkLst>
            <pc:docMk/>
            <pc:sldMk cId="2374835458" sldId="332"/>
            <ac:inkMk id="984" creationId="{B8C8A8BB-AA72-E936-0F60-090AD8B6908F}"/>
          </ac:inkMkLst>
        </pc:inkChg>
        <pc:inkChg chg="add mod">
          <ac:chgData name="Kokchun Giang" userId="67e2125d-ec8c-4323-9653-9824a2ad815f" providerId="ADAL" clId="{C25B542B-E4E8-D141-AA14-043D930A865A}" dt="2024-01-24T19:38:02.934" v="1326"/>
          <ac:inkMkLst>
            <pc:docMk/>
            <pc:sldMk cId="2374835458" sldId="332"/>
            <ac:inkMk id="987" creationId="{2FBAFE91-959E-4183-46F5-ACCA3CF28B95}"/>
          </ac:inkMkLst>
        </pc:inkChg>
        <pc:inkChg chg="add mod">
          <ac:chgData name="Kokchun Giang" userId="67e2125d-ec8c-4323-9653-9824a2ad815f" providerId="ADAL" clId="{C25B542B-E4E8-D141-AA14-043D930A865A}" dt="2024-01-24T19:38:02.934" v="1326"/>
          <ac:inkMkLst>
            <pc:docMk/>
            <pc:sldMk cId="2374835458" sldId="332"/>
            <ac:inkMk id="988" creationId="{D468584C-BF08-D875-577E-83325EC9935F}"/>
          </ac:inkMkLst>
        </pc:inkChg>
        <pc:inkChg chg="add mod">
          <ac:chgData name="Kokchun Giang" userId="67e2125d-ec8c-4323-9653-9824a2ad815f" providerId="ADAL" clId="{C25B542B-E4E8-D141-AA14-043D930A865A}" dt="2024-01-24T19:38:02.934" v="1326"/>
          <ac:inkMkLst>
            <pc:docMk/>
            <pc:sldMk cId="2374835458" sldId="332"/>
            <ac:inkMk id="989" creationId="{4E212C76-8B27-D947-C4AA-FFD79D7A6BFB}"/>
          </ac:inkMkLst>
        </pc:inkChg>
        <pc:inkChg chg="add mod">
          <ac:chgData name="Kokchun Giang" userId="67e2125d-ec8c-4323-9653-9824a2ad815f" providerId="ADAL" clId="{C25B542B-E4E8-D141-AA14-043D930A865A}" dt="2024-01-24T19:38:08.848" v="1343"/>
          <ac:inkMkLst>
            <pc:docMk/>
            <pc:sldMk cId="2374835458" sldId="332"/>
            <ac:inkMk id="991" creationId="{77FBCC12-B7F0-B1C9-AA09-479A089CBED9}"/>
          </ac:inkMkLst>
        </pc:inkChg>
        <pc:inkChg chg="add mod">
          <ac:chgData name="Kokchun Giang" userId="67e2125d-ec8c-4323-9653-9824a2ad815f" providerId="ADAL" clId="{C25B542B-E4E8-D141-AA14-043D930A865A}" dt="2024-01-24T19:38:08.848" v="1343"/>
          <ac:inkMkLst>
            <pc:docMk/>
            <pc:sldMk cId="2374835458" sldId="332"/>
            <ac:inkMk id="992" creationId="{F065432A-6655-6073-B4A1-E2D50279A071}"/>
          </ac:inkMkLst>
        </pc:inkChg>
        <pc:inkChg chg="add mod">
          <ac:chgData name="Kokchun Giang" userId="67e2125d-ec8c-4323-9653-9824a2ad815f" providerId="ADAL" clId="{C25B542B-E4E8-D141-AA14-043D930A865A}" dt="2024-01-24T19:38:08.848" v="1343"/>
          <ac:inkMkLst>
            <pc:docMk/>
            <pc:sldMk cId="2374835458" sldId="332"/>
            <ac:inkMk id="993" creationId="{57579BF7-E660-FF59-BDE3-FD35CCD6670B}"/>
          </ac:inkMkLst>
        </pc:inkChg>
        <pc:inkChg chg="add mod">
          <ac:chgData name="Kokchun Giang" userId="67e2125d-ec8c-4323-9653-9824a2ad815f" providerId="ADAL" clId="{C25B542B-E4E8-D141-AA14-043D930A865A}" dt="2024-01-24T19:38:08.848" v="1343"/>
          <ac:inkMkLst>
            <pc:docMk/>
            <pc:sldMk cId="2374835458" sldId="332"/>
            <ac:inkMk id="994" creationId="{75032F5F-2057-9B9B-16C4-6481DD5F6754}"/>
          </ac:inkMkLst>
        </pc:inkChg>
        <pc:inkChg chg="add mod">
          <ac:chgData name="Kokchun Giang" userId="67e2125d-ec8c-4323-9653-9824a2ad815f" providerId="ADAL" clId="{C25B542B-E4E8-D141-AA14-043D930A865A}" dt="2024-01-24T19:38:08.848" v="1343"/>
          <ac:inkMkLst>
            <pc:docMk/>
            <pc:sldMk cId="2374835458" sldId="332"/>
            <ac:inkMk id="995" creationId="{A41BF893-A05F-7D85-6475-AFC0E8D37167}"/>
          </ac:inkMkLst>
        </pc:inkChg>
        <pc:inkChg chg="add mod">
          <ac:chgData name="Kokchun Giang" userId="67e2125d-ec8c-4323-9653-9824a2ad815f" providerId="ADAL" clId="{C25B542B-E4E8-D141-AA14-043D930A865A}" dt="2024-01-24T19:38:08.848" v="1343"/>
          <ac:inkMkLst>
            <pc:docMk/>
            <pc:sldMk cId="2374835458" sldId="332"/>
            <ac:inkMk id="996" creationId="{1405C135-7A26-E6FC-EA67-7004F04422F3}"/>
          </ac:inkMkLst>
        </pc:inkChg>
        <pc:inkChg chg="add mod">
          <ac:chgData name="Kokchun Giang" userId="67e2125d-ec8c-4323-9653-9824a2ad815f" providerId="ADAL" clId="{C25B542B-E4E8-D141-AA14-043D930A865A}" dt="2024-01-24T19:38:08.848" v="1343"/>
          <ac:inkMkLst>
            <pc:docMk/>
            <pc:sldMk cId="2374835458" sldId="332"/>
            <ac:inkMk id="997" creationId="{2573C2AF-F075-7FDB-94C2-196A18A671BF}"/>
          </ac:inkMkLst>
        </pc:inkChg>
        <pc:inkChg chg="add mod">
          <ac:chgData name="Kokchun Giang" userId="67e2125d-ec8c-4323-9653-9824a2ad815f" providerId="ADAL" clId="{C25B542B-E4E8-D141-AA14-043D930A865A}" dt="2024-01-24T19:38:08.848" v="1343"/>
          <ac:inkMkLst>
            <pc:docMk/>
            <pc:sldMk cId="2374835458" sldId="332"/>
            <ac:inkMk id="998" creationId="{E6191BF2-AE10-61C8-6F8B-1D24CF603668}"/>
          </ac:inkMkLst>
        </pc:inkChg>
        <pc:inkChg chg="add mod">
          <ac:chgData name="Kokchun Giang" userId="67e2125d-ec8c-4323-9653-9824a2ad815f" providerId="ADAL" clId="{C25B542B-E4E8-D141-AA14-043D930A865A}" dt="2024-01-24T19:38:08.848" v="1343"/>
          <ac:inkMkLst>
            <pc:docMk/>
            <pc:sldMk cId="2374835458" sldId="332"/>
            <ac:inkMk id="999" creationId="{86273297-0A83-3191-92A0-C29E3F0F8A90}"/>
          </ac:inkMkLst>
        </pc:inkChg>
        <pc:inkChg chg="add mod">
          <ac:chgData name="Kokchun Giang" userId="67e2125d-ec8c-4323-9653-9824a2ad815f" providerId="ADAL" clId="{C25B542B-E4E8-D141-AA14-043D930A865A}" dt="2024-01-24T19:38:08.848" v="1343"/>
          <ac:inkMkLst>
            <pc:docMk/>
            <pc:sldMk cId="2374835458" sldId="332"/>
            <ac:inkMk id="1000" creationId="{4F9D17DF-181D-7D90-3FA9-D9341CAC10DA}"/>
          </ac:inkMkLst>
        </pc:inkChg>
        <pc:inkChg chg="add mod">
          <ac:chgData name="Kokchun Giang" userId="67e2125d-ec8c-4323-9653-9824a2ad815f" providerId="ADAL" clId="{C25B542B-E4E8-D141-AA14-043D930A865A}" dt="2024-01-24T19:38:08.848" v="1343"/>
          <ac:inkMkLst>
            <pc:docMk/>
            <pc:sldMk cId="2374835458" sldId="332"/>
            <ac:inkMk id="1001" creationId="{20DFB7CB-8F68-94EE-9534-977ACDD0BBCC}"/>
          </ac:inkMkLst>
        </pc:inkChg>
        <pc:inkChg chg="add mod">
          <ac:chgData name="Kokchun Giang" userId="67e2125d-ec8c-4323-9653-9824a2ad815f" providerId="ADAL" clId="{C25B542B-E4E8-D141-AA14-043D930A865A}" dt="2024-01-24T19:38:08.848" v="1343"/>
          <ac:inkMkLst>
            <pc:docMk/>
            <pc:sldMk cId="2374835458" sldId="332"/>
            <ac:inkMk id="1002" creationId="{F6870A42-9217-3A1F-81AF-BE9EF82DEAD8}"/>
          </ac:inkMkLst>
        </pc:inkChg>
        <pc:inkChg chg="add mod">
          <ac:chgData name="Kokchun Giang" userId="67e2125d-ec8c-4323-9653-9824a2ad815f" providerId="ADAL" clId="{C25B542B-E4E8-D141-AA14-043D930A865A}" dt="2024-01-24T19:38:08.848" v="1343"/>
          <ac:inkMkLst>
            <pc:docMk/>
            <pc:sldMk cId="2374835458" sldId="332"/>
            <ac:inkMk id="1003" creationId="{743CE283-8F25-CB21-4253-9D042E15A3A5}"/>
          </ac:inkMkLst>
        </pc:inkChg>
        <pc:inkChg chg="add mod">
          <ac:chgData name="Kokchun Giang" userId="67e2125d-ec8c-4323-9653-9824a2ad815f" providerId="ADAL" clId="{C25B542B-E4E8-D141-AA14-043D930A865A}" dt="2024-01-24T19:38:08.848" v="1343"/>
          <ac:inkMkLst>
            <pc:docMk/>
            <pc:sldMk cId="2374835458" sldId="332"/>
            <ac:inkMk id="1004" creationId="{A16D44AC-5255-102B-2B9B-C290DC8B99E4}"/>
          </ac:inkMkLst>
        </pc:inkChg>
        <pc:inkChg chg="add mod">
          <ac:chgData name="Kokchun Giang" userId="67e2125d-ec8c-4323-9653-9824a2ad815f" providerId="ADAL" clId="{C25B542B-E4E8-D141-AA14-043D930A865A}" dt="2024-01-24T19:38:08.848" v="1343"/>
          <ac:inkMkLst>
            <pc:docMk/>
            <pc:sldMk cId="2374835458" sldId="332"/>
            <ac:inkMk id="1005" creationId="{066BA430-0F00-9495-E880-7B068B9D8AF5}"/>
          </ac:inkMkLst>
        </pc:inkChg>
        <pc:inkChg chg="add mod">
          <ac:chgData name="Kokchun Giang" userId="67e2125d-ec8c-4323-9653-9824a2ad815f" providerId="ADAL" clId="{C25B542B-E4E8-D141-AA14-043D930A865A}" dt="2024-01-24T19:38:08.848" v="1343"/>
          <ac:inkMkLst>
            <pc:docMk/>
            <pc:sldMk cId="2374835458" sldId="332"/>
            <ac:inkMk id="1006" creationId="{B4D1A2AA-B0D7-045E-D52F-07F5489C0391}"/>
          </ac:inkMkLst>
        </pc:inkChg>
        <pc:inkChg chg="add mod">
          <ac:chgData name="Kokchun Giang" userId="67e2125d-ec8c-4323-9653-9824a2ad815f" providerId="ADAL" clId="{C25B542B-E4E8-D141-AA14-043D930A865A}" dt="2024-01-24T19:56:19.165" v="1903" actId="164"/>
          <ac:inkMkLst>
            <pc:docMk/>
            <pc:sldMk cId="2374835458" sldId="332"/>
            <ac:inkMk id="1009" creationId="{47EB1B19-71E1-A976-741A-5AB37100D781}"/>
          </ac:inkMkLst>
        </pc:inkChg>
        <pc:inkChg chg="add mod">
          <ac:chgData name="Kokchun Giang" userId="67e2125d-ec8c-4323-9653-9824a2ad815f" providerId="ADAL" clId="{C25B542B-E4E8-D141-AA14-043D930A865A}" dt="2024-01-24T19:38:19.527" v="1357"/>
          <ac:inkMkLst>
            <pc:docMk/>
            <pc:sldMk cId="2374835458" sldId="332"/>
            <ac:inkMk id="1010" creationId="{662FBFEE-2802-672D-3257-73197D0749A4}"/>
          </ac:inkMkLst>
        </pc:inkChg>
        <pc:inkChg chg="add mod">
          <ac:chgData name="Kokchun Giang" userId="67e2125d-ec8c-4323-9653-9824a2ad815f" providerId="ADAL" clId="{C25B542B-E4E8-D141-AA14-043D930A865A}" dt="2024-01-24T19:38:19.527" v="1357"/>
          <ac:inkMkLst>
            <pc:docMk/>
            <pc:sldMk cId="2374835458" sldId="332"/>
            <ac:inkMk id="1011" creationId="{70DA9663-04FE-1954-C933-40CF16C1AF09}"/>
          </ac:inkMkLst>
        </pc:inkChg>
        <pc:inkChg chg="add mod">
          <ac:chgData name="Kokchun Giang" userId="67e2125d-ec8c-4323-9653-9824a2ad815f" providerId="ADAL" clId="{C25B542B-E4E8-D141-AA14-043D930A865A}" dt="2024-01-24T19:38:19.527" v="1357"/>
          <ac:inkMkLst>
            <pc:docMk/>
            <pc:sldMk cId="2374835458" sldId="332"/>
            <ac:inkMk id="1012" creationId="{21682FD1-8084-5568-B1DC-826ABF691359}"/>
          </ac:inkMkLst>
        </pc:inkChg>
        <pc:inkChg chg="add mod">
          <ac:chgData name="Kokchun Giang" userId="67e2125d-ec8c-4323-9653-9824a2ad815f" providerId="ADAL" clId="{C25B542B-E4E8-D141-AA14-043D930A865A}" dt="2024-01-24T19:38:19.527" v="1357"/>
          <ac:inkMkLst>
            <pc:docMk/>
            <pc:sldMk cId="2374835458" sldId="332"/>
            <ac:inkMk id="1013" creationId="{0DF9D7E3-BC9D-81CC-0E71-3AD7E6D727C4}"/>
          </ac:inkMkLst>
        </pc:inkChg>
        <pc:inkChg chg="add mod">
          <ac:chgData name="Kokchun Giang" userId="67e2125d-ec8c-4323-9653-9824a2ad815f" providerId="ADAL" clId="{C25B542B-E4E8-D141-AA14-043D930A865A}" dt="2024-01-24T19:38:19.527" v="1357"/>
          <ac:inkMkLst>
            <pc:docMk/>
            <pc:sldMk cId="2374835458" sldId="332"/>
            <ac:inkMk id="1014" creationId="{F72A1318-F478-6AA3-EA17-1B9213972826}"/>
          </ac:inkMkLst>
        </pc:inkChg>
        <pc:inkChg chg="add mod">
          <ac:chgData name="Kokchun Giang" userId="67e2125d-ec8c-4323-9653-9824a2ad815f" providerId="ADAL" clId="{C25B542B-E4E8-D141-AA14-043D930A865A}" dt="2024-01-24T19:38:19.527" v="1357"/>
          <ac:inkMkLst>
            <pc:docMk/>
            <pc:sldMk cId="2374835458" sldId="332"/>
            <ac:inkMk id="1015" creationId="{A600C963-EB19-4202-EA94-012A4C694DF1}"/>
          </ac:inkMkLst>
        </pc:inkChg>
        <pc:inkChg chg="add mod">
          <ac:chgData name="Kokchun Giang" userId="67e2125d-ec8c-4323-9653-9824a2ad815f" providerId="ADAL" clId="{C25B542B-E4E8-D141-AA14-043D930A865A}" dt="2024-01-24T19:38:19.527" v="1357"/>
          <ac:inkMkLst>
            <pc:docMk/>
            <pc:sldMk cId="2374835458" sldId="332"/>
            <ac:inkMk id="1016" creationId="{1EBC96EB-FDDD-622D-F54A-C2715AC6DC06}"/>
          </ac:inkMkLst>
        </pc:inkChg>
        <pc:inkChg chg="add mod">
          <ac:chgData name="Kokchun Giang" userId="67e2125d-ec8c-4323-9653-9824a2ad815f" providerId="ADAL" clId="{C25B542B-E4E8-D141-AA14-043D930A865A}" dt="2024-01-24T19:38:19.527" v="1357"/>
          <ac:inkMkLst>
            <pc:docMk/>
            <pc:sldMk cId="2374835458" sldId="332"/>
            <ac:inkMk id="1017" creationId="{1703236C-E844-7B3F-3B22-C18A0FF40663}"/>
          </ac:inkMkLst>
        </pc:inkChg>
        <pc:inkChg chg="add mod">
          <ac:chgData name="Kokchun Giang" userId="67e2125d-ec8c-4323-9653-9824a2ad815f" providerId="ADAL" clId="{C25B542B-E4E8-D141-AA14-043D930A865A}" dt="2024-01-24T19:38:19.527" v="1357"/>
          <ac:inkMkLst>
            <pc:docMk/>
            <pc:sldMk cId="2374835458" sldId="332"/>
            <ac:inkMk id="1018" creationId="{1471D488-78B7-23F4-B727-E130A51DD689}"/>
          </ac:inkMkLst>
        </pc:inkChg>
        <pc:inkChg chg="add mod">
          <ac:chgData name="Kokchun Giang" userId="67e2125d-ec8c-4323-9653-9824a2ad815f" providerId="ADAL" clId="{C25B542B-E4E8-D141-AA14-043D930A865A}" dt="2024-01-24T19:38:19.527" v="1357"/>
          <ac:inkMkLst>
            <pc:docMk/>
            <pc:sldMk cId="2374835458" sldId="332"/>
            <ac:inkMk id="1019" creationId="{43712DDB-B248-DEF8-19A2-70184451285A}"/>
          </ac:inkMkLst>
        </pc:inkChg>
        <pc:inkChg chg="add mod">
          <ac:chgData name="Kokchun Giang" userId="67e2125d-ec8c-4323-9653-9824a2ad815f" providerId="ADAL" clId="{C25B542B-E4E8-D141-AA14-043D930A865A}" dt="2024-01-24T19:38:19.527" v="1357"/>
          <ac:inkMkLst>
            <pc:docMk/>
            <pc:sldMk cId="2374835458" sldId="332"/>
            <ac:inkMk id="1020" creationId="{E8AC84BB-3722-C70A-E3D6-3FC1D9CF98BD}"/>
          </ac:inkMkLst>
        </pc:inkChg>
        <pc:inkChg chg="add mod">
          <ac:chgData name="Kokchun Giang" userId="67e2125d-ec8c-4323-9653-9824a2ad815f" providerId="ADAL" clId="{C25B542B-E4E8-D141-AA14-043D930A865A}" dt="2024-01-24T19:38:19.527" v="1357"/>
          <ac:inkMkLst>
            <pc:docMk/>
            <pc:sldMk cId="2374835458" sldId="332"/>
            <ac:inkMk id="1021" creationId="{3BE64E14-19B9-E758-E71A-1EE5ACCE3DB7}"/>
          </ac:inkMkLst>
        </pc:inkChg>
        <pc:inkChg chg="add del">
          <ac:chgData name="Kokchun Giang" userId="67e2125d-ec8c-4323-9653-9824a2ad815f" providerId="ADAL" clId="{C25B542B-E4E8-D141-AA14-043D930A865A}" dt="2024-01-24T19:38:31.764" v="1359" actId="9405"/>
          <ac:inkMkLst>
            <pc:docMk/>
            <pc:sldMk cId="2374835458" sldId="332"/>
            <ac:inkMk id="1024" creationId="{FE8F52AD-7F78-5E89-A58C-83C1458079C4}"/>
          </ac:inkMkLst>
        </pc:inkChg>
        <pc:inkChg chg="add mod">
          <ac:chgData name="Kokchun Giang" userId="67e2125d-ec8c-4323-9653-9824a2ad815f" providerId="ADAL" clId="{C25B542B-E4E8-D141-AA14-043D930A865A}" dt="2024-01-24T19:38:37.147" v="1366"/>
          <ac:inkMkLst>
            <pc:docMk/>
            <pc:sldMk cId="2374835458" sldId="332"/>
            <ac:inkMk id="1025" creationId="{8D7A62B7-D548-135A-AC5D-72D5C2DBB093}"/>
          </ac:inkMkLst>
        </pc:inkChg>
        <pc:inkChg chg="add mod">
          <ac:chgData name="Kokchun Giang" userId="67e2125d-ec8c-4323-9653-9824a2ad815f" providerId="ADAL" clId="{C25B542B-E4E8-D141-AA14-043D930A865A}" dt="2024-01-24T19:38:37.147" v="1366"/>
          <ac:inkMkLst>
            <pc:docMk/>
            <pc:sldMk cId="2374835458" sldId="332"/>
            <ac:inkMk id="1026" creationId="{32DE6054-A090-A05A-BD96-7C588D34F9AC}"/>
          </ac:inkMkLst>
        </pc:inkChg>
        <pc:inkChg chg="add mod">
          <ac:chgData name="Kokchun Giang" userId="67e2125d-ec8c-4323-9653-9824a2ad815f" providerId="ADAL" clId="{C25B542B-E4E8-D141-AA14-043D930A865A}" dt="2024-01-24T19:38:37.147" v="1366"/>
          <ac:inkMkLst>
            <pc:docMk/>
            <pc:sldMk cId="2374835458" sldId="332"/>
            <ac:inkMk id="1027" creationId="{4B524F78-D7DB-F0A4-9BAA-3B9BBEAF6A2C}"/>
          </ac:inkMkLst>
        </pc:inkChg>
        <pc:inkChg chg="add mod">
          <ac:chgData name="Kokchun Giang" userId="67e2125d-ec8c-4323-9653-9824a2ad815f" providerId="ADAL" clId="{C25B542B-E4E8-D141-AA14-043D930A865A}" dt="2024-01-24T19:38:37.147" v="1366"/>
          <ac:inkMkLst>
            <pc:docMk/>
            <pc:sldMk cId="2374835458" sldId="332"/>
            <ac:inkMk id="1028" creationId="{8546F6DF-C08C-A963-1D60-9D42F188111F}"/>
          </ac:inkMkLst>
        </pc:inkChg>
        <pc:inkChg chg="add mod">
          <ac:chgData name="Kokchun Giang" userId="67e2125d-ec8c-4323-9653-9824a2ad815f" providerId="ADAL" clId="{C25B542B-E4E8-D141-AA14-043D930A865A}" dt="2024-01-24T19:38:37.147" v="1366"/>
          <ac:inkMkLst>
            <pc:docMk/>
            <pc:sldMk cId="2374835458" sldId="332"/>
            <ac:inkMk id="1029" creationId="{1DA74287-CE84-F929-5DAC-17CC8788496B}"/>
          </ac:inkMkLst>
        </pc:inkChg>
        <pc:inkChg chg="add mod">
          <ac:chgData name="Kokchun Giang" userId="67e2125d-ec8c-4323-9653-9824a2ad815f" providerId="ADAL" clId="{C25B542B-E4E8-D141-AA14-043D930A865A}" dt="2024-01-24T19:38:37.147" v="1366"/>
          <ac:inkMkLst>
            <pc:docMk/>
            <pc:sldMk cId="2374835458" sldId="332"/>
            <ac:inkMk id="1030" creationId="{865EFB02-35F1-C162-0952-1745A9B94260}"/>
          </ac:inkMkLst>
        </pc:inkChg>
        <pc:inkChg chg="add">
          <ac:chgData name="Kokchun Giang" userId="67e2125d-ec8c-4323-9653-9824a2ad815f" providerId="ADAL" clId="{C25B542B-E4E8-D141-AA14-043D930A865A}" dt="2024-01-24T19:38:40.507" v="1367" actId="9405"/>
          <ac:inkMkLst>
            <pc:docMk/>
            <pc:sldMk cId="2374835458" sldId="332"/>
            <ac:inkMk id="1032" creationId="{182B9A7F-1B74-E9AC-F0B9-2333F3516541}"/>
          </ac:inkMkLst>
        </pc:inkChg>
        <pc:inkChg chg="add mod">
          <ac:chgData name="Kokchun Giang" userId="67e2125d-ec8c-4323-9653-9824a2ad815f" providerId="ADAL" clId="{C25B542B-E4E8-D141-AA14-043D930A865A}" dt="2024-01-24T19:38:47.360" v="1370"/>
          <ac:inkMkLst>
            <pc:docMk/>
            <pc:sldMk cId="2374835458" sldId="332"/>
            <ac:inkMk id="1033" creationId="{BD462C7E-6068-B00B-4BCB-C1DE87F534B7}"/>
          </ac:inkMkLst>
        </pc:inkChg>
        <pc:inkChg chg="add mod">
          <ac:chgData name="Kokchun Giang" userId="67e2125d-ec8c-4323-9653-9824a2ad815f" providerId="ADAL" clId="{C25B542B-E4E8-D141-AA14-043D930A865A}" dt="2024-01-24T19:38:47.360" v="1370"/>
          <ac:inkMkLst>
            <pc:docMk/>
            <pc:sldMk cId="2374835458" sldId="332"/>
            <ac:inkMk id="1034" creationId="{8DAAAFFA-008F-11C6-F2CB-A354E87035A4}"/>
          </ac:inkMkLst>
        </pc:inkChg>
        <pc:inkChg chg="add mod">
          <ac:chgData name="Kokchun Giang" userId="67e2125d-ec8c-4323-9653-9824a2ad815f" providerId="ADAL" clId="{C25B542B-E4E8-D141-AA14-043D930A865A}" dt="2024-01-24T19:38:56.876" v="1379"/>
          <ac:inkMkLst>
            <pc:docMk/>
            <pc:sldMk cId="2374835458" sldId="332"/>
            <ac:inkMk id="1036" creationId="{40119BD8-F583-A257-6388-55AB815468BB}"/>
          </ac:inkMkLst>
        </pc:inkChg>
        <pc:inkChg chg="add mod">
          <ac:chgData name="Kokchun Giang" userId="67e2125d-ec8c-4323-9653-9824a2ad815f" providerId="ADAL" clId="{C25B542B-E4E8-D141-AA14-043D930A865A}" dt="2024-01-24T19:38:56.876" v="1379"/>
          <ac:inkMkLst>
            <pc:docMk/>
            <pc:sldMk cId="2374835458" sldId="332"/>
            <ac:inkMk id="1037" creationId="{771CB848-6149-DF0D-33F5-52B111F3364D}"/>
          </ac:inkMkLst>
        </pc:inkChg>
        <pc:inkChg chg="add mod">
          <ac:chgData name="Kokchun Giang" userId="67e2125d-ec8c-4323-9653-9824a2ad815f" providerId="ADAL" clId="{C25B542B-E4E8-D141-AA14-043D930A865A}" dt="2024-01-24T19:38:56.876" v="1379"/>
          <ac:inkMkLst>
            <pc:docMk/>
            <pc:sldMk cId="2374835458" sldId="332"/>
            <ac:inkMk id="1038" creationId="{DC51231C-D2A6-3ACC-153F-B462F49D1932}"/>
          </ac:inkMkLst>
        </pc:inkChg>
        <pc:inkChg chg="add mod">
          <ac:chgData name="Kokchun Giang" userId="67e2125d-ec8c-4323-9653-9824a2ad815f" providerId="ADAL" clId="{C25B542B-E4E8-D141-AA14-043D930A865A}" dt="2024-01-24T19:38:56.876" v="1379"/>
          <ac:inkMkLst>
            <pc:docMk/>
            <pc:sldMk cId="2374835458" sldId="332"/>
            <ac:inkMk id="1039" creationId="{0394C79F-5B57-79D1-06F1-F4B738C62BEB}"/>
          </ac:inkMkLst>
        </pc:inkChg>
        <pc:inkChg chg="add mod">
          <ac:chgData name="Kokchun Giang" userId="67e2125d-ec8c-4323-9653-9824a2ad815f" providerId="ADAL" clId="{C25B542B-E4E8-D141-AA14-043D930A865A}" dt="2024-01-24T19:38:56.876" v="1379"/>
          <ac:inkMkLst>
            <pc:docMk/>
            <pc:sldMk cId="2374835458" sldId="332"/>
            <ac:inkMk id="1040" creationId="{9E60C2D7-9186-9729-D500-96E6383B619B}"/>
          </ac:inkMkLst>
        </pc:inkChg>
        <pc:inkChg chg="add mod">
          <ac:chgData name="Kokchun Giang" userId="67e2125d-ec8c-4323-9653-9824a2ad815f" providerId="ADAL" clId="{C25B542B-E4E8-D141-AA14-043D930A865A}" dt="2024-01-24T19:38:56.876" v="1379"/>
          <ac:inkMkLst>
            <pc:docMk/>
            <pc:sldMk cId="2374835458" sldId="332"/>
            <ac:inkMk id="1041" creationId="{B2EE7F7C-1585-CD2D-62F7-7EA3110A1017}"/>
          </ac:inkMkLst>
        </pc:inkChg>
        <pc:inkChg chg="add mod">
          <ac:chgData name="Kokchun Giang" userId="67e2125d-ec8c-4323-9653-9824a2ad815f" providerId="ADAL" clId="{C25B542B-E4E8-D141-AA14-043D930A865A}" dt="2024-01-24T19:38:56.876" v="1379"/>
          <ac:inkMkLst>
            <pc:docMk/>
            <pc:sldMk cId="2374835458" sldId="332"/>
            <ac:inkMk id="1042" creationId="{45549D04-B8C0-9E9E-D6DE-FD82513FCCBD}"/>
          </ac:inkMkLst>
        </pc:inkChg>
        <pc:inkChg chg="add mod">
          <ac:chgData name="Kokchun Giang" userId="67e2125d-ec8c-4323-9653-9824a2ad815f" providerId="ADAL" clId="{C25B542B-E4E8-D141-AA14-043D930A865A}" dt="2024-01-24T19:38:56.876" v="1379"/>
          <ac:inkMkLst>
            <pc:docMk/>
            <pc:sldMk cId="2374835458" sldId="332"/>
            <ac:inkMk id="1043" creationId="{DBF7A6C1-2CBB-0C66-459F-D8089460C92B}"/>
          </ac:inkMkLst>
        </pc:inkChg>
        <pc:inkChg chg="add mod">
          <ac:chgData name="Kokchun Giang" userId="67e2125d-ec8c-4323-9653-9824a2ad815f" providerId="ADAL" clId="{C25B542B-E4E8-D141-AA14-043D930A865A}" dt="2024-01-24T19:38:58.444" v="1382"/>
          <ac:inkMkLst>
            <pc:docMk/>
            <pc:sldMk cId="2374835458" sldId="332"/>
            <ac:inkMk id="1045" creationId="{4BFFD97A-DCFC-2EBC-42B5-4DF2C4124528}"/>
          </ac:inkMkLst>
        </pc:inkChg>
        <pc:inkChg chg="add mod">
          <ac:chgData name="Kokchun Giang" userId="67e2125d-ec8c-4323-9653-9824a2ad815f" providerId="ADAL" clId="{C25B542B-E4E8-D141-AA14-043D930A865A}" dt="2024-01-24T19:38:58.444" v="1382"/>
          <ac:inkMkLst>
            <pc:docMk/>
            <pc:sldMk cId="2374835458" sldId="332"/>
            <ac:inkMk id="1046" creationId="{4A8AC5C8-BBA2-6603-8D37-4994FE15C531}"/>
          </ac:inkMkLst>
        </pc:inkChg>
        <pc:inkChg chg="add mod">
          <ac:chgData name="Kokchun Giang" userId="67e2125d-ec8c-4323-9653-9824a2ad815f" providerId="ADAL" clId="{C25B542B-E4E8-D141-AA14-043D930A865A}" dt="2024-01-24T19:39:09.060" v="1411"/>
          <ac:inkMkLst>
            <pc:docMk/>
            <pc:sldMk cId="2374835458" sldId="332"/>
            <ac:inkMk id="1048" creationId="{3359B69A-14B0-EEEB-CC92-92010FFBF940}"/>
          </ac:inkMkLst>
        </pc:inkChg>
        <pc:inkChg chg="add mod">
          <ac:chgData name="Kokchun Giang" userId="67e2125d-ec8c-4323-9653-9824a2ad815f" providerId="ADAL" clId="{C25B542B-E4E8-D141-AA14-043D930A865A}" dt="2024-01-24T19:39:09.060" v="1411"/>
          <ac:inkMkLst>
            <pc:docMk/>
            <pc:sldMk cId="2374835458" sldId="332"/>
            <ac:inkMk id="1049" creationId="{B04BC01F-165D-800C-74D9-D4E3FC01D41C}"/>
          </ac:inkMkLst>
        </pc:inkChg>
        <pc:inkChg chg="add mod">
          <ac:chgData name="Kokchun Giang" userId="67e2125d-ec8c-4323-9653-9824a2ad815f" providerId="ADAL" clId="{C25B542B-E4E8-D141-AA14-043D930A865A}" dt="2024-01-24T19:39:09.060" v="1411"/>
          <ac:inkMkLst>
            <pc:docMk/>
            <pc:sldMk cId="2374835458" sldId="332"/>
            <ac:inkMk id="1050" creationId="{1CBC9577-899E-9292-3A31-8FEEB5A26AFF}"/>
          </ac:inkMkLst>
        </pc:inkChg>
        <pc:inkChg chg="add mod">
          <ac:chgData name="Kokchun Giang" userId="67e2125d-ec8c-4323-9653-9824a2ad815f" providerId="ADAL" clId="{C25B542B-E4E8-D141-AA14-043D930A865A}" dt="2024-01-24T19:39:09.060" v="1411"/>
          <ac:inkMkLst>
            <pc:docMk/>
            <pc:sldMk cId="2374835458" sldId="332"/>
            <ac:inkMk id="1051" creationId="{957CCB15-2C42-C2C0-4693-AD97BACEC5E1}"/>
          </ac:inkMkLst>
        </pc:inkChg>
        <pc:inkChg chg="add mod">
          <ac:chgData name="Kokchun Giang" userId="67e2125d-ec8c-4323-9653-9824a2ad815f" providerId="ADAL" clId="{C25B542B-E4E8-D141-AA14-043D930A865A}" dt="2024-01-24T19:39:09.060" v="1411"/>
          <ac:inkMkLst>
            <pc:docMk/>
            <pc:sldMk cId="2374835458" sldId="332"/>
            <ac:inkMk id="1052" creationId="{794F1C41-085E-AA04-388B-D5980A5F8B82}"/>
          </ac:inkMkLst>
        </pc:inkChg>
        <pc:inkChg chg="add mod">
          <ac:chgData name="Kokchun Giang" userId="67e2125d-ec8c-4323-9653-9824a2ad815f" providerId="ADAL" clId="{C25B542B-E4E8-D141-AA14-043D930A865A}" dt="2024-01-24T19:39:09.060" v="1411"/>
          <ac:inkMkLst>
            <pc:docMk/>
            <pc:sldMk cId="2374835458" sldId="332"/>
            <ac:inkMk id="1053" creationId="{25649B86-1DBE-1C22-ED09-DD96BBA5DB94}"/>
          </ac:inkMkLst>
        </pc:inkChg>
        <pc:inkChg chg="add mod">
          <ac:chgData name="Kokchun Giang" userId="67e2125d-ec8c-4323-9653-9824a2ad815f" providerId="ADAL" clId="{C25B542B-E4E8-D141-AA14-043D930A865A}" dt="2024-01-24T19:39:09.060" v="1411"/>
          <ac:inkMkLst>
            <pc:docMk/>
            <pc:sldMk cId="2374835458" sldId="332"/>
            <ac:inkMk id="1054" creationId="{6FB4C755-9CBD-9FE2-556E-EFB989D4743F}"/>
          </ac:inkMkLst>
        </pc:inkChg>
        <pc:inkChg chg="add mod">
          <ac:chgData name="Kokchun Giang" userId="67e2125d-ec8c-4323-9653-9824a2ad815f" providerId="ADAL" clId="{C25B542B-E4E8-D141-AA14-043D930A865A}" dt="2024-01-24T19:39:09.060" v="1411"/>
          <ac:inkMkLst>
            <pc:docMk/>
            <pc:sldMk cId="2374835458" sldId="332"/>
            <ac:inkMk id="1055" creationId="{FC25277F-4EAE-AF89-4135-2E4761A34A19}"/>
          </ac:inkMkLst>
        </pc:inkChg>
        <pc:inkChg chg="add mod">
          <ac:chgData name="Kokchun Giang" userId="67e2125d-ec8c-4323-9653-9824a2ad815f" providerId="ADAL" clId="{C25B542B-E4E8-D141-AA14-043D930A865A}" dt="2024-01-24T19:39:09.060" v="1411"/>
          <ac:inkMkLst>
            <pc:docMk/>
            <pc:sldMk cId="2374835458" sldId="332"/>
            <ac:inkMk id="1056" creationId="{03CEA883-D8DB-4EB6-77C2-F186BA37EDBF}"/>
          </ac:inkMkLst>
        </pc:inkChg>
        <pc:inkChg chg="add mod">
          <ac:chgData name="Kokchun Giang" userId="67e2125d-ec8c-4323-9653-9824a2ad815f" providerId="ADAL" clId="{C25B542B-E4E8-D141-AA14-043D930A865A}" dt="2024-01-24T19:39:09.060" v="1411"/>
          <ac:inkMkLst>
            <pc:docMk/>
            <pc:sldMk cId="2374835458" sldId="332"/>
            <ac:inkMk id="1057" creationId="{50CCE024-E0B8-1AE8-F3AB-BB2DCB940B3E}"/>
          </ac:inkMkLst>
        </pc:inkChg>
        <pc:inkChg chg="add mod">
          <ac:chgData name="Kokchun Giang" userId="67e2125d-ec8c-4323-9653-9824a2ad815f" providerId="ADAL" clId="{C25B542B-E4E8-D141-AA14-043D930A865A}" dt="2024-01-24T19:39:09.060" v="1411"/>
          <ac:inkMkLst>
            <pc:docMk/>
            <pc:sldMk cId="2374835458" sldId="332"/>
            <ac:inkMk id="1058" creationId="{399727A1-B663-61D9-ADEB-954E70801C8F}"/>
          </ac:inkMkLst>
        </pc:inkChg>
        <pc:inkChg chg="add mod">
          <ac:chgData name="Kokchun Giang" userId="67e2125d-ec8c-4323-9653-9824a2ad815f" providerId="ADAL" clId="{C25B542B-E4E8-D141-AA14-043D930A865A}" dt="2024-01-24T19:39:09.060" v="1411"/>
          <ac:inkMkLst>
            <pc:docMk/>
            <pc:sldMk cId="2374835458" sldId="332"/>
            <ac:inkMk id="1059" creationId="{8F1BF22A-3739-9B23-6FE9-F72CE8B6E871}"/>
          </ac:inkMkLst>
        </pc:inkChg>
        <pc:inkChg chg="add mod">
          <ac:chgData name="Kokchun Giang" userId="67e2125d-ec8c-4323-9653-9824a2ad815f" providerId="ADAL" clId="{C25B542B-E4E8-D141-AA14-043D930A865A}" dt="2024-01-24T19:39:09.060" v="1411"/>
          <ac:inkMkLst>
            <pc:docMk/>
            <pc:sldMk cId="2374835458" sldId="332"/>
            <ac:inkMk id="1060" creationId="{C4850929-6C05-C2C5-D7BF-EDF88BEBC362}"/>
          </ac:inkMkLst>
        </pc:inkChg>
        <pc:inkChg chg="add mod">
          <ac:chgData name="Kokchun Giang" userId="67e2125d-ec8c-4323-9653-9824a2ad815f" providerId="ADAL" clId="{C25B542B-E4E8-D141-AA14-043D930A865A}" dt="2024-01-24T19:39:09.060" v="1411"/>
          <ac:inkMkLst>
            <pc:docMk/>
            <pc:sldMk cId="2374835458" sldId="332"/>
            <ac:inkMk id="1061" creationId="{CF8052AB-7932-ACEA-8A83-A2D7B6D7CD53}"/>
          </ac:inkMkLst>
        </pc:inkChg>
        <pc:inkChg chg="add mod">
          <ac:chgData name="Kokchun Giang" userId="67e2125d-ec8c-4323-9653-9824a2ad815f" providerId="ADAL" clId="{C25B542B-E4E8-D141-AA14-043D930A865A}" dt="2024-01-24T19:39:09.060" v="1411"/>
          <ac:inkMkLst>
            <pc:docMk/>
            <pc:sldMk cId="2374835458" sldId="332"/>
            <ac:inkMk id="1062" creationId="{04DE6EC5-CA8C-D818-58B5-735D8D22995A}"/>
          </ac:inkMkLst>
        </pc:inkChg>
        <pc:inkChg chg="add mod">
          <ac:chgData name="Kokchun Giang" userId="67e2125d-ec8c-4323-9653-9824a2ad815f" providerId="ADAL" clId="{C25B542B-E4E8-D141-AA14-043D930A865A}" dt="2024-01-24T19:39:09.060" v="1411"/>
          <ac:inkMkLst>
            <pc:docMk/>
            <pc:sldMk cId="2374835458" sldId="332"/>
            <ac:inkMk id="1063" creationId="{24EF8DBF-7314-DE43-DC48-63033C54AC79}"/>
          </ac:inkMkLst>
        </pc:inkChg>
        <pc:inkChg chg="add mod">
          <ac:chgData name="Kokchun Giang" userId="67e2125d-ec8c-4323-9653-9824a2ad815f" providerId="ADAL" clId="{C25B542B-E4E8-D141-AA14-043D930A865A}" dt="2024-01-24T19:39:09.060" v="1411"/>
          <ac:inkMkLst>
            <pc:docMk/>
            <pc:sldMk cId="2374835458" sldId="332"/>
            <ac:inkMk id="1064" creationId="{C78B890B-B90C-CDA8-8C12-CBBC529261D4}"/>
          </ac:inkMkLst>
        </pc:inkChg>
        <pc:inkChg chg="add mod">
          <ac:chgData name="Kokchun Giang" userId="67e2125d-ec8c-4323-9653-9824a2ad815f" providerId="ADAL" clId="{C25B542B-E4E8-D141-AA14-043D930A865A}" dt="2024-01-24T19:39:09.060" v="1411"/>
          <ac:inkMkLst>
            <pc:docMk/>
            <pc:sldMk cId="2374835458" sldId="332"/>
            <ac:inkMk id="1065" creationId="{5512EA1D-759E-60E6-84B0-9353A31D59AB}"/>
          </ac:inkMkLst>
        </pc:inkChg>
        <pc:inkChg chg="add mod">
          <ac:chgData name="Kokchun Giang" userId="67e2125d-ec8c-4323-9653-9824a2ad815f" providerId="ADAL" clId="{C25B542B-E4E8-D141-AA14-043D930A865A}" dt="2024-01-24T19:39:09.060" v="1411"/>
          <ac:inkMkLst>
            <pc:docMk/>
            <pc:sldMk cId="2374835458" sldId="332"/>
            <ac:inkMk id="1066" creationId="{FE16AF6A-F7A5-C285-AEE4-D497C1CE0055}"/>
          </ac:inkMkLst>
        </pc:inkChg>
        <pc:inkChg chg="add mod">
          <ac:chgData name="Kokchun Giang" userId="67e2125d-ec8c-4323-9653-9824a2ad815f" providerId="ADAL" clId="{C25B542B-E4E8-D141-AA14-043D930A865A}" dt="2024-01-24T19:39:09.060" v="1411"/>
          <ac:inkMkLst>
            <pc:docMk/>
            <pc:sldMk cId="2374835458" sldId="332"/>
            <ac:inkMk id="1067" creationId="{586A233A-8116-6D51-14D2-30C3D39DC108}"/>
          </ac:inkMkLst>
        </pc:inkChg>
        <pc:inkChg chg="add mod">
          <ac:chgData name="Kokchun Giang" userId="67e2125d-ec8c-4323-9653-9824a2ad815f" providerId="ADAL" clId="{C25B542B-E4E8-D141-AA14-043D930A865A}" dt="2024-01-24T19:39:09.060" v="1411"/>
          <ac:inkMkLst>
            <pc:docMk/>
            <pc:sldMk cId="2374835458" sldId="332"/>
            <ac:inkMk id="1068" creationId="{0F94EA17-1CCA-BFFB-E78E-016E45158568}"/>
          </ac:inkMkLst>
        </pc:inkChg>
        <pc:inkChg chg="add mod">
          <ac:chgData name="Kokchun Giang" userId="67e2125d-ec8c-4323-9653-9824a2ad815f" providerId="ADAL" clId="{C25B542B-E4E8-D141-AA14-043D930A865A}" dt="2024-01-24T19:39:09.060" v="1411"/>
          <ac:inkMkLst>
            <pc:docMk/>
            <pc:sldMk cId="2374835458" sldId="332"/>
            <ac:inkMk id="1069" creationId="{844F4386-78BE-A00E-1F8D-5944F1F7EAC2}"/>
          </ac:inkMkLst>
        </pc:inkChg>
        <pc:inkChg chg="add mod">
          <ac:chgData name="Kokchun Giang" userId="67e2125d-ec8c-4323-9653-9824a2ad815f" providerId="ADAL" clId="{C25B542B-E4E8-D141-AA14-043D930A865A}" dt="2024-01-24T19:39:09.060" v="1411"/>
          <ac:inkMkLst>
            <pc:docMk/>
            <pc:sldMk cId="2374835458" sldId="332"/>
            <ac:inkMk id="1070" creationId="{94EC65F6-BA7D-D56F-FA87-6FC9BC066F12}"/>
          </ac:inkMkLst>
        </pc:inkChg>
        <pc:inkChg chg="add mod">
          <ac:chgData name="Kokchun Giang" userId="67e2125d-ec8c-4323-9653-9824a2ad815f" providerId="ADAL" clId="{C25B542B-E4E8-D141-AA14-043D930A865A}" dt="2024-01-24T19:39:09.060" v="1411"/>
          <ac:inkMkLst>
            <pc:docMk/>
            <pc:sldMk cId="2374835458" sldId="332"/>
            <ac:inkMk id="1071" creationId="{1D386227-C682-0A9C-7B42-65F876751124}"/>
          </ac:inkMkLst>
        </pc:inkChg>
        <pc:inkChg chg="add mod">
          <ac:chgData name="Kokchun Giang" userId="67e2125d-ec8c-4323-9653-9824a2ad815f" providerId="ADAL" clId="{C25B542B-E4E8-D141-AA14-043D930A865A}" dt="2024-01-24T19:39:09.060" v="1411"/>
          <ac:inkMkLst>
            <pc:docMk/>
            <pc:sldMk cId="2374835458" sldId="332"/>
            <ac:inkMk id="1072" creationId="{7D2C0316-8525-85C7-886F-C28C5B684EF6}"/>
          </ac:inkMkLst>
        </pc:inkChg>
        <pc:inkChg chg="add mod">
          <ac:chgData name="Kokchun Giang" userId="67e2125d-ec8c-4323-9653-9824a2ad815f" providerId="ADAL" clId="{C25B542B-E4E8-D141-AA14-043D930A865A}" dt="2024-01-24T19:39:09.060" v="1411"/>
          <ac:inkMkLst>
            <pc:docMk/>
            <pc:sldMk cId="2374835458" sldId="332"/>
            <ac:inkMk id="1073" creationId="{7D25E3F2-72B2-7928-B986-55EE7E103732}"/>
          </ac:inkMkLst>
        </pc:inkChg>
        <pc:inkChg chg="add mod">
          <ac:chgData name="Kokchun Giang" userId="67e2125d-ec8c-4323-9653-9824a2ad815f" providerId="ADAL" clId="{C25B542B-E4E8-D141-AA14-043D930A865A}" dt="2024-01-24T19:39:09.060" v="1411"/>
          <ac:inkMkLst>
            <pc:docMk/>
            <pc:sldMk cId="2374835458" sldId="332"/>
            <ac:inkMk id="1074" creationId="{F31A43EA-D9EE-2315-F124-F17BF59DBC8A}"/>
          </ac:inkMkLst>
        </pc:inkChg>
        <pc:inkChg chg="add mod">
          <ac:chgData name="Kokchun Giang" userId="67e2125d-ec8c-4323-9653-9824a2ad815f" providerId="ADAL" clId="{C25B542B-E4E8-D141-AA14-043D930A865A}" dt="2024-01-24T19:39:09.060" v="1411"/>
          <ac:inkMkLst>
            <pc:docMk/>
            <pc:sldMk cId="2374835458" sldId="332"/>
            <ac:inkMk id="1075" creationId="{65AF627A-97B7-19CA-DC3D-E91387D9F2DE}"/>
          </ac:inkMkLst>
        </pc:inkChg>
        <pc:inkChg chg="add mod">
          <ac:chgData name="Kokchun Giang" userId="67e2125d-ec8c-4323-9653-9824a2ad815f" providerId="ADAL" clId="{C25B542B-E4E8-D141-AA14-043D930A865A}" dt="2024-01-24T19:39:34.256" v="1426"/>
          <ac:inkMkLst>
            <pc:docMk/>
            <pc:sldMk cId="2374835458" sldId="332"/>
            <ac:inkMk id="1080" creationId="{FB5FB592-2E8A-1836-406D-622A3323E251}"/>
          </ac:inkMkLst>
        </pc:inkChg>
        <pc:inkChg chg="add mod">
          <ac:chgData name="Kokchun Giang" userId="67e2125d-ec8c-4323-9653-9824a2ad815f" providerId="ADAL" clId="{C25B542B-E4E8-D141-AA14-043D930A865A}" dt="2024-01-24T19:39:34.256" v="1426"/>
          <ac:inkMkLst>
            <pc:docMk/>
            <pc:sldMk cId="2374835458" sldId="332"/>
            <ac:inkMk id="1081" creationId="{C3F0F6A5-CB2B-15B8-E718-90F2CF0D2EBE}"/>
          </ac:inkMkLst>
        </pc:inkChg>
        <pc:inkChg chg="add mod">
          <ac:chgData name="Kokchun Giang" userId="67e2125d-ec8c-4323-9653-9824a2ad815f" providerId="ADAL" clId="{C25B542B-E4E8-D141-AA14-043D930A865A}" dt="2024-01-24T19:39:34.256" v="1426"/>
          <ac:inkMkLst>
            <pc:docMk/>
            <pc:sldMk cId="2374835458" sldId="332"/>
            <ac:inkMk id="1083" creationId="{91B13B5A-CC9E-654D-E02A-0B0C898BF968}"/>
          </ac:inkMkLst>
        </pc:inkChg>
        <pc:inkChg chg="add mod">
          <ac:chgData name="Kokchun Giang" userId="67e2125d-ec8c-4323-9653-9824a2ad815f" providerId="ADAL" clId="{C25B542B-E4E8-D141-AA14-043D930A865A}" dt="2024-01-24T19:39:34.256" v="1426"/>
          <ac:inkMkLst>
            <pc:docMk/>
            <pc:sldMk cId="2374835458" sldId="332"/>
            <ac:inkMk id="1085" creationId="{7A4F84A0-652C-1DA8-7529-77260F3E0D03}"/>
          </ac:inkMkLst>
        </pc:inkChg>
        <pc:inkChg chg="add mod">
          <ac:chgData name="Kokchun Giang" userId="67e2125d-ec8c-4323-9653-9824a2ad815f" providerId="ADAL" clId="{C25B542B-E4E8-D141-AA14-043D930A865A}" dt="2024-01-24T19:39:34.256" v="1426"/>
          <ac:inkMkLst>
            <pc:docMk/>
            <pc:sldMk cId="2374835458" sldId="332"/>
            <ac:inkMk id="1086" creationId="{3EA4F7F2-B342-CD4A-304D-3AFAAE7AC74F}"/>
          </ac:inkMkLst>
        </pc:inkChg>
        <pc:inkChg chg="add mod">
          <ac:chgData name="Kokchun Giang" userId="67e2125d-ec8c-4323-9653-9824a2ad815f" providerId="ADAL" clId="{C25B542B-E4E8-D141-AA14-043D930A865A}" dt="2024-01-24T19:39:34.256" v="1426"/>
          <ac:inkMkLst>
            <pc:docMk/>
            <pc:sldMk cId="2374835458" sldId="332"/>
            <ac:inkMk id="1088" creationId="{AF50C238-BEDD-321C-13AA-361EB9E2E8B1}"/>
          </ac:inkMkLst>
        </pc:inkChg>
        <pc:inkChg chg="add mod">
          <ac:chgData name="Kokchun Giang" userId="67e2125d-ec8c-4323-9653-9824a2ad815f" providerId="ADAL" clId="{C25B542B-E4E8-D141-AA14-043D930A865A}" dt="2024-01-24T19:39:34.256" v="1426"/>
          <ac:inkMkLst>
            <pc:docMk/>
            <pc:sldMk cId="2374835458" sldId="332"/>
            <ac:inkMk id="1089" creationId="{1240619D-DC6C-CFB1-BE54-C55E619BC266}"/>
          </ac:inkMkLst>
        </pc:inkChg>
        <pc:inkChg chg="add mod">
          <ac:chgData name="Kokchun Giang" userId="67e2125d-ec8c-4323-9653-9824a2ad815f" providerId="ADAL" clId="{C25B542B-E4E8-D141-AA14-043D930A865A}" dt="2024-01-24T19:39:34.256" v="1426"/>
          <ac:inkMkLst>
            <pc:docMk/>
            <pc:sldMk cId="2374835458" sldId="332"/>
            <ac:inkMk id="1090" creationId="{52D816E9-9128-2EC6-7A44-115CFFD3E90A}"/>
          </ac:inkMkLst>
        </pc:inkChg>
        <pc:inkChg chg="add mod">
          <ac:chgData name="Kokchun Giang" userId="67e2125d-ec8c-4323-9653-9824a2ad815f" providerId="ADAL" clId="{C25B542B-E4E8-D141-AA14-043D930A865A}" dt="2024-01-24T19:39:34.256" v="1426"/>
          <ac:inkMkLst>
            <pc:docMk/>
            <pc:sldMk cId="2374835458" sldId="332"/>
            <ac:inkMk id="1091" creationId="{8D6C3F23-4596-A5C6-5F84-8F55D3E7D1BF}"/>
          </ac:inkMkLst>
        </pc:inkChg>
        <pc:inkChg chg="add mod">
          <ac:chgData name="Kokchun Giang" userId="67e2125d-ec8c-4323-9653-9824a2ad815f" providerId="ADAL" clId="{C25B542B-E4E8-D141-AA14-043D930A865A}" dt="2024-01-24T19:39:34.256" v="1426"/>
          <ac:inkMkLst>
            <pc:docMk/>
            <pc:sldMk cId="2374835458" sldId="332"/>
            <ac:inkMk id="1092" creationId="{3EE9DE37-B172-21C0-6C8C-14711E527306}"/>
          </ac:inkMkLst>
        </pc:inkChg>
        <pc:inkChg chg="add mod">
          <ac:chgData name="Kokchun Giang" userId="67e2125d-ec8c-4323-9653-9824a2ad815f" providerId="ADAL" clId="{C25B542B-E4E8-D141-AA14-043D930A865A}" dt="2024-01-24T19:39:34.256" v="1426"/>
          <ac:inkMkLst>
            <pc:docMk/>
            <pc:sldMk cId="2374835458" sldId="332"/>
            <ac:inkMk id="1093" creationId="{7AD7FD7B-C5BA-C8FD-3868-4FBD9CF737C4}"/>
          </ac:inkMkLst>
        </pc:inkChg>
        <pc:inkChg chg="add mod">
          <ac:chgData name="Kokchun Giang" userId="67e2125d-ec8c-4323-9653-9824a2ad815f" providerId="ADAL" clId="{C25B542B-E4E8-D141-AA14-043D930A865A}" dt="2024-01-24T19:39:43.361" v="1431"/>
          <ac:inkMkLst>
            <pc:docMk/>
            <pc:sldMk cId="2374835458" sldId="332"/>
            <ac:inkMk id="1096" creationId="{B0AB022E-F99B-E134-9ABC-6C94BBD84A9E}"/>
          </ac:inkMkLst>
        </pc:inkChg>
        <pc:inkChg chg="add mod">
          <ac:chgData name="Kokchun Giang" userId="67e2125d-ec8c-4323-9653-9824a2ad815f" providerId="ADAL" clId="{C25B542B-E4E8-D141-AA14-043D930A865A}" dt="2024-01-24T19:39:43.361" v="1431"/>
          <ac:inkMkLst>
            <pc:docMk/>
            <pc:sldMk cId="2374835458" sldId="332"/>
            <ac:inkMk id="1097" creationId="{2B9CFC3F-E1CF-743C-1430-0E7CAF76E2F1}"/>
          </ac:inkMkLst>
        </pc:inkChg>
        <pc:inkChg chg="add mod">
          <ac:chgData name="Kokchun Giang" userId="67e2125d-ec8c-4323-9653-9824a2ad815f" providerId="ADAL" clId="{C25B542B-E4E8-D141-AA14-043D930A865A}" dt="2024-01-24T19:39:43.361" v="1431"/>
          <ac:inkMkLst>
            <pc:docMk/>
            <pc:sldMk cId="2374835458" sldId="332"/>
            <ac:inkMk id="1098" creationId="{0C0FCE06-73D1-A821-E5D4-EA785F4D61FC}"/>
          </ac:inkMkLst>
        </pc:inkChg>
        <pc:inkChg chg="add mod">
          <ac:chgData name="Kokchun Giang" userId="67e2125d-ec8c-4323-9653-9824a2ad815f" providerId="ADAL" clId="{C25B542B-E4E8-D141-AA14-043D930A865A}" dt="2024-01-24T19:39:43.361" v="1431"/>
          <ac:inkMkLst>
            <pc:docMk/>
            <pc:sldMk cId="2374835458" sldId="332"/>
            <ac:inkMk id="1099" creationId="{F64E4FA5-F1C4-22D2-161B-C08948FC4DB3}"/>
          </ac:inkMkLst>
        </pc:inkChg>
        <pc:inkChg chg="add mod">
          <ac:chgData name="Kokchun Giang" userId="67e2125d-ec8c-4323-9653-9824a2ad815f" providerId="ADAL" clId="{C25B542B-E4E8-D141-AA14-043D930A865A}" dt="2024-01-24T19:39:50.695" v="1447"/>
          <ac:inkMkLst>
            <pc:docMk/>
            <pc:sldMk cId="2374835458" sldId="332"/>
            <ac:inkMk id="1101" creationId="{B8E8BB8F-F7A5-37CA-8142-0ECE57967A8D}"/>
          </ac:inkMkLst>
        </pc:inkChg>
        <pc:inkChg chg="add mod">
          <ac:chgData name="Kokchun Giang" userId="67e2125d-ec8c-4323-9653-9824a2ad815f" providerId="ADAL" clId="{C25B542B-E4E8-D141-AA14-043D930A865A}" dt="2024-01-24T19:39:50.695" v="1447"/>
          <ac:inkMkLst>
            <pc:docMk/>
            <pc:sldMk cId="2374835458" sldId="332"/>
            <ac:inkMk id="1102" creationId="{89FC8928-C775-B738-D849-B6E8E4AFC9D3}"/>
          </ac:inkMkLst>
        </pc:inkChg>
        <pc:inkChg chg="add mod">
          <ac:chgData name="Kokchun Giang" userId="67e2125d-ec8c-4323-9653-9824a2ad815f" providerId="ADAL" clId="{C25B542B-E4E8-D141-AA14-043D930A865A}" dt="2024-01-24T19:39:50.695" v="1447"/>
          <ac:inkMkLst>
            <pc:docMk/>
            <pc:sldMk cId="2374835458" sldId="332"/>
            <ac:inkMk id="1103" creationId="{D9F1C955-0E75-AFBE-B980-C256D7E4C6CE}"/>
          </ac:inkMkLst>
        </pc:inkChg>
        <pc:inkChg chg="add mod">
          <ac:chgData name="Kokchun Giang" userId="67e2125d-ec8c-4323-9653-9824a2ad815f" providerId="ADAL" clId="{C25B542B-E4E8-D141-AA14-043D930A865A}" dt="2024-01-24T19:39:50.695" v="1447"/>
          <ac:inkMkLst>
            <pc:docMk/>
            <pc:sldMk cId="2374835458" sldId="332"/>
            <ac:inkMk id="1104" creationId="{F84DFE64-44D7-C7BA-F03B-4646B4EB18DC}"/>
          </ac:inkMkLst>
        </pc:inkChg>
        <pc:inkChg chg="add mod">
          <ac:chgData name="Kokchun Giang" userId="67e2125d-ec8c-4323-9653-9824a2ad815f" providerId="ADAL" clId="{C25B542B-E4E8-D141-AA14-043D930A865A}" dt="2024-01-24T19:39:50.695" v="1447"/>
          <ac:inkMkLst>
            <pc:docMk/>
            <pc:sldMk cId="2374835458" sldId="332"/>
            <ac:inkMk id="1105" creationId="{E40B3170-B683-157B-208A-AADCBD62A9D5}"/>
          </ac:inkMkLst>
        </pc:inkChg>
        <pc:inkChg chg="add mod">
          <ac:chgData name="Kokchun Giang" userId="67e2125d-ec8c-4323-9653-9824a2ad815f" providerId="ADAL" clId="{C25B542B-E4E8-D141-AA14-043D930A865A}" dt="2024-01-24T19:39:50.695" v="1447"/>
          <ac:inkMkLst>
            <pc:docMk/>
            <pc:sldMk cId="2374835458" sldId="332"/>
            <ac:inkMk id="1106" creationId="{20BC0E24-DA53-FAAE-55C3-DD6BC9C60D1E}"/>
          </ac:inkMkLst>
        </pc:inkChg>
        <pc:inkChg chg="add mod">
          <ac:chgData name="Kokchun Giang" userId="67e2125d-ec8c-4323-9653-9824a2ad815f" providerId="ADAL" clId="{C25B542B-E4E8-D141-AA14-043D930A865A}" dt="2024-01-24T19:39:50.695" v="1447"/>
          <ac:inkMkLst>
            <pc:docMk/>
            <pc:sldMk cId="2374835458" sldId="332"/>
            <ac:inkMk id="1107" creationId="{16A6EB1B-DDA3-2141-8980-E8F1E7808F54}"/>
          </ac:inkMkLst>
        </pc:inkChg>
        <pc:inkChg chg="add mod">
          <ac:chgData name="Kokchun Giang" userId="67e2125d-ec8c-4323-9653-9824a2ad815f" providerId="ADAL" clId="{C25B542B-E4E8-D141-AA14-043D930A865A}" dt="2024-01-24T19:39:50.695" v="1447"/>
          <ac:inkMkLst>
            <pc:docMk/>
            <pc:sldMk cId="2374835458" sldId="332"/>
            <ac:inkMk id="1108" creationId="{C4AA721C-1052-CB62-1D01-9B427F4BA358}"/>
          </ac:inkMkLst>
        </pc:inkChg>
        <pc:inkChg chg="add mod">
          <ac:chgData name="Kokchun Giang" userId="67e2125d-ec8c-4323-9653-9824a2ad815f" providerId="ADAL" clId="{C25B542B-E4E8-D141-AA14-043D930A865A}" dt="2024-01-24T19:39:50.695" v="1447"/>
          <ac:inkMkLst>
            <pc:docMk/>
            <pc:sldMk cId="2374835458" sldId="332"/>
            <ac:inkMk id="1109" creationId="{90F52734-35AA-5D95-5E85-3EECADF9466D}"/>
          </ac:inkMkLst>
        </pc:inkChg>
        <pc:inkChg chg="add mod">
          <ac:chgData name="Kokchun Giang" userId="67e2125d-ec8c-4323-9653-9824a2ad815f" providerId="ADAL" clId="{C25B542B-E4E8-D141-AA14-043D930A865A}" dt="2024-01-24T19:39:50.695" v="1447"/>
          <ac:inkMkLst>
            <pc:docMk/>
            <pc:sldMk cId="2374835458" sldId="332"/>
            <ac:inkMk id="1110" creationId="{DE772299-9917-4AED-432F-FBAB8704B4EF}"/>
          </ac:inkMkLst>
        </pc:inkChg>
        <pc:inkChg chg="add mod">
          <ac:chgData name="Kokchun Giang" userId="67e2125d-ec8c-4323-9653-9824a2ad815f" providerId="ADAL" clId="{C25B542B-E4E8-D141-AA14-043D930A865A}" dt="2024-01-24T19:39:50.695" v="1447"/>
          <ac:inkMkLst>
            <pc:docMk/>
            <pc:sldMk cId="2374835458" sldId="332"/>
            <ac:inkMk id="1111" creationId="{5EF87BF2-BC31-F06C-CE56-B0E02D66E577}"/>
          </ac:inkMkLst>
        </pc:inkChg>
        <pc:inkChg chg="add mod">
          <ac:chgData name="Kokchun Giang" userId="67e2125d-ec8c-4323-9653-9824a2ad815f" providerId="ADAL" clId="{C25B542B-E4E8-D141-AA14-043D930A865A}" dt="2024-01-24T19:39:50.695" v="1447"/>
          <ac:inkMkLst>
            <pc:docMk/>
            <pc:sldMk cId="2374835458" sldId="332"/>
            <ac:inkMk id="1112" creationId="{07D11372-AF60-B2E7-6528-276C1EFB8A4C}"/>
          </ac:inkMkLst>
        </pc:inkChg>
        <pc:inkChg chg="add mod">
          <ac:chgData name="Kokchun Giang" userId="67e2125d-ec8c-4323-9653-9824a2ad815f" providerId="ADAL" clId="{C25B542B-E4E8-D141-AA14-043D930A865A}" dt="2024-01-24T19:39:50.695" v="1447"/>
          <ac:inkMkLst>
            <pc:docMk/>
            <pc:sldMk cId="2374835458" sldId="332"/>
            <ac:inkMk id="1113" creationId="{F923A895-F2AE-5459-F3DC-D79C49EE7A56}"/>
          </ac:inkMkLst>
        </pc:inkChg>
        <pc:inkChg chg="add mod">
          <ac:chgData name="Kokchun Giang" userId="67e2125d-ec8c-4323-9653-9824a2ad815f" providerId="ADAL" clId="{C25B542B-E4E8-D141-AA14-043D930A865A}" dt="2024-01-24T19:39:50.695" v="1447"/>
          <ac:inkMkLst>
            <pc:docMk/>
            <pc:sldMk cId="2374835458" sldId="332"/>
            <ac:inkMk id="1114" creationId="{ACBE5765-C459-8F38-15F2-EEA5BA86A5E7}"/>
          </ac:inkMkLst>
        </pc:inkChg>
        <pc:inkChg chg="add mod">
          <ac:chgData name="Kokchun Giang" userId="67e2125d-ec8c-4323-9653-9824a2ad815f" providerId="ADAL" clId="{C25B542B-E4E8-D141-AA14-043D930A865A}" dt="2024-01-24T19:39:50.695" v="1447"/>
          <ac:inkMkLst>
            <pc:docMk/>
            <pc:sldMk cId="2374835458" sldId="332"/>
            <ac:inkMk id="1115" creationId="{1B625727-FC9F-F5E4-172C-41655CDD5D6D}"/>
          </ac:inkMkLst>
        </pc:inkChg>
        <pc:inkChg chg="add mod">
          <ac:chgData name="Kokchun Giang" userId="67e2125d-ec8c-4323-9653-9824a2ad815f" providerId="ADAL" clId="{C25B542B-E4E8-D141-AA14-043D930A865A}" dt="2024-01-24T19:39:53.747" v="1455"/>
          <ac:inkMkLst>
            <pc:docMk/>
            <pc:sldMk cId="2374835458" sldId="332"/>
            <ac:inkMk id="1118" creationId="{E1569EF8-03BB-F92A-1036-071874871B18}"/>
          </ac:inkMkLst>
        </pc:inkChg>
        <pc:inkChg chg="add mod">
          <ac:chgData name="Kokchun Giang" userId="67e2125d-ec8c-4323-9653-9824a2ad815f" providerId="ADAL" clId="{C25B542B-E4E8-D141-AA14-043D930A865A}" dt="2024-01-24T19:56:54.710" v="1910" actId="164"/>
          <ac:inkMkLst>
            <pc:docMk/>
            <pc:sldMk cId="2374835458" sldId="332"/>
            <ac:inkMk id="1119" creationId="{79C649E3-2C4C-2143-AF3D-3F99EC821EA4}"/>
          </ac:inkMkLst>
        </pc:inkChg>
        <pc:inkChg chg="add mod">
          <ac:chgData name="Kokchun Giang" userId="67e2125d-ec8c-4323-9653-9824a2ad815f" providerId="ADAL" clId="{C25B542B-E4E8-D141-AA14-043D930A865A}" dt="2024-01-24T19:39:53.747" v="1455"/>
          <ac:inkMkLst>
            <pc:docMk/>
            <pc:sldMk cId="2374835458" sldId="332"/>
            <ac:inkMk id="1120" creationId="{B0C5329C-DED9-A060-AE95-561E71E47AF7}"/>
          </ac:inkMkLst>
        </pc:inkChg>
        <pc:inkChg chg="add mod">
          <ac:chgData name="Kokchun Giang" userId="67e2125d-ec8c-4323-9653-9824a2ad815f" providerId="ADAL" clId="{C25B542B-E4E8-D141-AA14-043D930A865A}" dt="2024-01-24T19:39:53.747" v="1455"/>
          <ac:inkMkLst>
            <pc:docMk/>
            <pc:sldMk cId="2374835458" sldId="332"/>
            <ac:inkMk id="1121" creationId="{717C1A38-C2B6-399F-7CB3-2A82EDBA1EA3}"/>
          </ac:inkMkLst>
        </pc:inkChg>
        <pc:inkChg chg="add mod">
          <ac:chgData name="Kokchun Giang" userId="67e2125d-ec8c-4323-9653-9824a2ad815f" providerId="ADAL" clId="{C25B542B-E4E8-D141-AA14-043D930A865A}" dt="2024-01-24T19:39:53.747" v="1455"/>
          <ac:inkMkLst>
            <pc:docMk/>
            <pc:sldMk cId="2374835458" sldId="332"/>
            <ac:inkMk id="1122" creationId="{AE55F28A-1229-A682-C05A-DDA366A8662D}"/>
          </ac:inkMkLst>
        </pc:inkChg>
        <pc:inkChg chg="add mod">
          <ac:chgData name="Kokchun Giang" userId="67e2125d-ec8c-4323-9653-9824a2ad815f" providerId="ADAL" clId="{C25B542B-E4E8-D141-AA14-043D930A865A}" dt="2024-01-24T19:39:53.747" v="1455"/>
          <ac:inkMkLst>
            <pc:docMk/>
            <pc:sldMk cId="2374835458" sldId="332"/>
            <ac:inkMk id="1123" creationId="{47FA3FE8-8C5C-53AD-A283-864AA9A4662C}"/>
          </ac:inkMkLst>
        </pc:inkChg>
        <pc:inkChg chg="add mod">
          <ac:chgData name="Kokchun Giang" userId="67e2125d-ec8c-4323-9653-9824a2ad815f" providerId="ADAL" clId="{C25B542B-E4E8-D141-AA14-043D930A865A}" dt="2024-01-24T19:39:53.747" v="1455"/>
          <ac:inkMkLst>
            <pc:docMk/>
            <pc:sldMk cId="2374835458" sldId="332"/>
            <ac:inkMk id="1124" creationId="{A17D920C-1BB6-0617-DDEF-0170E592017E}"/>
          </ac:inkMkLst>
        </pc:inkChg>
        <pc:inkChg chg="add mod">
          <ac:chgData name="Kokchun Giang" userId="67e2125d-ec8c-4323-9653-9824a2ad815f" providerId="ADAL" clId="{C25B542B-E4E8-D141-AA14-043D930A865A}" dt="2024-01-24T19:39:56.897" v="1460"/>
          <ac:inkMkLst>
            <pc:docMk/>
            <pc:sldMk cId="2374835458" sldId="332"/>
            <ac:inkMk id="1127" creationId="{2D5AD6E6-C8F5-62C4-5CD1-74A007D883B9}"/>
          </ac:inkMkLst>
        </pc:inkChg>
        <pc:inkChg chg="add mod">
          <ac:chgData name="Kokchun Giang" userId="67e2125d-ec8c-4323-9653-9824a2ad815f" providerId="ADAL" clId="{C25B542B-E4E8-D141-AA14-043D930A865A}" dt="2024-01-24T19:39:56.897" v="1460"/>
          <ac:inkMkLst>
            <pc:docMk/>
            <pc:sldMk cId="2374835458" sldId="332"/>
            <ac:inkMk id="1128" creationId="{0A7AF3DA-7C24-0DA5-EFE7-97018EF7A9CC}"/>
          </ac:inkMkLst>
        </pc:inkChg>
        <pc:inkChg chg="add mod">
          <ac:chgData name="Kokchun Giang" userId="67e2125d-ec8c-4323-9653-9824a2ad815f" providerId="ADAL" clId="{C25B542B-E4E8-D141-AA14-043D930A865A}" dt="2024-01-24T19:39:56.897" v="1460"/>
          <ac:inkMkLst>
            <pc:docMk/>
            <pc:sldMk cId="2374835458" sldId="332"/>
            <ac:inkMk id="1129" creationId="{CC44E007-4DC3-8228-10C4-644CBC4DBBC6}"/>
          </ac:inkMkLst>
        </pc:inkChg>
        <pc:inkChg chg="add mod">
          <ac:chgData name="Kokchun Giang" userId="67e2125d-ec8c-4323-9653-9824a2ad815f" providerId="ADAL" clId="{C25B542B-E4E8-D141-AA14-043D930A865A}" dt="2024-01-24T19:39:56.897" v="1460"/>
          <ac:inkMkLst>
            <pc:docMk/>
            <pc:sldMk cId="2374835458" sldId="332"/>
            <ac:inkMk id="1130" creationId="{849A70E7-A23F-6190-3D0C-35C0D4164976}"/>
          </ac:inkMkLst>
        </pc:inkChg>
        <pc:inkChg chg="add mod">
          <ac:chgData name="Kokchun Giang" userId="67e2125d-ec8c-4323-9653-9824a2ad815f" providerId="ADAL" clId="{C25B542B-E4E8-D141-AA14-043D930A865A}" dt="2024-01-24T19:56:54.710" v="1910" actId="164"/>
          <ac:inkMkLst>
            <pc:docMk/>
            <pc:sldMk cId="2374835458" sldId="332"/>
            <ac:inkMk id="1132" creationId="{09B76807-CEF3-EDFE-8ABC-CE9DD6646EEA}"/>
          </ac:inkMkLst>
        </pc:inkChg>
        <pc:inkChg chg="add mod">
          <ac:chgData name="Kokchun Giang" userId="67e2125d-ec8c-4323-9653-9824a2ad815f" providerId="ADAL" clId="{C25B542B-E4E8-D141-AA14-043D930A865A}" dt="2024-01-24T19:56:54.710" v="1910" actId="164"/>
          <ac:inkMkLst>
            <pc:docMk/>
            <pc:sldMk cId="2374835458" sldId="332"/>
            <ac:inkMk id="1133" creationId="{FB2C2053-38A5-6C94-2AC6-007036ED3715}"/>
          </ac:inkMkLst>
        </pc:inkChg>
        <pc:inkChg chg="add mod">
          <ac:chgData name="Kokchun Giang" userId="67e2125d-ec8c-4323-9653-9824a2ad815f" providerId="ADAL" clId="{C25B542B-E4E8-D141-AA14-043D930A865A}" dt="2024-01-24T19:57:03.233" v="1912" actId="164"/>
          <ac:inkMkLst>
            <pc:docMk/>
            <pc:sldMk cId="2374835458" sldId="332"/>
            <ac:inkMk id="1134" creationId="{8A4246A2-D475-29AB-2C0C-3AA74637C4E4}"/>
          </ac:inkMkLst>
        </pc:inkChg>
        <pc:inkChg chg="add mod">
          <ac:chgData name="Kokchun Giang" userId="67e2125d-ec8c-4323-9653-9824a2ad815f" providerId="ADAL" clId="{C25B542B-E4E8-D141-AA14-043D930A865A}" dt="2024-01-24T19:40:37.938" v="1477"/>
          <ac:inkMkLst>
            <pc:docMk/>
            <pc:sldMk cId="2374835458" sldId="332"/>
            <ac:inkMk id="1135" creationId="{9B42ADE8-B724-7245-861F-612684F67B98}"/>
          </ac:inkMkLst>
        </pc:inkChg>
        <pc:inkChg chg="add mod">
          <ac:chgData name="Kokchun Giang" userId="67e2125d-ec8c-4323-9653-9824a2ad815f" providerId="ADAL" clId="{C25B542B-E4E8-D141-AA14-043D930A865A}" dt="2024-01-24T19:40:37.938" v="1477"/>
          <ac:inkMkLst>
            <pc:docMk/>
            <pc:sldMk cId="2374835458" sldId="332"/>
            <ac:inkMk id="1136" creationId="{A3980AD2-6234-7B92-5964-1FD4360402CA}"/>
          </ac:inkMkLst>
        </pc:inkChg>
        <pc:inkChg chg="add mod">
          <ac:chgData name="Kokchun Giang" userId="67e2125d-ec8c-4323-9653-9824a2ad815f" providerId="ADAL" clId="{C25B542B-E4E8-D141-AA14-043D930A865A}" dt="2024-01-24T19:40:37.938" v="1477"/>
          <ac:inkMkLst>
            <pc:docMk/>
            <pc:sldMk cId="2374835458" sldId="332"/>
            <ac:inkMk id="1137" creationId="{AE8B505F-EAA4-574F-AF97-58D56D3ECD0C}"/>
          </ac:inkMkLst>
        </pc:inkChg>
        <pc:inkChg chg="add mod">
          <ac:chgData name="Kokchun Giang" userId="67e2125d-ec8c-4323-9653-9824a2ad815f" providerId="ADAL" clId="{C25B542B-E4E8-D141-AA14-043D930A865A}" dt="2024-01-24T19:40:37.938" v="1477"/>
          <ac:inkMkLst>
            <pc:docMk/>
            <pc:sldMk cId="2374835458" sldId="332"/>
            <ac:inkMk id="1138" creationId="{A5BD8F05-C337-B8D0-9435-86E5EDF3D23E}"/>
          </ac:inkMkLst>
        </pc:inkChg>
        <pc:inkChg chg="add mod">
          <ac:chgData name="Kokchun Giang" userId="67e2125d-ec8c-4323-9653-9824a2ad815f" providerId="ADAL" clId="{C25B542B-E4E8-D141-AA14-043D930A865A}" dt="2024-01-24T19:40:37.938" v="1477"/>
          <ac:inkMkLst>
            <pc:docMk/>
            <pc:sldMk cId="2374835458" sldId="332"/>
            <ac:inkMk id="1139" creationId="{6E2A3BF5-543F-18D1-CE4B-3FD7102FA227}"/>
          </ac:inkMkLst>
        </pc:inkChg>
        <pc:inkChg chg="add mod">
          <ac:chgData name="Kokchun Giang" userId="67e2125d-ec8c-4323-9653-9824a2ad815f" providerId="ADAL" clId="{C25B542B-E4E8-D141-AA14-043D930A865A}" dt="2024-01-24T19:40:37.938" v="1477"/>
          <ac:inkMkLst>
            <pc:docMk/>
            <pc:sldMk cId="2374835458" sldId="332"/>
            <ac:inkMk id="1140" creationId="{A9969D93-D204-2DBF-E665-A9C1CF7BD297}"/>
          </ac:inkMkLst>
        </pc:inkChg>
        <pc:inkChg chg="add mod">
          <ac:chgData name="Kokchun Giang" userId="67e2125d-ec8c-4323-9653-9824a2ad815f" providerId="ADAL" clId="{C25B542B-E4E8-D141-AA14-043D930A865A}" dt="2024-01-24T19:40:37.938" v="1477"/>
          <ac:inkMkLst>
            <pc:docMk/>
            <pc:sldMk cId="2374835458" sldId="332"/>
            <ac:inkMk id="1141" creationId="{F43399B5-6B2D-3D44-D55E-12B246311034}"/>
          </ac:inkMkLst>
        </pc:inkChg>
        <pc:inkChg chg="add mod">
          <ac:chgData name="Kokchun Giang" userId="67e2125d-ec8c-4323-9653-9824a2ad815f" providerId="ADAL" clId="{C25B542B-E4E8-D141-AA14-043D930A865A}" dt="2024-01-24T19:40:37.938" v="1477"/>
          <ac:inkMkLst>
            <pc:docMk/>
            <pc:sldMk cId="2374835458" sldId="332"/>
            <ac:inkMk id="1142" creationId="{2F98DAFA-B5B8-A4BF-03D7-4548D9178FD3}"/>
          </ac:inkMkLst>
        </pc:inkChg>
        <pc:inkChg chg="add mod">
          <ac:chgData name="Kokchun Giang" userId="67e2125d-ec8c-4323-9653-9824a2ad815f" providerId="ADAL" clId="{C25B542B-E4E8-D141-AA14-043D930A865A}" dt="2024-01-24T19:40:37.938" v="1477"/>
          <ac:inkMkLst>
            <pc:docMk/>
            <pc:sldMk cId="2374835458" sldId="332"/>
            <ac:inkMk id="1143" creationId="{7DBD4A6D-C45D-EF43-718A-8DEE5484D7E1}"/>
          </ac:inkMkLst>
        </pc:inkChg>
        <pc:inkChg chg="add mod">
          <ac:chgData name="Kokchun Giang" userId="67e2125d-ec8c-4323-9653-9824a2ad815f" providerId="ADAL" clId="{C25B542B-E4E8-D141-AA14-043D930A865A}" dt="2024-01-24T19:40:37.938" v="1477"/>
          <ac:inkMkLst>
            <pc:docMk/>
            <pc:sldMk cId="2374835458" sldId="332"/>
            <ac:inkMk id="1144" creationId="{C200F8E9-46C8-AC24-F0BD-326E7DC4CDF9}"/>
          </ac:inkMkLst>
        </pc:inkChg>
        <pc:inkChg chg="add mod">
          <ac:chgData name="Kokchun Giang" userId="67e2125d-ec8c-4323-9653-9824a2ad815f" providerId="ADAL" clId="{C25B542B-E4E8-D141-AA14-043D930A865A}" dt="2024-01-24T19:40:37.938" v="1477"/>
          <ac:inkMkLst>
            <pc:docMk/>
            <pc:sldMk cId="2374835458" sldId="332"/>
            <ac:inkMk id="1145" creationId="{EA9893D6-4E25-3863-405C-08FA912549A2}"/>
          </ac:inkMkLst>
        </pc:inkChg>
        <pc:inkChg chg="add mod">
          <ac:chgData name="Kokchun Giang" userId="67e2125d-ec8c-4323-9653-9824a2ad815f" providerId="ADAL" clId="{C25B542B-E4E8-D141-AA14-043D930A865A}" dt="2024-01-24T19:40:37.938" v="1477"/>
          <ac:inkMkLst>
            <pc:docMk/>
            <pc:sldMk cId="2374835458" sldId="332"/>
            <ac:inkMk id="1146" creationId="{F8DD171D-56DC-BD63-0FE3-FF00D0EEF217}"/>
          </ac:inkMkLst>
        </pc:inkChg>
        <pc:inkChg chg="add mod">
          <ac:chgData name="Kokchun Giang" userId="67e2125d-ec8c-4323-9653-9824a2ad815f" providerId="ADAL" clId="{C25B542B-E4E8-D141-AA14-043D930A865A}" dt="2024-01-24T19:40:37.938" v="1477"/>
          <ac:inkMkLst>
            <pc:docMk/>
            <pc:sldMk cId="2374835458" sldId="332"/>
            <ac:inkMk id="1147" creationId="{23768971-0A6C-EFDF-92E7-089F69E85094}"/>
          </ac:inkMkLst>
        </pc:inkChg>
        <pc:inkChg chg="add mod">
          <ac:chgData name="Kokchun Giang" userId="67e2125d-ec8c-4323-9653-9824a2ad815f" providerId="ADAL" clId="{C25B542B-E4E8-D141-AA14-043D930A865A}" dt="2024-01-24T19:40:52.516" v="1480"/>
          <ac:inkMkLst>
            <pc:docMk/>
            <pc:sldMk cId="2374835458" sldId="332"/>
            <ac:inkMk id="1149" creationId="{F36FB57B-1F65-FE52-E122-AE8A2D2F5E01}"/>
          </ac:inkMkLst>
        </pc:inkChg>
        <pc:inkChg chg="add mod">
          <ac:chgData name="Kokchun Giang" userId="67e2125d-ec8c-4323-9653-9824a2ad815f" providerId="ADAL" clId="{C25B542B-E4E8-D141-AA14-043D930A865A}" dt="2024-01-24T19:40:52.516" v="1480"/>
          <ac:inkMkLst>
            <pc:docMk/>
            <pc:sldMk cId="2374835458" sldId="332"/>
            <ac:inkMk id="1150" creationId="{3DF9306A-7BA2-661F-ADA8-BEE914809C9A}"/>
          </ac:inkMkLst>
        </pc:inkChg>
        <pc:inkChg chg="add mod">
          <ac:chgData name="Kokchun Giang" userId="67e2125d-ec8c-4323-9653-9824a2ad815f" providerId="ADAL" clId="{C25B542B-E4E8-D141-AA14-043D930A865A}" dt="2024-01-24T19:40:58.945" v="1498"/>
          <ac:inkMkLst>
            <pc:docMk/>
            <pc:sldMk cId="2374835458" sldId="332"/>
            <ac:inkMk id="1152" creationId="{0012B84B-4F7E-6819-563B-E5FB081F4C44}"/>
          </ac:inkMkLst>
        </pc:inkChg>
        <pc:inkChg chg="add mod">
          <ac:chgData name="Kokchun Giang" userId="67e2125d-ec8c-4323-9653-9824a2ad815f" providerId="ADAL" clId="{C25B542B-E4E8-D141-AA14-043D930A865A}" dt="2024-01-24T19:40:58.945" v="1498"/>
          <ac:inkMkLst>
            <pc:docMk/>
            <pc:sldMk cId="2374835458" sldId="332"/>
            <ac:inkMk id="1153" creationId="{D878F0F1-044F-0759-B74C-5360B99E7608}"/>
          </ac:inkMkLst>
        </pc:inkChg>
        <pc:inkChg chg="add mod">
          <ac:chgData name="Kokchun Giang" userId="67e2125d-ec8c-4323-9653-9824a2ad815f" providerId="ADAL" clId="{C25B542B-E4E8-D141-AA14-043D930A865A}" dt="2024-01-24T19:40:58.945" v="1498"/>
          <ac:inkMkLst>
            <pc:docMk/>
            <pc:sldMk cId="2374835458" sldId="332"/>
            <ac:inkMk id="1154" creationId="{984AEA04-4FF1-3E82-0FB7-82EAE3A7CAA6}"/>
          </ac:inkMkLst>
        </pc:inkChg>
        <pc:inkChg chg="add mod">
          <ac:chgData name="Kokchun Giang" userId="67e2125d-ec8c-4323-9653-9824a2ad815f" providerId="ADAL" clId="{C25B542B-E4E8-D141-AA14-043D930A865A}" dt="2024-01-24T19:40:58.945" v="1498"/>
          <ac:inkMkLst>
            <pc:docMk/>
            <pc:sldMk cId="2374835458" sldId="332"/>
            <ac:inkMk id="1155" creationId="{9414D1C8-00E4-3D68-B9B6-3E487D7C7C02}"/>
          </ac:inkMkLst>
        </pc:inkChg>
        <pc:inkChg chg="add mod">
          <ac:chgData name="Kokchun Giang" userId="67e2125d-ec8c-4323-9653-9824a2ad815f" providerId="ADAL" clId="{C25B542B-E4E8-D141-AA14-043D930A865A}" dt="2024-01-24T19:40:58.945" v="1498"/>
          <ac:inkMkLst>
            <pc:docMk/>
            <pc:sldMk cId="2374835458" sldId="332"/>
            <ac:inkMk id="1156" creationId="{335B1127-F83C-F930-7FC7-998E92711783}"/>
          </ac:inkMkLst>
        </pc:inkChg>
        <pc:inkChg chg="add mod">
          <ac:chgData name="Kokchun Giang" userId="67e2125d-ec8c-4323-9653-9824a2ad815f" providerId="ADAL" clId="{C25B542B-E4E8-D141-AA14-043D930A865A}" dt="2024-01-24T19:40:58.945" v="1498"/>
          <ac:inkMkLst>
            <pc:docMk/>
            <pc:sldMk cId="2374835458" sldId="332"/>
            <ac:inkMk id="1157" creationId="{312534F4-8B23-144E-30DE-312D7DADE539}"/>
          </ac:inkMkLst>
        </pc:inkChg>
        <pc:inkChg chg="add mod">
          <ac:chgData name="Kokchun Giang" userId="67e2125d-ec8c-4323-9653-9824a2ad815f" providerId="ADAL" clId="{C25B542B-E4E8-D141-AA14-043D930A865A}" dt="2024-01-24T19:40:58.945" v="1498"/>
          <ac:inkMkLst>
            <pc:docMk/>
            <pc:sldMk cId="2374835458" sldId="332"/>
            <ac:inkMk id="1158" creationId="{84A687E0-6066-5EFF-F4F9-208914393025}"/>
          </ac:inkMkLst>
        </pc:inkChg>
        <pc:inkChg chg="add mod">
          <ac:chgData name="Kokchun Giang" userId="67e2125d-ec8c-4323-9653-9824a2ad815f" providerId="ADAL" clId="{C25B542B-E4E8-D141-AA14-043D930A865A}" dt="2024-01-24T19:40:58.945" v="1498"/>
          <ac:inkMkLst>
            <pc:docMk/>
            <pc:sldMk cId="2374835458" sldId="332"/>
            <ac:inkMk id="1159" creationId="{E214A3E1-BDE2-33B0-0FD6-963290992509}"/>
          </ac:inkMkLst>
        </pc:inkChg>
        <pc:inkChg chg="add mod">
          <ac:chgData name="Kokchun Giang" userId="67e2125d-ec8c-4323-9653-9824a2ad815f" providerId="ADAL" clId="{C25B542B-E4E8-D141-AA14-043D930A865A}" dt="2024-01-24T19:40:58.945" v="1498"/>
          <ac:inkMkLst>
            <pc:docMk/>
            <pc:sldMk cId="2374835458" sldId="332"/>
            <ac:inkMk id="1160" creationId="{24C97B35-2BE5-E3B0-3911-DAA3B0D2989A}"/>
          </ac:inkMkLst>
        </pc:inkChg>
        <pc:inkChg chg="add mod">
          <ac:chgData name="Kokchun Giang" userId="67e2125d-ec8c-4323-9653-9824a2ad815f" providerId="ADAL" clId="{C25B542B-E4E8-D141-AA14-043D930A865A}" dt="2024-01-24T19:40:58.945" v="1498"/>
          <ac:inkMkLst>
            <pc:docMk/>
            <pc:sldMk cId="2374835458" sldId="332"/>
            <ac:inkMk id="1161" creationId="{C2DBCBBD-5184-9A5D-1D8F-B4383AB98095}"/>
          </ac:inkMkLst>
        </pc:inkChg>
        <pc:inkChg chg="add mod">
          <ac:chgData name="Kokchun Giang" userId="67e2125d-ec8c-4323-9653-9824a2ad815f" providerId="ADAL" clId="{C25B542B-E4E8-D141-AA14-043D930A865A}" dt="2024-01-24T19:40:58.945" v="1498"/>
          <ac:inkMkLst>
            <pc:docMk/>
            <pc:sldMk cId="2374835458" sldId="332"/>
            <ac:inkMk id="1162" creationId="{A24523FC-A38D-B6F5-82BD-92544BAABDB3}"/>
          </ac:inkMkLst>
        </pc:inkChg>
        <pc:inkChg chg="add mod">
          <ac:chgData name="Kokchun Giang" userId="67e2125d-ec8c-4323-9653-9824a2ad815f" providerId="ADAL" clId="{C25B542B-E4E8-D141-AA14-043D930A865A}" dt="2024-01-24T19:40:58.945" v="1498"/>
          <ac:inkMkLst>
            <pc:docMk/>
            <pc:sldMk cId="2374835458" sldId="332"/>
            <ac:inkMk id="1163" creationId="{62564DB0-36C3-8DD6-0B8C-2FA4A98BB897}"/>
          </ac:inkMkLst>
        </pc:inkChg>
        <pc:inkChg chg="add mod">
          <ac:chgData name="Kokchun Giang" userId="67e2125d-ec8c-4323-9653-9824a2ad815f" providerId="ADAL" clId="{C25B542B-E4E8-D141-AA14-043D930A865A}" dt="2024-01-24T19:40:58.945" v="1498"/>
          <ac:inkMkLst>
            <pc:docMk/>
            <pc:sldMk cId="2374835458" sldId="332"/>
            <ac:inkMk id="1164" creationId="{C91889F2-FD3C-0170-DF41-739CEA25088B}"/>
          </ac:inkMkLst>
        </pc:inkChg>
        <pc:inkChg chg="add mod">
          <ac:chgData name="Kokchun Giang" userId="67e2125d-ec8c-4323-9653-9824a2ad815f" providerId="ADAL" clId="{C25B542B-E4E8-D141-AA14-043D930A865A}" dt="2024-01-24T19:40:58.945" v="1498"/>
          <ac:inkMkLst>
            <pc:docMk/>
            <pc:sldMk cId="2374835458" sldId="332"/>
            <ac:inkMk id="1165" creationId="{8CB940FF-8EB0-950D-984A-02FC2E54F0BC}"/>
          </ac:inkMkLst>
        </pc:inkChg>
        <pc:inkChg chg="add mod">
          <ac:chgData name="Kokchun Giang" userId="67e2125d-ec8c-4323-9653-9824a2ad815f" providerId="ADAL" clId="{C25B542B-E4E8-D141-AA14-043D930A865A}" dt="2024-01-24T19:40:58.945" v="1498"/>
          <ac:inkMkLst>
            <pc:docMk/>
            <pc:sldMk cId="2374835458" sldId="332"/>
            <ac:inkMk id="1166" creationId="{076A6365-D777-CFD7-A66E-3FADBEA50DC1}"/>
          </ac:inkMkLst>
        </pc:inkChg>
        <pc:inkChg chg="add mod">
          <ac:chgData name="Kokchun Giang" userId="67e2125d-ec8c-4323-9653-9824a2ad815f" providerId="ADAL" clId="{C25B542B-E4E8-D141-AA14-043D930A865A}" dt="2024-01-24T19:40:58.945" v="1498"/>
          <ac:inkMkLst>
            <pc:docMk/>
            <pc:sldMk cId="2374835458" sldId="332"/>
            <ac:inkMk id="1167" creationId="{F49AEB5D-39D6-B1C6-925B-D7F9959C5553}"/>
          </ac:inkMkLst>
        </pc:inkChg>
        <pc:inkChg chg="add mod">
          <ac:chgData name="Kokchun Giang" userId="67e2125d-ec8c-4323-9653-9824a2ad815f" providerId="ADAL" clId="{C25B542B-E4E8-D141-AA14-043D930A865A}" dt="2024-01-24T19:40:58.945" v="1498"/>
          <ac:inkMkLst>
            <pc:docMk/>
            <pc:sldMk cId="2374835458" sldId="332"/>
            <ac:inkMk id="1168" creationId="{B9AA252D-5024-809F-C5E2-500925A4E2CF}"/>
          </ac:inkMkLst>
        </pc:inkChg>
        <pc:inkChg chg="add mod">
          <ac:chgData name="Kokchun Giang" userId="67e2125d-ec8c-4323-9653-9824a2ad815f" providerId="ADAL" clId="{C25B542B-E4E8-D141-AA14-043D930A865A}" dt="2024-01-24T19:41:02.299" v="1504"/>
          <ac:inkMkLst>
            <pc:docMk/>
            <pc:sldMk cId="2374835458" sldId="332"/>
            <ac:inkMk id="1171" creationId="{25450A4D-1412-8D4A-6722-EFCFD3F8CE3D}"/>
          </ac:inkMkLst>
        </pc:inkChg>
        <pc:inkChg chg="add mod">
          <ac:chgData name="Kokchun Giang" userId="67e2125d-ec8c-4323-9653-9824a2ad815f" providerId="ADAL" clId="{C25B542B-E4E8-D141-AA14-043D930A865A}" dt="2024-01-24T19:41:02.299" v="1504"/>
          <ac:inkMkLst>
            <pc:docMk/>
            <pc:sldMk cId="2374835458" sldId="332"/>
            <ac:inkMk id="1172" creationId="{C3D2F7DD-75C8-ABFA-B547-932BDCB3909E}"/>
          </ac:inkMkLst>
        </pc:inkChg>
        <pc:inkChg chg="add mod">
          <ac:chgData name="Kokchun Giang" userId="67e2125d-ec8c-4323-9653-9824a2ad815f" providerId="ADAL" clId="{C25B542B-E4E8-D141-AA14-043D930A865A}" dt="2024-01-24T19:41:02.299" v="1504"/>
          <ac:inkMkLst>
            <pc:docMk/>
            <pc:sldMk cId="2374835458" sldId="332"/>
            <ac:inkMk id="1173" creationId="{3610C3C5-A03B-A5B9-81BD-8A23D1459ECA}"/>
          </ac:inkMkLst>
        </pc:inkChg>
        <pc:inkChg chg="add mod">
          <ac:chgData name="Kokchun Giang" userId="67e2125d-ec8c-4323-9653-9824a2ad815f" providerId="ADAL" clId="{C25B542B-E4E8-D141-AA14-043D930A865A}" dt="2024-01-24T19:41:02.299" v="1504"/>
          <ac:inkMkLst>
            <pc:docMk/>
            <pc:sldMk cId="2374835458" sldId="332"/>
            <ac:inkMk id="1174" creationId="{DE9BA7FD-FC08-871F-D82F-0B963CF63E26}"/>
          </ac:inkMkLst>
        </pc:inkChg>
        <pc:inkChg chg="add mod">
          <ac:chgData name="Kokchun Giang" userId="67e2125d-ec8c-4323-9653-9824a2ad815f" providerId="ADAL" clId="{C25B542B-E4E8-D141-AA14-043D930A865A}" dt="2024-01-24T19:41:02.299" v="1504"/>
          <ac:inkMkLst>
            <pc:docMk/>
            <pc:sldMk cId="2374835458" sldId="332"/>
            <ac:inkMk id="1175" creationId="{3E0EA288-B7B6-8C52-EC22-78D4F0D872F9}"/>
          </ac:inkMkLst>
        </pc:inkChg>
        <pc:inkChg chg="add mod">
          <ac:chgData name="Kokchun Giang" userId="67e2125d-ec8c-4323-9653-9824a2ad815f" providerId="ADAL" clId="{C25B542B-E4E8-D141-AA14-043D930A865A}" dt="2024-01-24T19:43:44.411" v="1517"/>
          <ac:inkMkLst>
            <pc:docMk/>
            <pc:sldMk cId="2374835458" sldId="332"/>
            <ac:inkMk id="1177" creationId="{8FC732D3-C621-1783-1E3A-5796CF09E254}"/>
          </ac:inkMkLst>
        </pc:inkChg>
        <pc:inkChg chg="add mod">
          <ac:chgData name="Kokchun Giang" userId="67e2125d-ec8c-4323-9653-9824a2ad815f" providerId="ADAL" clId="{C25B542B-E4E8-D141-AA14-043D930A865A}" dt="2024-01-24T19:43:44.411" v="1517"/>
          <ac:inkMkLst>
            <pc:docMk/>
            <pc:sldMk cId="2374835458" sldId="332"/>
            <ac:inkMk id="1178" creationId="{4091314E-6B41-D9CF-1265-1DF2C12B637C}"/>
          </ac:inkMkLst>
        </pc:inkChg>
        <pc:inkChg chg="add mod">
          <ac:chgData name="Kokchun Giang" userId="67e2125d-ec8c-4323-9653-9824a2ad815f" providerId="ADAL" clId="{C25B542B-E4E8-D141-AA14-043D930A865A}" dt="2024-01-24T19:43:44.411" v="1517"/>
          <ac:inkMkLst>
            <pc:docMk/>
            <pc:sldMk cId="2374835458" sldId="332"/>
            <ac:inkMk id="1179" creationId="{E1BF7182-1C7D-37AB-FD46-3143A26539DD}"/>
          </ac:inkMkLst>
        </pc:inkChg>
        <pc:inkChg chg="add mod">
          <ac:chgData name="Kokchun Giang" userId="67e2125d-ec8c-4323-9653-9824a2ad815f" providerId="ADAL" clId="{C25B542B-E4E8-D141-AA14-043D930A865A}" dt="2024-01-24T19:43:44.411" v="1517"/>
          <ac:inkMkLst>
            <pc:docMk/>
            <pc:sldMk cId="2374835458" sldId="332"/>
            <ac:inkMk id="1180" creationId="{11B2800E-2514-272D-EDB0-1E4F46AC5CFC}"/>
          </ac:inkMkLst>
        </pc:inkChg>
        <pc:inkChg chg="add mod">
          <ac:chgData name="Kokchun Giang" userId="67e2125d-ec8c-4323-9653-9824a2ad815f" providerId="ADAL" clId="{C25B542B-E4E8-D141-AA14-043D930A865A}" dt="2024-01-24T19:43:44.411" v="1517"/>
          <ac:inkMkLst>
            <pc:docMk/>
            <pc:sldMk cId="2374835458" sldId="332"/>
            <ac:inkMk id="1181" creationId="{B06C3F42-39F9-D103-CE4F-E59B4E65B7B0}"/>
          </ac:inkMkLst>
        </pc:inkChg>
        <pc:inkChg chg="add mod">
          <ac:chgData name="Kokchun Giang" userId="67e2125d-ec8c-4323-9653-9824a2ad815f" providerId="ADAL" clId="{C25B542B-E4E8-D141-AA14-043D930A865A}" dt="2024-01-24T19:43:44.411" v="1517"/>
          <ac:inkMkLst>
            <pc:docMk/>
            <pc:sldMk cId="2374835458" sldId="332"/>
            <ac:inkMk id="1182" creationId="{7CF8FD43-E24A-90AA-6BA5-B8B64C7B1070}"/>
          </ac:inkMkLst>
        </pc:inkChg>
        <pc:inkChg chg="add mod">
          <ac:chgData name="Kokchun Giang" userId="67e2125d-ec8c-4323-9653-9824a2ad815f" providerId="ADAL" clId="{C25B542B-E4E8-D141-AA14-043D930A865A}" dt="2024-01-24T19:43:44.411" v="1517"/>
          <ac:inkMkLst>
            <pc:docMk/>
            <pc:sldMk cId="2374835458" sldId="332"/>
            <ac:inkMk id="1183" creationId="{9F2A60AF-57C4-B8CF-E3B2-12639D5A0B74}"/>
          </ac:inkMkLst>
        </pc:inkChg>
        <pc:inkChg chg="add mod">
          <ac:chgData name="Kokchun Giang" userId="67e2125d-ec8c-4323-9653-9824a2ad815f" providerId="ADAL" clId="{C25B542B-E4E8-D141-AA14-043D930A865A}" dt="2024-01-24T19:43:44.411" v="1517"/>
          <ac:inkMkLst>
            <pc:docMk/>
            <pc:sldMk cId="2374835458" sldId="332"/>
            <ac:inkMk id="1184" creationId="{DD40DBF9-5817-C607-E417-A0FF789B4857}"/>
          </ac:inkMkLst>
        </pc:inkChg>
        <pc:inkChg chg="add mod">
          <ac:chgData name="Kokchun Giang" userId="67e2125d-ec8c-4323-9653-9824a2ad815f" providerId="ADAL" clId="{C25B542B-E4E8-D141-AA14-043D930A865A}" dt="2024-01-24T19:43:44.411" v="1517"/>
          <ac:inkMkLst>
            <pc:docMk/>
            <pc:sldMk cId="2374835458" sldId="332"/>
            <ac:inkMk id="1185" creationId="{AD75C92C-62C9-C38F-752F-DFEB98739457}"/>
          </ac:inkMkLst>
        </pc:inkChg>
        <pc:inkChg chg="add mod">
          <ac:chgData name="Kokchun Giang" userId="67e2125d-ec8c-4323-9653-9824a2ad815f" providerId="ADAL" clId="{C25B542B-E4E8-D141-AA14-043D930A865A}" dt="2024-01-24T19:43:44.411" v="1517"/>
          <ac:inkMkLst>
            <pc:docMk/>
            <pc:sldMk cId="2374835458" sldId="332"/>
            <ac:inkMk id="1186" creationId="{6282CEE6-2A92-2F17-D06C-6B9851C03838}"/>
          </ac:inkMkLst>
        </pc:inkChg>
        <pc:inkChg chg="add mod">
          <ac:chgData name="Kokchun Giang" userId="67e2125d-ec8c-4323-9653-9824a2ad815f" providerId="ADAL" clId="{C25B542B-E4E8-D141-AA14-043D930A865A}" dt="2024-01-24T19:43:44.411" v="1517"/>
          <ac:inkMkLst>
            <pc:docMk/>
            <pc:sldMk cId="2374835458" sldId="332"/>
            <ac:inkMk id="1187" creationId="{5726A2DC-86DF-1BF5-C459-5AFE379EB8F8}"/>
          </ac:inkMkLst>
        </pc:inkChg>
        <pc:inkChg chg="add mod">
          <ac:chgData name="Kokchun Giang" userId="67e2125d-ec8c-4323-9653-9824a2ad815f" providerId="ADAL" clId="{C25B542B-E4E8-D141-AA14-043D930A865A}" dt="2024-01-24T19:43:44.411" v="1517"/>
          <ac:inkMkLst>
            <pc:docMk/>
            <pc:sldMk cId="2374835458" sldId="332"/>
            <ac:inkMk id="1188" creationId="{AA9C290A-4B46-E814-A73D-B5BEDEF45D6D}"/>
          </ac:inkMkLst>
        </pc:inkChg>
        <pc:inkChg chg="add mod">
          <ac:chgData name="Kokchun Giang" userId="67e2125d-ec8c-4323-9653-9824a2ad815f" providerId="ADAL" clId="{C25B542B-E4E8-D141-AA14-043D930A865A}" dt="2024-01-24T19:43:53.466" v="1531"/>
          <ac:inkMkLst>
            <pc:docMk/>
            <pc:sldMk cId="2374835458" sldId="332"/>
            <ac:inkMk id="1193" creationId="{23F2AB6F-3CCA-2EA5-6CE6-D384D942A319}"/>
          </ac:inkMkLst>
        </pc:inkChg>
        <pc:inkChg chg="add mod">
          <ac:chgData name="Kokchun Giang" userId="67e2125d-ec8c-4323-9653-9824a2ad815f" providerId="ADAL" clId="{C25B542B-E4E8-D141-AA14-043D930A865A}" dt="2024-01-24T19:43:53.466" v="1531"/>
          <ac:inkMkLst>
            <pc:docMk/>
            <pc:sldMk cId="2374835458" sldId="332"/>
            <ac:inkMk id="1194" creationId="{14CFB3ED-0767-7394-E1C8-D84ABC69766D}"/>
          </ac:inkMkLst>
        </pc:inkChg>
        <pc:inkChg chg="add mod">
          <ac:chgData name="Kokchun Giang" userId="67e2125d-ec8c-4323-9653-9824a2ad815f" providerId="ADAL" clId="{C25B542B-E4E8-D141-AA14-043D930A865A}" dt="2024-01-24T19:43:53.466" v="1531"/>
          <ac:inkMkLst>
            <pc:docMk/>
            <pc:sldMk cId="2374835458" sldId="332"/>
            <ac:inkMk id="1195" creationId="{6F9E6351-086D-779A-D070-F267E1B3E1D5}"/>
          </ac:inkMkLst>
        </pc:inkChg>
        <pc:inkChg chg="add mod">
          <ac:chgData name="Kokchun Giang" userId="67e2125d-ec8c-4323-9653-9824a2ad815f" providerId="ADAL" clId="{C25B542B-E4E8-D141-AA14-043D930A865A}" dt="2024-01-24T19:43:53.466" v="1531"/>
          <ac:inkMkLst>
            <pc:docMk/>
            <pc:sldMk cId="2374835458" sldId="332"/>
            <ac:inkMk id="1196" creationId="{54EF11AE-D70F-9AD0-D990-10C72474FECF}"/>
          </ac:inkMkLst>
        </pc:inkChg>
        <pc:inkChg chg="add mod">
          <ac:chgData name="Kokchun Giang" userId="67e2125d-ec8c-4323-9653-9824a2ad815f" providerId="ADAL" clId="{C25B542B-E4E8-D141-AA14-043D930A865A}" dt="2024-01-24T19:43:53.466" v="1531"/>
          <ac:inkMkLst>
            <pc:docMk/>
            <pc:sldMk cId="2374835458" sldId="332"/>
            <ac:inkMk id="1197" creationId="{C6099DCF-F179-FFBA-E794-26FF1FEB8764}"/>
          </ac:inkMkLst>
        </pc:inkChg>
        <pc:inkChg chg="add mod">
          <ac:chgData name="Kokchun Giang" userId="67e2125d-ec8c-4323-9653-9824a2ad815f" providerId="ADAL" clId="{C25B542B-E4E8-D141-AA14-043D930A865A}" dt="2024-01-24T19:43:53.466" v="1531"/>
          <ac:inkMkLst>
            <pc:docMk/>
            <pc:sldMk cId="2374835458" sldId="332"/>
            <ac:inkMk id="1198" creationId="{BF9E5079-544C-305E-9BCD-D3BDB6A247A7}"/>
          </ac:inkMkLst>
        </pc:inkChg>
        <pc:inkChg chg="add mod">
          <ac:chgData name="Kokchun Giang" userId="67e2125d-ec8c-4323-9653-9824a2ad815f" providerId="ADAL" clId="{C25B542B-E4E8-D141-AA14-043D930A865A}" dt="2024-01-24T19:43:53.466" v="1531"/>
          <ac:inkMkLst>
            <pc:docMk/>
            <pc:sldMk cId="2374835458" sldId="332"/>
            <ac:inkMk id="1199" creationId="{75089BD3-9486-134E-8885-D23CBB931A01}"/>
          </ac:inkMkLst>
        </pc:inkChg>
        <pc:inkChg chg="add mod">
          <ac:chgData name="Kokchun Giang" userId="67e2125d-ec8c-4323-9653-9824a2ad815f" providerId="ADAL" clId="{C25B542B-E4E8-D141-AA14-043D930A865A}" dt="2024-01-24T19:43:53.466" v="1531"/>
          <ac:inkMkLst>
            <pc:docMk/>
            <pc:sldMk cId="2374835458" sldId="332"/>
            <ac:inkMk id="1200" creationId="{3E553EF3-D8AF-B9E5-4F8F-AF927736AE87}"/>
          </ac:inkMkLst>
        </pc:inkChg>
        <pc:inkChg chg="add mod">
          <ac:chgData name="Kokchun Giang" userId="67e2125d-ec8c-4323-9653-9824a2ad815f" providerId="ADAL" clId="{C25B542B-E4E8-D141-AA14-043D930A865A}" dt="2024-01-24T19:43:53.466" v="1531"/>
          <ac:inkMkLst>
            <pc:docMk/>
            <pc:sldMk cId="2374835458" sldId="332"/>
            <ac:inkMk id="1201" creationId="{546C2F62-1E80-3A19-02FA-7345C46A5556}"/>
          </ac:inkMkLst>
        </pc:inkChg>
        <pc:inkChg chg="add mod">
          <ac:chgData name="Kokchun Giang" userId="67e2125d-ec8c-4323-9653-9824a2ad815f" providerId="ADAL" clId="{C25B542B-E4E8-D141-AA14-043D930A865A}" dt="2024-01-24T19:43:53.466" v="1531"/>
          <ac:inkMkLst>
            <pc:docMk/>
            <pc:sldMk cId="2374835458" sldId="332"/>
            <ac:inkMk id="1202" creationId="{77E24125-14B0-12DB-228D-A0679E5D84C8}"/>
          </ac:inkMkLst>
        </pc:inkChg>
        <pc:inkChg chg="add mod">
          <ac:chgData name="Kokchun Giang" userId="67e2125d-ec8c-4323-9653-9824a2ad815f" providerId="ADAL" clId="{C25B542B-E4E8-D141-AA14-043D930A865A}" dt="2024-01-24T19:43:53.466" v="1531"/>
          <ac:inkMkLst>
            <pc:docMk/>
            <pc:sldMk cId="2374835458" sldId="332"/>
            <ac:inkMk id="1203" creationId="{AAF3B0C1-0335-88A0-DFBE-8D445EF1C0F3}"/>
          </ac:inkMkLst>
        </pc:inkChg>
        <pc:inkChg chg="add mod">
          <ac:chgData name="Kokchun Giang" userId="67e2125d-ec8c-4323-9653-9824a2ad815f" providerId="ADAL" clId="{C25B542B-E4E8-D141-AA14-043D930A865A}" dt="2024-01-24T19:43:53.466" v="1531"/>
          <ac:inkMkLst>
            <pc:docMk/>
            <pc:sldMk cId="2374835458" sldId="332"/>
            <ac:inkMk id="1204" creationId="{BC7D6609-06D6-21E4-EF21-2244BC0DAF61}"/>
          </ac:inkMkLst>
        </pc:inkChg>
        <pc:inkChg chg="add mod">
          <ac:chgData name="Kokchun Giang" userId="67e2125d-ec8c-4323-9653-9824a2ad815f" providerId="ADAL" clId="{C25B542B-E4E8-D141-AA14-043D930A865A}" dt="2024-01-24T19:43:53.466" v="1531"/>
          <ac:inkMkLst>
            <pc:docMk/>
            <pc:sldMk cId="2374835458" sldId="332"/>
            <ac:inkMk id="1205" creationId="{FF84447A-8C08-E233-7CF2-997214DF90BE}"/>
          </ac:inkMkLst>
        </pc:inkChg>
        <pc:inkChg chg="add mod">
          <ac:chgData name="Kokchun Giang" userId="67e2125d-ec8c-4323-9653-9824a2ad815f" providerId="ADAL" clId="{C25B542B-E4E8-D141-AA14-043D930A865A}" dt="2024-01-24T19:43:58.894" v="1540"/>
          <ac:inkMkLst>
            <pc:docMk/>
            <pc:sldMk cId="2374835458" sldId="332"/>
            <ac:inkMk id="1209" creationId="{1130A0B6-B638-3B10-09DE-05CF30FF4BE6}"/>
          </ac:inkMkLst>
        </pc:inkChg>
        <pc:inkChg chg="add mod">
          <ac:chgData name="Kokchun Giang" userId="67e2125d-ec8c-4323-9653-9824a2ad815f" providerId="ADAL" clId="{C25B542B-E4E8-D141-AA14-043D930A865A}" dt="2024-01-24T19:43:58.894" v="1540"/>
          <ac:inkMkLst>
            <pc:docMk/>
            <pc:sldMk cId="2374835458" sldId="332"/>
            <ac:inkMk id="1210" creationId="{4E80FDC3-287B-C3A6-CF99-D6CE51D6B55B}"/>
          </ac:inkMkLst>
        </pc:inkChg>
        <pc:inkChg chg="add mod">
          <ac:chgData name="Kokchun Giang" userId="67e2125d-ec8c-4323-9653-9824a2ad815f" providerId="ADAL" clId="{C25B542B-E4E8-D141-AA14-043D930A865A}" dt="2024-01-24T19:43:58.894" v="1540"/>
          <ac:inkMkLst>
            <pc:docMk/>
            <pc:sldMk cId="2374835458" sldId="332"/>
            <ac:inkMk id="1211" creationId="{CFD30975-D8D6-60B3-5CBA-6660EA3F3FCC}"/>
          </ac:inkMkLst>
        </pc:inkChg>
        <pc:inkChg chg="add mod">
          <ac:chgData name="Kokchun Giang" userId="67e2125d-ec8c-4323-9653-9824a2ad815f" providerId="ADAL" clId="{C25B542B-E4E8-D141-AA14-043D930A865A}" dt="2024-01-24T19:43:58.894" v="1540"/>
          <ac:inkMkLst>
            <pc:docMk/>
            <pc:sldMk cId="2374835458" sldId="332"/>
            <ac:inkMk id="1212" creationId="{1361CC93-46DD-ECDA-B8BC-9A22677E36FD}"/>
          </ac:inkMkLst>
        </pc:inkChg>
        <pc:inkChg chg="add mod">
          <ac:chgData name="Kokchun Giang" userId="67e2125d-ec8c-4323-9653-9824a2ad815f" providerId="ADAL" clId="{C25B542B-E4E8-D141-AA14-043D930A865A}" dt="2024-01-24T19:43:58.894" v="1540"/>
          <ac:inkMkLst>
            <pc:docMk/>
            <pc:sldMk cId="2374835458" sldId="332"/>
            <ac:inkMk id="1213" creationId="{8566E030-55C5-EFC2-32F5-F25D454DF318}"/>
          </ac:inkMkLst>
        </pc:inkChg>
        <pc:inkChg chg="add mod">
          <ac:chgData name="Kokchun Giang" userId="67e2125d-ec8c-4323-9653-9824a2ad815f" providerId="ADAL" clId="{C25B542B-E4E8-D141-AA14-043D930A865A}" dt="2024-01-24T19:43:58.894" v="1540"/>
          <ac:inkMkLst>
            <pc:docMk/>
            <pc:sldMk cId="2374835458" sldId="332"/>
            <ac:inkMk id="1214" creationId="{E744A8F3-77CD-E369-34D9-5EC7A54B9B67}"/>
          </ac:inkMkLst>
        </pc:inkChg>
        <pc:inkChg chg="add mod">
          <ac:chgData name="Kokchun Giang" userId="67e2125d-ec8c-4323-9653-9824a2ad815f" providerId="ADAL" clId="{C25B542B-E4E8-D141-AA14-043D930A865A}" dt="2024-01-24T19:43:58.894" v="1540"/>
          <ac:inkMkLst>
            <pc:docMk/>
            <pc:sldMk cId="2374835458" sldId="332"/>
            <ac:inkMk id="1215" creationId="{D6722C48-8BCA-4349-6EF7-E78D5D88E4B3}"/>
          </ac:inkMkLst>
        </pc:inkChg>
        <pc:inkChg chg="add mod">
          <ac:chgData name="Kokchun Giang" userId="67e2125d-ec8c-4323-9653-9824a2ad815f" providerId="ADAL" clId="{C25B542B-E4E8-D141-AA14-043D930A865A}" dt="2024-01-24T19:43:58.894" v="1540"/>
          <ac:inkMkLst>
            <pc:docMk/>
            <pc:sldMk cId="2374835458" sldId="332"/>
            <ac:inkMk id="1216" creationId="{E55F5FD1-FD96-0E42-453B-8E687B9C307D}"/>
          </ac:inkMkLst>
        </pc:inkChg>
        <pc:inkChg chg="add mod">
          <ac:chgData name="Kokchun Giang" userId="67e2125d-ec8c-4323-9653-9824a2ad815f" providerId="ADAL" clId="{C25B542B-E4E8-D141-AA14-043D930A865A}" dt="2024-01-24T19:57:32.026" v="1920" actId="164"/>
          <ac:inkMkLst>
            <pc:docMk/>
            <pc:sldMk cId="2374835458" sldId="332"/>
            <ac:inkMk id="1218" creationId="{9AA5DBEA-E457-38C0-3CB1-60CF985B88EE}"/>
          </ac:inkMkLst>
        </pc:inkChg>
        <pc:inkChg chg="add mod">
          <ac:chgData name="Kokchun Giang" userId="67e2125d-ec8c-4323-9653-9824a2ad815f" providerId="ADAL" clId="{C25B542B-E4E8-D141-AA14-043D930A865A}" dt="2024-01-24T19:44:09.136" v="1553"/>
          <ac:inkMkLst>
            <pc:docMk/>
            <pc:sldMk cId="2374835458" sldId="332"/>
            <ac:inkMk id="1219" creationId="{2F2F4548-DF6F-6852-04FB-87A79344EA23}"/>
          </ac:inkMkLst>
        </pc:inkChg>
        <pc:inkChg chg="add mod">
          <ac:chgData name="Kokchun Giang" userId="67e2125d-ec8c-4323-9653-9824a2ad815f" providerId="ADAL" clId="{C25B542B-E4E8-D141-AA14-043D930A865A}" dt="2024-01-24T19:44:09.136" v="1553"/>
          <ac:inkMkLst>
            <pc:docMk/>
            <pc:sldMk cId="2374835458" sldId="332"/>
            <ac:inkMk id="1220" creationId="{AF09BB43-23B1-F30C-5CAC-5C3244273A4D}"/>
          </ac:inkMkLst>
        </pc:inkChg>
        <pc:inkChg chg="add mod">
          <ac:chgData name="Kokchun Giang" userId="67e2125d-ec8c-4323-9653-9824a2ad815f" providerId="ADAL" clId="{C25B542B-E4E8-D141-AA14-043D930A865A}" dt="2024-01-24T19:44:09.136" v="1553"/>
          <ac:inkMkLst>
            <pc:docMk/>
            <pc:sldMk cId="2374835458" sldId="332"/>
            <ac:inkMk id="1221" creationId="{00057206-104B-6FE6-D898-A55706C3AE22}"/>
          </ac:inkMkLst>
        </pc:inkChg>
        <pc:inkChg chg="add mod">
          <ac:chgData name="Kokchun Giang" userId="67e2125d-ec8c-4323-9653-9824a2ad815f" providerId="ADAL" clId="{C25B542B-E4E8-D141-AA14-043D930A865A}" dt="2024-01-24T19:44:09.136" v="1553"/>
          <ac:inkMkLst>
            <pc:docMk/>
            <pc:sldMk cId="2374835458" sldId="332"/>
            <ac:inkMk id="1222" creationId="{2582CC64-6444-F740-0054-A34EF7B450F5}"/>
          </ac:inkMkLst>
        </pc:inkChg>
        <pc:inkChg chg="add mod">
          <ac:chgData name="Kokchun Giang" userId="67e2125d-ec8c-4323-9653-9824a2ad815f" providerId="ADAL" clId="{C25B542B-E4E8-D141-AA14-043D930A865A}" dt="2024-01-24T19:44:09.136" v="1553"/>
          <ac:inkMkLst>
            <pc:docMk/>
            <pc:sldMk cId="2374835458" sldId="332"/>
            <ac:inkMk id="1223" creationId="{49F797CE-E3F5-2FBF-F763-D97212548233}"/>
          </ac:inkMkLst>
        </pc:inkChg>
        <pc:inkChg chg="add mod">
          <ac:chgData name="Kokchun Giang" userId="67e2125d-ec8c-4323-9653-9824a2ad815f" providerId="ADAL" clId="{C25B542B-E4E8-D141-AA14-043D930A865A}" dt="2024-01-24T19:44:09.136" v="1553"/>
          <ac:inkMkLst>
            <pc:docMk/>
            <pc:sldMk cId="2374835458" sldId="332"/>
            <ac:inkMk id="1224" creationId="{D343083C-78D7-8620-DA3F-1AFF826E50A8}"/>
          </ac:inkMkLst>
        </pc:inkChg>
        <pc:inkChg chg="add mod">
          <ac:chgData name="Kokchun Giang" userId="67e2125d-ec8c-4323-9653-9824a2ad815f" providerId="ADAL" clId="{C25B542B-E4E8-D141-AA14-043D930A865A}" dt="2024-01-24T19:44:09.136" v="1553"/>
          <ac:inkMkLst>
            <pc:docMk/>
            <pc:sldMk cId="2374835458" sldId="332"/>
            <ac:inkMk id="1225" creationId="{6524E819-A845-B41E-21D7-C4E2099E3B49}"/>
          </ac:inkMkLst>
        </pc:inkChg>
        <pc:inkChg chg="add mod">
          <ac:chgData name="Kokchun Giang" userId="67e2125d-ec8c-4323-9653-9824a2ad815f" providerId="ADAL" clId="{C25B542B-E4E8-D141-AA14-043D930A865A}" dt="2024-01-24T19:44:09.136" v="1553"/>
          <ac:inkMkLst>
            <pc:docMk/>
            <pc:sldMk cId="2374835458" sldId="332"/>
            <ac:inkMk id="1226" creationId="{8ECA28EE-F091-B60C-CE66-921DB84E32AD}"/>
          </ac:inkMkLst>
        </pc:inkChg>
        <pc:inkChg chg="add mod">
          <ac:chgData name="Kokchun Giang" userId="67e2125d-ec8c-4323-9653-9824a2ad815f" providerId="ADAL" clId="{C25B542B-E4E8-D141-AA14-043D930A865A}" dt="2024-01-24T19:44:09.136" v="1553"/>
          <ac:inkMkLst>
            <pc:docMk/>
            <pc:sldMk cId="2374835458" sldId="332"/>
            <ac:inkMk id="1227" creationId="{8E93CD5D-5262-A641-E271-B971B178A897}"/>
          </ac:inkMkLst>
        </pc:inkChg>
        <pc:inkChg chg="add mod">
          <ac:chgData name="Kokchun Giang" userId="67e2125d-ec8c-4323-9653-9824a2ad815f" providerId="ADAL" clId="{C25B542B-E4E8-D141-AA14-043D930A865A}" dt="2024-01-24T19:44:09.136" v="1553"/>
          <ac:inkMkLst>
            <pc:docMk/>
            <pc:sldMk cId="2374835458" sldId="332"/>
            <ac:inkMk id="1228" creationId="{5623D81B-D0C1-FD50-1BE0-84A15B2A81E1}"/>
          </ac:inkMkLst>
        </pc:inkChg>
        <pc:inkChg chg="add mod">
          <ac:chgData name="Kokchun Giang" userId="67e2125d-ec8c-4323-9653-9824a2ad815f" providerId="ADAL" clId="{C25B542B-E4E8-D141-AA14-043D930A865A}" dt="2024-01-24T19:44:09.136" v="1553"/>
          <ac:inkMkLst>
            <pc:docMk/>
            <pc:sldMk cId="2374835458" sldId="332"/>
            <ac:inkMk id="1229" creationId="{7DADCB0C-0DCD-6FDE-78B8-BDB162674196}"/>
          </ac:inkMkLst>
        </pc:inkChg>
        <pc:inkChg chg="add del mod">
          <ac:chgData name="Kokchun Giang" userId="67e2125d-ec8c-4323-9653-9824a2ad815f" providerId="ADAL" clId="{C25B542B-E4E8-D141-AA14-043D930A865A}" dt="2024-01-24T19:44:45.557" v="1561" actId="9405"/>
          <ac:inkMkLst>
            <pc:docMk/>
            <pc:sldMk cId="2374835458" sldId="332"/>
            <ac:inkMk id="1231" creationId="{931373D6-0C61-B39B-3C74-890C8CC116CD}"/>
          </ac:inkMkLst>
        </pc:inkChg>
        <pc:inkChg chg="add del mod">
          <ac:chgData name="Kokchun Giang" userId="67e2125d-ec8c-4323-9653-9824a2ad815f" providerId="ADAL" clId="{C25B542B-E4E8-D141-AA14-043D930A865A}" dt="2024-01-24T19:44:44.497" v="1560"/>
          <ac:inkMkLst>
            <pc:docMk/>
            <pc:sldMk cId="2374835458" sldId="332"/>
            <ac:inkMk id="1232" creationId="{45D0EFD1-4CED-1AC6-579A-3D0E663E1D7D}"/>
          </ac:inkMkLst>
        </pc:inkChg>
        <pc:inkChg chg="add del">
          <ac:chgData name="Kokchun Giang" userId="67e2125d-ec8c-4323-9653-9824a2ad815f" providerId="ADAL" clId="{C25B542B-E4E8-D141-AA14-043D930A865A}" dt="2024-01-24T19:44:44.005" v="1558" actId="9405"/>
          <ac:inkMkLst>
            <pc:docMk/>
            <pc:sldMk cId="2374835458" sldId="332"/>
            <ac:inkMk id="1234" creationId="{81076B76-F653-0C08-ED30-6B1FADF6C241}"/>
          </ac:inkMkLst>
        </pc:inkChg>
        <pc:inkChg chg="add mod">
          <ac:chgData name="Kokchun Giang" userId="67e2125d-ec8c-4323-9653-9824a2ad815f" providerId="ADAL" clId="{C25B542B-E4E8-D141-AA14-043D930A865A}" dt="2024-01-24T19:45:17.873" v="1570"/>
          <ac:inkMkLst>
            <pc:docMk/>
            <pc:sldMk cId="2374835458" sldId="332"/>
            <ac:inkMk id="1235" creationId="{61DDF44D-6EE9-EE94-7D9A-E3BEA960C880}"/>
          </ac:inkMkLst>
        </pc:inkChg>
        <pc:inkChg chg="add mod">
          <ac:chgData name="Kokchun Giang" userId="67e2125d-ec8c-4323-9653-9824a2ad815f" providerId="ADAL" clId="{C25B542B-E4E8-D141-AA14-043D930A865A}" dt="2024-01-24T19:45:17.873" v="1570"/>
          <ac:inkMkLst>
            <pc:docMk/>
            <pc:sldMk cId="2374835458" sldId="332"/>
            <ac:inkMk id="1236" creationId="{32B7041B-0376-56A0-2E75-1FD309386ADA}"/>
          </ac:inkMkLst>
        </pc:inkChg>
        <pc:inkChg chg="add mod">
          <ac:chgData name="Kokchun Giang" userId="67e2125d-ec8c-4323-9653-9824a2ad815f" providerId="ADAL" clId="{C25B542B-E4E8-D141-AA14-043D930A865A}" dt="2024-01-24T19:45:17.873" v="1570"/>
          <ac:inkMkLst>
            <pc:docMk/>
            <pc:sldMk cId="2374835458" sldId="332"/>
            <ac:inkMk id="1237" creationId="{79BFEF58-A83E-6E63-87B1-AE1442721D57}"/>
          </ac:inkMkLst>
        </pc:inkChg>
        <pc:inkChg chg="add mod">
          <ac:chgData name="Kokchun Giang" userId="67e2125d-ec8c-4323-9653-9824a2ad815f" providerId="ADAL" clId="{C25B542B-E4E8-D141-AA14-043D930A865A}" dt="2024-01-24T19:45:17.873" v="1570"/>
          <ac:inkMkLst>
            <pc:docMk/>
            <pc:sldMk cId="2374835458" sldId="332"/>
            <ac:inkMk id="1238" creationId="{91A523E9-2B94-3298-8F95-E3F727031815}"/>
          </ac:inkMkLst>
        </pc:inkChg>
        <pc:inkChg chg="add mod">
          <ac:chgData name="Kokchun Giang" userId="67e2125d-ec8c-4323-9653-9824a2ad815f" providerId="ADAL" clId="{C25B542B-E4E8-D141-AA14-043D930A865A}" dt="2024-01-24T19:45:17.873" v="1570"/>
          <ac:inkMkLst>
            <pc:docMk/>
            <pc:sldMk cId="2374835458" sldId="332"/>
            <ac:inkMk id="1239" creationId="{429E2CE3-C868-A86F-DEF1-5361A06FCC48}"/>
          </ac:inkMkLst>
        </pc:inkChg>
        <pc:inkChg chg="add mod">
          <ac:chgData name="Kokchun Giang" userId="67e2125d-ec8c-4323-9653-9824a2ad815f" providerId="ADAL" clId="{C25B542B-E4E8-D141-AA14-043D930A865A}" dt="2024-01-24T19:45:17.873" v="1570"/>
          <ac:inkMkLst>
            <pc:docMk/>
            <pc:sldMk cId="2374835458" sldId="332"/>
            <ac:inkMk id="1240" creationId="{4405A933-D3D2-DEFE-D317-EE06CF5F8BBF}"/>
          </ac:inkMkLst>
        </pc:inkChg>
        <pc:inkChg chg="add mod">
          <ac:chgData name="Kokchun Giang" userId="67e2125d-ec8c-4323-9653-9824a2ad815f" providerId="ADAL" clId="{C25B542B-E4E8-D141-AA14-043D930A865A}" dt="2024-01-24T19:45:17.873" v="1570"/>
          <ac:inkMkLst>
            <pc:docMk/>
            <pc:sldMk cId="2374835458" sldId="332"/>
            <ac:inkMk id="1241" creationId="{0256732D-C6FA-0FB8-EBC4-2F20B083A0E1}"/>
          </ac:inkMkLst>
        </pc:inkChg>
        <pc:inkChg chg="add mod">
          <ac:chgData name="Kokchun Giang" userId="67e2125d-ec8c-4323-9653-9824a2ad815f" providerId="ADAL" clId="{C25B542B-E4E8-D141-AA14-043D930A865A}" dt="2024-01-24T19:45:17.873" v="1570"/>
          <ac:inkMkLst>
            <pc:docMk/>
            <pc:sldMk cId="2374835458" sldId="332"/>
            <ac:inkMk id="1242" creationId="{4EF0EFEE-8C8F-BE02-B46C-374D0283C595}"/>
          </ac:inkMkLst>
        </pc:inkChg>
        <pc:inkChg chg="add mod">
          <ac:chgData name="Kokchun Giang" userId="67e2125d-ec8c-4323-9653-9824a2ad815f" providerId="ADAL" clId="{C25B542B-E4E8-D141-AA14-043D930A865A}" dt="2024-01-24T19:45:26.385" v="1583"/>
          <ac:inkMkLst>
            <pc:docMk/>
            <pc:sldMk cId="2374835458" sldId="332"/>
            <ac:inkMk id="1244" creationId="{3ECC3B89-6D88-46EC-1279-7390281C9532}"/>
          </ac:inkMkLst>
        </pc:inkChg>
        <pc:inkChg chg="add mod">
          <ac:chgData name="Kokchun Giang" userId="67e2125d-ec8c-4323-9653-9824a2ad815f" providerId="ADAL" clId="{C25B542B-E4E8-D141-AA14-043D930A865A}" dt="2024-01-24T19:45:26.385" v="1583"/>
          <ac:inkMkLst>
            <pc:docMk/>
            <pc:sldMk cId="2374835458" sldId="332"/>
            <ac:inkMk id="1245" creationId="{BA9B4DB4-35A3-B7D0-134E-498B37D76C55}"/>
          </ac:inkMkLst>
        </pc:inkChg>
        <pc:inkChg chg="add mod">
          <ac:chgData name="Kokchun Giang" userId="67e2125d-ec8c-4323-9653-9824a2ad815f" providerId="ADAL" clId="{C25B542B-E4E8-D141-AA14-043D930A865A}" dt="2024-01-24T19:45:26.385" v="1583"/>
          <ac:inkMkLst>
            <pc:docMk/>
            <pc:sldMk cId="2374835458" sldId="332"/>
            <ac:inkMk id="1246" creationId="{736A1072-F454-8592-C6F1-87C9B65375D4}"/>
          </ac:inkMkLst>
        </pc:inkChg>
        <pc:inkChg chg="add mod">
          <ac:chgData name="Kokchun Giang" userId="67e2125d-ec8c-4323-9653-9824a2ad815f" providerId="ADAL" clId="{C25B542B-E4E8-D141-AA14-043D930A865A}" dt="2024-01-24T19:45:26.385" v="1583"/>
          <ac:inkMkLst>
            <pc:docMk/>
            <pc:sldMk cId="2374835458" sldId="332"/>
            <ac:inkMk id="1247" creationId="{E1131998-AA6D-6177-49D0-C0320B14211C}"/>
          </ac:inkMkLst>
        </pc:inkChg>
        <pc:inkChg chg="add mod">
          <ac:chgData name="Kokchun Giang" userId="67e2125d-ec8c-4323-9653-9824a2ad815f" providerId="ADAL" clId="{C25B542B-E4E8-D141-AA14-043D930A865A}" dt="2024-01-24T19:45:26.385" v="1583"/>
          <ac:inkMkLst>
            <pc:docMk/>
            <pc:sldMk cId="2374835458" sldId="332"/>
            <ac:inkMk id="1248" creationId="{046AC4C8-9D5A-7307-9CA9-41786AFAE4C6}"/>
          </ac:inkMkLst>
        </pc:inkChg>
        <pc:inkChg chg="add mod">
          <ac:chgData name="Kokchun Giang" userId="67e2125d-ec8c-4323-9653-9824a2ad815f" providerId="ADAL" clId="{C25B542B-E4E8-D141-AA14-043D930A865A}" dt="2024-01-24T19:45:26.385" v="1583"/>
          <ac:inkMkLst>
            <pc:docMk/>
            <pc:sldMk cId="2374835458" sldId="332"/>
            <ac:inkMk id="1249" creationId="{9D1D5189-DB59-9720-8421-DF270CCCA1EA}"/>
          </ac:inkMkLst>
        </pc:inkChg>
        <pc:inkChg chg="add mod">
          <ac:chgData name="Kokchun Giang" userId="67e2125d-ec8c-4323-9653-9824a2ad815f" providerId="ADAL" clId="{C25B542B-E4E8-D141-AA14-043D930A865A}" dt="2024-01-24T19:45:26.385" v="1583"/>
          <ac:inkMkLst>
            <pc:docMk/>
            <pc:sldMk cId="2374835458" sldId="332"/>
            <ac:inkMk id="1250" creationId="{5E4BF380-17C5-5E74-4729-3815C971DE5E}"/>
          </ac:inkMkLst>
        </pc:inkChg>
        <pc:inkChg chg="add mod">
          <ac:chgData name="Kokchun Giang" userId="67e2125d-ec8c-4323-9653-9824a2ad815f" providerId="ADAL" clId="{C25B542B-E4E8-D141-AA14-043D930A865A}" dt="2024-01-24T19:45:26.385" v="1583"/>
          <ac:inkMkLst>
            <pc:docMk/>
            <pc:sldMk cId="2374835458" sldId="332"/>
            <ac:inkMk id="1251" creationId="{BB25DA6B-F591-272A-E185-EE0731D4CAFE}"/>
          </ac:inkMkLst>
        </pc:inkChg>
        <pc:inkChg chg="add mod">
          <ac:chgData name="Kokchun Giang" userId="67e2125d-ec8c-4323-9653-9824a2ad815f" providerId="ADAL" clId="{C25B542B-E4E8-D141-AA14-043D930A865A}" dt="2024-01-24T19:45:26.385" v="1583"/>
          <ac:inkMkLst>
            <pc:docMk/>
            <pc:sldMk cId="2374835458" sldId="332"/>
            <ac:inkMk id="1252" creationId="{13CAC232-0CF8-DAF1-FBCB-93F5A9EB03DF}"/>
          </ac:inkMkLst>
        </pc:inkChg>
        <pc:inkChg chg="add mod">
          <ac:chgData name="Kokchun Giang" userId="67e2125d-ec8c-4323-9653-9824a2ad815f" providerId="ADAL" clId="{C25B542B-E4E8-D141-AA14-043D930A865A}" dt="2024-01-24T19:45:26.385" v="1583"/>
          <ac:inkMkLst>
            <pc:docMk/>
            <pc:sldMk cId="2374835458" sldId="332"/>
            <ac:inkMk id="1253" creationId="{D5032D97-B89C-4792-5A1B-D613AE1D8448}"/>
          </ac:inkMkLst>
        </pc:inkChg>
        <pc:inkChg chg="add mod">
          <ac:chgData name="Kokchun Giang" userId="67e2125d-ec8c-4323-9653-9824a2ad815f" providerId="ADAL" clId="{C25B542B-E4E8-D141-AA14-043D930A865A}" dt="2024-01-24T19:57:32.026" v="1920" actId="164"/>
          <ac:inkMkLst>
            <pc:docMk/>
            <pc:sldMk cId="2374835458" sldId="332"/>
            <ac:inkMk id="1254" creationId="{4BAF54D4-535D-B264-EBAD-0367681CBE69}"/>
          </ac:inkMkLst>
        </pc:inkChg>
        <pc:inkChg chg="add mod">
          <ac:chgData name="Kokchun Giang" userId="67e2125d-ec8c-4323-9653-9824a2ad815f" providerId="ADAL" clId="{C25B542B-E4E8-D141-AA14-043D930A865A}" dt="2024-01-24T19:45:27.263" v="1585"/>
          <ac:inkMkLst>
            <pc:docMk/>
            <pc:sldMk cId="2374835458" sldId="332"/>
            <ac:inkMk id="1255" creationId="{29D7707B-1AF0-925A-8938-D589C6443B2D}"/>
          </ac:inkMkLst>
        </pc:inkChg>
        <pc:inkChg chg="add mod">
          <ac:chgData name="Kokchun Giang" userId="67e2125d-ec8c-4323-9653-9824a2ad815f" providerId="ADAL" clId="{C25B542B-E4E8-D141-AA14-043D930A865A}" dt="2024-01-24T19:45:27.263" v="1585"/>
          <ac:inkMkLst>
            <pc:docMk/>
            <pc:sldMk cId="2374835458" sldId="332"/>
            <ac:inkMk id="1257" creationId="{51E9CBD8-A060-CAF3-1C07-F38CE58AAF96}"/>
          </ac:inkMkLst>
        </pc:inkChg>
      </pc:sldChg>
      <pc:sldChg chg="addSp delSp modSp add mod addAnim delAnim modAnim">
        <pc:chgData name="Kokchun Giang" userId="67e2125d-ec8c-4323-9653-9824a2ad815f" providerId="ADAL" clId="{C25B542B-E4E8-D141-AA14-043D930A865A}" dt="2024-01-24T20:00:24.787" v="1949" actId="1076"/>
        <pc:sldMkLst>
          <pc:docMk/>
          <pc:sldMk cId="740354111" sldId="333"/>
        </pc:sldMkLst>
        <pc:spChg chg="mod">
          <ac:chgData name="Kokchun Giang" userId="67e2125d-ec8c-4323-9653-9824a2ad815f" providerId="ADAL" clId="{C25B542B-E4E8-D141-AA14-043D930A865A}" dt="2024-01-24T19:47:18.765" v="1628" actId="1076"/>
          <ac:spMkLst>
            <pc:docMk/>
            <pc:sldMk cId="740354111" sldId="333"/>
            <ac:spMk id="28" creationId="{240D861B-7F80-DF9C-31F0-E7AFBE0BAB19}"/>
          </ac:spMkLst>
        </pc:spChg>
        <pc:grpChg chg="mod">
          <ac:chgData name="Kokchun Giang" userId="67e2125d-ec8c-4323-9653-9824a2ad815f" providerId="ADAL" clId="{C25B542B-E4E8-D141-AA14-043D930A865A}" dt="2024-01-24T19:59:25.789" v="1931" actId="164"/>
          <ac:grpSpMkLst>
            <pc:docMk/>
            <pc:sldMk cId="740354111" sldId="333"/>
            <ac:grpSpMk id="10" creationId="{63526E7E-5B6E-152B-E7B5-CAED24430C14}"/>
          </ac:grpSpMkLst>
        </pc:grpChg>
        <pc:grpChg chg="mod">
          <ac:chgData name="Kokchun Giang" userId="67e2125d-ec8c-4323-9653-9824a2ad815f" providerId="ADAL" clId="{C25B542B-E4E8-D141-AA14-043D930A865A}" dt="2024-01-24T19:59:25.789" v="1931" actId="164"/>
          <ac:grpSpMkLst>
            <pc:docMk/>
            <pc:sldMk cId="740354111" sldId="333"/>
            <ac:grpSpMk id="14" creationId="{556D69C1-92D1-0640-3AC6-ED9D6A449A31}"/>
          </ac:grpSpMkLst>
        </pc:grpChg>
        <pc:grpChg chg="mod">
          <ac:chgData name="Kokchun Giang" userId="67e2125d-ec8c-4323-9653-9824a2ad815f" providerId="ADAL" clId="{C25B542B-E4E8-D141-AA14-043D930A865A}" dt="2024-01-24T19:59:25.789" v="1931" actId="164"/>
          <ac:grpSpMkLst>
            <pc:docMk/>
            <pc:sldMk cId="740354111" sldId="333"/>
            <ac:grpSpMk id="23" creationId="{F9CBF526-C514-8093-41AE-B556922CE947}"/>
          </ac:grpSpMkLst>
        </pc:grpChg>
        <pc:grpChg chg="mod">
          <ac:chgData name="Kokchun Giang" userId="67e2125d-ec8c-4323-9653-9824a2ad815f" providerId="ADAL" clId="{C25B542B-E4E8-D141-AA14-043D930A865A}" dt="2024-01-24T19:59:25.789" v="1931" actId="164"/>
          <ac:grpSpMkLst>
            <pc:docMk/>
            <pc:sldMk cId="740354111" sldId="333"/>
            <ac:grpSpMk id="24" creationId="{74D7EDFE-C3C1-EA78-CCA0-2C04D23F55E7}"/>
          </ac:grpSpMkLst>
        </pc:grpChg>
        <pc:grpChg chg="mod">
          <ac:chgData name="Kokchun Giang" userId="67e2125d-ec8c-4323-9653-9824a2ad815f" providerId="ADAL" clId="{C25B542B-E4E8-D141-AA14-043D930A865A}" dt="2024-01-24T19:59:25.789" v="1931" actId="164"/>
          <ac:grpSpMkLst>
            <pc:docMk/>
            <pc:sldMk cId="740354111" sldId="333"/>
            <ac:grpSpMk id="30" creationId="{F2C86E08-A8E6-CA5F-D3AF-49FA70837495}"/>
          </ac:grpSpMkLst>
        </pc:grpChg>
        <pc:grpChg chg="mod">
          <ac:chgData name="Kokchun Giang" userId="67e2125d-ec8c-4323-9653-9824a2ad815f" providerId="ADAL" clId="{C25B542B-E4E8-D141-AA14-043D930A865A}" dt="2024-01-24T19:48:18.957" v="1670"/>
          <ac:grpSpMkLst>
            <pc:docMk/>
            <pc:sldMk cId="740354111" sldId="333"/>
            <ac:grpSpMk id="43" creationId="{D7AB4DD9-8953-9BC5-DA91-D7B257946CDF}"/>
          </ac:grpSpMkLst>
        </pc:grpChg>
        <pc:grpChg chg="mod">
          <ac:chgData name="Kokchun Giang" userId="67e2125d-ec8c-4323-9653-9824a2ad815f" providerId="ADAL" clId="{C25B542B-E4E8-D141-AA14-043D930A865A}" dt="2024-01-24T19:48:18.957" v="1670"/>
          <ac:grpSpMkLst>
            <pc:docMk/>
            <pc:sldMk cId="740354111" sldId="333"/>
            <ac:grpSpMk id="44" creationId="{38AB35C6-6AA6-3EF7-5178-1D735F5DBF02}"/>
          </ac:grpSpMkLst>
        </pc:grpChg>
        <pc:grpChg chg="mod">
          <ac:chgData name="Kokchun Giang" userId="67e2125d-ec8c-4323-9653-9824a2ad815f" providerId="ADAL" clId="{C25B542B-E4E8-D141-AA14-043D930A865A}" dt="2024-01-24T19:48:18.957" v="1670"/>
          <ac:grpSpMkLst>
            <pc:docMk/>
            <pc:sldMk cId="740354111" sldId="333"/>
            <ac:grpSpMk id="47" creationId="{F29EDA7E-D348-CA97-AD05-9D082D44AA0D}"/>
          </ac:grpSpMkLst>
        </pc:grpChg>
        <pc:grpChg chg="del mod">
          <ac:chgData name="Kokchun Giang" userId="67e2125d-ec8c-4323-9653-9824a2ad815f" providerId="ADAL" clId="{C25B542B-E4E8-D141-AA14-043D930A865A}" dt="2024-01-24T19:49:22.668" v="1709"/>
          <ac:grpSpMkLst>
            <pc:docMk/>
            <pc:sldMk cId="740354111" sldId="333"/>
            <ac:grpSpMk id="53" creationId="{1C3FAD7E-A7B1-8988-D96C-9DA38DBD25E3}"/>
          </ac:grpSpMkLst>
        </pc:grpChg>
        <pc:grpChg chg="mod">
          <ac:chgData name="Kokchun Giang" userId="67e2125d-ec8c-4323-9653-9824a2ad815f" providerId="ADAL" clId="{C25B542B-E4E8-D141-AA14-043D930A865A}" dt="2024-01-24T19:59:25.789" v="1931" actId="164"/>
          <ac:grpSpMkLst>
            <pc:docMk/>
            <pc:sldMk cId="740354111" sldId="333"/>
            <ac:grpSpMk id="56" creationId="{1B783902-8928-7E2C-31F9-7010F28285CC}"/>
          </ac:grpSpMkLst>
        </pc:grpChg>
        <pc:grpChg chg="mod">
          <ac:chgData name="Kokchun Giang" userId="67e2125d-ec8c-4323-9653-9824a2ad815f" providerId="ADAL" clId="{C25B542B-E4E8-D141-AA14-043D930A865A}" dt="2024-01-24T19:59:25.789" v="1931" actId="164"/>
          <ac:grpSpMkLst>
            <pc:docMk/>
            <pc:sldMk cId="740354111" sldId="333"/>
            <ac:grpSpMk id="59" creationId="{C8EF5A3D-5CC3-F501-AA97-8B3242812355}"/>
          </ac:grpSpMkLst>
        </pc:grpChg>
        <pc:grpChg chg="mod">
          <ac:chgData name="Kokchun Giang" userId="67e2125d-ec8c-4323-9653-9824a2ad815f" providerId="ADAL" clId="{C25B542B-E4E8-D141-AA14-043D930A865A}" dt="2024-01-24T19:59:25.789" v="1931" actId="164"/>
          <ac:grpSpMkLst>
            <pc:docMk/>
            <pc:sldMk cId="740354111" sldId="333"/>
            <ac:grpSpMk id="62" creationId="{2DB8837B-3825-AB01-B142-33079A54E2D1}"/>
          </ac:grpSpMkLst>
        </pc:grpChg>
        <pc:grpChg chg="mod">
          <ac:chgData name="Kokchun Giang" userId="67e2125d-ec8c-4323-9653-9824a2ad815f" providerId="ADAL" clId="{C25B542B-E4E8-D141-AA14-043D930A865A}" dt="2024-01-24T19:59:33.190" v="1933" actId="164"/>
          <ac:grpSpMkLst>
            <pc:docMk/>
            <pc:sldMk cId="740354111" sldId="333"/>
            <ac:grpSpMk id="393" creationId="{56FA59EE-85CA-6F25-71F3-02A1BDDE2A44}"/>
          </ac:grpSpMkLst>
        </pc:grpChg>
        <pc:grpChg chg="mod">
          <ac:chgData name="Kokchun Giang" userId="67e2125d-ec8c-4323-9653-9824a2ad815f" providerId="ADAL" clId="{C25B542B-E4E8-D141-AA14-043D930A865A}" dt="2024-01-24T19:59:33.190" v="1933" actId="164"/>
          <ac:grpSpMkLst>
            <pc:docMk/>
            <pc:sldMk cId="740354111" sldId="333"/>
            <ac:grpSpMk id="394" creationId="{B6D424CA-67DF-A68C-1EFE-5B485C863852}"/>
          </ac:grpSpMkLst>
        </pc:grpChg>
        <pc:grpChg chg="mod">
          <ac:chgData name="Kokchun Giang" userId="67e2125d-ec8c-4323-9653-9824a2ad815f" providerId="ADAL" clId="{C25B542B-E4E8-D141-AA14-043D930A865A}" dt="2024-01-24T19:59:33.190" v="1933" actId="164"/>
          <ac:grpSpMkLst>
            <pc:docMk/>
            <pc:sldMk cId="740354111" sldId="333"/>
            <ac:grpSpMk id="403" creationId="{A1C02AE8-1833-422E-B82C-1C2FC8F34354}"/>
          </ac:grpSpMkLst>
        </pc:grpChg>
        <pc:grpChg chg="mod">
          <ac:chgData name="Kokchun Giang" userId="67e2125d-ec8c-4323-9653-9824a2ad815f" providerId="ADAL" clId="{C25B542B-E4E8-D141-AA14-043D930A865A}" dt="2024-01-24T19:59:25.789" v="1931" actId="164"/>
          <ac:grpSpMkLst>
            <pc:docMk/>
            <pc:sldMk cId="740354111" sldId="333"/>
            <ac:grpSpMk id="412" creationId="{CBF3F3CD-2314-626F-C15F-A91FFBE0A33A}"/>
          </ac:grpSpMkLst>
        </pc:grpChg>
        <pc:grpChg chg="mod">
          <ac:chgData name="Kokchun Giang" userId="67e2125d-ec8c-4323-9653-9824a2ad815f" providerId="ADAL" clId="{C25B542B-E4E8-D141-AA14-043D930A865A}" dt="2024-01-24T19:49:54.633" v="1739"/>
          <ac:grpSpMkLst>
            <pc:docMk/>
            <pc:sldMk cId="740354111" sldId="333"/>
            <ac:grpSpMk id="416" creationId="{72D0E7DE-4560-C221-5F0F-CF1EC101CA6E}"/>
          </ac:grpSpMkLst>
        </pc:grpChg>
        <pc:grpChg chg="mod">
          <ac:chgData name="Kokchun Giang" userId="67e2125d-ec8c-4323-9653-9824a2ad815f" providerId="ADAL" clId="{C25B542B-E4E8-D141-AA14-043D930A865A}" dt="2024-01-24T19:49:53.699" v="1735"/>
          <ac:grpSpMkLst>
            <pc:docMk/>
            <pc:sldMk cId="740354111" sldId="333"/>
            <ac:grpSpMk id="420" creationId="{4216D7EF-E8BA-C592-ABB1-B8C76BB6B71D}"/>
          </ac:grpSpMkLst>
        </pc:grpChg>
        <pc:grpChg chg="mod">
          <ac:chgData name="Kokchun Giang" userId="67e2125d-ec8c-4323-9653-9824a2ad815f" providerId="ADAL" clId="{C25B542B-E4E8-D141-AA14-043D930A865A}" dt="2024-01-24T19:49:53.016" v="1732"/>
          <ac:grpSpMkLst>
            <pc:docMk/>
            <pc:sldMk cId="740354111" sldId="333"/>
            <ac:grpSpMk id="423" creationId="{054EC37F-B7BF-925A-B25B-6064FE527A5A}"/>
          </ac:grpSpMkLst>
        </pc:grpChg>
        <pc:grpChg chg="mod">
          <ac:chgData name="Kokchun Giang" userId="67e2125d-ec8c-4323-9653-9824a2ad815f" providerId="ADAL" clId="{C25B542B-E4E8-D141-AA14-043D930A865A}" dt="2024-01-24T19:59:37.889" v="1935" actId="164"/>
          <ac:grpSpMkLst>
            <pc:docMk/>
            <pc:sldMk cId="740354111" sldId="333"/>
            <ac:grpSpMk id="430" creationId="{202B889A-6D19-F871-BDB4-5894524FB787}"/>
          </ac:grpSpMkLst>
        </pc:grpChg>
        <pc:grpChg chg="mod">
          <ac:chgData name="Kokchun Giang" userId="67e2125d-ec8c-4323-9653-9824a2ad815f" providerId="ADAL" clId="{C25B542B-E4E8-D141-AA14-043D930A865A}" dt="2024-01-24T19:59:37.889" v="1935" actId="164"/>
          <ac:grpSpMkLst>
            <pc:docMk/>
            <pc:sldMk cId="740354111" sldId="333"/>
            <ac:grpSpMk id="436" creationId="{2604E7AA-8D70-4A5E-EB41-E7E23E1A43E5}"/>
          </ac:grpSpMkLst>
        </pc:grpChg>
        <pc:grpChg chg="mod">
          <ac:chgData name="Kokchun Giang" userId="67e2125d-ec8c-4323-9653-9824a2ad815f" providerId="ADAL" clId="{C25B542B-E4E8-D141-AA14-043D930A865A}" dt="2024-01-24T19:59:37.889" v="1935" actId="164"/>
          <ac:grpSpMkLst>
            <pc:docMk/>
            <pc:sldMk cId="740354111" sldId="333"/>
            <ac:grpSpMk id="443" creationId="{0185296A-62E0-EB09-7B36-BF1726FB6ABC}"/>
          </ac:grpSpMkLst>
        </pc:grpChg>
        <pc:grpChg chg="mod">
          <ac:chgData name="Kokchun Giang" userId="67e2125d-ec8c-4323-9653-9824a2ad815f" providerId="ADAL" clId="{C25B542B-E4E8-D141-AA14-043D930A865A}" dt="2024-01-24T19:59:43.555" v="1937" actId="164"/>
          <ac:grpSpMkLst>
            <pc:docMk/>
            <pc:sldMk cId="740354111" sldId="333"/>
            <ac:grpSpMk id="460" creationId="{A0EFA2FB-8F2E-B20F-6FD5-E75C785120B0}"/>
          </ac:grpSpMkLst>
        </pc:grpChg>
        <pc:grpChg chg="mod">
          <ac:chgData name="Kokchun Giang" userId="67e2125d-ec8c-4323-9653-9824a2ad815f" providerId="ADAL" clId="{C25B542B-E4E8-D141-AA14-043D930A865A}" dt="2024-01-24T19:59:43.555" v="1937" actId="164"/>
          <ac:grpSpMkLst>
            <pc:docMk/>
            <pc:sldMk cId="740354111" sldId="333"/>
            <ac:grpSpMk id="461" creationId="{D88AA0FE-16F6-E67F-CB9B-9959B1CB4548}"/>
          </ac:grpSpMkLst>
        </pc:grpChg>
        <pc:grpChg chg="mod">
          <ac:chgData name="Kokchun Giang" userId="67e2125d-ec8c-4323-9653-9824a2ad815f" providerId="ADAL" clId="{C25B542B-E4E8-D141-AA14-043D930A865A}" dt="2024-01-24T19:59:43.555" v="1937" actId="164"/>
          <ac:grpSpMkLst>
            <pc:docMk/>
            <pc:sldMk cId="740354111" sldId="333"/>
            <ac:grpSpMk id="462" creationId="{52600E47-55BD-42B1-A6C1-3D08BE8D2AA7}"/>
          </ac:grpSpMkLst>
        </pc:grpChg>
        <pc:grpChg chg="mod">
          <ac:chgData name="Kokchun Giang" userId="67e2125d-ec8c-4323-9653-9824a2ad815f" providerId="ADAL" clId="{C25B542B-E4E8-D141-AA14-043D930A865A}" dt="2024-01-24T19:59:47.389" v="1939" actId="164"/>
          <ac:grpSpMkLst>
            <pc:docMk/>
            <pc:sldMk cId="740354111" sldId="333"/>
            <ac:grpSpMk id="477" creationId="{B277ABC4-C9D8-5795-341B-AB3F7F8EEBE0}"/>
          </ac:grpSpMkLst>
        </pc:grpChg>
        <pc:grpChg chg="mod">
          <ac:chgData name="Kokchun Giang" userId="67e2125d-ec8c-4323-9653-9824a2ad815f" providerId="ADAL" clId="{C25B542B-E4E8-D141-AA14-043D930A865A}" dt="2024-01-24T19:59:47.389" v="1939" actId="164"/>
          <ac:grpSpMkLst>
            <pc:docMk/>
            <pc:sldMk cId="740354111" sldId="333"/>
            <ac:grpSpMk id="478" creationId="{D23A1A60-8F31-B9BA-D62D-ADBD75924D69}"/>
          </ac:grpSpMkLst>
        </pc:grpChg>
        <pc:grpChg chg="add del">
          <ac:chgData name="Kokchun Giang" userId="67e2125d-ec8c-4323-9653-9824a2ad815f" providerId="ADAL" clId="{C25B542B-E4E8-D141-AA14-043D930A865A}" dt="2024-01-24T19:47:12.089" v="1623" actId="478"/>
          <ac:grpSpMkLst>
            <pc:docMk/>
            <pc:sldMk cId="740354111" sldId="333"/>
            <ac:grpSpMk id="487" creationId="{891B99C5-2E74-7601-DDC9-8610F43BCD5D}"/>
          </ac:grpSpMkLst>
        </pc:grpChg>
        <pc:grpChg chg="add del">
          <ac:chgData name="Kokchun Giang" userId="67e2125d-ec8c-4323-9653-9824a2ad815f" providerId="ADAL" clId="{C25B542B-E4E8-D141-AA14-043D930A865A}" dt="2024-01-24T19:47:12.089" v="1623" actId="478"/>
          <ac:grpSpMkLst>
            <pc:docMk/>
            <pc:sldMk cId="740354111" sldId="333"/>
            <ac:grpSpMk id="488" creationId="{F3FAB8B6-898F-914B-0148-5B63EACC0584}"/>
          </ac:grpSpMkLst>
        </pc:grpChg>
        <pc:grpChg chg="mod">
          <ac:chgData name="Kokchun Giang" userId="67e2125d-ec8c-4323-9653-9824a2ad815f" providerId="ADAL" clId="{C25B542B-E4E8-D141-AA14-043D930A865A}" dt="2024-01-24T19:59:47.389" v="1939" actId="164"/>
          <ac:grpSpMkLst>
            <pc:docMk/>
            <pc:sldMk cId="740354111" sldId="333"/>
            <ac:grpSpMk id="497" creationId="{9761382B-9E0F-B605-F002-FFF3B14FB52E}"/>
          </ac:grpSpMkLst>
        </pc:grpChg>
        <pc:grpChg chg="mod">
          <ac:chgData name="Kokchun Giang" userId="67e2125d-ec8c-4323-9653-9824a2ad815f" providerId="ADAL" clId="{C25B542B-E4E8-D141-AA14-043D930A865A}" dt="2024-01-24T19:59:47.389" v="1939" actId="164"/>
          <ac:grpSpMkLst>
            <pc:docMk/>
            <pc:sldMk cId="740354111" sldId="333"/>
            <ac:grpSpMk id="508" creationId="{DB09D5C4-5EB1-3B83-9FF7-BD3847DF2225}"/>
          </ac:grpSpMkLst>
        </pc:grpChg>
        <pc:grpChg chg="del mod">
          <ac:chgData name="Kokchun Giang" userId="67e2125d-ec8c-4323-9653-9824a2ad815f" providerId="ADAL" clId="{C25B542B-E4E8-D141-AA14-043D930A865A}" dt="2024-01-24T19:50:42.172" v="1808"/>
          <ac:grpSpMkLst>
            <pc:docMk/>
            <pc:sldMk cId="740354111" sldId="333"/>
            <ac:grpSpMk id="509" creationId="{4978FE81-BA18-2DC8-399C-BF43D27B5085}"/>
          </ac:grpSpMkLst>
        </pc:grpChg>
        <pc:grpChg chg="del mod">
          <ac:chgData name="Kokchun Giang" userId="67e2125d-ec8c-4323-9653-9824a2ad815f" providerId="ADAL" clId="{C25B542B-E4E8-D141-AA14-043D930A865A}" dt="2024-01-24T19:50:42.172" v="1808"/>
          <ac:grpSpMkLst>
            <pc:docMk/>
            <pc:sldMk cId="740354111" sldId="333"/>
            <ac:grpSpMk id="510" creationId="{767B74E0-491A-494E-EF95-B02C2B7527D2}"/>
          </ac:grpSpMkLst>
        </pc:grpChg>
        <pc:grpChg chg="mod">
          <ac:chgData name="Kokchun Giang" userId="67e2125d-ec8c-4323-9653-9824a2ad815f" providerId="ADAL" clId="{C25B542B-E4E8-D141-AA14-043D930A865A}" dt="2024-01-24T19:59:47.389" v="1939" actId="164"/>
          <ac:grpSpMkLst>
            <pc:docMk/>
            <pc:sldMk cId="740354111" sldId="333"/>
            <ac:grpSpMk id="514" creationId="{28F367EC-0BBE-5D4C-2154-E10EC60B99DC}"/>
          </ac:grpSpMkLst>
        </pc:grpChg>
        <pc:grpChg chg="mod">
          <ac:chgData name="Kokchun Giang" userId="67e2125d-ec8c-4323-9653-9824a2ad815f" providerId="ADAL" clId="{C25B542B-E4E8-D141-AA14-043D930A865A}" dt="2024-01-24T19:50:48.951" v="1814"/>
          <ac:grpSpMkLst>
            <pc:docMk/>
            <pc:sldMk cId="740354111" sldId="333"/>
            <ac:grpSpMk id="518" creationId="{BD0D23D7-4457-83D5-78AF-FBE0CE169F4C}"/>
          </ac:grpSpMkLst>
        </pc:grpChg>
        <pc:grpChg chg="mod">
          <ac:chgData name="Kokchun Giang" userId="67e2125d-ec8c-4323-9653-9824a2ad815f" providerId="ADAL" clId="{C25B542B-E4E8-D141-AA14-043D930A865A}" dt="2024-01-24T19:59:53.022" v="1941" actId="164"/>
          <ac:grpSpMkLst>
            <pc:docMk/>
            <pc:sldMk cId="740354111" sldId="333"/>
            <ac:grpSpMk id="528" creationId="{6491BC79-25B7-EE29-7C23-D8A20132CAC6}"/>
          </ac:grpSpMkLst>
        </pc:grpChg>
        <pc:grpChg chg="del mod">
          <ac:chgData name="Kokchun Giang" userId="67e2125d-ec8c-4323-9653-9824a2ad815f" providerId="ADAL" clId="{C25B542B-E4E8-D141-AA14-043D930A865A}" dt="2024-01-24T19:50:58.527" v="1829"/>
          <ac:grpSpMkLst>
            <pc:docMk/>
            <pc:sldMk cId="740354111" sldId="333"/>
            <ac:grpSpMk id="530" creationId="{AB6CEAAE-5C36-7BCB-2AFD-6524218C95E8}"/>
          </ac:grpSpMkLst>
        </pc:grpChg>
        <pc:grpChg chg="mod">
          <ac:chgData name="Kokchun Giang" userId="67e2125d-ec8c-4323-9653-9824a2ad815f" providerId="ADAL" clId="{C25B542B-E4E8-D141-AA14-043D930A865A}" dt="2024-01-24T19:59:53.022" v="1941" actId="164"/>
          <ac:grpSpMkLst>
            <pc:docMk/>
            <pc:sldMk cId="740354111" sldId="333"/>
            <ac:grpSpMk id="533" creationId="{98B9B11D-3104-2E8C-CC00-4014DBC63002}"/>
          </ac:grpSpMkLst>
        </pc:grpChg>
        <pc:grpChg chg="mod">
          <ac:chgData name="Kokchun Giang" userId="67e2125d-ec8c-4323-9653-9824a2ad815f" providerId="ADAL" clId="{C25B542B-E4E8-D141-AA14-043D930A865A}" dt="2024-01-24T19:59:53.022" v="1941" actId="164"/>
          <ac:grpSpMkLst>
            <pc:docMk/>
            <pc:sldMk cId="740354111" sldId="333"/>
            <ac:grpSpMk id="539" creationId="{18250C36-D988-41FD-29BF-5C1E9CE85AD4}"/>
          </ac:grpSpMkLst>
        </pc:grpChg>
        <pc:grpChg chg="del mod">
          <ac:chgData name="Kokchun Giang" userId="67e2125d-ec8c-4323-9653-9824a2ad815f" providerId="ADAL" clId="{C25B542B-E4E8-D141-AA14-043D930A865A}" dt="2024-01-24T19:51:20.052" v="1859"/>
          <ac:grpSpMkLst>
            <pc:docMk/>
            <pc:sldMk cId="740354111" sldId="333"/>
            <ac:grpSpMk id="556" creationId="{1BCCE92E-C32F-6C57-55DE-9A579FEE0D6E}"/>
          </ac:grpSpMkLst>
        </pc:grpChg>
        <pc:grpChg chg="mod">
          <ac:chgData name="Kokchun Giang" userId="67e2125d-ec8c-4323-9653-9824a2ad815f" providerId="ADAL" clId="{C25B542B-E4E8-D141-AA14-043D930A865A}" dt="2024-01-24T19:59:56.580" v="1943" actId="164"/>
          <ac:grpSpMkLst>
            <pc:docMk/>
            <pc:sldMk cId="740354111" sldId="333"/>
            <ac:grpSpMk id="557" creationId="{05EFD672-2967-8671-9C89-10894EF1D737}"/>
          </ac:grpSpMkLst>
        </pc:grpChg>
        <pc:grpChg chg="del mod">
          <ac:chgData name="Kokchun Giang" userId="67e2125d-ec8c-4323-9653-9824a2ad815f" providerId="ADAL" clId="{C25B542B-E4E8-D141-AA14-043D930A865A}" dt="2024-01-24T19:51:19.229" v="1857"/>
          <ac:grpSpMkLst>
            <pc:docMk/>
            <pc:sldMk cId="740354111" sldId="333"/>
            <ac:grpSpMk id="563" creationId="{B56AFF32-ACFC-6737-53DF-F192B7F3697F}"/>
          </ac:grpSpMkLst>
        </pc:grpChg>
        <pc:grpChg chg="mod">
          <ac:chgData name="Kokchun Giang" userId="67e2125d-ec8c-4323-9653-9824a2ad815f" providerId="ADAL" clId="{C25B542B-E4E8-D141-AA14-043D930A865A}" dt="2024-01-24T19:59:56.580" v="1943" actId="164"/>
          <ac:grpSpMkLst>
            <pc:docMk/>
            <pc:sldMk cId="740354111" sldId="333"/>
            <ac:grpSpMk id="564" creationId="{01FE7704-ED40-F79B-D0BB-50A03605FF56}"/>
          </ac:grpSpMkLst>
        </pc:grpChg>
        <pc:grpChg chg="del mod">
          <ac:chgData name="Kokchun Giang" userId="67e2125d-ec8c-4323-9653-9824a2ad815f" providerId="ADAL" clId="{C25B542B-E4E8-D141-AA14-043D930A865A}" dt="2024-01-24T19:51:21.670" v="1861"/>
          <ac:grpSpMkLst>
            <pc:docMk/>
            <pc:sldMk cId="740354111" sldId="333"/>
            <ac:grpSpMk id="566" creationId="{9BD0A5D0-EC8B-FBEB-28A8-D6229AD83ED7}"/>
          </ac:grpSpMkLst>
        </pc:grpChg>
        <pc:grpChg chg="mod">
          <ac:chgData name="Kokchun Giang" userId="67e2125d-ec8c-4323-9653-9824a2ad815f" providerId="ADAL" clId="{C25B542B-E4E8-D141-AA14-043D930A865A}" dt="2024-01-24T19:59:56.580" v="1943" actId="164"/>
          <ac:grpSpMkLst>
            <pc:docMk/>
            <pc:sldMk cId="740354111" sldId="333"/>
            <ac:grpSpMk id="568" creationId="{F2441849-E669-E310-833E-CC3CBDAB6FB4}"/>
          </ac:grpSpMkLst>
        </pc:grpChg>
        <pc:grpChg chg="add mod">
          <ac:chgData name="Kokchun Giang" userId="67e2125d-ec8c-4323-9653-9824a2ad815f" providerId="ADAL" clId="{C25B542B-E4E8-D141-AA14-043D930A865A}" dt="2024-01-24T19:59:25.789" v="1931" actId="164"/>
          <ac:grpSpMkLst>
            <pc:docMk/>
            <pc:sldMk cId="740354111" sldId="333"/>
            <ac:grpSpMk id="569" creationId="{FBD83E4A-F1EC-B08E-43D0-EBBCE90D5268}"/>
          </ac:grpSpMkLst>
        </pc:grpChg>
        <pc:grpChg chg="add mod">
          <ac:chgData name="Kokchun Giang" userId="67e2125d-ec8c-4323-9653-9824a2ad815f" providerId="ADAL" clId="{C25B542B-E4E8-D141-AA14-043D930A865A}" dt="2024-01-24T19:59:33.190" v="1933" actId="164"/>
          <ac:grpSpMkLst>
            <pc:docMk/>
            <pc:sldMk cId="740354111" sldId="333"/>
            <ac:grpSpMk id="570" creationId="{55132889-337A-DAA6-C3D9-CB7E92BAC0B6}"/>
          </ac:grpSpMkLst>
        </pc:grpChg>
        <pc:grpChg chg="add mod">
          <ac:chgData name="Kokchun Giang" userId="67e2125d-ec8c-4323-9653-9824a2ad815f" providerId="ADAL" clId="{C25B542B-E4E8-D141-AA14-043D930A865A}" dt="2024-01-24T19:59:37.889" v="1935" actId="164"/>
          <ac:grpSpMkLst>
            <pc:docMk/>
            <pc:sldMk cId="740354111" sldId="333"/>
            <ac:grpSpMk id="571" creationId="{DF5EFCAD-4601-A58B-D266-DD11EA696B03}"/>
          </ac:grpSpMkLst>
        </pc:grpChg>
        <pc:grpChg chg="add del">
          <ac:chgData name="Kokchun Giang" userId="67e2125d-ec8c-4323-9653-9824a2ad815f" providerId="ADAL" clId="{C25B542B-E4E8-D141-AA14-043D930A865A}" dt="2024-01-24T19:47:12.089" v="1623" actId="478"/>
          <ac:grpSpMkLst>
            <pc:docMk/>
            <pc:sldMk cId="740354111" sldId="333"/>
            <ac:grpSpMk id="581" creationId="{5333BEBA-EAEF-43FC-E976-D95B4C580D43}"/>
          </ac:grpSpMkLst>
        </pc:grpChg>
        <pc:grpChg chg="add del">
          <ac:chgData name="Kokchun Giang" userId="67e2125d-ec8c-4323-9653-9824a2ad815f" providerId="ADAL" clId="{C25B542B-E4E8-D141-AA14-043D930A865A}" dt="2024-01-24T19:47:12.089" v="1623" actId="478"/>
          <ac:grpSpMkLst>
            <pc:docMk/>
            <pc:sldMk cId="740354111" sldId="333"/>
            <ac:grpSpMk id="582" creationId="{3258231D-0CFC-2C06-79D7-98C86417D732}"/>
          </ac:grpSpMkLst>
        </pc:grpChg>
        <pc:grpChg chg="add mod">
          <ac:chgData name="Kokchun Giang" userId="67e2125d-ec8c-4323-9653-9824a2ad815f" providerId="ADAL" clId="{C25B542B-E4E8-D141-AA14-043D930A865A}" dt="2024-01-24T20:00:24.787" v="1949" actId="1076"/>
          <ac:grpSpMkLst>
            <pc:docMk/>
            <pc:sldMk cId="740354111" sldId="333"/>
            <ac:grpSpMk id="583" creationId="{37FFA505-4710-F844-70DA-4A63F4644A28}"/>
          </ac:grpSpMkLst>
        </pc:grpChg>
        <pc:grpChg chg="add mod">
          <ac:chgData name="Kokchun Giang" userId="67e2125d-ec8c-4323-9653-9824a2ad815f" providerId="ADAL" clId="{C25B542B-E4E8-D141-AA14-043D930A865A}" dt="2024-01-24T20:00:24.787" v="1949" actId="1076"/>
          <ac:grpSpMkLst>
            <pc:docMk/>
            <pc:sldMk cId="740354111" sldId="333"/>
            <ac:grpSpMk id="584" creationId="{BDF6B3AA-F8E5-12D3-F165-5AA383032F4C}"/>
          </ac:grpSpMkLst>
        </pc:grpChg>
        <pc:grpChg chg="add mod">
          <ac:chgData name="Kokchun Giang" userId="67e2125d-ec8c-4323-9653-9824a2ad815f" providerId="ADAL" clId="{C25B542B-E4E8-D141-AA14-043D930A865A}" dt="2024-01-24T20:00:24.787" v="1949" actId="1076"/>
          <ac:grpSpMkLst>
            <pc:docMk/>
            <pc:sldMk cId="740354111" sldId="333"/>
            <ac:grpSpMk id="585" creationId="{472D9F65-ECF2-216E-308D-4ED856215FC5}"/>
          </ac:grpSpMkLst>
        </pc:grpChg>
        <pc:grpChg chg="add mod">
          <ac:chgData name="Kokchun Giang" userId="67e2125d-ec8c-4323-9653-9824a2ad815f" providerId="ADAL" clId="{C25B542B-E4E8-D141-AA14-043D930A865A}" dt="2024-01-24T20:00:24.787" v="1949" actId="1076"/>
          <ac:grpSpMkLst>
            <pc:docMk/>
            <pc:sldMk cId="740354111" sldId="333"/>
            <ac:grpSpMk id="586" creationId="{3049B7F7-B4E5-F134-F44C-76411A7761A8}"/>
          </ac:grpSpMkLst>
        </pc:grpChg>
        <pc:grpChg chg="add del">
          <ac:chgData name="Kokchun Giang" userId="67e2125d-ec8c-4323-9653-9824a2ad815f" providerId="ADAL" clId="{C25B542B-E4E8-D141-AA14-043D930A865A}" dt="2024-01-24T19:47:12.089" v="1623" actId="478"/>
          <ac:grpSpMkLst>
            <pc:docMk/>
            <pc:sldMk cId="740354111" sldId="333"/>
            <ac:grpSpMk id="683" creationId="{F848F667-B34D-0337-23A6-00DFB52CD20C}"/>
          </ac:grpSpMkLst>
        </pc:grpChg>
        <pc:grpChg chg="add del">
          <ac:chgData name="Kokchun Giang" userId="67e2125d-ec8c-4323-9653-9824a2ad815f" providerId="ADAL" clId="{C25B542B-E4E8-D141-AA14-043D930A865A}" dt="2024-01-24T19:47:12.089" v="1623" actId="478"/>
          <ac:grpSpMkLst>
            <pc:docMk/>
            <pc:sldMk cId="740354111" sldId="333"/>
            <ac:grpSpMk id="795" creationId="{704A8D5D-3824-A820-9C9E-CF4EA5D53EFD}"/>
          </ac:grpSpMkLst>
        </pc:grpChg>
        <pc:grpChg chg="add del">
          <ac:chgData name="Kokchun Giang" userId="67e2125d-ec8c-4323-9653-9824a2ad815f" providerId="ADAL" clId="{C25B542B-E4E8-D141-AA14-043D930A865A}" dt="2024-01-24T19:47:12.089" v="1623" actId="478"/>
          <ac:grpSpMkLst>
            <pc:docMk/>
            <pc:sldMk cId="740354111" sldId="333"/>
            <ac:grpSpMk id="796" creationId="{AAA5C157-C1DF-DA5D-CA73-2DC44821E699}"/>
          </ac:grpSpMkLst>
        </pc:grpChg>
        <pc:grpChg chg="add del">
          <ac:chgData name="Kokchun Giang" userId="67e2125d-ec8c-4323-9653-9824a2ad815f" providerId="ADAL" clId="{C25B542B-E4E8-D141-AA14-043D930A865A}" dt="2024-01-24T19:47:12.089" v="1623" actId="478"/>
          <ac:grpSpMkLst>
            <pc:docMk/>
            <pc:sldMk cId="740354111" sldId="333"/>
            <ac:grpSpMk id="797" creationId="{C3E6C5A1-2169-3731-0299-33801957316E}"/>
          </ac:grpSpMkLst>
        </pc:grpChg>
        <pc:grpChg chg="add del">
          <ac:chgData name="Kokchun Giang" userId="67e2125d-ec8c-4323-9653-9824a2ad815f" providerId="ADAL" clId="{C25B542B-E4E8-D141-AA14-043D930A865A}" dt="2024-01-24T19:47:12.089" v="1623" actId="478"/>
          <ac:grpSpMkLst>
            <pc:docMk/>
            <pc:sldMk cId="740354111" sldId="333"/>
            <ac:grpSpMk id="798" creationId="{64A3D8D1-C59C-AE9B-8FEE-339CEA109E0C}"/>
          </ac:grpSpMkLst>
        </pc:grpChg>
        <pc:grpChg chg="add del">
          <ac:chgData name="Kokchun Giang" userId="67e2125d-ec8c-4323-9653-9824a2ad815f" providerId="ADAL" clId="{C25B542B-E4E8-D141-AA14-043D930A865A}" dt="2024-01-24T19:47:12.089" v="1623" actId="478"/>
          <ac:grpSpMkLst>
            <pc:docMk/>
            <pc:sldMk cId="740354111" sldId="333"/>
            <ac:grpSpMk id="802" creationId="{2D4273EE-E241-6FEC-9372-FDD21AA830E9}"/>
          </ac:grpSpMkLst>
        </pc:grpChg>
        <pc:grpChg chg="add del">
          <ac:chgData name="Kokchun Giang" userId="67e2125d-ec8c-4323-9653-9824a2ad815f" providerId="ADAL" clId="{C25B542B-E4E8-D141-AA14-043D930A865A}" dt="2024-01-24T19:47:12.089" v="1623" actId="478"/>
          <ac:grpSpMkLst>
            <pc:docMk/>
            <pc:sldMk cId="740354111" sldId="333"/>
            <ac:grpSpMk id="813" creationId="{6E27F138-7A9C-3C9F-D7F5-4A6930387625}"/>
          </ac:grpSpMkLst>
        </pc:grpChg>
        <pc:grpChg chg="add del">
          <ac:chgData name="Kokchun Giang" userId="67e2125d-ec8c-4323-9653-9824a2ad815f" providerId="ADAL" clId="{C25B542B-E4E8-D141-AA14-043D930A865A}" dt="2024-01-24T19:47:12.089" v="1623" actId="478"/>
          <ac:grpSpMkLst>
            <pc:docMk/>
            <pc:sldMk cId="740354111" sldId="333"/>
            <ac:grpSpMk id="814" creationId="{F69D5AF2-3C2D-FC04-17B1-AB8FC9E0BA82}"/>
          </ac:grpSpMkLst>
        </pc:grpChg>
        <pc:grpChg chg="add del">
          <ac:chgData name="Kokchun Giang" userId="67e2125d-ec8c-4323-9653-9824a2ad815f" providerId="ADAL" clId="{C25B542B-E4E8-D141-AA14-043D930A865A}" dt="2024-01-24T19:47:12.089" v="1623" actId="478"/>
          <ac:grpSpMkLst>
            <pc:docMk/>
            <pc:sldMk cId="740354111" sldId="333"/>
            <ac:grpSpMk id="821" creationId="{39EC47C1-EBAD-0687-7EA2-2AE039368C82}"/>
          </ac:grpSpMkLst>
        </pc:grpChg>
        <pc:grpChg chg="add del">
          <ac:chgData name="Kokchun Giang" userId="67e2125d-ec8c-4323-9653-9824a2ad815f" providerId="ADAL" clId="{C25B542B-E4E8-D141-AA14-043D930A865A}" dt="2024-01-24T19:47:12.089" v="1623" actId="478"/>
          <ac:grpSpMkLst>
            <pc:docMk/>
            <pc:sldMk cId="740354111" sldId="333"/>
            <ac:grpSpMk id="829" creationId="{56115F02-04B1-69DC-0C78-DD4F9F522902}"/>
          </ac:grpSpMkLst>
        </pc:grpChg>
        <pc:grpChg chg="add del">
          <ac:chgData name="Kokchun Giang" userId="67e2125d-ec8c-4323-9653-9824a2ad815f" providerId="ADAL" clId="{C25B542B-E4E8-D141-AA14-043D930A865A}" dt="2024-01-24T19:47:12.089" v="1623" actId="478"/>
          <ac:grpSpMkLst>
            <pc:docMk/>
            <pc:sldMk cId="740354111" sldId="333"/>
            <ac:grpSpMk id="838" creationId="{2CB21B54-C890-9F42-B39D-DAAFC3A44501}"/>
          </ac:grpSpMkLst>
        </pc:grpChg>
        <pc:grpChg chg="add del">
          <ac:chgData name="Kokchun Giang" userId="67e2125d-ec8c-4323-9653-9824a2ad815f" providerId="ADAL" clId="{C25B542B-E4E8-D141-AA14-043D930A865A}" dt="2024-01-24T19:47:12.089" v="1623" actId="478"/>
          <ac:grpSpMkLst>
            <pc:docMk/>
            <pc:sldMk cId="740354111" sldId="333"/>
            <ac:grpSpMk id="843" creationId="{79059764-B233-2E74-4223-162F907FAD48}"/>
          </ac:grpSpMkLst>
        </pc:grpChg>
        <pc:grpChg chg="add del">
          <ac:chgData name="Kokchun Giang" userId="67e2125d-ec8c-4323-9653-9824a2ad815f" providerId="ADAL" clId="{C25B542B-E4E8-D141-AA14-043D930A865A}" dt="2024-01-24T19:47:12.089" v="1623" actId="478"/>
          <ac:grpSpMkLst>
            <pc:docMk/>
            <pc:sldMk cId="740354111" sldId="333"/>
            <ac:grpSpMk id="859" creationId="{774CF156-7595-5619-1788-DEEFCC90183A}"/>
          </ac:grpSpMkLst>
        </pc:grpChg>
        <pc:grpChg chg="add del">
          <ac:chgData name="Kokchun Giang" userId="67e2125d-ec8c-4323-9653-9824a2ad815f" providerId="ADAL" clId="{C25B542B-E4E8-D141-AA14-043D930A865A}" dt="2024-01-24T19:47:12.089" v="1623" actId="478"/>
          <ac:grpSpMkLst>
            <pc:docMk/>
            <pc:sldMk cId="740354111" sldId="333"/>
            <ac:grpSpMk id="860" creationId="{2473F279-3C8E-B546-694E-3DE4B67325AF}"/>
          </ac:grpSpMkLst>
        </pc:grpChg>
        <pc:grpChg chg="add del">
          <ac:chgData name="Kokchun Giang" userId="67e2125d-ec8c-4323-9653-9824a2ad815f" providerId="ADAL" clId="{C25B542B-E4E8-D141-AA14-043D930A865A}" dt="2024-01-24T19:47:12.089" v="1623" actId="478"/>
          <ac:grpSpMkLst>
            <pc:docMk/>
            <pc:sldMk cId="740354111" sldId="333"/>
            <ac:grpSpMk id="865" creationId="{7577F21E-F103-D286-4AAF-F6182A228FB8}"/>
          </ac:grpSpMkLst>
        </pc:grpChg>
        <pc:grpChg chg="add del">
          <ac:chgData name="Kokchun Giang" userId="67e2125d-ec8c-4323-9653-9824a2ad815f" providerId="ADAL" clId="{C25B542B-E4E8-D141-AA14-043D930A865A}" dt="2024-01-24T19:47:12.089" v="1623" actId="478"/>
          <ac:grpSpMkLst>
            <pc:docMk/>
            <pc:sldMk cId="740354111" sldId="333"/>
            <ac:grpSpMk id="895" creationId="{6C045BB8-21F7-4D9F-118E-C5793D8D3212}"/>
          </ac:grpSpMkLst>
        </pc:grpChg>
        <pc:grpChg chg="del">
          <ac:chgData name="Kokchun Giang" userId="67e2125d-ec8c-4323-9653-9824a2ad815f" providerId="ADAL" clId="{C25B542B-E4E8-D141-AA14-043D930A865A}" dt="2024-01-24T19:47:14.874" v="1624" actId="478"/>
          <ac:grpSpMkLst>
            <pc:docMk/>
            <pc:sldMk cId="740354111" sldId="333"/>
            <ac:grpSpMk id="916" creationId="{7425DFA2-5397-3E92-9306-41E23753613C}"/>
          </ac:grpSpMkLst>
        </pc:grpChg>
        <pc:grpChg chg="del">
          <ac:chgData name="Kokchun Giang" userId="67e2125d-ec8c-4323-9653-9824a2ad815f" providerId="ADAL" clId="{C25B542B-E4E8-D141-AA14-043D930A865A}" dt="2024-01-24T19:47:14.874" v="1624" actId="478"/>
          <ac:grpSpMkLst>
            <pc:docMk/>
            <pc:sldMk cId="740354111" sldId="333"/>
            <ac:grpSpMk id="919" creationId="{C39F0085-C21E-3C8A-4733-7D55CB31E568}"/>
          </ac:grpSpMkLst>
        </pc:grpChg>
        <pc:grpChg chg="del">
          <ac:chgData name="Kokchun Giang" userId="67e2125d-ec8c-4323-9653-9824a2ad815f" providerId="ADAL" clId="{C25B542B-E4E8-D141-AA14-043D930A865A}" dt="2024-01-24T19:47:14.874" v="1624" actId="478"/>
          <ac:grpSpMkLst>
            <pc:docMk/>
            <pc:sldMk cId="740354111" sldId="333"/>
            <ac:grpSpMk id="931" creationId="{3382EFDA-0296-BE93-E16C-6885E2F91CB8}"/>
          </ac:grpSpMkLst>
        </pc:grpChg>
        <pc:grpChg chg="del">
          <ac:chgData name="Kokchun Giang" userId="67e2125d-ec8c-4323-9653-9824a2ad815f" providerId="ADAL" clId="{C25B542B-E4E8-D141-AA14-043D930A865A}" dt="2024-01-24T19:47:14.874" v="1624" actId="478"/>
          <ac:grpSpMkLst>
            <pc:docMk/>
            <pc:sldMk cId="740354111" sldId="333"/>
            <ac:grpSpMk id="932" creationId="{E777D1E7-A84B-AE85-B05B-F2FBEEA8D5D5}"/>
          </ac:grpSpMkLst>
        </pc:grpChg>
        <pc:grpChg chg="del">
          <ac:chgData name="Kokchun Giang" userId="67e2125d-ec8c-4323-9653-9824a2ad815f" providerId="ADAL" clId="{C25B542B-E4E8-D141-AA14-043D930A865A}" dt="2024-01-24T19:47:14.874" v="1624" actId="478"/>
          <ac:grpSpMkLst>
            <pc:docMk/>
            <pc:sldMk cId="740354111" sldId="333"/>
            <ac:grpSpMk id="947" creationId="{5B4E8E2C-BBAC-7D12-BFA2-2F059822038A}"/>
          </ac:grpSpMkLst>
        </pc:grpChg>
        <pc:grpChg chg="del">
          <ac:chgData name="Kokchun Giang" userId="67e2125d-ec8c-4323-9653-9824a2ad815f" providerId="ADAL" clId="{C25B542B-E4E8-D141-AA14-043D930A865A}" dt="2024-01-24T19:47:14.874" v="1624" actId="478"/>
          <ac:grpSpMkLst>
            <pc:docMk/>
            <pc:sldMk cId="740354111" sldId="333"/>
            <ac:grpSpMk id="968" creationId="{676FEDA7-7C8E-03FF-ABB0-ABC1F035CEE7}"/>
          </ac:grpSpMkLst>
        </pc:grpChg>
        <pc:grpChg chg="del">
          <ac:chgData name="Kokchun Giang" userId="67e2125d-ec8c-4323-9653-9824a2ad815f" providerId="ADAL" clId="{C25B542B-E4E8-D141-AA14-043D930A865A}" dt="2024-01-24T19:47:14.874" v="1624" actId="478"/>
          <ac:grpSpMkLst>
            <pc:docMk/>
            <pc:sldMk cId="740354111" sldId="333"/>
            <ac:grpSpMk id="969" creationId="{E1E18C33-3BD6-6091-B0C2-910828BF7125}"/>
          </ac:grpSpMkLst>
        </pc:grpChg>
        <pc:grpChg chg="del">
          <ac:chgData name="Kokchun Giang" userId="67e2125d-ec8c-4323-9653-9824a2ad815f" providerId="ADAL" clId="{C25B542B-E4E8-D141-AA14-043D930A865A}" dt="2024-01-24T19:47:14.874" v="1624" actId="478"/>
          <ac:grpSpMkLst>
            <pc:docMk/>
            <pc:sldMk cId="740354111" sldId="333"/>
            <ac:grpSpMk id="970" creationId="{4499F252-5D7A-A6B6-4EA8-4BDF9AA094F0}"/>
          </ac:grpSpMkLst>
        </pc:grpChg>
        <pc:grpChg chg="del">
          <ac:chgData name="Kokchun Giang" userId="67e2125d-ec8c-4323-9653-9824a2ad815f" providerId="ADAL" clId="{C25B542B-E4E8-D141-AA14-043D930A865A}" dt="2024-01-24T19:47:14.874" v="1624" actId="478"/>
          <ac:grpSpMkLst>
            <pc:docMk/>
            <pc:sldMk cId="740354111" sldId="333"/>
            <ac:grpSpMk id="985" creationId="{C7B5A312-2874-4525-3C06-8095EBF256AF}"/>
          </ac:grpSpMkLst>
        </pc:grpChg>
        <pc:grpChg chg="del">
          <ac:chgData name="Kokchun Giang" userId="67e2125d-ec8c-4323-9653-9824a2ad815f" providerId="ADAL" clId="{C25B542B-E4E8-D141-AA14-043D930A865A}" dt="2024-01-24T19:47:14.874" v="1624" actId="478"/>
          <ac:grpSpMkLst>
            <pc:docMk/>
            <pc:sldMk cId="740354111" sldId="333"/>
            <ac:grpSpMk id="986" creationId="{5A403780-C607-2DD4-7CDB-FB0980CFD761}"/>
          </ac:grpSpMkLst>
        </pc:grpChg>
        <pc:grpChg chg="del">
          <ac:chgData name="Kokchun Giang" userId="67e2125d-ec8c-4323-9653-9824a2ad815f" providerId="ADAL" clId="{C25B542B-E4E8-D141-AA14-043D930A865A}" dt="2024-01-24T19:47:14.874" v="1624" actId="478"/>
          <ac:grpSpMkLst>
            <pc:docMk/>
            <pc:sldMk cId="740354111" sldId="333"/>
            <ac:grpSpMk id="990" creationId="{DE63AFA8-EE18-3DF9-7DA5-84815FFFD07F}"/>
          </ac:grpSpMkLst>
        </pc:grpChg>
        <pc:grpChg chg="del">
          <ac:chgData name="Kokchun Giang" userId="67e2125d-ec8c-4323-9653-9824a2ad815f" providerId="ADAL" clId="{C25B542B-E4E8-D141-AA14-043D930A865A}" dt="2024-01-24T19:47:14.874" v="1624" actId="478"/>
          <ac:grpSpMkLst>
            <pc:docMk/>
            <pc:sldMk cId="740354111" sldId="333"/>
            <ac:grpSpMk id="1007" creationId="{9191381A-E0C2-16C7-9A3D-24DA367BDEE0}"/>
          </ac:grpSpMkLst>
        </pc:grpChg>
        <pc:grpChg chg="del">
          <ac:chgData name="Kokchun Giang" userId="67e2125d-ec8c-4323-9653-9824a2ad815f" providerId="ADAL" clId="{C25B542B-E4E8-D141-AA14-043D930A865A}" dt="2024-01-24T19:47:14.874" v="1624" actId="478"/>
          <ac:grpSpMkLst>
            <pc:docMk/>
            <pc:sldMk cId="740354111" sldId="333"/>
            <ac:grpSpMk id="1008" creationId="{DAFDE0B0-4F3A-EC39-A4EE-863282927C9C}"/>
          </ac:grpSpMkLst>
        </pc:grpChg>
        <pc:grpChg chg="del">
          <ac:chgData name="Kokchun Giang" userId="67e2125d-ec8c-4323-9653-9824a2ad815f" providerId="ADAL" clId="{C25B542B-E4E8-D141-AA14-043D930A865A}" dt="2024-01-24T19:47:14.874" v="1624" actId="478"/>
          <ac:grpSpMkLst>
            <pc:docMk/>
            <pc:sldMk cId="740354111" sldId="333"/>
            <ac:grpSpMk id="1022" creationId="{D13A803C-CA6C-DD07-E89F-E145D1408469}"/>
          </ac:grpSpMkLst>
        </pc:grpChg>
        <pc:grpChg chg="del">
          <ac:chgData name="Kokchun Giang" userId="67e2125d-ec8c-4323-9653-9824a2ad815f" providerId="ADAL" clId="{C25B542B-E4E8-D141-AA14-043D930A865A}" dt="2024-01-24T19:47:14.874" v="1624" actId="478"/>
          <ac:grpSpMkLst>
            <pc:docMk/>
            <pc:sldMk cId="740354111" sldId="333"/>
            <ac:grpSpMk id="1023" creationId="{9A7E656A-6966-2CAD-51AA-D3E73268565D}"/>
          </ac:grpSpMkLst>
        </pc:grpChg>
        <pc:grpChg chg="del">
          <ac:chgData name="Kokchun Giang" userId="67e2125d-ec8c-4323-9653-9824a2ad815f" providerId="ADAL" clId="{C25B542B-E4E8-D141-AA14-043D930A865A}" dt="2024-01-24T19:47:14.874" v="1624" actId="478"/>
          <ac:grpSpMkLst>
            <pc:docMk/>
            <pc:sldMk cId="740354111" sldId="333"/>
            <ac:grpSpMk id="1031" creationId="{B570952D-F2C2-34C5-37CF-394447A401A0}"/>
          </ac:grpSpMkLst>
        </pc:grpChg>
        <pc:grpChg chg="del">
          <ac:chgData name="Kokchun Giang" userId="67e2125d-ec8c-4323-9653-9824a2ad815f" providerId="ADAL" clId="{C25B542B-E4E8-D141-AA14-043D930A865A}" dt="2024-01-24T19:47:14.874" v="1624" actId="478"/>
          <ac:grpSpMkLst>
            <pc:docMk/>
            <pc:sldMk cId="740354111" sldId="333"/>
            <ac:grpSpMk id="1035" creationId="{0F09E19C-459E-2BD7-4E49-EE04DDDB5EBB}"/>
          </ac:grpSpMkLst>
        </pc:grpChg>
        <pc:grpChg chg="del">
          <ac:chgData name="Kokchun Giang" userId="67e2125d-ec8c-4323-9653-9824a2ad815f" providerId="ADAL" clId="{C25B542B-E4E8-D141-AA14-043D930A865A}" dt="2024-01-24T19:47:14.874" v="1624" actId="478"/>
          <ac:grpSpMkLst>
            <pc:docMk/>
            <pc:sldMk cId="740354111" sldId="333"/>
            <ac:grpSpMk id="1044" creationId="{7ADB5163-3BF5-51F9-C571-69AE1D445A00}"/>
          </ac:grpSpMkLst>
        </pc:grpChg>
        <pc:grpChg chg="del">
          <ac:chgData name="Kokchun Giang" userId="67e2125d-ec8c-4323-9653-9824a2ad815f" providerId="ADAL" clId="{C25B542B-E4E8-D141-AA14-043D930A865A}" dt="2024-01-24T19:47:14.874" v="1624" actId="478"/>
          <ac:grpSpMkLst>
            <pc:docMk/>
            <pc:sldMk cId="740354111" sldId="333"/>
            <ac:grpSpMk id="1047" creationId="{98B9FC54-1DB1-0839-820F-63749D0535D1}"/>
          </ac:grpSpMkLst>
        </pc:grpChg>
        <pc:grpChg chg="del">
          <ac:chgData name="Kokchun Giang" userId="67e2125d-ec8c-4323-9653-9824a2ad815f" providerId="ADAL" clId="{C25B542B-E4E8-D141-AA14-043D930A865A}" dt="2024-01-24T19:47:14.874" v="1624" actId="478"/>
          <ac:grpSpMkLst>
            <pc:docMk/>
            <pc:sldMk cId="740354111" sldId="333"/>
            <ac:grpSpMk id="1076" creationId="{4E2DB81A-92E6-3939-A1CA-95841A524BD9}"/>
          </ac:grpSpMkLst>
        </pc:grpChg>
        <pc:grpChg chg="del">
          <ac:chgData name="Kokchun Giang" userId="67e2125d-ec8c-4323-9653-9824a2ad815f" providerId="ADAL" clId="{C25B542B-E4E8-D141-AA14-043D930A865A}" dt="2024-01-24T19:47:14.874" v="1624" actId="478"/>
          <ac:grpSpMkLst>
            <pc:docMk/>
            <pc:sldMk cId="740354111" sldId="333"/>
            <ac:grpSpMk id="1077" creationId="{534BCE2D-6F54-7ACB-B5CC-46184C9C17D7}"/>
          </ac:grpSpMkLst>
        </pc:grpChg>
        <pc:grpChg chg="del">
          <ac:chgData name="Kokchun Giang" userId="67e2125d-ec8c-4323-9653-9824a2ad815f" providerId="ADAL" clId="{C25B542B-E4E8-D141-AA14-043D930A865A}" dt="2024-01-24T19:47:14.874" v="1624" actId="478"/>
          <ac:grpSpMkLst>
            <pc:docMk/>
            <pc:sldMk cId="740354111" sldId="333"/>
            <ac:grpSpMk id="1078" creationId="{AA06984D-C5A4-5E5D-7E88-6CE6144E43F1}"/>
          </ac:grpSpMkLst>
        </pc:grpChg>
        <pc:grpChg chg="del">
          <ac:chgData name="Kokchun Giang" userId="67e2125d-ec8c-4323-9653-9824a2ad815f" providerId="ADAL" clId="{C25B542B-E4E8-D141-AA14-043D930A865A}" dt="2024-01-24T19:47:14.874" v="1624" actId="478"/>
          <ac:grpSpMkLst>
            <pc:docMk/>
            <pc:sldMk cId="740354111" sldId="333"/>
            <ac:grpSpMk id="1079" creationId="{5943A557-8910-E26D-5837-BCB0DC306595}"/>
          </ac:grpSpMkLst>
        </pc:grpChg>
        <pc:grpChg chg="del">
          <ac:chgData name="Kokchun Giang" userId="67e2125d-ec8c-4323-9653-9824a2ad815f" providerId="ADAL" clId="{C25B542B-E4E8-D141-AA14-043D930A865A}" dt="2024-01-24T19:47:21.944" v="1629" actId="478"/>
          <ac:grpSpMkLst>
            <pc:docMk/>
            <pc:sldMk cId="740354111" sldId="333"/>
            <ac:grpSpMk id="1095" creationId="{898ED6AD-3972-6729-BAD1-A8701C451745}"/>
          </ac:grpSpMkLst>
        </pc:grpChg>
        <pc:grpChg chg="del">
          <ac:chgData name="Kokchun Giang" userId="67e2125d-ec8c-4323-9653-9824a2ad815f" providerId="ADAL" clId="{C25B542B-E4E8-D141-AA14-043D930A865A}" dt="2024-01-24T19:47:21.944" v="1629" actId="478"/>
          <ac:grpSpMkLst>
            <pc:docMk/>
            <pc:sldMk cId="740354111" sldId="333"/>
            <ac:grpSpMk id="1100" creationId="{4A79B9C2-23F1-108F-537E-78DBE733E73B}"/>
          </ac:grpSpMkLst>
        </pc:grpChg>
        <pc:grpChg chg="del">
          <ac:chgData name="Kokchun Giang" userId="67e2125d-ec8c-4323-9653-9824a2ad815f" providerId="ADAL" clId="{C25B542B-E4E8-D141-AA14-043D930A865A}" dt="2024-01-24T19:47:21.944" v="1629" actId="478"/>
          <ac:grpSpMkLst>
            <pc:docMk/>
            <pc:sldMk cId="740354111" sldId="333"/>
            <ac:grpSpMk id="1116" creationId="{E5A104ED-1013-7E14-0A27-F2608A8F8E17}"/>
          </ac:grpSpMkLst>
        </pc:grpChg>
        <pc:grpChg chg="del">
          <ac:chgData name="Kokchun Giang" userId="67e2125d-ec8c-4323-9653-9824a2ad815f" providerId="ADAL" clId="{C25B542B-E4E8-D141-AA14-043D930A865A}" dt="2024-01-24T19:47:21.944" v="1629" actId="478"/>
          <ac:grpSpMkLst>
            <pc:docMk/>
            <pc:sldMk cId="740354111" sldId="333"/>
            <ac:grpSpMk id="1117" creationId="{5B4C16C8-F9BC-FAC4-1CF7-B1D986C451C9}"/>
          </ac:grpSpMkLst>
        </pc:grpChg>
        <pc:grpChg chg="del">
          <ac:chgData name="Kokchun Giang" userId="67e2125d-ec8c-4323-9653-9824a2ad815f" providerId="ADAL" clId="{C25B542B-E4E8-D141-AA14-043D930A865A}" dt="2024-01-24T19:47:21.944" v="1629" actId="478"/>
          <ac:grpSpMkLst>
            <pc:docMk/>
            <pc:sldMk cId="740354111" sldId="333"/>
            <ac:grpSpMk id="1125" creationId="{03D8B843-7B08-E93F-272C-C1D576DC5AD4}"/>
          </ac:grpSpMkLst>
        </pc:grpChg>
        <pc:grpChg chg="del">
          <ac:chgData name="Kokchun Giang" userId="67e2125d-ec8c-4323-9653-9824a2ad815f" providerId="ADAL" clId="{C25B542B-E4E8-D141-AA14-043D930A865A}" dt="2024-01-24T19:47:21.944" v="1629" actId="478"/>
          <ac:grpSpMkLst>
            <pc:docMk/>
            <pc:sldMk cId="740354111" sldId="333"/>
            <ac:grpSpMk id="1126" creationId="{12A9B468-E9AF-1C0F-CD92-3278DEA04074}"/>
          </ac:grpSpMkLst>
        </pc:grpChg>
        <pc:grpChg chg="del">
          <ac:chgData name="Kokchun Giang" userId="67e2125d-ec8c-4323-9653-9824a2ad815f" providerId="ADAL" clId="{C25B542B-E4E8-D141-AA14-043D930A865A}" dt="2024-01-24T19:47:21.944" v="1629" actId="478"/>
          <ac:grpSpMkLst>
            <pc:docMk/>
            <pc:sldMk cId="740354111" sldId="333"/>
            <ac:grpSpMk id="1131" creationId="{0C5EF0F2-4BF9-B9E5-4CFD-10ED55C5EF02}"/>
          </ac:grpSpMkLst>
        </pc:grpChg>
        <pc:grpChg chg="del">
          <ac:chgData name="Kokchun Giang" userId="67e2125d-ec8c-4323-9653-9824a2ad815f" providerId="ADAL" clId="{C25B542B-E4E8-D141-AA14-043D930A865A}" dt="2024-01-24T19:47:21.944" v="1629" actId="478"/>
          <ac:grpSpMkLst>
            <pc:docMk/>
            <pc:sldMk cId="740354111" sldId="333"/>
            <ac:grpSpMk id="1148" creationId="{1D83F6F0-8C36-23C1-D77B-945A40997272}"/>
          </ac:grpSpMkLst>
        </pc:grpChg>
        <pc:grpChg chg="del">
          <ac:chgData name="Kokchun Giang" userId="67e2125d-ec8c-4323-9653-9824a2ad815f" providerId="ADAL" clId="{C25B542B-E4E8-D141-AA14-043D930A865A}" dt="2024-01-24T19:47:21.944" v="1629" actId="478"/>
          <ac:grpSpMkLst>
            <pc:docMk/>
            <pc:sldMk cId="740354111" sldId="333"/>
            <ac:grpSpMk id="1151" creationId="{64B34BF4-F02E-68B4-2EB1-F817B16191DA}"/>
          </ac:grpSpMkLst>
        </pc:grpChg>
        <pc:grpChg chg="del">
          <ac:chgData name="Kokchun Giang" userId="67e2125d-ec8c-4323-9653-9824a2ad815f" providerId="ADAL" clId="{C25B542B-E4E8-D141-AA14-043D930A865A}" dt="2024-01-24T19:47:21.944" v="1629" actId="478"/>
          <ac:grpSpMkLst>
            <pc:docMk/>
            <pc:sldMk cId="740354111" sldId="333"/>
            <ac:grpSpMk id="1169" creationId="{34378FC4-9484-8316-64EC-0C1900A5807A}"/>
          </ac:grpSpMkLst>
        </pc:grpChg>
        <pc:grpChg chg="del">
          <ac:chgData name="Kokchun Giang" userId="67e2125d-ec8c-4323-9653-9824a2ad815f" providerId="ADAL" clId="{C25B542B-E4E8-D141-AA14-043D930A865A}" dt="2024-01-24T19:47:21.944" v="1629" actId="478"/>
          <ac:grpSpMkLst>
            <pc:docMk/>
            <pc:sldMk cId="740354111" sldId="333"/>
            <ac:grpSpMk id="1170" creationId="{AF70AB84-9DA1-4AA3-CFC8-9C22E92AFD8F}"/>
          </ac:grpSpMkLst>
        </pc:grpChg>
        <pc:grpChg chg="del">
          <ac:chgData name="Kokchun Giang" userId="67e2125d-ec8c-4323-9653-9824a2ad815f" providerId="ADAL" clId="{C25B542B-E4E8-D141-AA14-043D930A865A}" dt="2024-01-24T19:47:21.944" v="1629" actId="478"/>
          <ac:grpSpMkLst>
            <pc:docMk/>
            <pc:sldMk cId="740354111" sldId="333"/>
            <ac:grpSpMk id="1176" creationId="{66FF803C-5C78-5484-67BB-34D560F17090}"/>
          </ac:grpSpMkLst>
        </pc:grpChg>
        <pc:grpChg chg="del">
          <ac:chgData name="Kokchun Giang" userId="67e2125d-ec8c-4323-9653-9824a2ad815f" providerId="ADAL" clId="{C25B542B-E4E8-D141-AA14-043D930A865A}" dt="2024-01-24T19:47:21.944" v="1629" actId="478"/>
          <ac:grpSpMkLst>
            <pc:docMk/>
            <pc:sldMk cId="740354111" sldId="333"/>
            <ac:grpSpMk id="1189" creationId="{C0F4F533-0140-E3AB-FFB3-AC932ACCD939}"/>
          </ac:grpSpMkLst>
        </pc:grpChg>
        <pc:grpChg chg="del">
          <ac:chgData name="Kokchun Giang" userId="67e2125d-ec8c-4323-9653-9824a2ad815f" providerId="ADAL" clId="{C25B542B-E4E8-D141-AA14-043D930A865A}" dt="2024-01-24T19:47:21.944" v="1629" actId="478"/>
          <ac:grpSpMkLst>
            <pc:docMk/>
            <pc:sldMk cId="740354111" sldId="333"/>
            <ac:grpSpMk id="1190" creationId="{97806B79-E33B-6C0C-CF66-3BECC1C290F8}"/>
          </ac:grpSpMkLst>
        </pc:grpChg>
        <pc:grpChg chg="del">
          <ac:chgData name="Kokchun Giang" userId="67e2125d-ec8c-4323-9653-9824a2ad815f" providerId="ADAL" clId="{C25B542B-E4E8-D141-AA14-043D930A865A}" dt="2024-01-24T19:47:21.944" v="1629" actId="478"/>
          <ac:grpSpMkLst>
            <pc:docMk/>
            <pc:sldMk cId="740354111" sldId="333"/>
            <ac:grpSpMk id="1191" creationId="{2307189F-749E-2E5D-BBEC-9B0FFDA62295}"/>
          </ac:grpSpMkLst>
        </pc:grpChg>
        <pc:grpChg chg="del">
          <ac:chgData name="Kokchun Giang" userId="67e2125d-ec8c-4323-9653-9824a2ad815f" providerId="ADAL" clId="{C25B542B-E4E8-D141-AA14-043D930A865A}" dt="2024-01-24T19:47:21.944" v="1629" actId="478"/>
          <ac:grpSpMkLst>
            <pc:docMk/>
            <pc:sldMk cId="740354111" sldId="333"/>
            <ac:grpSpMk id="1192" creationId="{B449445D-23DE-CED9-971D-285FF45DFC41}"/>
          </ac:grpSpMkLst>
        </pc:grpChg>
        <pc:grpChg chg="del">
          <ac:chgData name="Kokchun Giang" userId="67e2125d-ec8c-4323-9653-9824a2ad815f" providerId="ADAL" clId="{C25B542B-E4E8-D141-AA14-043D930A865A}" dt="2024-01-24T19:47:21.944" v="1629" actId="478"/>
          <ac:grpSpMkLst>
            <pc:docMk/>
            <pc:sldMk cId="740354111" sldId="333"/>
            <ac:grpSpMk id="1206" creationId="{75E63C9E-D919-D0FB-3116-192D26F096F6}"/>
          </ac:grpSpMkLst>
        </pc:grpChg>
        <pc:grpChg chg="del">
          <ac:chgData name="Kokchun Giang" userId="67e2125d-ec8c-4323-9653-9824a2ad815f" providerId="ADAL" clId="{C25B542B-E4E8-D141-AA14-043D930A865A}" dt="2024-01-24T19:47:21.944" v="1629" actId="478"/>
          <ac:grpSpMkLst>
            <pc:docMk/>
            <pc:sldMk cId="740354111" sldId="333"/>
            <ac:grpSpMk id="1207" creationId="{52FB59A1-3083-101A-CDD1-7C0DF82CB09F}"/>
          </ac:grpSpMkLst>
        </pc:grpChg>
        <pc:grpChg chg="del">
          <ac:chgData name="Kokchun Giang" userId="67e2125d-ec8c-4323-9653-9824a2ad815f" providerId="ADAL" clId="{C25B542B-E4E8-D141-AA14-043D930A865A}" dt="2024-01-24T19:47:21.944" v="1629" actId="478"/>
          <ac:grpSpMkLst>
            <pc:docMk/>
            <pc:sldMk cId="740354111" sldId="333"/>
            <ac:grpSpMk id="1208" creationId="{D683FC7E-2DB4-36CD-2E7E-86E65D5767D5}"/>
          </ac:grpSpMkLst>
        </pc:grpChg>
        <pc:grpChg chg="del">
          <ac:chgData name="Kokchun Giang" userId="67e2125d-ec8c-4323-9653-9824a2ad815f" providerId="ADAL" clId="{C25B542B-E4E8-D141-AA14-043D930A865A}" dt="2024-01-24T19:47:21.944" v="1629" actId="478"/>
          <ac:grpSpMkLst>
            <pc:docMk/>
            <pc:sldMk cId="740354111" sldId="333"/>
            <ac:grpSpMk id="1217" creationId="{9FE43E34-8998-2586-BD30-A0E49351CDC9}"/>
          </ac:grpSpMkLst>
        </pc:grpChg>
        <pc:grpChg chg="del">
          <ac:chgData name="Kokchun Giang" userId="67e2125d-ec8c-4323-9653-9824a2ad815f" providerId="ADAL" clId="{C25B542B-E4E8-D141-AA14-043D930A865A}" dt="2024-01-24T19:47:21.944" v="1629" actId="478"/>
          <ac:grpSpMkLst>
            <pc:docMk/>
            <pc:sldMk cId="740354111" sldId="333"/>
            <ac:grpSpMk id="1230" creationId="{6D8EB8BE-5131-766A-9863-EB4574E401E3}"/>
          </ac:grpSpMkLst>
        </pc:grpChg>
        <pc:grpChg chg="del">
          <ac:chgData name="Kokchun Giang" userId="67e2125d-ec8c-4323-9653-9824a2ad815f" providerId="ADAL" clId="{C25B542B-E4E8-D141-AA14-043D930A865A}" dt="2024-01-24T19:47:21.944" v="1629" actId="478"/>
          <ac:grpSpMkLst>
            <pc:docMk/>
            <pc:sldMk cId="740354111" sldId="333"/>
            <ac:grpSpMk id="1243" creationId="{194CA6F2-EB77-F310-74D3-749678B0BCAD}"/>
          </ac:grpSpMkLst>
        </pc:grpChg>
        <pc:grpChg chg="del">
          <ac:chgData name="Kokchun Giang" userId="67e2125d-ec8c-4323-9653-9824a2ad815f" providerId="ADAL" clId="{C25B542B-E4E8-D141-AA14-043D930A865A}" dt="2024-01-24T19:47:21.944" v="1629" actId="478"/>
          <ac:grpSpMkLst>
            <pc:docMk/>
            <pc:sldMk cId="740354111" sldId="333"/>
            <ac:grpSpMk id="1256" creationId="{6CD08547-6ADF-8774-49BC-F48E011F47E3}"/>
          </ac:grpSpMkLst>
        </pc:grpChg>
        <pc:grpChg chg="del">
          <ac:chgData name="Kokchun Giang" userId="67e2125d-ec8c-4323-9653-9824a2ad815f" providerId="ADAL" clId="{C25B542B-E4E8-D141-AA14-043D930A865A}" dt="2024-01-24T19:47:21.944" v="1629" actId="478"/>
          <ac:grpSpMkLst>
            <pc:docMk/>
            <pc:sldMk cId="740354111" sldId="333"/>
            <ac:grpSpMk id="1258" creationId="{C4795D19-627F-CA42-F94F-FCBCE99052DD}"/>
          </ac:grpSpMkLst>
        </pc:grpChg>
        <pc:inkChg chg="add mod">
          <ac:chgData name="Kokchun Giang" userId="67e2125d-ec8c-4323-9653-9824a2ad815f" providerId="ADAL" clId="{C25B542B-E4E8-D141-AA14-043D930A865A}" dt="2024-01-24T19:47:32.004" v="1637"/>
          <ac:inkMkLst>
            <pc:docMk/>
            <pc:sldMk cId="740354111" sldId="333"/>
            <ac:inkMk id="3" creationId="{A5215C03-4C8A-CC37-8677-427C28B917D8}"/>
          </ac:inkMkLst>
        </pc:inkChg>
        <pc:inkChg chg="add mod">
          <ac:chgData name="Kokchun Giang" userId="67e2125d-ec8c-4323-9653-9824a2ad815f" providerId="ADAL" clId="{C25B542B-E4E8-D141-AA14-043D930A865A}" dt="2024-01-24T19:47:32.004" v="1637"/>
          <ac:inkMkLst>
            <pc:docMk/>
            <pc:sldMk cId="740354111" sldId="333"/>
            <ac:inkMk id="4" creationId="{FA0EA41E-258E-6ED2-18FF-69D64F4F1CED}"/>
          </ac:inkMkLst>
        </pc:inkChg>
        <pc:inkChg chg="add mod">
          <ac:chgData name="Kokchun Giang" userId="67e2125d-ec8c-4323-9653-9824a2ad815f" providerId="ADAL" clId="{C25B542B-E4E8-D141-AA14-043D930A865A}" dt="2024-01-24T19:47:32.004" v="1637"/>
          <ac:inkMkLst>
            <pc:docMk/>
            <pc:sldMk cId="740354111" sldId="333"/>
            <ac:inkMk id="5" creationId="{4917A71A-1B30-D37B-2C7F-15DBED777AEB}"/>
          </ac:inkMkLst>
        </pc:inkChg>
        <pc:inkChg chg="add mod">
          <ac:chgData name="Kokchun Giang" userId="67e2125d-ec8c-4323-9653-9824a2ad815f" providerId="ADAL" clId="{C25B542B-E4E8-D141-AA14-043D930A865A}" dt="2024-01-24T19:47:32.004" v="1637"/>
          <ac:inkMkLst>
            <pc:docMk/>
            <pc:sldMk cId="740354111" sldId="333"/>
            <ac:inkMk id="6" creationId="{54299E45-5334-6C91-6B9F-BF2708BD16FE}"/>
          </ac:inkMkLst>
        </pc:inkChg>
        <pc:inkChg chg="add mod">
          <ac:chgData name="Kokchun Giang" userId="67e2125d-ec8c-4323-9653-9824a2ad815f" providerId="ADAL" clId="{C25B542B-E4E8-D141-AA14-043D930A865A}" dt="2024-01-24T19:47:32.004" v="1637"/>
          <ac:inkMkLst>
            <pc:docMk/>
            <pc:sldMk cId="740354111" sldId="333"/>
            <ac:inkMk id="7" creationId="{C68407AE-E4E5-C444-D4EA-ECC4E4A7E036}"/>
          </ac:inkMkLst>
        </pc:inkChg>
        <pc:inkChg chg="add mod">
          <ac:chgData name="Kokchun Giang" userId="67e2125d-ec8c-4323-9653-9824a2ad815f" providerId="ADAL" clId="{C25B542B-E4E8-D141-AA14-043D930A865A}" dt="2024-01-24T19:47:32.004" v="1637"/>
          <ac:inkMkLst>
            <pc:docMk/>
            <pc:sldMk cId="740354111" sldId="333"/>
            <ac:inkMk id="8" creationId="{E8F5B65E-D78B-CAE2-D8CE-DA4EF872C6FD}"/>
          </ac:inkMkLst>
        </pc:inkChg>
        <pc:inkChg chg="add mod">
          <ac:chgData name="Kokchun Giang" userId="67e2125d-ec8c-4323-9653-9824a2ad815f" providerId="ADAL" clId="{C25B542B-E4E8-D141-AA14-043D930A865A}" dt="2024-01-24T19:47:32.004" v="1637"/>
          <ac:inkMkLst>
            <pc:docMk/>
            <pc:sldMk cId="740354111" sldId="333"/>
            <ac:inkMk id="9" creationId="{9164DFC9-C313-94D9-4191-2564E607419B}"/>
          </ac:inkMkLst>
        </pc:inkChg>
        <pc:inkChg chg="add mod">
          <ac:chgData name="Kokchun Giang" userId="67e2125d-ec8c-4323-9653-9824a2ad815f" providerId="ADAL" clId="{C25B542B-E4E8-D141-AA14-043D930A865A}" dt="2024-01-24T19:47:33.188" v="1641"/>
          <ac:inkMkLst>
            <pc:docMk/>
            <pc:sldMk cId="740354111" sldId="333"/>
            <ac:inkMk id="11" creationId="{21AD3D98-CB6D-B1AA-3F48-AD70EAD5DB7C}"/>
          </ac:inkMkLst>
        </pc:inkChg>
        <pc:inkChg chg="add mod">
          <ac:chgData name="Kokchun Giang" userId="67e2125d-ec8c-4323-9653-9824a2ad815f" providerId="ADAL" clId="{C25B542B-E4E8-D141-AA14-043D930A865A}" dt="2024-01-24T19:47:33.188" v="1641"/>
          <ac:inkMkLst>
            <pc:docMk/>
            <pc:sldMk cId="740354111" sldId="333"/>
            <ac:inkMk id="12" creationId="{5F5A5963-CFA0-E2E2-658A-9ADE5ED802EF}"/>
          </ac:inkMkLst>
        </pc:inkChg>
        <pc:inkChg chg="add mod">
          <ac:chgData name="Kokchun Giang" userId="67e2125d-ec8c-4323-9653-9824a2ad815f" providerId="ADAL" clId="{C25B542B-E4E8-D141-AA14-043D930A865A}" dt="2024-01-24T19:47:33.188" v="1641"/>
          <ac:inkMkLst>
            <pc:docMk/>
            <pc:sldMk cId="740354111" sldId="333"/>
            <ac:inkMk id="13" creationId="{3DCB9F7D-F2CB-070A-1B07-6FDFED1509BC}"/>
          </ac:inkMkLst>
        </pc:inkChg>
        <pc:inkChg chg="add mod">
          <ac:chgData name="Kokchun Giang" userId="67e2125d-ec8c-4323-9653-9824a2ad815f" providerId="ADAL" clId="{C25B542B-E4E8-D141-AA14-043D930A865A}" dt="2024-01-24T19:48:06.308" v="1650"/>
          <ac:inkMkLst>
            <pc:docMk/>
            <pc:sldMk cId="740354111" sldId="333"/>
            <ac:inkMk id="15" creationId="{9CF285DB-81D5-1EDF-B92E-DE745A3DDF07}"/>
          </ac:inkMkLst>
        </pc:inkChg>
        <pc:inkChg chg="add mod">
          <ac:chgData name="Kokchun Giang" userId="67e2125d-ec8c-4323-9653-9824a2ad815f" providerId="ADAL" clId="{C25B542B-E4E8-D141-AA14-043D930A865A}" dt="2024-01-24T19:48:06.308" v="1650"/>
          <ac:inkMkLst>
            <pc:docMk/>
            <pc:sldMk cId="740354111" sldId="333"/>
            <ac:inkMk id="16" creationId="{0A679E69-63EE-7FDE-721E-087E5808A701}"/>
          </ac:inkMkLst>
        </pc:inkChg>
        <pc:inkChg chg="add mod">
          <ac:chgData name="Kokchun Giang" userId="67e2125d-ec8c-4323-9653-9824a2ad815f" providerId="ADAL" clId="{C25B542B-E4E8-D141-AA14-043D930A865A}" dt="2024-01-24T19:48:06.308" v="1650"/>
          <ac:inkMkLst>
            <pc:docMk/>
            <pc:sldMk cId="740354111" sldId="333"/>
            <ac:inkMk id="17" creationId="{42F24548-11E2-8A1B-9D7B-D7CD61FB4256}"/>
          </ac:inkMkLst>
        </pc:inkChg>
        <pc:inkChg chg="add mod">
          <ac:chgData name="Kokchun Giang" userId="67e2125d-ec8c-4323-9653-9824a2ad815f" providerId="ADAL" clId="{C25B542B-E4E8-D141-AA14-043D930A865A}" dt="2024-01-24T19:59:25.789" v="1931" actId="164"/>
          <ac:inkMkLst>
            <pc:docMk/>
            <pc:sldMk cId="740354111" sldId="333"/>
            <ac:inkMk id="18" creationId="{3DB993E7-755E-D183-7761-5F25F9F49AF6}"/>
          </ac:inkMkLst>
        </pc:inkChg>
        <pc:inkChg chg="add mod">
          <ac:chgData name="Kokchun Giang" userId="67e2125d-ec8c-4323-9653-9824a2ad815f" providerId="ADAL" clId="{C25B542B-E4E8-D141-AA14-043D930A865A}" dt="2024-01-24T19:48:06.308" v="1650"/>
          <ac:inkMkLst>
            <pc:docMk/>
            <pc:sldMk cId="740354111" sldId="333"/>
            <ac:inkMk id="19" creationId="{6DE74B15-00A6-BB53-488C-FE291999A351}"/>
          </ac:inkMkLst>
        </pc:inkChg>
        <pc:inkChg chg="add mod">
          <ac:chgData name="Kokchun Giang" userId="67e2125d-ec8c-4323-9653-9824a2ad815f" providerId="ADAL" clId="{C25B542B-E4E8-D141-AA14-043D930A865A}" dt="2024-01-24T19:48:06.308" v="1650"/>
          <ac:inkMkLst>
            <pc:docMk/>
            <pc:sldMk cId="740354111" sldId="333"/>
            <ac:inkMk id="20" creationId="{39B3D800-B97C-61DB-6F02-0A9E279F91CF}"/>
          </ac:inkMkLst>
        </pc:inkChg>
        <pc:inkChg chg="add mod">
          <ac:chgData name="Kokchun Giang" userId="67e2125d-ec8c-4323-9653-9824a2ad815f" providerId="ADAL" clId="{C25B542B-E4E8-D141-AA14-043D930A865A}" dt="2024-01-24T19:48:06.308" v="1650"/>
          <ac:inkMkLst>
            <pc:docMk/>
            <pc:sldMk cId="740354111" sldId="333"/>
            <ac:inkMk id="21" creationId="{7018E38A-40F5-5448-6366-42CC144062E8}"/>
          </ac:inkMkLst>
        </pc:inkChg>
        <pc:inkChg chg="add mod">
          <ac:chgData name="Kokchun Giang" userId="67e2125d-ec8c-4323-9653-9824a2ad815f" providerId="ADAL" clId="{C25B542B-E4E8-D141-AA14-043D930A865A}" dt="2024-01-24T19:48:06.308" v="1650"/>
          <ac:inkMkLst>
            <pc:docMk/>
            <pc:sldMk cId="740354111" sldId="333"/>
            <ac:inkMk id="22" creationId="{D415BE14-81B6-4840-DB9C-98159A70ED85}"/>
          </ac:inkMkLst>
        </pc:inkChg>
        <pc:inkChg chg="add mod">
          <ac:chgData name="Kokchun Giang" userId="67e2125d-ec8c-4323-9653-9824a2ad815f" providerId="ADAL" clId="{C25B542B-E4E8-D141-AA14-043D930A865A}" dt="2024-01-24T19:48:09.527" v="1655"/>
          <ac:inkMkLst>
            <pc:docMk/>
            <pc:sldMk cId="740354111" sldId="333"/>
            <ac:inkMk id="25" creationId="{22F88C5E-3E40-6688-1C76-DBE00FB9FFBC}"/>
          </ac:inkMkLst>
        </pc:inkChg>
        <pc:inkChg chg="add mod">
          <ac:chgData name="Kokchun Giang" userId="67e2125d-ec8c-4323-9653-9824a2ad815f" providerId="ADAL" clId="{C25B542B-E4E8-D141-AA14-043D930A865A}" dt="2024-01-24T19:48:09.527" v="1655"/>
          <ac:inkMkLst>
            <pc:docMk/>
            <pc:sldMk cId="740354111" sldId="333"/>
            <ac:inkMk id="26" creationId="{8191BD23-B5D6-760A-EB35-80488E19364D}"/>
          </ac:inkMkLst>
        </pc:inkChg>
        <pc:inkChg chg="add mod">
          <ac:chgData name="Kokchun Giang" userId="67e2125d-ec8c-4323-9653-9824a2ad815f" providerId="ADAL" clId="{C25B542B-E4E8-D141-AA14-043D930A865A}" dt="2024-01-24T19:48:09.527" v="1655"/>
          <ac:inkMkLst>
            <pc:docMk/>
            <pc:sldMk cId="740354111" sldId="333"/>
            <ac:inkMk id="27" creationId="{8B136A0D-76F8-DCE3-891D-26992599E5AA}"/>
          </ac:inkMkLst>
        </pc:inkChg>
        <pc:inkChg chg="add mod">
          <ac:chgData name="Kokchun Giang" userId="67e2125d-ec8c-4323-9653-9824a2ad815f" providerId="ADAL" clId="{C25B542B-E4E8-D141-AA14-043D930A865A}" dt="2024-01-24T19:59:25.789" v="1931" actId="164"/>
          <ac:inkMkLst>
            <pc:docMk/>
            <pc:sldMk cId="740354111" sldId="333"/>
            <ac:inkMk id="29" creationId="{E4654E6A-A5C1-375F-565E-9CE618C149B6}"/>
          </ac:inkMkLst>
        </pc:inkChg>
        <pc:inkChg chg="add mod">
          <ac:chgData name="Kokchun Giang" userId="67e2125d-ec8c-4323-9653-9824a2ad815f" providerId="ADAL" clId="{C25B542B-E4E8-D141-AA14-043D930A865A}" dt="2024-01-24T19:59:25.789" v="1931" actId="164"/>
          <ac:inkMkLst>
            <pc:docMk/>
            <pc:sldMk cId="740354111" sldId="333"/>
            <ac:inkMk id="31" creationId="{2782F37C-B8DF-5EA4-99F8-1A6A75A2BBC9}"/>
          </ac:inkMkLst>
        </pc:inkChg>
        <pc:inkChg chg="add mod">
          <ac:chgData name="Kokchun Giang" userId="67e2125d-ec8c-4323-9653-9824a2ad815f" providerId="ADAL" clId="{C25B542B-E4E8-D141-AA14-043D930A865A}" dt="2024-01-24T19:59:25.789" v="1931" actId="164"/>
          <ac:inkMkLst>
            <pc:docMk/>
            <pc:sldMk cId="740354111" sldId="333"/>
            <ac:inkMk id="32" creationId="{5B7B7508-7D40-8843-7C60-ECA426243240}"/>
          </ac:inkMkLst>
        </pc:inkChg>
        <pc:inkChg chg="add mod">
          <ac:chgData name="Kokchun Giang" userId="67e2125d-ec8c-4323-9653-9824a2ad815f" providerId="ADAL" clId="{C25B542B-E4E8-D141-AA14-043D930A865A}" dt="2024-01-24T19:59:25.789" v="1931" actId="164"/>
          <ac:inkMkLst>
            <pc:docMk/>
            <pc:sldMk cId="740354111" sldId="333"/>
            <ac:inkMk id="33" creationId="{C49F03E2-9588-5C19-0C91-F684008CABCA}"/>
          </ac:inkMkLst>
        </pc:inkChg>
        <pc:inkChg chg="add mod">
          <ac:chgData name="Kokchun Giang" userId="67e2125d-ec8c-4323-9653-9824a2ad815f" providerId="ADAL" clId="{C25B542B-E4E8-D141-AA14-043D930A865A}" dt="2024-01-24T19:59:25.789" v="1931" actId="164"/>
          <ac:inkMkLst>
            <pc:docMk/>
            <pc:sldMk cId="740354111" sldId="333"/>
            <ac:inkMk id="34" creationId="{A4901505-3CE3-952B-FC82-561D088162AE}"/>
          </ac:inkMkLst>
        </pc:inkChg>
        <pc:inkChg chg="add mod">
          <ac:chgData name="Kokchun Giang" userId="67e2125d-ec8c-4323-9653-9824a2ad815f" providerId="ADAL" clId="{C25B542B-E4E8-D141-AA14-043D930A865A}" dt="2024-01-24T19:59:25.789" v="1931" actId="164"/>
          <ac:inkMkLst>
            <pc:docMk/>
            <pc:sldMk cId="740354111" sldId="333"/>
            <ac:inkMk id="35" creationId="{8C3B562C-4344-3AB4-903B-B51A93651329}"/>
          </ac:inkMkLst>
        </pc:inkChg>
        <pc:inkChg chg="add mod">
          <ac:chgData name="Kokchun Giang" userId="67e2125d-ec8c-4323-9653-9824a2ad815f" providerId="ADAL" clId="{C25B542B-E4E8-D141-AA14-043D930A865A}" dt="2024-01-24T19:59:25.789" v="1931" actId="164"/>
          <ac:inkMkLst>
            <pc:docMk/>
            <pc:sldMk cId="740354111" sldId="333"/>
            <ac:inkMk id="36" creationId="{187869F9-0EA6-5D4F-8222-E62EBCC6CEC2}"/>
          </ac:inkMkLst>
        </pc:inkChg>
        <pc:inkChg chg="add mod">
          <ac:chgData name="Kokchun Giang" userId="67e2125d-ec8c-4323-9653-9824a2ad815f" providerId="ADAL" clId="{C25B542B-E4E8-D141-AA14-043D930A865A}" dt="2024-01-24T19:59:25.789" v="1931" actId="164"/>
          <ac:inkMkLst>
            <pc:docMk/>
            <pc:sldMk cId="740354111" sldId="333"/>
            <ac:inkMk id="37" creationId="{1325BAA3-546C-D0DC-F564-9188887F108F}"/>
          </ac:inkMkLst>
        </pc:inkChg>
        <pc:inkChg chg="add mod">
          <ac:chgData name="Kokchun Giang" userId="67e2125d-ec8c-4323-9653-9824a2ad815f" providerId="ADAL" clId="{C25B542B-E4E8-D141-AA14-043D930A865A}" dt="2024-01-24T19:59:25.789" v="1931" actId="164"/>
          <ac:inkMkLst>
            <pc:docMk/>
            <pc:sldMk cId="740354111" sldId="333"/>
            <ac:inkMk id="38" creationId="{8F1CC20B-31F0-2E34-D9B3-419FFD051F01}"/>
          </ac:inkMkLst>
        </pc:inkChg>
        <pc:inkChg chg="add mod">
          <ac:chgData name="Kokchun Giang" userId="67e2125d-ec8c-4323-9653-9824a2ad815f" providerId="ADAL" clId="{C25B542B-E4E8-D141-AA14-043D930A865A}" dt="2024-01-24T19:59:25.789" v="1931" actId="164"/>
          <ac:inkMkLst>
            <pc:docMk/>
            <pc:sldMk cId="740354111" sldId="333"/>
            <ac:inkMk id="39" creationId="{A7AA7859-5AA9-38AA-7C9A-4D1E57367302}"/>
          </ac:inkMkLst>
        </pc:inkChg>
        <pc:inkChg chg="add del mod">
          <ac:chgData name="Kokchun Giang" userId="67e2125d-ec8c-4323-9653-9824a2ad815f" providerId="ADAL" clId="{C25B542B-E4E8-D141-AA14-043D930A865A}" dt="2024-01-24T19:49:22.666" v="1706"/>
          <ac:inkMkLst>
            <pc:docMk/>
            <pc:sldMk cId="740354111" sldId="333"/>
            <ac:inkMk id="40" creationId="{9338C149-C8E9-22B9-6243-C3D002266E13}"/>
          </ac:inkMkLst>
        </pc:inkChg>
        <pc:inkChg chg="add del mod">
          <ac:chgData name="Kokchun Giang" userId="67e2125d-ec8c-4323-9653-9824a2ad815f" providerId="ADAL" clId="{C25B542B-E4E8-D141-AA14-043D930A865A}" dt="2024-01-24T19:48:19.257" v="1671" actId="9405"/>
          <ac:inkMkLst>
            <pc:docMk/>
            <pc:sldMk cId="740354111" sldId="333"/>
            <ac:inkMk id="41" creationId="{22A45317-AE69-D695-4FCA-7414584CF0E8}"/>
          </ac:inkMkLst>
        </pc:inkChg>
        <pc:inkChg chg="add del mod">
          <ac:chgData name="Kokchun Giang" userId="67e2125d-ec8c-4323-9653-9824a2ad815f" providerId="ADAL" clId="{C25B542B-E4E8-D141-AA14-043D930A865A}" dt="2024-01-24T19:48:18.957" v="1670"/>
          <ac:inkMkLst>
            <pc:docMk/>
            <pc:sldMk cId="740354111" sldId="333"/>
            <ac:inkMk id="42" creationId="{724EC465-8AFE-F490-96C6-EB836C0B3564}"/>
          </ac:inkMkLst>
        </pc:inkChg>
        <pc:inkChg chg="add del mod">
          <ac:chgData name="Kokchun Giang" userId="67e2125d-ec8c-4323-9653-9824a2ad815f" providerId="ADAL" clId="{C25B542B-E4E8-D141-AA14-043D930A865A}" dt="2024-01-24T19:49:22.668" v="1709"/>
          <ac:inkMkLst>
            <pc:docMk/>
            <pc:sldMk cId="740354111" sldId="333"/>
            <ac:inkMk id="48" creationId="{BAB251A4-FB79-FD76-36DF-72EDC0489361}"/>
          </ac:inkMkLst>
        </pc:inkChg>
        <pc:inkChg chg="add del mod">
          <ac:chgData name="Kokchun Giang" userId="67e2125d-ec8c-4323-9653-9824a2ad815f" providerId="ADAL" clId="{C25B542B-E4E8-D141-AA14-043D930A865A}" dt="2024-01-24T19:49:22.667" v="1708"/>
          <ac:inkMkLst>
            <pc:docMk/>
            <pc:sldMk cId="740354111" sldId="333"/>
            <ac:inkMk id="49" creationId="{DFDADC42-30F6-31AA-CB6C-B365639F20F4}"/>
          </ac:inkMkLst>
        </pc:inkChg>
        <pc:inkChg chg="add del mod">
          <ac:chgData name="Kokchun Giang" userId="67e2125d-ec8c-4323-9653-9824a2ad815f" providerId="ADAL" clId="{C25B542B-E4E8-D141-AA14-043D930A865A}" dt="2024-01-24T19:49:22.667" v="1707"/>
          <ac:inkMkLst>
            <pc:docMk/>
            <pc:sldMk cId="740354111" sldId="333"/>
            <ac:inkMk id="50" creationId="{DBD97350-0F95-DC38-F1EF-6263523462B2}"/>
          </ac:inkMkLst>
        </pc:inkChg>
        <pc:inkChg chg="add del mod">
          <ac:chgData name="Kokchun Giang" userId="67e2125d-ec8c-4323-9653-9824a2ad815f" providerId="ADAL" clId="{C25B542B-E4E8-D141-AA14-043D930A865A}" dt="2024-01-24T19:49:22.669" v="1710"/>
          <ac:inkMkLst>
            <pc:docMk/>
            <pc:sldMk cId="740354111" sldId="333"/>
            <ac:inkMk id="51" creationId="{DD9B0E75-D910-9418-935F-50B841D0D22D}"/>
          </ac:inkMkLst>
        </pc:inkChg>
        <pc:inkChg chg="add mod">
          <ac:chgData name="Kokchun Giang" userId="67e2125d-ec8c-4323-9653-9824a2ad815f" providerId="ADAL" clId="{C25B542B-E4E8-D141-AA14-043D930A865A}" dt="2024-01-24T19:59:25.789" v="1931" actId="164"/>
          <ac:inkMkLst>
            <pc:docMk/>
            <pc:sldMk cId="740354111" sldId="333"/>
            <ac:inkMk id="52" creationId="{F9166E7C-7353-DE1E-5177-73B8E82978E4}"/>
          </ac:inkMkLst>
        </pc:inkChg>
        <pc:inkChg chg="add mod">
          <ac:chgData name="Kokchun Giang" userId="67e2125d-ec8c-4323-9653-9824a2ad815f" providerId="ADAL" clId="{C25B542B-E4E8-D141-AA14-043D930A865A}" dt="2024-01-24T19:48:30.492" v="1680"/>
          <ac:inkMkLst>
            <pc:docMk/>
            <pc:sldMk cId="740354111" sldId="333"/>
            <ac:inkMk id="54" creationId="{57546F0B-C9A1-336D-564D-45B5244F7263}"/>
          </ac:inkMkLst>
        </pc:inkChg>
        <pc:inkChg chg="add mod">
          <ac:chgData name="Kokchun Giang" userId="67e2125d-ec8c-4323-9653-9824a2ad815f" providerId="ADAL" clId="{C25B542B-E4E8-D141-AA14-043D930A865A}" dt="2024-01-24T19:48:30.492" v="1680"/>
          <ac:inkMkLst>
            <pc:docMk/>
            <pc:sldMk cId="740354111" sldId="333"/>
            <ac:inkMk id="55" creationId="{078F325A-6A0F-12B3-29F0-832986BC1EE2}"/>
          </ac:inkMkLst>
        </pc:inkChg>
        <pc:inkChg chg="add mod">
          <ac:chgData name="Kokchun Giang" userId="67e2125d-ec8c-4323-9653-9824a2ad815f" providerId="ADAL" clId="{C25B542B-E4E8-D141-AA14-043D930A865A}" dt="2024-01-24T19:48:36.613" v="1683"/>
          <ac:inkMkLst>
            <pc:docMk/>
            <pc:sldMk cId="740354111" sldId="333"/>
            <ac:inkMk id="57" creationId="{44B6463B-370F-AF10-BCCD-55FB9E769556}"/>
          </ac:inkMkLst>
        </pc:inkChg>
        <pc:inkChg chg="add mod">
          <ac:chgData name="Kokchun Giang" userId="67e2125d-ec8c-4323-9653-9824a2ad815f" providerId="ADAL" clId="{C25B542B-E4E8-D141-AA14-043D930A865A}" dt="2024-01-24T19:48:36.613" v="1683"/>
          <ac:inkMkLst>
            <pc:docMk/>
            <pc:sldMk cId="740354111" sldId="333"/>
            <ac:inkMk id="58" creationId="{71DB7B01-2508-01DB-E48C-5329A9C242CB}"/>
          </ac:inkMkLst>
        </pc:inkChg>
        <pc:inkChg chg="add mod">
          <ac:chgData name="Kokchun Giang" userId="67e2125d-ec8c-4323-9653-9824a2ad815f" providerId="ADAL" clId="{C25B542B-E4E8-D141-AA14-043D930A865A}" dt="2024-01-24T19:48:54.480" v="1686"/>
          <ac:inkMkLst>
            <pc:docMk/>
            <pc:sldMk cId="740354111" sldId="333"/>
            <ac:inkMk id="60" creationId="{8EA08BBA-AC31-BE1E-9739-9F40A2FF8A4B}"/>
          </ac:inkMkLst>
        </pc:inkChg>
        <pc:inkChg chg="add mod">
          <ac:chgData name="Kokchun Giang" userId="67e2125d-ec8c-4323-9653-9824a2ad815f" providerId="ADAL" clId="{C25B542B-E4E8-D141-AA14-043D930A865A}" dt="2024-01-24T19:48:54.480" v="1686"/>
          <ac:inkMkLst>
            <pc:docMk/>
            <pc:sldMk cId="740354111" sldId="333"/>
            <ac:inkMk id="61" creationId="{54AB2877-EA0A-6394-8271-567D91358262}"/>
          </ac:inkMkLst>
        </pc:inkChg>
        <pc:inkChg chg="add mod">
          <ac:chgData name="Kokchun Giang" userId="67e2125d-ec8c-4323-9653-9824a2ad815f" providerId="ADAL" clId="{C25B542B-E4E8-D141-AA14-043D930A865A}" dt="2024-01-24T19:48:59.165" v="1696"/>
          <ac:inkMkLst>
            <pc:docMk/>
            <pc:sldMk cId="740354111" sldId="333"/>
            <ac:inkMk id="63" creationId="{8FA0AC8C-C1E0-641F-6A16-C3A8414653E6}"/>
          </ac:inkMkLst>
        </pc:inkChg>
        <pc:inkChg chg="add mod">
          <ac:chgData name="Kokchun Giang" userId="67e2125d-ec8c-4323-9653-9824a2ad815f" providerId="ADAL" clId="{C25B542B-E4E8-D141-AA14-043D930A865A}" dt="2024-01-24T19:48:59.165" v="1696"/>
          <ac:inkMkLst>
            <pc:docMk/>
            <pc:sldMk cId="740354111" sldId="333"/>
            <ac:inkMk id="384" creationId="{F1115EA3-0535-3157-180F-8589213B9DAC}"/>
          </ac:inkMkLst>
        </pc:inkChg>
        <pc:inkChg chg="add mod">
          <ac:chgData name="Kokchun Giang" userId="67e2125d-ec8c-4323-9653-9824a2ad815f" providerId="ADAL" clId="{C25B542B-E4E8-D141-AA14-043D930A865A}" dt="2024-01-24T19:48:59.165" v="1696"/>
          <ac:inkMkLst>
            <pc:docMk/>
            <pc:sldMk cId="740354111" sldId="333"/>
            <ac:inkMk id="385" creationId="{268344F4-59E3-AE7F-C9D6-1368B4BCDE20}"/>
          </ac:inkMkLst>
        </pc:inkChg>
        <pc:inkChg chg="add mod">
          <ac:chgData name="Kokchun Giang" userId="67e2125d-ec8c-4323-9653-9824a2ad815f" providerId="ADAL" clId="{C25B542B-E4E8-D141-AA14-043D930A865A}" dt="2024-01-24T19:48:59.165" v="1696"/>
          <ac:inkMkLst>
            <pc:docMk/>
            <pc:sldMk cId="740354111" sldId="333"/>
            <ac:inkMk id="386" creationId="{7074888A-491E-69C4-A043-F7BC98C2F64B}"/>
          </ac:inkMkLst>
        </pc:inkChg>
        <pc:inkChg chg="add mod">
          <ac:chgData name="Kokchun Giang" userId="67e2125d-ec8c-4323-9653-9824a2ad815f" providerId="ADAL" clId="{C25B542B-E4E8-D141-AA14-043D930A865A}" dt="2024-01-24T19:48:59.165" v="1696"/>
          <ac:inkMkLst>
            <pc:docMk/>
            <pc:sldMk cId="740354111" sldId="333"/>
            <ac:inkMk id="387" creationId="{188A367D-6589-E365-E41D-0220F0E68A6D}"/>
          </ac:inkMkLst>
        </pc:inkChg>
        <pc:inkChg chg="add mod">
          <ac:chgData name="Kokchun Giang" userId="67e2125d-ec8c-4323-9653-9824a2ad815f" providerId="ADAL" clId="{C25B542B-E4E8-D141-AA14-043D930A865A}" dt="2024-01-24T19:48:59.165" v="1696"/>
          <ac:inkMkLst>
            <pc:docMk/>
            <pc:sldMk cId="740354111" sldId="333"/>
            <ac:inkMk id="388" creationId="{218BEDBC-3908-35A2-A30A-DE0995102B73}"/>
          </ac:inkMkLst>
        </pc:inkChg>
        <pc:inkChg chg="add mod">
          <ac:chgData name="Kokchun Giang" userId="67e2125d-ec8c-4323-9653-9824a2ad815f" providerId="ADAL" clId="{C25B542B-E4E8-D141-AA14-043D930A865A}" dt="2024-01-24T19:48:59.165" v="1696"/>
          <ac:inkMkLst>
            <pc:docMk/>
            <pc:sldMk cId="740354111" sldId="333"/>
            <ac:inkMk id="389" creationId="{A0FAD240-784D-8379-BD3C-692176118797}"/>
          </ac:inkMkLst>
        </pc:inkChg>
        <pc:inkChg chg="add mod">
          <ac:chgData name="Kokchun Giang" userId="67e2125d-ec8c-4323-9653-9824a2ad815f" providerId="ADAL" clId="{C25B542B-E4E8-D141-AA14-043D930A865A}" dt="2024-01-24T19:48:59.165" v="1696"/>
          <ac:inkMkLst>
            <pc:docMk/>
            <pc:sldMk cId="740354111" sldId="333"/>
            <ac:inkMk id="390" creationId="{B14C3479-DA21-C8EE-3520-543794ACE090}"/>
          </ac:inkMkLst>
        </pc:inkChg>
        <pc:inkChg chg="add mod">
          <ac:chgData name="Kokchun Giang" userId="67e2125d-ec8c-4323-9653-9824a2ad815f" providerId="ADAL" clId="{C25B542B-E4E8-D141-AA14-043D930A865A}" dt="2024-01-24T19:48:59.165" v="1696"/>
          <ac:inkMkLst>
            <pc:docMk/>
            <pc:sldMk cId="740354111" sldId="333"/>
            <ac:inkMk id="391" creationId="{860010F5-B5E3-A4D1-1E1C-45D9BFA871F9}"/>
          </ac:inkMkLst>
        </pc:inkChg>
        <pc:inkChg chg="add mod">
          <ac:chgData name="Kokchun Giang" userId="67e2125d-ec8c-4323-9653-9824a2ad815f" providerId="ADAL" clId="{C25B542B-E4E8-D141-AA14-043D930A865A}" dt="2024-01-24T19:49:03.680" v="1705"/>
          <ac:inkMkLst>
            <pc:docMk/>
            <pc:sldMk cId="740354111" sldId="333"/>
            <ac:inkMk id="395" creationId="{33B7D266-60C8-75A4-FBA2-246609DC80A2}"/>
          </ac:inkMkLst>
        </pc:inkChg>
        <pc:inkChg chg="add mod">
          <ac:chgData name="Kokchun Giang" userId="67e2125d-ec8c-4323-9653-9824a2ad815f" providerId="ADAL" clId="{C25B542B-E4E8-D141-AA14-043D930A865A}" dt="2024-01-24T19:49:03.680" v="1705"/>
          <ac:inkMkLst>
            <pc:docMk/>
            <pc:sldMk cId="740354111" sldId="333"/>
            <ac:inkMk id="396" creationId="{713A855D-9704-9D13-FFD9-5127EAD02F18}"/>
          </ac:inkMkLst>
        </pc:inkChg>
        <pc:inkChg chg="add mod">
          <ac:chgData name="Kokchun Giang" userId="67e2125d-ec8c-4323-9653-9824a2ad815f" providerId="ADAL" clId="{C25B542B-E4E8-D141-AA14-043D930A865A}" dt="2024-01-24T19:49:03.680" v="1705"/>
          <ac:inkMkLst>
            <pc:docMk/>
            <pc:sldMk cId="740354111" sldId="333"/>
            <ac:inkMk id="397" creationId="{4E17A339-90F3-8282-C7BB-E3C140138192}"/>
          </ac:inkMkLst>
        </pc:inkChg>
        <pc:inkChg chg="add mod">
          <ac:chgData name="Kokchun Giang" userId="67e2125d-ec8c-4323-9653-9824a2ad815f" providerId="ADAL" clId="{C25B542B-E4E8-D141-AA14-043D930A865A}" dt="2024-01-24T19:49:03.680" v="1705"/>
          <ac:inkMkLst>
            <pc:docMk/>
            <pc:sldMk cId="740354111" sldId="333"/>
            <ac:inkMk id="398" creationId="{0805CBBD-AF45-A9D5-62F7-E985CB35F8E9}"/>
          </ac:inkMkLst>
        </pc:inkChg>
        <pc:inkChg chg="add mod">
          <ac:chgData name="Kokchun Giang" userId="67e2125d-ec8c-4323-9653-9824a2ad815f" providerId="ADAL" clId="{C25B542B-E4E8-D141-AA14-043D930A865A}" dt="2024-01-24T19:49:03.680" v="1705"/>
          <ac:inkMkLst>
            <pc:docMk/>
            <pc:sldMk cId="740354111" sldId="333"/>
            <ac:inkMk id="399" creationId="{A8EBF998-DB39-FE1E-51DA-64E663A6AF47}"/>
          </ac:inkMkLst>
        </pc:inkChg>
        <pc:inkChg chg="add mod">
          <ac:chgData name="Kokchun Giang" userId="67e2125d-ec8c-4323-9653-9824a2ad815f" providerId="ADAL" clId="{C25B542B-E4E8-D141-AA14-043D930A865A}" dt="2024-01-24T19:49:03.680" v="1705"/>
          <ac:inkMkLst>
            <pc:docMk/>
            <pc:sldMk cId="740354111" sldId="333"/>
            <ac:inkMk id="400" creationId="{74DFF9F1-3BD4-9792-C183-EABCB753AD98}"/>
          </ac:inkMkLst>
        </pc:inkChg>
        <pc:inkChg chg="add mod">
          <ac:chgData name="Kokchun Giang" userId="67e2125d-ec8c-4323-9653-9824a2ad815f" providerId="ADAL" clId="{C25B542B-E4E8-D141-AA14-043D930A865A}" dt="2024-01-24T19:49:03.680" v="1705"/>
          <ac:inkMkLst>
            <pc:docMk/>
            <pc:sldMk cId="740354111" sldId="333"/>
            <ac:inkMk id="401" creationId="{DE894777-BF13-553F-7B4D-7FB675D6A4E1}"/>
          </ac:inkMkLst>
        </pc:inkChg>
        <pc:inkChg chg="add mod">
          <ac:chgData name="Kokchun Giang" userId="67e2125d-ec8c-4323-9653-9824a2ad815f" providerId="ADAL" clId="{C25B542B-E4E8-D141-AA14-043D930A865A}" dt="2024-01-24T19:49:03.680" v="1705"/>
          <ac:inkMkLst>
            <pc:docMk/>
            <pc:sldMk cId="740354111" sldId="333"/>
            <ac:inkMk id="402" creationId="{84A85A72-E0F3-5DB1-33CB-CAC5B2D1D0AF}"/>
          </ac:inkMkLst>
        </pc:inkChg>
        <pc:inkChg chg="add mod">
          <ac:chgData name="Kokchun Giang" userId="67e2125d-ec8c-4323-9653-9824a2ad815f" providerId="ADAL" clId="{C25B542B-E4E8-D141-AA14-043D930A865A}" dt="2024-01-24T19:49:28.963" v="1719"/>
          <ac:inkMkLst>
            <pc:docMk/>
            <pc:sldMk cId="740354111" sldId="333"/>
            <ac:inkMk id="404" creationId="{5B53069E-2528-6D04-6B44-02D62A8937CE}"/>
          </ac:inkMkLst>
        </pc:inkChg>
        <pc:inkChg chg="add mod">
          <ac:chgData name="Kokchun Giang" userId="67e2125d-ec8c-4323-9653-9824a2ad815f" providerId="ADAL" clId="{C25B542B-E4E8-D141-AA14-043D930A865A}" dt="2024-01-24T19:49:28.963" v="1719"/>
          <ac:inkMkLst>
            <pc:docMk/>
            <pc:sldMk cId="740354111" sldId="333"/>
            <ac:inkMk id="405" creationId="{67151909-D691-267E-ACDA-1C780D963C7E}"/>
          </ac:inkMkLst>
        </pc:inkChg>
        <pc:inkChg chg="add mod">
          <ac:chgData name="Kokchun Giang" userId="67e2125d-ec8c-4323-9653-9824a2ad815f" providerId="ADAL" clId="{C25B542B-E4E8-D141-AA14-043D930A865A}" dt="2024-01-24T19:49:28.963" v="1719"/>
          <ac:inkMkLst>
            <pc:docMk/>
            <pc:sldMk cId="740354111" sldId="333"/>
            <ac:inkMk id="406" creationId="{48874271-B6C5-084F-790B-A4DC1AD4D5F1}"/>
          </ac:inkMkLst>
        </pc:inkChg>
        <pc:inkChg chg="add mod">
          <ac:chgData name="Kokchun Giang" userId="67e2125d-ec8c-4323-9653-9824a2ad815f" providerId="ADAL" clId="{C25B542B-E4E8-D141-AA14-043D930A865A}" dt="2024-01-24T19:49:28.963" v="1719"/>
          <ac:inkMkLst>
            <pc:docMk/>
            <pc:sldMk cId="740354111" sldId="333"/>
            <ac:inkMk id="407" creationId="{0BC1EBB7-ECF0-3BC0-EF95-F4DF48FDF533}"/>
          </ac:inkMkLst>
        </pc:inkChg>
        <pc:inkChg chg="add mod">
          <ac:chgData name="Kokchun Giang" userId="67e2125d-ec8c-4323-9653-9824a2ad815f" providerId="ADAL" clId="{C25B542B-E4E8-D141-AA14-043D930A865A}" dt="2024-01-24T19:49:28.963" v="1719"/>
          <ac:inkMkLst>
            <pc:docMk/>
            <pc:sldMk cId="740354111" sldId="333"/>
            <ac:inkMk id="408" creationId="{AF9F01A5-E791-DB50-F18E-758E23D5EC56}"/>
          </ac:inkMkLst>
        </pc:inkChg>
        <pc:inkChg chg="add mod">
          <ac:chgData name="Kokchun Giang" userId="67e2125d-ec8c-4323-9653-9824a2ad815f" providerId="ADAL" clId="{C25B542B-E4E8-D141-AA14-043D930A865A}" dt="2024-01-24T19:49:28.963" v="1719"/>
          <ac:inkMkLst>
            <pc:docMk/>
            <pc:sldMk cId="740354111" sldId="333"/>
            <ac:inkMk id="409" creationId="{2955B89A-CD0A-B80A-E5C9-B40E18916CE7}"/>
          </ac:inkMkLst>
        </pc:inkChg>
        <pc:inkChg chg="add mod">
          <ac:chgData name="Kokchun Giang" userId="67e2125d-ec8c-4323-9653-9824a2ad815f" providerId="ADAL" clId="{C25B542B-E4E8-D141-AA14-043D930A865A}" dt="2024-01-24T19:49:28.963" v="1719"/>
          <ac:inkMkLst>
            <pc:docMk/>
            <pc:sldMk cId="740354111" sldId="333"/>
            <ac:inkMk id="410" creationId="{2026CA79-CBBE-E535-7AE7-6D995E15DF71}"/>
          </ac:inkMkLst>
        </pc:inkChg>
        <pc:inkChg chg="add mod">
          <ac:chgData name="Kokchun Giang" userId="67e2125d-ec8c-4323-9653-9824a2ad815f" providerId="ADAL" clId="{C25B542B-E4E8-D141-AA14-043D930A865A}" dt="2024-01-24T19:49:28.963" v="1719"/>
          <ac:inkMkLst>
            <pc:docMk/>
            <pc:sldMk cId="740354111" sldId="333"/>
            <ac:inkMk id="411" creationId="{E7DC0959-30A4-BD34-3006-22C4AF4E4327}"/>
          </ac:inkMkLst>
        </pc:inkChg>
        <pc:inkChg chg="add del mod">
          <ac:chgData name="Kokchun Giang" userId="67e2125d-ec8c-4323-9653-9824a2ad815f" providerId="ADAL" clId="{C25B542B-E4E8-D141-AA14-043D930A865A}" dt="2024-01-24T19:49:55.384" v="1741" actId="9405"/>
          <ac:inkMkLst>
            <pc:docMk/>
            <pc:sldMk cId="740354111" sldId="333"/>
            <ac:inkMk id="413" creationId="{3E54715D-D8D0-A3F4-8BCC-700D9E57ED20}"/>
          </ac:inkMkLst>
        </pc:inkChg>
        <pc:inkChg chg="add del mod">
          <ac:chgData name="Kokchun Giang" userId="67e2125d-ec8c-4323-9653-9824a2ad815f" providerId="ADAL" clId="{C25B542B-E4E8-D141-AA14-043D930A865A}" dt="2024-01-24T19:49:55.016" v="1740" actId="9405"/>
          <ac:inkMkLst>
            <pc:docMk/>
            <pc:sldMk cId="740354111" sldId="333"/>
            <ac:inkMk id="414" creationId="{64E22773-36E8-5BFC-8F9D-890EA68933F8}"/>
          </ac:inkMkLst>
        </pc:inkChg>
        <pc:inkChg chg="add del mod">
          <ac:chgData name="Kokchun Giang" userId="67e2125d-ec8c-4323-9653-9824a2ad815f" providerId="ADAL" clId="{C25B542B-E4E8-D141-AA14-043D930A865A}" dt="2024-01-24T19:49:54.633" v="1739"/>
          <ac:inkMkLst>
            <pc:docMk/>
            <pc:sldMk cId="740354111" sldId="333"/>
            <ac:inkMk id="415" creationId="{AE855774-E00C-5F7F-8D89-91A9690BFEF2}"/>
          </ac:inkMkLst>
        </pc:inkChg>
        <pc:inkChg chg="add del mod">
          <ac:chgData name="Kokchun Giang" userId="67e2125d-ec8c-4323-9653-9824a2ad815f" providerId="ADAL" clId="{C25B542B-E4E8-D141-AA14-043D930A865A}" dt="2024-01-24T19:49:54.334" v="1737" actId="9405"/>
          <ac:inkMkLst>
            <pc:docMk/>
            <pc:sldMk cId="740354111" sldId="333"/>
            <ac:inkMk id="417" creationId="{814F26E3-E669-D835-8CF3-82E133AC3792}"/>
          </ac:inkMkLst>
        </pc:inkChg>
        <pc:inkChg chg="add del mod">
          <ac:chgData name="Kokchun Giang" userId="67e2125d-ec8c-4323-9653-9824a2ad815f" providerId="ADAL" clId="{C25B542B-E4E8-D141-AA14-043D930A865A}" dt="2024-01-24T19:49:54.007" v="1736" actId="9405"/>
          <ac:inkMkLst>
            <pc:docMk/>
            <pc:sldMk cId="740354111" sldId="333"/>
            <ac:inkMk id="418" creationId="{0B5960D6-FFC9-1E86-AE99-23069A73F534}"/>
          </ac:inkMkLst>
        </pc:inkChg>
        <pc:inkChg chg="add del mod">
          <ac:chgData name="Kokchun Giang" userId="67e2125d-ec8c-4323-9653-9824a2ad815f" providerId="ADAL" clId="{C25B542B-E4E8-D141-AA14-043D930A865A}" dt="2024-01-24T19:49:53.699" v="1735"/>
          <ac:inkMkLst>
            <pc:docMk/>
            <pc:sldMk cId="740354111" sldId="333"/>
            <ac:inkMk id="419" creationId="{A27C58BE-312A-B1FB-739A-A6BFE910671B}"/>
          </ac:inkMkLst>
        </pc:inkChg>
        <pc:inkChg chg="add del mod">
          <ac:chgData name="Kokchun Giang" userId="67e2125d-ec8c-4323-9653-9824a2ad815f" providerId="ADAL" clId="{C25B542B-E4E8-D141-AA14-043D930A865A}" dt="2024-01-24T19:49:53.310" v="1733" actId="9405"/>
          <ac:inkMkLst>
            <pc:docMk/>
            <pc:sldMk cId="740354111" sldId="333"/>
            <ac:inkMk id="421" creationId="{F7DB5C6C-BDFF-9C29-3378-9D4E148C425E}"/>
          </ac:inkMkLst>
        </pc:inkChg>
        <pc:inkChg chg="add del mod">
          <ac:chgData name="Kokchun Giang" userId="67e2125d-ec8c-4323-9653-9824a2ad815f" providerId="ADAL" clId="{C25B542B-E4E8-D141-AA14-043D930A865A}" dt="2024-01-24T19:49:53.016" v="1732"/>
          <ac:inkMkLst>
            <pc:docMk/>
            <pc:sldMk cId="740354111" sldId="333"/>
            <ac:inkMk id="422" creationId="{15CE44E0-084F-9393-209B-0F0BDD16F672}"/>
          </ac:inkMkLst>
        </pc:inkChg>
        <pc:inkChg chg="add mod">
          <ac:chgData name="Kokchun Giang" userId="67e2125d-ec8c-4323-9653-9824a2ad815f" providerId="ADAL" clId="{C25B542B-E4E8-D141-AA14-043D930A865A}" dt="2024-01-24T19:50:00.762" v="1748"/>
          <ac:inkMkLst>
            <pc:docMk/>
            <pc:sldMk cId="740354111" sldId="333"/>
            <ac:inkMk id="424" creationId="{1E5B3A9F-EC42-8C49-6354-0DAFEF43BA8B}"/>
          </ac:inkMkLst>
        </pc:inkChg>
        <pc:inkChg chg="add mod">
          <ac:chgData name="Kokchun Giang" userId="67e2125d-ec8c-4323-9653-9824a2ad815f" providerId="ADAL" clId="{C25B542B-E4E8-D141-AA14-043D930A865A}" dt="2024-01-24T19:50:00.762" v="1748"/>
          <ac:inkMkLst>
            <pc:docMk/>
            <pc:sldMk cId="740354111" sldId="333"/>
            <ac:inkMk id="425" creationId="{1B1C5ED8-8C8B-0728-A4E4-FD8153A10439}"/>
          </ac:inkMkLst>
        </pc:inkChg>
        <pc:inkChg chg="add mod">
          <ac:chgData name="Kokchun Giang" userId="67e2125d-ec8c-4323-9653-9824a2ad815f" providerId="ADAL" clId="{C25B542B-E4E8-D141-AA14-043D930A865A}" dt="2024-01-24T19:50:00.762" v="1748"/>
          <ac:inkMkLst>
            <pc:docMk/>
            <pc:sldMk cId="740354111" sldId="333"/>
            <ac:inkMk id="426" creationId="{AE2749F9-4E23-4596-AAAD-39A6F6577BF8}"/>
          </ac:inkMkLst>
        </pc:inkChg>
        <pc:inkChg chg="add mod">
          <ac:chgData name="Kokchun Giang" userId="67e2125d-ec8c-4323-9653-9824a2ad815f" providerId="ADAL" clId="{C25B542B-E4E8-D141-AA14-043D930A865A}" dt="2024-01-24T19:50:00.762" v="1748"/>
          <ac:inkMkLst>
            <pc:docMk/>
            <pc:sldMk cId="740354111" sldId="333"/>
            <ac:inkMk id="427" creationId="{1CB21449-115B-7195-AD2B-FDE18367DBF7}"/>
          </ac:inkMkLst>
        </pc:inkChg>
        <pc:inkChg chg="add mod">
          <ac:chgData name="Kokchun Giang" userId="67e2125d-ec8c-4323-9653-9824a2ad815f" providerId="ADAL" clId="{C25B542B-E4E8-D141-AA14-043D930A865A}" dt="2024-01-24T19:50:00.762" v="1748"/>
          <ac:inkMkLst>
            <pc:docMk/>
            <pc:sldMk cId="740354111" sldId="333"/>
            <ac:inkMk id="428" creationId="{990E9195-D2A8-6FDF-8A7F-DE725D7072FD}"/>
          </ac:inkMkLst>
        </pc:inkChg>
        <pc:inkChg chg="add mod">
          <ac:chgData name="Kokchun Giang" userId="67e2125d-ec8c-4323-9653-9824a2ad815f" providerId="ADAL" clId="{C25B542B-E4E8-D141-AA14-043D930A865A}" dt="2024-01-24T19:50:00.762" v="1748"/>
          <ac:inkMkLst>
            <pc:docMk/>
            <pc:sldMk cId="740354111" sldId="333"/>
            <ac:inkMk id="429" creationId="{CE2FD010-289E-FED4-F8C1-06DED7590F62}"/>
          </ac:inkMkLst>
        </pc:inkChg>
        <pc:inkChg chg="add mod">
          <ac:chgData name="Kokchun Giang" userId="67e2125d-ec8c-4323-9653-9824a2ad815f" providerId="ADAL" clId="{C25B542B-E4E8-D141-AA14-043D930A865A}" dt="2024-01-24T19:59:37.889" v="1935" actId="164"/>
          <ac:inkMkLst>
            <pc:docMk/>
            <pc:sldMk cId="740354111" sldId="333"/>
            <ac:inkMk id="431" creationId="{83BF9FEC-474F-0FA5-D1DF-2AF7491F59CD}"/>
          </ac:inkMkLst>
        </pc:inkChg>
        <pc:inkChg chg="add mod">
          <ac:chgData name="Kokchun Giang" userId="67e2125d-ec8c-4323-9653-9824a2ad815f" providerId="ADAL" clId="{C25B542B-E4E8-D141-AA14-043D930A865A}" dt="2024-01-24T19:50:04.167" v="1754"/>
          <ac:inkMkLst>
            <pc:docMk/>
            <pc:sldMk cId="740354111" sldId="333"/>
            <ac:inkMk id="432" creationId="{F32CC8B8-4E8B-C439-9D8F-B2FF9EA24518}"/>
          </ac:inkMkLst>
        </pc:inkChg>
        <pc:inkChg chg="add mod">
          <ac:chgData name="Kokchun Giang" userId="67e2125d-ec8c-4323-9653-9824a2ad815f" providerId="ADAL" clId="{C25B542B-E4E8-D141-AA14-043D930A865A}" dt="2024-01-24T19:50:04.167" v="1754"/>
          <ac:inkMkLst>
            <pc:docMk/>
            <pc:sldMk cId="740354111" sldId="333"/>
            <ac:inkMk id="433" creationId="{D15785CB-BC9C-66E8-BDCC-304FB395CBD2}"/>
          </ac:inkMkLst>
        </pc:inkChg>
        <pc:inkChg chg="add mod">
          <ac:chgData name="Kokchun Giang" userId="67e2125d-ec8c-4323-9653-9824a2ad815f" providerId="ADAL" clId="{C25B542B-E4E8-D141-AA14-043D930A865A}" dt="2024-01-24T19:50:04.167" v="1754"/>
          <ac:inkMkLst>
            <pc:docMk/>
            <pc:sldMk cId="740354111" sldId="333"/>
            <ac:inkMk id="434" creationId="{D63C0794-7F7E-1B8B-E9AE-E8FC59A9265D}"/>
          </ac:inkMkLst>
        </pc:inkChg>
        <pc:inkChg chg="add mod">
          <ac:chgData name="Kokchun Giang" userId="67e2125d-ec8c-4323-9653-9824a2ad815f" providerId="ADAL" clId="{C25B542B-E4E8-D141-AA14-043D930A865A}" dt="2024-01-24T19:50:04.167" v="1754"/>
          <ac:inkMkLst>
            <pc:docMk/>
            <pc:sldMk cId="740354111" sldId="333"/>
            <ac:inkMk id="435" creationId="{413C1B6F-E114-6E39-DEF2-BFFC7E6CFB6E}"/>
          </ac:inkMkLst>
        </pc:inkChg>
        <pc:inkChg chg="add mod">
          <ac:chgData name="Kokchun Giang" userId="67e2125d-ec8c-4323-9653-9824a2ad815f" providerId="ADAL" clId="{C25B542B-E4E8-D141-AA14-043D930A865A}" dt="2024-01-24T19:50:07.300" v="1759"/>
          <ac:inkMkLst>
            <pc:docMk/>
            <pc:sldMk cId="740354111" sldId="333"/>
            <ac:inkMk id="437" creationId="{248A7314-C24B-CF32-E1D0-AB8481C1AEB2}"/>
          </ac:inkMkLst>
        </pc:inkChg>
        <pc:inkChg chg="add mod">
          <ac:chgData name="Kokchun Giang" userId="67e2125d-ec8c-4323-9653-9824a2ad815f" providerId="ADAL" clId="{C25B542B-E4E8-D141-AA14-043D930A865A}" dt="2024-01-24T19:50:07.300" v="1759"/>
          <ac:inkMkLst>
            <pc:docMk/>
            <pc:sldMk cId="740354111" sldId="333"/>
            <ac:inkMk id="440" creationId="{4215C9B2-574C-8365-A454-9B9E047EC898}"/>
          </ac:inkMkLst>
        </pc:inkChg>
        <pc:inkChg chg="add mod">
          <ac:chgData name="Kokchun Giang" userId="67e2125d-ec8c-4323-9653-9824a2ad815f" providerId="ADAL" clId="{C25B542B-E4E8-D141-AA14-043D930A865A}" dt="2024-01-24T19:50:07.300" v="1759"/>
          <ac:inkMkLst>
            <pc:docMk/>
            <pc:sldMk cId="740354111" sldId="333"/>
            <ac:inkMk id="441" creationId="{B53B255D-4BD6-7ADF-BA24-9CF9E1466777}"/>
          </ac:inkMkLst>
        </pc:inkChg>
        <pc:inkChg chg="add mod">
          <ac:chgData name="Kokchun Giang" userId="67e2125d-ec8c-4323-9653-9824a2ad815f" providerId="ADAL" clId="{C25B542B-E4E8-D141-AA14-043D930A865A}" dt="2024-01-24T19:50:07.300" v="1759"/>
          <ac:inkMkLst>
            <pc:docMk/>
            <pc:sldMk cId="740354111" sldId="333"/>
            <ac:inkMk id="442" creationId="{FF5264D7-F148-3775-6F00-DD18AA234934}"/>
          </ac:inkMkLst>
        </pc:inkChg>
        <pc:inkChg chg="add mod">
          <ac:chgData name="Kokchun Giang" userId="67e2125d-ec8c-4323-9653-9824a2ad815f" providerId="ADAL" clId="{C25B542B-E4E8-D141-AA14-043D930A865A}" dt="2024-01-24T19:59:43.555" v="1937" actId="164"/>
          <ac:inkMkLst>
            <pc:docMk/>
            <pc:sldMk cId="740354111" sldId="333"/>
            <ac:inkMk id="444" creationId="{6CA9435F-7A27-A5FF-08FE-BC69D898B2A8}"/>
          </ac:inkMkLst>
        </pc:inkChg>
        <pc:inkChg chg="add mod">
          <ac:chgData name="Kokchun Giang" userId="67e2125d-ec8c-4323-9653-9824a2ad815f" providerId="ADAL" clId="{C25B542B-E4E8-D141-AA14-043D930A865A}" dt="2024-01-24T19:50:20.444" v="1776"/>
          <ac:inkMkLst>
            <pc:docMk/>
            <pc:sldMk cId="740354111" sldId="333"/>
            <ac:inkMk id="445" creationId="{7BE584A0-2877-88B9-8C0E-FDC963A386D4}"/>
          </ac:inkMkLst>
        </pc:inkChg>
        <pc:inkChg chg="add mod">
          <ac:chgData name="Kokchun Giang" userId="67e2125d-ec8c-4323-9653-9824a2ad815f" providerId="ADAL" clId="{C25B542B-E4E8-D141-AA14-043D930A865A}" dt="2024-01-24T19:50:20.444" v="1776"/>
          <ac:inkMkLst>
            <pc:docMk/>
            <pc:sldMk cId="740354111" sldId="333"/>
            <ac:inkMk id="446" creationId="{B54F54E6-DF5D-9883-D79E-C26C6504B81E}"/>
          </ac:inkMkLst>
        </pc:inkChg>
        <pc:inkChg chg="add mod">
          <ac:chgData name="Kokchun Giang" userId="67e2125d-ec8c-4323-9653-9824a2ad815f" providerId="ADAL" clId="{C25B542B-E4E8-D141-AA14-043D930A865A}" dt="2024-01-24T19:50:20.444" v="1776"/>
          <ac:inkMkLst>
            <pc:docMk/>
            <pc:sldMk cId="740354111" sldId="333"/>
            <ac:inkMk id="447" creationId="{7C6E55E6-E990-F02B-85DD-390E95F9FF6D}"/>
          </ac:inkMkLst>
        </pc:inkChg>
        <pc:inkChg chg="add mod">
          <ac:chgData name="Kokchun Giang" userId="67e2125d-ec8c-4323-9653-9824a2ad815f" providerId="ADAL" clId="{C25B542B-E4E8-D141-AA14-043D930A865A}" dt="2024-01-24T19:50:20.444" v="1776"/>
          <ac:inkMkLst>
            <pc:docMk/>
            <pc:sldMk cId="740354111" sldId="333"/>
            <ac:inkMk id="448" creationId="{E86076C2-4044-B8D1-61F5-F2129DC2D80E}"/>
          </ac:inkMkLst>
        </pc:inkChg>
        <pc:inkChg chg="add mod">
          <ac:chgData name="Kokchun Giang" userId="67e2125d-ec8c-4323-9653-9824a2ad815f" providerId="ADAL" clId="{C25B542B-E4E8-D141-AA14-043D930A865A}" dt="2024-01-24T19:50:20.444" v="1776"/>
          <ac:inkMkLst>
            <pc:docMk/>
            <pc:sldMk cId="740354111" sldId="333"/>
            <ac:inkMk id="449" creationId="{D73A2593-B5DC-649C-44C1-7CEE1B4A5AF7}"/>
          </ac:inkMkLst>
        </pc:inkChg>
        <pc:inkChg chg="add mod">
          <ac:chgData name="Kokchun Giang" userId="67e2125d-ec8c-4323-9653-9824a2ad815f" providerId="ADAL" clId="{C25B542B-E4E8-D141-AA14-043D930A865A}" dt="2024-01-24T19:50:20.444" v="1776"/>
          <ac:inkMkLst>
            <pc:docMk/>
            <pc:sldMk cId="740354111" sldId="333"/>
            <ac:inkMk id="450" creationId="{4F116186-C22D-2491-D94B-D1DC4B649D4D}"/>
          </ac:inkMkLst>
        </pc:inkChg>
        <pc:inkChg chg="add mod">
          <ac:chgData name="Kokchun Giang" userId="67e2125d-ec8c-4323-9653-9824a2ad815f" providerId="ADAL" clId="{C25B542B-E4E8-D141-AA14-043D930A865A}" dt="2024-01-24T19:50:20.444" v="1776"/>
          <ac:inkMkLst>
            <pc:docMk/>
            <pc:sldMk cId="740354111" sldId="333"/>
            <ac:inkMk id="451" creationId="{632C3EDF-D296-212F-F8CD-F33CC1E007E1}"/>
          </ac:inkMkLst>
        </pc:inkChg>
        <pc:inkChg chg="add mod">
          <ac:chgData name="Kokchun Giang" userId="67e2125d-ec8c-4323-9653-9824a2ad815f" providerId="ADAL" clId="{C25B542B-E4E8-D141-AA14-043D930A865A}" dt="2024-01-24T19:50:20.444" v="1776"/>
          <ac:inkMkLst>
            <pc:docMk/>
            <pc:sldMk cId="740354111" sldId="333"/>
            <ac:inkMk id="452" creationId="{36788E37-B046-C2A9-AE56-192FFB3B2454}"/>
          </ac:inkMkLst>
        </pc:inkChg>
        <pc:inkChg chg="add mod">
          <ac:chgData name="Kokchun Giang" userId="67e2125d-ec8c-4323-9653-9824a2ad815f" providerId="ADAL" clId="{C25B542B-E4E8-D141-AA14-043D930A865A}" dt="2024-01-24T19:50:20.444" v="1776"/>
          <ac:inkMkLst>
            <pc:docMk/>
            <pc:sldMk cId="740354111" sldId="333"/>
            <ac:inkMk id="453" creationId="{F59739E7-417B-4EC7-EF28-0CA63A8320CC}"/>
          </ac:inkMkLst>
        </pc:inkChg>
        <pc:inkChg chg="add mod">
          <ac:chgData name="Kokchun Giang" userId="67e2125d-ec8c-4323-9653-9824a2ad815f" providerId="ADAL" clId="{C25B542B-E4E8-D141-AA14-043D930A865A}" dt="2024-01-24T19:50:20.444" v="1776"/>
          <ac:inkMkLst>
            <pc:docMk/>
            <pc:sldMk cId="740354111" sldId="333"/>
            <ac:inkMk id="454" creationId="{94C0F6C2-B966-130D-1106-2FF5E8E18FCA}"/>
          </ac:inkMkLst>
        </pc:inkChg>
        <pc:inkChg chg="add mod">
          <ac:chgData name="Kokchun Giang" userId="67e2125d-ec8c-4323-9653-9824a2ad815f" providerId="ADAL" clId="{C25B542B-E4E8-D141-AA14-043D930A865A}" dt="2024-01-24T19:50:20.444" v="1776"/>
          <ac:inkMkLst>
            <pc:docMk/>
            <pc:sldMk cId="740354111" sldId="333"/>
            <ac:inkMk id="455" creationId="{608B6A8B-C993-3EA7-73BD-AB0FB47085E2}"/>
          </ac:inkMkLst>
        </pc:inkChg>
        <pc:inkChg chg="add mod">
          <ac:chgData name="Kokchun Giang" userId="67e2125d-ec8c-4323-9653-9824a2ad815f" providerId="ADAL" clId="{C25B542B-E4E8-D141-AA14-043D930A865A}" dt="2024-01-24T19:50:20.444" v="1776"/>
          <ac:inkMkLst>
            <pc:docMk/>
            <pc:sldMk cId="740354111" sldId="333"/>
            <ac:inkMk id="456" creationId="{DEBE266C-C7CB-C7AC-EFD6-7DBBDD240834}"/>
          </ac:inkMkLst>
        </pc:inkChg>
        <pc:inkChg chg="add mod">
          <ac:chgData name="Kokchun Giang" userId="67e2125d-ec8c-4323-9653-9824a2ad815f" providerId="ADAL" clId="{C25B542B-E4E8-D141-AA14-043D930A865A}" dt="2024-01-24T19:50:20.444" v="1776"/>
          <ac:inkMkLst>
            <pc:docMk/>
            <pc:sldMk cId="740354111" sldId="333"/>
            <ac:inkMk id="457" creationId="{D2EEB646-BEE9-8BB3-5E50-26DEA25D4406}"/>
          </ac:inkMkLst>
        </pc:inkChg>
        <pc:inkChg chg="add mod">
          <ac:chgData name="Kokchun Giang" userId="67e2125d-ec8c-4323-9653-9824a2ad815f" providerId="ADAL" clId="{C25B542B-E4E8-D141-AA14-043D930A865A}" dt="2024-01-24T19:50:20.444" v="1776"/>
          <ac:inkMkLst>
            <pc:docMk/>
            <pc:sldMk cId="740354111" sldId="333"/>
            <ac:inkMk id="458" creationId="{16BF8AA7-5791-C7A6-716D-BE48FEDFEA71}"/>
          </ac:inkMkLst>
        </pc:inkChg>
        <pc:inkChg chg="add mod">
          <ac:chgData name="Kokchun Giang" userId="67e2125d-ec8c-4323-9653-9824a2ad815f" providerId="ADAL" clId="{C25B542B-E4E8-D141-AA14-043D930A865A}" dt="2024-01-24T19:50:20.444" v="1776"/>
          <ac:inkMkLst>
            <pc:docMk/>
            <pc:sldMk cId="740354111" sldId="333"/>
            <ac:inkMk id="459" creationId="{F5DED7EA-CF1A-B8F0-2569-138614AA5220}"/>
          </ac:inkMkLst>
        </pc:inkChg>
        <pc:inkChg chg="add mod">
          <ac:chgData name="Kokchun Giang" userId="67e2125d-ec8c-4323-9653-9824a2ad815f" providerId="ADAL" clId="{C25B542B-E4E8-D141-AA14-043D930A865A}" dt="2024-01-24T19:50:25.564" v="1782"/>
          <ac:inkMkLst>
            <pc:docMk/>
            <pc:sldMk cId="740354111" sldId="333"/>
            <ac:inkMk id="472" creationId="{034B4921-3DAB-5A85-52BE-FF6025FCC1EF}"/>
          </ac:inkMkLst>
        </pc:inkChg>
        <pc:inkChg chg="add mod">
          <ac:chgData name="Kokchun Giang" userId="67e2125d-ec8c-4323-9653-9824a2ad815f" providerId="ADAL" clId="{C25B542B-E4E8-D141-AA14-043D930A865A}" dt="2024-01-24T19:50:25.564" v="1782"/>
          <ac:inkMkLst>
            <pc:docMk/>
            <pc:sldMk cId="740354111" sldId="333"/>
            <ac:inkMk id="473" creationId="{A027FA70-D57D-DB4B-AB48-72D44900BF33}"/>
          </ac:inkMkLst>
        </pc:inkChg>
        <pc:inkChg chg="add mod">
          <ac:chgData name="Kokchun Giang" userId="67e2125d-ec8c-4323-9653-9824a2ad815f" providerId="ADAL" clId="{C25B542B-E4E8-D141-AA14-043D930A865A}" dt="2024-01-24T19:50:25.564" v="1782"/>
          <ac:inkMkLst>
            <pc:docMk/>
            <pc:sldMk cId="740354111" sldId="333"/>
            <ac:inkMk id="474" creationId="{057CF7C5-4DC4-0A9C-A7EB-348A466122C5}"/>
          </ac:inkMkLst>
        </pc:inkChg>
        <pc:inkChg chg="add mod">
          <ac:chgData name="Kokchun Giang" userId="67e2125d-ec8c-4323-9653-9824a2ad815f" providerId="ADAL" clId="{C25B542B-E4E8-D141-AA14-043D930A865A}" dt="2024-01-24T19:50:25.564" v="1782"/>
          <ac:inkMkLst>
            <pc:docMk/>
            <pc:sldMk cId="740354111" sldId="333"/>
            <ac:inkMk id="475" creationId="{76B307DA-4223-4F4C-CEA3-2BE46B547C9D}"/>
          </ac:inkMkLst>
        </pc:inkChg>
        <pc:inkChg chg="add mod">
          <ac:chgData name="Kokchun Giang" userId="67e2125d-ec8c-4323-9653-9824a2ad815f" providerId="ADAL" clId="{C25B542B-E4E8-D141-AA14-043D930A865A}" dt="2024-01-24T19:50:25.564" v="1782"/>
          <ac:inkMkLst>
            <pc:docMk/>
            <pc:sldMk cId="740354111" sldId="333"/>
            <ac:inkMk id="476" creationId="{C9452C24-4F58-56D5-A175-DA94AA0DA99A}"/>
          </ac:inkMkLst>
        </pc:inkChg>
        <pc:inkChg chg="add mod">
          <ac:chgData name="Kokchun Giang" userId="67e2125d-ec8c-4323-9653-9824a2ad815f" providerId="ADAL" clId="{C25B542B-E4E8-D141-AA14-043D930A865A}" dt="2024-01-24T19:50:30.883" v="1793"/>
          <ac:inkMkLst>
            <pc:docMk/>
            <pc:sldMk cId="740354111" sldId="333"/>
            <ac:inkMk id="479" creationId="{71FD28F6-264A-EB40-2B5B-158D0D2FA0CB}"/>
          </ac:inkMkLst>
        </pc:inkChg>
        <pc:inkChg chg="add mod">
          <ac:chgData name="Kokchun Giang" userId="67e2125d-ec8c-4323-9653-9824a2ad815f" providerId="ADAL" clId="{C25B542B-E4E8-D141-AA14-043D930A865A}" dt="2024-01-24T19:50:30.883" v="1793"/>
          <ac:inkMkLst>
            <pc:docMk/>
            <pc:sldMk cId="740354111" sldId="333"/>
            <ac:inkMk id="480" creationId="{72E2FC8F-B253-FBAD-41E1-611A54C31B9F}"/>
          </ac:inkMkLst>
        </pc:inkChg>
        <pc:inkChg chg="add mod">
          <ac:chgData name="Kokchun Giang" userId="67e2125d-ec8c-4323-9653-9824a2ad815f" providerId="ADAL" clId="{C25B542B-E4E8-D141-AA14-043D930A865A}" dt="2024-01-24T19:50:30.883" v="1793"/>
          <ac:inkMkLst>
            <pc:docMk/>
            <pc:sldMk cId="740354111" sldId="333"/>
            <ac:inkMk id="481" creationId="{C1C689EB-2213-48ED-E0BA-37745D5B16C0}"/>
          </ac:inkMkLst>
        </pc:inkChg>
        <pc:inkChg chg="add mod">
          <ac:chgData name="Kokchun Giang" userId="67e2125d-ec8c-4323-9653-9824a2ad815f" providerId="ADAL" clId="{C25B542B-E4E8-D141-AA14-043D930A865A}" dt="2024-01-24T19:50:30.883" v="1793"/>
          <ac:inkMkLst>
            <pc:docMk/>
            <pc:sldMk cId="740354111" sldId="333"/>
            <ac:inkMk id="482" creationId="{271A5CA0-1A7B-8C9A-5548-61279A7E47BF}"/>
          </ac:inkMkLst>
        </pc:inkChg>
        <pc:inkChg chg="add mod">
          <ac:chgData name="Kokchun Giang" userId="67e2125d-ec8c-4323-9653-9824a2ad815f" providerId="ADAL" clId="{C25B542B-E4E8-D141-AA14-043D930A865A}" dt="2024-01-24T19:50:30.883" v="1793"/>
          <ac:inkMkLst>
            <pc:docMk/>
            <pc:sldMk cId="740354111" sldId="333"/>
            <ac:inkMk id="483" creationId="{9B968750-A905-9141-4B44-E0C41271BBC3}"/>
          </ac:inkMkLst>
        </pc:inkChg>
        <pc:inkChg chg="add mod">
          <ac:chgData name="Kokchun Giang" userId="67e2125d-ec8c-4323-9653-9824a2ad815f" providerId="ADAL" clId="{C25B542B-E4E8-D141-AA14-043D930A865A}" dt="2024-01-24T19:50:30.883" v="1793"/>
          <ac:inkMkLst>
            <pc:docMk/>
            <pc:sldMk cId="740354111" sldId="333"/>
            <ac:inkMk id="490" creationId="{B39E2B4B-C351-EDF8-EF5C-03848944C101}"/>
          </ac:inkMkLst>
        </pc:inkChg>
        <pc:inkChg chg="add mod">
          <ac:chgData name="Kokchun Giang" userId="67e2125d-ec8c-4323-9653-9824a2ad815f" providerId="ADAL" clId="{C25B542B-E4E8-D141-AA14-043D930A865A}" dt="2024-01-24T19:50:30.883" v="1793"/>
          <ac:inkMkLst>
            <pc:docMk/>
            <pc:sldMk cId="740354111" sldId="333"/>
            <ac:inkMk id="491" creationId="{CB678360-0282-AF80-4BFB-50FC8154FD7E}"/>
          </ac:inkMkLst>
        </pc:inkChg>
        <pc:inkChg chg="add mod">
          <ac:chgData name="Kokchun Giang" userId="67e2125d-ec8c-4323-9653-9824a2ad815f" providerId="ADAL" clId="{C25B542B-E4E8-D141-AA14-043D930A865A}" dt="2024-01-24T19:50:30.883" v="1793"/>
          <ac:inkMkLst>
            <pc:docMk/>
            <pc:sldMk cId="740354111" sldId="333"/>
            <ac:inkMk id="494" creationId="{3F9C0226-E827-9E64-5423-E90C1E11EE90}"/>
          </ac:inkMkLst>
        </pc:inkChg>
        <pc:inkChg chg="add mod">
          <ac:chgData name="Kokchun Giang" userId="67e2125d-ec8c-4323-9653-9824a2ad815f" providerId="ADAL" clId="{C25B542B-E4E8-D141-AA14-043D930A865A}" dt="2024-01-24T19:50:30.883" v="1793"/>
          <ac:inkMkLst>
            <pc:docMk/>
            <pc:sldMk cId="740354111" sldId="333"/>
            <ac:inkMk id="495" creationId="{97E22F5B-6E3E-AFF9-3C12-AD6DC805E747}"/>
          </ac:inkMkLst>
        </pc:inkChg>
        <pc:inkChg chg="add mod">
          <ac:chgData name="Kokchun Giang" userId="67e2125d-ec8c-4323-9653-9824a2ad815f" providerId="ADAL" clId="{C25B542B-E4E8-D141-AA14-043D930A865A}" dt="2024-01-24T19:50:30.883" v="1793"/>
          <ac:inkMkLst>
            <pc:docMk/>
            <pc:sldMk cId="740354111" sldId="333"/>
            <ac:inkMk id="496" creationId="{7DD4AFEE-2A9C-FFEA-F737-83B804C2DF5F}"/>
          </ac:inkMkLst>
        </pc:inkChg>
        <pc:inkChg chg="add mod">
          <ac:chgData name="Kokchun Giang" userId="67e2125d-ec8c-4323-9653-9824a2ad815f" providerId="ADAL" clId="{C25B542B-E4E8-D141-AA14-043D930A865A}" dt="2024-01-24T19:50:42.172" v="1808"/>
          <ac:inkMkLst>
            <pc:docMk/>
            <pc:sldMk cId="740354111" sldId="333"/>
            <ac:inkMk id="498" creationId="{89C5916D-8DBD-036B-A8F0-3C910F4B86CC}"/>
          </ac:inkMkLst>
        </pc:inkChg>
        <pc:inkChg chg="add mod">
          <ac:chgData name="Kokchun Giang" userId="67e2125d-ec8c-4323-9653-9824a2ad815f" providerId="ADAL" clId="{C25B542B-E4E8-D141-AA14-043D930A865A}" dt="2024-01-24T19:50:42.172" v="1808"/>
          <ac:inkMkLst>
            <pc:docMk/>
            <pc:sldMk cId="740354111" sldId="333"/>
            <ac:inkMk id="499" creationId="{C3DCDE8E-66EB-6C56-7718-588DDFD27BDF}"/>
          </ac:inkMkLst>
        </pc:inkChg>
        <pc:inkChg chg="add mod">
          <ac:chgData name="Kokchun Giang" userId="67e2125d-ec8c-4323-9653-9824a2ad815f" providerId="ADAL" clId="{C25B542B-E4E8-D141-AA14-043D930A865A}" dt="2024-01-24T19:50:42.172" v="1808"/>
          <ac:inkMkLst>
            <pc:docMk/>
            <pc:sldMk cId="740354111" sldId="333"/>
            <ac:inkMk id="500" creationId="{0F149DC5-7A7C-2E73-EFC9-101B0FEB07F2}"/>
          </ac:inkMkLst>
        </pc:inkChg>
        <pc:inkChg chg="add mod">
          <ac:chgData name="Kokchun Giang" userId="67e2125d-ec8c-4323-9653-9824a2ad815f" providerId="ADAL" clId="{C25B542B-E4E8-D141-AA14-043D930A865A}" dt="2024-01-24T19:50:42.172" v="1808"/>
          <ac:inkMkLst>
            <pc:docMk/>
            <pc:sldMk cId="740354111" sldId="333"/>
            <ac:inkMk id="501" creationId="{FA9CACCA-D2FB-518C-AAA4-D7D459E4D13A}"/>
          </ac:inkMkLst>
        </pc:inkChg>
        <pc:inkChg chg="add mod">
          <ac:chgData name="Kokchun Giang" userId="67e2125d-ec8c-4323-9653-9824a2ad815f" providerId="ADAL" clId="{C25B542B-E4E8-D141-AA14-043D930A865A}" dt="2024-01-24T19:50:42.172" v="1808"/>
          <ac:inkMkLst>
            <pc:docMk/>
            <pc:sldMk cId="740354111" sldId="333"/>
            <ac:inkMk id="502" creationId="{E9BC5EDD-7DC2-AA0A-82BF-35FD82F8D62C}"/>
          </ac:inkMkLst>
        </pc:inkChg>
        <pc:inkChg chg="add mod">
          <ac:chgData name="Kokchun Giang" userId="67e2125d-ec8c-4323-9653-9824a2ad815f" providerId="ADAL" clId="{C25B542B-E4E8-D141-AA14-043D930A865A}" dt="2024-01-24T19:50:42.172" v="1808"/>
          <ac:inkMkLst>
            <pc:docMk/>
            <pc:sldMk cId="740354111" sldId="333"/>
            <ac:inkMk id="503" creationId="{CB7CADD9-A517-DACD-2796-CDD7CB5C6964}"/>
          </ac:inkMkLst>
        </pc:inkChg>
        <pc:inkChg chg="add mod">
          <ac:chgData name="Kokchun Giang" userId="67e2125d-ec8c-4323-9653-9824a2ad815f" providerId="ADAL" clId="{C25B542B-E4E8-D141-AA14-043D930A865A}" dt="2024-01-24T19:50:42.172" v="1808"/>
          <ac:inkMkLst>
            <pc:docMk/>
            <pc:sldMk cId="740354111" sldId="333"/>
            <ac:inkMk id="504" creationId="{310DC302-8F35-14C4-89E4-DD2EE9BA0EF5}"/>
          </ac:inkMkLst>
        </pc:inkChg>
        <pc:inkChg chg="add mod">
          <ac:chgData name="Kokchun Giang" userId="67e2125d-ec8c-4323-9653-9824a2ad815f" providerId="ADAL" clId="{C25B542B-E4E8-D141-AA14-043D930A865A}" dt="2024-01-24T19:50:39.925" v="1804"/>
          <ac:inkMkLst>
            <pc:docMk/>
            <pc:sldMk cId="740354111" sldId="333"/>
            <ac:inkMk id="505" creationId="{B222D837-5CF8-5E74-EC9D-D3DD19F49EB7}"/>
          </ac:inkMkLst>
        </pc:inkChg>
        <pc:inkChg chg="add mod">
          <ac:chgData name="Kokchun Giang" userId="67e2125d-ec8c-4323-9653-9824a2ad815f" providerId="ADAL" clId="{C25B542B-E4E8-D141-AA14-043D930A865A}" dt="2024-01-24T19:50:39.925" v="1804"/>
          <ac:inkMkLst>
            <pc:docMk/>
            <pc:sldMk cId="740354111" sldId="333"/>
            <ac:inkMk id="506" creationId="{869C04D7-01B0-03CD-70F7-46F83C9BCED4}"/>
          </ac:inkMkLst>
        </pc:inkChg>
        <pc:inkChg chg="add mod">
          <ac:chgData name="Kokchun Giang" userId="67e2125d-ec8c-4323-9653-9824a2ad815f" providerId="ADAL" clId="{C25B542B-E4E8-D141-AA14-043D930A865A}" dt="2024-01-24T19:50:39.925" v="1804"/>
          <ac:inkMkLst>
            <pc:docMk/>
            <pc:sldMk cId="740354111" sldId="333"/>
            <ac:inkMk id="507" creationId="{52A8EE35-96B4-BD74-E071-1ACCF3559EFC}"/>
          </ac:inkMkLst>
        </pc:inkChg>
        <pc:inkChg chg="add mod">
          <ac:chgData name="Kokchun Giang" userId="67e2125d-ec8c-4323-9653-9824a2ad815f" providerId="ADAL" clId="{C25B542B-E4E8-D141-AA14-043D930A865A}" dt="2024-01-24T19:50:42.172" v="1808"/>
          <ac:inkMkLst>
            <pc:docMk/>
            <pc:sldMk cId="740354111" sldId="333"/>
            <ac:inkMk id="511" creationId="{4EA48CAC-822F-4F83-88A0-0D6FE756DFB0}"/>
          </ac:inkMkLst>
        </pc:inkChg>
        <pc:inkChg chg="add mod">
          <ac:chgData name="Kokchun Giang" userId="67e2125d-ec8c-4323-9653-9824a2ad815f" providerId="ADAL" clId="{C25B542B-E4E8-D141-AA14-043D930A865A}" dt="2024-01-24T19:50:42.172" v="1808"/>
          <ac:inkMkLst>
            <pc:docMk/>
            <pc:sldMk cId="740354111" sldId="333"/>
            <ac:inkMk id="512" creationId="{78358AA5-2AD4-B89C-0FB4-0381C5487946}"/>
          </ac:inkMkLst>
        </pc:inkChg>
        <pc:inkChg chg="add mod">
          <ac:chgData name="Kokchun Giang" userId="67e2125d-ec8c-4323-9653-9824a2ad815f" providerId="ADAL" clId="{C25B542B-E4E8-D141-AA14-043D930A865A}" dt="2024-01-24T19:50:42.172" v="1808"/>
          <ac:inkMkLst>
            <pc:docMk/>
            <pc:sldMk cId="740354111" sldId="333"/>
            <ac:inkMk id="513" creationId="{0652339C-DF52-6661-3099-6A0C86644E80}"/>
          </ac:inkMkLst>
        </pc:inkChg>
        <pc:inkChg chg="add del mod">
          <ac:chgData name="Kokchun Giang" userId="67e2125d-ec8c-4323-9653-9824a2ad815f" providerId="ADAL" clId="{C25B542B-E4E8-D141-AA14-043D930A865A}" dt="2024-01-24T19:50:49.740" v="1816" actId="9405"/>
          <ac:inkMkLst>
            <pc:docMk/>
            <pc:sldMk cId="740354111" sldId="333"/>
            <ac:inkMk id="515" creationId="{4801FEA4-44EA-0B17-E80F-9F70F0169234}"/>
          </ac:inkMkLst>
        </pc:inkChg>
        <pc:inkChg chg="add del mod">
          <ac:chgData name="Kokchun Giang" userId="67e2125d-ec8c-4323-9653-9824a2ad815f" providerId="ADAL" clId="{C25B542B-E4E8-D141-AA14-043D930A865A}" dt="2024-01-24T19:50:49.245" v="1815" actId="9405"/>
          <ac:inkMkLst>
            <pc:docMk/>
            <pc:sldMk cId="740354111" sldId="333"/>
            <ac:inkMk id="516" creationId="{FFFA1754-DD10-0A45-719F-B897CC730827}"/>
          </ac:inkMkLst>
        </pc:inkChg>
        <pc:inkChg chg="add del mod">
          <ac:chgData name="Kokchun Giang" userId="67e2125d-ec8c-4323-9653-9824a2ad815f" providerId="ADAL" clId="{C25B542B-E4E8-D141-AA14-043D930A865A}" dt="2024-01-24T19:50:48.951" v="1814"/>
          <ac:inkMkLst>
            <pc:docMk/>
            <pc:sldMk cId="740354111" sldId="333"/>
            <ac:inkMk id="517" creationId="{2164E7C1-D847-8404-46AA-D11E72890663}"/>
          </ac:inkMkLst>
        </pc:inkChg>
        <pc:inkChg chg="add mod">
          <ac:chgData name="Kokchun Giang" userId="67e2125d-ec8c-4323-9653-9824a2ad815f" providerId="ADAL" clId="{C25B542B-E4E8-D141-AA14-043D930A865A}" dt="2024-01-24T19:50:58.527" v="1829"/>
          <ac:inkMkLst>
            <pc:docMk/>
            <pc:sldMk cId="740354111" sldId="333"/>
            <ac:inkMk id="519" creationId="{6500543F-86B7-6809-9E40-00D8389D3891}"/>
          </ac:inkMkLst>
        </pc:inkChg>
        <pc:inkChg chg="add mod">
          <ac:chgData name="Kokchun Giang" userId="67e2125d-ec8c-4323-9653-9824a2ad815f" providerId="ADAL" clId="{C25B542B-E4E8-D141-AA14-043D930A865A}" dt="2024-01-24T19:50:58.527" v="1829"/>
          <ac:inkMkLst>
            <pc:docMk/>
            <pc:sldMk cId="740354111" sldId="333"/>
            <ac:inkMk id="520" creationId="{BF6E6CA6-09B5-7E88-C7F9-AF34FD603444}"/>
          </ac:inkMkLst>
        </pc:inkChg>
        <pc:inkChg chg="add mod">
          <ac:chgData name="Kokchun Giang" userId="67e2125d-ec8c-4323-9653-9824a2ad815f" providerId="ADAL" clId="{C25B542B-E4E8-D141-AA14-043D930A865A}" dt="2024-01-24T19:50:58.527" v="1829"/>
          <ac:inkMkLst>
            <pc:docMk/>
            <pc:sldMk cId="740354111" sldId="333"/>
            <ac:inkMk id="521" creationId="{7F1EA7B5-D8CA-3027-EAE6-0DD6D9A08569}"/>
          </ac:inkMkLst>
        </pc:inkChg>
        <pc:inkChg chg="add mod">
          <ac:chgData name="Kokchun Giang" userId="67e2125d-ec8c-4323-9653-9824a2ad815f" providerId="ADAL" clId="{C25B542B-E4E8-D141-AA14-043D930A865A}" dt="2024-01-24T19:50:58.527" v="1829"/>
          <ac:inkMkLst>
            <pc:docMk/>
            <pc:sldMk cId="740354111" sldId="333"/>
            <ac:inkMk id="522" creationId="{37298545-AEC8-8B0A-BAE5-28154FFD8A86}"/>
          </ac:inkMkLst>
        </pc:inkChg>
        <pc:inkChg chg="add mod">
          <ac:chgData name="Kokchun Giang" userId="67e2125d-ec8c-4323-9653-9824a2ad815f" providerId="ADAL" clId="{C25B542B-E4E8-D141-AA14-043D930A865A}" dt="2024-01-24T19:50:58.527" v="1829"/>
          <ac:inkMkLst>
            <pc:docMk/>
            <pc:sldMk cId="740354111" sldId="333"/>
            <ac:inkMk id="523" creationId="{0B697C12-539D-C013-9646-37F9806094F0}"/>
          </ac:inkMkLst>
        </pc:inkChg>
        <pc:inkChg chg="add mod">
          <ac:chgData name="Kokchun Giang" userId="67e2125d-ec8c-4323-9653-9824a2ad815f" providerId="ADAL" clId="{C25B542B-E4E8-D141-AA14-043D930A865A}" dt="2024-01-24T19:50:58.527" v="1829"/>
          <ac:inkMkLst>
            <pc:docMk/>
            <pc:sldMk cId="740354111" sldId="333"/>
            <ac:inkMk id="524" creationId="{1E804596-34A9-189F-27B1-3E595D92E10E}"/>
          </ac:inkMkLst>
        </pc:inkChg>
        <pc:inkChg chg="add mod">
          <ac:chgData name="Kokchun Giang" userId="67e2125d-ec8c-4323-9653-9824a2ad815f" providerId="ADAL" clId="{C25B542B-E4E8-D141-AA14-043D930A865A}" dt="2024-01-24T19:50:58.527" v="1829"/>
          <ac:inkMkLst>
            <pc:docMk/>
            <pc:sldMk cId="740354111" sldId="333"/>
            <ac:inkMk id="525" creationId="{46872D1E-5047-7EA2-7827-5EB39351E886}"/>
          </ac:inkMkLst>
        </pc:inkChg>
        <pc:inkChg chg="add mod">
          <ac:chgData name="Kokchun Giang" userId="67e2125d-ec8c-4323-9653-9824a2ad815f" providerId="ADAL" clId="{C25B542B-E4E8-D141-AA14-043D930A865A}" dt="2024-01-24T19:50:56.587" v="1826"/>
          <ac:inkMkLst>
            <pc:docMk/>
            <pc:sldMk cId="740354111" sldId="333"/>
            <ac:inkMk id="526" creationId="{432F75F8-5A2B-E3B0-C262-28803E93DBCA}"/>
          </ac:inkMkLst>
        </pc:inkChg>
        <pc:inkChg chg="add mod">
          <ac:chgData name="Kokchun Giang" userId="67e2125d-ec8c-4323-9653-9824a2ad815f" providerId="ADAL" clId="{C25B542B-E4E8-D141-AA14-043D930A865A}" dt="2024-01-24T19:50:56.587" v="1826"/>
          <ac:inkMkLst>
            <pc:docMk/>
            <pc:sldMk cId="740354111" sldId="333"/>
            <ac:inkMk id="527" creationId="{5C9BF821-8447-D8DE-2DBC-ABB471411C61}"/>
          </ac:inkMkLst>
        </pc:inkChg>
        <pc:inkChg chg="add mod">
          <ac:chgData name="Kokchun Giang" userId="67e2125d-ec8c-4323-9653-9824a2ad815f" providerId="ADAL" clId="{C25B542B-E4E8-D141-AA14-043D930A865A}" dt="2024-01-24T19:50:58.527" v="1829"/>
          <ac:inkMkLst>
            <pc:docMk/>
            <pc:sldMk cId="740354111" sldId="333"/>
            <ac:inkMk id="531" creationId="{B547CEA8-2AB3-CDEF-D2E9-2203D353B9BF}"/>
          </ac:inkMkLst>
        </pc:inkChg>
        <pc:inkChg chg="add mod">
          <ac:chgData name="Kokchun Giang" userId="67e2125d-ec8c-4323-9653-9824a2ad815f" providerId="ADAL" clId="{C25B542B-E4E8-D141-AA14-043D930A865A}" dt="2024-01-24T19:50:58.527" v="1829"/>
          <ac:inkMkLst>
            <pc:docMk/>
            <pc:sldMk cId="740354111" sldId="333"/>
            <ac:inkMk id="532" creationId="{A406542B-33B8-9FE7-A5AC-A22F37A21660}"/>
          </ac:inkMkLst>
        </pc:inkChg>
        <pc:inkChg chg="add mod">
          <ac:chgData name="Kokchun Giang" userId="67e2125d-ec8c-4323-9653-9824a2ad815f" providerId="ADAL" clId="{C25B542B-E4E8-D141-AA14-043D930A865A}" dt="2024-01-24T19:51:08.250" v="1835"/>
          <ac:inkMkLst>
            <pc:docMk/>
            <pc:sldMk cId="740354111" sldId="333"/>
            <ac:inkMk id="534" creationId="{F5457DD5-E415-F279-6771-435A886AB597}"/>
          </ac:inkMkLst>
        </pc:inkChg>
        <pc:inkChg chg="add mod">
          <ac:chgData name="Kokchun Giang" userId="67e2125d-ec8c-4323-9653-9824a2ad815f" providerId="ADAL" clId="{C25B542B-E4E8-D141-AA14-043D930A865A}" dt="2024-01-24T19:51:08.250" v="1835"/>
          <ac:inkMkLst>
            <pc:docMk/>
            <pc:sldMk cId="740354111" sldId="333"/>
            <ac:inkMk id="535" creationId="{15CD6F8A-2FDF-B781-02F2-ACD339F1D8B3}"/>
          </ac:inkMkLst>
        </pc:inkChg>
        <pc:inkChg chg="add mod">
          <ac:chgData name="Kokchun Giang" userId="67e2125d-ec8c-4323-9653-9824a2ad815f" providerId="ADAL" clId="{C25B542B-E4E8-D141-AA14-043D930A865A}" dt="2024-01-24T19:51:08.250" v="1835"/>
          <ac:inkMkLst>
            <pc:docMk/>
            <pc:sldMk cId="740354111" sldId="333"/>
            <ac:inkMk id="536" creationId="{D11F369F-1C47-6D88-A909-BB6A5E842658}"/>
          </ac:inkMkLst>
        </pc:inkChg>
        <pc:inkChg chg="add mod">
          <ac:chgData name="Kokchun Giang" userId="67e2125d-ec8c-4323-9653-9824a2ad815f" providerId="ADAL" clId="{C25B542B-E4E8-D141-AA14-043D930A865A}" dt="2024-01-24T19:51:08.250" v="1835"/>
          <ac:inkMkLst>
            <pc:docMk/>
            <pc:sldMk cId="740354111" sldId="333"/>
            <ac:inkMk id="537" creationId="{BEE05AD4-5DEE-A8B3-0EEE-ED2DAB87EB99}"/>
          </ac:inkMkLst>
        </pc:inkChg>
        <pc:inkChg chg="add mod">
          <ac:chgData name="Kokchun Giang" userId="67e2125d-ec8c-4323-9653-9824a2ad815f" providerId="ADAL" clId="{C25B542B-E4E8-D141-AA14-043D930A865A}" dt="2024-01-24T19:51:08.250" v="1835"/>
          <ac:inkMkLst>
            <pc:docMk/>
            <pc:sldMk cId="740354111" sldId="333"/>
            <ac:inkMk id="538" creationId="{686E1415-8605-A0A3-824F-BF61F49B3744}"/>
          </ac:inkMkLst>
        </pc:inkChg>
        <pc:inkChg chg="add mod">
          <ac:chgData name="Kokchun Giang" userId="67e2125d-ec8c-4323-9653-9824a2ad815f" providerId="ADAL" clId="{C25B542B-E4E8-D141-AA14-043D930A865A}" dt="2024-01-24T19:51:14.880" v="1851"/>
          <ac:inkMkLst>
            <pc:docMk/>
            <pc:sldMk cId="740354111" sldId="333"/>
            <ac:inkMk id="540" creationId="{BE514CF9-1B8E-129A-8E96-7DA678F4A940}"/>
          </ac:inkMkLst>
        </pc:inkChg>
        <pc:inkChg chg="add mod">
          <ac:chgData name="Kokchun Giang" userId="67e2125d-ec8c-4323-9653-9824a2ad815f" providerId="ADAL" clId="{C25B542B-E4E8-D141-AA14-043D930A865A}" dt="2024-01-24T19:51:14.880" v="1851"/>
          <ac:inkMkLst>
            <pc:docMk/>
            <pc:sldMk cId="740354111" sldId="333"/>
            <ac:inkMk id="541" creationId="{3E0B54B8-C7FB-F00C-B32E-982E41270575}"/>
          </ac:inkMkLst>
        </pc:inkChg>
        <pc:inkChg chg="add mod">
          <ac:chgData name="Kokchun Giang" userId="67e2125d-ec8c-4323-9653-9824a2ad815f" providerId="ADAL" clId="{C25B542B-E4E8-D141-AA14-043D930A865A}" dt="2024-01-24T19:51:14.880" v="1851"/>
          <ac:inkMkLst>
            <pc:docMk/>
            <pc:sldMk cId="740354111" sldId="333"/>
            <ac:inkMk id="542" creationId="{4E3C2EC8-3D26-1407-8DD6-B586BFDC1CBF}"/>
          </ac:inkMkLst>
        </pc:inkChg>
        <pc:inkChg chg="add mod">
          <ac:chgData name="Kokchun Giang" userId="67e2125d-ec8c-4323-9653-9824a2ad815f" providerId="ADAL" clId="{C25B542B-E4E8-D141-AA14-043D930A865A}" dt="2024-01-24T19:51:14.880" v="1851"/>
          <ac:inkMkLst>
            <pc:docMk/>
            <pc:sldMk cId="740354111" sldId="333"/>
            <ac:inkMk id="543" creationId="{0D792125-84D5-EEDD-4BC6-063B837E3622}"/>
          </ac:inkMkLst>
        </pc:inkChg>
        <pc:inkChg chg="add mod">
          <ac:chgData name="Kokchun Giang" userId="67e2125d-ec8c-4323-9653-9824a2ad815f" providerId="ADAL" clId="{C25B542B-E4E8-D141-AA14-043D930A865A}" dt="2024-01-24T19:51:14.880" v="1851"/>
          <ac:inkMkLst>
            <pc:docMk/>
            <pc:sldMk cId="740354111" sldId="333"/>
            <ac:inkMk id="544" creationId="{750B26DA-FC9E-AAE9-9EE1-BD4C62D967E0}"/>
          </ac:inkMkLst>
        </pc:inkChg>
        <pc:inkChg chg="add mod">
          <ac:chgData name="Kokchun Giang" userId="67e2125d-ec8c-4323-9653-9824a2ad815f" providerId="ADAL" clId="{C25B542B-E4E8-D141-AA14-043D930A865A}" dt="2024-01-24T19:51:14.880" v="1851"/>
          <ac:inkMkLst>
            <pc:docMk/>
            <pc:sldMk cId="740354111" sldId="333"/>
            <ac:inkMk id="545" creationId="{CC75AAB5-DD63-C043-AC28-83C52CC006DB}"/>
          </ac:inkMkLst>
        </pc:inkChg>
        <pc:inkChg chg="add mod">
          <ac:chgData name="Kokchun Giang" userId="67e2125d-ec8c-4323-9653-9824a2ad815f" providerId="ADAL" clId="{C25B542B-E4E8-D141-AA14-043D930A865A}" dt="2024-01-24T19:51:14.880" v="1851"/>
          <ac:inkMkLst>
            <pc:docMk/>
            <pc:sldMk cId="740354111" sldId="333"/>
            <ac:inkMk id="546" creationId="{4758904D-E46C-63E6-E00B-EBA5D0CBCC81}"/>
          </ac:inkMkLst>
        </pc:inkChg>
        <pc:inkChg chg="add mod">
          <ac:chgData name="Kokchun Giang" userId="67e2125d-ec8c-4323-9653-9824a2ad815f" providerId="ADAL" clId="{C25B542B-E4E8-D141-AA14-043D930A865A}" dt="2024-01-24T19:51:14.880" v="1851"/>
          <ac:inkMkLst>
            <pc:docMk/>
            <pc:sldMk cId="740354111" sldId="333"/>
            <ac:inkMk id="548" creationId="{F15F485B-0F14-B5B4-FF04-10EE133BBDE1}"/>
          </ac:inkMkLst>
        </pc:inkChg>
        <pc:inkChg chg="add mod">
          <ac:chgData name="Kokchun Giang" userId="67e2125d-ec8c-4323-9653-9824a2ad815f" providerId="ADAL" clId="{C25B542B-E4E8-D141-AA14-043D930A865A}" dt="2024-01-24T19:51:21.670" v="1861"/>
          <ac:inkMkLst>
            <pc:docMk/>
            <pc:sldMk cId="740354111" sldId="333"/>
            <ac:inkMk id="549" creationId="{96F2DD2B-DC8F-5295-7E4B-EFC2C701F94D}"/>
          </ac:inkMkLst>
        </pc:inkChg>
        <pc:inkChg chg="add mod">
          <ac:chgData name="Kokchun Giang" userId="67e2125d-ec8c-4323-9653-9824a2ad815f" providerId="ADAL" clId="{C25B542B-E4E8-D141-AA14-043D930A865A}" dt="2024-01-24T19:51:21.670" v="1861"/>
          <ac:inkMkLst>
            <pc:docMk/>
            <pc:sldMk cId="740354111" sldId="333"/>
            <ac:inkMk id="550" creationId="{F9FD3024-7EC4-362C-5D4F-A76FEFC25BA3}"/>
          </ac:inkMkLst>
        </pc:inkChg>
        <pc:inkChg chg="add mod">
          <ac:chgData name="Kokchun Giang" userId="67e2125d-ec8c-4323-9653-9824a2ad815f" providerId="ADAL" clId="{C25B542B-E4E8-D141-AA14-043D930A865A}" dt="2024-01-24T19:51:14.880" v="1851"/>
          <ac:inkMkLst>
            <pc:docMk/>
            <pc:sldMk cId="740354111" sldId="333"/>
            <ac:inkMk id="551" creationId="{579BE5C0-63EB-62B7-3F6D-8D9DF40AE26E}"/>
          </ac:inkMkLst>
        </pc:inkChg>
        <pc:inkChg chg="add mod">
          <ac:chgData name="Kokchun Giang" userId="67e2125d-ec8c-4323-9653-9824a2ad815f" providerId="ADAL" clId="{C25B542B-E4E8-D141-AA14-043D930A865A}" dt="2024-01-24T19:51:14.880" v="1851"/>
          <ac:inkMkLst>
            <pc:docMk/>
            <pc:sldMk cId="740354111" sldId="333"/>
            <ac:inkMk id="552" creationId="{3804CE9B-EF6A-5160-76F9-2BC0551322B7}"/>
          </ac:inkMkLst>
        </pc:inkChg>
        <pc:inkChg chg="add mod">
          <ac:chgData name="Kokchun Giang" userId="67e2125d-ec8c-4323-9653-9824a2ad815f" providerId="ADAL" clId="{C25B542B-E4E8-D141-AA14-043D930A865A}" dt="2024-01-24T19:51:14.880" v="1851"/>
          <ac:inkMkLst>
            <pc:docMk/>
            <pc:sldMk cId="740354111" sldId="333"/>
            <ac:inkMk id="553" creationId="{AE6AE2B4-F450-A23B-3DE2-37BAE7C3B534}"/>
          </ac:inkMkLst>
        </pc:inkChg>
        <pc:inkChg chg="add mod">
          <ac:chgData name="Kokchun Giang" userId="67e2125d-ec8c-4323-9653-9824a2ad815f" providerId="ADAL" clId="{C25B542B-E4E8-D141-AA14-043D930A865A}" dt="2024-01-24T19:51:14.880" v="1851"/>
          <ac:inkMkLst>
            <pc:docMk/>
            <pc:sldMk cId="740354111" sldId="333"/>
            <ac:inkMk id="554" creationId="{3E7C1A1C-08A6-0E51-FE78-7804FC1BB0B8}"/>
          </ac:inkMkLst>
        </pc:inkChg>
        <pc:inkChg chg="add mod">
          <ac:chgData name="Kokchun Giang" userId="67e2125d-ec8c-4323-9653-9824a2ad815f" providerId="ADAL" clId="{C25B542B-E4E8-D141-AA14-043D930A865A}" dt="2024-01-24T19:51:21.670" v="1861"/>
          <ac:inkMkLst>
            <pc:docMk/>
            <pc:sldMk cId="740354111" sldId="333"/>
            <ac:inkMk id="555" creationId="{5EA1B4B6-373E-4E65-05D7-C0BB0F110107}"/>
          </ac:inkMkLst>
        </pc:inkChg>
        <pc:inkChg chg="add mod">
          <ac:chgData name="Kokchun Giang" userId="67e2125d-ec8c-4323-9653-9824a2ad815f" providerId="ADAL" clId="{C25B542B-E4E8-D141-AA14-043D930A865A}" dt="2024-01-24T19:51:19.229" v="1857"/>
          <ac:inkMkLst>
            <pc:docMk/>
            <pc:sldMk cId="740354111" sldId="333"/>
            <ac:inkMk id="558" creationId="{C2E42955-2E45-BB4B-8901-E60D07A4F686}"/>
          </ac:inkMkLst>
        </pc:inkChg>
        <pc:inkChg chg="add mod">
          <ac:chgData name="Kokchun Giang" userId="67e2125d-ec8c-4323-9653-9824a2ad815f" providerId="ADAL" clId="{C25B542B-E4E8-D141-AA14-043D930A865A}" dt="2024-01-24T19:51:19.229" v="1857"/>
          <ac:inkMkLst>
            <pc:docMk/>
            <pc:sldMk cId="740354111" sldId="333"/>
            <ac:inkMk id="559" creationId="{32AAA5DE-BE5C-EDD5-3E61-EBB475CFA034}"/>
          </ac:inkMkLst>
        </pc:inkChg>
        <pc:inkChg chg="add mod">
          <ac:chgData name="Kokchun Giang" userId="67e2125d-ec8c-4323-9653-9824a2ad815f" providerId="ADAL" clId="{C25B542B-E4E8-D141-AA14-043D930A865A}" dt="2024-01-24T19:51:19.229" v="1857"/>
          <ac:inkMkLst>
            <pc:docMk/>
            <pc:sldMk cId="740354111" sldId="333"/>
            <ac:inkMk id="560" creationId="{0A84F035-C3C7-988B-0108-6AEEC426501A}"/>
          </ac:inkMkLst>
        </pc:inkChg>
        <pc:inkChg chg="add mod">
          <ac:chgData name="Kokchun Giang" userId="67e2125d-ec8c-4323-9653-9824a2ad815f" providerId="ADAL" clId="{C25B542B-E4E8-D141-AA14-043D930A865A}" dt="2024-01-24T19:51:19.229" v="1857"/>
          <ac:inkMkLst>
            <pc:docMk/>
            <pc:sldMk cId="740354111" sldId="333"/>
            <ac:inkMk id="561" creationId="{C827AC23-5798-2FBD-2D13-D5DEC189A09E}"/>
          </ac:inkMkLst>
        </pc:inkChg>
        <pc:inkChg chg="add mod">
          <ac:chgData name="Kokchun Giang" userId="67e2125d-ec8c-4323-9653-9824a2ad815f" providerId="ADAL" clId="{C25B542B-E4E8-D141-AA14-043D930A865A}" dt="2024-01-24T19:51:19.229" v="1857"/>
          <ac:inkMkLst>
            <pc:docMk/>
            <pc:sldMk cId="740354111" sldId="333"/>
            <ac:inkMk id="562" creationId="{86C5E756-01A6-21D0-3342-B50B47A6D557}"/>
          </ac:inkMkLst>
        </pc:inkChg>
        <pc:inkChg chg="add mod">
          <ac:chgData name="Kokchun Giang" userId="67e2125d-ec8c-4323-9653-9824a2ad815f" providerId="ADAL" clId="{C25B542B-E4E8-D141-AA14-043D930A865A}" dt="2024-01-24T19:51:21.670" v="1861"/>
          <ac:inkMkLst>
            <pc:docMk/>
            <pc:sldMk cId="740354111" sldId="333"/>
            <ac:inkMk id="565" creationId="{6A6E338D-D8A3-881A-E3C2-B0C85E9DD654}"/>
          </ac:inkMkLst>
        </pc:inkChg>
        <pc:inkChg chg="add mod">
          <ac:chgData name="Kokchun Giang" userId="67e2125d-ec8c-4323-9653-9824a2ad815f" providerId="ADAL" clId="{C25B542B-E4E8-D141-AA14-043D930A865A}" dt="2024-01-24T19:51:21.670" v="1861"/>
          <ac:inkMkLst>
            <pc:docMk/>
            <pc:sldMk cId="740354111" sldId="333"/>
            <ac:inkMk id="567" creationId="{73D2E138-8F7C-FD63-9081-5099864EB0B6}"/>
          </ac:inkMkLst>
        </pc:inkChg>
        <pc:inkChg chg="add del">
          <ac:chgData name="Kokchun Giang" userId="67e2125d-ec8c-4323-9653-9824a2ad815f" providerId="ADAL" clId="{C25B542B-E4E8-D141-AA14-043D930A865A}" dt="2024-01-24T19:47:12.089" v="1623" actId="478"/>
          <ac:inkMkLst>
            <pc:docMk/>
            <pc:sldMk cId="740354111" sldId="333"/>
            <ac:inkMk id="861" creationId="{3A88FDFD-B65F-46A2-E034-B217E51D049D}"/>
          </ac:inkMkLst>
        </pc:inkChg>
        <pc:inkChg chg="del">
          <ac:chgData name="Kokchun Giang" userId="67e2125d-ec8c-4323-9653-9824a2ad815f" providerId="ADAL" clId="{C25B542B-E4E8-D141-AA14-043D930A865A}" dt="2024-01-24T19:47:14.874" v="1624" actId="478"/>
          <ac:inkMkLst>
            <pc:docMk/>
            <pc:sldMk cId="740354111" sldId="333"/>
            <ac:inkMk id="948" creationId="{5CDEC949-A4C3-6B9B-368E-A47E2216F602}"/>
          </ac:inkMkLst>
        </pc:inkChg>
        <pc:inkChg chg="del">
          <ac:chgData name="Kokchun Giang" userId="67e2125d-ec8c-4323-9653-9824a2ad815f" providerId="ADAL" clId="{C25B542B-E4E8-D141-AA14-043D930A865A}" dt="2024-01-24T19:47:14.874" v="1624" actId="478"/>
          <ac:inkMkLst>
            <pc:docMk/>
            <pc:sldMk cId="740354111" sldId="333"/>
            <ac:inkMk id="1009" creationId="{0A6C554D-6753-830B-26E7-82938B329BC7}"/>
          </ac:inkMkLst>
        </pc:inkChg>
        <pc:inkChg chg="del">
          <ac:chgData name="Kokchun Giang" userId="67e2125d-ec8c-4323-9653-9824a2ad815f" providerId="ADAL" clId="{C25B542B-E4E8-D141-AA14-043D930A865A}" dt="2024-01-24T19:47:14.874" v="1624" actId="478"/>
          <ac:inkMkLst>
            <pc:docMk/>
            <pc:sldMk cId="740354111" sldId="333"/>
            <ac:inkMk id="1032" creationId="{37D71563-9BB4-9A68-1B3D-647472F6A89A}"/>
          </ac:inkMkLst>
        </pc:inkChg>
        <pc:inkChg chg="del">
          <ac:chgData name="Kokchun Giang" userId="67e2125d-ec8c-4323-9653-9824a2ad815f" providerId="ADAL" clId="{C25B542B-E4E8-D141-AA14-043D930A865A}" dt="2024-01-24T19:47:21.944" v="1629" actId="478"/>
          <ac:inkMkLst>
            <pc:docMk/>
            <pc:sldMk cId="740354111" sldId="333"/>
            <ac:inkMk id="1119" creationId="{6C7F4B24-F809-25A0-3ADA-FBFE1955DA3E}"/>
          </ac:inkMkLst>
        </pc:inkChg>
        <pc:inkChg chg="del">
          <ac:chgData name="Kokchun Giang" userId="67e2125d-ec8c-4323-9653-9824a2ad815f" providerId="ADAL" clId="{C25B542B-E4E8-D141-AA14-043D930A865A}" dt="2024-01-24T19:47:21.944" v="1629" actId="478"/>
          <ac:inkMkLst>
            <pc:docMk/>
            <pc:sldMk cId="740354111" sldId="333"/>
            <ac:inkMk id="1132" creationId="{021C1190-1F2D-2DF1-8874-C973A48AAE94}"/>
          </ac:inkMkLst>
        </pc:inkChg>
        <pc:inkChg chg="del">
          <ac:chgData name="Kokchun Giang" userId="67e2125d-ec8c-4323-9653-9824a2ad815f" providerId="ADAL" clId="{C25B542B-E4E8-D141-AA14-043D930A865A}" dt="2024-01-24T19:47:21.944" v="1629" actId="478"/>
          <ac:inkMkLst>
            <pc:docMk/>
            <pc:sldMk cId="740354111" sldId="333"/>
            <ac:inkMk id="1133" creationId="{5B07DB00-0ABB-5C1E-116C-2E81B90663D0}"/>
          </ac:inkMkLst>
        </pc:inkChg>
        <pc:inkChg chg="del">
          <ac:chgData name="Kokchun Giang" userId="67e2125d-ec8c-4323-9653-9824a2ad815f" providerId="ADAL" clId="{C25B542B-E4E8-D141-AA14-043D930A865A}" dt="2024-01-24T19:47:21.944" v="1629" actId="478"/>
          <ac:inkMkLst>
            <pc:docMk/>
            <pc:sldMk cId="740354111" sldId="333"/>
            <ac:inkMk id="1134" creationId="{9AD9FFFC-4217-D920-F1B3-FDE5AD084824}"/>
          </ac:inkMkLst>
        </pc:inkChg>
        <pc:inkChg chg="del">
          <ac:chgData name="Kokchun Giang" userId="67e2125d-ec8c-4323-9653-9824a2ad815f" providerId="ADAL" clId="{C25B542B-E4E8-D141-AA14-043D930A865A}" dt="2024-01-24T19:47:21.944" v="1629" actId="478"/>
          <ac:inkMkLst>
            <pc:docMk/>
            <pc:sldMk cId="740354111" sldId="333"/>
            <ac:inkMk id="1218" creationId="{DDA4F9E8-B696-056A-0EBE-F381971B107F}"/>
          </ac:inkMkLst>
        </pc:inkChg>
        <pc:inkChg chg="del">
          <ac:chgData name="Kokchun Giang" userId="67e2125d-ec8c-4323-9653-9824a2ad815f" providerId="ADAL" clId="{C25B542B-E4E8-D141-AA14-043D930A865A}" dt="2024-01-24T19:47:21.944" v="1629" actId="478"/>
          <ac:inkMkLst>
            <pc:docMk/>
            <pc:sldMk cId="740354111" sldId="333"/>
            <ac:inkMk id="1254" creationId="{FE317B01-BD11-E60B-B92E-4AD9F3C4E555}"/>
          </ac:inkMkLst>
        </pc:inkChg>
        <pc:cxnChg chg="del">
          <ac:chgData name="Kokchun Giang" userId="67e2125d-ec8c-4323-9653-9824a2ad815f" providerId="ADAL" clId="{C25B542B-E4E8-D141-AA14-043D930A865A}" dt="2024-01-24T20:00:14.228" v="1947" actId="478"/>
          <ac:cxnSpMkLst>
            <pc:docMk/>
            <pc:sldMk cId="740354111" sldId="333"/>
            <ac:cxnSpMk id="2" creationId="{B94BC3B4-0E89-2415-F9B3-AC812A1D759A}"/>
          </ac:cxnSpMkLst>
        </pc:cxnChg>
        <pc:cxnChg chg="add del mod">
          <ac:chgData name="Kokchun Giang" userId="67e2125d-ec8c-4323-9653-9824a2ad815f" providerId="ADAL" clId="{C25B542B-E4E8-D141-AA14-043D930A865A}" dt="2024-01-24T20:00:19.895" v="1948" actId="1076"/>
          <ac:cxnSpMkLst>
            <pc:docMk/>
            <pc:sldMk cId="740354111" sldId="333"/>
            <ac:cxnSpMk id="392" creationId="{1ACB2AC6-FC27-9A24-207D-6E252DEBCCCB}"/>
          </ac:cxnSpMkLst>
        </pc:cxnChg>
      </pc:sldChg>
      <pc:sldChg chg="add del">
        <pc:chgData name="Kokchun Giang" userId="67e2125d-ec8c-4323-9653-9824a2ad815f" providerId="ADAL" clId="{C25B542B-E4E8-D141-AA14-043D930A865A}" dt="2024-01-24T20:00:38.908" v="1950" actId="2696"/>
        <pc:sldMkLst>
          <pc:docMk/>
          <pc:sldMk cId="2450536215" sldId="334"/>
        </pc:sldMkLst>
      </pc:sldChg>
    </pc:docChg>
  </pc:docChgLst>
  <pc:docChgLst>
    <pc:chgData name="Kokchun Giang" userId="67e2125d-ec8c-4323-9653-9824a2ad815f" providerId="ADAL" clId="{DCC54989-7FD2-5047-809B-27BA7E8DEEE2}"/>
    <pc:docChg chg="undo custSel addSld delSld modSld">
      <pc:chgData name="Kokchun Giang" userId="67e2125d-ec8c-4323-9653-9824a2ad815f" providerId="ADAL" clId="{DCC54989-7FD2-5047-809B-27BA7E8DEEE2}" dt="2024-01-25T20:17:19.218" v="2257"/>
      <pc:docMkLst>
        <pc:docMk/>
      </pc:docMkLst>
      <pc:sldChg chg="addSp delSp modSp mod">
        <pc:chgData name="Kokchun Giang" userId="67e2125d-ec8c-4323-9653-9824a2ad815f" providerId="ADAL" clId="{DCC54989-7FD2-5047-809B-27BA7E8DEEE2}" dt="2024-01-25T17:43:05.952" v="161" actId="14100"/>
        <pc:sldMkLst>
          <pc:docMk/>
          <pc:sldMk cId="2807130090" sldId="256"/>
        </pc:sldMkLst>
        <pc:spChg chg="mod">
          <ac:chgData name="Kokchun Giang" userId="67e2125d-ec8c-4323-9653-9824a2ad815f" providerId="ADAL" clId="{DCC54989-7FD2-5047-809B-27BA7E8DEEE2}" dt="2024-01-25T17:41:47.924" v="149" actId="20577"/>
          <ac:spMkLst>
            <pc:docMk/>
            <pc:sldMk cId="2807130090" sldId="256"/>
            <ac:spMk id="4" creationId="{A491F632-0683-CE4A-A015-93F47CEEB6DE}"/>
          </ac:spMkLst>
        </pc:spChg>
        <pc:picChg chg="add mod">
          <ac:chgData name="Kokchun Giang" userId="67e2125d-ec8c-4323-9653-9824a2ad815f" providerId="ADAL" clId="{DCC54989-7FD2-5047-809B-27BA7E8DEEE2}" dt="2024-01-25T17:43:05.952" v="161" actId="14100"/>
          <ac:picMkLst>
            <pc:docMk/>
            <pc:sldMk cId="2807130090" sldId="256"/>
            <ac:picMk id="1026" creationId="{643870C4-7F8D-2293-6E12-E4E618DF4CD6}"/>
          </ac:picMkLst>
        </pc:picChg>
        <pc:picChg chg="del">
          <ac:chgData name="Kokchun Giang" userId="67e2125d-ec8c-4323-9653-9824a2ad815f" providerId="ADAL" clId="{DCC54989-7FD2-5047-809B-27BA7E8DEEE2}" dt="2024-01-25T17:42:52.039" v="157" actId="478"/>
          <ac:picMkLst>
            <pc:docMk/>
            <pc:sldMk cId="2807130090" sldId="256"/>
            <ac:picMk id="1028" creationId="{741B562B-24FB-D56B-AAFE-B786A7662802}"/>
          </ac:picMkLst>
        </pc:picChg>
      </pc:sldChg>
      <pc:sldChg chg="addSp delSp modSp mod delAnim modAnim">
        <pc:chgData name="Kokchun Giang" userId="67e2125d-ec8c-4323-9653-9824a2ad815f" providerId="ADAL" clId="{DCC54989-7FD2-5047-809B-27BA7E8DEEE2}" dt="2024-01-25T20:17:19.218" v="2257"/>
        <pc:sldMkLst>
          <pc:docMk/>
          <pc:sldMk cId="2303502608" sldId="331"/>
        </pc:sldMkLst>
        <pc:spChg chg="mod">
          <ac:chgData name="Kokchun Giang" userId="67e2125d-ec8c-4323-9653-9824a2ad815f" providerId="ADAL" clId="{DCC54989-7FD2-5047-809B-27BA7E8DEEE2}" dt="2024-01-25T17:48:05.749" v="286" actId="14100"/>
          <ac:spMkLst>
            <pc:docMk/>
            <pc:sldMk cId="2303502608" sldId="331"/>
            <ac:spMk id="28" creationId="{7E8C0D03-019A-279A-6AD5-A5E7BD2580DB}"/>
          </ac:spMkLst>
        </pc:spChg>
        <pc:spChg chg="del">
          <ac:chgData name="Kokchun Giang" userId="67e2125d-ec8c-4323-9653-9824a2ad815f" providerId="ADAL" clId="{DCC54989-7FD2-5047-809B-27BA7E8DEEE2}" dt="2024-01-25T17:42:35.731" v="152" actId="478"/>
          <ac:spMkLst>
            <pc:docMk/>
            <pc:sldMk cId="2303502608" sldId="331"/>
            <ac:spMk id="516" creationId="{E581D562-278C-CB69-F080-C04DC2B602C7}"/>
          </ac:spMkLst>
        </pc:spChg>
        <pc:grpChg chg="del">
          <ac:chgData name="Kokchun Giang" userId="67e2125d-ec8c-4323-9653-9824a2ad815f" providerId="ADAL" clId="{DCC54989-7FD2-5047-809B-27BA7E8DEEE2}" dt="2024-01-25T17:42:31.289" v="150" actId="478"/>
          <ac:grpSpMkLst>
            <pc:docMk/>
            <pc:sldMk cId="2303502608" sldId="331"/>
            <ac:grpSpMk id="437" creationId="{D8CD7F62-9E00-C114-4DF9-C26977BFB98B}"/>
          </ac:grpSpMkLst>
        </pc:grpChg>
        <pc:grpChg chg="del">
          <ac:chgData name="Kokchun Giang" userId="67e2125d-ec8c-4323-9653-9824a2ad815f" providerId="ADAL" clId="{DCC54989-7FD2-5047-809B-27BA7E8DEEE2}" dt="2024-01-25T17:42:31.289" v="150" actId="478"/>
          <ac:grpSpMkLst>
            <pc:docMk/>
            <pc:sldMk cId="2303502608" sldId="331"/>
            <ac:grpSpMk id="477" creationId="{7E979BAF-22CC-063A-1A24-993C3B6C1044}"/>
          </ac:grpSpMkLst>
        </pc:grpChg>
        <pc:grpChg chg="del">
          <ac:chgData name="Kokchun Giang" userId="67e2125d-ec8c-4323-9653-9824a2ad815f" providerId="ADAL" clId="{DCC54989-7FD2-5047-809B-27BA7E8DEEE2}" dt="2024-01-25T17:42:31.289" v="150" actId="478"/>
          <ac:grpSpMkLst>
            <pc:docMk/>
            <pc:sldMk cId="2303502608" sldId="331"/>
            <ac:grpSpMk id="478" creationId="{081E90D3-64A8-1A38-B469-D674C7358A40}"/>
          </ac:grpSpMkLst>
        </pc:grpChg>
        <pc:grpChg chg="del">
          <ac:chgData name="Kokchun Giang" userId="67e2125d-ec8c-4323-9653-9824a2ad815f" providerId="ADAL" clId="{DCC54989-7FD2-5047-809B-27BA7E8DEEE2}" dt="2024-01-25T17:42:33.620" v="151" actId="478"/>
          <ac:grpSpMkLst>
            <pc:docMk/>
            <pc:sldMk cId="2303502608" sldId="331"/>
            <ac:grpSpMk id="479" creationId="{0F0C6CBD-095A-9BB2-6D18-54068F44199A}"/>
          </ac:grpSpMkLst>
        </pc:grpChg>
        <pc:grpChg chg="del">
          <ac:chgData name="Kokchun Giang" userId="67e2125d-ec8c-4323-9653-9824a2ad815f" providerId="ADAL" clId="{DCC54989-7FD2-5047-809B-27BA7E8DEEE2}" dt="2024-01-25T17:42:31.289" v="150" actId="478"/>
          <ac:grpSpMkLst>
            <pc:docMk/>
            <pc:sldMk cId="2303502608" sldId="331"/>
            <ac:grpSpMk id="480" creationId="{585AD799-F391-7403-EEB9-240D07749BD6}"/>
          </ac:grpSpMkLst>
        </pc:grpChg>
        <pc:grpChg chg="del">
          <ac:chgData name="Kokchun Giang" userId="67e2125d-ec8c-4323-9653-9824a2ad815f" providerId="ADAL" clId="{DCC54989-7FD2-5047-809B-27BA7E8DEEE2}" dt="2024-01-25T17:42:31.289" v="150" actId="478"/>
          <ac:grpSpMkLst>
            <pc:docMk/>
            <pc:sldMk cId="2303502608" sldId="331"/>
            <ac:grpSpMk id="483" creationId="{050F617E-2057-27B9-0BA0-36417753A9DA}"/>
          </ac:grpSpMkLst>
        </pc:grpChg>
        <pc:grpChg chg="mod">
          <ac:chgData name="Kokchun Giang" userId="67e2125d-ec8c-4323-9653-9824a2ad815f" providerId="ADAL" clId="{DCC54989-7FD2-5047-809B-27BA7E8DEEE2}" dt="2024-01-25T20:10:13.889" v="2180" actId="164"/>
          <ac:grpSpMkLst>
            <pc:docMk/>
            <pc:sldMk cId="2303502608" sldId="331"/>
            <ac:grpSpMk id="487" creationId="{05400334-2D39-DB4A-A5F7-334822219313}"/>
          </ac:grpSpMkLst>
        </pc:grpChg>
        <pc:grpChg chg="mod">
          <ac:chgData name="Kokchun Giang" userId="67e2125d-ec8c-4323-9653-9824a2ad815f" providerId="ADAL" clId="{DCC54989-7FD2-5047-809B-27BA7E8DEEE2}" dt="2024-01-25T20:10:13.889" v="2180" actId="164"/>
          <ac:grpSpMkLst>
            <pc:docMk/>
            <pc:sldMk cId="2303502608" sldId="331"/>
            <ac:grpSpMk id="488" creationId="{263541AB-96F9-E2CC-BE20-418AF60D0622}"/>
          </ac:grpSpMkLst>
        </pc:grpChg>
        <pc:grpChg chg="del mod">
          <ac:chgData name="Kokchun Giang" userId="67e2125d-ec8c-4323-9653-9824a2ad815f" providerId="ADAL" clId="{DCC54989-7FD2-5047-809B-27BA7E8DEEE2}" dt="2024-01-25T17:50:47.491" v="307"/>
          <ac:grpSpMkLst>
            <pc:docMk/>
            <pc:sldMk cId="2303502608" sldId="331"/>
            <ac:grpSpMk id="493" creationId="{4353F3E0-D87A-C513-0B93-39E3DC48C9EC}"/>
          </ac:grpSpMkLst>
        </pc:grpChg>
        <pc:grpChg chg="del">
          <ac:chgData name="Kokchun Giang" userId="67e2125d-ec8c-4323-9653-9824a2ad815f" providerId="ADAL" clId="{DCC54989-7FD2-5047-809B-27BA7E8DEEE2}" dt="2024-01-25T17:42:31.289" v="150" actId="478"/>
          <ac:grpSpMkLst>
            <pc:docMk/>
            <pc:sldMk cId="2303502608" sldId="331"/>
            <ac:grpSpMk id="510" creationId="{DA930E97-DC89-5C42-59BA-2657B7F1E04E}"/>
          </ac:grpSpMkLst>
        </pc:grpChg>
        <pc:grpChg chg="del">
          <ac:chgData name="Kokchun Giang" userId="67e2125d-ec8c-4323-9653-9824a2ad815f" providerId="ADAL" clId="{DCC54989-7FD2-5047-809B-27BA7E8DEEE2}" dt="2024-01-25T17:42:31.289" v="150" actId="478"/>
          <ac:grpSpMkLst>
            <pc:docMk/>
            <pc:sldMk cId="2303502608" sldId="331"/>
            <ac:grpSpMk id="513" creationId="{E8DDF0CB-37BC-5D76-C171-20198B2819A9}"/>
          </ac:grpSpMkLst>
        </pc:grpChg>
        <pc:grpChg chg="del">
          <ac:chgData name="Kokchun Giang" userId="67e2125d-ec8c-4323-9653-9824a2ad815f" providerId="ADAL" clId="{DCC54989-7FD2-5047-809B-27BA7E8DEEE2}" dt="2024-01-25T17:42:31.289" v="150" actId="478"/>
          <ac:grpSpMkLst>
            <pc:docMk/>
            <pc:sldMk cId="2303502608" sldId="331"/>
            <ac:grpSpMk id="514" creationId="{85606CD8-5103-EF70-C7F9-B7BF3C809245}"/>
          </ac:grpSpMkLst>
        </pc:grpChg>
        <pc:grpChg chg="del">
          <ac:chgData name="Kokchun Giang" userId="67e2125d-ec8c-4323-9653-9824a2ad815f" providerId="ADAL" clId="{DCC54989-7FD2-5047-809B-27BA7E8DEEE2}" dt="2024-01-25T17:42:31.289" v="150" actId="478"/>
          <ac:grpSpMkLst>
            <pc:docMk/>
            <pc:sldMk cId="2303502608" sldId="331"/>
            <ac:grpSpMk id="515" creationId="{73CBE0EC-BB2E-3284-57EB-F3CD1FAE6668}"/>
          </ac:grpSpMkLst>
        </pc:grpChg>
        <pc:grpChg chg="mod">
          <ac:chgData name="Kokchun Giang" userId="67e2125d-ec8c-4323-9653-9824a2ad815f" providerId="ADAL" clId="{DCC54989-7FD2-5047-809B-27BA7E8DEEE2}" dt="2024-01-25T20:10:19.877" v="2181" actId="164"/>
          <ac:grpSpMkLst>
            <pc:docMk/>
            <pc:sldMk cId="2303502608" sldId="331"/>
            <ac:grpSpMk id="547" creationId="{BB0090BE-B770-21C7-3442-10B5D08041E9}"/>
          </ac:grpSpMkLst>
        </pc:grpChg>
        <pc:grpChg chg="mod">
          <ac:chgData name="Kokchun Giang" userId="67e2125d-ec8c-4323-9653-9824a2ad815f" providerId="ADAL" clId="{DCC54989-7FD2-5047-809B-27BA7E8DEEE2}" dt="2024-01-25T17:50:53.725" v="317"/>
          <ac:grpSpMkLst>
            <pc:docMk/>
            <pc:sldMk cId="2303502608" sldId="331"/>
            <ac:grpSpMk id="579" creationId="{F0C73BA4-E884-61C3-9E68-AB1D5AC6B1F3}"/>
          </ac:grpSpMkLst>
        </pc:grpChg>
        <pc:grpChg chg="mod">
          <ac:chgData name="Kokchun Giang" userId="67e2125d-ec8c-4323-9653-9824a2ad815f" providerId="ADAL" clId="{DCC54989-7FD2-5047-809B-27BA7E8DEEE2}" dt="2024-01-25T17:50:53.725" v="317"/>
          <ac:grpSpMkLst>
            <pc:docMk/>
            <pc:sldMk cId="2303502608" sldId="331"/>
            <ac:grpSpMk id="580" creationId="{E5C4AF58-F8E7-E98E-0914-BDCD68ABE4A1}"/>
          </ac:grpSpMkLst>
        </pc:grpChg>
        <pc:grpChg chg="mod">
          <ac:chgData name="Kokchun Giang" userId="67e2125d-ec8c-4323-9653-9824a2ad815f" providerId="ADAL" clId="{DCC54989-7FD2-5047-809B-27BA7E8DEEE2}" dt="2024-01-25T20:10:19.877" v="2181" actId="164"/>
          <ac:grpSpMkLst>
            <pc:docMk/>
            <pc:sldMk cId="2303502608" sldId="331"/>
            <ac:grpSpMk id="617" creationId="{C6B7878C-4A84-5FCC-CE2F-BE542B546D5B}"/>
          </ac:grpSpMkLst>
        </pc:grpChg>
        <pc:grpChg chg="mod">
          <ac:chgData name="Kokchun Giang" userId="67e2125d-ec8c-4323-9653-9824a2ad815f" providerId="ADAL" clId="{DCC54989-7FD2-5047-809B-27BA7E8DEEE2}" dt="2024-01-25T20:10:23.266" v="2182" actId="164"/>
          <ac:grpSpMkLst>
            <pc:docMk/>
            <pc:sldMk cId="2303502608" sldId="331"/>
            <ac:grpSpMk id="623" creationId="{941AB588-C463-FDE5-6198-A42720AB29AE}"/>
          </ac:grpSpMkLst>
        </pc:grpChg>
        <pc:grpChg chg="del">
          <ac:chgData name="Kokchun Giang" userId="67e2125d-ec8c-4323-9653-9824a2ad815f" providerId="ADAL" clId="{DCC54989-7FD2-5047-809B-27BA7E8DEEE2}" dt="2024-01-25T17:42:38.350" v="153" actId="478"/>
          <ac:grpSpMkLst>
            <pc:docMk/>
            <pc:sldMk cId="2303502608" sldId="331"/>
            <ac:grpSpMk id="649" creationId="{191C0D97-B5D4-BA9F-AD57-85C71D0AB955}"/>
          </ac:grpSpMkLst>
        </pc:grpChg>
        <pc:grpChg chg="mod">
          <ac:chgData name="Kokchun Giang" userId="67e2125d-ec8c-4323-9653-9824a2ad815f" providerId="ADAL" clId="{DCC54989-7FD2-5047-809B-27BA7E8DEEE2}" dt="2024-01-25T20:10:23.266" v="2182" actId="164"/>
          <ac:grpSpMkLst>
            <pc:docMk/>
            <pc:sldMk cId="2303502608" sldId="331"/>
            <ac:grpSpMk id="784" creationId="{4B35ECE8-B523-CC17-046D-97A4465B237C}"/>
          </ac:grpSpMkLst>
        </pc:grpChg>
        <pc:grpChg chg="mod">
          <ac:chgData name="Kokchun Giang" userId="67e2125d-ec8c-4323-9653-9824a2ad815f" providerId="ADAL" clId="{DCC54989-7FD2-5047-809B-27BA7E8DEEE2}" dt="2024-01-25T20:10:23.266" v="2182" actId="164"/>
          <ac:grpSpMkLst>
            <pc:docMk/>
            <pc:sldMk cId="2303502608" sldId="331"/>
            <ac:grpSpMk id="785" creationId="{AD123B13-43B5-6E28-CCA0-8175088681E2}"/>
          </ac:grpSpMkLst>
        </pc:grpChg>
        <pc:grpChg chg="del">
          <ac:chgData name="Kokchun Giang" userId="67e2125d-ec8c-4323-9653-9824a2ad815f" providerId="ADAL" clId="{DCC54989-7FD2-5047-809B-27BA7E8DEEE2}" dt="2024-01-25T17:42:38.350" v="153" actId="478"/>
          <ac:grpSpMkLst>
            <pc:docMk/>
            <pc:sldMk cId="2303502608" sldId="331"/>
            <ac:grpSpMk id="790" creationId="{9491FD81-0914-7BFF-0AE1-63CB5E480BB7}"/>
          </ac:grpSpMkLst>
        </pc:grpChg>
        <pc:grpChg chg="del">
          <ac:chgData name="Kokchun Giang" userId="67e2125d-ec8c-4323-9653-9824a2ad815f" providerId="ADAL" clId="{DCC54989-7FD2-5047-809B-27BA7E8DEEE2}" dt="2024-01-25T17:42:38.350" v="153" actId="478"/>
          <ac:grpSpMkLst>
            <pc:docMk/>
            <pc:sldMk cId="2303502608" sldId="331"/>
            <ac:grpSpMk id="791" creationId="{2928BD2B-973A-0161-8976-53AB869B3F4F}"/>
          </ac:grpSpMkLst>
        </pc:grpChg>
        <pc:grpChg chg="del">
          <ac:chgData name="Kokchun Giang" userId="67e2125d-ec8c-4323-9653-9824a2ad815f" providerId="ADAL" clId="{DCC54989-7FD2-5047-809B-27BA7E8DEEE2}" dt="2024-01-25T17:42:38.350" v="153" actId="478"/>
          <ac:grpSpMkLst>
            <pc:docMk/>
            <pc:sldMk cId="2303502608" sldId="331"/>
            <ac:grpSpMk id="792" creationId="{460532E1-3911-B8BB-370D-21BD7F414EBD}"/>
          </ac:grpSpMkLst>
        </pc:grpChg>
        <pc:grpChg chg="del">
          <ac:chgData name="Kokchun Giang" userId="67e2125d-ec8c-4323-9653-9824a2ad815f" providerId="ADAL" clId="{DCC54989-7FD2-5047-809B-27BA7E8DEEE2}" dt="2024-01-25T17:42:38.350" v="153" actId="478"/>
          <ac:grpSpMkLst>
            <pc:docMk/>
            <pc:sldMk cId="2303502608" sldId="331"/>
            <ac:grpSpMk id="793" creationId="{E8C21EE4-D88C-18A2-B1E1-C7E514040225}"/>
          </ac:grpSpMkLst>
        </pc:grpChg>
        <pc:grpChg chg="del">
          <ac:chgData name="Kokchun Giang" userId="67e2125d-ec8c-4323-9653-9824a2ad815f" providerId="ADAL" clId="{DCC54989-7FD2-5047-809B-27BA7E8DEEE2}" dt="2024-01-25T17:42:45.492" v="156" actId="478"/>
          <ac:grpSpMkLst>
            <pc:docMk/>
            <pc:sldMk cId="2303502608" sldId="331"/>
            <ac:grpSpMk id="794" creationId="{B01AC7AE-5C49-DE29-F729-B34E81CA0B3D}"/>
          </ac:grpSpMkLst>
        </pc:grpChg>
        <pc:grpChg chg="del">
          <ac:chgData name="Kokchun Giang" userId="67e2125d-ec8c-4323-9653-9824a2ad815f" providerId="ADAL" clId="{DCC54989-7FD2-5047-809B-27BA7E8DEEE2}" dt="2024-01-25T17:42:45.492" v="156" actId="478"/>
          <ac:grpSpMkLst>
            <pc:docMk/>
            <pc:sldMk cId="2303502608" sldId="331"/>
            <ac:grpSpMk id="795" creationId="{614691FE-B391-F224-0FD4-67183BAED134}"/>
          </ac:grpSpMkLst>
        </pc:grpChg>
        <pc:grpChg chg="mod">
          <ac:chgData name="Kokchun Giang" userId="67e2125d-ec8c-4323-9653-9824a2ad815f" providerId="ADAL" clId="{DCC54989-7FD2-5047-809B-27BA7E8DEEE2}" dt="2024-01-25T17:51:31.257" v="372"/>
          <ac:grpSpMkLst>
            <pc:docMk/>
            <pc:sldMk cId="2303502608" sldId="331"/>
            <ac:grpSpMk id="807" creationId="{2BE90661-D8E2-C041-DBAB-61EAA69074D1}"/>
          </ac:grpSpMkLst>
        </pc:grpChg>
        <pc:grpChg chg="mod">
          <ac:chgData name="Kokchun Giang" userId="67e2125d-ec8c-4323-9653-9824a2ad815f" providerId="ADAL" clId="{DCC54989-7FD2-5047-809B-27BA7E8DEEE2}" dt="2024-01-25T17:51:31.257" v="372"/>
          <ac:grpSpMkLst>
            <pc:docMk/>
            <pc:sldMk cId="2303502608" sldId="331"/>
            <ac:grpSpMk id="808" creationId="{350A1C36-05D4-FEA8-DE8B-D0C515F05AD8}"/>
          </ac:grpSpMkLst>
        </pc:grpChg>
        <pc:grpChg chg="mod">
          <ac:chgData name="Kokchun Giang" userId="67e2125d-ec8c-4323-9653-9824a2ad815f" providerId="ADAL" clId="{DCC54989-7FD2-5047-809B-27BA7E8DEEE2}" dt="2024-01-25T17:51:31.257" v="372"/>
          <ac:grpSpMkLst>
            <pc:docMk/>
            <pc:sldMk cId="2303502608" sldId="331"/>
            <ac:grpSpMk id="809" creationId="{48D53DF0-268B-F136-1A82-59FF26918FC8}"/>
          </ac:grpSpMkLst>
        </pc:grpChg>
        <pc:grpChg chg="mod">
          <ac:chgData name="Kokchun Giang" userId="67e2125d-ec8c-4323-9653-9824a2ad815f" providerId="ADAL" clId="{DCC54989-7FD2-5047-809B-27BA7E8DEEE2}" dt="2024-01-25T20:10:25.779" v="2183" actId="164"/>
          <ac:grpSpMkLst>
            <pc:docMk/>
            <pc:sldMk cId="2303502608" sldId="331"/>
            <ac:grpSpMk id="818" creationId="{06BCC809-57EF-1A97-977A-D5BBCB8536BB}"/>
          </ac:grpSpMkLst>
        </pc:grpChg>
        <pc:grpChg chg="mod">
          <ac:chgData name="Kokchun Giang" userId="67e2125d-ec8c-4323-9653-9824a2ad815f" providerId="ADAL" clId="{DCC54989-7FD2-5047-809B-27BA7E8DEEE2}" dt="2024-01-25T20:10:25.779" v="2183" actId="164"/>
          <ac:grpSpMkLst>
            <pc:docMk/>
            <pc:sldMk cId="2303502608" sldId="331"/>
            <ac:grpSpMk id="819" creationId="{C3C69143-77B3-BB2D-3FED-78E4734A331C}"/>
          </ac:grpSpMkLst>
        </pc:grpChg>
        <pc:grpChg chg="mod">
          <ac:chgData name="Kokchun Giang" userId="67e2125d-ec8c-4323-9653-9824a2ad815f" providerId="ADAL" clId="{DCC54989-7FD2-5047-809B-27BA7E8DEEE2}" dt="2024-01-25T20:10:30.529" v="2184" actId="164"/>
          <ac:grpSpMkLst>
            <pc:docMk/>
            <pc:sldMk cId="2303502608" sldId="331"/>
            <ac:grpSpMk id="837" creationId="{C76A4BEF-F415-30E9-6C0F-B9EC85387BAE}"/>
          </ac:grpSpMkLst>
        </pc:grpChg>
        <pc:grpChg chg="mod">
          <ac:chgData name="Kokchun Giang" userId="67e2125d-ec8c-4323-9653-9824a2ad815f" providerId="ADAL" clId="{DCC54989-7FD2-5047-809B-27BA7E8DEEE2}" dt="2024-01-25T20:10:30.529" v="2184" actId="164"/>
          <ac:grpSpMkLst>
            <pc:docMk/>
            <pc:sldMk cId="2303502608" sldId="331"/>
            <ac:grpSpMk id="838" creationId="{530C0733-427D-1C36-1AF4-EE0F90E26CB4}"/>
          </ac:grpSpMkLst>
        </pc:grpChg>
        <pc:grpChg chg="mod">
          <ac:chgData name="Kokchun Giang" userId="67e2125d-ec8c-4323-9653-9824a2ad815f" providerId="ADAL" clId="{DCC54989-7FD2-5047-809B-27BA7E8DEEE2}" dt="2024-01-25T20:10:30.529" v="2184" actId="164"/>
          <ac:grpSpMkLst>
            <pc:docMk/>
            <pc:sldMk cId="2303502608" sldId="331"/>
            <ac:grpSpMk id="839" creationId="{5E97A514-85C4-A5F8-0337-5E6998B9B8B7}"/>
          </ac:grpSpMkLst>
        </pc:grpChg>
        <pc:grpChg chg="mod">
          <ac:chgData name="Kokchun Giang" userId="67e2125d-ec8c-4323-9653-9824a2ad815f" providerId="ADAL" clId="{DCC54989-7FD2-5047-809B-27BA7E8DEEE2}" dt="2024-01-25T20:10:30.529" v="2184" actId="164"/>
          <ac:grpSpMkLst>
            <pc:docMk/>
            <pc:sldMk cId="2303502608" sldId="331"/>
            <ac:grpSpMk id="845" creationId="{BE36C00D-C273-F0ED-F03F-F8CCE7610D8F}"/>
          </ac:grpSpMkLst>
        </pc:grpChg>
        <pc:grpChg chg="del mod">
          <ac:chgData name="Kokchun Giang" userId="67e2125d-ec8c-4323-9653-9824a2ad815f" providerId="ADAL" clId="{DCC54989-7FD2-5047-809B-27BA7E8DEEE2}" dt="2024-01-25T17:52:08.368" v="419"/>
          <ac:grpSpMkLst>
            <pc:docMk/>
            <pc:sldMk cId="2303502608" sldId="331"/>
            <ac:grpSpMk id="853" creationId="{238ED834-1664-398D-6151-22E3FF916F61}"/>
          </ac:grpSpMkLst>
        </pc:grpChg>
        <pc:grpChg chg="del mod">
          <ac:chgData name="Kokchun Giang" userId="67e2125d-ec8c-4323-9653-9824a2ad815f" providerId="ADAL" clId="{DCC54989-7FD2-5047-809B-27BA7E8DEEE2}" dt="2024-01-25T17:52:11.401" v="426"/>
          <ac:grpSpMkLst>
            <pc:docMk/>
            <pc:sldMk cId="2303502608" sldId="331"/>
            <ac:grpSpMk id="855" creationId="{14029E67-7EC9-49EA-B3F6-B114714E75EA}"/>
          </ac:grpSpMkLst>
        </pc:grpChg>
        <pc:grpChg chg="mod">
          <ac:chgData name="Kokchun Giang" userId="67e2125d-ec8c-4323-9653-9824a2ad815f" providerId="ADAL" clId="{DCC54989-7FD2-5047-809B-27BA7E8DEEE2}" dt="2024-01-25T20:10:35.563" v="2185" actId="164"/>
          <ac:grpSpMkLst>
            <pc:docMk/>
            <pc:sldMk cId="2303502608" sldId="331"/>
            <ac:grpSpMk id="862" creationId="{FBB338EB-0D30-AFAA-8B89-6C32C3F7BA11}"/>
          </ac:grpSpMkLst>
        </pc:grpChg>
        <pc:grpChg chg="mod">
          <ac:chgData name="Kokchun Giang" userId="67e2125d-ec8c-4323-9653-9824a2ad815f" providerId="ADAL" clId="{DCC54989-7FD2-5047-809B-27BA7E8DEEE2}" dt="2024-01-25T17:52:15.888" v="431"/>
          <ac:grpSpMkLst>
            <pc:docMk/>
            <pc:sldMk cId="2303502608" sldId="331"/>
            <ac:grpSpMk id="865" creationId="{F5220F47-40D0-EF49-8B18-5AF083D5DDA1}"/>
          </ac:grpSpMkLst>
        </pc:grpChg>
        <pc:grpChg chg="mod">
          <ac:chgData name="Kokchun Giang" userId="67e2125d-ec8c-4323-9653-9824a2ad815f" providerId="ADAL" clId="{DCC54989-7FD2-5047-809B-27BA7E8DEEE2}" dt="2024-01-25T20:10:35.563" v="2185" actId="164"/>
          <ac:grpSpMkLst>
            <pc:docMk/>
            <pc:sldMk cId="2303502608" sldId="331"/>
            <ac:grpSpMk id="879" creationId="{9ECF31D8-5777-83CC-01AE-9693D1DF68C0}"/>
          </ac:grpSpMkLst>
        </pc:grpChg>
        <pc:grpChg chg="mod">
          <ac:chgData name="Kokchun Giang" userId="67e2125d-ec8c-4323-9653-9824a2ad815f" providerId="ADAL" clId="{DCC54989-7FD2-5047-809B-27BA7E8DEEE2}" dt="2024-01-25T18:02:46.403" v="864" actId="164"/>
          <ac:grpSpMkLst>
            <pc:docMk/>
            <pc:sldMk cId="2303502608" sldId="331"/>
            <ac:grpSpMk id="889" creationId="{6920790D-22A5-481B-11F5-98B670DC3150}"/>
          </ac:grpSpMkLst>
        </pc:grpChg>
        <pc:grpChg chg="mod">
          <ac:chgData name="Kokchun Giang" userId="67e2125d-ec8c-4323-9653-9824a2ad815f" providerId="ADAL" clId="{DCC54989-7FD2-5047-809B-27BA7E8DEEE2}" dt="2024-01-25T18:02:46.403" v="864" actId="164"/>
          <ac:grpSpMkLst>
            <pc:docMk/>
            <pc:sldMk cId="2303502608" sldId="331"/>
            <ac:grpSpMk id="892" creationId="{848115DE-C554-B35C-474A-67A44FE89EC9}"/>
          </ac:grpSpMkLst>
        </pc:grpChg>
        <pc:grpChg chg="mod">
          <ac:chgData name="Kokchun Giang" userId="67e2125d-ec8c-4323-9653-9824a2ad815f" providerId="ADAL" clId="{DCC54989-7FD2-5047-809B-27BA7E8DEEE2}" dt="2024-01-25T18:02:46.403" v="864" actId="164"/>
          <ac:grpSpMkLst>
            <pc:docMk/>
            <pc:sldMk cId="2303502608" sldId="331"/>
            <ac:grpSpMk id="900" creationId="{5D91A447-B3E7-D063-55C7-12F6FDBFB78B}"/>
          </ac:grpSpMkLst>
        </pc:grpChg>
        <pc:grpChg chg="mod">
          <ac:chgData name="Kokchun Giang" userId="67e2125d-ec8c-4323-9653-9824a2ad815f" providerId="ADAL" clId="{DCC54989-7FD2-5047-809B-27BA7E8DEEE2}" dt="2024-01-25T18:02:46.403" v="864" actId="164"/>
          <ac:grpSpMkLst>
            <pc:docMk/>
            <pc:sldMk cId="2303502608" sldId="331"/>
            <ac:grpSpMk id="903" creationId="{171FAFFA-C8CA-2A0C-04BA-3CB9FFC3CAE1}"/>
          </ac:grpSpMkLst>
        </pc:grpChg>
        <pc:grpChg chg="mod">
          <ac:chgData name="Kokchun Giang" userId="67e2125d-ec8c-4323-9653-9824a2ad815f" providerId="ADAL" clId="{DCC54989-7FD2-5047-809B-27BA7E8DEEE2}" dt="2024-01-25T18:02:39.676" v="862" actId="164"/>
          <ac:grpSpMkLst>
            <pc:docMk/>
            <pc:sldMk cId="2303502608" sldId="331"/>
            <ac:grpSpMk id="915" creationId="{5B226A96-1E2E-5C5A-5C62-B30A38889C5E}"/>
          </ac:grpSpMkLst>
        </pc:grpChg>
        <pc:grpChg chg="mod">
          <ac:chgData name="Kokchun Giang" userId="67e2125d-ec8c-4323-9653-9824a2ad815f" providerId="ADAL" clId="{DCC54989-7FD2-5047-809B-27BA7E8DEEE2}" dt="2024-01-25T18:02:39.676" v="862" actId="164"/>
          <ac:grpSpMkLst>
            <pc:docMk/>
            <pc:sldMk cId="2303502608" sldId="331"/>
            <ac:grpSpMk id="916" creationId="{6B4CDB76-A1BB-B33E-CCCF-1DB91608F600}"/>
          </ac:grpSpMkLst>
        </pc:grpChg>
        <pc:grpChg chg="mod">
          <ac:chgData name="Kokchun Giang" userId="67e2125d-ec8c-4323-9653-9824a2ad815f" providerId="ADAL" clId="{DCC54989-7FD2-5047-809B-27BA7E8DEEE2}" dt="2024-01-25T17:53:43.002" v="488"/>
          <ac:grpSpMkLst>
            <pc:docMk/>
            <pc:sldMk cId="2303502608" sldId="331"/>
            <ac:grpSpMk id="920" creationId="{ABE259AE-3D8C-B52F-D619-B3D04AFCD355}"/>
          </ac:grpSpMkLst>
        </pc:grpChg>
        <pc:grpChg chg="mod">
          <ac:chgData name="Kokchun Giang" userId="67e2125d-ec8c-4323-9653-9824a2ad815f" providerId="ADAL" clId="{DCC54989-7FD2-5047-809B-27BA7E8DEEE2}" dt="2024-01-25T18:02:33.313" v="861" actId="1076"/>
          <ac:grpSpMkLst>
            <pc:docMk/>
            <pc:sldMk cId="2303502608" sldId="331"/>
            <ac:grpSpMk id="927" creationId="{55F19EF0-859E-E389-46D4-28CFB8EA4327}"/>
          </ac:grpSpMkLst>
        </pc:grpChg>
        <pc:grpChg chg="del mod">
          <ac:chgData name="Kokchun Giang" userId="67e2125d-ec8c-4323-9653-9824a2ad815f" providerId="ADAL" clId="{DCC54989-7FD2-5047-809B-27BA7E8DEEE2}" dt="2024-01-25T17:55:01.118" v="537"/>
          <ac:grpSpMkLst>
            <pc:docMk/>
            <pc:sldMk cId="2303502608" sldId="331"/>
            <ac:grpSpMk id="936" creationId="{F624FB0F-2F40-3723-57EB-51582BE0AD0A}"/>
          </ac:grpSpMkLst>
        </pc:grpChg>
        <pc:grpChg chg="add del mod">
          <ac:chgData name="Kokchun Giang" userId="67e2125d-ec8c-4323-9653-9824a2ad815f" providerId="ADAL" clId="{DCC54989-7FD2-5047-809B-27BA7E8DEEE2}" dt="2024-01-25T17:55:01.120" v="542"/>
          <ac:grpSpMkLst>
            <pc:docMk/>
            <pc:sldMk cId="2303502608" sldId="331"/>
            <ac:grpSpMk id="937" creationId="{3316DC38-AC04-2ED9-D668-1446A36582FA}"/>
          </ac:grpSpMkLst>
        </pc:grpChg>
        <pc:grpChg chg="add del mod">
          <ac:chgData name="Kokchun Giang" userId="67e2125d-ec8c-4323-9653-9824a2ad815f" providerId="ADAL" clId="{DCC54989-7FD2-5047-809B-27BA7E8DEEE2}" dt="2024-01-25T17:55:01.119" v="541"/>
          <ac:grpSpMkLst>
            <pc:docMk/>
            <pc:sldMk cId="2303502608" sldId="331"/>
            <ac:grpSpMk id="942" creationId="{3DDE0028-08F9-F6A0-AA44-E06E4730F76B}"/>
          </ac:grpSpMkLst>
        </pc:grpChg>
        <pc:grpChg chg="mod">
          <ac:chgData name="Kokchun Giang" userId="67e2125d-ec8c-4323-9653-9824a2ad815f" providerId="ADAL" clId="{DCC54989-7FD2-5047-809B-27BA7E8DEEE2}" dt="2024-01-25T17:54:56.588" v="533"/>
          <ac:grpSpMkLst>
            <pc:docMk/>
            <pc:sldMk cId="2303502608" sldId="331"/>
            <ac:grpSpMk id="944" creationId="{CF921AD7-9532-B6D4-57E4-EB8906C9F02C}"/>
          </ac:grpSpMkLst>
        </pc:grpChg>
        <pc:grpChg chg="mod">
          <ac:chgData name="Kokchun Giang" userId="67e2125d-ec8c-4323-9653-9824a2ad815f" providerId="ADAL" clId="{DCC54989-7FD2-5047-809B-27BA7E8DEEE2}" dt="2024-01-25T17:54:55.752" v="528"/>
          <ac:grpSpMkLst>
            <pc:docMk/>
            <pc:sldMk cId="2303502608" sldId="331"/>
            <ac:grpSpMk id="949" creationId="{0C932FCB-0CD2-E377-85D7-7CB0372EC65F}"/>
          </ac:grpSpMkLst>
        </pc:grpChg>
        <pc:grpChg chg="add del mod">
          <ac:chgData name="Kokchun Giang" userId="67e2125d-ec8c-4323-9653-9824a2ad815f" providerId="ADAL" clId="{DCC54989-7FD2-5047-809B-27BA7E8DEEE2}" dt="2024-01-25T17:54:55.548" v="526"/>
          <ac:grpSpMkLst>
            <pc:docMk/>
            <pc:sldMk cId="2303502608" sldId="331"/>
            <ac:grpSpMk id="951" creationId="{9DC214EA-B142-7763-2BE9-553E04252F8C}"/>
          </ac:grpSpMkLst>
        </pc:grpChg>
        <pc:grpChg chg="mod">
          <ac:chgData name="Kokchun Giang" userId="67e2125d-ec8c-4323-9653-9824a2ad815f" providerId="ADAL" clId="{DCC54989-7FD2-5047-809B-27BA7E8DEEE2}" dt="2024-01-25T17:54:55.290" v="524"/>
          <ac:grpSpMkLst>
            <pc:docMk/>
            <pc:sldMk cId="2303502608" sldId="331"/>
            <ac:grpSpMk id="953" creationId="{220DFB54-0418-7B86-80D1-71294E984F71}"/>
          </ac:grpSpMkLst>
        </pc:grpChg>
        <pc:grpChg chg="del mod">
          <ac:chgData name="Kokchun Giang" userId="67e2125d-ec8c-4323-9653-9824a2ad815f" providerId="ADAL" clId="{DCC54989-7FD2-5047-809B-27BA7E8DEEE2}" dt="2024-01-25T17:55:29.939" v="572"/>
          <ac:grpSpMkLst>
            <pc:docMk/>
            <pc:sldMk cId="2303502608" sldId="331"/>
            <ac:grpSpMk id="959" creationId="{E0E4DA06-AE3D-B367-B978-9D57078E7DE1}"/>
          </ac:grpSpMkLst>
        </pc:grpChg>
        <pc:grpChg chg="del mod">
          <ac:chgData name="Kokchun Giang" userId="67e2125d-ec8c-4323-9653-9824a2ad815f" providerId="ADAL" clId="{DCC54989-7FD2-5047-809B-27BA7E8DEEE2}" dt="2024-01-25T17:55:29.940" v="573"/>
          <ac:grpSpMkLst>
            <pc:docMk/>
            <pc:sldMk cId="2303502608" sldId="331"/>
            <ac:grpSpMk id="969" creationId="{58D2B423-AA34-09DC-3A73-E9B44A6F1DE4}"/>
          </ac:grpSpMkLst>
        </pc:grpChg>
        <pc:grpChg chg="del mod">
          <ac:chgData name="Kokchun Giang" userId="67e2125d-ec8c-4323-9653-9824a2ad815f" providerId="ADAL" clId="{DCC54989-7FD2-5047-809B-27BA7E8DEEE2}" dt="2024-01-25T17:55:29.937" v="568"/>
          <ac:grpSpMkLst>
            <pc:docMk/>
            <pc:sldMk cId="2303502608" sldId="331"/>
            <ac:grpSpMk id="970" creationId="{7A2E016C-4CD9-8596-AE03-37BB8DB3DEC0}"/>
          </ac:grpSpMkLst>
        </pc:grpChg>
        <pc:grpChg chg="mod">
          <ac:chgData name="Kokchun Giang" userId="67e2125d-ec8c-4323-9653-9824a2ad815f" providerId="ADAL" clId="{DCC54989-7FD2-5047-809B-27BA7E8DEEE2}" dt="2024-01-25T20:10:46.680" v="2186" actId="164"/>
          <ac:grpSpMkLst>
            <pc:docMk/>
            <pc:sldMk cId="2303502608" sldId="331"/>
            <ac:grpSpMk id="979" creationId="{53BF937C-1209-0FC5-0C1B-BD7F6524256F}"/>
          </ac:grpSpMkLst>
        </pc:grpChg>
        <pc:grpChg chg="mod">
          <ac:chgData name="Kokchun Giang" userId="67e2125d-ec8c-4323-9653-9824a2ad815f" providerId="ADAL" clId="{DCC54989-7FD2-5047-809B-27BA7E8DEEE2}" dt="2024-01-25T20:10:46.680" v="2186" actId="164"/>
          <ac:grpSpMkLst>
            <pc:docMk/>
            <pc:sldMk cId="2303502608" sldId="331"/>
            <ac:grpSpMk id="980" creationId="{9FB9E86B-A8CD-200F-A3BC-4DF964BD3CA0}"/>
          </ac:grpSpMkLst>
        </pc:grpChg>
        <pc:grpChg chg="mod">
          <ac:chgData name="Kokchun Giang" userId="67e2125d-ec8c-4323-9653-9824a2ad815f" providerId="ADAL" clId="{DCC54989-7FD2-5047-809B-27BA7E8DEEE2}" dt="2024-01-25T20:10:46.680" v="2186" actId="164"/>
          <ac:grpSpMkLst>
            <pc:docMk/>
            <pc:sldMk cId="2303502608" sldId="331"/>
            <ac:grpSpMk id="985" creationId="{F0A3B7CB-0A6B-DEDD-244B-310247F33C7D}"/>
          </ac:grpSpMkLst>
        </pc:grpChg>
        <pc:grpChg chg="mod">
          <ac:chgData name="Kokchun Giang" userId="67e2125d-ec8c-4323-9653-9824a2ad815f" providerId="ADAL" clId="{DCC54989-7FD2-5047-809B-27BA7E8DEEE2}" dt="2024-01-25T20:10:46.680" v="2186" actId="164"/>
          <ac:grpSpMkLst>
            <pc:docMk/>
            <pc:sldMk cId="2303502608" sldId="331"/>
            <ac:grpSpMk id="988" creationId="{761251A4-5E0F-60DB-8D6C-E9E9D83D55EA}"/>
          </ac:grpSpMkLst>
        </pc:grpChg>
        <pc:grpChg chg="mod">
          <ac:chgData name="Kokchun Giang" userId="67e2125d-ec8c-4323-9653-9824a2ad815f" providerId="ADAL" clId="{DCC54989-7FD2-5047-809B-27BA7E8DEEE2}" dt="2024-01-25T20:10:46.680" v="2186" actId="164"/>
          <ac:grpSpMkLst>
            <pc:docMk/>
            <pc:sldMk cId="2303502608" sldId="331"/>
            <ac:grpSpMk id="994" creationId="{A7C824B9-E214-C137-C45F-9604D6DB5CFB}"/>
          </ac:grpSpMkLst>
        </pc:grpChg>
        <pc:grpChg chg="mod">
          <ac:chgData name="Kokchun Giang" userId="67e2125d-ec8c-4323-9653-9824a2ad815f" providerId="ADAL" clId="{DCC54989-7FD2-5047-809B-27BA7E8DEEE2}" dt="2024-01-25T20:10:46.680" v="2186" actId="164"/>
          <ac:grpSpMkLst>
            <pc:docMk/>
            <pc:sldMk cId="2303502608" sldId="331"/>
            <ac:grpSpMk id="1008" creationId="{459A7E4F-7181-9F21-48BD-E6475AE3EF64}"/>
          </ac:grpSpMkLst>
        </pc:grpChg>
        <pc:grpChg chg="mod">
          <ac:chgData name="Kokchun Giang" userId="67e2125d-ec8c-4323-9653-9824a2ad815f" providerId="ADAL" clId="{DCC54989-7FD2-5047-809B-27BA7E8DEEE2}" dt="2024-01-25T20:10:46.680" v="2186" actId="164"/>
          <ac:grpSpMkLst>
            <pc:docMk/>
            <pc:sldMk cId="2303502608" sldId="331"/>
            <ac:grpSpMk id="1009" creationId="{F68525BF-9959-56B1-3636-C6B616C56D49}"/>
          </ac:grpSpMkLst>
        </pc:grpChg>
        <pc:grpChg chg="mod">
          <ac:chgData name="Kokchun Giang" userId="67e2125d-ec8c-4323-9653-9824a2ad815f" providerId="ADAL" clId="{DCC54989-7FD2-5047-809B-27BA7E8DEEE2}" dt="2024-01-25T20:10:50.336" v="2187" actId="164"/>
          <ac:grpSpMkLst>
            <pc:docMk/>
            <pc:sldMk cId="2303502608" sldId="331"/>
            <ac:grpSpMk id="1026" creationId="{5D393BD0-0EF9-4E71-F1CD-6E9FC179B383}"/>
          </ac:grpSpMkLst>
        </pc:grpChg>
        <pc:grpChg chg="mod">
          <ac:chgData name="Kokchun Giang" userId="67e2125d-ec8c-4323-9653-9824a2ad815f" providerId="ADAL" clId="{DCC54989-7FD2-5047-809B-27BA7E8DEEE2}" dt="2024-01-25T20:10:50.336" v="2187" actId="164"/>
          <ac:grpSpMkLst>
            <pc:docMk/>
            <pc:sldMk cId="2303502608" sldId="331"/>
            <ac:grpSpMk id="1027" creationId="{23A8F124-B95B-83F0-C35A-1FA9F9343175}"/>
          </ac:grpSpMkLst>
        </pc:grpChg>
        <pc:grpChg chg="mod">
          <ac:chgData name="Kokchun Giang" userId="67e2125d-ec8c-4323-9653-9824a2ad815f" providerId="ADAL" clId="{DCC54989-7FD2-5047-809B-27BA7E8DEEE2}" dt="2024-01-25T17:56:47.865" v="652" actId="164"/>
          <ac:grpSpMkLst>
            <pc:docMk/>
            <pc:sldMk cId="2303502608" sldId="331"/>
            <ac:grpSpMk id="1035" creationId="{C8ABCF18-1F75-791F-B8D9-D77D5EB17237}"/>
          </ac:grpSpMkLst>
        </pc:grpChg>
        <pc:grpChg chg="del mod">
          <ac:chgData name="Kokchun Giang" userId="67e2125d-ec8c-4323-9653-9824a2ad815f" providerId="ADAL" clId="{DCC54989-7FD2-5047-809B-27BA7E8DEEE2}" dt="2024-01-25T17:56:30.298" v="642"/>
          <ac:grpSpMkLst>
            <pc:docMk/>
            <pc:sldMk cId="2303502608" sldId="331"/>
            <ac:grpSpMk id="1038" creationId="{5FCB66EB-2A04-C4C4-FADE-76F9F030886F}"/>
          </ac:grpSpMkLst>
        </pc:grpChg>
        <pc:grpChg chg="mod">
          <ac:chgData name="Kokchun Giang" userId="67e2125d-ec8c-4323-9653-9824a2ad815f" providerId="ADAL" clId="{DCC54989-7FD2-5047-809B-27BA7E8DEEE2}" dt="2024-01-25T17:56:47.865" v="652" actId="164"/>
          <ac:grpSpMkLst>
            <pc:docMk/>
            <pc:sldMk cId="2303502608" sldId="331"/>
            <ac:grpSpMk id="1040" creationId="{DE69EF09-5074-B764-0ADD-C548CCE7500F}"/>
          </ac:grpSpMkLst>
        </pc:grpChg>
        <pc:grpChg chg="mod">
          <ac:chgData name="Kokchun Giang" userId="67e2125d-ec8c-4323-9653-9824a2ad815f" providerId="ADAL" clId="{DCC54989-7FD2-5047-809B-27BA7E8DEEE2}" dt="2024-01-25T17:56:47.865" v="652" actId="164"/>
          <ac:grpSpMkLst>
            <pc:docMk/>
            <pc:sldMk cId="2303502608" sldId="331"/>
            <ac:grpSpMk id="1049" creationId="{1EA45EB9-D2FA-F683-00C7-995FCC86A05B}"/>
          </ac:grpSpMkLst>
        </pc:grpChg>
        <pc:grpChg chg="add mod">
          <ac:chgData name="Kokchun Giang" userId="67e2125d-ec8c-4323-9653-9824a2ad815f" providerId="ADAL" clId="{DCC54989-7FD2-5047-809B-27BA7E8DEEE2}" dt="2024-01-25T20:11:08.101" v="2190" actId="164"/>
          <ac:grpSpMkLst>
            <pc:docMk/>
            <pc:sldMk cId="2303502608" sldId="331"/>
            <ac:grpSpMk id="1050" creationId="{70A214DD-8F55-4D0E-2CC0-52D50F7A6CA7}"/>
          </ac:grpSpMkLst>
        </pc:grpChg>
        <pc:grpChg chg="del mod">
          <ac:chgData name="Kokchun Giang" userId="67e2125d-ec8c-4323-9653-9824a2ad815f" providerId="ADAL" clId="{DCC54989-7FD2-5047-809B-27BA7E8DEEE2}" dt="2024-01-25T17:57:08.440" v="665"/>
          <ac:grpSpMkLst>
            <pc:docMk/>
            <pc:sldMk cId="2303502608" sldId="331"/>
            <ac:grpSpMk id="1054" creationId="{561E0402-3C09-3333-0407-C45D80A26E43}"/>
          </ac:grpSpMkLst>
        </pc:grpChg>
        <pc:grpChg chg="mod">
          <ac:chgData name="Kokchun Giang" userId="67e2125d-ec8c-4323-9653-9824a2ad815f" providerId="ADAL" clId="{DCC54989-7FD2-5047-809B-27BA7E8DEEE2}" dt="2024-01-25T20:11:08.101" v="2190" actId="164"/>
          <ac:grpSpMkLst>
            <pc:docMk/>
            <pc:sldMk cId="2303502608" sldId="331"/>
            <ac:grpSpMk id="1062" creationId="{AFB52E07-DAE3-D07F-3232-0D05F5660B46}"/>
          </ac:grpSpMkLst>
        </pc:grpChg>
        <pc:grpChg chg="mod">
          <ac:chgData name="Kokchun Giang" userId="67e2125d-ec8c-4323-9653-9824a2ad815f" providerId="ADAL" clId="{DCC54989-7FD2-5047-809B-27BA7E8DEEE2}" dt="2024-01-25T20:11:08.101" v="2190" actId="164"/>
          <ac:grpSpMkLst>
            <pc:docMk/>
            <pc:sldMk cId="2303502608" sldId="331"/>
            <ac:grpSpMk id="1065" creationId="{F18337AC-FC86-13D0-6429-6969D1747117}"/>
          </ac:grpSpMkLst>
        </pc:grpChg>
        <pc:grpChg chg="del mod">
          <ac:chgData name="Kokchun Giang" userId="67e2125d-ec8c-4323-9653-9824a2ad815f" providerId="ADAL" clId="{DCC54989-7FD2-5047-809B-27BA7E8DEEE2}" dt="2024-01-25T17:57:14.883" v="678"/>
          <ac:grpSpMkLst>
            <pc:docMk/>
            <pc:sldMk cId="2303502608" sldId="331"/>
            <ac:grpSpMk id="1070" creationId="{59E13571-CC89-4785-CBF5-DFD96858F1C3}"/>
          </ac:grpSpMkLst>
        </pc:grpChg>
        <pc:grpChg chg="del mod">
          <ac:chgData name="Kokchun Giang" userId="67e2125d-ec8c-4323-9653-9824a2ad815f" providerId="ADAL" clId="{DCC54989-7FD2-5047-809B-27BA7E8DEEE2}" dt="2024-01-25T17:57:16.104" v="681"/>
          <ac:grpSpMkLst>
            <pc:docMk/>
            <pc:sldMk cId="2303502608" sldId="331"/>
            <ac:grpSpMk id="1075" creationId="{826A23BB-E359-D9BA-6575-98ECFE3A4B79}"/>
          </ac:grpSpMkLst>
        </pc:grpChg>
        <pc:grpChg chg="mod">
          <ac:chgData name="Kokchun Giang" userId="67e2125d-ec8c-4323-9653-9824a2ad815f" providerId="ADAL" clId="{DCC54989-7FD2-5047-809B-27BA7E8DEEE2}" dt="2024-01-25T20:11:08.101" v="2190" actId="164"/>
          <ac:grpSpMkLst>
            <pc:docMk/>
            <pc:sldMk cId="2303502608" sldId="331"/>
            <ac:grpSpMk id="1078" creationId="{178E400D-DB33-4C91-F26E-D58738F32CBF}"/>
          </ac:grpSpMkLst>
        </pc:grpChg>
        <pc:grpChg chg="mod">
          <ac:chgData name="Kokchun Giang" userId="67e2125d-ec8c-4323-9653-9824a2ad815f" providerId="ADAL" clId="{DCC54989-7FD2-5047-809B-27BA7E8DEEE2}" dt="2024-01-25T20:11:08.101" v="2190" actId="164"/>
          <ac:grpSpMkLst>
            <pc:docMk/>
            <pc:sldMk cId="2303502608" sldId="331"/>
            <ac:grpSpMk id="1081" creationId="{A912777D-95C0-E40E-7C72-C0686A2DE528}"/>
          </ac:grpSpMkLst>
        </pc:grpChg>
        <pc:grpChg chg="mod">
          <ac:chgData name="Kokchun Giang" userId="67e2125d-ec8c-4323-9653-9824a2ad815f" providerId="ADAL" clId="{DCC54989-7FD2-5047-809B-27BA7E8DEEE2}" dt="2024-01-25T17:57:26.130" v="693"/>
          <ac:grpSpMkLst>
            <pc:docMk/>
            <pc:sldMk cId="2303502608" sldId="331"/>
            <ac:grpSpMk id="1088" creationId="{BDAEF6CF-A548-F6DB-536B-D60BF8FEA910}"/>
          </ac:grpSpMkLst>
        </pc:grpChg>
        <pc:grpChg chg="del mod">
          <ac:chgData name="Kokchun Giang" userId="67e2125d-ec8c-4323-9653-9824a2ad815f" providerId="ADAL" clId="{DCC54989-7FD2-5047-809B-27BA7E8DEEE2}" dt="2024-01-25T17:57:40.447" v="713"/>
          <ac:grpSpMkLst>
            <pc:docMk/>
            <pc:sldMk cId="2303502608" sldId="331"/>
            <ac:grpSpMk id="1099" creationId="{CD843A5E-2C73-FE2F-1DDC-4C25B85963AD}"/>
          </ac:grpSpMkLst>
        </pc:grpChg>
        <pc:grpChg chg="mod">
          <ac:chgData name="Kokchun Giang" userId="67e2125d-ec8c-4323-9653-9824a2ad815f" providerId="ADAL" clId="{DCC54989-7FD2-5047-809B-27BA7E8DEEE2}" dt="2024-01-25T20:11:08.101" v="2190" actId="164"/>
          <ac:grpSpMkLst>
            <pc:docMk/>
            <pc:sldMk cId="2303502608" sldId="331"/>
            <ac:grpSpMk id="1103" creationId="{8120E387-BC3A-2237-5898-ABDFD0CE4FC0}"/>
          </ac:grpSpMkLst>
        </pc:grpChg>
        <pc:grpChg chg="mod">
          <ac:chgData name="Kokchun Giang" userId="67e2125d-ec8c-4323-9653-9824a2ad815f" providerId="ADAL" clId="{DCC54989-7FD2-5047-809B-27BA7E8DEEE2}" dt="2024-01-25T17:58:46.120" v="722"/>
          <ac:grpSpMkLst>
            <pc:docMk/>
            <pc:sldMk cId="2303502608" sldId="331"/>
            <ac:grpSpMk id="1110" creationId="{1BEC7C59-37EC-7574-441D-C109328A10A2}"/>
          </ac:grpSpMkLst>
        </pc:grpChg>
        <pc:grpChg chg="mod">
          <ac:chgData name="Kokchun Giang" userId="67e2125d-ec8c-4323-9653-9824a2ad815f" providerId="ADAL" clId="{DCC54989-7FD2-5047-809B-27BA7E8DEEE2}" dt="2024-01-25T17:58:46.120" v="722"/>
          <ac:grpSpMkLst>
            <pc:docMk/>
            <pc:sldMk cId="2303502608" sldId="331"/>
            <ac:grpSpMk id="1111" creationId="{E447150C-EE6B-7E59-24B0-4293D9A0F41F}"/>
          </ac:grpSpMkLst>
        </pc:grpChg>
        <pc:grpChg chg="mod">
          <ac:chgData name="Kokchun Giang" userId="67e2125d-ec8c-4323-9653-9824a2ad815f" providerId="ADAL" clId="{DCC54989-7FD2-5047-809B-27BA7E8DEEE2}" dt="2024-01-25T20:10:55.299" v="2188" actId="164"/>
          <ac:grpSpMkLst>
            <pc:docMk/>
            <pc:sldMk cId="2303502608" sldId="331"/>
            <ac:grpSpMk id="1124" creationId="{579D02B0-2A77-1B09-A08D-C6EC37C9C54D}"/>
          </ac:grpSpMkLst>
        </pc:grpChg>
        <pc:grpChg chg="mod">
          <ac:chgData name="Kokchun Giang" userId="67e2125d-ec8c-4323-9653-9824a2ad815f" providerId="ADAL" clId="{DCC54989-7FD2-5047-809B-27BA7E8DEEE2}" dt="2024-01-25T20:10:55.299" v="2188" actId="164"/>
          <ac:grpSpMkLst>
            <pc:docMk/>
            <pc:sldMk cId="2303502608" sldId="331"/>
            <ac:grpSpMk id="1125" creationId="{6639D742-A978-0C5D-3227-197A04968473}"/>
          </ac:grpSpMkLst>
        </pc:grpChg>
        <pc:grpChg chg="del mod">
          <ac:chgData name="Kokchun Giang" userId="67e2125d-ec8c-4323-9653-9824a2ad815f" providerId="ADAL" clId="{DCC54989-7FD2-5047-809B-27BA7E8DEEE2}" dt="2024-01-25T17:58:59.267" v="748"/>
          <ac:grpSpMkLst>
            <pc:docMk/>
            <pc:sldMk cId="2303502608" sldId="331"/>
            <ac:grpSpMk id="1134" creationId="{427E0591-E629-5F9B-9E52-5BDF2B1756A9}"/>
          </ac:grpSpMkLst>
        </pc:grpChg>
        <pc:grpChg chg="mod">
          <ac:chgData name="Kokchun Giang" userId="67e2125d-ec8c-4323-9653-9824a2ad815f" providerId="ADAL" clId="{DCC54989-7FD2-5047-809B-27BA7E8DEEE2}" dt="2024-01-25T20:10:55.299" v="2188" actId="164"/>
          <ac:grpSpMkLst>
            <pc:docMk/>
            <pc:sldMk cId="2303502608" sldId="331"/>
            <ac:grpSpMk id="1136" creationId="{87FC3810-A43F-D1D8-D674-648DB3DD84D4}"/>
          </ac:grpSpMkLst>
        </pc:grpChg>
        <pc:grpChg chg="mod">
          <ac:chgData name="Kokchun Giang" userId="67e2125d-ec8c-4323-9653-9824a2ad815f" providerId="ADAL" clId="{DCC54989-7FD2-5047-809B-27BA7E8DEEE2}" dt="2024-01-25T20:10:55.299" v="2188" actId="164"/>
          <ac:grpSpMkLst>
            <pc:docMk/>
            <pc:sldMk cId="2303502608" sldId="331"/>
            <ac:grpSpMk id="1142" creationId="{EC41D25C-863D-D760-8F3B-732575424A76}"/>
          </ac:grpSpMkLst>
        </pc:grpChg>
        <pc:grpChg chg="mod">
          <ac:chgData name="Kokchun Giang" userId="67e2125d-ec8c-4323-9653-9824a2ad815f" providerId="ADAL" clId="{DCC54989-7FD2-5047-809B-27BA7E8DEEE2}" dt="2024-01-25T20:10:55.299" v="2188" actId="164"/>
          <ac:grpSpMkLst>
            <pc:docMk/>
            <pc:sldMk cId="2303502608" sldId="331"/>
            <ac:grpSpMk id="1150" creationId="{5F5319B3-2E42-5B1A-FC43-BC7A43E8E920}"/>
          </ac:grpSpMkLst>
        </pc:grpChg>
        <pc:grpChg chg="mod">
          <ac:chgData name="Kokchun Giang" userId="67e2125d-ec8c-4323-9653-9824a2ad815f" providerId="ADAL" clId="{DCC54989-7FD2-5047-809B-27BA7E8DEEE2}" dt="2024-01-25T20:10:55.299" v="2188" actId="164"/>
          <ac:grpSpMkLst>
            <pc:docMk/>
            <pc:sldMk cId="2303502608" sldId="331"/>
            <ac:grpSpMk id="1151" creationId="{33618BA7-36E2-D372-D3AF-57FD9077ED6C}"/>
          </ac:grpSpMkLst>
        </pc:grpChg>
        <pc:grpChg chg="mod">
          <ac:chgData name="Kokchun Giang" userId="67e2125d-ec8c-4323-9653-9824a2ad815f" providerId="ADAL" clId="{DCC54989-7FD2-5047-809B-27BA7E8DEEE2}" dt="2024-01-25T20:10:55.299" v="2188" actId="164"/>
          <ac:grpSpMkLst>
            <pc:docMk/>
            <pc:sldMk cId="2303502608" sldId="331"/>
            <ac:grpSpMk id="1159" creationId="{3BAB8289-6FF5-E0C1-F0FA-39D164E00615}"/>
          </ac:grpSpMkLst>
        </pc:grpChg>
        <pc:grpChg chg="mod">
          <ac:chgData name="Kokchun Giang" userId="67e2125d-ec8c-4323-9653-9824a2ad815f" providerId="ADAL" clId="{DCC54989-7FD2-5047-809B-27BA7E8DEEE2}" dt="2024-01-25T18:01:46.560" v="851" actId="1076"/>
          <ac:grpSpMkLst>
            <pc:docMk/>
            <pc:sldMk cId="2303502608" sldId="331"/>
            <ac:grpSpMk id="1171" creationId="{BCD7548A-849C-1182-55DC-833E83E239C5}"/>
          </ac:grpSpMkLst>
        </pc:grpChg>
        <pc:grpChg chg="mod">
          <ac:chgData name="Kokchun Giang" userId="67e2125d-ec8c-4323-9653-9824a2ad815f" providerId="ADAL" clId="{DCC54989-7FD2-5047-809B-27BA7E8DEEE2}" dt="2024-01-25T20:11:14.406" v="2191" actId="164"/>
          <ac:grpSpMkLst>
            <pc:docMk/>
            <pc:sldMk cId="2303502608" sldId="331"/>
            <ac:grpSpMk id="1183" creationId="{6CD733FA-227D-CB6E-4A8C-8B0BAB55B101}"/>
          </ac:grpSpMkLst>
        </pc:grpChg>
        <pc:grpChg chg="mod">
          <ac:chgData name="Kokchun Giang" userId="67e2125d-ec8c-4323-9653-9824a2ad815f" providerId="ADAL" clId="{DCC54989-7FD2-5047-809B-27BA7E8DEEE2}" dt="2024-01-25T20:11:14.406" v="2191" actId="164"/>
          <ac:grpSpMkLst>
            <pc:docMk/>
            <pc:sldMk cId="2303502608" sldId="331"/>
            <ac:grpSpMk id="1184" creationId="{AD3C574A-9C19-B867-B231-EFC9C8FF422C}"/>
          </ac:grpSpMkLst>
        </pc:grpChg>
        <pc:grpChg chg="mod">
          <ac:chgData name="Kokchun Giang" userId="67e2125d-ec8c-4323-9653-9824a2ad815f" providerId="ADAL" clId="{DCC54989-7FD2-5047-809B-27BA7E8DEEE2}" dt="2024-01-25T20:11:14.406" v="2191" actId="164"/>
          <ac:grpSpMkLst>
            <pc:docMk/>
            <pc:sldMk cId="2303502608" sldId="331"/>
            <ac:grpSpMk id="1196" creationId="{F6DB8061-328E-045A-4B6D-74E40C77797D}"/>
          </ac:grpSpMkLst>
        </pc:grpChg>
        <pc:grpChg chg="mod">
          <ac:chgData name="Kokchun Giang" userId="67e2125d-ec8c-4323-9653-9824a2ad815f" providerId="ADAL" clId="{DCC54989-7FD2-5047-809B-27BA7E8DEEE2}" dt="2024-01-25T20:11:14.406" v="2191" actId="164"/>
          <ac:grpSpMkLst>
            <pc:docMk/>
            <pc:sldMk cId="2303502608" sldId="331"/>
            <ac:grpSpMk id="1197" creationId="{52D4CAD2-1F09-7CBF-03EB-0D6847C4212D}"/>
          </ac:grpSpMkLst>
        </pc:grpChg>
        <pc:grpChg chg="mod">
          <ac:chgData name="Kokchun Giang" userId="67e2125d-ec8c-4323-9653-9824a2ad815f" providerId="ADAL" clId="{DCC54989-7FD2-5047-809B-27BA7E8DEEE2}" dt="2024-01-25T20:11:14.406" v="2191" actId="164"/>
          <ac:grpSpMkLst>
            <pc:docMk/>
            <pc:sldMk cId="2303502608" sldId="331"/>
            <ac:grpSpMk id="1203" creationId="{1BC9DDA0-0EF9-BE92-0010-3280EA27A45B}"/>
          </ac:grpSpMkLst>
        </pc:grpChg>
        <pc:grpChg chg="mod">
          <ac:chgData name="Kokchun Giang" userId="67e2125d-ec8c-4323-9653-9824a2ad815f" providerId="ADAL" clId="{DCC54989-7FD2-5047-809B-27BA7E8DEEE2}" dt="2024-01-25T20:11:19.094" v="2192" actId="164"/>
          <ac:grpSpMkLst>
            <pc:docMk/>
            <pc:sldMk cId="2303502608" sldId="331"/>
            <ac:grpSpMk id="1221" creationId="{C37F8580-352C-20FE-FC1F-BD1C929F7772}"/>
          </ac:grpSpMkLst>
        </pc:grpChg>
        <pc:grpChg chg="mod">
          <ac:chgData name="Kokchun Giang" userId="67e2125d-ec8c-4323-9653-9824a2ad815f" providerId="ADAL" clId="{DCC54989-7FD2-5047-809B-27BA7E8DEEE2}" dt="2024-01-25T20:11:19.094" v="2192" actId="164"/>
          <ac:grpSpMkLst>
            <pc:docMk/>
            <pc:sldMk cId="2303502608" sldId="331"/>
            <ac:grpSpMk id="1222" creationId="{AD83175F-9F7E-8F1F-E647-93C59C407A17}"/>
          </ac:grpSpMkLst>
        </pc:grpChg>
        <pc:grpChg chg="del mod">
          <ac:chgData name="Kokchun Giang" userId="67e2125d-ec8c-4323-9653-9824a2ad815f" providerId="ADAL" clId="{DCC54989-7FD2-5047-809B-27BA7E8DEEE2}" dt="2024-01-25T18:01:26.717" v="837"/>
          <ac:grpSpMkLst>
            <pc:docMk/>
            <pc:sldMk cId="2303502608" sldId="331"/>
            <ac:grpSpMk id="1223" creationId="{91B5F392-54E0-1BD9-215F-5551E7998F14}"/>
          </ac:grpSpMkLst>
        </pc:grpChg>
        <pc:grpChg chg="del mod">
          <ac:chgData name="Kokchun Giang" userId="67e2125d-ec8c-4323-9653-9824a2ad815f" providerId="ADAL" clId="{DCC54989-7FD2-5047-809B-27BA7E8DEEE2}" dt="2024-01-25T18:01:26.717" v="837"/>
          <ac:grpSpMkLst>
            <pc:docMk/>
            <pc:sldMk cId="2303502608" sldId="331"/>
            <ac:grpSpMk id="1224" creationId="{0A66B841-454F-E8D0-B115-083612D6E057}"/>
          </ac:grpSpMkLst>
        </pc:grpChg>
        <pc:grpChg chg="mod">
          <ac:chgData name="Kokchun Giang" userId="67e2125d-ec8c-4323-9653-9824a2ad815f" providerId="ADAL" clId="{DCC54989-7FD2-5047-809B-27BA7E8DEEE2}" dt="2024-01-25T20:11:19.094" v="2192" actId="164"/>
          <ac:grpSpMkLst>
            <pc:docMk/>
            <pc:sldMk cId="2303502608" sldId="331"/>
            <ac:grpSpMk id="1231" creationId="{7DF8BEBF-97D0-0DA9-6749-2932C8F1428A}"/>
          </ac:grpSpMkLst>
        </pc:grpChg>
        <pc:grpChg chg="mod">
          <ac:chgData name="Kokchun Giang" userId="67e2125d-ec8c-4323-9653-9824a2ad815f" providerId="ADAL" clId="{DCC54989-7FD2-5047-809B-27BA7E8DEEE2}" dt="2024-01-25T20:11:19.094" v="2192" actId="164"/>
          <ac:grpSpMkLst>
            <pc:docMk/>
            <pc:sldMk cId="2303502608" sldId="331"/>
            <ac:grpSpMk id="1232" creationId="{44B363EE-81CD-4981-7DF9-C409808F6D92}"/>
          </ac:grpSpMkLst>
        </pc:grpChg>
        <pc:grpChg chg="mod">
          <ac:chgData name="Kokchun Giang" userId="67e2125d-ec8c-4323-9653-9824a2ad815f" providerId="ADAL" clId="{DCC54989-7FD2-5047-809B-27BA7E8DEEE2}" dt="2024-01-25T20:11:19.094" v="2192" actId="164"/>
          <ac:grpSpMkLst>
            <pc:docMk/>
            <pc:sldMk cId="2303502608" sldId="331"/>
            <ac:grpSpMk id="1245" creationId="{93FF4455-7130-2925-8CDF-3DDE6DE3CC50}"/>
          </ac:grpSpMkLst>
        </pc:grpChg>
        <pc:grpChg chg="mod">
          <ac:chgData name="Kokchun Giang" userId="67e2125d-ec8c-4323-9653-9824a2ad815f" providerId="ADAL" clId="{DCC54989-7FD2-5047-809B-27BA7E8DEEE2}" dt="2024-01-25T20:11:19.094" v="2192" actId="164"/>
          <ac:grpSpMkLst>
            <pc:docMk/>
            <pc:sldMk cId="2303502608" sldId="331"/>
            <ac:grpSpMk id="1254" creationId="{93DBC631-FC73-EC5E-B3CF-C2658F03501F}"/>
          </ac:grpSpMkLst>
        </pc:grpChg>
        <pc:grpChg chg="add mod">
          <ac:chgData name="Kokchun Giang" userId="67e2125d-ec8c-4323-9653-9824a2ad815f" providerId="ADAL" clId="{DCC54989-7FD2-5047-809B-27BA7E8DEEE2}" dt="2024-01-25T18:02:46.403" v="864" actId="164"/>
          <ac:grpSpMkLst>
            <pc:docMk/>
            <pc:sldMk cId="2303502608" sldId="331"/>
            <ac:grpSpMk id="1255" creationId="{E5514F1B-7CCF-51C3-F30F-87B98A483826}"/>
          </ac:grpSpMkLst>
        </pc:grpChg>
        <pc:grpChg chg="add mod">
          <ac:chgData name="Kokchun Giang" userId="67e2125d-ec8c-4323-9653-9824a2ad815f" providerId="ADAL" clId="{DCC54989-7FD2-5047-809B-27BA7E8DEEE2}" dt="2024-01-25T18:02:48.257" v="865" actId="1076"/>
          <ac:grpSpMkLst>
            <pc:docMk/>
            <pc:sldMk cId="2303502608" sldId="331"/>
            <ac:grpSpMk id="1256" creationId="{791734F2-99C6-36AF-78F2-C888515970F5}"/>
          </ac:grpSpMkLst>
        </pc:grpChg>
        <pc:grpChg chg="mod">
          <ac:chgData name="Kokchun Giang" userId="67e2125d-ec8c-4323-9653-9824a2ad815f" providerId="ADAL" clId="{DCC54989-7FD2-5047-809B-27BA7E8DEEE2}" dt="2024-01-25T20:11:02.367" v="2189" actId="164"/>
          <ac:grpSpMkLst>
            <pc:docMk/>
            <pc:sldMk cId="2303502608" sldId="331"/>
            <ac:grpSpMk id="1272" creationId="{3DFD5F6A-8815-9708-F472-219F8E0C7C07}"/>
          </ac:grpSpMkLst>
        </pc:grpChg>
        <pc:grpChg chg="mod">
          <ac:chgData name="Kokchun Giang" userId="67e2125d-ec8c-4323-9653-9824a2ad815f" providerId="ADAL" clId="{DCC54989-7FD2-5047-809B-27BA7E8DEEE2}" dt="2024-01-25T20:11:02.367" v="2189" actId="164"/>
          <ac:grpSpMkLst>
            <pc:docMk/>
            <pc:sldMk cId="2303502608" sldId="331"/>
            <ac:grpSpMk id="1273" creationId="{D1D519B4-DD4F-FF0D-D969-D8899D0DFFEA}"/>
          </ac:grpSpMkLst>
        </pc:grpChg>
        <pc:grpChg chg="mod">
          <ac:chgData name="Kokchun Giang" userId="67e2125d-ec8c-4323-9653-9824a2ad815f" providerId="ADAL" clId="{DCC54989-7FD2-5047-809B-27BA7E8DEEE2}" dt="2024-01-25T20:11:02.367" v="2189" actId="164"/>
          <ac:grpSpMkLst>
            <pc:docMk/>
            <pc:sldMk cId="2303502608" sldId="331"/>
            <ac:grpSpMk id="1274" creationId="{1E274601-16C7-F17F-CA2A-C194948868DD}"/>
          </ac:grpSpMkLst>
        </pc:grpChg>
        <pc:grpChg chg="del mod">
          <ac:chgData name="Kokchun Giang" userId="67e2125d-ec8c-4323-9653-9824a2ad815f" providerId="ADAL" clId="{DCC54989-7FD2-5047-809B-27BA7E8DEEE2}" dt="2024-01-25T18:03:06.866" v="893"/>
          <ac:grpSpMkLst>
            <pc:docMk/>
            <pc:sldMk cId="2303502608" sldId="331"/>
            <ac:grpSpMk id="1281" creationId="{C976088B-0C2E-ED1F-2C62-97E13963DC6F}"/>
          </ac:grpSpMkLst>
        </pc:grpChg>
        <pc:grpChg chg="mod">
          <ac:chgData name="Kokchun Giang" userId="67e2125d-ec8c-4323-9653-9824a2ad815f" providerId="ADAL" clId="{DCC54989-7FD2-5047-809B-27BA7E8DEEE2}" dt="2024-01-25T20:11:02.367" v="2189" actId="164"/>
          <ac:grpSpMkLst>
            <pc:docMk/>
            <pc:sldMk cId="2303502608" sldId="331"/>
            <ac:grpSpMk id="1286" creationId="{7188BC9F-63F6-4780-D2F0-A460B7EE7C7E}"/>
          </ac:grpSpMkLst>
        </pc:grpChg>
        <pc:grpChg chg="add mod">
          <ac:chgData name="Kokchun Giang" userId="67e2125d-ec8c-4323-9653-9824a2ad815f" providerId="ADAL" clId="{DCC54989-7FD2-5047-809B-27BA7E8DEEE2}" dt="2024-01-25T20:10:13.889" v="2180" actId="164"/>
          <ac:grpSpMkLst>
            <pc:docMk/>
            <pc:sldMk cId="2303502608" sldId="331"/>
            <ac:grpSpMk id="1288" creationId="{89DE4184-C38E-96C3-6869-FAB9C597B41E}"/>
          </ac:grpSpMkLst>
        </pc:grpChg>
        <pc:grpChg chg="add mod">
          <ac:chgData name="Kokchun Giang" userId="67e2125d-ec8c-4323-9653-9824a2ad815f" providerId="ADAL" clId="{DCC54989-7FD2-5047-809B-27BA7E8DEEE2}" dt="2024-01-25T20:10:19.877" v="2181" actId="164"/>
          <ac:grpSpMkLst>
            <pc:docMk/>
            <pc:sldMk cId="2303502608" sldId="331"/>
            <ac:grpSpMk id="1289" creationId="{5688F862-711A-AE56-2F72-FC0388092A0F}"/>
          </ac:grpSpMkLst>
        </pc:grpChg>
        <pc:grpChg chg="add mod">
          <ac:chgData name="Kokchun Giang" userId="67e2125d-ec8c-4323-9653-9824a2ad815f" providerId="ADAL" clId="{DCC54989-7FD2-5047-809B-27BA7E8DEEE2}" dt="2024-01-25T20:10:23.266" v="2182" actId="164"/>
          <ac:grpSpMkLst>
            <pc:docMk/>
            <pc:sldMk cId="2303502608" sldId="331"/>
            <ac:grpSpMk id="1290" creationId="{6A4A45D1-18C3-3405-A806-4048A80343AD}"/>
          </ac:grpSpMkLst>
        </pc:grpChg>
        <pc:grpChg chg="add mod">
          <ac:chgData name="Kokchun Giang" userId="67e2125d-ec8c-4323-9653-9824a2ad815f" providerId="ADAL" clId="{DCC54989-7FD2-5047-809B-27BA7E8DEEE2}" dt="2024-01-25T20:10:25.779" v="2183" actId="164"/>
          <ac:grpSpMkLst>
            <pc:docMk/>
            <pc:sldMk cId="2303502608" sldId="331"/>
            <ac:grpSpMk id="1291" creationId="{BFA0BE4C-C7BB-02D5-1939-213D1B3F02D9}"/>
          </ac:grpSpMkLst>
        </pc:grpChg>
        <pc:grpChg chg="add mod">
          <ac:chgData name="Kokchun Giang" userId="67e2125d-ec8c-4323-9653-9824a2ad815f" providerId="ADAL" clId="{DCC54989-7FD2-5047-809B-27BA7E8DEEE2}" dt="2024-01-25T20:10:30.529" v="2184" actId="164"/>
          <ac:grpSpMkLst>
            <pc:docMk/>
            <pc:sldMk cId="2303502608" sldId="331"/>
            <ac:grpSpMk id="1292" creationId="{13ECB281-A0B0-14D7-D74A-580EF73A86FD}"/>
          </ac:grpSpMkLst>
        </pc:grpChg>
        <pc:grpChg chg="add mod">
          <ac:chgData name="Kokchun Giang" userId="67e2125d-ec8c-4323-9653-9824a2ad815f" providerId="ADAL" clId="{DCC54989-7FD2-5047-809B-27BA7E8DEEE2}" dt="2024-01-25T20:10:35.563" v="2185" actId="164"/>
          <ac:grpSpMkLst>
            <pc:docMk/>
            <pc:sldMk cId="2303502608" sldId="331"/>
            <ac:grpSpMk id="1293" creationId="{5C3A93CE-4290-C345-04A9-FD62D0D51C97}"/>
          </ac:grpSpMkLst>
        </pc:grpChg>
        <pc:grpChg chg="add mod">
          <ac:chgData name="Kokchun Giang" userId="67e2125d-ec8c-4323-9653-9824a2ad815f" providerId="ADAL" clId="{DCC54989-7FD2-5047-809B-27BA7E8DEEE2}" dt="2024-01-25T20:10:46.680" v="2186" actId="164"/>
          <ac:grpSpMkLst>
            <pc:docMk/>
            <pc:sldMk cId="2303502608" sldId="331"/>
            <ac:grpSpMk id="1294" creationId="{9C8559A3-B3E6-B4A0-01C1-74510C336DCC}"/>
          </ac:grpSpMkLst>
        </pc:grpChg>
        <pc:grpChg chg="add mod">
          <ac:chgData name="Kokchun Giang" userId="67e2125d-ec8c-4323-9653-9824a2ad815f" providerId="ADAL" clId="{DCC54989-7FD2-5047-809B-27BA7E8DEEE2}" dt="2024-01-25T20:10:50.336" v="2187" actId="164"/>
          <ac:grpSpMkLst>
            <pc:docMk/>
            <pc:sldMk cId="2303502608" sldId="331"/>
            <ac:grpSpMk id="1295" creationId="{5C32E2CA-4F60-5980-8867-3792C72546E7}"/>
          </ac:grpSpMkLst>
        </pc:grpChg>
        <pc:grpChg chg="add mod">
          <ac:chgData name="Kokchun Giang" userId="67e2125d-ec8c-4323-9653-9824a2ad815f" providerId="ADAL" clId="{DCC54989-7FD2-5047-809B-27BA7E8DEEE2}" dt="2024-01-25T20:10:55.299" v="2188" actId="164"/>
          <ac:grpSpMkLst>
            <pc:docMk/>
            <pc:sldMk cId="2303502608" sldId="331"/>
            <ac:grpSpMk id="1296" creationId="{54DA7CF2-A4A2-ED95-036B-5C6D53145500}"/>
          </ac:grpSpMkLst>
        </pc:grpChg>
        <pc:grpChg chg="add mod">
          <ac:chgData name="Kokchun Giang" userId="67e2125d-ec8c-4323-9653-9824a2ad815f" providerId="ADAL" clId="{DCC54989-7FD2-5047-809B-27BA7E8DEEE2}" dt="2024-01-25T20:11:02.367" v="2189" actId="164"/>
          <ac:grpSpMkLst>
            <pc:docMk/>
            <pc:sldMk cId="2303502608" sldId="331"/>
            <ac:grpSpMk id="1297" creationId="{BDF13368-3B0A-9FC1-5449-1AF53181B55A}"/>
          </ac:grpSpMkLst>
        </pc:grpChg>
        <pc:grpChg chg="add mod">
          <ac:chgData name="Kokchun Giang" userId="67e2125d-ec8c-4323-9653-9824a2ad815f" providerId="ADAL" clId="{DCC54989-7FD2-5047-809B-27BA7E8DEEE2}" dt="2024-01-25T20:11:08.101" v="2190" actId="164"/>
          <ac:grpSpMkLst>
            <pc:docMk/>
            <pc:sldMk cId="2303502608" sldId="331"/>
            <ac:grpSpMk id="1298" creationId="{AC8F9C59-E62C-E454-6D58-41493662C4FC}"/>
          </ac:grpSpMkLst>
        </pc:grpChg>
        <pc:grpChg chg="add mod">
          <ac:chgData name="Kokchun Giang" userId="67e2125d-ec8c-4323-9653-9824a2ad815f" providerId="ADAL" clId="{DCC54989-7FD2-5047-809B-27BA7E8DEEE2}" dt="2024-01-25T20:11:14.406" v="2191" actId="164"/>
          <ac:grpSpMkLst>
            <pc:docMk/>
            <pc:sldMk cId="2303502608" sldId="331"/>
            <ac:grpSpMk id="1299" creationId="{AABDEECB-6AFF-0E11-1722-D91AE1868AA2}"/>
          </ac:grpSpMkLst>
        </pc:grpChg>
        <pc:grpChg chg="add mod">
          <ac:chgData name="Kokchun Giang" userId="67e2125d-ec8c-4323-9653-9824a2ad815f" providerId="ADAL" clId="{DCC54989-7FD2-5047-809B-27BA7E8DEEE2}" dt="2024-01-25T20:11:19.094" v="2192" actId="164"/>
          <ac:grpSpMkLst>
            <pc:docMk/>
            <pc:sldMk cId="2303502608" sldId="331"/>
            <ac:grpSpMk id="1300" creationId="{F994D064-2DFA-01A1-8A3A-5F0CBA1DB5D7}"/>
          </ac:grpSpMkLst>
        </pc:grpChg>
        <pc:inkChg chg="add mod">
          <ac:chgData name="Kokchun Giang" userId="67e2125d-ec8c-4323-9653-9824a2ad815f" providerId="ADAL" clId="{DCC54989-7FD2-5047-809B-27BA7E8DEEE2}" dt="2024-01-25T17:50:29.716" v="302"/>
          <ac:inkMkLst>
            <pc:docMk/>
            <pc:sldMk cId="2303502608" sldId="331"/>
            <ac:inkMk id="45" creationId="{C184E121-C617-AAE2-89EE-0762C894BA52}"/>
          </ac:inkMkLst>
        </pc:inkChg>
        <pc:inkChg chg="add mod">
          <ac:chgData name="Kokchun Giang" userId="67e2125d-ec8c-4323-9653-9824a2ad815f" providerId="ADAL" clId="{DCC54989-7FD2-5047-809B-27BA7E8DEEE2}" dt="2024-01-25T17:50:29.716" v="302"/>
          <ac:inkMkLst>
            <pc:docMk/>
            <pc:sldMk cId="2303502608" sldId="331"/>
            <ac:inkMk id="46" creationId="{7BD5CABF-0DF7-4C87-9BDF-226C77900651}"/>
          </ac:inkMkLst>
        </pc:inkChg>
        <pc:inkChg chg="add mod">
          <ac:chgData name="Kokchun Giang" userId="67e2125d-ec8c-4323-9653-9824a2ad815f" providerId="ADAL" clId="{DCC54989-7FD2-5047-809B-27BA7E8DEEE2}" dt="2024-01-25T17:50:29.716" v="302"/>
          <ac:inkMkLst>
            <pc:docMk/>
            <pc:sldMk cId="2303502608" sldId="331"/>
            <ac:inkMk id="55" creationId="{3F95EC64-6696-8B00-A1B6-A54887C5BEE6}"/>
          </ac:inkMkLst>
        </pc:inkChg>
        <pc:inkChg chg="add mod">
          <ac:chgData name="Kokchun Giang" userId="67e2125d-ec8c-4323-9653-9824a2ad815f" providerId="ADAL" clId="{DCC54989-7FD2-5047-809B-27BA7E8DEEE2}" dt="2024-01-25T17:51:51.984" v="403"/>
          <ac:inkMkLst>
            <pc:docMk/>
            <pc:sldMk cId="2303502608" sldId="331"/>
            <ac:inkMk id="438" creationId="{80666FA2-C774-ACCB-D69C-0BBFE38A4DED}"/>
          </ac:inkMkLst>
        </pc:inkChg>
        <pc:inkChg chg="add mod">
          <ac:chgData name="Kokchun Giang" userId="67e2125d-ec8c-4323-9653-9824a2ad815f" providerId="ADAL" clId="{DCC54989-7FD2-5047-809B-27BA7E8DEEE2}" dt="2024-01-25T17:51:51.984" v="403"/>
          <ac:inkMkLst>
            <pc:docMk/>
            <pc:sldMk cId="2303502608" sldId="331"/>
            <ac:inkMk id="439" creationId="{7B010D74-9044-0A2D-F8B7-90ADC55B4F9F}"/>
          </ac:inkMkLst>
        </pc:inkChg>
        <pc:inkChg chg="add mod">
          <ac:chgData name="Kokchun Giang" userId="67e2125d-ec8c-4323-9653-9824a2ad815f" providerId="ADAL" clId="{DCC54989-7FD2-5047-809B-27BA7E8DEEE2}" dt="2024-01-25T17:50:29.716" v="302"/>
          <ac:inkMkLst>
            <pc:docMk/>
            <pc:sldMk cId="2303502608" sldId="331"/>
            <ac:inkMk id="463" creationId="{54225E41-C472-4068-9388-716D5351C3F4}"/>
          </ac:inkMkLst>
        </pc:inkChg>
        <pc:inkChg chg="add mod">
          <ac:chgData name="Kokchun Giang" userId="67e2125d-ec8c-4323-9653-9824a2ad815f" providerId="ADAL" clId="{DCC54989-7FD2-5047-809B-27BA7E8DEEE2}" dt="2024-01-25T17:50:29.716" v="302"/>
          <ac:inkMkLst>
            <pc:docMk/>
            <pc:sldMk cId="2303502608" sldId="331"/>
            <ac:inkMk id="464" creationId="{2FA556E7-D63C-DFF0-B60D-737EEA65F71F}"/>
          </ac:inkMkLst>
        </pc:inkChg>
        <pc:inkChg chg="add mod">
          <ac:chgData name="Kokchun Giang" userId="67e2125d-ec8c-4323-9653-9824a2ad815f" providerId="ADAL" clId="{DCC54989-7FD2-5047-809B-27BA7E8DEEE2}" dt="2024-01-25T17:50:29.716" v="302"/>
          <ac:inkMkLst>
            <pc:docMk/>
            <pc:sldMk cId="2303502608" sldId="331"/>
            <ac:inkMk id="465" creationId="{2760B868-F9D9-E970-B6D4-07D1EBDFC2BE}"/>
          </ac:inkMkLst>
        </pc:inkChg>
        <pc:inkChg chg="add mod">
          <ac:chgData name="Kokchun Giang" userId="67e2125d-ec8c-4323-9653-9824a2ad815f" providerId="ADAL" clId="{DCC54989-7FD2-5047-809B-27BA7E8DEEE2}" dt="2024-01-25T17:50:29.716" v="302"/>
          <ac:inkMkLst>
            <pc:docMk/>
            <pc:sldMk cId="2303502608" sldId="331"/>
            <ac:inkMk id="466" creationId="{CD1CD2FB-8AE1-0E8F-2D1E-EC2B7FC467D3}"/>
          </ac:inkMkLst>
        </pc:inkChg>
        <pc:inkChg chg="add mod">
          <ac:chgData name="Kokchun Giang" userId="67e2125d-ec8c-4323-9653-9824a2ad815f" providerId="ADAL" clId="{DCC54989-7FD2-5047-809B-27BA7E8DEEE2}" dt="2024-01-25T17:50:29.716" v="302"/>
          <ac:inkMkLst>
            <pc:docMk/>
            <pc:sldMk cId="2303502608" sldId="331"/>
            <ac:inkMk id="467" creationId="{E65BEB37-F610-E651-1C6C-E1A2783A3DFA}"/>
          </ac:inkMkLst>
        </pc:inkChg>
        <pc:inkChg chg="add mod">
          <ac:chgData name="Kokchun Giang" userId="67e2125d-ec8c-4323-9653-9824a2ad815f" providerId="ADAL" clId="{DCC54989-7FD2-5047-809B-27BA7E8DEEE2}" dt="2024-01-25T17:50:29.716" v="302"/>
          <ac:inkMkLst>
            <pc:docMk/>
            <pc:sldMk cId="2303502608" sldId="331"/>
            <ac:inkMk id="468" creationId="{7B8F1E22-CE60-74B4-875A-CE921B598366}"/>
          </ac:inkMkLst>
        </pc:inkChg>
        <pc:inkChg chg="add mod">
          <ac:chgData name="Kokchun Giang" userId="67e2125d-ec8c-4323-9653-9824a2ad815f" providerId="ADAL" clId="{DCC54989-7FD2-5047-809B-27BA7E8DEEE2}" dt="2024-01-25T17:50:29.716" v="302"/>
          <ac:inkMkLst>
            <pc:docMk/>
            <pc:sldMk cId="2303502608" sldId="331"/>
            <ac:inkMk id="469" creationId="{37465034-6DE6-F326-0159-634C6DC555C9}"/>
          </ac:inkMkLst>
        </pc:inkChg>
        <pc:inkChg chg="add mod">
          <ac:chgData name="Kokchun Giang" userId="67e2125d-ec8c-4323-9653-9824a2ad815f" providerId="ADAL" clId="{DCC54989-7FD2-5047-809B-27BA7E8DEEE2}" dt="2024-01-25T17:50:29.716" v="302"/>
          <ac:inkMkLst>
            <pc:docMk/>
            <pc:sldMk cId="2303502608" sldId="331"/>
            <ac:inkMk id="470" creationId="{291FE60C-AA81-72BC-D179-13C4723E0244}"/>
          </ac:inkMkLst>
        </pc:inkChg>
        <pc:inkChg chg="add mod">
          <ac:chgData name="Kokchun Giang" userId="67e2125d-ec8c-4323-9653-9824a2ad815f" providerId="ADAL" clId="{DCC54989-7FD2-5047-809B-27BA7E8DEEE2}" dt="2024-01-25T17:50:29.716" v="302"/>
          <ac:inkMkLst>
            <pc:docMk/>
            <pc:sldMk cId="2303502608" sldId="331"/>
            <ac:inkMk id="471" creationId="{656F71F8-0A83-8936-AF06-9A736AD52A30}"/>
          </ac:inkMkLst>
        </pc:inkChg>
        <pc:inkChg chg="add mod">
          <ac:chgData name="Kokchun Giang" userId="67e2125d-ec8c-4323-9653-9824a2ad815f" providerId="ADAL" clId="{DCC54989-7FD2-5047-809B-27BA7E8DEEE2}" dt="2024-01-25T17:50:29.716" v="302"/>
          <ac:inkMkLst>
            <pc:docMk/>
            <pc:sldMk cId="2303502608" sldId="331"/>
            <ac:inkMk id="484" creationId="{DEF4EFD0-8716-27AF-9F77-D617225B8416}"/>
          </ac:inkMkLst>
        </pc:inkChg>
        <pc:inkChg chg="add mod">
          <ac:chgData name="Kokchun Giang" userId="67e2125d-ec8c-4323-9653-9824a2ad815f" providerId="ADAL" clId="{DCC54989-7FD2-5047-809B-27BA7E8DEEE2}" dt="2024-01-25T17:50:29.716" v="302"/>
          <ac:inkMkLst>
            <pc:docMk/>
            <pc:sldMk cId="2303502608" sldId="331"/>
            <ac:inkMk id="485" creationId="{D9B4EDD7-8E97-E2EA-C0E2-50521F4DDB15}"/>
          </ac:inkMkLst>
        </pc:inkChg>
        <pc:inkChg chg="add mod">
          <ac:chgData name="Kokchun Giang" userId="67e2125d-ec8c-4323-9653-9824a2ad815f" providerId="ADAL" clId="{DCC54989-7FD2-5047-809B-27BA7E8DEEE2}" dt="2024-01-25T17:50:29.716" v="302"/>
          <ac:inkMkLst>
            <pc:docMk/>
            <pc:sldMk cId="2303502608" sldId="331"/>
            <ac:inkMk id="486" creationId="{55B6EC80-2E03-9248-27C5-983AF89F6478}"/>
          </ac:inkMkLst>
        </pc:inkChg>
        <pc:inkChg chg="add mod">
          <ac:chgData name="Kokchun Giang" userId="67e2125d-ec8c-4323-9653-9824a2ad815f" providerId="ADAL" clId="{DCC54989-7FD2-5047-809B-27BA7E8DEEE2}" dt="2024-01-25T17:50:47.491" v="307"/>
          <ac:inkMkLst>
            <pc:docMk/>
            <pc:sldMk cId="2303502608" sldId="331"/>
            <ac:inkMk id="489" creationId="{5E144D35-FADB-048A-ABC8-00B04A246A77}"/>
          </ac:inkMkLst>
        </pc:inkChg>
        <pc:inkChg chg="add mod">
          <ac:chgData name="Kokchun Giang" userId="67e2125d-ec8c-4323-9653-9824a2ad815f" providerId="ADAL" clId="{DCC54989-7FD2-5047-809B-27BA7E8DEEE2}" dt="2024-01-25T17:50:47.491" v="307"/>
          <ac:inkMkLst>
            <pc:docMk/>
            <pc:sldMk cId="2303502608" sldId="331"/>
            <ac:inkMk id="492" creationId="{D15AC38A-DC9B-C48D-E041-ED83E108FA55}"/>
          </ac:inkMkLst>
        </pc:inkChg>
        <pc:inkChg chg="add mod">
          <ac:chgData name="Kokchun Giang" userId="67e2125d-ec8c-4323-9653-9824a2ad815f" providerId="ADAL" clId="{DCC54989-7FD2-5047-809B-27BA7E8DEEE2}" dt="2024-01-25T17:50:47.491" v="307"/>
          <ac:inkMkLst>
            <pc:docMk/>
            <pc:sldMk cId="2303502608" sldId="331"/>
            <ac:inkMk id="529" creationId="{0051A9AA-D631-82A4-2CD0-5425575C33CE}"/>
          </ac:inkMkLst>
        </pc:inkChg>
        <pc:inkChg chg="add del mod">
          <ac:chgData name="Kokchun Giang" userId="67e2125d-ec8c-4323-9653-9824a2ad815f" providerId="ADAL" clId="{DCC54989-7FD2-5047-809B-27BA7E8DEEE2}" dt="2024-01-25T17:50:55.503" v="323" actId="9405"/>
          <ac:inkMkLst>
            <pc:docMk/>
            <pc:sldMk cId="2303502608" sldId="331"/>
            <ac:inkMk id="572" creationId="{369F8099-BA18-7547-E40D-C1DD57A7ED0E}"/>
          </ac:inkMkLst>
        </pc:inkChg>
        <pc:inkChg chg="add del mod">
          <ac:chgData name="Kokchun Giang" userId="67e2125d-ec8c-4323-9653-9824a2ad815f" providerId="ADAL" clId="{DCC54989-7FD2-5047-809B-27BA7E8DEEE2}" dt="2024-01-25T17:50:55.095" v="322" actId="9405"/>
          <ac:inkMkLst>
            <pc:docMk/>
            <pc:sldMk cId="2303502608" sldId="331"/>
            <ac:inkMk id="573" creationId="{D6D62C23-5072-7293-669A-7EF10B231C19}"/>
          </ac:inkMkLst>
        </pc:inkChg>
        <pc:inkChg chg="add del mod">
          <ac:chgData name="Kokchun Giang" userId="67e2125d-ec8c-4323-9653-9824a2ad815f" providerId="ADAL" clId="{DCC54989-7FD2-5047-809B-27BA7E8DEEE2}" dt="2024-01-25T17:50:54.833" v="321" actId="9405"/>
          <ac:inkMkLst>
            <pc:docMk/>
            <pc:sldMk cId="2303502608" sldId="331"/>
            <ac:inkMk id="574" creationId="{807B61DF-F597-4FE9-C824-C5AA4F6AE014}"/>
          </ac:inkMkLst>
        </pc:inkChg>
        <pc:inkChg chg="add del mod">
          <ac:chgData name="Kokchun Giang" userId="67e2125d-ec8c-4323-9653-9824a2ad815f" providerId="ADAL" clId="{DCC54989-7FD2-5047-809B-27BA7E8DEEE2}" dt="2024-01-25T17:50:54.600" v="320" actId="9405"/>
          <ac:inkMkLst>
            <pc:docMk/>
            <pc:sldMk cId="2303502608" sldId="331"/>
            <ac:inkMk id="575" creationId="{F7D1EA1A-D399-77DC-BEA1-F270C5170678}"/>
          </ac:inkMkLst>
        </pc:inkChg>
        <pc:inkChg chg="add del mod">
          <ac:chgData name="Kokchun Giang" userId="67e2125d-ec8c-4323-9653-9824a2ad815f" providerId="ADAL" clId="{DCC54989-7FD2-5047-809B-27BA7E8DEEE2}" dt="2024-01-25T17:50:54.262" v="319" actId="9405"/>
          <ac:inkMkLst>
            <pc:docMk/>
            <pc:sldMk cId="2303502608" sldId="331"/>
            <ac:inkMk id="576" creationId="{C22400CE-5CF1-F760-DF85-D7AF03CB519A}"/>
          </ac:inkMkLst>
        </pc:inkChg>
        <pc:inkChg chg="add del mod">
          <ac:chgData name="Kokchun Giang" userId="67e2125d-ec8c-4323-9653-9824a2ad815f" providerId="ADAL" clId="{DCC54989-7FD2-5047-809B-27BA7E8DEEE2}" dt="2024-01-25T17:50:53.968" v="318" actId="9405"/>
          <ac:inkMkLst>
            <pc:docMk/>
            <pc:sldMk cId="2303502608" sldId="331"/>
            <ac:inkMk id="577" creationId="{79459744-E2B4-8ED3-50DD-B91786EC791A}"/>
          </ac:inkMkLst>
        </pc:inkChg>
        <pc:inkChg chg="add del mod">
          <ac:chgData name="Kokchun Giang" userId="67e2125d-ec8c-4323-9653-9824a2ad815f" providerId="ADAL" clId="{DCC54989-7FD2-5047-809B-27BA7E8DEEE2}" dt="2024-01-25T17:50:53.725" v="317"/>
          <ac:inkMkLst>
            <pc:docMk/>
            <pc:sldMk cId="2303502608" sldId="331"/>
            <ac:inkMk id="578" creationId="{1DEC237E-9AE5-8D3A-D75A-73476BD33C43}"/>
          </ac:inkMkLst>
        </pc:inkChg>
        <pc:inkChg chg="add mod">
          <ac:chgData name="Kokchun Giang" userId="67e2125d-ec8c-4323-9653-9824a2ad815f" providerId="ADAL" clId="{DCC54989-7FD2-5047-809B-27BA7E8DEEE2}" dt="2024-01-25T17:51:01.988" v="339"/>
          <ac:inkMkLst>
            <pc:docMk/>
            <pc:sldMk cId="2303502608" sldId="331"/>
            <ac:inkMk id="581" creationId="{0B26BE0B-CA00-306C-AFE8-71BED787B786}"/>
          </ac:inkMkLst>
        </pc:inkChg>
        <pc:inkChg chg="add mod">
          <ac:chgData name="Kokchun Giang" userId="67e2125d-ec8c-4323-9653-9824a2ad815f" providerId="ADAL" clId="{DCC54989-7FD2-5047-809B-27BA7E8DEEE2}" dt="2024-01-25T17:51:01.988" v="339"/>
          <ac:inkMkLst>
            <pc:docMk/>
            <pc:sldMk cId="2303502608" sldId="331"/>
            <ac:inkMk id="582" creationId="{581CC03B-AD34-0485-4F6C-526165197D8E}"/>
          </ac:inkMkLst>
        </pc:inkChg>
        <pc:inkChg chg="add mod">
          <ac:chgData name="Kokchun Giang" userId="67e2125d-ec8c-4323-9653-9824a2ad815f" providerId="ADAL" clId="{DCC54989-7FD2-5047-809B-27BA7E8DEEE2}" dt="2024-01-25T17:51:01.988" v="339"/>
          <ac:inkMkLst>
            <pc:docMk/>
            <pc:sldMk cId="2303502608" sldId="331"/>
            <ac:inkMk id="583" creationId="{94EE0630-A1BC-FFE5-96D8-FEAF0602168B}"/>
          </ac:inkMkLst>
        </pc:inkChg>
        <pc:inkChg chg="add mod">
          <ac:chgData name="Kokchun Giang" userId="67e2125d-ec8c-4323-9653-9824a2ad815f" providerId="ADAL" clId="{DCC54989-7FD2-5047-809B-27BA7E8DEEE2}" dt="2024-01-25T17:51:01.988" v="339"/>
          <ac:inkMkLst>
            <pc:docMk/>
            <pc:sldMk cId="2303502608" sldId="331"/>
            <ac:inkMk id="584" creationId="{7E6CB912-48C4-58DA-850D-0D39F933D8F9}"/>
          </ac:inkMkLst>
        </pc:inkChg>
        <pc:inkChg chg="add mod">
          <ac:chgData name="Kokchun Giang" userId="67e2125d-ec8c-4323-9653-9824a2ad815f" providerId="ADAL" clId="{DCC54989-7FD2-5047-809B-27BA7E8DEEE2}" dt="2024-01-25T17:51:01.988" v="339"/>
          <ac:inkMkLst>
            <pc:docMk/>
            <pc:sldMk cId="2303502608" sldId="331"/>
            <ac:inkMk id="585" creationId="{71B574F4-DF4D-0067-8D39-F045F90FC55E}"/>
          </ac:inkMkLst>
        </pc:inkChg>
        <pc:inkChg chg="add mod">
          <ac:chgData name="Kokchun Giang" userId="67e2125d-ec8c-4323-9653-9824a2ad815f" providerId="ADAL" clId="{DCC54989-7FD2-5047-809B-27BA7E8DEEE2}" dt="2024-01-25T17:51:01.988" v="339"/>
          <ac:inkMkLst>
            <pc:docMk/>
            <pc:sldMk cId="2303502608" sldId="331"/>
            <ac:inkMk id="586" creationId="{3AB67960-5314-F59A-41E6-95EE5F8E2613}"/>
          </ac:inkMkLst>
        </pc:inkChg>
        <pc:inkChg chg="add mod">
          <ac:chgData name="Kokchun Giang" userId="67e2125d-ec8c-4323-9653-9824a2ad815f" providerId="ADAL" clId="{DCC54989-7FD2-5047-809B-27BA7E8DEEE2}" dt="2024-01-25T17:51:01.988" v="339"/>
          <ac:inkMkLst>
            <pc:docMk/>
            <pc:sldMk cId="2303502608" sldId="331"/>
            <ac:inkMk id="587" creationId="{2379104D-6CE6-D1B9-12AF-EDA0EC15926A}"/>
          </ac:inkMkLst>
        </pc:inkChg>
        <pc:inkChg chg="add mod">
          <ac:chgData name="Kokchun Giang" userId="67e2125d-ec8c-4323-9653-9824a2ad815f" providerId="ADAL" clId="{DCC54989-7FD2-5047-809B-27BA7E8DEEE2}" dt="2024-01-25T17:51:01.988" v="339"/>
          <ac:inkMkLst>
            <pc:docMk/>
            <pc:sldMk cId="2303502608" sldId="331"/>
            <ac:inkMk id="588" creationId="{7F5C01ED-4168-F84B-205D-6B12AF564FF2}"/>
          </ac:inkMkLst>
        </pc:inkChg>
        <pc:inkChg chg="add mod">
          <ac:chgData name="Kokchun Giang" userId="67e2125d-ec8c-4323-9653-9824a2ad815f" providerId="ADAL" clId="{DCC54989-7FD2-5047-809B-27BA7E8DEEE2}" dt="2024-01-25T17:51:01.988" v="339"/>
          <ac:inkMkLst>
            <pc:docMk/>
            <pc:sldMk cId="2303502608" sldId="331"/>
            <ac:inkMk id="589" creationId="{331AF838-CC88-0007-4EE3-FF0BA7E683DD}"/>
          </ac:inkMkLst>
        </pc:inkChg>
        <pc:inkChg chg="add mod">
          <ac:chgData name="Kokchun Giang" userId="67e2125d-ec8c-4323-9653-9824a2ad815f" providerId="ADAL" clId="{DCC54989-7FD2-5047-809B-27BA7E8DEEE2}" dt="2024-01-25T17:51:01.988" v="339"/>
          <ac:inkMkLst>
            <pc:docMk/>
            <pc:sldMk cId="2303502608" sldId="331"/>
            <ac:inkMk id="590" creationId="{55099564-61AA-0406-4793-8795FF2B7B4E}"/>
          </ac:inkMkLst>
        </pc:inkChg>
        <pc:inkChg chg="add mod">
          <ac:chgData name="Kokchun Giang" userId="67e2125d-ec8c-4323-9653-9824a2ad815f" providerId="ADAL" clId="{DCC54989-7FD2-5047-809B-27BA7E8DEEE2}" dt="2024-01-25T17:51:01.988" v="339"/>
          <ac:inkMkLst>
            <pc:docMk/>
            <pc:sldMk cId="2303502608" sldId="331"/>
            <ac:inkMk id="591" creationId="{9780642B-5EBD-5FB0-64E4-246C843D23F6}"/>
          </ac:inkMkLst>
        </pc:inkChg>
        <pc:inkChg chg="add mod">
          <ac:chgData name="Kokchun Giang" userId="67e2125d-ec8c-4323-9653-9824a2ad815f" providerId="ADAL" clId="{DCC54989-7FD2-5047-809B-27BA7E8DEEE2}" dt="2024-01-25T17:51:01.988" v="339"/>
          <ac:inkMkLst>
            <pc:docMk/>
            <pc:sldMk cId="2303502608" sldId="331"/>
            <ac:inkMk id="592" creationId="{B40A9A84-3118-986D-1524-4D37643157C3}"/>
          </ac:inkMkLst>
        </pc:inkChg>
        <pc:inkChg chg="add mod">
          <ac:chgData name="Kokchun Giang" userId="67e2125d-ec8c-4323-9653-9824a2ad815f" providerId="ADAL" clId="{DCC54989-7FD2-5047-809B-27BA7E8DEEE2}" dt="2024-01-25T17:51:01.988" v="339"/>
          <ac:inkMkLst>
            <pc:docMk/>
            <pc:sldMk cId="2303502608" sldId="331"/>
            <ac:inkMk id="593" creationId="{625B2FB2-4FCB-94B3-9F09-0C653D4718DF}"/>
          </ac:inkMkLst>
        </pc:inkChg>
        <pc:inkChg chg="add mod">
          <ac:chgData name="Kokchun Giang" userId="67e2125d-ec8c-4323-9653-9824a2ad815f" providerId="ADAL" clId="{DCC54989-7FD2-5047-809B-27BA7E8DEEE2}" dt="2024-01-25T17:51:01.988" v="339"/>
          <ac:inkMkLst>
            <pc:docMk/>
            <pc:sldMk cId="2303502608" sldId="331"/>
            <ac:inkMk id="596" creationId="{C398E9B5-1BF9-9AD3-E764-947BF39F99AA}"/>
          </ac:inkMkLst>
        </pc:inkChg>
        <pc:inkChg chg="add mod">
          <ac:chgData name="Kokchun Giang" userId="67e2125d-ec8c-4323-9653-9824a2ad815f" providerId="ADAL" clId="{DCC54989-7FD2-5047-809B-27BA7E8DEEE2}" dt="2024-01-25T17:51:01.988" v="339"/>
          <ac:inkMkLst>
            <pc:docMk/>
            <pc:sldMk cId="2303502608" sldId="331"/>
            <ac:inkMk id="610" creationId="{A0A292EE-6319-550D-1C5B-59B7C46F1ECE}"/>
          </ac:inkMkLst>
        </pc:inkChg>
        <pc:inkChg chg="add mod">
          <ac:chgData name="Kokchun Giang" userId="67e2125d-ec8c-4323-9653-9824a2ad815f" providerId="ADAL" clId="{DCC54989-7FD2-5047-809B-27BA7E8DEEE2}" dt="2024-01-25T17:51:03.260" v="342"/>
          <ac:inkMkLst>
            <pc:docMk/>
            <pc:sldMk cId="2303502608" sldId="331"/>
            <ac:inkMk id="619" creationId="{D96DAB9F-EA92-57DF-C660-A50F5EF39DFF}"/>
          </ac:inkMkLst>
        </pc:inkChg>
        <pc:inkChg chg="add mod">
          <ac:chgData name="Kokchun Giang" userId="67e2125d-ec8c-4323-9653-9824a2ad815f" providerId="ADAL" clId="{DCC54989-7FD2-5047-809B-27BA7E8DEEE2}" dt="2024-01-25T17:51:03.260" v="342"/>
          <ac:inkMkLst>
            <pc:docMk/>
            <pc:sldMk cId="2303502608" sldId="331"/>
            <ac:inkMk id="621" creationId="{D03F0B9C-81C6-230C-19C5-3CBDBB0648CE}"/>
          </ac:inkMkLst>
        </pc:inkChg>
        <pc:inkChg chg="add mod">
          <ac:chgData name="Kokchun Giang" userId="67e2125d-ec8c-4323-9653-9824a2ad815f" providerId="ADAL" clId="{DCC54989-7FD2-5047-809B-27BA7E8DEEE2}" dt="2024-01-25T17:51:16.688" v="358"/>
          <ac:inkMkLst>
            <pc:docMk/>
            <pc:sldMk cId="2303502608" sldId="331"/>
            <ac:inkMk id="627" creationId="{BF43B935-B46B-2167-12B5-6375A0A2344B}"/>
          </ac:inkMkLst>
        </pc:inkChg>
        <pc:inkChg chg="add mod">
          <ac:chgData name="Kokchun Giang" userId="67e2125d-ec8c-4323-9653-9824a2ad815f" providerId="ADAL" clId="{DCC54989-7FD2-5047-809B-27BA7E8DEEE2}" dt="2024-01-25T17:51:16.688" v="358"/>
          <ac:inkMkLst>
            <pc:docMk/>
            <pc:sldMk cId="2303502608" sldId="331"/>
            <ac:inkMk id="628" creationId="{B3EE7F8A-85CD-47FA-6530-958CFB7F088A}"/>
          </ac:inkMkLst>
        </pc:inkChg>
        <pc:inkChg chg="add mod">
          <ac:chgData name="Kokchun Giang" userId="67e2125d-ec8c-4323-9653-9824a2ad815f" providerId="ADAL" clId="{DCC54989-7FD2-5047-809B-27BA7E8DEEE2}" dt="2024-01-25T17:51:16.688" v="358"/>
          <ac:inkMkLst>
            <pc:docMk/>
            <pc:sldMk cId="2303502608" sldId="331"/>
            <ac:inkMk id="629" creationId="{83027A32-B0BA-73E9-8634-A19734C2822A}"/>
          </ac:inkMkLst>
        </pc:inkChg>
        <pc:inkChg chg="add mod">
          <ac:chgData name="Kokchun Giang" userId="67e2125d-ec8c-4323-9653-9824a2ad815f" providerId="ADAL" clId="{DCC54989-7FD2-5047-809B-27BA7E8DEEE2}" dt="2024-01-25T17:51:16.688" v="358"/>
          <ac:inkMkLst>
            <pc:docMk/>
            <pc:sldMk cId="2303502608" sldId="331"/>
            <ac:inkMk id="630" creationId="{7A7B2120-1039-11BC-2E2C-5E5991B5A91C}"/>
          </ac:inkMkLst>
        </pc:inkChg>
        <pc:inkChg chg="add mod">
          <ac:chgData name="Kokchun Giang" userId="67e2125d-ec8c-4323-9653-9824a2ad815f" providerId="ADAL" clId="{DCC54989-7FD2-5047-809B-27BA7E8DEEE2}" dt="2024-01-25T17:51:16.688" v="358"/>
          <ac:inkMkLst>
            <pc:docMk/>
            <pc:sldMk cId="2303502608" sldId="331"/>
            <ac:inkMk id="631" creationId="{94FC57D6-8BDE-B351-5370-E67014D45890}"/>
          </ac:inkMkLst>
        </pc:inkChg>
        <pc:inkChg chg="add mod">
          <ac:chgData name="Kokchun Giang" userId="67e2125d-ec8c-4323-9653-9824a2ad815f" providerId="ADAL" clId="{DCC54989-7FD2-5047-809B-27BA7E8DEEE2}" dt="2024-01-25T17:51:16.688" v="358"/>
          <ac:inkMkLst>
            <pc:docMk/>
            <pc:sldMk cId="2303502608" sldId="331"/>
            <ac:inkMk id="632" creationId="{B08C05BC-9267-0E20-9035-F9417B04D296}"/>
          </ac:inkMkLst>
        </pc:inkChg>
        <pc:inkChg chg="add mod">
          <ac:chgData name="Kokchun Giang" userId="67e2125d-ec8c-4323-9653-9824a2ad815f" providerId="ADAL" clId="{DCC54989-7FD2-5047-809B-27BA7E8DEEE2}" dt="2024-01-25T17:51:16.688" v="358"/>
          <ac:inkMkLst>
            <pc:docMk/>
            <pc:sldMk cId="2303502608" sldId="331"/>
            <ac:inkMk id="633" creationId="{1DB80443-9D8E-A0CE-B9C3-56DD724F6EED}"/>
          </ac:inkMkLst>
        </pc:inkChg>
        <pc:inkChg chg="add mod">
          <ac:chgData name="Kokchun Giang" userId="67e2125d-ec8c-4323-9653-9824a2ad815f" providerId="ADAL" clId="{DCC54989-7FD2-5047-809B-27BA7E8DEEE2}" dt="2024-01-25T17:51:16.688" v="358"/>
          <ac:inkMkLst>
            <pc:docMk/>
            <pc:sldMk cId="2303502608" sldId="331"/>
            <ac:inkMk id="637" creationId="{0732FC60-1CFA-2842-4F7E-258CABF28917}"/>
          </ac:inkMkLst>
        </pc:inkChg>
        <pc:inkChg chg="add mod">
          <ac:chgData name="Kokchun Giang" userId="67e2125d-ec8c-4323-9653-9824a2ad815f" providerId="ADAL" clId="{DCC54989-7FD2-5047-809B-27BA7E8DEEE2}" dt="2024-01-25T17:51:16.688" v="358"/>
          <ac:inkMkLst>
            <pc:docMk/>
            <pc:sldMk cId="2303502608" sldId="331"/>
            <ac:inkMk id="682" creationId="{418651D2-FE8E-9D33-AA2C-DCE8AE2519CA}"/>
          </ac:inkMkLst>
        </pc:inkChg>
        <pc:inkChg chg="add mod">
          <ac:chgData name="Kokchun Giang" userId="67e2125d-ec8c-4323-9653-9824a2ad815f" providerId="ADAL" clId="{DCC54989-7FD2-5047-809B-27BA7E8DEEE2}" dt="2024-01-25T17:51:16.688" v="358"/>
          <ac:inkMkLst>
            <pc:docMk/>
            <pc:sldMk cId="2303502608" sldId="331"/>
            <ac:inkMk id="683" creationId="{F6507877-ACDE-52D1-CE87-EFFC6223945D}"/>
          </ac:inkMkLst>
        </pc:inkChg>
        <pc:inkChg chg="add mod">
          <ac:chgData name="Kokchun Giang" userId="67e2125d-ec8c-4323-9653-9824a2ad815f" providerId="ADAL" clId="{DCC54989-7FD2-5047-809B-27BA7E8DEEE2}" dt="2024-01-25T17:51:16.688" v="358"/>
          <ac:inkMkLst>
            <pc:docMk/>
            <pc:sldMk cId="2303502608" sldId="331"/>
            <ac:inkMk id="684" creationId="{40C012E0-F312-1DCC-D05C-D255805C4DF4}"/>
          </ac:inkMkLst>
        </pc:inkChg>
        <pc:inkChg chg="add mod">
          <ac:chgData name="Kokchun Giang" userId="67e2125d-ec8c-4323-9653-9824a2ad815f" providerId="ADAL" clId="{DCC54989-7FD2-5047-809B-27BA7E8DEEE2}" dt="2024-01-25T17:51:16.688" v="358"/>
          <ac:inkMkLst>
            <pc:docMk/>
            <pc:sldMk cId="2303502608" sldId="331"/>
            <ac:inkMk id="685" creationId="{5A6D7357-9A73-D072-4A02-95C6359D90A3}"/>
          </ac:inkMkLst>
        </pc:inkChg>
        <pc:inkChg chg="add mod">
          <ac:chgData name="Kokchun Giang" userId="67e2125d-ec8c-4323-9653-9824a2ad815f" providerId="ADAL" clId="{DCC54989-7FD2-5047-809B-27BA7E8DEEE2}" dt="2024-01-25T17:51:16.688" v="358"/>
          <ac:inkMkLst>
            <pc:docMk/>
            <pc:sldMk cId="2303502608" sldId="331"/>
            <ac:inkMk id="686" creationId="{0FB84BFB-7AF4-3C33-8F9F-91D485097924}"/>
          </ac:inkMkLst>
        </pc:inkChg>
        <pc:inkChg chg="add mod">
          <ac:chgData name="Kokchun Giang" userId="67e2125d-ec8c-4323-9653-9824a2ad815f" providerId="ADAL" clId="{DCC54989-7FD2-5047-809B-27BA7E8DEEE2}" dt="2024-01-25T17:51:16.688" v="358"/>
          <ac:inkMkLst>
            <pc:docMk/>
            <pc:sldMk cId="2303502608" sldId="331"/>
            <ac:inkMk id="737" creationId="{C2FDF780-E8BA-BE36-E6DE-91CEE16752D5}"/>
          </ac:inkMkLst>
        </pc:inkChg>
        <pc:inkChg chg="add mod">
          <ac:chgData name="Kokchun Giang" userId="67e2125d-ec8c-4323-9653-9824a2ad815f" providerId="ADAL" clId="{DCC54989-7FD2-5047-809B-27BA7E8DEEE2}" dt="2024-01-25T17:51:16.688" v="358"/>
          <ac:inkMkLst>
            <pc:docMk/>
            <pc:sldMk cId="2303502608" sldId="331"/>
            <ac:inkMk id="756" creationId="{AB369320-1DFF-46F6-1371-23B2BAE47DC7}"/>
          </ac:inkMkLst>
        </pc:inkChg>
        <pc:inkChg chg="add mod">
          <ac:chgData name="Kokchun Giang" userId="67e2125d-ec8c-4323-9653-9824a2ad815f" providerId="ADAL" clId="{DCC54989-7FD2-5047-809B-27BA7E8DEEE2}" dt="2024-01-25T20:10:25.779" v="2183" actId="164"/>
          <ac:inkMkLst>
            <pc:docMk/>
            <pc:sldMk cId="2303502608" sldId="331"/>
            <ac:inkMk id="796" creationId="{40B85EC3-17B1-ED82-3EA9-31518C140137}"/>
          </ac:inkMkLst>
        </pc:inkChg>
        <pc:inkChg chg="add mod">
          <ac:chgData name="Kokchun Giang" userId="67e2125d-ec8c-4323-9653-9824a2ad815f" providerId="ADAL" clId="{DCC54989-7FD2-5047-809B-27BA7E8DEEE2}" dt="2024-01-25T20:10:25.779" v="2183" actId="164"/>
          <ac:inkMkLst>
            <pc:docMk/>
            <pc:sldMk cId="2303502608" sldId="331"/>
            <ac:inkMk id="797" creationId="{B25255CE-D206-1E3C-E473-FA1B160CCD7F}"/>
          </ac:inkMkLst>
        </pc:inkChg>
        <pc:inkChg chg="add mod">
          <ac:chgData name="Kokchun Giang" userId="67e2125d-ec8c-4323-9653-9824a2ad815f" providerId="ADAL" clId="{DCC54989-7FD2-5047-809B-27BA7E8DEEE2}" dt="2024-01-25T20:10:25.779" v="2183" actId="164"/>
          <ac:inkMkLst>
            <pc:docMk/>
            <pc:sldMk cId="2303502608" sldId="331"/>
            <ac:inkMk id="798" creationId="{34DF3CB6-46AA-D455-3FDF-83D2979E1AE3}"/>
          </ac:inkMkLst>
        </pc:inkChg>
        <pc:inkChg chg="add mod">
          <ac:chgData name="Kokchun Giang" userId="67e2125d-ec8c-4323-9653-9824a2ad815f" providerId="ADAL" clId="{DCC54989-7FD2-5047-809B-27BA7E8DEEE2}" dt="2024-01-25T20:10:25.779" v="2183" actId="164"/>
          <ac:inkMkLst>
            <pc:docMk/>
            <pc:sldMk cId="2303502608" sldId="331"/>
            <ac:inkMk id="799" creationId="{59A8E446-4F6A-F1B4-3C5A-EE54A11CED60}"/>
          </ac:inkMkLst>
        </pc:inkChg>
        <pc:inkChg chg="add mod">
          <ac:chgData name="Kokchun Giang" userId="67e2125d-ec8c-4323-9653-9824a2ad815f" providerId="ADAL" clId="{DCC54989-7FD2-5047-809B-27BA7E8DEEE2}" dt="2024-01-25T20:10:25.779" v="2183" actId="164"/>
          <ac:inkMkLst>
            <pc:docMk/>
            <pc:sldMk cId="2303502608" sldId="331"/>
            <ac:inkMk id="800" creationId="{40860B2C-ECE7-8C5B-6C40-9C9495CA3B28}"/>
          </ac:inkMkLst>
        </pc:inkChg>
        <pc:inkChg chg="add mod">
          <ac:chgData name="Kokchun Giang" userId="67e2125d-ec8c-4323-9653-9824a2ad815f" providerId="ADAL" clId="{DCC54989-7FD2-5047-809B-27BA7E8DEEE2}" dt="2024-01-25T20:10:25.779" v="2183" actId="164"/>
          <ac:inkMkLst>
            <pc:docMk/>
            <pc:sldMk cId="2303502608" sldId="331"/>
            <ac:inkMk id="801" creationId="{08171F72-EC68-CEE5-B2DA-EE4F3E784291}"/>
          </ac:inkMkLst>
        </pc:inkChg>
        <pc:inkChg chg="add mod">
          <ac:chgData name="Kokchun Giang" userId="67e2125d-ec8c-4323-9653-9824a2ad815f" providerId="ADAL" clId="{DCC54989-7FD2-5047-809B-27BA7E8DEEE2}" dt="2024-01-25T20:10:25.779" v="2183" actId="164"/>
          <ac:inkMkLst>
            <pc:docMk/>
            <pc:sldMk cId="2303502608" sldId="331"/>
            <ac:inkMk id="802" creationId="{D5266575-8C01-25CB-5F30-2C0B327B5598}"/>
          </ac:inkMkLst>
        </pc:inkChg>
        <pc:inkChg chg="add mod">
          <ac:chgData name="Kokchun Giang" userId="67e2125d-ec8c-4323-9653-9824a2ad815f" providerId="ADAL" clId="{DCC54989-7FD2-5047-809B-27BA7E8DEEE2}" dt="2024-01-25T20:10:25.779" v="2183" actId="164"/>
          <ac:inkMkLst>
            <pc:docMk/>
            <pc:sldMk cId="2303502608" sldId="331"/>
            <ac:inkMk id="803" creationId="{62B4B24F-EA9F-AF7A-0B61-A1A9ACE3611C}"/>
          </ac:inkMkLst>
        </pc:inkChg>
        <pc:inkChg chg="add del mod">
          <ac:chgData name="Kokchun Giang" userId="67e2125d-ec8c-4323-9653-9824a2ad815f" providerId="ADAL" clId="{DCC54989-7FD2-5047-809B-27BA7E8DEEE2}" dt="2024-01-25T17:51:32.061" v="374" actId="9405"/>
          <ac:inkMkLst>
            <pc:docMk/>
            <pc:sldMk cId="2303502608" sldId="331"/>
            <ac:inkMk id="804" creationId="{D904EED5-6A1B-23BE-7236-F18608D99E3B}"/>
          </ac:inkMkLst>
        </pc:inkChg>
        <pc:inkChg chg="add del mod">
          <ac:chgData name="Kokchun Giang" userId="67e2125d-ec8c-4323-9653-9824a2ad815f" providerId="ADAL" clId="{DCC54989-7FD2-5047-809B-27BA7E8DEEE2}" dt="2024-01-25T17:51:31.539" v="373" actId="9405"/>
          <ac:inkMkLst>
            <pc:docMk/>
            <pc:sldMk cId="2303502608" sldId="331"/>
            <ac:inkMk id="805" creationId="{B059DD56-FEB2-A462-0506-016018EB477E}"/>
          </ac:inkMkLst>
        </pc:inkChg>
        <pc:inkChg chg="add del mod">
          <ac:chgData name="Kokchun Giang" userId="67e2125d-ec8c-4323-9653-9824a2ad815f" providerId="ADAL" clId="{DCC54989-7FD2-5047-809B-27BA7E8DEEE2}" dt="2024-01-25T17:51:31.257" v="372"/>
          <ac:inkMkLst>
            <pc:docMk/>
            <pc:sldMk cId="2303502608" sldId="331"/>
            <ac:inkMk id="806" creationId="{E8213FBC-7BC3-61CE-4B08-2B3CD26301D9}"/>
          </ac:inkMkLst>
        </pc:inkChg>
        <pc:inkChg chg="add mod">
          <ac:chgData name="Kokchun Giang" userId="67e2125d-ec8c-4323-9653-9824a2ad815f" providerId="ADAL" clId="{DCC54989-7FD2-5047-809B-27BA7E8DEEE2}" dt="2024-01-25T17:51:35.905" v="383"/>
          <ac:inkMkLst>
            <pc:docMk/>
            <pc:sldMk cId="2303502608" sldId="331"/>
            <ac:inkMk id="810" creationId="{7535D643-2A79-1929-3083-C85383B84065}"/>
          </ac:inkMkLst>
        </pc:inkChg>
        <pc:inkChg chg="add mod">
          <ac:chgData name="Kokchun Giang" userId="67e2125d-ec8c-4323-9653-9824a2ad815f" providerId="ADAL" clId="{DCC54989-7FD2-5047-809B-27BA7E8DEEE2}" dt="2024-01-25T17:51:35.905" v="383"/>
          <ac:inkMkLst>
            <pc:docMk/>
            <pc:sldMk cId="2303502608" sldId="331"/>
            <ac:inkMk id="811" creationId="{30606498-AC3B-6FFA-EB09-AD521444EA89}"/>
          </ac:inkMkLst>
        </pc:inkChg>
        <pc:inkChg chg="add mod">
          <ac:chgData name="Kokchun Giang" userId="67e2125d-ec8c-4323-9653-9824a2ad815f" providerId="ADAL" clId="{DCC54989-7FD2-5047-809B-27BA7E8DEEE2}" dt="2024-01-25T17:51:35.905" v="383"/>
          <ac:inkMkLst>
            <pc:docMk/>
            <pc:sldMk cId="2303502608" sldId="331"/>
            <ac:inkMk id="812" creationId="{10EE7AF9-48B5-5163-E0A5-9082A12962A6}"/>
          </ac:inkMkLst>
        </pc:inkChg>
        <pc:inkChg chg="add mod">
          <ac:chgData name="Kokchun Giang" userId="67e2125d-ec8c-4323-9653-9824a2ad815f" providerId="ADAL" clId="{DCC54989-7FD2-5047-809B-27BA7E8DEEE2}" dt="2024-01-25T17:51:35.905" v="383"/>
          <ac:inkMkLst>
            <pc:docMk/>
            <pc:sldMk cId="2303502608" sldId="331"/>
            <ac:inkMk id="813" creationId="{D97F593C-4C84-AFF2-F6DC-AAF7B8C7C078}"/>
          </ac:inkMkLst>
        </pc:inkChg>
        <pc:inkChg chg="add mod">
          <ac:chgData name="Kokchun Giang" userId="67e2125d-ec8c-4323-9653-9824a2ad815f" providerId="ADAL" clId="{DCC54989-7FD2-5047-809B-27BA7E8DEEE2}" dt="2024-01-25T17:51:35.905" v="383"/>
          <ac:inkMkLst>
            <pc:docMk/>
            <pc:sldMk cId="2303502608" sldId="331"/>
            <ac:inkMk id="814" creationId="{0F73C27F-D863-6418-741A-4DCF1BBACC9A}"/>
          </ac:inkMkLst>
        </pc:inkChg>
        <pc:inkChg chg="add mod">
          <ac:chgData name="Kokchun Giang" userId="67e2125d-ec8c-4323-9653-9824a2ad815f" providerId="ADAL" clId="{DCC54989-7FD2-5047-809B-27BA7E8DEEE2}" dt="2024-01-25T17:51:35.905" v="383"/>
          <ac:inkMkLst>
            <pc:docMk/>
            <pc:sldMk cId="2303502608" sldId="331"/>
            <ac:inkMk id="815" creationId="{DFE8A25A-EF82-2B51-DA4A-80CEF8584E0D}"/>
          </ac:inkMkLst>
        </pc:inkChg>
        <pc:inkChg chg="add mod">
          <ac:chgData name="Kokchun Giang" userId="67e2125d-ec8c-4323-9653-9824a2ad815f" providerId="ADAL" clId="{DCC54989-7FD2-5047-809B-27BA7E8DEEE2}" dt="2024-01-25T17:51:35.905" v="383"/>
          <ac:inkMkLst>
            <pc:docMk/>
            <pc:sldMk cId="2303502608" sldId="331"/>
            <ac:inkMk id="816" creationId="{077AC71F-7AAA-7E12-2CA8-DD633457AA51}"/>
          </ac:inkMkLst>
        </pc:inkChg>
        <pc:inkChg chg="add mod">
          <ac:chgData name="Kokchun Giang" userId="67e2125d-ec8c-4323-9653-9824a2ad815f" providerId="ADAL" clId="{DCC54989-7FD2-5047-809B-27BA7E8DEEE2}" dt="2024-01-25T17:51:35.905" v="383"/>
          <ac:inkMkLst>
            <pc:docMk/>
            <pc:sldMk cId="2303502608" sldId="331"/>
            <ac:inkMk id="817" creationId="{626825A4-2B50-0B19-A750-044B4858B150}"/>
          </ac:inkMkLst>
        </pc:inkChg>
        <pc:inkChg chg="add mod">
          <ac:chgData name="Kokchun Giang" userId="67e2125d-ec8c-4323-9653-9824a2ad815f" providerId="ADAL" clId="{DCC54989-7FD2-5047-809B-27BA7E8DEEE2}" dt="2024-01-25T17:51:51.984" v="403"/>
          <ac:inkMkLst>
            <pc:docMk/>
            <pc:sldMk cId="2303502608" sldId="331"/>
            <ac:inkMk id="820" creationId="{2FD9A06B-E389-2440-BEE1-21CF396E5C27}"/>
          </ac:inkMkLst>
        </pc:inkChg>
        <pc:inkChg chg="add mod">
          <ac:chgData name="Kokchun Giang" userId="67e2125d-ec8c-4323-9653-9824a2ad815f" providerId="ADAL" clId="{DCC54989-7FD2-5047-809B-27BA7E8DEEE2}" dt="2024-01-25T17:51:51.984" v="403"/>
          <ac:inkMkLst>
            <pc:docMk/>
            <pc:sldMk cId="2303502608" sldId="331"/>
            <ac:inkMk id="821" creationId="{E477FE90-9984-A9EC-1E68-B8F292C03009}"/>
          </ac:inkMkLst>
        </pc:inkChg>
        <pc:inkChg chg="add mod">
          <ac:chgData name="Kokchun Giang" userId="67e2125d-ec8c-4323-9653-9824a2ad815f" providerId="ADAL" clId="{DCC54989-7FD2-5047-809B-27BA7E8DEEE2}" dt="2024-01-25T17:51:51.984" v="403"/>
          <ac:inkMkLst>
            <pc:docMk/>
            <pc:sldMk cId="2303502608" sldId="331"/>
            <ac:inkMk id="822" creationId="{5F73CA45-CFF7-97FF-5F43-6B81E74367AF}"/>
          </ac:inkMkLst>
        </pc:inkChg>
        <pc:inkChg chg="add mod">
          <ac:chgData name="Kokchun Giang" userId="67e2125d-ec8c-4323-9653-9824a2ad815f" providerId="ADAL" clId="{DCC54989-7FD2-5047-809B-27BA7E8DEEE2}" dt="2024-01-25T17:51:51.984" v="403"/>
          <ac:inkMkLst>
            <pc:docMk/>
            <pc:sldMk cId="2303502608" sldId="331"/>
            <ac:inkMk id="823" creationId="{D71377CF-4069-4AAE-D467-38A16B6AF75C}"/>
          </ac:inkMkLst>
        </pc:inkChg>
        <pc:inkChg chg="add mod">
          <ac:chgData name="Kokchun Giang" userId="67e2125d-ec8c-4323-9653-9824a2ad815f" providerId="ADAL" clId="{DCC54989-7FD2-5047-809B-27BA7E8DEEE2}" dt="2024-01-25T17:51:51.984" v="403"/>
          <ac:inkMkLst>
            <pc:docMk/>
            <pc:sldMk cId="2303502608" sldId="331"/>
            <ac:inkMk id="824" creationId="{7173EE3F-ADBC-24FA-7933-935A9F80AA30}"/>
          </ac:inkMkLst>
        </pc:inkChg>
        <pc:inkChg chg="add mod">
          <ac:chgData name="Kokchun Giang" userId="67e2125d-ec8c-4323-9653-9824a2ad815f" providerId="ADAL" clId="{DCC54989-7FD2-5047-809B-27BA7E8DEEE2}" dt="2024-01-25T17:51:51.984" v="403"/>
          <ac:inkMkLst>
            <pc:docMk/>
            <pc:sldMk cId="2303502608" sldId="331"/>
            <ac:inkMk id="825" creationId="{29423DF2-68B4-67A6-42DA-71BF8B8DAF34}"/>
          </ac:inkMkLst>
        </pc:inkChg>
        <pc:inkChg chg="add mod">
          <ac:chgData name="Kokchun Giang" userId="67e2125d-ec8c-4323-9653-9824a2ad815f" providerId="ADAL" clId="{DCC54989-7FD2-5047-809B-27BA7E8DEEE2}" dt="2024-01-25T17:51:51.984" v="403"/>
          <ac:inkMkLst>
            <pc:docMk/>
            <pc:sldMk cId="2303502608" sldId="331"/>
            <ac:inkMk id="826" creationId="{A906CCAC-3F8E-68E3-13AB-8E6DF28AD3AA}"/>
          </ac:inkMkLst>
        </pc:inkChg>
        <pc:inkChg chg="add mod">
          <ac:chgData name="Kokchun Giang" userId="67e2125d-ec8c-4323-9653-9824a2ad815f" providerId="ADAL" clId="{DCC54989-7FD2-5047-809B-27BA7E8DEEE2}" dt="2024-01-25T17:51:51.984" v="403"/>
          <ac:inkMkLst>
            <pc:docMk/>
            <pc:sldMk cId="2303502608" sldId="331"/>
            <ac:inkMk id="827" creationId="{07C94903-116B-7474-75BE-EE0983152595}"/>
          </ac:inkMkLst>
        </pc:inkChg>
        <pc:inkChg chg="add mod">
          <ac:chgData name="Kokchun Giang" userId="67e2125d-ec8c-4323-9653-9824a2ad815f" providerId="ADAL" clId="{DCC54989-7FD2-5047-809B-27BA7E8DEEE2}" dt="2024-01-25T17:51:51.984" v="403"/>
          <ac:inkMkLst>
            <pc:docMk/>
            <pc:sldMk cId="2303502608" sldId="331"/>
            <ac:inkMk id="828" creationId="{F79031D8-7697-57CB-9812-8760B992ACEB}"/>
          </ac:inkMkLst>
        </pc:inkChg>
        <pc:inkChg chg="add mod">
          <ac:chgData name="Kokchun Giang" userId="67e2125d-ec8c-4323-9653-9824a2ad815f" providerId="ADAL" clId="{DCC54989-7FD2-5047-809B-27BA7E8DEEE2}" dt="2024-01-25T17:51:51.984" v="403"/>
          <ac:inkMkLst>
            <pc:docMk/>
            <pc:sldMk cId="2303502608" sldId="331"/>
            <ac:inkMk id="829" creationId="{F11BBC63-51DC-CF28-A03B-78A4C8AEAC17}"/>
          </ac:inkMkLst>
        </pc:inkChg>
        <pc:inkChg chg="add mod">
          <ac:chgData name="Kokchun Giang" userId="67e2125d-ec8c-4323-9653-9824a2ad815f" providerId="ADAL" clId="{DCC54989-7FD2-5047-809B-27BA7E8DEEE2}" dt="2024-01-25T17:51:51.984" v="403"/>
          <ac:inkMkLst>
            <pc:docMk/>
            <pc:sldMk cId="2303502608" sldId="331"/>
            <ac:inkMk id="830" creationId="{50313D44-4BC6-F177-5761-8C6636B55DE9}"/>
          </ac:inkMkLst>
        </pc:inkChg>
        <pc:inkChg chg="add mod">
          <ac:chgData name="Kokchun Giang" userId="67e2125d-ec8c-4323-9653-9824a2ad815f" providerId="ADAL" clId="{DCC54989-7FD2-5047-809B-27BA7E8DEEE2}" dt="2024-01-25T17:51:51.984" v="403"/>
          <ac:inkMkLst>
            <pc:docMk/>
            <pc:sldMk cId="2303502608" sldId="331"/>
            <ac:inkMk id="831" creationId="{0F267313-C1E1-DF77-D310-5E162F6A93E4}"/>
          </ac:inkMkLst>
        </pc:inkChg>
        <pc:inkChg chg="add mod">
          <ac:chgData name="Kokchun Giang" userId="67e2125d-ec8c-4323-9653-9824a2ad815f" providerId="ADAL" clId="{DCC54989-7FD2-5047-809B-27BA7E8DEEE2}" dt="2024-01-25T17:51:51.984" v="403"/>
          <ac:inkMkLst>
            <pc:docMk/>
            <pc:sldMk cId="2303502608" sldId="331"/>
            <ac:inkMk id="832" creationId="{EB058877-25FA-7FA3-939F-2C2C9C7EF633}"/>
          </ac:inkMkLst>
        </pc:inkChg>
        <pc:inkChg chg="add mod">
          <ac:chgData name="Kokchun Giang" userId="67e2125d-ec8c-4323-9653-9824a2ad815f" providerId="ADAL" clId="{DCC54989-7FD2-5047-809B-27BA7E8DEEE2}" dt="2024-01-25T17:51:51.984" v="403"/>
          <ac:inkMkLst>
            <pc:docMk/>
            <pc:sldMk cId="2303502608" sldId="331"/>
            <ac:inkMk id="833" creationId="{3370BC6D-F631-38A2-77C0-52AE713A8BB1}"/>
          </ac:inkMkLst>
        </pc:inkChg>
        <pc:inkChg chg="add mod">
          <ac:chgData name="Kokchun Giang" userId="67e2125d-ec8c-4323-9653-9824a2ad815f" providerId="ADAL" clId="{DCC54989-7FD2-5047-809B-27BA7E8DEEE2}" dt="2024-01-25T17:51:51.984" v="403"/>
          <ac:inkMkLst>
            <pc:docMk/>
            <pc:sldMk cId="2303502608" sldId="331"/>
            <ac:inkMk id="834" creationId="{D65A7F5D-A641-DA7B-C281-1F51F5CBD0B4}"/>
          </ac:inkMkLst>
        </pc:inkChg>
        <pc:inkChg chg="add mod">
          <ac:chgData name="Kokchun Giang" userId="67e2125d-ec8c-4323-9653-9824a2ad815f" providerId="ADAL" clId="{DCC54989-7FD2-5047-809B-27BA7E8DEEE2}" dt="2024-01-25T17:51:51.984" v="403"/>
          <ac:inkMkLst>
            <pc:docMk/>
            <pc:sldMk cId="2303502608" sldId="331"/>
            <ac:inkMk id="835" creationId="{9D416584-DE5D-D125-B491-A619E38CA9C0}"/>
          </ac:inkMkLst>
        </pc:inkChg>
        <pc:inkChg chg="add mod">
          <ac:chgData name="Kokchun Giang" userId="67e2125d-ec8c-4323-9653-9824a2ad815f" providerId="ADAL" clId="{DCC54989-7FD2-5047-809B-27BA7E8DEEE2}" dt="2024-01-25T17:51:51.984" v="403"/>
          <ac:inkMkLst>
            <pc:docMk/>
            <pc:sldMk cId="2303502608" sldId="331"/>
            <ac:inkMk id="836" creationId="{C7DD38D3-2018-2E9F-77DF-7C385E0ED432}"/>
          </ac:inkMkLst>
        </pc:inkChg>
        <pc:inkChg chg="add mod">
          <ac:chgData name="Kokchun Giang" userId="67e2125d-ec8c-4323-9653-9824a2ad815f" providerId="ADAL" clId="{DCC54989-7FD2-5047-809B-27BA7E8DEEE2}" dt="2024-01-25T17:51:58.444" v="409"/>
          <ac:inkMkLst>
            <pc:docMk/>
            <pc:sldMk cId="2303502608" sldId="331"/>
            <ac:inkMk id="840" creationId="{DD0016A4-909E-2770-2D12-C22A83054164}"/>
          </ac:inkMkLst>
        </pc:inkChg>
        <pc:inkChg chg="add mod">
          <ac:chgData name="Kokchun Giang" userId="67e2125d-ec8c-4323-9653-9824a2ad815f" providerId="ADAL" clId="{DCC54989-7FD2-5047-809B-27BA7E8DEEE2}" dt="2024-01-25T17:51:58.444" v="409"/>
          <ac:inkMkLst>
            <pc:docMk/>
            <pc:sldMk cId="2303502608" sldId="331"/>
            <ac:inkMk id="841" creationId="{B5485CD1-00FD-9016-3433-0F157C524328}"/>
          </ac:inkMkLst>
        </pc:inkChg>
        <pc:inkChg chg="add mod">
          <ac:chgData name="Kokchun Giang" userId="67e2125d-ec8c-4323-9653-9824a2ad815f" providerId="ADAL" clId="{DCC54989-7FD2-5047-809B-27BA7E8DEEE2}" dt="2024-01-25T17:51:58.444" v="409"/>
          <ac:inkMkLst>
            <pc:docMk/>
            <pc:sldMk cId="2303502608" sldId="331"/>
            <ac:inkMk id="842" creationId="{E7FD9A55-0E19-5119-24FE-34C253A4D2A3}"/>
          </ac:inkMkLst>
        </pc:inkChg>
        <pc:inkChg chg="add mod">
          <ac:chgData name="Kokchun Giang" userId="67e2125d-ec8c-4323-9653-9824a2ad815f" providerId="ADAL" clId="{DCC54989-7FD2-5047-809B-27BA7E8DEEE2}" dt="2024-01-25T17:51:58.444" v="409"/>
          <ac:inkMkLst>
            <pc:docMk/>
            <pc:sldMk cId="2303502608" sldId="331"/>
            <ac:inkMk id="843" creationId="{87BC7A67-A703-CC3A-B72A-4B1138D3CA6B}"/>
          </ac:inkMkLst>
        </pc:inkChg>
        <pc:inkChg chg="add mod">
          <ac:chgData name="Kokchun Giang" userId="67e2125d-ec8c-4323-9653-9824a2ad815f" providerId="ADAL" clId="{DCC54989-7FD2-5047-809B-27BA7E8DEEE2}" dt="2024-01-25T17:51:58.444" v="409"/>
          <ac:inkMkLst>
            <pc:docMk/>
            <pc:sldMk cId="2303502608" sldId="331"/>
            <ac:inkMk id="844" creationId="{09E7CB6D-C8B6-24F8-1501-B09047053F3C}"/>
          </ac:inkMkLst>
        </pc:inkChg>
        <pc:inkChg chg="add mod">
          <ac:chgData name="Kokchun Giang" userId="67e2125d-ec8c-4323-9653-9824a2ad815f" providerId="ADAL" clId="{DCC54989-7FD2-5047-809B-27BA7E8DEEE2}" dt="2024-01-25T20:10:35.563" v="2185" actId="164"/>
          <ac:inkMkLst>
            <pc:docMk/>
            <pc:sldMk cId="2303502608" sldId="331"/>
            <ac:inkMk id="846" creationId="{BA80CB10-C88E-58E2-C24F-4DBCAA51BAB2}"/>
          </ac:inkMkLst>
        </pc:inkChg>
        <pc:inkChg chg="add mod">
          <ac:chgData name="Kokchun Giang" userId="67e2125d-ec8c-4323-9653-9824a2ad815f" providerId="ADAL" clId="{DCC54989-7FD2-5047-809B-27BA7E8DEEE2}" dt="2024-01-25T20:10:35.563" v="2185" actId="164"/>
          <ac:inkMkLst>
            <pc:docMk/>
            <pc:sldMk cId="2303502608" sldId="331"/>
            <ac:inkMk id="847" creationId="{5BDA8864-28E1-556F-5833-3129E203BF22}"/>
          </ac:inkMkLst>
        </pc:inkChg>
        <pc:inkChg chg="add mod">
          <ac:chgData name="Kokchun Giang" userId="67e2125d-ec8c-4323-9653-9824a2ad815f" providerId="ADAL" clId="{DCC54989-7FD2-5047-809B-27BA7E8DEEE2}" dt="2024-01-25T17:52:11.401" v="426"/>
          <ac:inkMkLst>
            <pc:docMk/>
            <pc:sldMk cId="2303502608" sldId="331"/>
            <ac:inkMk id="848" creationId="{86DF10E6-C5AE-E8A3-4E0A-392EBF1C2F7A}"/>
          </ac:inkMkLst>
        </pc:inkChg>
        <pc:inkChg chg="add mod">
          <ac:chgData name="Kokchun Giang" userId="67e2125d-ec8c-4323-9653-9824a2ad815f" providerId="ADAL" clId="{DCC54989-7FD2-5047-809B-27BA7E8DEEE2}" dt="2024-01-25T17:52:11.401" v="426"/>
          <ac:inkMkLst>
            <pc:docMk/>
            <pc:sldMk cId="2303502608" sldId="331"/>
            <ac:inkMk id="849" creationId="{7271127B-CABB-1134-07D1-AC41E5818B0F}"/>
          </ac:inkMkLst>
        </pc:inkChg>
        <pc:inkChg chg="add mod">
          <ac:chgData name="Kokchun Giang" userId="67e2125d-ec8c-4323-9653-9824a2ad815f" providerId="ADAL" clId="{DCC54989-7FD2-5047-809B-27BA7E8DEEE2}" dt="2024-01-25T17:52:11.401" v="426"/>
          <ac:inkMkLst>
            <pc:docMk/>
            <pc:sldMk cId="2303502608" sldId="331"/>
            <ac:inkMk id="850" creationId="{3649CE35-547B-EE6B-F7EE-F1E8959AEC43}"/>
          </ac:inkMkLst>
        </pc:inkChg>
        <pc:inkChg chg="add mod">
          <ac:chgData name="Kokchun Giang" userId="67e2125d-ec8c-4323-9653-9824a2ad815f" providerId="ADAL" clId="{DCC54989-7FD2-5047-809B-27BA7E8DEEE2}" dt="2024-01-25T17:52:11.401" v="426"/>
          <ac:inkMkLst>
            <pc:docMk/>
            <pc:sldMk cId="2303502608" sldId="331"/>
            <ac:inkMk id="851" creationId="{8EF001D1-5960-50EB-39B6-7BB8B4484E85}"/>
          </ac:inkMkLst>
        </pc:inkChg>
        <pc:inkChg chg="add mod">
          <ac:chgData name="Kokchun Giang" userId="67e2125d-ec8c-4323-9653-9824a2ad815f" providerId="ADAL" clId="{DCC54989-7FD2-5047-809B-27BA7E8DEEE2}" dt="2024-01-25T17:52:11.401" v="426"/>
          <ac:inkMkLst>
            <pc:docMk/>
            <pc:sldMk cId="2303502608" sldId="331"/>
            <ac:inkMk id="852" creationId="{594BDCF3-8929-DC84-D7A7-3AD907675CBA}"/>
          </ac:inkMkLst>
        </pc:inkChg>
        <pc:inkChg chg="add mod">
          <ac:chgData name="Kokchun Giang" userId="67e2125d-ec8c-4323-9653-9824a2ad815f" providerId="ADAL" clId="{DCC54989-7FD2-5047-809B-27BA7E8DEEE2}" dt="2024-01-25T17:52:11.401" v="426"/>
          <ac:inkMkLst>
            <pc:docMk/>
            <pc:sldMk cId="2303502608" sldId="331"/>
            <ac:inkMk id="854" creationId="{171E408D-9E6B-B6DB-3DEC-92B6914EDACE}"/>
          </ac:inkMkLst>
        </pc:inkChg>
        <pc:inkChg chg="add mod">
          <ac:chgData name="Kokchun Giang" userId="67e2125d-ec8c-4323-9653-9824a2ad815f" providerId="ADAL" clId="{DCC54989-7FD2-5047-809B-27BA7E8DEEE2}" dt="2024-01-25T17:52:11.401" v="426"/>
          <ac:inkMkLst>
            <pc:docMk/>
            <pc:sldMk cId="2303502608" sldId="331"/>
            <ac:inkMk id="856" creationId="{747D498C-E269-53C9-AC49-E9F5A055061F}"/>
          </ac:inkMkLst>
        </pc:inkChg>
        <pc:inkChg chg="add mod">
          <ac:chgData name="Kokchun Giang" userId="67e2125d-ec8c-4323-9653-9824a2ad815f" providerId="ADAL" clId="{DCC54989-7FD2-5047-809B-27BA7E8DEEE2}" dt="2024-01-25T17:52:11.401" v="426"/>
          <ac:inkMkLst>
            <pc:docMk/>
            <pc:sldMk cId="2303502608" sldId="331"/>
            <ac:inkMk id="857" creationId="{1236D147-3F31-A09E-67B6-F15AB76D8F36}"/>
          </ac:inkMkLst>
        </pc:inkChg>
        <pc:inkChg chg="add mod">
          <ac:chgData name="Kokchun Giang" userId="67e2125d-ec8c-4323-9653-9824a2ad815f" providerId="ADAL" clId="{DCC54989-7FD2-5047-809B-27BA7E8DEEE2}" dt="2024-01-25T17:52:11.401" v="426"/>
          <ac:inkMkLst>
            <pc:docMk/>
            <pc:sldMk cId="2303502608" sldId="331"/>
            <ac:inkMk id="858" creationId="{2B3EB281-1FA5-FDBA-1C6F-5D8239AF8D95}"/>
          </ac:inkMkLst>
        </pc:inkChg>
        <pc:inkChg chg="add mod">
          <ac:chgData name="Kokchun Giang" userId="67e2125d-ec8c-4323-9653-9824a2ad815f" providerId="ADAL" clId="{DCC54989-7FD2-5047-809B-27BA7E8DEEE2}" dt="2024-01-25T17:52:11.401" v="426"/>
          <ac:inkMkLst>
            <pc:docMk/>
            <pc:sldMk cId="2303502608" sldId="331"/>
            <ac:inkMk id="859" creationId="{0B0BA7D3-C9AA-C52A-1328-1FA8BBE1FD71}"/>
          </ac:inkMkLst>
        </pc:inkChg>
        <pc:inkChg chg="add mod">
          <ac:chgData name="Kokchun Giang" userId="67e2125d-ec8c-4323-9653-9824a2ad815f" providerId="ADAL" clId="{DCC54989-7FD2-5047-809B-27BA7E8DEEE2}" dt="2024-01-25T17:52:11.401" v="426"/>
          <ac:inkMkLst>
            <pc:docMk/>
            <pc:sldMk cId="2303502608" sldId="331"/>
            <ac:inkMk id="860" creationId="{4EFBACB9-A37A-B7BD-D21C-FA8DED4DFB3D}"/>
          </ac:inkMkLst>
        </pc:inkChg>
        <pc:inkChg chg="add mod">
          <ac:chgData name="Kokchun Giang" userId="67e2125d-ec8c-4323-9653-9824a2ad815f" providerId="ADAL" clId="{DCC54989-7FD2-5047-809B-27BA7E8DEEE2}" dt="2024-01-25T17:52:11.401" v="426"/>
          <ac:inkMkLst>
            <pc:docMk/>
            <pc:sldMk cId="2303502608" sldId="331"/>
            <ac:inkMk id="861" creationId="{D88DA101-DA39-8C5E-2AD0-45B659071465}"/>
          </ac:inkMkLst>
        </pc:inkChg>
        <pc:inkChg chg="add del mod">
          <ac:chgData name="Kokchun Giang" userId="67e2125d-ec8c-4323-9653-9824a2ad815f" providerId="ADAL" clId="{DCC54989-7FD2-5047-809B-27BA7E8DEEE2}" dt="2024-01-25T17:52:16.388" v="432" actId="9405"/>
          <ac:inkMkLst>
            <pc:docMk/>
            <pc:sldMk cId="2303502608" sldId="331"/>
            <ac:inkMk id="863" creationId="{44B783EE-F16A-B05C-24ED-CCB750ED76D1}"/>
          </ac:inkMkLst>
        </pc:inkChg>
        <pc:inkChg chg="add del mod">
          <ac:chgData name="Kokchun Giang" userId="67e2125d-ec8c-4323-9653-9824a2ad815f" providerId="ADAL" clId="{DCC54989-7FD2-5047-809B-27BA7E8DEEE2}" dt="2024-01-25T17:52:15.888" v="431"/>
          <ac:inkMkLst>
            <pc:docMk/>
            <pc:sldMk cId="2303502608" sldId="331"/>
            <ac:inkMk id="864" creationId="{DF516B75-BE79-706C-9879-79ADAA616F6E}"/>
          </ac:inkMkLst>
        </pc:inkChg>
        <pc:inkChg chg="add mod">
          <ac:chgData name="Kokchun Giang" userId="67e2125d-ec8c-4323-9653-9824a2ad815f" providerId="ADAL" clId="{DCC54989-7FD2-5047-809B-27BA7E8DEEE2}" dt="2024-01-25T17:52:22.121" v="446"/>
          <ac:inkMkLst>
            <pc:docMk/>
            <pc:sldMk cId="2303502608" sldId="331"/>
            <ac:inkMk id="866" creationId="{6F62D097-4CDE-5160-C21E-807E4FFECACC}"/>
          </ac:inkMkLst>
        </pc:inkChg>
        <pc:inkChg chg="add mod">
          <ac:chgData name="Kokchun Giang" userId="67e2125d-ec8c-4323-9653-9824a2ad815f" providerId="ADAL" clId="{DCC54989-7FD2-5047-809B-27BA7E8DEEE2}" dt="2024-01-25T17:52:22.121" v="446"/>
          <ac:inkMkLst>
            <pc:docMk/>
            <pc:sldMk cId="2303502608" sldId="331"/>
            <ac:inkMk id="867" creationId="{72BAE51A-6B2B-B54E-DBD7-9ADB60DAC683}"/>
          </ac:inkMkLst>
        </pc:inkChg>
        <pc:inkChg chg="add mod">
          <ac:chgData name="Kokchun Giang" userId="67e2125d-ec8c-4323-9653-9824a2ad815f" providerId="ADAL" clId="{DCC54989-7FD2-5047-809B-27BA7E8DEEE2}" dt="2024-01-25T17:52:22.121" v="446"/>
          <ac:inkMkLst>
            <pc:docMk/>
            <pc:sldMk cId="2303502608" sldId="331"/>
            <ac:inkMk id="868" creationId="{D32FDFFC-7F1A-A7A1-6EB9-0E5BDFCB6A14}"/>
          </ac:inkMkLst>
        </pc:inkChg>
        <pc:inkChg chg="add mod">
          <ac:chgData name="Kokchun Giang" userId="67e2125d-ec8c-4323-9653-9824a2ad815f" providerId="ADAL" clId="{DCC54989-7FD2-5047-809B-27BA7E8DEEE2}" dt="2024-01-25T17:52:22.121" v="446"/>
          <ac:inkMkLst>
            <pc:docMk/>
            <pc:sldMk cId="2303502608" sldId="331"/>
            <ac:inkMk id="869" creationId="{FE6BB0B7-E755-75EA-8F23-869BBF91C0F7}"/>
          </ac:inkMkLst>
        </pc:inkChg>
        <pc:inkChg chg="add mod">
          <ac:chgData name="Kokchun Giang" userId="67e2125d-ec8c-4323-9653-9824a2ad815f" providerId="ADAL" clId="{DCC54989-7FD2-5047-809B-27BA7E8DEEE2}" dt="2024-01-25T17:52:22.121" v="446"/>
          <ac:inkMkLst>
            <pc:docMk/>
            <pc:sldMk cId="2303502608" sldId="331"/>
            <ac:inkMk id="870" creationId="{9F17F757-8E56-7819-B2B0-2AC37B6769F6}"/>
          </ac:inkMkLst>
        </pc:inkChg>
        <pc:inkChg chg="add mod">
          <ac:chgData name="Kokchun Giang" userId="67e2125d-ec8c-4323-9653-9824a2ad815f" providerId="ADAL" clId="{DCC54989-7FD2-5047-809B-27BA7E8DEEE2}" dt="2024-01-25T17:52:22.121" v="446"/>
          <ac:inkMkLst>
            <pc:docMk/>
            <pc:sldMk cId="2303502608" sldId="331"/>
            <ac:inkMk id="871" creationId="{F9CD5518-7CC1-863D-187B-FB9C3DBD704F}"/>
          </ac:inkMkLst>
        </pc:inkChg>
        <pc:inkChg chg="add mod">
          <ac:chgData name="Kokchun Giang" userId="67e2125d-ec8c-4323-9653-9824a2ad815f" providerId="ADAL" clId="{DCC54989-7FD2-5047-809B-27BA7E8DEEE2}" dt="2024-01-25T17:52:22.121" v="446"/>
          <ac:inkMkLst>
            <pc:docMk/>
            <pc:sldMk cId="2303502608" sldId="331"/>
            <ac:inkMk id="872" creationId="{2BD980ED-AED5-8302-02DE-35F10649E1D5}"/>
          </ac:inkMkLst>
        </pc:inkChg>
        <pc:inkChg chg="add mod">
          <ac:chgData name="Kokchun Giang" userId="67e2125d-ec8c-4323-9653-9824a2ad815f" providerId="ADAL" clId="{DCC54989-7FD2-5047-809B-27BA7E8DEEE2}" dt="2024-01-25T17:52:22.121" v="446"/>
          <ac:inkMkLst>
            <pc:docMk/>
            <pc:sldMk cId="2303502608" sldId="331"/>
            <ac:inkMk id="873" creationId="{30AC67F6-59A4-288A-EB8D-69C7C266A55B}"/>
          </ac:inkMkLst>
        </pc:inkChg>
        <pc:inkChg chg="add mod">
          <ac:chgData name="Kokchun Giang" userId="67e2125d-ec8c-4323-9653-9824a2ad815f" providerId="ADAL" clId="{DCC54989-7FD2-5047-809B-27BA7E8DEEE2}" dt="2024-01-25T17:52:22.121" v="446"/>
          <ac:inkMkLst>
            <pc:docMk/>
            <pc:sldMk cId="2303502608" sldId="331"/>
            <ac:inkMk id="874" creationId="{5935565B-5697-2B2C-25CE-DF3209C1248C}"/>
          </ac:inkMkLst>
        </pc:inkChg>
        <pc:inkChg chg="add mod">
          <ac:chgData name="Kokchun Giang" userId="67e2125d-ec8c-4323-9653-9824a2ad815f" providerId="ADAL" clId="{DCC54989-7FD2-5047-809B-27BA7E8DEEE2}" dt="2024-01-25T17:52:22.121" v="446"/>
          <ac:inkMkLst>
            <pc:docMk/>
            <pc:sldMk cId="2303502608" sldId="331"/>
            <ac:inkMk id="875" creationId="{AC222C28-8B67-EF5A-AB34-C13C45E7203D}"/>
          </ac:inkMkLst>
        </pc:inkChg>
        <pc:inkChg chg="add mod">
          <ac:chgData name="Kokchun Giang" userId="67e2125d-ec8c-4323-9653-9824a2ad815f" providerId="ADAL" clId="{DCC54989-7FD2-5047-809B-27BA7E8DEEE2}" dt="2024-01-25T17:52:22.121" v="446"/>
          <ac:inkMkLst>
            <pc:docMk/>
            <pc:sldMk cId="2303502608" sldId="331"/>
            <ac:inkMk id="876" creationId="{ACA9A169-F03A-98BD-7608-39C89E1028E2}"/>
          </ac:inkMkLst>
        </pc:inkChg>
        <pc:inkChg chg="add mod">
          <ac:chgData name="Kokchun Giang" userId="67e2125d-ec8c-4323-9653-9824a2ad815f" providerId="ADAL" clId="{DCC54989-7FD2-5047-809B-27BA7E8DEEE2}" dt="2024-01-25T17:52:22.121" v="446"/>
          <ac:inkMkLst>
            <pc:docMk/>
            <pc:sldMk cId="2303502608" sldId="331"/>
            <ac:inkMk id="877" creationId="{82D24E8A-33D6-CCA7-1C1E-ECAE3572FE54}"/>
          </ac:inkMkLst>
        </pc:inkChg>
        <pc:inkChg chg="add mod">
          <ac:chgData name="Kokchun Giang" userId="67e2125d-ec8c-4323-9653-9824a2ad815f" providerId="ADAL" clId="{DCC54989-7FD2-5047-809B-27BA7E8DEEE2}" dt="2024-01-25T17:52:22.121" v="446"/>
          <ac:inkMkLst>
            <pc:docMk/>
            <pc:sldMk cId="2303502608" sldId="331"/>
            <ac:inkMk id="878" creationId="{07483E98-CA2F-4C28-6D12-17879DA457F2}"/>
          </ac:inkMkLst>
        </pc:inkChg>
        <pc:inkChg chg="add">
          <ac:chgData name="Kokchun Giang" userId="67e2125d-ec8c-4323-9653-9824a2ad815f" providerId="ADAL" clId="{DCC54989-7FD2-5047-809B-27BA7E8DEEE2}" dt="2024-01-25T17:52:30.785" v="447" actId="9405"/>
          <ac:inkMkLst>
            <pc:docMk/>
            <pc:sldMk cId="2303502608" sldId="331"/>
            <ac:inkMk id="880" creationId="{427C96C9-3374-48D0-8D95-2D1201AFD014}"/>
          </ac:inkMkLst>
        </pc:inkChg>
        <pc:inkChg chg="add mod">
          <ac:chgData name="Kokchun Giang" userId="67e2125d-ec8c-4323-9653-9824a2ad815f" providerId="ADAL" clId="{DCC54989-7FD2-5047-809B-27BA7E8DEEE2}" dt="2024-01-25T17:52:57.264" v="456"/>
          <ac:inkMkLst>
            <pc:docMk/>
            <pc:sldMk cId="2303502608" sldId="331"/>
            <ac:inkMk id="881" creationId="{302E44F9-FED7-1F5A-1A12-80E85454D8A4}"/>
          </ac:inkMkLst>
        </pc:inkChg>
        <pc:inkChg chg="add mod">
          <ac:chgData name="Kokchun Giang" userId="67e2125d-ec8c-4323-9653-9824a2ad815f" providerId="ADAL" clId="{DCC54989-7FD2-5047-809B-27BA7E8DEEE2}" dt="2024-01-25T17:52:57.264" v="456"/>
          <ac:inkMkLst>
            <pc:docMk/>
            <pc:sldMk cId="2303502608" sldId="331"/>
            <ac:inkMk id="882" creationId="{5C35A931-0BF6-9939-5088-E746D6E4CB35}"/>
          </ac:inkMkLst>
        </pc:inkChg>
        <pc:inkChg chg="add mod">
          <ac:chgData name="Kokchun Giang" userId="67e2125d-ec8c-4323-9653-9824a2ad815f" providerId="ADAL" clId="{DCC54989-7FD2-5047-809B-27BA7E8DEEE2}" dt="2024-01-25T17:52:57.264" v="456"/>
          <ac:inkMkLst>
            <pc:docMk/>
            <pc:sldMk cId="2303502608" sldId="331"/>
            <ac:inkMk id="883" creationId="{F846E206-0195-8751-5379-3594E7923C76}"/>
          </ac:inkMkLst>
        </pc:inkChg>
        <pc:inkChg chg="add mod">
          <ac:chgData name="Kokchun Giang" userId="67e2125d-ec8c-4323-9653-9824a2ad815f" providerId="ADAL" clId="{DCC54989-7FD2-5047-809B-27BA7E8DEEE2}" dt="2024-01-25T17:52:57.264" v="456"/>
          <ac:inkMkLst>
            <pc:docMk/>
            <pc:sldMk cId="2303502608" sldId="331"/>
            <ac:inkMk id="884" creationId="{DD887996-325D-4E3E-35B4-E20799C81A4B}"/>
          </ac:inkMkLst>
        </pc:inkChg>
        <pc:inkChg chg="add mod">
          <ac:chgData name="Kokchun Giang" userId="67e2125d-ec8c-4323-9653-9824a2ad815f" providerId="ADAL" clId="{DCC54989-7FD2-5047-809B-27BA7E8DEEE2}" dt="2024-01-25T17:52:57.264" v="456"/>
          <ac:inkMkLst>
            <pc:docMk/>
            <pc:sldMk cId="2303502608" sldId="331"/>
            <ac:inkMk id="885" creationId="{581DC476-7479-EE96-1275-9A1C70B6A6C3}"/>
          </ac:inkMkLst>
        </pc:inkChg>
        <pc:inkChg chg="add mod">
          <ac:chgData name="Kokchun Giang" userId="67e2125d-ec8c-4323-9653-9824a2ad815f" providerId="ADAL" clId="{DCC54989-7FD2-5047-809B-27BA7E8DEEE2}" dt="2024-01-25T17:52:57.264" v="456"/>
          <ac:inkMkLst>
            <pc:docMk/>
            <pc:sldMk cId="2303502608" sldId="331"/>
            <ac:inkMk id="886" creationId="{5324C66C-843C-B669-2A9D-8BA9C7453331}"/>
          </ac:inkMkLst>
        </pc:inkChg>
        <pc:inkChg chg="add mod">
          <ac:chgData name="Kokchun Giang" userId="67e2125d-ec8c-4323-9653-9824a2ad815f" providerId="ADAL" clId="{DCC54989-7FD2-5047-809B-27BA7E8DEEE2}" dt="2024-01-25T17:52:57.264" v="456"/>
          <ac:inkMkLst>
            <pc:docMk/>
            <pc:sldMk cId="2303502608" sldId="331"/>
            <ac:inkMk id="887" creationId="{2F6D24EB-F45D-037E-06C5-A7D8907094AE}"/>
          </ac:inkMkLst>
        </pc:inkChg>
        <pc:inkChg chg="add mod">
          <ac:chgData name="Kokchun Giang" userId="67e2125d-ec8c-4323-9653-9824a2ad815f" providerId="ADAL" clId="{DCC54989-7FD2-5047-809B-27BA7E8DEEE2}" dt="2024-01-25T17:52:57.264" v="456"/>
          <ac:inkMkLst>
            <pc:docMk/>
            <pc:sldMk cId="2303502608" sldId="331"/>
            <ac:inkMk id="888" creationId="{ECF7C588-3930-D529-8E94-6E854FD288D9}"/>
          </ac:inkMkLst>
        </pc:inkChg>
        <pc:inkChg chg="add mod">
          <ac:chgData name="Kokchun Giang" userId="67e2125d-ec8c-4323-9653-9824a2ad815f" providerId="ADAL" clId="{DCC54989-7FD2-5047-809B-27BA7E8DEEE2}" dt="2024-01-25T17:53:11.299" v="459"/>
          <ac:inkMkLst>
            <pc:docMk/>
            <pc:sldMk cId="2303502608" sldId="331"/>
            <ac:inkMk id="890" creationId="{65EECBD7-6E40-80B8-9E80-E3877F83368A}"/>
          </ac:inkMkLst>
        </pc:inkChg>
        <pc:inkChg chg="add mod">
          <ac:chgData name="Kokchun Giang" userId="67e2125d-ec8c-4323-9653-9824a2ad815f" providerId="ADAL" clId="{DCC54989-7FD2-5047-809B-27BA7E8DEEE2}" dt="2024-01-25T17:53:11.299" v="459"/>
          <ac:inkMkLst>
            <pc:docMk/>
            <pc:sldMk cId="2303502608" sldId="331"/>
            <ac:inkMk id="891" creationId="{3DA1C3C4-93EB-1416-FD7B-CAC1D26CCEC7}"/>
          </ac:inkMkLst>
        </pc:inkChg>
        <pc:inkChg chg="add mod">
          <ac:chgData name="Kokchun Giang" userId="67e2125d-ec8c-4323-9653-9824a2ad815f" providerId="ADAL" clId="{DCC54989-7FD2-5047-809B-27BA7E8DEEE2}" dt="2024-01-25T17:53:18.509" v="467"/>
          <ac:inkMkLst>
            <pc:docMk/>
            <pc:sldMk cId="2303502608" sldId="331"/>
            <ac:inkMk id="893" creationId="{6EAA4024-9878-14C2-DF53-2737B51598CD}"/>
          </ac:inkMkLst>
        </pc:inkChg>
        <pc:inkChg chg="add mod">
          <ac:chgData name="Kokchun Giang" userId="67e2125d-ec8c-4323-9653-9824a2ad815f" providerId="ADAL" clId="{DCC54989-7FD2-5047-809B-27BA7E8DEEE2}" dt="2024-01-25T17:53:18.509" v="467"/>
          <ac:inkMkLst>
            <pc:docMk/>
            <pc:sldMk cId="2303502608" sldId="331"/>
            <ac:inkMk id="894" creationId="{6E8CA88C-A850-6050-034F-5C0E815502EE}"/>
          </ac:inkMkLst>
        </pc:inkChg>
        <pc:inkChg chg="add mod">
          <ac:chgData name="Kokchun Giang" userId="67e2125d-ec8c-4323-9653-9824a2ad815f" providerId="ADAL" clId="{DCC54989-7FD2-5047-809B-27BA7E8DEEE2}" dt="2024-01-25T17:53:18.509" v="467"/>
          <ac:inkMkLst>
            <pc:docMk/>
            <pc:sldMk cId="2303502608" sldId="331"/>
            <ac:inkMk id="895" creationId="{7E9F3D85-F93A-F11E-EC2A-57D42E8A94C7}"/>
          </ac:inkMkLst>
        </pc:inkChg>
        <pc:inkChg chg="add mod">
          <ac:chgData name="Kokchun Giang" userId="67e2125d-ec8c-4323-9653-9824a2ad815f" providerId="ADAL" clId="{DCC54989-7FD2-5047-809B-27BA7E8DEEE2}" dt="2024-01-25T17:53:18.509" v="467"/>
          <ac:inkMkLst>
            <pc:docMk/>
            <pc:sldMk cId="2303502608" sldId="331"/>
            <ac:inkMk id="896" creationId="{F0711A9E-9DD3-01DD-5A23-870D1283DC36}"/>
          </ac:inkMkLst>
        </pc:inkChg>
        <pc:inkChg chg="add mod">
          <ac:chgData name="Kokchun Giang" userId="67e2125d-ec8c-4323-9653-9824a2ad815f" providerId="ADAL" clId="{DCC54989-7FD2-5047-809B-27BA7E8DEEE2}" dt="2024-01-25T17:53:18.509" v="467"/>
          <ac:inkMkLst>
            <pc:docMk/>
            <pc:sldMk cId="2303502608" sldId="331"/>
            <ac:inkMk id="897" creationId="{00C67B8D-7661-39FE-AC38-4C4A4303A991}"/>
          </ac:inkMkLst>
        </pc:inkChg>
        <pc:inkChg chg="add mod">
          <ac:chgData name="Kokchun Giang" userId="67e2125d-ec8c-4323-9653-9824a2ad815f" providerId="ADAL" clId="{DCC54989-7FD2-5047-809B-27BA7E8DEEE2}" dt="2024-01-25T17:53:18.509" v="467"/>
          <ac:inkMkLst>
            <pc:docMk/>
            <pc:sldMk cId="2303502608" sldId="331"/>
            <ac:inkMk id="898" creationId="{1839F493-6841-74D2-5C6D-5EE7C93E4430}"/>
          </ac:inkMkLst>
        </pc:inkChg>
        <pc:inkChg chg="add mod">
          <ac:chgData name="Kokchun Giang" userId="67e2125d-ec8c-4323-9653-9824a2ad815f" providerId="ADAL" clId="{DCC54989-7FD2-5047-809B-27BA7E8DEEE2}" dt="2024-01-25T17:53:18.509" v="467"/>
          <ac:inkMkLst>
            <pc:docMk/>
            <pc:sldMk cId="2303502608" sldId="331"/>
            <ac:inkMk id="899" creationId="{A0384FD5-BE08-954B-A162-AF5DA79660C5}"/>
          </ac:inkMkLst>
        </pc:inkChg>
        <pc:inkChg chg="add mod">
          <ac:chgData name="Kokchun Giang" userId="67e2125d-ec8c-4323-9653-9824a2ad815f" providerId="ADAL" clId="{DCC54989-7FD2-5047-809B-27BA7E8DEEE2}" dt="2024-01-25T17:53:22.420" v="470"/>
          <ac:inkMkLst>
            <pc:docMk/>
            <pc:sldMk cId="2303502608" sldId="331"/>
            <ac:inkMk id="901" creationId="{B8AACCCE-68AF-2DB3-100D-72946B7F7523}"/>
          </ac:inkMkLst>
        </pc:inkChg>
        <pc:inkChg chg="add mod">
          <ac:chgData name="Kokchun Giang" userId="67e2125d-ec8c-4323-9653-9824a2ad815f" providerId="ADAL" clId="{DCC54989-7FD2-5047-809B-27BA7E8DEEE2}" dt="2024-01-25T17:53:22.420" v="470"/>
          <ac:inkMkLst>
            <pc:docMk/>
            <pc:sldMk cId="2303502608" sldId="331"/>
            <ac:inkMk id="902" creationId="{95FA6A24-04A1-5370-02C0-23EB3AB4913A}"/>
          </ac:inkMkLst>
        </pc:inkChg>
        <pc:inkChg chg="add mod">
          <ac:chgData name="Kokchun Giang" userId="67e2125d-ec8c-4323-9653-9824a2ad815f" providerId="ADAL" clId="{DCC54989-7FD2-5047-809B-27BA7E8DEEE2}" dt="2024-01-25T17:53:34.187" v="482"/>
          <ac:inkMkLst>
            <pc:docMk/>
            <pc:sldMk cId="2303502608" sldId="331"/>
            <ac:inkMk id="904" creationId="{66D3D0F3-58E9-22BE-5E1B-42977F05E1BD}"/>
          </ac:inkMkLst>
        </pc:inkChg>
        <pc:inkChg chg="add mod">
          <ac:chgData name="Kokchun Giang" userId="67e2125d-ec8c-4323-9653-9824a2ad815f" providerId="ADAL" clId="{DCC54989-7FD2-5047-809B-27BA7E8DEEE2}" dt="2024-01-25T17:53:34.187" v="482"/>
          <ac:inkMkLst>
            <pc:docMk/>
            <pc:sldMk cId="2303502608" sldId="331"/>
            <ac:inkMk id="905" creationId="{A13CC575-F05E-02F3-B19A-5CB61269A81F}"/>
          </ac:inkMkLst>
        </pc:inkChg>
        <pc:inkChg chg="add mod">
          <ac:chgData name="Kokchun Giang" userId="67e2125d-ec8c-4323-9653-9824a2ad815f" providerId="ADAL" clId="{DCC54989-7FD2-5047-809B-27BA7E8DEEE2}" dt="2024-01-25T17:53:34.187" v="482"/>
          <ac:inkMkLst>
            <pc:docMk/>
            <pc:sldMk cId="2303502608" sldId="331"/>
            <ac:inkMk id="906" creationId="{91EA52C7-0208-4690-6C18-AFA7F933DA58}"/>
          </ac:inkMkLst>
        </pc:inkChg>
        <pc:inkChg chg="add mod">
          <ac:chgData name="Kokchun Giang" userId="67e2125d-ec8c-4323-9653-9824a2ad815f" providerId="ADAL" clId="{DCC54989-7FD2-5047-809B-27BA7E8DEEE2}" dt="2024-01-25T17:53:34.187" v="482"/>
          <ac:inkMkLst>
            <pc:docMk/>
            <pc:sldMk cId="2303502608" sldId="331"/>
            <ac:inkMk id="907" creationId="{FA984D60-4381-9BCF-4DCE-EBF7C182CAF8}"/>
          </ac:inkMkLst>
        </pc:inkChg>
        <pc:inkChg chg="add mod">
          <ac:chgData name="Kokchun Giang" userId="67e2125d-ec8c-4323-9653-9824a2ad815f" providerId="ADAL" clId="{DCC54989-7FD2-5047-809B-27BA7E8DEEE2}" dt="2024-01-25T17:53:34.187" v="482"/>
          <ac:inkMkLst>
            <pc:docMk/>
            <pc:sldMk cId="2303502608" sldId="331"/>
            <ac:inkMk id="908" creationId="{4366BBED-F936-CFEE-7944-A0F4455A9168}"/>
          </ac:inkMkLst>
        </pc:inkChg>
        <pc:inkChg chg="add mod">
          <ac:chgData name="Kokchun Giang" userId="67e2125d-ec8c-4323-9653-9824a2ad815f" providerId="ADAL" clId="{DCC54989-7FD2-5047-809B-27BA7E8DEEE2}" dt="2024-01-25T17:53:34.187" v="482"/>
          <ac:inkMkLst>
            <pc:docMk/>
            <pc:sldMk cId="2303502608" sldId="331"/>
            <ac:inkMk id="909" creationId="{ED3C7B68-425A-1D85-672D-E02C6FC42473}"/>
          </ac:inkMkLst>
        </pc:inkChg>
        <pc:inkChg chg="add mod">
          <ac:chgData name="Kokchun Giang" userId="67e2125d-ec8c-4323-9653-9824a2ad815f" providerId="ADAL" clId="{DCC54989-7FD2-5047-809B-27BA7E8DEEE2}" dt="2024-01-25T17:53:34.187" v="482"/>
          <ac:inkMkLst>
            <pc:docMk/>
            <pc:sldMk cId="2303502608" sldId="331"/>
            <ac:inkMk id="910" creationId="{61042414-8808-1D2D-FF47-997782919BB3}"/>
          </ac:inkMkLst>
        </pc:inkChg>
        <pc:inkChg chg="add mod">
          <ac:chgData name="Kokchun Giang" userId="67e2125d-ec8c-4323-9653-9824a2ad815f" providerId="ADAL" clId="{DCC54989-7FD2-5047-809B-27BA7E8DEEE2}" dt="2024-01-25T17:53:34.187" v="482"/>
          <ac:inkMkLst>
            <pc:docMk/>
            <pc:sldMk cId="2303502608" sldId="331"/>
            <ac:inkMk id="911" creationId="{41356001-D5C3-3056-C775-AE3D49979E7F}"/>
          </ac:inkMkLst>
        </pc:inkChg>
        <pc:inkChg chg="add mod">
          <ac:chgData name="Kokchun Giang" userId="67e2125d-ec8c-4323-9653-9824a2ad815f" providerId="ADAL" clId="{DCC54989-7FD2-5047-809B-27BA7E8DEEE2}" dt="2024-01-25T17:53:34.187" v="482"/>
          <ac:inkMkLst>
            <pc:docMk/>
            <pc:sldMk cId="2303502608" sldId="331"/>
            <ac:inkMk id="912" creationId="{07F01D8F-A7D9-B49A-F40D-9D70E649AD31}"/>
          </ac:inkMkLst>
        </pc:inkChg>
        <pc:inkChg chg="add mod">
          <ac:chgData name="Kokchun Giang" userId="67e2125d-ec8c-4323-9653-9824a2ad815f" providerId="ADAL" clId="{DCC54989-7FD2-5047-809B-27BA7E8DEEE2}" dt="2024-01-25T17:53:34.187" v="482"/>
          <ac:inkMkLst>
            <pc:docMk/>
            <pc:sldMk cId="2303502608" sldId="331"/>
            <ac:inkMk id="913" creationId="{AD49DFAF-802C-E148-0A21-8E8305DC17D0}"/>
          </ac:inkMkLst>
        </pc:inkChg>
        <pc:inkChg chg="add mod">
          <ac:chgData name="Kokchun Giang" userId="67e2125d-ec8c-4323-9653-9824a2ad815f" providerId="ADAL" clId="{DCC54989-7FD2-5047-809B-27BA7E8DEEE2}" dt="2024-01-25T17:53:34.187" v="482"/>
          <ac:inkMkLst>
            <pc:docMk/>
            <pc:sldMk cId="2303502608" sldId="331"/>
            <ac:inkMk id="914" creationId="{88E271BB-A239-191F-8C4C-A615A0AE9B42}"/>
          </ac:inkMkLst>
        </pc:inkChg>
        <pc:inkChg chg="add del mod">
          <ac:chgData name="Kokchun Giang" userId="67e2125d-ec8c-4323-9653-9824a2ad815f" providerId="ADAL" clId="{DCC54989-7FD2-5047-809B-27BA7E8DEEE2}" dt="2024-01-25T17:53:43.745" v="490" actId="9405"/>
          <ac:inkMkLst>
            <pc:docMk/>
            <pc:sldMk cId="2303502608" sldId="331"/>
            <ac:inkMk id="917" creationId="{F6A422FF-45B3-3A35-5D45-2EAF446890E9}"/>
          </ac:inkMkLst>
        </pc:inkChg>
        <pc:inkChg chg="add del mod">
          <ac:chgData name="Kokchun Giang" userId="67e2125d-ec8c-4323-9653-9824a2ad815f" providerId="ADAL" clId="{DCC54989-7FD2-5047-809B-27BA7E8DEEE2}" dt="2024-01-25T17:53:43.327" v="489" actId="9405"/>
          <ac:inkMkLst>
            <pc:docMk/>
            <pc:sldMk cId="2303502608" sldId="331"/>
            <ac:inkMk id="918" creationId="{D6233D71-0047-12CD-04DC-B180D3F510E8}"/>
          </ac:inkMkLst>
        </pc:inkChg>
        <pc:inkChg chg="add del mod">
          <ac:chgData name="Kokchun Giang" userId="67e2125d-ec8c-4323-9653-9824a2ad815f" providerId="ADAL" clId="{DCC54989-7FD2-5047-809B-27BA7E8DEEE2}" dt="2024-01-25T17:53:43.002" v="488"/>
          <ac:inkMkLst>
            <pc:docMk/>
            <pc:sldMk cId="2303502608" sldId="331"/>
            <ac:inkMk id="919" creationId="{E660510E-453A-D46E-7892-1A0898832BBE}"/>
          </ac:inkMkLst>
        </pc:inkChg>
        <pc:inkChg chg="add mod">
          <ac:chgData name="Kokchun Giang" userId="67e2125d-ec8c-4323-9653-9824a2ad815f" providerId="ADAL" clId="{DCC54989-7FD2-5047-809B-27BA7E8DEEE2}" dt="2024-01-25T17:53:51.556" v="497"/>
          <ac:inkMkLst>
            <pc:docMk/>
            <pc:sldMk cId="2303502608" sldId="331"/>
            <ac:inkMk id="921" creationId="{FFBA7972-B589-0E2E-0D5C-1124D7ACBE57}"/>
          </ac:inkMkLst>
        </pc:inkChg>
        <pc:inkChg chg="add mod">
          <ac:chgData name="Kokchun Giang" userId="67e2125d-ec8c-4323-9653-9824a2ad815f" providerId="ADAL" clId="{DCC54989-7FD2-5047-809B-27BA7E8DEEE2}" dt="2024-01-25T17:53:51.556" v="497"/>
          <ac:inkMkLst>
            <pc:docMk/>
            <pc:sldMk cId="2303502608" sldId="331"/>
            <ac:inkMk id="922" creationId="{91BC9587-CE26-AEE0-AF25-BC10D0A5A260}"/>
          </ac:inkMkLst>
        </pc:inkChg>
        <pc:inkChg chg="add mod">
          <ac:chgData name="Kokchun Giang" userId="67e2125d-ec8c-4323-9653-9824a2ad815f" providerId="ADAL" clId="{DCC54989-7FD2-5047-809B-27BA7E8DEEE2}" dt="2024-01-25T17:53:51.556" v="497"/>
          <ac:inkMkLst>
            <pc:docMk/>
            <pc:sldMk cId="2303502608" sldId="331"/>
            <ac:inkMk id="923" creationId="{0CB1A2E2-35AB-2866-2633-58E6432CDE8A}"/>
          </ac:inkMkLst>
        </pc:inkChg>
        <pc:inkChg chg="add mod">
          <ac:chgData name="Kokchun Giang" userId="67e2125d-ec8c-4323-9653-9824a2ad815f" providerId="ADAL" clId="{DCC54989-7FD2-5047-809B-27BA7E8DEEE2}" dt="2024-01-25T17:53:51.556" v="497"/>
          <ac:inkMkLst>
            <pc:docMk/>
            <pc:sldMk cId="2303502608" sldId="331"/>
            <ac:inkMk id="924" creationId="{3A59F205-0550-0F2D-3177-70B1832CBF92}"/>
          </ac:inkMkLst>
        </pc:inkChg>
        <pc:inkChg chg="add mod">
          <ac:chgData name="Kokchun Giang" userId="67e2125d-ec8c-4323-9653-9824a2ad815f" providerId="ADAL" clId="{DCC54989-7FD2-5047-809B-27BA7E8DEEE2}" dt="2024-01-25T17:53:51.556" v="497"/>
          <ac:inkMkLst>
            <pc:docMk/>
            <pc:sldMk cId="2303502608" sldId="331"/>
            <ac:inkMk id="925" creationId="{5B6730BE-B21F-9054-F425-F35D132C3AF9}"/>
          </ac:inkMkLst>
        </pc:inkChg>
        <pc:inkChg chg="add mod">
          <ac:chgData name="Kokchun Giang" userId="67e2125d-ec8c-4323-9653-9824a2ad815f" providerId="ADAL" clId="{DCC54989-7FD2-5047-809B-27BA7E8DEEE2}" dt="2024-01-25T17:53:51.556" v="497"/>
          <ac:inkMkLst>
            <pc:docMk/>
            <pc:sldMk cId="2303502608" sldId="331"/>
            <ac:inkMk id="926" creationId="{5BE6B4BF-D792-6AC8-9CE9-FFF7F1813877}"/>
          </ac:inkMkLst>
        </pc:inkChg>
        <pc:inkChg chg="add del mod">
          <ac:chgData name="Kokchun Giang" userId="67e2125d-ec8c-4323-9653-9824a2ad815f" providerId="ADAL" clId="{DCC54989-7FD2-5047-809B-27BA7E8DEEE2}" dt="2024-01-25T17:55:01.115" v="534"/>
          <ac:inkMkLst>
            <pc:docMk/>
            <pc:sldMk cId="2303502608" sldId="331"/>
            <ac:inkMk id="928" creationId="{ECDDAA28-F084-62B5-4119-08EF28E6CF0C}"/>
          </ac:inkMkLst>
        </pc:inkChg>
        <pc:inkChg chg="add del mod">
          <ac:chgData name="Kokchun Giang" userId="67e2125d-ec8c-4323-9653-9824a2ad815f" providerId="ADAL" clId="{DCC54989-7FD2-5047-809B-27BA7E8DEEE2}" dt="2024-01-25T17:55:01.119" v="540"/>
          <ac:inkMkLst>
            <pc:docMk/>
            <pc:sldMk cId="2303502608" sldId="331"/>
            <ac:inkMk id="929" creationId="{B2A65757-586B-4502-6C43-729571F514F2}"/>
          </ac:inkMkLst>
        </pc:inkChg>
        <pc:inkChg chg="add del mod">
          <ac:chgData name="Kokchun Giang" userId="67e2125d-ec8c-4323-9653-9824a2ad815f" providerId="ADAL" clId="{DCC54989-7FD2-5047-809B-27BA7E8DEEE2}" dt="2024-01-25T17:55:01.121" v="544"/>
          <ac:inkMkLst>
            <pc:docMk/>
            <pc:sldMk cId="2303502608" sldId="331"/>
            <ac:inkMk id="930" creationId="{F62E028F-66AA-1825-23B2-6E9D086E9534}"/>
          </ac:inkMkLst>
        </pc:inkChg>
        <pc:inkChg chg="add del mod">
          <ac:chgData name="Kokchun Giang" userId="67e2125d-ec8c-4323-9653-9824a2ad815f" providerId="ADAL" clId="{DCC54989-7FD2-5047-809B-27BA7E8DEEE2}" dt="2024-01-25T17:55:01.118" v="539"/>
          <ac:inkMkLst>
            <pc:docMk/>
            <pc:sldMk cId="2303502608" sldId="331"/>
            <ac:inkMk id="931" creationId="{3548B7F2-2901-1BF3-DD7C-59481FBB2C1E}"/>
          </ac:inkMkLst>
        </pc:inkChg>
        <pc:inkChg chg="add del mod">
          <ac:chgData name="Kokchun Giang" userId="67e2125d-ec8c-4323-9653-9824a2ad815f" providerId="ADAL" clId="{DCC54989-7FD2-5047-809B-27BA7E8DEEE2}" dt="2024-01-25T17:55:01.120" v="542"/>
          <ac:inkMkLst>
            <pc:docMk/>
            <pc:sldMk cId="2303502608" sldId="331"/>
            <ac:inkMk id="932" creationId="{5C320CDD-1B07-57A8-E08D-ACCC4F79747F}"/>
          </ac:inkMkLst>
        </pc:inkChg>
        <pc:inkChg chg="add del mod">
          <ac:chgData name="Kokchun Giang" userId="67e2125d-ec8c-4323-9653-9824a2ad815f" providerId="ADAL" clId="{DCC54989-7FD2-5047-809B-27BA7E8DEEE2}" dt="2024-01-25T17:55:01.117" v="536"/>
          <ac:inkMkLst>
            <pc:docMk/>
            <pc:sldMk cId="2303502608" sldId="331"/>
            <ac:inkMk id="933" creationId="{7D4951A0-B63D-68E0-BE09-5B1F37FA636F}"/>
          </ac:inkMkLst>
        </pc:inkChg>
        <pc:inkChg chg="add del mod">
          <ac:chgData name="Kokchun Giang" userId="67e2125d-ec8c-4323-9653-9824a2ad815f" providerId="ADAL" clId="{DCC54989-7FD2-5047-809B-27BA7E8DEEE2}" dt="2024-01-25T17:55:01.120" v="543"/>
          <ac:inkMkLst>
            <pc:docMk/>
            <pc:sldMk cId="2303502608" sldId="331"/>
            <ac:inkMk id="934" creationId="{7A6B4001-0656-BCFD-75D3-254FB949129E}"/>
          </ac:inkMkLst>
        </pc:inkChg>
        <pc:inkChg chg="add del mod">
          <ac:chgData name="Kokchun Giang" userId="67e2125d-ec8c-4323-9653-9824a2ad815f" providerId="ADAL" clId="{DCC54989-7FD2-5047-809B-27BA7E8DEEE2}" dt="2024-01-25T17:55:01.118" v="537"/>
          <ac:inkMkLst>
            <pc:docMk/>
            <pc:sldMk cId="2303502608" sldId="331"/>
            <ac:inkMk id="935" creationId="{F9C59174-A0A9-1964-7D96-9812EE6D2935}"/>
          </ac:inkMkLst>
        </pc:inkChg>
        <pc:inkChg chg="add del mod">
          <ac:chgData name="Kokchun Giang" userId="67e2125d-ec8c-4323-9653-9824a2ad815f" providerId="ADAL" clId="{DCC54989-7FD2-5047-809B-27BA7E8DEEE2}" dt="2024-01-25T17:55:01.119" v="541"/>
          <ac:inkMkLst>
            <pc:docMk/>
            <pc:sldMk cId="2303502608" sldId="331"/>
            <ac:inkMk id="938" creationId="{9DC8F2F0-72A6-4608-2D37-7AAA766BA91A}"/>
          </ac:inkMkLst>
        </pc:inkChg>
        <pc:inkChg chg="add del mod">
          <ac:chgData name="Kokchun Giang" userId="67e2125d-ec8c-4323-9653-9824a2ad815f" providerId="ADAL" clId="{DCC54989-7FD2-5047-809B-27BA7E8DEEE2}" dt="2024-01-25T17:55:01.116" v="535"/>
          <ac:inkMkLst>
            <pc:docMk/>
            <pc:sldMk cId="2303502608" sldId="331"/>
            <ac:inkMk id="939" creationId="{17438E5B-0487-D9F9-919E-1AC46356C624}"/>
          </ac:inkMkLst>
        </pc:inkChg>
        <pc:inkChg chg="add del mod">
          <ac:chgData name="Kokchun Giang" userId="67e2125d-ec8c-4323-9653-9824a2ad815f" providerId="ADAL" clId="{DCC54989-7FD2-5047-809B-27BA7E8DEEE2}" dt="2024-01-25T17:55:01.118" v="538"/>
          <ac:inkMkLst>
            <pc:docMk/>
            <pc:sldMk cId="2303502608" sldId="331"/>
            <ac:inkMk id="940" creationId="{B4677992-3448-5645-B6D2-9C8FC8DEC57D}"/>
          </ac:inkMkLst>
        </pc:inkChg>
        <pc:inkChg chg="add del mod">
          <ac:chgData name="Kokchun Giang" userId="67e2125d-ec8c-4323-9653-9824a2ad815f" providerId="ADAL" clId="{DCC54989-7FD2-5047-809B-27BA7E8DEEE2}" dt="2024-01-25T17:55:02.232" v="545"/>
          <ac:inkMkLst>
            <pc:docMk/>
            <pc:sldMk cId="2303502608" sldId="331"/>
            <ac:inkMk id="941" creationId="{EBD29242-F367-63C0-5E84-5DBBB5A037DE}"/>
          </ac:inkMkLst>
        </pc:inkChg>
        <pc:inkChg chg="add del mod">
          <ac:chgData name="Kokchun Giang" userId="67e2125d-ec8c-4323-9653-9824a2ad815f" providerId="ADAL" clId="{DCC54989-7FD2-5047-809B-27BA7E8DEEE2}" dt="2024-01-25T17:54:56.588" v="533"/>
          <ac:inkMkLst>
            <pc:docMk/>
            <pc:sldMk cId="2303502608" sldId="331"/>
            <ac:inkMk id="943" creationId="{CB800592-B5D4-582D-4C73-3A0A202CFC8C}"/>
          </ac:inkMkLst>
        </pc:inkChg>
        <pc:inkChg chg="add del mod">
          <ac:chgData name="Kokchun Giang" userId="67e2125d-ec8c-4323-9653-9824a2ad815f" providerId="ADAL" clId="{DCC54989-7FD2-5047-809B-27BA7E8DEEE2}" dt="2024-01-25T17:54:56.325" v="531" actId="9405"/>
          <ac:inkMkLst>
            <pc:docMk/>
            <pc:sldMk cId="2303502608" sldId="331"/>
            <ac:inkMk id="945" creationId="{50E0C737-E6ED-EAA4-2709-560D26D60DFE}"/>
          </ac:inkMkLst>
        </pc:inkChg>
        <pc:inkChg chg="add del mod">
          <ac:chgData name="Kokchun Giang" userId="67e2125d-ec8c-4323-9653-9824a2ad815f" providerId="ADAL" clId="{DCC54989-7FD2-5047-809B-27BA7E8DEEE2}" dt="2024-01-25T17:54:56.147" v="530" actId="9405"/>
          <ac:inkMkLst>
            <pc:docMk/>
            <pc:sldMk cId="2303502608" sldId="331"/>
            <ac:inkMk id="946" creationId="{3E33F6A3-6418-4932-BCCA-977FBBE96C42}"/>
          </ac:inkMkLst>
        </pc:inkChg>
        <pc:inkChg chg="add del mod">
          <ac:chgData name="Kokchun Giang" userId="67e2125d-ec8c-4323-9653-9824a2ad815f" providerId="ADAL" clId="{DCC54989-7FD2-5047-809B-27BA7E8DEEE2}" dt="2024-01-25T17:54:55.958" v="529" actId="9405"/>
          <ac:inkMkLst>
            <pc:docMk/>
            <pc:sldMk cId="2303502608" sldId="331"/>
            <ac:inkMk id="947" creationId="{F3DAE282-CF1C-20B6-AD17-2AEDF11F026A}"/>
          </ac:inkMkLst>
        </pc:inkChg>
        <pc:inkChg chg="add del mod">
          <ac:chgData name="Kokchun Giang" userId="67e2125d-ec8c-4323-9653-9824a2ad815f" providerId="ADAL" clId="{DCC54989-7FD2-5047-809B-27BA7E8DEEE2}" dt="2024-01-25T17:54:55.752" v="528"/>
          <ac:inkMkLst>
            <pc:docMk/>
            <pc:sldMk cId="2303502608" sldId="331"/>
            <ac:inkMk id="948" creationId="{64147C02-D479-811E-0ECA-9AA4D74758E2}"/>
          </ac:inkMkLst>
        </pc:inkChg>
        <pc:inkChg chg="add del mod">
          <ac:chgData name="Kokchun Giang" userId="67e2125d-ec8c-4323-9653-9824a2ad815f" providerId="ADAL" clId="{DCC54989-7FD2-5047-809B-27BA7E8DEEE2}" dt="2024-01-25T17:54:55.548" v="526"/>
          <ac:inkMkLst>
            <pc:docMk/>
            <pc:sldMk cId="2303502608" sldId="331"/>
            <ac:inkMk id="950" creationId="{4532E858-0DF3-B05A-C884-11ACE93AF1C3}"/>
          </ac:inkMkLst>
        </pc:inkChg>
        <pc:inkChg chg="add del mod">
          <ac:chgData name="Kokchun Giang" userId="67e2125d-ec8c-4323-9653-9824a2ad815f" providerId="ADAL" clId="{DCC54989-7FD2-5047-809B-27BA7E8DEEE2}" dt="2024-01-25T17:54:55.290" v="524"/>
          <ac:inkMkLst>
            <pc:docMk/>
            <pc:sldMk cId="2303502608" sldId="331"/>
            <ac:inkMk id="952" creationId="{67A6CA7B-60E9-D1EC-E028-93045A3A3A19}"/>
          </ac:inkMkLst>
        </pc:inkChg>
        <pc:inkChg chg="add del mod">
          <ac:chgData name="Kokchun Giang" userId="67e2125d-ec8c-4323-9653-9824a2ad815f" providerId="ADAL" clId="{DCC54989-7FD2-5047-809B-27BA7E8DEEE2}" dt="2024-01-25T17:55:30.656" v="575"/>
          <ac:inkMkLst>
            <pc:docMk/>
            <pc:sldMk cId="2303502608" sldId="331"/>
            <ac:inkMk id="954" creationId="{3DA51632-0CD3-F425-B3C2-F40C1FB2A508}"/>
          </ac:inkMkLst>
        </pc:inkChg>
        <pc:inkChg chg="add del mod">
          <ac:chgData name="Kokchun Giang" userId="67e2125d-ec8c-4323-9653-9824a2ad815f" providerId="ADAL" clId="{DCC54989-7FD2-5047-809B-27BA7E8DEEE2}" dt="2024-01-25T17:55:29.934" v="563"/>
          <ac:inkMkLst>
            <pc:docMk/>
            <pc:sldMk cId="2303502608" sldId="331"/>
            <ac:inkMk id="955" creationId="{CC1AF350-B659-7F54-D13D-68C8FCCC424B}"/>
          </ac:inkMkLst>
        </pc:inkChg>
        <pc:inkChg chg="add del mod">
          <ac:chgData name="Kokchun Giang" userId="67e2125d-ec8c-4323-9653-9824a2ad815f" providerId="ADAL" clId="{DCC54989-7FD2-5047-809B-27BA7E8DEEE2}" dt="2024-01-25T17:55:29.939" v="572"/>
          <ac:inkMkLst>
            <pc:docMk/>
            <pc:sldMk cId="2303502608" sldId="331"/>
            <ac:inkMk id="956" creationId="{AE8A5F70-0A2C-BC08-4B1B-463426C517BA}"/>
          </ac:inkMkLst>
        </pc:inkChg>
        <pc:inkChg chg="add del mod">
          <ac:chgData name="Kokchun Giang" userId="67e2125d-ec8c-4323-9653-9824a2ad815f" providerId="ADAL" clId="{DCC54989-7FD2-5047-809B-27BA7E8DEEE2}" dt="2024-01-25T17:55:29.935" v="564"/>
          <ac:inkMkLst>
            <pc:docMk/>
            <pc:sldMk cId="2303502608" sldId="331"/>
            <ac:inkMk id="957" creationId="{C39D69A8-DE20-986E-A998-2F791524E7D4}"/>
          </ac:inkMkLst>
        </pc:inkChg>
        <pc:inkChg chg="add del mod">
          <ac:chgData name="Kokchun Giang" userId="67e2125d-ec8c-4323-9653-9824a2ad815f" providerId="ADAL" clId="{DCC54989-7FD2-5047-809B-27BA7E8DEEE2}" dt="2024-01-25T17:55:29.934" v="562"/>
          <ac:inkMkLst>
            <pc:docMk/>
            <pc:sldMk cId="2303502608" sldId="331"/>
            <ac:inkMk id="958" creationId="{91AEA917-511D-AF48-C1AF-C22E0F729661}"/>
          </ac:inkMkLst>
        </pc:inkChg>
        <pc:inkChg chg="add del mod">
          <ac:chgData name="Kokchun Giang" userId="67e2125d-ec8c-4323-9653-9824a2ad815f" providerId="ADAL" clId="{DCC54989-7FD2-5047-809B-27BA7E8DEEE2}" dt="2024-01-25T17:55:29.937" v="568"/>
          <ac:inkMkLst>
            <pc:docMk/>
            <pc:sldMk cId="2303502608" sldId="331"/>
            <ac:inkMk id="960" creationId="{AF7551E0-9ABA-0E0E-118F-41017DA8139F}"/>
          </ac:inkMkLst>
        </pc:inkChg>
        <pc:inkChg chg="add del mod">
          <ac:chgData name="Kokchun Giang" userId="67e2125d-ec8c-4323-9653-9824a2ad815f" providerId="ADAL" clId="{DCC54989-7FD2-5047-809B-27BA7E8DEEE2}" dt="2024-01-25T17:55:29.938" v="570"/>
          <ac:inkMkLst>
            <pc:docMk/>
            <pc:sldMk cId="2303502608" sldId="331"/>
            <ac:inkMk id="961" creationId="{A6033F2D-A639-0F9A-53D8-1FD0DF5E7090}"/>
          </ac:inkMkLst>
        </pc:inkChg>
        <pc:inkChg chg="add del mod">
          <ac:chgData name="Kokchun Giang" userId="67e2125d-ec8c-4323-9653-9824a2ad815f" providerId="ADAL" clId="{DCC54989-7FD2-5047-809B-27BA7E8DEEE2}" dt="2024-01-25T17:55:29.940" v="574"/>
          <ac:inkMkLst>
            <pc:docMk/>
            <pc:sldMk cId="2303502608" sldId="331"/>
            <ac:inkMk id="962" creationId="{92272D79-9956-F582-BD32-BD17537D43FC}"/>
          </ac:inkMkLst>
        </pc:inkChg>
        <pc:inkChg chg="add del mod">
          <ac:chgData name="Kokchun Giang" userId="67e2125d-ec8c-4323-9653-9824a2ad815f" providerId="ADAL" clId="{DCC54989-7FD2-5047-809B-27BA7E8DEEE2}" dt="2024-01-25T17:55:29.938" v="569"/>
          <ac:inkMkLst>
            <pc:docMk/>
            <pc:sldMk cId="2303502608" sldId="331"/>
            <ac:inkMk id="963" creationId="{46B73DA2-A0EF-0B1D-430E-6A0C5F1607C7}"/>
          </ac:inkMkLst>
        </pc:inkChg>
        <pc:inkChg chg="add del mod">
          <ac:chgData name="Kokchun Giang" userId="67e2125d-ec8c-4323-9653-9824a2ad815f" providerId="ADAL" clId="{DCC54989-7FD2-5047-809B-27BA7E8DEEE2}" dt="2024-01-25T17:55:29.936" v="565"/>
          <ac:inkMkLst>
            <pc:docMk/>
            <pc:sldMk cId="2303502608" sldId="331"/>
            <ac:inkMk id="964" creationId="{5A187622-28F2-9ACC-7E8A-EBADDE7BE463}"/>
          </ac:inkMkLst>
        </pc:inkChg>
        <pc:inkChg chg="add del mod">
          <ac:chgData name="Kokchun Giang" userId="67e2125d-ec8c-4323-9653-9824a2ad815f" providerId="ADAL" clId="{DCC54989-7FD2-5047-809B-27BA7E8DEEE2}" dt="2024-01-25T17:55:29.939" v="571"/>
          <ac:inkMkLst>
            <pc:docMk/>
            <pc:sldMk cId="2303502608" sldId="331"/>
            <ac:inkMk id="965" creationId="{6A927D63-EB42-D07A-2163-59531FCD578F}"/>
          </ac:inkMkLst>
        </pc:inkChg>
        <pc:inkChg chg="add del mod">
          <ac:chgData name="Kokchun Giang" userId="67e2125d-ec8c-4323-9653-9824a2ad815f" providerId="ADAL" clId="{DCC54989-7FD2-5047-809B-27BA7E8DEEE2}" dt="2024-01-25T17:55:29.936" v="566"/>
          <ac:inkMkLst>
            <pc:docMk/>
            <pc:sldMk cId="2303502608" sldId="331"/>
            <ac:inkMk id="966" creationId="{C022209A-AABD-ADA8-D87A-E930116E088C}"/>
          </ac:inkMkLst>
        </pc:inkChg>
        <pc:inkChg chg="add del mod">
          <ac:chgData name="Kokchun Giang" userId="67e2125d-ec8c-4323-9653-9824a2ad815f" providerId="ADAL" clId="{DCC54989-7FD2-5047-809B-27BA7E8DEEE2}" dt="2024-01-25T17:55:29.937" v="567"/>
          <ac:inkMkLst>
            <pc:docMk/>
            <pc:sldMk cId="2303502608" sldId="331"/>
            <ac:inkMk id="967" creationId="{8B51A899-484F-C3DD-7967-5CB5C3457D1E}"/>
          </ac:inkMkLst>
        </pc:inkChg>
        <pc:inkChg chg="add del mod">
          <ac:chgData name="Kokchun Giang" userId="67e2125d-ec8c-4323-9653-9824a2ad815f" providerId="ADAL" clId="{DCC54989-7FD2-5047-809B-27BA7E8DEEE2}" dt="2024-01-25T17:55:29.940" v="573"/>
          <ac:inkMkLst>
            <pc:docMk/>
            <pc:sldMk cId="2303502608" sldId="331"/>
            <ac:inkMk id="968" creationId="{BFDD50BF-3BD2-4235-3384-A3F0B145E4B5}"/>
          </ac:inkMkLst>
        </pc:inkChg>
        <pc:inkChg chg="add mod">
          <ac:chgData name="Kokchun Giang" userId="67e2125d-ec8c-4323-9653-9824a2ad815f" providerId="ADAL" clId="{DCC54989-7FD2-5047-809B-27BA7E8DEEE2}" dt="2024-01-25T17:55:37.267" v="584"/>
          <ac:inkMkLst>
            <pc:docMk/>
            <pc:sldMk cId="2303502608" sldId="331"/>
            <ac:inkMk id="971" creationId="{B7A206E9-F322-7088-B3CF-0EE4FEB5CF22}"/>
          </ac:inkMkLst>
        </pc:inkChg>
        <pc:inkChg chg="add mod">
          <ac:chgData name="Kokchun Giang" userId="67e2125d-ec8c-4323-9653-9824a2ad815f" providerId="ADAL" clId="{DCC54989-7FD2-5047-809B-27BA7E8DEEE2}" dt="2024-01-25T17:55:37.267" v="584"/>
          <ac:inkMkLst>
            <pc:docMk/>
            <pc:sldMk cId="2303502608" sldId="331"/>
            <ac:inkMk id="972" creationId="{F2065D7B-F706-DEE4-A6B1-97A7AD101188}"/>
          </ac:inkMkLst>
        </pc:inkChg>
        <pc:inkChg chg="add mod">
          <ac:chgData name="Kokchun Giang" userId="67e2125d-ec8c-4323-9653-9824a2ad815f" providerId="ADAL" clId="{DCC54989-7FD2-5047-809B-27BA7E8DEEE2}" dt="2024-01-25T17:55:37.267" v="584"/>
          <ac:inkMkLst>
            <pc:docMk/>
            <pc:sldMk cId="2303502608" sldId="331"/>
            <ac:inkMk id="973" creationId="{44E830FE-1658-7647-EBFA-C066BBB0B26D}"/>
          </ac:inkMkLst>
        </pc:inkChg>
        <pc:inkChg chg="add mod">
          <ac:chgData name="Kokchun Giang" userId="67e2125d-ec8c-4323-9653-9824a2ad815f" providerId="ADAL" clId="{DCC54989-7FD2-5047-809B-27BA7E8DEEE2}" dt="2024-01-25T17:55:37.267" v="584"/>
          <ac:inkMkLst>
            <pc:docMk/>
            <pc:sldMk cId="2303502608" sldId="331"/>
            <ac:inkMk id="974" creationId="{A9BEC7A1-DF93-261C-D4C0-6BB8F267BB1A}"/>
          </ac:inkMkLst>
        </pc:inkChg>
        <pc:inkChg chg="add mod">
          <ac:chgData name="Kokchun Giang" userId="67e2125d-ec8c-4323-9653-9824a2ad815f" providerId="ADAL" clId="{DCC54989-7FD2-5047-809B-27BA7E8DEEE2}" dt="2024-01-25T17:55:37.267" v="584"/>
          <ac:inkMkLst>
            <pc:docMk/>
            <pc:sldMk cId="2303502608" sldId="331"/>
            <ac:inkMk id="975" creationId="{ABA44146-623F-2FD2-8ABD-D8177443020D}"/>
          </ac:inkMkLst>
        </pc:inkChg>
        <pc:inkChg chg="add mod">
          <ac:chgData name="Kokchun Giang" userId="67e2125d-ec8c-4323-9653-9824a2ad815f" providerId="ADAL" clId="{DCC54989-7FD2-5047-809B-27BA7E8DEEE2}" dt="2024-01-25T17:55:37.267" v="584"/>
          <ac:inkMkLst>
            <pc:docMk/>
            <pc:sldMk cId="2303502608" sldId="331"/>
            <ac:inkMk id="976" creationId="{350E866A-5C08-5C23-A176-1D8646428D41}"/>
          </ac:inkMkLst>
        </pc:inkChg>
        <pc:inkChg chg="add mod">
          <ac:chgData name="Kokchun Giang" userId="67e2125d-ec8c-4323-9653-9824a2ad815f" providerId="ADAL" clId="{DCC54989-7FD2-5047-809B-27BA7E8DEEE2}" dt="2024-01-25T17:55:37.267" v="584"/>
          <ac:inkMkLst>
            <pc:docMk/>
            <pc:sldMk cId="2303502608" sldId="331"/>
            <ac:inkMk id="977" creationId="{E9498B58-E5B3-1D80-089B-9782AFF4C975}"/>
          </ac:inkMkLst>
        </pc:inkChg>
        <pc:inkChg chg="add mod">
          <ac:chgData name="Kokchun Giang" userId="67e2125d-ec8c-4323-9653-9824a2ad815f" providerId="ADAL" clId="{DCC54989-7FD2-5047-809B-27BA7E8DEEE2}" dt="2024-01-25T17:55:37.267" v="584"/>
          <ac:inkMkLst>
            <pc:docMk/>
            <pc:sldMk cId="2303502608" sldId="331"/>
            <ac:inkMk id="978" creationId="{CA8F05ED-2DA9-3A9A-FE3C-26A24EEFE975}"/>
          </ac:inkMkLst>
        </pc:inkChg>
        <pc:inkChg chg="add mod">
          <ac:chgData name="Kokchun Giang" userId="67e2125d-ec8c-4323-9653-9824a2ad815f" providerId="ADAL" clId="{DCC54989-7FD2-5047-809B-27BA7E8DEEE2}" dt="2024-01-25T17:55:39.935" v="589"/>
          <ac:inkMkLst>
            <pc:docMk/>
            <pc:sldMk cId="2303502608" sldId="331"/>
            <ac:inkMk id="981" creationId="{47A666A5-0083-1942-4396-0A3D541D5263}"/>
          </ac:inkMkLst>
        </pc:inkChg>
        <pc:inkChg chg="add mod">
          <ac:chgData name="Kokchun Giang" userId="67e2125d-ec8c-4323-9653-9824a2ad815f" providerId="ADAL" clId="{DCC54989-7FD2-5047-809B-27BA7E8DEEE2}" dt="2024-01-25T17:55:39.935" v="589"/>
          <ac:inkMkLst>
            <pc:docMk/>
            <pc:sldMk cId="2303502608" sldId="331"/>
            <ac:inkMk id="982" creationId="{0713B71F-BD99-F803-5092-EB2AE712C91B}"/>
          </ac:inkMkLst>
        </pc:inkChg>
        <pc:inkChg chg="add mod">
          <ac:chgData name="Kokchun Giang" userId="67e2125d-ec8c-4323-9653-9824a2ad815f" providerId="ADAL" clId="{DCC54989-7FD2-5047-809B-27BA7E8DEEE2}" dt="2024-01-25T17:55:39.935" v="589"/>
          <ac:inkMkLst>
            <pc:docMk/>
            <pc:sldMk cId="2303502608" sldId="331"/>
            <ac:inkMk id="983" creationId="{D685C37C-BFEF-A3FE-70CC-3FA597F8DA16}"/>
          </ac:inkMkLst>
        </pc:inkChg>
        <pc:inkChg chg="add mod">
          <ac:chgData name="Kokchun Giang" userId="67e2125d-ec8c-4323-9653-9824a2ad815f" providerId="ADAL" clId="{DCC54989-7FD2-5047-809B-27BA7E8DEEE2}" dt="2024-01-25T17:55:39.935" v="589"/>
          <ac:inkMkLst>
            <pc:docMk/>
            <pc:sldMk cId="2303502608" sldId="331"/>
            <ac:inkMk id="984" creationId="{C478F061-1361-D870-B176-4E6896B093CD}"/>
          </ac:inkMkLst>
        </pc:inkChg>
        <pc:inkChg chg="add mod">
          <ac:chgData name="Kokchun Giang" userId="67e2125d-ec8c-4323-9653-9824a2ad815f" providerId="ADAL" clId="{DCC54989-7FD2-5047-809B-27BA7E8DEEE2}" dt="2024-01-25T17:55:43.750" v="592"/>
          <ac:inkMkLst>
            <pc:docMk/>
            <pc:sldMk cId="2303502608" sldId="331"/>
            <ac:inkMk id="986" creationId="{C475FD3B-D134-2F75-E04A-C6CCD73C3732}"/>
          </ac:inkMkLst>
        </pc:inkChg>
        <pc:inkChg chg="add mod">
          <ac:chgData name="Kokchun Giang" userId="67e2125d-ec8c-4323-9653-9824a2ad815f" providerId="ADAL" clId="{DCC54989-7FD2-5047-809B-27BA7E8DEEE2}" dt="2024-01-25T17:55:43.750" v="592"/>
          <ac:inkMkLst>
            <pc:docMk/>
            <pc:sldMk cId="2303502608" sldId="331"/>
            <ac:inkMk id="987" creationId="{E3D5134C-11CE-42EB-6DE6-B8FB93DA9056}"/>
          </ac:inkMkLst>
        </pc:inkChg>
        <pc:inkChg chg="add mod">
          <ac:chgData name="Kokchun Giang" userId="67e2125d-ec8c-4323-9653-9824a2ad815f" providerId="ADAL" clId="{DCC54989-7FD2-5047-809B-27BA7E8DEEE2}" dt="2024-01-25T17:55:46.782" v="598"/>
          <ac:inkMkLst>
            <pc:docMk/>
            <pc:sldMk cId="2303502608" sldId="331"/>
            <ac:inkMk id="989" creationId="{06D5BF8D-B2AE-149F-40B8-CD1C2EA06E6E}"/>
          </ac:inkMkLst>
        </pc:inkChg>
        <pc:inkChg chg="add mod">
          <ac:chgData name="Kokchun Giang" userId="67e2125d-ec8c-4323-9653-9824a2ad815f" providerId="ADAL" clId="{DCC54989-7FD2-5047-809B-27BA7E8DEEE2}" dt="2024-01-25T17:55:46.782" v="598"/>
          <ac:inkMkLst>
            <pc:docMk/>
            <pc:sldMk cId="2303502608" sldId="331"/>
            <ac:inkMk id="990" creationId="{3E3D4F7A-4355-FBF5-40B5-886FCF370D14}"/>
          </ac:inkMkLst>
        </pc:inkChg>
        <pc:inkChg chg="add mod">
          <ac:chgData name="Kokchun Giang" userId="67e2125d-ec8c-4323-9653-9824a2ad815f" providerId="ADAL" clId="{DCC54989-7FD2-5047-809B-27BA7E8DEEE2}" dt="2024-01-25T17:55:46.782" v="598"/>
          <ac:inkMkLst>
            <pc:docMk/>
            <pc:sldMk cId="2303502608" sldId="331"/>
            <ac:inkMk id="991" creationId="{4C399919-8CB0-E3B1-BD73-7EE347B68B59}"/>
          </ac:inkMkLst>
        </pc:inkChg>
        <pc:inkChg chg="add mod">
          <ac:chgData name="Kokchun Giang" userId="67e2125d-ec8c-4323-9653-9824a2ad815f" providerId="ADAL" clId="{DCC54989-7FD2-5047-809B-27BA7E8DEEE2}" dt="2024-01-25T17:55:46.782" v="598"/>
          <ac:inkMkLst>
            <pc:docMk/>
            <pc:sldMk cId="2303502608" sldId="331"/>
            <ac:inkMk id="992" creationId="{5AC27860-671D-D7EF-C915-7AB6C34B8A84}"/>
          </ac:inkMkLst>
        </pc:inkChg>
        <pc:inkChg chg="add mod">
          <ac:chgData name="Kokchun Giang" userId="67e2125d-ec8c-4323-9653-9824a2ad815f" providerId="ADAL" clId="{DCC54989-7FD2-5047-809B-27BA7E8DEEE2}" dt="2024-01-25T17:55:46.782" v="598"/>
          <ac:inkMkLst>
            <pc:docMk/>
            <pc:sldMk cId="2303502608" sldId="331"/>
            <ac:inkMk id="993" creationId="{72DCDEA3-013E-0249-D0AE-9DB5F72DF9CD}"/>
          </ac:inkMkLst>
        </pc:inkChg>
        <pc:inkChg chg="add mod">
          <ac:chgData name="Kokchun Giang" userId="67e2125d-ec8c-4323-9653-9824a2ad815f" providerId="ADAL" clId="{DCC54989-7FD2-5047-809B-27BA7E8DEEE2}" dt="2024-01-25T17:55:53.771" v="612"/>
          <ac:inkMkLst>
            <pc:docMk/>
            <pc:sldMk cId="2303502608" sldId="331"/>
            <ac:inkMk id="995" creationId="{26B188E2-C59F-6339-BED2-824CF00794B4}"/>
          </ac:inkMkLst>
        </pc:inkChg>
        <pc:inkChg chg="add mod">
          <ac:chgData name="Kokchun Giang" userId="67e2125d-ec8c-4323-9653-9824a2ad815f" providerId="ADAL" clId="{DCC54989-7FD2-5047-809B-27BA7E8DEEE2}" dt="2024-01-25T17:55:53.771" v="612"/>
          <ac:inkMkLst>
            <pc:docMk/>
            <pc:sldMk cId="2303502608" sldId="331"/>
            <ac:inkMk id="996" creationId="{D602E902-8DE9-8F10-FF28-1078AB02B434}"/>
          </ac:inkMkLst>
        </pc:inkChg>
        <pc:inkChg chg="add mod">
          <ac:chgData name="Kokchun Giang" userId="67e2125d-ec8c-4323-9653-9824a2ad815f" providerId="ADAL" clId="{DCC54989-7FD2-5047-809B-27BA7E8DEEE2}" dt="2024-01-25T17:55:53.771" v="612"/>
          <ac:inkMkLst>
            <pc:docMk/>
            <pc:sldMk cId="2303502608" sldId="331"/>
            <ac:inkMk id="997" creationId="{5F779E3D-3C93-2ECD-A0D4-A97771D9D021}"/>
          </ac:inkMkLst>
        </pc:inkChg>
        <pc:inkChg chg="add mod">
          <ac:chgData name="Kokchun Giang" userId="67e2125d-ec8c-4323-9653-9824a2ad815f" providerId="ADAL" clId="{DCC54989-7FD2-5047-809B-27BA7E8DEEE2}" dt="2024-01-25T17:55:53.771" v="612"/>
          <ac:inkMkLst>
            <pc:docMk/>
            <pc:sldMk cId="2303502608" sldId="331"/>
            <ac:inkMk id="998" creationId="{B27DD11D-B5A4-E033-5D59-A177B07413C9}"/>
          </ac:inkMkLst>
        </pc:inkChg>
        <pc:inkChg chg="add mod">
          <ac:chgData name="Kokchun Giang" userId="67e2125d-ec8c-4323-9653-9824a2ad815f" providerId="ADAL" clId="{DCC54989-7FD2-5047-809B-27BA7E8DEEE2}" dt="2024-01-25T17:55:53.771" v="612"/>
          <ac:inkMkLst>
            <pc:docMk/>
            <pc:sldMk cId="2303502608" sldId="331"/>
            <ac:inkMk id="999" creationId="{D35A75B2-A72E-D017-E4F4-8289AE213744}"/>
          </ac:inkMkLst>
        </pc:inkChg>
        <pc:inkChg chg="add mod">
          <ac:chgData name="Kokchun Giang" userId="67e2125d-ec8c-4323-9653-9824a2ad815f" providerId="ADAL" clId="{DCC54989-7FD2-5047-809B-27BA7E8DEEE2}" dt="2024-01-25T17:55:53.771" v="612"/>
          <ac:inkMkLst>
            <pc:docMk/>
            <pc:sldMk cId="2303502608" sldId="331"/>
            <ac:inkMk id="1000" creationId="{8743E8FF-AA8E-CD4C-E4FE-A74B91240976}"/>
          </ac:inkMkLst>
        </pc:inkChg>
        <pc:inkChg chg="add mod">
          <ac:chgData name="Kokchun Giang" userId="67e2125d-ec8c-4323-9653-9824a2ad815f" providerId="ADAL" clId="{DCC54989-7FD2-5047-809B-27BA7E8DEEE2}" dt="2024-01-25T17:55:53.771" v="612"/>
          <ac:inkMkLst>
            <pc:docMk/>
            <pc:sldMk cId="2303502608" sldId="331"/>
            <ac:inkMk id="1001" creationId="{FA8799FB-92B7-8F1F-B64F-C936DEDFD497}"/>
          </ac:inkMkLst>
        </pc:inkChg>
        <pc:inkChg chg="add mod">
          <ac:chgData name="Kokchun Giang" userId="67e2125d-ec8c-4323-9653-9824a2ad815f" providerId="ADAL" clId="{DCC54989-7FD2-5047-809B-27BA7E8DEEE2}" dt="2024-01-25T17:55:53.771" v="612"/>
          <ac:inkMkLst>
            <pc:docMk/>
            <pc:sldMk cId="2303502608" sldId="331"/>
            <ac:inkMk id="1002" creationId="{D189B4C8-D64F-8758-7FA5-A8DC878EE506}"/>
          </ac:inkMkLst>
        </pc:inkChg>
        <pc:inkChg chg="add mod">
          <ac:chgData name="Kokchun Giang" userId="67e2125d-ec8c-4323-9653-9824a2ad815f" providerId="ADAL" clId="{DCC54989-7FD2-5047-809B-27BA7E8DEEE2}" dt="2024-01-25T17:55:53.771" v="612"/>
          <ac:inkMkLst>
            <pc:docMk/>
            <pc:sldMk cId="2303502608" sldId="331"/>
            <ac:inkMk id="1003" creationId="{3999B6F2-2217-9DCF-2A5E-2281444F16CB}"/>
          </ac:inkMkLst>
        </pc:inkChg>
        <pc:inkChg chg="add mod">
          <ac:chgData name="Kokchun Giang" userId="67e2125d-ec8c-4323-9653-9824a2ad815f" providerId="ADAL" clId="{DCC54989-7FD2-5047-809B-27BA7E8DEEE2}" dt="2024-01-25T17:55:53.771" v="612"/>
          <ac:inkMkLst>
            <pc:docMk/>
            <pc:sldMk cId="2303502608" sldId="331"/>
            <ac:inkMk id="1004" creationId="{C1A40156-05E3-2122-D612-36A3C77AA2DB}"/>
          </ac:inkMkLst>
        </pc:inkChg>
        <pc:inkChg chg="add mod">
          <ac:chgData name="Kokchun Giang" userId="67e2125d-ec8c-4323-9653-9824a2ad815f" providerId="ADAL" clId="{DCC54989-7FD2-5047-809B-27BA7E8DEEE2}" dt="2024-01-25T17:55:53.771" v="612"/>
          <ac:inkMkLst>
            <pc:docMk/>
            <pc:sldMk cId="2303502608" sldId="331"/>
            <ac:inkMk id="1005" creationId="{81EA6F61-D2E6-3D5E-CDC6-C08AF9B92426}"/>
          </ac:inkMkLst>
        </pc:inkChg>
        <pc:inkChg chg="add mod">
          <ac:chgData name="Kokchun Giang" userId="67e2125d-ec8c-4323-9653-9824a2ad815f" providerId="ADAL" clId="{DCC54989-7FD2-5047-809B-27BA7E8DEEE2}" dt="2024-01-25T17:55:53.771" v="612"/>
          <ac:inkMkLst>
            <pc:docMk/>
            <pc:sldMk cId="2303502608" sldId="331"/>
            <ac:inkMk id="1006" creationId="{B8ED1ADC-8D8D-6C6A-B02A-E4EDBE9F6C66}"/>
          </ac:inkMkLst>
        </pc:inkChg>
        <pc:inkChg chg="add mod">
          <ac:chgData name="Kokchun Giang" userId="67e2125d-ec8c-4323-9653-9824a2ad815f" providerId="ADAL" clId="{DCC54989-7FD2-5047-809B-27BA7E8DEEE2}" dt="2024-01-25T17:55:53.771" v="612"/>
          <ac:inkMkLst>
            <pc:docMk/>
            <pc:sldMk cId="2303502608" sldId="331"/>
            <ac:inkMk id="1007" creationId="{8384E9FB-FE25-BCAB-C595-4E7961675864}"/>
          </ac:inkMkLst>
        </pc:inkChg>
        <pc:inkChg chg="add mod">
          <ac:chgData name="Kokchun Giang" userId="67e2125d-ec8c-4323-9653-9824a2ad815f" providerId="ADAL" clId="{DCC54989-7FD2-5047-809B-27BA7E8DEEE2}" dt="2024-01-25T17:56:01.624" v="629"/>
          <ac:inkMkLst>
            <pc:docMk/>
            <pc:sldMk cId="2303502608" sldId="331"/>
            <ac:inkMk id="1010" creationId="{666A4C38-0B37-185B-61C8-D064C0A5AF61}"/>
          </ac:inkMkLst>
        </pc:inkChg>
        <pc:inkChg chg="add mod">
          <ac:chgData name="Kokchun Giang" userId="67e2125d-ec8c-4323-9653-9824a2ad815f" providerId="ADAL" clId="{DCC54989-7FD2-5047-809B-27BA7E8DEEE2}" dt="2024-01-25T17:56:01.624" v="629"/>
          <ac:inkMkLst>
            <pc:docMk/>
            <pc:sldMk cId="2303502608" sldId="331"/>
            <ac:inkMk id="1011" creationId="{A3B78949-2A5C-D62D-D203-9BD1B695423F}"/>
          </ac:inkMkLst>
        </pc:inkChg>
        <pc:inkChg chg="add mod">
          <ac:chgData name="Kokchun Giang" userId="67e2125d-ec8c-4323-9653-9824a2ad815f" providerId="ADAL" clId="{DCC54989-7FD2-5047-809B-27BA7E8DEEE2}" dt="2024-01-25T17:56:01.624" v="629"/>
          <ac:inkMkLst>
            <pc:docMk/>
            <pc:sldMk cId="2303502608" sldId="331"/>
            <ac:inkMk id="1012" creationId="{10DA0C50-F584-A823-5301-84A52CB361CC}"/>
          </ac:inkMkLst>
        </pc:inkChg>
        <pc:inkChg chg="add mod">
          <ac:chgData name="Kokchun Giang" userId="67e2125d-ec8c-4323-9653-9824a2ad815f" providerId="ADAL" clId="{DCC54989-7FD2-5047-809B-27BA7E8DEEE2}" dt="2024-01-25T17:56:01.624" v="629"/>
          <ac:inkMkLst>
            <pc:docMk/>
            <pc:sldMk cId="2303502608" sldId="331"/>
            <ac:inkMk id="1013" creationId="{214E182F-E9ED-1AE8-8C4C-997C3BC5BB23}"/>
          </ac:inkMkLst>
        </pc:inkChg>
        <pc:inkChg chg="add mod">
          <ac:chgData name="Kokchun Giang" userId="67e2125d-ec8c-4323-9653-9824a2ad815f" providerId="ADAL" clId="{DCC54989-7FD2-5047-809B-27BA7E8DEEE2}" dt="2024-01-25T17:56:01.624" v="629"/>
          <ac:inkMkLst>
            <pc:docMk/>
            <pc:sldMk cId="2303502608" sldId="331"/>
            <ac:inkMk id="1014" creationId="{4FE46F7C-C147-6B0C-BD6F-B53AE31946F7}"/>
          </ac:inkMkLst>
        </pc:inkChg>
        <pc:inkChg chg="add mod">
          <ac:chgData name="Kokchun Giang" userId="67e2125d-ec8c-4323-9653-9824a2ad815f" providerId="ADAL" clId="{DCC54989-7FD2-5047-809B-27BA7E8DEEE2}" dt="2024-01-25T17:56:01.624" v="629"/>
          <ac:inkMkLst>
            <pc:docMk/>
            <pc:sldMk cId="2303502608" sldId="331"/>
            <ac:inkMk id="1015" creationId="{91EE2189-1D77-983A-66B4-C862FA0EF098}"/>
          </ac:inkMkLst>
        </pc:inkChg>
        <pc:inkChg chg="add mod">
          <ac:chgData name="Kokchun Giang" userId="67e2125d-ec8c-4323-9653-9824a2ad815f" providerId="ADAL" clId="{DCC54989-7FD2-5047-809B-27BA7E8DEEE2}" dt="2024-01-25T17:56:01.624" v="629"/>
          <ac:inkMkLst>
            <pc:docMk/>
            <pc:sldMk cId="2303502608" sldId="331"/>
            <ac:inkMk id="1016" creationId="{F7F517F0-AA79-B769-02C0-EFDAB02143EE}"/>
          </ac:inkMkLst>
        </pc:inkChg>
        <pc:inkChg chg="add mod">
          <ac:chgData name="Kokchun Giang" userId="67e2125d-ec8c-4323-9653-9824a2ad815f" providerId="ADAL" clId="{DCC54989-7FD2-5047-809B-27BA7E8DEEE2}" dt="2024-01-25T17:56:01.624" v="629"/>
          <ac:inkMkLst>
            <pc:docMk/>
            <pc:sldMk cId="2303502608" sldId="331"/>
            <ac:inkMk id="1017" creationId="{6230D75D-31AD-BDF0-3953-2E2F756B95A0}"/>
          </ac:inkMkLst>
        </pc:inkChg>
        <pc:inkChg chg="add mod">
          <ac:chgData name="Kokchun Giang" userId="67e2125d-ec8c-4323-9653-9824a2ad815f" providerId="ADAL" clId="{DCC54989-7FD2-5047-809B-27BA7E8DEEE2}" dt="2024-01-25T17:56:01.624" v="629"/>
          <ac:inkMkLst>
            <pc:docMk/>
            <pc:sldMk cId="2303502608" sldId="331"/>
            <ac:inkMk id="1018" creationId="{D99FBB9E-6B7C-29BF-4F1A-111674332453}"/>
          </ac:inkMkLst>
        </pc:inkChg>
        <pc:inkChg chg="add mod">
          <ac:chgData name="Kokchun Giang" userId="67e2125d-ec8c-4323-9653-9824a2ad815f" providerId="ADAL" clId="{DCC54989-7FD2-5047-809B-27BA7E8DEEE2}" dt="2024-01-25T17:56:01.624" v="629"/>
          <ac:inkMkLst>
            <pc:docMk/>
            <pc:sldMk cId="2303502608" sldId="331"/>
            <ac:inkMk id="1019" creationId="{E793C706-DD65-C7F0-81B5-D172751F5BA4}"/>
          </ac:inkMkLst>
        </pc:inkChg>
        <pc:inkChg chg="add mod">
          <ac:chgData name="Kokchun Giang" userId="67e2125d-ec8c-4323-9653-9824a2ad815f" providerId="ADAL" clId="{DCC54989-7FD2-5047-809B-27BA7E8DEEE2}" dt="2024-01-25T17:56:01.624" v="629"/>
          <ac:inkMkLst>
            <pc:docMk/>
            <pc:sldMk cId="2303502608" sldId="331"/>
            <ac:inkMk id="1020" creationId="{FB9E4237-049C-E085-6F7C-FBEB56DCE903}"/>
          </ac:inkMkLst>
        </pc:inkChg>
        <pc:inkChg chg="add mod">
          <ac:chgData name="Kokchun Giang" userId="67e2125d-ec8c-4323-9653-9824a2ad815f" providerId="ADAL" clId="{DCC54989-7FD2-5047-809B-27BA7E8DEEE2}" dt="2024-01-25T17:56:01.624" v="629"/>
          <ac:inkMkLst>
            <pc:docMk/>
            <pc:sldMk cId="2303502608" sldId="331"/>
            <ac:inkMk id="1021" creationId="{7CE819E3-0C08-1262-EBB5-CA375DD76678}"/>
          </ac:inkMkLst>
        </pc:inkChg>
        <pc:inkChg chg="add mod">
          <ac:chgData name="Kokchun Giang" userId="67e2125d-ec8c-4323-9653-9824a2ad815f" providerId="ADAL" clId="{DCC54989-7FD2-5047-809B-27BA7E8DEEE2}" dt="2024-01-25T17:56:01.624" v="629"/>
          <ac:inkMkLst>
            <pc:docMk/>
            <pc:sldMk cId="2303502608" sldId="331"/>
            <ac:inkMk id="1022" creationId="{B8D47682-A1BB-B548-87A3-F3738A795B9A}"/>
          </ac:inkMkLst>
        </pc:inkChg>
        <pc:inkChg chg="add mod">
          <ac:chgData name="Kokchun Giang" userId="67e2125d-ec8c-4323-9653-9824a2ad815f" providerId="ADAL" clId="{DCC54989-7FD2-5047-809B-27BA7E8DEEE2}" dt="2024-01-25T17:56:01.624" v="629"/>
          <ac:inkMkLst>
            <pc:docMk/>
            <pc:sldMk cId="2303502608" sldId="331"/>
            <ac:inkMk id="1023" creationId="{CE2B05D3-FD5D-8240-A4C5-EA19DC5C2B3D}"/>
          </ac:inkMkLst>
        </pc:inkChg>
        <pc:inkChg chg="add mod">
          <ac:chgData name="Kokchun Giang" userId="67e2125d-ec8c-4323-9653-9824a2ad815f" providerId="ADAL" clId="{DCC54989-7FD2-5047-809B-27BA7E8DEEE2}" dt="2024-01-25T17:56:01.624" v="629"/>
          <ac:inkMkLst>
            <pc:docMk/>
            <pc:sldMk cId="2303502608" sldId="331"/>
            <ac:inkMk id="1024" creationId="{B15EE002-9307-D5C2-0F25-88A903E9490F}"/>
          </ac:inkMkLst>
        </pc:inkChg>
        <pc:inkChg chg="add mod">
          <ac:chgData name="Kokchun Giang" userId="67e2125d-ec8c-4323-9653-9824a2ad815f" providerId="ADAL" clId="{DCC54989-7FD2-5047-809B-27BA7E8DEEE2}" dt="2024-01-25T17:56:01.624" v="629"/>
          <ac:inkMkLst>
            <pc:docMk/>
            <pc:sldMk cId="2303502608" sldId="331"/>
            <ac:inkMk id="1025" creationId="{FEB1EBCE-ED8E-88F0-5297-C343A68F5433}"/>
          </ac:inkMkLst>
        </pc:inkChg>
        <pc:inkChg chg="add mod">
          <ac:chgData name="Kokchun Giang" userId="67e2125d-ec8c-4323-9653-9824a2ad815f" providerId="ADAL" clId="{DCC54989-7FD2-5047-809B-27BA7E8DEEE2}" dt="2024-01-25T20:10:50.336" v="2187" actId="164"/>
          <ac:inkMkLst>
            <pc:docMk/>
            <pc:sldMk cId="2303502608" sldId="331"/>
            <ac:inkMk id="1028" creationId="{1C43AA4B-6C25-6FDC-4F7C-295E0312FD05}"/>
          </ac:inkMkLst>
        </pc:inkChg>
        <pc:inkChg chg="add mod">
          <ac:chgData name="Kokchun Giang" userId="67e2125d-ec8c-4323-9653-9824a2ad815f" providerId="ADAL" clId="{DCC54989-7FD2-5047-809B-27BA7E8DEEE2}" dt="2024-01-25T17:56:26.272" v="637"/>
          <ac:inkMkLst>
            <pc:docMk/>
            <pc:sldMk cId="2303502608" sldId="331"/>
            <ac:inkMk id="1029" creationId="{A6628736-3E8C-8FEF-C57D-3EF3F2AE970C}"/>
          </ac:inkMkLst>
        </pc:inkChg>
        <pc:inkChg chg="add mod">
          <ac:chgData name="Kokchun Giang" userId="67e2125d-ec8c-4323-9653-9824a2ad815f" providerId="ADAL" clId="{DCC54989-7FD2-5047-809B-27BA7E8DEEE2}" dt="2024-01-25T17:56:26.272" v="637"/>
          <ac:inkMkLst>
            <pc:docMk/>
            <pc:sldMk cId="2303502608" sldId="331"/>
            <ac:inkMk id="1030" creationId="{DA2111CB-30AA-2E75-80DF-1A4BBC16D279}"/>
          </ac:inkMkLst>
        </pc:inkChg>
        <pc:inkChg chg="add mod">
          <ac:chgData name="Kokchun Giang" userId="67e2125d-ec8c-4323-9653-9824a2ad815f" providerId="ADAL" clId="{DCC54989-7FD2-5047-809B-27BA7E8DEEE2}" dt="2024-01-25T17:56:26.272" v="637"/>
          <ac:inkMkLst>
            <pc:docMk/>
            <pc:sldMk cId="2303502608" sldId="331"/>
            <ac:inkMk id="1031" creationId="{7FDC3DD8-4A33-8875-9347-0CC528987E08}"/>
          </ac:inkMkLst>
        </pc:inkChg>
        <pc:inkChg chg="add mod">
          <ac:chgData name="Kokchun Giang" userId="67e2125d-ec8c-4323-9653-9824a2ad815f" providerId="ADAL" clId="{DCC54989-7FD2-5047-809B-27BA7E8DEEE2}" dt="2024-01-25T17:56:26.272" v="637"/>
          <ac:inkMkLst>
            <pc:docMk/>
            <pc:sldMk cId="2303502608" sldId="331"/>
            <ac:inkMk id="1032" creationId="{6ADD0119-EC3D-9D7F-4D6E-8A41B7971376}"/>
          </ac:inkMkLst>
        </pc:inkChg>
        <pc:inkChg chg="add mod">
          <ac:chgData name="Kokchun Giang" userId="67e2125d-ec8c-4323-9653-9824a2ad815f" providerId="ADAL" clId="{DCC54989-7FD2-5047-809B-27BA7E8DEEE2}" dt="2024-01-25T17:56:26.272" v="637"/>
          <ac:inkMkLst>
            <pc:docMk/>
            <pc:sldMk cId="2303502608" sldId="331"/>
            <ac:inkMk id="1033" creationId="{38AEE4A9-95D1-D11A-E3C1-22DD582D6CDE}"/>
          </ac:inkMkLst>
        </pc:inkChg>
        <pc:inkChg chg="add mod">
          <ac:chgData name="Kokchun Giang" userId="67e2125d-ec8c-4323-9653-9824a2ad815f" providerId="ADAL" clId="{DCC54989-7FD2-5047-809B-27BA7E8DEEE2}" dt="2024-01-25T17:56:26.272" v="637"/>
          <ac:inkMkLst>
            <pc:docMk/>
            <pc:sldMk cId="2303502608" sldId="331"/>
            <ac:inkMk id="1034" creationId="{3DCCFFFE-9B96-4987-0FBF-9D289D0918ED}"/>
          </ac:inkMkLst>
        </pc:inkChg>
        <pc:inkChg chg="add mod">
          <ac:chgData name="Kokchun Giang" userId="67e2125d-ec8c-4323-9653-9824a2ad815f" providerId="ADAL" clId="{DCC54989-7FD2-5047-809B-27BA7E8DEEE2}" dt="2024-01-25T17:56:30.298" v="642"/>
          <ac:inkMkLst>
            <pc:docMk/>
            <pc:sldMk cId="2303502608" sldId="331"/>
            <ac:inkMk id="1036" creationId="{6D5461ED-0EC2-38FE-8029-5E19C5A9B46F}"/>
          </ac:inkMkLst>
        </pc:inkChg>
        <pc:inkChg chg="add mod">
          <ac:chgData name="Kokchun Giang" userId="67e2125d-ec8c-4323-9653-9824a2ad815f" providerId="ADAL" clId="{DCC54989-7FD2-5047-809B-27BA7E8DEEE2}" dt="2024-01-25T17:56:30.298" v="642"/>
          <ac:inkMkLst>
            <pc:docMk/>
            <pc:sldMk cId="2303502608" sldId="331"/>
            <ac:inkMk id="1037" creationId="{2A522D1D-5DBB-BAA7-215B-5CEDC6B14BDA}"/>
          </ac:inkMkLst>
        </pc:inkChg>
        <pc:inkChg chg="add mod">
          <ac:chgData name="Kokchun Giang" userId="67e2125d-ec8c-4323-9653-9824a2ad815f" providerId="ADAL" clId="{DCC54989-7FD2-5047-809B-27BA7E8DEEE2}" dt="2024-01-25T17:56:30.298" v="642"/>
          <ac:inkMkLst>
            <pc:docMk/>
            <pc:sldMk cId="2303502608" sldId="331"/>
            <ac:inkMk id="1039" creationId="{FC6DDBFB-2E92-9EC3-C665-602510184005}"/>
          </ac:inkMkLst>
        </pc:inkChg>
        <pc:inkChg chg="add mod">
          <ac:chgData name="Kokchun Giang" userId="67e2125d-ec8c-4323-9653-9824a2ad815f" providerId="ADAL" clId="{DCC54989-7FD2-5047-809B-27BA7E8DEEE2}" dt="2024-01-25T17:56:35.102" v="651"/>
          <ac:inkMkLst>
            <pc:docMk/>
            <pc:sldMk cId="2303502608" sldId="331"/>
            <ac:inkMk id="1041" creationId="{AB5493C1-4707-927A-CC0C-773DB69D8B3A}"/>
          </ac:inkMkLst>
        </pc:inkChg>
        <pc:inkChg chg="add mod">
          <ac:chgData name="Kokchun Giang" userId="67e2125d-ec8c-4323-9653-9824a2ad815f" providerId="ADAL" clId="{DCC54989-7FD2-5047-809B-27BA7E8DEEE2}" dt="2024-01-25T17:56:35.102" v="651"/>
          <ac:inkMkLst>
            <pc:docMk/>
            <pc:sldMk cId="2303502608" sldId="331"/>
            <ac:inkMk id="1042" creationId="{179A7AA5-905E-D5D1-AD87-404BB92F5CAB}"/>
          </ac:inkMkLst>
        </pc:inkChg>
        <pc:inkChg chg="add mod">
          <ac:chgData name="Kokchun Giang" userId="67e2125d-ec8c-4323-9653-9824a2ad815f" providerId="ADAL" clId="{DCC54989-7FD2-5047-809B-27BA7E8DEEE2}" dt="2024-01-25T17:56:35.102" v="651"/>
          <ac:inkMkLst>
            <pc:docMk/>
            <pc:sldMk cId="2303502608" sldId="331"/>
            <ac:inkMk id="1043" creationId="{B64D5FB6-D90A-4A8D-1EBD-C44E76D83F58}"/>
          </ac:inkMkLst>
        </pc:inkChg>
        <pc:inkChg chg="add mod">
          <ac:chgData name="Kokchun Giang" userId="67e2125d-ec8c-4323-9653-9824a2ad815f" providerId="ADAL" clId="{DCC54989-7FD2-5047-809B-27BA7E8DEEE2}" dt="2024-01-25T17:56:35.102" v="651"/>
          <ac:inkMkLst>
            <pc:docMk/>
            <pc:sldMk cId="2303502608" sldId="331"/>
            <ac:inkMk id="1044" creationId="{82B70D04-0ECD-48CF-93D0-9F755DFC4F65}"/>
          </ac:inkMkLst>
        </pc:inkChg>
        <pc:inkChg chg="add mod">
          <ac:chgData name="Kokchun Giang" userId="67e2125d-ec8c-4323-9653-9824a2ad815f" providerId="ADAL" clId="{DCC54989-7FD2-5047-809B-27BA7E8DEEE2}" dt="2024-01-25T17:56:35.102" v="651"/>
          <ac:inkMkLst>
            <pc:docMk/>
            <pc:sldMk cId="2303502608" sldId="331"/>
            <ac:inkMk id="1045" creationId="{87F37BEE-656E-8C78-A94B-317BA2F41A50}"/>
          </ac:inkMkLst>
        </pc:inkChg>
        <pc:inkChg chg="add mod">
          <ac:chgData name="Kokchun Giang" userId="67e2125d-ec8c-4323-9653-9824a2ad815f" providerId="ADAL" clId="{DCC54989-7FD2-5047-809B-27BA7E8DEEE2}" dt="2024-01-25T17:56:35.102" v="651"/>
          <ac:inkMkLst>
            <pc:docMk/>
            <pc:sldMk cId="2303502608" sldId="331"/>
            <ac:inkMk id="1046" creationId="{19BBA30C-1978-0A74-BF2A-9A0232873E13}"/>
          </ac:inkMkLst>
        </pc:inkChg>
        <pc:inkChg chg="add mod">
          <ac:chgData name="Kokchun Giang" userId="67e2125d-ec8c-4323-9653-9824a2ad815f" providerId="ADAL" clId="{DCC54989-7FD2-5047-809B-27BA7E8DEEE2}" dt="2024-01-25T17:56:35.102" v="651"/>
          <ac:inkMkLst>
            <pc:docMk/>
            <pc:sldMk cId="2303502608" sldId="331"/>
            <ac:inkMk id="1047" creationId="{775FC123-F142-64A1-92A1-C49F047A4070}"/>
          </ac:inkMkLst>
        </pc:inkChg>
        <pc:inkChg chg="add mod">
          <ac:chgData name="Kokchun Giang" userId="67e2125d-ec8c-4323-9653-9824a2ad815f" providerId="ADAL" clId="{DCC54989-7FD2-5047-809B-27BA7E8DEEE2}" dt="2024-01-25T17:56:35.102" v="651"/>
          <ac:inkMkLst>
            <pc:docMk/>
            <pc:sldMk cId="2303502608" sldId="331"/>
            <ac:inkMk id="1048" creationId="{15193743-0BC3-3790-1097-1965D868C5F7}"/>
          </ac:inkMkLst>
        </pc:inkChg>
        <pc:inkChg chg="add mod">
          <ac:chgData name="Kokchun Giang" userId="67e2125d-ec8c-4323-9653-9824a2ad815f" providerId="ADAL" clId="{DCC54989-7FD2-5047-809B-27BA7E8DEEE2}" dt="2024-01-25T20:11:08.101" v="2190" actId="164"/>
          <ac:inkMkLst>
            <pc:docMk/>
            <pc:sldMk cId="2303502608" sldId="331"/>
            <ac:inkMk id="1051" creationId="{48DDC7B7-AB60-65E2-1673-2BB86EA654C5}"/>
          </ac:inkMkLst>
        </pc:inkChg>
        <pc:inkChg chg="add mod">
          <ac:chgData name="Kokchun Giang" userId="67e2125d-ec8c-4323-9653-9824a2ad815f" providerId="ADAL" clId="{DCC54989-7FD2-5047-809B-27BA7E8DEEE2}" dt="2024-01-25T17:57:08.440" v="665"/>
          <ac:inkMkLst>
            <pc:docMk/>
            <pc:sldMk cId="2303502608" sldId="331"/>
            <ac:inkMk id="1052" creationId="{BC0845C9-1DD4-7A57-628A-5CDC42CABBC7}"/>
          </ac:inkMkLst>
        </pc:inkChg>
        <pc:inkChg chg="add mod">
          <ac:chgData name="Kokchun Giang" userId="67e2125d-ec8c-4323-9653-9824a2ad815f" providerId="ADAL" clId="{DCC54989-7FD2-5047-809B-27BA7E8DEEE2}" dt="2024-01-25T17:57:08.440" v="665"/>
          <ac:inkMkLst>
            <pc:docMk/>
            <pc:sldMk cId="2303502608" sldId="331"/>
            <ac:inkMk id="1053" creationId="{A2FA65BF-AB9F-7B17-C2B4-B9DAACB18983}"/>
          </ac:inkMkLst>
        </pc:inkChg>
        <pc:inkChg chg="add mod">
          <ac:chgData name="Kokchun Giang" userId="67e2125d-ec8c-4323-9653-9824a2ad815f" providerId="ADAL" clId="{DCC54989-7FD2-5047-809B-27BA7E8DEEE2}" dt="2024-01-25T17:57:08.440" v="665"/>
          <ac:inkMkLst>
            <pc:docMk/>
            <pc:sldMk cId="2303502608" sldId="331"/>
            <ac:inkMk id="1055" creationId="{B2D90366-4704-B9B5-5649-FED1DD00A46F}"/>
          </ac:inkMkLst>
        </pc:inkChg>
        <pc:inkChg chg="add mod">
          <ac:chgData name="Kokchun Giang" userId="67e2125d-ec8c-4323-9653-9824a2ad815f" providerId="ADAL" clId="{DCC54989-7FD2-5047-809B-27BA7E8DEEE2}" dt="2024-01-25T17:57:08.440" v="665"/>
          <ac:inkMkLst>
            <pc:docMk/>
            <pc:sldMk cId="2303502608" sldId="331"/>
            <ac:inkMk id="1056" creationId="{ADDCB401-D0BB-A0EF-B6AF-13A22546A58B}"/>
          </ac:inkMkLst>
        </pc:inkChg>
        <pc:inkChg chg="add mod">
          <ac:chgData name="Kokchun Giang" userId="67e2125d-ec8c-4323-9653-9824a2ad815f" providerId="ADAL" clId="{DCC54989-7FD2-5047-809B-27BA7E8DEEE2}" dt="2024-01-25T17:57:08.440" v="665"/>
          <ac:inkMkLst>
            <pc:docMk/>
            <pc:sldMk cId="2303502608" sldId="331"/>
            <ac:inkMk id="1057" creationId="{C71B470B-2D64-EAB4-C426-7CD774830ADF}"/>
          </ac:inkMkLst>
        </pc:inkChg>
        <pc:inkChg chg="add mod">
          <ac:chgData name="Kokchun Giang" userId="67e2125d-ec8c-4323-9653-9824a2ad815f" providerId="ADAL" clId="{DCC54989-7FD2-5047-809B-27BA7E8DEEE2}" dt="2024-01-25T17:57:08.440" v="665"/>
          <ac:inkMkLst>
            <pc:docMk/>
            <pc:sldMk cId="2303502608" sldId="331"/>
            <ac:inkMk id="1058" creationId="{30D40446-714D-5E3D-7D45-1140403FDB77}"/>
          </ac:inkMkLst>
        </pc:inkChg>
        <pc:inkChg chg="add mod">
          <ac:chgData name="Kokchun Giang" userId="67e2125d-ec8c-4323-9653-9824a2ad815f" providerId="ADAL" clId="{DCC54989-7FD2-5047-809B-27BA7E8DEEE2}" dt="2024-01-25T17:57:08.440" v="665"/>
          <ac:inkMkLst>
            <pc:docMk/>
            <pc:sldMk cId="2303502608" sldId="331"/>
            <ac:inkMk id="1059" creationId="{E6775E6B-0B4E-178F-BB3B-10D4C295E6EA}"/>
          </ac:inkMkLst>
        </pc:inkChg>
        <pc:inkChg chg="add mod">
          <ac:chgData name="Kokchun Giang" userId="67e2125d-ec8c-4323-9653-9824a2ad815f" providerId="ADAL" clId="{DCC54989-7FD2-5047-809B-27BA7E8DEEE2}" dt="2024-01-25T17:57:08.440" v="665"/>
          <ac:inkMkLst>
            <pc:docMk/>
            <pc:sldMk cId="2303502608" sldId="331"/>
            <ac:inkMk id="1060" creationId="{F719B845-66D2-E3CF-2E24-AE657ADB9A92}"/>
          </ac:inkMkLst>
        </pc:inkChg>
        <pc:inkChg chg="add mod">
          <ac:chgData name="Kokchun Giang" userId="67e2125d-ec8c-4323-9653-9824a2ad815f" providerId="ADAL" clId="{DCC54989-7FD2-5047-809B-27BA7E8DEEE2}" dt="2024-01-25T17:57:08.440" v="665"/>
          <ac:inkMkLst>
            <pc:docMk/>
            <pc:sldMk cId="2303502608" sldId="331"/>
            <ac:inkMk id="1061" creationId="{FAB2E254-1595-D4D1-DA75-A1CFE48922A8}"/>
          </ac:inkMkLst>
        </pc:inkChg>
        <pc:inkChg chg="add mod">
          <ac:chgData name="Kokchun Giang" userId="67e2125d-ec8c-4323-9653-9824a2ad815f" providerId="ADAL" clId="{DCC54989-7FD2-5047-809B-27BA7E8DEEE2}" dt="2024-01-25T17:57:10.285" v="668"/>
          <ac:inkMkLst>
            <pc:docMk/>
            <pc:sldMk cId="2303502608" sldId="331"/>
            <ac:inkMk id="1063" creationId="{4C12525B-569A-8653-5BE0-4AF0C4C560BD}"/>
          </ac:inkMkLst>
        </pc:inkChg>
        <pc:inkChg chg="add mod">
          <ac:chgData name="Kokchun Giang" userId="67e2125d-ec8c-4323-9653-9824a2ad815f" providerId="ADAL" clId="{DCC54989-7FD2-5047-809B-27BA7E8DEEE2}" dt="2024-01-25T17:57:10.285" v="668"/>
          <ac:inkMkLst>
            <pc:docMk/>
            <pc:sldMk cId="2303502608" sldId="331"/>
            <ac:inkMk id="1064" creationId="{BE89DE28-2CD7-3340-A3B6-A35669FD7D0A}"/>
          </ac:inkMkLst>
        </pc:inkChg>
        <pc:inkChg chg="add mod">
          <ac:chgData name="Kokchun Giang" userId="67e2125d-ec8c-4323-9653-9824a2ad815f" providerId="ADAL" clId="{DCC54989-7FD2-5047-809B-27BA7E8DEEE2}" dt="2024-01-25T17:57:16.104" v="681"/>
          <ac:inkMkLst>
            <pc:docMk/>
            <pc:sldMk cId="2303502608" sldId="331"/>
            <ac:inkMk id="1066" creationId="{4836E823-688F-F454-FFE9-62A53A12D06B}"/>
          </ac:inkMkLst>
        </pc:inkChg>
        <pc:inkChg chg="add mod">
          <ac:chgData name="Kokchun Giang" userId="67e2125d-ec8c-4323-9653-9824a2ad815f" providerId="ADAL" clId="{DCC54989-7FD2-5047-809B-27BA7E8DEEE2}" dt="2024-01-25T17:57:16.104" v="681"/>
          <ac:inkMkLst>
            <pc:docMk/>
            <pc:sldMk cId="2303502608" sldId="331"/>
            <ac:inkMk id="1067" creationId="{EF439C79-7FA2-D0F5-E46A-D5B562530CD7}"/>
          </ac:inkMkLst>
        </pc:inkChg>
        <pc:inkChg chg="add mod">
          <ac:chgData name="Kokchun Giang" userId="67e2125d-ec8c-4323-9653-9824a2ad815f" providerId="ADAL" clId="{DCC54989-7FD2-5047-809B-27BA7E8DEEE2}" dt="2024-01-25T17:57:16.104" v="681"/>
          <ac:inkMkLst>
            <pc:docMk/>
            <pc:sldMk cId="2303502608" sldId="331"/>
            <ac:inkMk id="1068" creationId="{99682556-6469-DD9B-C951-C79568FA739E}"/>
          </ac:inkMkLst>
        </pc:inkChg>
        <pc:inkChg chg="add mod">
          <ac:chgData name="Kokchun Giang" userId="67e2125d-ec8c-4323-9653-9824a2ad815f" providerId="ADAL" clId="{DCC54989-7FD2-5047-809B-27BA7E8DEEE2}" dt="2024-01-25T17:57:16.104" v="681"/>
          <ac:inkMkLst>
            <pc:docMk/>
            <pc:sldMk cId="2303502608" sldId="331"/>
            <ac:inkMk id="1069" creationId="{3793436E-DA7F-2AC5-5163-062D8E173D7F}"/>
          </ac:inkMkLst>
        </pc:inkChg>
        <pc:inkChg chg="add mod">
          <ac:chgData name="Kokchun Giang" userId="67e2125d-ec8c-4323-9653-9824a2ad815f" providerId="ADAL" clId="{DCC54989-7FD2-5047-809B-27BA7E8DEEE2}" dt="2024-01-25T17:57:16.104" v="681"/>
          <ac:inkMkLst>
            <pc:docMk/>
            <pc:sldMk cId="2303502608" sldId="331"/>
            <ac:inkMk id="1071" creationId="{6B0A63EB-52D5-60C2-AA71-45969B75DC6C}"/>
          </ac:inkMkLst>
        </pc:inkChg>
        <pc:inkChg chg="add mod">
          <ac:chgData name="Kokchun Giang" userId="67e2125d-ec8c-4323-9653-9824a2ad815f" providerId="ADAL" clId="{DCC54989-7FD2-5047-809B-27BA7E8DEEE2}" dt="2024-01-25T17:57:16.104" v="681"/>
          <ac:inkMkLst>
            <pc:docMk/>
            <pc:sldMk cId="2303502608" sldId="331"/>
            <ac:inkMk id="1072" creationId="{FAF2AE01-C65C-16C0-8B99-C781C29527DA}"/>
          </ac:inkMkLst>
        </pc:inkChg>
        <pc:inkChg chg="add mod">
          <ac:chgData name="Kokchun Giang" userId="67e2125d-ec8c-4323-9653-9824a2ad815f" providerId="ADAL" clId="{DCC54989-7FD2-5047-809B-27BA7E8DEEE2}" dt="2024-01-25T17:57:16.104" v="681"/>
          <ac:inkMkLst>
            <pc:docMk/>
            <pc:sldMk cId="2303502608" sldId="331"/>
            <ac:inkMk id="1073" creationId="{122979FA-2483-DEFB-C2ED-97FA4056B489}"/>
          </ac:inkMkLst>
        </pc:inkChg>
        <pc:inkChg chg="add mod">
          <ac:chgData name="Kokchun Giang" userId="67e2125d-ec8c-4323-9653-9824a2ad815f" providerId="ADAL" clId="{DCC54989-7FD2-5047-809B-27BA7E8DEEE2}" dt="2024-01-25T17:57:16.104" v="681"/>
          <ac:inkMkLst>
            <pc:docMk/>
            <pc:sldMk cId="2303502608" sldId="331"/>
            <ac:inkMk id="1074" creationId="{907DE21D-C85D-C268-CBF8-BE9B0D7EC6B9}"/>
          </ac:inkMkLst>
        </pc:inkChg>
        <pc:inkChg chg="add mod">
          <ac:chgData name="Kokchun Giang" userId="67e2125d-ec8c-4323-9653-9824a2ad815f" providerId="ADAL" clId="{DCC54989-7FD2-5047-809B-27BA7E8DEEE2}" dt="2024-01-25T17:57:16.104" v="681"/>
          <ac:inkMkLst>
            <pc:docMk/>
            <pc:sldMk cId="2303502608" sldId="331"/>
            <ac:inkMk id="1076" creationId="{E8CF81E4-EE32-50F5-A5C2-2D72D447047F}"/>
          </ac:inkMkLst>
        </pc:inkChg>
        <pc:inkChg chg="add mod">
          <ac:chgData name="Kokchun Giang" userId="67e2125d-ec8c-4323-9653-9824a2ad815f" providerId="ADAL" clId="{DCC54989-7FD2-5047-809B-27BA7E8DEEE2}" dt="2024-01-25T17:57:16.104" v="681"/>
          <ac:inkMkLst>
            <pc:docMk/>
            <pc:sldMk cId="2303502608" sldId="331"/>
            <ac:inkMk id="1077" creationId="{54E5E72B-ED51-93E1-95AE-2815B85561EF}"/>
          </ac:inkMkLst>
        </pc:inkChg>
        <pc:inkChg chg="add mod">
          <ac:chgData name="Kokchun Giang" userId="67e2125d-ec8c-4323-9653-9824a2ad815f" providerId="ADAL" clId="{DCC54989-7FD2-5047-809B-27BA7E8DEEE2}" dt="2024-01-25T17:57:17.981" v="684"/>
          <ac:inkMkLst>
            <pc:docMk/>
            <pc:sldMk cId="2303502608" sldId="331"/>
            <ac:inkMk id="1079" creationId="{CCD26C39-9217-1C3D-DCED-4E7203F042FB}"/>
          </ac:inkMkLst>
        </pc:inkChg>
        <pc:inkChg chg="add mod">
          <ac:chgData name="Kokchun Giang" userId="67e2125d-ec8c-4323-9653-9824a2ad815f" providerId="ADAL" clId="{DCC54989-7FD2-5047-809B-27BA7E8DEEE2}" dt="2024-01-25T17:57:17.981" v="684"/>
          <ac:inkMkLst>
            <pc:docMk/>
            <pc:sldMk cId="2303502608" sldId="331"/>
            <ac:inkMk id="1080" creationId="{1BB3D1B9-9001-24BF-1388-4756642B8CB7}"/>
          </ac:inkMkLst>
        </pc:inkChg>
        <pc:inkChg chg="add del mod">
          <ac:chgData name="Kokchun Giang" userId="67e2125d-ec8c-4323-9653-9824a2ad815f" providerId="ADAL" clId="{DCC54989-7FD2-5047-809B-27BA7E8DEEE2}" dt="2024-01-25T17:57:29.630" v="698" actId="478"/>
          <ac:inkMkLst>
            <pc:docMk/>
            <pc:sldMk cId="2303502608" sldId="331"/>
            <ac:inkMk id="1082" creationId="{6029AA7B-5525-194E-7A57-4CA808173A05}"/>
          </ac:inkMkLst>
        </pc:inkChg>
        <pc:inkChg chg="add del mod">
          <ac:chgData name="Kokchun Giang" userId="67e2125d-ec8c-4323-9653-9824a2ad815f" providerId="ADAL" clId="{DCC54989-7FD2-5047-809B-27BA7E8DEEE2}" dt="2024-01-25T17:57:27.687" v="697" actId="9405"/>
          <ac:inkMkLst>
            <pc:docMk/>
            <pc:sldMk cId="2303502608" sldId="331"/>
            <ac:inkMk id="1083" creationId="{4521F21A-2E0E-31EE-41C9-35474A5F184C}"/>
          </ac:inkMkLst>
        </pc:inkChg>
        <pc:inkChg chg="add del mod">
          <ac:chgData name="Kokchun Giang" userId="67e2125d-ec8c-4323-9653-9824a2ad815f" providerId="ADAL" clId="{DCC54989-7FD2-5047-809B-27BA7E8DEEE2}" dt="2024-01-25T17:57:27.215" v="696" actId="9405"/>
          <ac:inkMkLst>
            <pc:docMk/>
            <pc:sldMk cId="2303502608" sldId="331"/>
            <ac:inkMk id="1084" creationId="{646FBB28-FD09-031D-C011-201D8DB9D2B8}"/>
          </ac:inkMkLst>
        </pc:inkChg>
        <pc:inkChg chg="add del mod">
          <ac:chgData name="Kokchun Giang" userId="67e2125d-ec8c-4323-9653-9824a2ad815f" providerId="ADAL" clId="{DCC54989-7FD2-5047-809B-27BA7E8DEEE2}" dt="2024-01-25T17:57:26.697" v="695" actId="9405"/>
          <ac:inkMkLst>
            <pc:docMk/>
            <pc:sldMk cId="2303502608" sldId="331"/>
            <ac:inkMk id="1085" creationId="{898C11EE-7772-33CD-475E-732FADAB2489}"/>
          </ac:inkMkLst>
        </pc:inkChg>
        <pc:inkChg chg="add del mod">
          <ac:chgData name="Kokchun Giang" userId="67e2125d-ec8c-4323-9653-9824a2ad815f" providerId="ADAL" clId="{DCC54989-7FD2-5047-809B-27BA7E8DEEE2}" dt="2024-01-25T17:57:26.465" v="694" actId="9405"/>
          <ac:inkMkLst>
            <pc:docMk/>
            <pc:sldMk cId="2303502608" sldId="331"/>
            <ac:inkMk id="1086" creationId="{CAB08143-41B3-0A83-BF10-7A96EB982A82}"/>
          </ac:inkMkLst>
        </pc:inkChg>
        <pc:inkChg chg="add del mod">
          <ac:chgData name="Kokchun Giang" userId="67e2125d-ec8c-4323-9653-9824a2ad815f" providerId="ADAL" clId="{DCC54989-7FD2-5047-809B-27BA7E8DEEE2}" dt="2024-01-25T17:57:26.130" v="693"/>
          <ac:inkMkLst>
            <pc:docMk/>
            <pc:sldMk cId="2303502608" sldId="331"/>
            <ac:inkMk id="1087" creationId="{945EE3CE-614E-47F8-9EE0-320ACCDEDF36}"/>
          </ac:inkMkLst>
        </pc:inkChg>
        <pc:inkChg chg="add mod">
          <ac:chgData name="Kokchun Giang" userId="67e2125d-ec8c-4323-9653-9824a2ad815f" providerId="ADAL" clId="{DCC54989-7FD2-5047-809B-27BA7E8DEEE2}" dt="2024-01-25T17:57:40.447" v="713"/>
          <ac:inkMkLst>
            <pc:docMk/>
            <pc:sldMk cId="2303502608" sldId="331"/>
            <ac:inkMk id="1089" creationId="{612F48DA-22AB-17F4-CC48-DB15C361CB59}"/>
          </ac:inkMkLst>
        </pc:inkChg>
        <pc:inkChg chg="add mod">
          <ac:chgData name="Kokchun Giang" userId="67e2125d-ec8c-4323-9653-9824a2ad815f" providerId="ADAL" clId="{DCC54989-7FD2-5047-809B-27BA7E8DEEE2}" dt="2024-01-25T17:57:40.447" v="713"/>
          <ac:inkMkLst>
            <pc:docMk/>
            <pc:sldMk cId="2303502608" sldId="331"/>
            <ac:inkMk id="1090" creationId="{6EF60901-574A-E191-9DCF-E0CA5FAF790D}"/>
          </ac:inkMkLst>
        </pc:inkChg>
        <pc:inkChg chg="add mod">
          <ac:chgData name="Kokchun Giang" userId="67e2125d-ec8c-4323-9653-9824a2ad815f" providerId="ADAL" clId="{DCC54989-7FD2-5047-809B-27BA7E8DEEE2}" dt="2024-01-25T17:57:40.447" v="713"/>
          <ac:inkMkLst>
            <pc:docMk/>
            <pc:sldMk cId="2303502608" sldId="331"/>
            <ac:inkMk id="1091" creationId="{8B7CAD80-606D-EF42-C7E4-B9F8F25ADD4F}"/>
          </ac:inkMkLst>
        </pc:inkChg>
        <pc:inkChg chg="add mod">
          <ac:chgData name="Kokchun Giang" userId="67e2125d-ec8c-4323-9653-9824a2ad815f" providerId="ADAL" clId="{DCC54989-7FD2-5047-809B-27BA7E8DEEE2}" dt="2024-01-25T17:57:40.447" v="713"/>
          <ac:inkMkLst>
            <pc:docMk/>
            <pc:sldMk cId="2303502608" sldId="331"/>
            <ac:inkMk id="1092" creationId="{D829AE67-BAA1-8F78-6C6A-918B6BAEC9C8}"/>
          </ac:inkMkLst>
        </pc:inkChg>
        <pc:inkChg chg="add mod">
          <ac:chgData name="Kokchun Giang" userId="67e2125d-ec8c-4323-9653-9824a2ad815f" providerId="ADAL" clId="{DCC54989-7FD2-5047-809B-27BA7E8DEEE2}" dt="2024-01-25T17:57:40.447" v="713"/>
          <ac:inkMkLst>
            <pc:docMk/>
            <pc:sldMk cId="2303502608" sldId="331"/>
            <ac:inkMk id="1093" creationId="{F9B42DBB-C9DC-9CBA-3CFE-B0109D8EEEF0}"/>
          </ac:inkMkLst>
        </pc:inkChg>
        <pc:inkChg chg="add mod">
          <ac:chgData name="Kokchun Giang" userId="67e2125d-ec8c-4323-9653-9824a2ad815f" providerId="ADAL" clId="{DCC54989-7FD2-5047-809B-27BA7E8DEEE2}" dt="2024-01-25T17:57:40.447" v="713"/>
          <ac:inkMkLst>
            <pc:docMk/>
            <pc:sldMk cId="2303502608" sldId="331"/>
            <ac:inkMk id="1094" creationId="{C5857EA8-8845-D743-286B-7BE4A3C45BD7}"/>
          </ac:inkMkLst>
        </pc:inkChg>
        <pc:inkChg chg="add mod">
          <ac:chgData name="Kokchun Giang" userId="67e2125d-ec8c-4323-9653-9824a2ad815f" providerId="ADAL" clId="{DCC54989-7FD2-5047-809B-27BA7E8DEEE2}" dt="2024-01-25T17:57:40.447" v="713"/>
          <ac:inkMkLst>
            <pc:docMk/>
            <pc:sldMk cId="2303502608" sldId="331"/>
            <ac:inkMk id="1095" creationId="{4F702087-838B-7C57-73DB-D6CA90B98C49}"/>
          </ac:inkMkLst>
        </pc:inkChg>
        <pc:inkChg chg="add mod">
          <ac:chgData name="Kokchun Giang" userId="67e2125d-ec8c-4323-9653-9824a2ad815f" providerId="ADAL" clId="{DCC54989-7FD2-5047-809B-27BA7E8DEEE2}" dt="2024-01-25T17:57:40.447" v="713"/>
          <ac:inkMkLst>
            <pc:docMk/>
            <pc:sldMk cId="2303502608" sldId="331"/>
            <ac:inkMk id="1096" creationId="{223D02DF-2CAF-D91D-E85B-A652DE83F2E1}"/>
          </ac:inkMkLst>
        </pc:inkChg>
        <pc:inkChg chg="add mod">
          <ac:chgData name="Kokchun Giang" userId="67e2125d-ec8c-4323-9653-9824a2ad815f" providerId="ADAL" clId="{DCC54989-7FD2-5047-809B-27BA7E8DEEE2}" dt="2024-01-25T17:57:40.447" v="713"/>
          <ac:inkMkLst>
            <pc:docMk/>
            <pc:sldMk cId="2303502608" sldId="331"/>
            <ac:inkMk id="1097" creationId="{C33C3A32-2773-BE52-09AD-A4401D3EE676}"/>
          </ac:inkMkLst>
        </pc:inkChg>
        <pc:inkChg chg="add mod">
          <ac:chgData name="Kokchun Giang" userId="67e2125d-ec8c-4323-9653-9824a2ad815f" providerId="ADAL" clId="{DCC54989-7FD2-5047-809B-27BA7E8DEEE2}" dt="2024-01-25T17:57:40.447" v="713"/>
          <ac:inkMkLst>
            <pc:docMk/>
            <pc:sldMk cId="2303502608" sldId="331"/>
            <ac:inkMk id="1098" creationId="{C6EA49F1-B9AF-C471-4EB0-1CA6E9FC5129}"/>
          </ac:inkMkLst>
        </pc:inkChg>
        <pc:inkChg chg="add mod">
          <ac:chgData name="Kokchun Giang" userId="67e2125d-ec8c-4323-9653-9824a2ad815f" providerId="ADAL" clId="{DCC54989-7FD2-5047-809B-27BA7E8DEEE2}" dt="2024-01-25T17:57:40.447" v="713"/>
          <ac:inkMkLst>
            <pc:docMk/>
            <pc:sldMk cId="2303502608" sldId="331"/>
            <ac:inkMk id="1100" creationId="{11C9E1F6-BD64-C01B-DA62-155AFEC69C82}"/>
          </ac:inkMkLst>
        </pc:inkChg>
        <pc:inkChg chg="add mod">
          <ac:chgData name="Kokchun Giang" userId="67e2125d-ec8c-4323-9653-9824a2ad815f" providerId="ADAL" clId="{DCC54989-7FD2-5047-809B-27BA7E8DEEE2}" dt="2024-01-25T17:57:40.447" v="713"/>
          <ac:inkMkLst>
            <pc:docMk/>
            <pc:sldMk cId="2303502608" sldId="331"/>
            <ac:inkMk id="1101" creationId="{6FB2B9B1-A828-42CE-C477-7E2D3110C710}"/>
          </ac:inkMkLst>
        </pc:inkChg>
        <pc:inkChg chg="add mod">
          <ac:chgData name="Kokchun Giang" userId="67e2125d-ec8c-4323-9653-9824a2ad815f" providerId="ADAL" clId="{DCC54989-7FD2-5047-809B-27BA7E8DEEE2}" dt="2024-01-25T17:57:40.447" v="713"/>
          <ac:inkMkLst>
            <pc:docMk/>
            <pc:sldMk cId="2303502608" sldId="331"/>
            <ac:inkMk id="1102" creationId="{E25E9B27-DFF5-126F-3B7D-1486F0987F88}"/>
          </ac:inkMkLst>
        </pc:inkChg>
        <pc:inkChg chg="add mod">
          <ac:chgData name="Kokchun Giang" userId="67e2125d-ec8c-4323-9653-9824a2ad815f" providerId="ADAL" clId="{DCC54989-7FD2-5047-809B-27BA7E8DEEE2}" dt="2024-01-25T20:10:55.299" v="2188" actId="164"/>
          <ac:inkMkLst>
            <pc:docMk/>
            <pc:sldMk cId="2303502608" sldId="331"/>
            <ac:inkMk id="1104" creationId="{A48488D8-E752-13AA-D909-2BD3CE10B10E}"/>
          </ac:inkMkLst>
        </pc:inkChg>
        <pc:inkChg chg="add mod">
          <ac:chgData name="Kokchun Giang" userId="67e2125d-ec8c-4323-9653-9824a2ad815f" providerId="ADAL" clId="{DCC54989-7FD2-5047-809B-27BA7E8DEEE2}" dt="2024-01-25T20:10:55.299" v="2188" actId="164"/>
          <ac:inkMkLst>
            <pc:docMk/>
            <pc:sldMk cId="2303502608" sldId="331"/>
            <ac:inkMk id="1105" creationId="{182CC5D3-9D54-7CCD-425C-FB9C6E267B0C}"/>
          </ac:inkMkLst>
        </pc:inkChg>
        <pc:inkChg chg="add mod">
          <ac:chgData name="Kokchun Giang" userId="67e2125d-ec8c-4323-9653-9824a2ad815f" providerId="ADAL" clId="{DCC54989-7FD2-5047-809B-27BA7E8DEEE2}" dt="2024-01-25T20:10:55.299" v="2188" actId="164"/>
          <ac:inkMkLst>
            <pc:docMk/>
            <pc:sldMk cId="2303502608" sldId="331"/>
            <ac:inkMk id="1106" creationId="{F9DCE6F3-B4A0-E473-0824-DF0C29D23C67}"/>
          </ac:inkMkLst>
        </pc:inkChg>
        <pc:inkChg chg="add del mod">
          <ac:chgData name="Kokchun Giang" userId="67e2125d-ec8c-4323-9653-9824a2ad815f" providerId="ADAL" clId="{DCC54989-7FD2-5047-809B-27BA7E8DEEE2}" dt="2024-01-25T17:58:46.838" v="724" actId="9405"/>
          <ac:inkMkLst>
            <pc:docMk/>
            <pc:sldMk cId="2303502608" sldId="331"/>
            <ac:inkMk id="1107" creationId="{21A6B588-CFD6-5C65-FBAF-0B10DCBD2E62}"/>
          </ac:inkMkLst>
        </pc:inkChg>
        <pc:inkChg chg="add del mod">
          <ac:chgData name="Kokchun Giang" userId="67e2125d-ec8c-4323-9653-9824a2ad815f" providerId="ADAL" clId="{DCC54989-7FD2-5047-809B-27BA7E8DEEE2}" dt="2024-01-25T17:58:46.415" v="723" actId="9405"/>
          <ac:inkMkLst>
            <pc:docMk/>
            <pc:sldMk cId="2303502608" sldId="331"/>
            <ac:inkMk id="1108" creationId="{2E4A1874-A7F0-E051-64B8-FAA6877D7F5C}"/>
          </ac:inkMkLst>
        </pc:inkChg>
        <pc:inkChg chg="add del mod">
          <ac:chgData name="Kokchun Giang" userId="67e2125d-ec8c-4323-9653-9824a2ad815f" providerId="ADAL" clId="{DCC54989-7FD2-5047-809B-27BA7E8DEEE2}" dt="2024-01-25T17:58:46.120" v="722"/>
          <ac:inkMkLst>
            <pc:docMk/>
            <pc:sldMk cId="2303502608" sldId="331"/>
            <ac:inkMk id="1109" creationId="{21F5762C-F7EC-F1C9-60B1-7124E03B917D}"/>
          </ac:inkMkLst>
        </pc:inkChg>
        <pc:inkChg chg="add mod">
          <ac:chgData name="Kokchun Giang" userId="67e2125d-ec8c-4323-9653-9824a2ad815f" providerId="ADAL" clId="{DCC54989-7FD2-5047-809B-27BA7E8DEEE2}" dt="2024-01-25T17:58:52.654" v="737"/>
          <ac:inkMkLst>
            <pc:docMk/>
            <pc:sldMk cId="2303502608" sldId="331"/>
            <ac:inkMk id="1112" creationId="{FFC413A8-618E-DBB6-1868-AD46C2C19825}"/>
          </ac:inkMkLst>
        </pc:inkChg>
        <pc:inkChg chg="add mod">
          <ac:chgData name="Kokchun Giang" userId="67e2125d-ec8c-4323-9653-9824a2ad815f" providerId="ADAL" clId="{DCC54989-7FD2-5047-809B-27BA7E8DEEE2}" dt="2024-01-25T17:58:52.654" v="737"/>
          <ac:inkMkLst>
            <pc:docMk/>
            <pc:sldMk cId="2303502608" sldId="331"/>
            <ac:inkMk id="1113" creationId="{96B1632F-A2FD-8549-5EFC-B0B7F7E1E4C2}"/>
          </ac:inkMkLst>
        </pc:inkChg>
        <pc:inkChg chg="add mod">
          <ac:chgData name="Kokchun Giang" userId="67e2125d-ec8c-4323-9653-9824a2ad815f" providerId="ADAL" clId="{DCC54989-7FD2-5047-809B-27BA7E8DEEE2}" dt="2024-01-25T17:58:52.654" v="737"/>
          <ac:inkMkLst>
            <pc:docMk/>
            <pc:sldMk cId="2303502608" sldId="331"/>
            <ac:inkMk id="1114" creationId="{D9C1E25B-E7C9-DC9D-0246-B455E78C9BBD}"/>
          </ac:inkMkLst>
        </pc:inkChg>
        <pc:inkChg chg="add mod">
          <ac:chgData name="Kokchun Giang" userId="67e2125d-ec8c-4323-9653-9824a2ad815f" providerId="ADAL" clId="{DCC54989-7FD2-5047-809B-27BA7E8DEEE2}" dt="2024-01-25T17:58:52.654" v="737"/>
          <ac:inkMkLst>
            <pc:docMk/>
            <pc:sldMk cId="2303502608" sldId="331"/>
            <ac:inkMk id="1115" creationId="{95EC2356-919E-BE5A-85BD-9897B48C73AF}"/>
          </ac:inkMkLst>
        </pc:inkChg>
        <pc:inkChg chg="add mod">
          <ac:chgData name="Kokchun Giang" userId="67e2125d-ec8c-4323-9653-9824a2ad815f" providerId="ADAL" clId="{DCC54989-7FD2-5047-809B-27BA7E8DEEE2}" dt="2024-01-25T17:58:52.654" v="737"/>
          <ac:inkMkLst>
            <pc:docMk/>
            <pc:sldMk cId="2303502608" sldId="331"/>
            <ac:inkMk id="1116" creationId="{0F47CD61-D26F-1283-C6CF-2960908FC4AB}"/>
          </ac:inkMkLst>
        </pc:inkChg>
        <pc:inkChg chg="add mod">
          <ac:chgData name="Kokchun Giang" userId="67e2125d-ec8c-4323-9653-9824a2ad815f" providerId="ADAL" clId="{DCC54989-7FD2-5047-809B-27BA7E8DEEE2}" dt="2024-01-25T17:58:52.654" v="737"/>
          <ac:inkMkLst>
            <pc:docMk/>
            <pc:sldMk cId="2303502608" sldId="331"/>
            <ac:inkMk id="1117" creationId="{22B76C20-5B3B-8257-E7BA-1929A2AC783F}"/>
          </ac:inkMkLst>
        </pc:inkChg>
        <pc:inkChg chg="add mod">
          <ac:chgData name="Kokchun Giang" userId="67e2125d-ec8c-4323-9653-9824a2ad815f" providerId="ADAL" clId="{DCC54989-7FD2-5047-809B-27BA7E8DEEE2}" dt="2024-01-25T17:58:52.654" v="737"/>
          <ac:inkMkLst>
            <pc:docMk/>
            <pc:sldMk cId="2303502608" sldId="331"/>
            <ac:inkMk id="1118" creationId="{63A5A85A-046F-852B-20F5-9E1602542417}"/>
          </ac:inkMkLst>
        </pc:inkChg>
        <pc:inkChg chg="add mod">
          <ac:chgData name="Kokchun Giang" userId="67e2125d-ec8c-4323-9653-9824a2ad815f" providerId="ADAL" clId="{DCC54989-7FD2-5047-809B-27BA7E8DEEE2}" dt="2024-01-25T17:58:52.654" v="737"/>
          <ac:inkMkLst>
            <pc:docMk/>
            <pc:sldMk cId="2303502608" sldId="331"/>
            <ac:inkMk id="1119" creationId="{466082C2-7839-B47A-3E6B-3C688A949056}"/>
          </ac:inkMkLst>
        </pc:inkChg>
        <pc:inkChg chg="add mod">
          <ac:chgData name="Kokchun Giang" userId="67e2125d-ec8c-4323-9653-9824a2ad815f" providerId="ADAL" clId="{DCC54989-7FD2-5047-809B-27BA7E8DEEE2}" dt="2024-01-25T17:58:52.654" v="737"/>
          <ac:inkMkLst>
            <pc:docMk/>
            <pc:sldMk cId="2303502608" sldId="331"/>
            <ac:inkMk id="1120" creationId="{7ECD06DB-64AA-603A-BE6C-E29B2689FADD}"/>
          </ac:inkMkLst>
        </pc:inkChg>
        <pc:inkChg chg="add mod">
          <ac:chgData name="Kokchun Giang" userId="67e2125d-ec8c-4323-9653-9824a2ad815f" providerId="ADAL" clId="{DCC54989-7FD2-5047-809B-27BA7E8DEEE2}" dt="2024-01-25T17:58:52.654" v="737"/>
          <ac:inkMkLst>
            <pc:docMk/>
            <pc:sldMk cId="2303502608" sldId="331"/>
            <ac:inkMk id="1121" creationId="{CBF06D1D-BAC8-60BC-AC6F-4C61353C4F00}"/>
          </ac:inkMkLst>
        </pc:inkChg>
        <pc:inkChg chg="add mod">
          <ac:chgData name="Kokchun Giang" userId="67e2125d-ec8c-4323-9653-9824a2ad815f" providerId="ADAL" clId="{DCC54989-7FD2-5047-809B-27BA7E8DEEE2}" dt="2024-01-25T17:58:52.654" v="737"/>
          <ac:inkMkLst>
            <pc:docMk/>
            <pc:sldMk cId="2303502608" sldId="331"/>
            <ac:inkMk id="1122" creationId="{BFCE2575-246F-4443-AA70-2E49EA826F89}"/>
          </ac:inkMkLst>
        </pc:inkChg>
        <pc:inkChg chg="add mod">
          <ac:chgData name="Kokchun Giang" userId="67e2125d-ec8c-4323-9653-9824a2ad815f" providerId="ADAL" clId="{DCC54989-7FD2-5047-809B-27BA7E8DEEE2}" dt="2024-01-25T17:58:52.654" v="737"/>
          <ac:inkMkLst>
            <pc:docMk/>
            <pc:sldMk cId="2303502608" sldId="331"/>
            <ac:inkMk id="1123" creationId="{C8B8C92E-1038-2360-D26E-424249AE9F79}"/>
          </ac:inkMkLst>
        </pc:inkChg>
        <pc:inkChg chg="add mod">
          <ac:chgData name="Kokchun Giang" userId="67e2125d-ec8c-4323-9653-9824a2ad815f" providerId="ADAL" clId="{DCC54989-7FD2-5047-809B-27BA7E8DEEE2}" dt="2024-01-25T17:58:59.267" v="748"/>
          <ac:inkMkLst>
            <pc:docMk/>
            <pc:sldMk cId="2303502608" sldId="331"/>
            <ac:inkMk id="1126" creationId="{BD5A1113-BA65-A738-5799-57505607F9BC}"/>
          </ac:inkMkLst>
        </pc:inkChg>
        <pc:inkChg chg="add mod">
          <ac:chgData name="Kokchun Giang" userId="67e2125d-ec8c-4323-9653-9824a2ad815f" providerId="ADAL" clId="{DCC54989-7FD2-5047-809B-27BA7E8DEEE2}" dt="2024-01-25T17:58:59.267" v="748"/>
          <ac:inkMkLst>
            <pc:docMk/>
            <pc:sldMk cId="2303502608" sldId="331"/>
            <ac:inkMk id="1127" creationId="{326AEBC9-0442-DB80-B6BD-F9047D595D36}"/>
          </ac:inkMkLst>
        </pc:inkChg>
        <pc:inkChg chg="add mod">
          <ac:chgData name="Kokchun Giang" userId="67e2125d-ec8c-4323-9653-9824a2ad815f" providerId="ADAL" clId="{DCC54989-7FD2-5047-809B-27BA7E8DEEE2}" dt="2024-01-25T17:58:59.267" v="748"/>
          <ac:inkMkLst>
            <pc:docMk/>
            <pc:sldMk cId="2303502608" sldId="331"/>
            <ac:inkMk id="1128" creationId="{A628868C-788A-2EE5-43E2-7BB52E54017F}"/>
          </ac:inkMkLst>
        </pc:inkChg>
        <pc:inkChg chg="add mod">
          <ac:chgData name="Kokchun Giang" userId="67e2125d-ec8c-4323-9653-9824a2ad815f" providerId="ADAL" clId="{DCC54989-7FD2-5047-809B-27BA7E8DEEE2}" dt="2024-01-25T17:58:59.267" v="748"/>
          <ac:inkMkLst>
            <pc:docMk/>
            <pc:sldMk cId="2303502608" sldId="331"/>
            <ac:inkMk id="1129" creationId="{6CD907A2-A76C-936B-810B-9A191CEB83B9}"/>
          </ac:inkMkLst>
        </pc:inkChg>
        <pc:inkChg chg="add mod">
          <ac:chgData name="Kokchun Giang" userId="67e2125d-ec8c-4323-9653-9824a2ad815f" providerId="ADAL" clId="{DCC54989-7FD2-5047-809B-27BA7E8DEEE2}" dt="2024-01-25T17:58:59.267" v="748"/>
          <ac:inkMkLst>
            <pc:docMk/>
            <pc:sldMk cId="2303502608" sldId="331"/>
            <ac:inkMk id="1130" creationId="{6A57DBB7-D18A-4E76-3BDA-16672F0CB670}"/>
          </ac:inkMkLst>
        </pc:inkChg>
        <pc:inkChg chg="add mod">
          <ac:chgData name="Kokchun Giang" userId="67e2125d-ec8c-4323-9653-9824a2ad815f" providerId="ADAL" clId="{DCC54989-7FD2-5047-809B-27BA7E8DEEE2}" dt="2024-01-25T17:58:59.267" v="748"/>
          <ac:inkMkLst>
            <pc:docMk/>
            <pc:sldMk cId="2303502608" sldId="331"/>
            <ac:inkMk id="1131" creationId="{BB51EBBB-C0AA-15EA-BDD4-CC148C3C4BEB}"/>
          </ac:inkMkLst>
        </pc:inkChg>
        <pc:inkChg chg="add mod">
          <ac:chgData name="Kokchun Giang" userId="67e2125d-ec8c-4323-9653-9824a2ad815f" providerId="ADAL" clId="{DCC54989-7FD2-5047-809B-27BA7E8DEEE2}" dt="2024-01-25T17:58:59.267" v="748"/>
          <ac:inkMkLst>
            <pc:docMk/>
            <pc:sldMk cId="2303502608" sldId="331"/>
            <ac:inkMk id="1132" creationId="{94F3B4F2-494E-AA29-B8DF-0A73E46A3DA1}"/>
          </ac:inkMkLst>
        </pc:inkChg>
        <pc:inkChg chg="add mod">
          <ac:chgData name="Kokchun Giang" userId="67e2125d-ec8c-4323-9653-9824a2ad815f" providerId="ADAL" clId="{DCC54989-7FD2-5047-809B-27BA7E8DEEE2}" dt="2024-01-25T17:58:59.267" v="748"/>
          <ac:inkMkLst>
            <pc:docMk/>
            <pc:sldMk cId="2303502608" sldId="331"/>
            <ac:inkMk id="1133" creationId="{CFAB1176-E774-8EBA-A8E1-0A6D0FE1B6BC}"/>
          </ac:inkMkLst>
        </pc:inkChg>
        <pc:inkChg chg="add mod">
          <ac:chgData name="Kokchun Giang" userId="67e2125d-ec8c-4323-9653-9824a2ad815f" providerId="ADAL" clId="{DCC54989-7FD2-5047-809B-27BA7E8DEEE2}" dt="2024-01-25T17:58:59.267" v="748"/>
          <ac:inkMkLst>
            <pc:docMk/>
            <pc:sldMk cId="2303502608" sldId="331"/>
            <ac:inkMk id="1135" creationId="{FD6CC33C-CD4A-BA73-C622-A1419F62D946}"/>
          </ac:inkMkLst>
        </pc:inkChg>
        <pc:inkChg chg="add mod">
          <ac:chgData name="Kokchun Giang" userId="67e2125d-ec8c-4323-9653-9824a2ad815f" providerId="ADAL" clId="{DCC54989-7FD2-5047-809B-27BA7E8DEEE2}" dt="2024-01-25T17:59:07.791" v="754"/>
          <ac:inkMkLst>
            <pc:docMk/>
            <pc:sldMk cId="2303502608" sldId="331"/>
            <ac:inkMk id="1137" creationId="{B6149E63-E48D-7982-8F74-5B097F2D8A80}"/>
          </ac:inkMkLst>
        </pc:inkChg>
        <pc:inkChg chg="add mod">
          <ac:chgData name="Kokchun Giang" userId="67e2125d-ec8c-4323-9653-9824a2ad815f" providerId="ADAL" clId="{DCC54989-7FD2-5047-809B-27BA7E8DEEE2}" dt="2024-01-25T17:59:07.791" v="754"/>
          <ac:inkMkLst>
            <pc:docMk/>
            <pc:sldMk cId="2303502608" sldId="331"/>
            <ac:inkMk id="1138" creationId="{BBB20457-6FF7-8839-5132-CF1F7F792AD8}"/>
          </ac:inkMkLst>
        </pc:inkChg>
        <pc:inkChg chg="add mod">
          <ac:chgData name="Kokchun Giang" userId="67e2125d-ec8c-4323-9653-9824a2ad815f" providerId="ADAL" clId="{DCC54989-7FD2-5047-809B-27BA7E8DEEE2}" dt="2024-01-25T17:59:07.791" v="754"/>
          <ac:inkMkLst>
            <pc:docMk/>
            <pc:sldMk cId="2303502608" sldId="331"/>
            <ac:inkMk id="1139" creationId="{4C949291-DF8F-238E-3C18-B5E9B4DDBD8D}"/>
          </ac:inkMkLst>
        </pc:inkChg>
        <pc:inkChg chg="add mod">
          <ac:chgData name="Kokchun Giang" userId="67e2125d-ec8c-4323-9653-9824a2ad815f" providerId="ADAL" clId="{DCC54989-7FD2-5047-809B-27BA7E8DEEE2}" dt="2024-01-25T17:59:07.791" v="754"/>
          <ac:inkMkLst>
            <pc:docMk/>
            <pc:sldMk cId="2303502608" sldId="331"/>
            <ac:inkMk id="1140" creationId="{0085A514-578C-BCF1-017F-5B5524DA801B}"/>
          </ac:inkMkLst>
        </pc:inkChg>
        <pc:inkChg chg="add mod">
          <ac:chgData name="Kokchun Giang" userId="67e2125d-ec8c-4323-9653-9824a2ad815f" providerId="ADAL" clId="{DCC54989-7FD2-5047-809B-27BA7E8DEEE2}" dt="2024-01-25T17:59:07.791" v="754"/>
          <ac:inkMkLst>
            <pc:docMk/>
            <pc:sldMk cId="2303502608" sldId="331"/>
            <ac:inkMk id="1141" creationId="{D64FD9DB-48E4-3830-E925-C112599C53E4}"/>
          </ac:inkMkLst>
        </pc:inkChg>
        <pc:inkChg chg="add mod">
          <ac:chgData name="Kokchun Giang" userId="67e2125d-ec8c-4323-9653-9824a2ad815f" providerId="ADAL" clId="{DCC54989-7FD2-5047-809B-27BA7E8DEEE2}" dt="2024-01-25T20:10:55.299" v="2188" actId="164"/>
          <ac:inkMkLst>
            <pc:docMk/>
            <pc:sldMk cId="2303502608" sldId="331"/>
            <ac:inkMk id="1143" creationId="{034A7FD1-8240-46C9-91FB-1874C86AC80C}"/>
          </ac:inkMkLst>
        </pc:inkChg>
        <pc:inkChg chg="add mod">
          <ac:chgData name="Kokchun Giang" userId="67e2125d-ec8c-4323-9653-9824a2ad815f" providerId="ADAL" clId="{DCC54989-7FD2-5047-809B-27BA7E8DEEE2}" dt="2024-01-25T17:59:18.829" v="762"/>
          <ac:inkMkLst>
            <pc:docMk/>
            <pc:sldMk cId="2303502608" sldId="331"/>
            <ac:inkMk id="1144" creationId="{333374B6-F313-B8B4-BAC1-C346AB2DD485}"/>
          </ac:inkMkLst>
        </pc:inkChg>
        <pc:inkChg chg="add mod">
          <ac:chgData name="Kokchun Giang" userId="67e2125d-ec8c-4323-9653-9824a2ad815f" providerId="ADAL" clId="{DCC54989-7FD2-5047-809B-27BA7E8DEEE2}" dt="2024-01-25T17:59:18.829" v="762"/>
          <ac:inkMkLst>
            <pc:docMk/>
            <pc:sldMk cId="2303502608" sldId="331"/>
            <ac:inkMk id="1145" creationId="{0A0AC143-05C8-026D-45D0-944F1627820F}"/>
          </ac:inkMkLst>
        </pc:inkChg>
        <pc:inkChg chg="add mod">
          <ac:chgData name="Kokchun Giang" userId="67e2125d-ec8c-4323-9653-9824a2ad815f" providerId="ADAL" clId="{DCC54989-7FD2-5047-809B-27BA7E8DEEE2}" dt="2024-01-25T17:59:18.829" v="762"/>
          <ac:inkMkLst>
            <pc:docMk/>
            <pc:sldMk cId="2303502608" sldId="331"/>
            <ac:inkMk id="1146" creationId="{FB69E810-DD2B-0034-298D-EC378437F276}"/>
          </ac:inkMkLst>
        </pc:inkChg>
        <pc:inkChg chg="add mod">
          <ac:chgData name="Kokchun Giang" userId="67e2125d-ec8c-4323-9653-9824a2ad815f" providerId="ADAL" clId="{DCC54989-7FD2-5047-809B-27BA7E8DEEE2}" dt="2024-01-25T17:59:18.829" v="762"/>
          <ac:inkMkLst>
            <pc:docMk/>
            <pc:sldMk cId="2303502608" sldId="331"/>
            <ac:inkMk id="1147" creationId="{DB200C02-EA40-B085-5FFF-B1646BCC4BCC}"/>
          </ac:inkMkLst>
        </pc:inkChg>
        <pc:inkChg chg="add mod">
          <ac:chgData name="Kokchun Giang" userId="67e2125d-ec8c-4323-9653-9824a2ad815f" providerId="ADAL" clId="{DCC54989-7FD2-5047-809B-27BA7E8DEEE2}" dt="2024-01-25T17:59:18.829" v="762"/>
          <ac:inkMkLst>
            <pc:docMk/>
            <pc:sldMk cId="2303502608" sldId="331"/>
            <ac:inkMk id="1148" creationId="{72CA76F5-35CA-CAEE-2801-92DAB799DCBC}"/>
          </ac:inkMkLst>
        </pc:inkChg>
        <pc:inkChg chg="add mod">
          <ac:chgData name="Kokchun Giang" userId="67e2125d-ec8c-4323-9653-9824a2ad815f" providerId="ADAL" clId="{DCC54989-7FD2-5047-809B-27BA7E8DEEE2}" dt="2024-01-25T17:59:18.829" v="762"/>
          <ac:inkMkLst>
            <pc:docMk/>
            <pc:sldMk cId="2303502608" sldId="331"/>
            <ac:inkMk id="1149" creationId="{6AF0CD27-7941-4D09-6951-A2BCF60D2E8A}"/>
          </ac:inkMkLst>
        </pc:inkChg>
        <pc:inkChg chg="add mod">
          <ac:chgData name="Kokchun Giang" userId="67e2125d-ec8c-4323-9653-9824a2ad815f" providerId="ADAL" clId="{DCC54989-7FD2-5047-809B-27BA7E8DEEE2}" dt="2024-01-25T17:59:26.644" v="770"/>
          <ac:inkMkLst>
            <pc:docMk/>
            <pc:sldMk cId="2303502608" sldId="331"/>
            <ac:inkMk id="1152" creationId="{68B9D0B4-09F6-5C1C-4843-4D49596A5D5E}"/>
          </ac:inkMkLst>
        </pc:inkChg>
        <pc:inkChg chg="add mod">
          <ac:chgData name="Kokchun Giang" userId="67e2125d-ec8c-4323-9653-9824a2ad815f" providerId="ADAL" clId="{DCC54989-7FD2-5047-809B-27BA7E8DEEE2}" dt="2024-01-25T17:59:26.644" v="770"/>
          <ac:inkMkLst>
            <pc:docMk/>
            <pc:sldMk cId="2303502608" sldId="331"/>
            <ac:inkMk id="1153" creationId="{77D822E9-4072-426A-8938-3C47A6CACC37}"/>
          </ac:inkMkLst>
        </pc:inkChg>
        <pc:inkChg chg="add mod">
          <ac:chgData name="Kokchun Giang" userId="67e2125d-ec8c-4323-9653-9824a2ad815f" providerId="ADAL" clId="{DCC54989-7FD2-5047-809B-27BA7E8DEEE2}" dt="2024-01-25T17:59:26.644" v="770"/>
          <ac:inkMkLst>
            <pc:docMk/>
            <pc:sldMk cId="2303502608" sldId="331"/>
            <ac:inkMk id="1154" creationId="{9C433709-EE57-B140-6AD7-26D78444E450}"/>
          </ac:inkMkLst>
        </pc:inkChg>
        <pc:inkChg chg="add mod">
          <ac:chgData name="Kokchun Giang" userId="67e2125d-ec8c-4323-9653-9824a2ad815f" providerId="ADAL" clId="{DCC54989-7FD2-5047-809B-27BA7E8DEEE2}" dt="2024-01-25T17:59:26.644" v="770"/>
          <ac:inkMkLst>
            <pc:docMk/>
            <pc:sldMk cId="2303502608" sldId="331"/>
            <ac:inkMk id="1155" creationId="{BA8040A9-7AF1-DBC0-234A-72EC9935E2C3}"/>
          </ac:inkMkLst>
        </pc:inkChg>
        <pc:inkChg chg="add mod">
          <ac:chgData name="Kokchun Giang" userId="67e2125d-ec8c-4323-9653-9824a2ad815f" providerId="ADAL" clId="{DCC54989-7FD2-5047-809B-27BA7E8DEEE2}" dt="2024-01-25T17:59:26.644" v="770"/>
          <ac:inkMkLst>
            <pc:docMk/>
            <pc:sldMk cId="2303502608" sldId="331"/>
            <ac:inkMk id="1156" creationId="{B2E600A5-C28F-6A12-31B6-CD813A017FB5}"/>
          </ac:inkMkLst>
        </pc:inkChg>
        <pc:inkChg chg="add mod">
          <ac:chgData name="Kokchun Giang" userId="67e2125d-ec8c-4323-9653-9824a2ad815f" providerId="ADAL" clId="{DCC54989-7FD2-5047-809B-27BA7E8DEEE2}" dt="2024-01-25T17:59:26.644" v="770"/>
          <ac:inkMkLst>
            <pc:docMk/>
            <pc:sldMk cId="2303502608" sldId="331"/>
            <ac:inkMk id="1157" creationId="{73CA23AE-C022-AED8-B4B9-CA9F5AC58130}"/>
          </ac:inkMkLst>
        </pc:inkChg>
        <pc:inkChg chg="add mod">
          <ac:chgData name="Kokchun Giang" userId="67e2125d-ec8c-4323-9653-9824a2ad815f" providerId="ADAL" clId="{DCC54989-7FD2-5047-809B-27BA7E8DEEE2}" dt="2024-01-25T17:59:26.644" v="770"/>
          <ac:inkMkLst>
            <pc:docMk/>
            <pc:sldMk cId="2303502608" sldId="331"/>
            <ac:inkMk id="1158" creationId="{A067B7FA-2266-58E5-CFEF-A6FC1028065F}"/>
          </ac:inkMkLst>
        </pc:inkChg>
        <pc:inkChg chg="add mod">
          <ac:chgData name="Kokchun Giang" userId="67e2125d-ec8c-4323-9653-9824a2ad815f" providerId="ADAL" clId="{DCC54989-7FD2-5047-809B-27BA7E8DEEE2}" dt="2024-01-25T20:10:55.299" v="2188" actId="164"/>
          <ac:inkMkLst>
            <pc:docMk/>
            <pc:sldMk cId="2303502608" sldId="331"/>
            <ac:inkMk id="1160" creationId="{F931D226-E88C-16E5-B249-4C780DB9FF99}"/>
          </ac:inkMkLst>
        </pc:inkChg>
        <pc:inkChg chg="add mod">
          <ac:chgData name="Kokchun Giang" userId="67e2125d-ec8c-4323-9653-9824a2ad815f" providerId="ADAL" clId="{DCC54989-7FD2-5047-809B-27BA7E8DEEE2}" dt="2024-01-25T17:59:55.293" v="782"/>
          <ac:inkMkLst>
            <pc:docMk/>
            <pc:sldMk cId="2303502608" sldId="331"/>
            <ac:inkMk id="1161" creationId="{527E5802-E5D9-E222-95B0-DBFF48ECA337}"/>
          </ac:inkMkLst>
        </pc:inkChg>
        <pc:inkChg chg="add mod">
          <ac:chgData name="Kokchun Giang" userId="67e2125d-ec8c-4323-9653-9824a2ad815f" providerId="ADAL" clId="{DCC54989-7FD2-5047-809B-27BA7E8DEEE2}" dt="2024-01-25T17:59:55.293" v="782"/>
          <ac:inkMkLst>
            <pc:docMk/>
            <pc:sldMk cId="2303502608" sldId="331"/>
            <ac:inkMk id="1162" creationId="{8BB91A9B-F0B1-CE4D-977B-2C2119D190DC}"/>
          </ac:inkMkLst>
        </pc:inkChg>
        <pc:inkChg chg="add mod">
          <ac:chgData name="Kokchun Giang" userId="67e2125d-ec8c-4323-9653-9824a2ad815f" providerId="ADAL" clId="{DCC54989-7FD2-5047-809B-27BA7E8DEEE2}" dt="2024-01-25T17:59:55.293" v="782"/>
          <ac:inkMkLst>
            <pc:docMk/>
            <pc:sldMk cId="2303502608" sldId="331"/>
            <ac:inkMk id="1163" creationId="{1F3D1758-A7FF-9B99-24C3-90BCD7C1E1D2}"/>
          </ac:inkMkLst>
        </pc:inkChg>
        <pc:inkChg chg="add mod">
          <ac:chgData name="Kokchun Giang" userId="67e2125d-ec8c-4323-9653-9824a2ad815f" providerId="ADAL" clId="{DCC54989-7FD2-5047-809B-27BA7E8DEEE2}" dt="2024-01-25T17:59:55.293" v="782"/>
          <ac:inkMkLst>
            <pc:docMk/>
            <pc:sldMk cId="2303502608" sldId="331"/>
            <ac:inkMk id="1164" creationId="{B0BD1290-A18C-CA0A-6E22-3F387401E746}"/>
          </ac:inkMkLst>
        </pc:inkChg>
        <pc:inkChg chg="add mod">
          <ac:chgData name="Kokchun Giang" userId="67e2125d-ec8c-4323-9653-9824a2ad815f" providerId="ADAL" clId="{DCC54989-7FD2-5047-809B-27BA7E8DEEE2}" dt="2024-01-25T17:59:55.293" v="782"/>
          <ac:inkMkLst>
            <pc:docMk/>
            <pc:sldMk cId="2303502608" sldId="331"/>
            <ac:inkMk id="1165" creationId="{6B7FA83D-4530-0433-EA63-9379909D02C5}"/>
          </ac:inkMkLst>
        </pc:inkChg>
        <pc:inkChg chg="add mod">
          <ac:chgData name="Kokchun Giang" userId="67e2125d-ec8c-4323-9653-9824a2ad815f" providerId="ADAL" clId="{DCC54989-7FD2-5047-809B-27BA7E8DEEE2}" dt="2024-01-25T17:59:55.293" v="782"/>
          <ac:inkMkLst>
            <pc:docMk/>
            <pc:sldMk cId="2303502608" sldId="331"/>
            <ac:inkMk id="1166" creationId="{CB0E6B9B-729B-ED15-61E6-22136B6CF327}"/>
          </ac:inkMkLst>
        </pc:inkChg>
        <pc:inkChg chg="add mod">
          <ac:chgData name="Kokchun Giang" userId="67e2125d-ec8c-4323-9653-9824a2ad815f" providerId="ADAL" clId="{DCC54989-7FD2-5047-809B-27BA7E8DEEE2}" dt="2024-01-25T17:59:55.293" v="782"/>
          <ac:inkMkLst>
            <pc:docMk/>
            <pc:sldMk cId="2303502608" sldId="331"/>
            <ac:inkMk id="1167" creationId="{EFD2D4C8-F124-58B3-D134-1632AC1B016B}"/>
          </ac:inkMkLst>
        </pc:inkChg>
        <pc:inkChg chg="add mod">
          <ac:chgData name="Kokchun Giang" userId="67e2125d-ec8c-4323-9653-9824a2ad815f" providerId="ADAL" clId="{DCC54989-7FD2-5047-809B-27BA7E8DEEE2}" dt="2024-01-25T17:59:55.293" v="782"/>
          <ac:inkMkLst>
            <pc:docMk/>
            <pc:sldMk cId="2303502608" sldId="331"/>
            <ac:inkMk id="1168" creationId="{3D3C3A7B-5665-4ABA-4A60-CE18855EFE02}"/>
          </ac:inkMkLst>
        </pc:inkChg>
        <pc:inkChg chg="add mod">
          <ac:chgData name="Kokchun Giang" userId="67e2125d-ec8c-4323-9653-9824a2ad815f" providerId="ADAL" clId="{DCC54989-7FD2-5047-809B-27BA7E8DEEE2}" dt="2024-01-25T17:59:55.293" v="782"/>
          <ac:inkMkLst>
            <pc:docMk/>
            <pc:sldMk cId="2303502608" sldId="331"/>
            <ac:inkMk id="1169" creationId="{D60B570C-DF8C-8CFB-A097-A805EC7FBA10}"/>
          </ac:inkMkLst>
        </pc:inkChg>
        <pc:inkChg chg="add mod">
          <ac:chgData name="Kokchun Giang" userId="67e2125d-ec8c-4323-9653-9824a2ad815f" providerId="ADAL" clId="{DCC54989-7FD2-5047-809B-27BA7E8DEEE2}" dt="2024-01-25T17:59:55.293" v="782"/>
          <ac:inkMkLst>
            <pc:docMk/>
            <pc:sldMk cId="2303502608" sldId="331"/>
            <ac:inkMk id="1170" creationId="{3C9D2FED-BFAF-1E3F-16FC-D3BBE679971C}"/>
          </ac:inkMkLst>
        </pc:inkChg>
        <pc:inkChg chg="add mod">
          <ac:chgData name="Kokchun Giang" userId="67e2125d-ec8c-4323-9653-9824a2ad815f" providerId="ADAL" clId="{DCC54989-7FD2-5047-809B-27BA7E8DEEE2}" dt="2024-01-25T18:00:05.410" v="794"/>
          <ac:inkMkLst>
            <pc:docMk/>
            <pc:sldMk cId="2303502608" sldId="331"/>
            <ac:inkMk id="1172" creationId="{EB072371-AAB1-AC0D-2667-B20BABD58D23}"/>
          </ac:inkMkLst>
        </pc:inkChg>
        <pc:inkChg chg="add mod">
          <ac:chgData name="Kokchun Giang" userId="67e2125d-ec8c-4323-9653-9824a2ad815f" providerId="ADAL" clId="{DCC54989-7FD2-5047-809B-27BA7E8DEEE2}" dt="2024-01-25T18:00:05.410" v="794"/>
          <ac:inkMkLst>
            <pc:docMk/>
            <pc:sldMk cId="2303502608" sldId="331"/>
            <ac:inkMk id="1173" creationId="{F68DF933-926A-354A-6D81-2EF17B9683C6}"/>
          </ac:inkMkLst>
        </pc:inkChg>
        <pc:inkChg chg="add mod">
          <ac:chgData name="Kokchun Giang" userId="67e2125d-ec8c-4323-9653-9824a2ad815f" providerId="ADAL" clId="{DCC54989-7FD2-5047-809B-27BA7E8DEEE2}" dt="2024-01-25T18:00:05.410" v="794"/>
          <ac:inkMkLst>
            <pc:docMk/>
            <pc:sldMk cId="2303502608" sldId="331"/>
            <ac:inkMk id="1174" creationId="{6CFC4040-2269-331E-2477-4D345DE04AD5}"/>
          </ac:inkMkLst>
        </pc:inkChg>
        <pc:inkChg chg="add mod">
          <ac:chgData name="Kokchun Giang" userId="67e2125d-ec8c-4323-9653-9824a2ad815f" providerId="ADAL" clId="{DCC54989-7FD2-5047-809B-27BA7E8DEEE2}" dt="2024-01-25T18:00:05.410" v="794"/>
          <ac:inkMkLst>
            <pc:docMk/>
            <pc:sldMk cId="2303502608" sldId="331"/>
            <ac:inkMk id="1175" creationId="{A5750303-D2B9-4C51-B917-6E74F7E344D0}"/>
          </ac:inkMkLst>
        </pc:inkChg>
        <pc:inkChg chg="add mod">
          <ac:chgData name="Kokchun Giang" userId="67e2125d-ec8c-4323-9653-9824a2ad815f" providerId="ADAL" clId="{DCC54989-7FD2-5047-809B-27BA7E8DEEE2}" dt="2024-01-25T18:00:05.410" v="794"/>
          <ac:inkMkLst>
            <pc:docMk/>
            <pc:sldMk cId="2303502608" sldId="331"/>
            <ac:inkMk id="1176" creationId="{BDC09BAE-835C-411F-250D-A2A92A42DA0D}"/>
          </ac:inkMkLst>
        </pc:inkChg>
        <pc:inkChg chg="add mod">
          <ac:chgData name="Kokchun Giang" userId="67e2125d-ec8c-4323-9653-9824a2ad815f" providerId="ADAL" clId="{DCC54989-7FD2-5047-809B-27BA7E8DEEE2}" dt="2024-01-25T18:00:05.410" v="794"/>
          <ac:inkMkLst>
            <pc:docMk/>
            <pc:sldMk cId="2303502608" sldId="331"/>
            <ac:inkMk id="1177" creationId="{58BC8C6B-2A0B-0CA4-0FBE-C875F8184AB7}"/>
          </ac:inkMkLst>
        </pc:inkChg>
        <pc:inkChg chg="add mod">
          <ac:chgData name="Kokchun Giang" userId="67e2125d-ec8c-4323-9653-9824a2ad815f" providerId="ADAL" clId="{DCC54989-7FD2-5047-809B-27BA7E8DEEE2}" dt="2024-01-25T18:00:05.410" v="794"/>
          <ac:inkMkLst>
            <pc:docMk/>
            <pc:sldMk cId="2303502608" sldId="331"/>
            <ac:inkMk id="1178" creationId="{209FCEB2-7FD7-9AF9-C103-82861A2603DD}"/>
          </ac:inkMkLst>
        </pc:inkChg>
        <pc:inkChg chg="add mod">
          <ac:chgData name="Kokchun Giang" userId="67e2125d-ec8c-4323-9653-9824a2ad815f" providerId="ADAL" clId="{DCC54989-7FD2-5047-809B-27BA7E8DEEE2}" dt="2024-01-25T18:00:05.410" v="794"/>
          <ac:inkMkLst>
            <pc:docMk/>
            <pc:sldMk cId="2303502608" sldId="331"/>
            <ac:inkMk id="1179" creationId="{36E62E22-F2E5-2338-B3E1-297168D89FB4}"/>
          </ac:inkMkLst>
        </pc:inkChg>
        <pc:inkChg chg="add mod">
          <ac:chgData name="Kokchun Giang" userId="67e2125d-ec8c-4323-9653-9824a2ad815f" providerId="ADAL" clId="{DCC54989-7FD2-5047-809B-27BA7E8DEEE2}" dt="2024-01-25T18:00:05.410" v="794"/>
          <ac:inkMkLst>
            <pc:docMk/>
            <pc:sldMk cId="2303502608" sldId="331"/>
            <ac:inkMk id="1180" creationId="{988E35FC-3225-189F-EC65-15B6BA0A3D2D}"/>
          </ac:inkMkLst>
        </pc:inkChg>
        <pc:inkChg chg="add mod">
          <ac:chgData name="Kokchun Giang" userId="67e2125d-ec8c-4323-9653-9824a2ad815f" providerId="ADAL" clId="{DCC54989-7FD2-5047-809B-27BA7E8DEEE2}" dt="2024-01-25T18:00:05.410" v="794"/>
          <ac:inkMkLst>
            <pc:docMk/>
            <pc:sldMk cId="2303502608" sldId="331"/>
            <ac:inkMk id="1181" creationId="{6AD519D8-3D22-49E4-AD73-23346D5F700C}"/>
          </ac:inkMkLst>
        </pc:inkChg>
        <pc:inkChg chg="add mod">
          <ac:chgData name="Kokchun Giang" userId="67e2125d-ec8c-4323-9653-9824a2ad815f" providerId="ADAL" clId="{DCC54989-7FD2-5047-809B-27BA7E8DEEE2}" dt="2024-01-25T18:00:05.410" v="794"/>
          <ac:inkMkLst>
            <pc:docMk/>
            <pc:sldMk cId="2303502608" sldId="331"/>
            <ac:inkMk id="1182" creationId="{BD7C30A4-C900-E8D8-FE11-47255F9F1313}"/>
          </ac:inkMkLst>
        </pc:inkChg>
        <pc:inkChg chg="add mod">
          <ac:chgData name="Kokchun Giang" userId="67e2125d-ec8c-4323-9653-9824a2ad815f" providerId="ADAL" clId="{DCC54989-7FD2-5047-809B-27BA7E8DEEE2}" dt="2024-01-25T18:00:14.045" v="806"/>
          <ac:inkMkLst>
            <pc:docMk/>
            <pc:sldMk cId="2303502608" sldId="331"/>
            <ac:inkMk id="1185" creationId="{245D8A1D-C1A9-463C-8034-5A1F0EDEE8AD}"/>
          </ac:inkMkLst>
        </pc:inkChg>
        <pc:inkChg chg="add mod">
          <ac:chgData name="Kokchun Giang" userId="67e2125d-ec8c-4323-9653-9824a2ad815f" providerId="ADAL" clId="{DCC54989-7FD2-5047-809B-27BA7E8DEEE2}" dt="2024-01-25T18:00:14.045" v="806"/>
          <ac:inkMkLst>
            <pc:docMk/>
            <pc:sldMk cId="2303502608" sldId="331"/>
            <ac:inkMk id="1186" creationId="{95AE5D19-50F6-0F8A-82D1-1B8F43AA530B}"/>
          </ac:inkMkLst>
        </pc:inkChg>
        <pc:inkChg chg="add mod">
          <ac:chgData name="Kokchun Giang" userId="67e2125d-ec8c-4323-9653-9824a2ad815f" providerId="ADAL" clId="{DCC54989-7FD2-5047-809B-27BA7E8DEEE2}" dt="2024-01-25T18:00:14.045" v="806"/>
          <ac:inkMkLst>
            <pc:docMk/>
            <pc:sldMk cId="2303502608" sldId="331"/>
            <ac:inkMk id="1187" creationId="{3DE53120-9176-B3BC-B58A-231FB0BE6A2B}"/>
          </ac:inkMkLst>
        </pc:inkChg>
        <pc:inkChg chg="add mod">
          <ac:chgData name="Kokchun Giang" userId="67e2125d-ec8c-4323-9653-9824a2ad815f" providerId="ADAL" clId="{DCC54989-7FD2-5047-809B-27BA7E8DEEE2}" dt="2024-01-25T18:00:14.045" v="806"/>
          <ac:inkMkLst>
            <pc:docMk/>
            <pc:sldMk cId="2303502608" sldId="331"/>
            <ac:inkMk id="1188" creationId="{9D3894B4-95E7-C512-0CA3-A35AE4260667}"/>
          </ac:inkMkLst>
        </pc:inkChg>
        <pc:inkChg chg="add mod">
          <ac:chgData name="Kokchun Giang" userId="67e2125d-ec8c-4323-9653-9824a2ad815f" providerId="ADAL" clId="{DCC54989-7FD2-5047-809B-27BA7E8DEEE2}" dt="2024-01-25T18:00:14.045" v="806"/>
          <ac:inkMkLst>
            <pc:docMk/>
            <pc:sldMk cId="2303502608" sldId="331"/>
            <ac:inkMk id="1189" creationId="{FBB7B2CC-15FE-BDE6-7B07-1196BF11A230}"/>
          </ac:inkMkLst>
        </pc:inkChg>
        <pc:inkChg chg="add mod">
          <ac:chgData name="Kokchun Giang" userId="67e2125d-ec8c-4323-9653-9824a2ad815f" providerId="ADAL" clId="{DCC54989-7FD2-5047-809B-27BA7E8DEEE2}" dt="2024-01-25T18:00:14.045" v="806"/>
          <ac:inkMkLst>
            <pc:docMk/>
            <pc:sldMk cId="2303502608" sldId="331"/>
            <ac:inkMk id="1190" creationId="{1CEF1411-9F52-D3CE-9FE2-A3CB34794E43}"/>
          </ac:inkMkLst>
        </pc:inkChg>
        <pc:inkChg chg="add mod">
          <ac:chgData name="Kokchun Giang" userId="67e2125d-ec8c-4323-9653-9824a2ad815f" providerId="ADAL" clId="{DCC54989-7FD2-5047-809B-27BA7E8DEEE2}" dt="2024-01-25T18:00:14.045" v="806"/>
          <ac:inkMkLst>
            <pc:docMk/>
            <pc:sldMk cId="2303502608" sldId="331"/>
            <ac:inkMk id="1191" creationId="{6356A271-7161-E9DC-9244-4FB4815F16D5}"/>
          </ac:inkMkLst>
        </pc:inkChg>
        <pc:inkChg chg="add mod">
          <ac:chgData name="Kokchun Giang" userId="67e2125d-ec8c-4323-9653-9824a2ad815f" providerId="ADAL" clId="{DCC54989-7FD2-5047-809B-27BA7E8DEEE2}" dt="2024-01-25T18:00:14.045" v="806"/>
          <ac:inkMkLst>
            <pc:docMk/>
            <pc:sldMk cId="2303502608" sldId="331"/>
            <ac:inkMk id="1192" creationId="{11ED48CB-7609-2D72-9924-7E275B01AFA2}"/>
          </ac:inkMkLst>
        </pc:inkChg>
        <pc:inkChg chg="add mod">
          <ac:chgData name="Kokchun Giang" userId="67e2125d-ec8c-4323-9653-9824a2ad815f" providerId="ADAL" clId="{DCC54989-7FD2-5047-809B-27BA7E8DEEE2}" dt="2024-01-25T18:00:14.045" v="806"/>
          <ac:inkMkLst>
            <pc:docMk/>
            <pc:sldMk cId="2303502608" sldId="331"/>
            <ac:inkMk id="1193" creationId="{B8034D19-F987-1D84-4939-05E370E9E6D0}"/>
          </ac:inkMkLst>
        </pc:inkChg>
        <pc:inkChg chg="add mod">
          <ac:chgData name="Kokchun Giang" userId="67e2125d-ec8c-4323-9653-9824a2ad815f" providerId="ADAL" clId="{DCC54989-7FD2-5047-809B-27BA7E8DEEE2}" dt="2024-01-25T18:00:14.045" v="806"/>
          <ac:inkMkLst>
            <pc:docMk/>
            <pc:sldMk cId="2303502608" sldId="331"/>
            <ac:inkMk id="1194" creationId="{C6337318-1E3A-4A24-AAA7-D97DD324FE6D}"/>
          </ac:inkMkLst>
        </pc:inkChg>
        <pc:inkChg chg="add mod">
          <ac:chgData name="Kokchun Giang" userId="67e2125d-ec8c-4323-9653-9824a2ad815f" providerId="ADAL" clId="{DCC54989-7FD2-5047-809B-27BA7E8DEEE2}" dt="2024-01-25T18:00:14.045" v="806"/>
          <ac:inkMkLst>
            <pc:docMk/>
            <pc:sldMk cId="2303502608" sldId="331"/>
            <ac:inkMk id="1195" creationId="{135C5795-ABBD-057E-C9B1-72B3140D2773}"/>
          </ac:inkMkLst>
        </pc:inkChg>
        <pc:inkChg chg="add mod">
          <ac:chgData name="Kokchun Giang" userId="67e2125d-ec8c-4323-9653-9824a2ad815f" providerId="ADAL" clId="{DCC54989-7FD2-5047-809B-27BA7E8DEEE2}" dt="2024-01-25T18:00:37.677" v="812"/>
          <ac:inkMkLst>
            <pc:docMk/>
            <pc:sldMk cId="2303502608" sldId="331"/>
            <ac:inkMk id="1198" creationId="{F4F780C3-BB8A-9DFD-8E6E-CC4A214480E0}"/>
          </ac:inkMkLst>
        </pc:inkChg>
        <pc:inkChg chg="add mod">
          <ac:chgData name="Kokchun Giang" userId="67e2125d-ec8c-4323-9653-9824a2ad815f" providerId="ADAL" clId="{DCC54989-7FD2-5047-809B-27BA7E8DEEE2}" dt="2024-01-25T18:00:37.677" v="812"/>
          <ac:inkMkLst>
            <pc:docMk/>
            <pc:sldMk cId="2303502608" sldId="331"/>
            <ac:inkMk id="1199" creationId="{61C0F49A-7B2C-20D4-81A0-F42787B6F2E0}"/>
          </ac:inkMkLst>
        </pc:inkChg>
        <pc:inkChg chg="add mod">
          <ac:chgData name="Kokchun Giang" userId="67e2125d-ec8c-4323-9653-9824a2ad815f" providerId="ADAL" clId="{DCC54989-7FD2-5047-809B-27BA7E8DEEE2}" dt="2024-01-25T18:00:37.677" v="812"/>
          <ac:inkMkLst>
            <pc:docMk/>
            <pc:sldMk cId="2303502608" sldId="331"/>
            <ac:inkMk id="1200" creationId="{2CCF99C3-4628-4654-1501-EC630645F8FB}"/>
          </ac:inkMkLst>
        </pc:inkChg>
        <pc:inkChg chg="add mod">
          <ac:chgData name="Kokchun Giang" userId="67e2125d-ec8c-4323-9653-9824a2ad815f" providerId="ADAL" clId="{DCC54989-7FD2-5047-809B-27BA7E8DEEE2}" dt="2024-01-25T18:00:37.677" v="812"/>
          <ac:inkMkLst>
            <pc:docMk/>
            <pc:sldMk cId="2303502608" sldId="331"/>
            <ac:inkMk id="1201" creationId="{2759AA93-7CC3-DF9F-8AAB-D4B48C79831A}"/>
          </ac:inkMkLst>
        </pc:inkChg>
        <pc:inkChg chg="add mod">
          <ac:chgData name="Kokchun Giang" userId="67e2125d-ec8c-4323-9653-9824a2ad815f" providerId="ADAL" clId="{DCC54989-7FD2-5047-809B-27BA7E8DEEE2}" dt="2024-01-25T18:00:37.677" v="812"/>
          <ac:inkMkLst>
            <pc:docMk/>
            <pc:sldMk cId="2303502608" sldId="331"/>
            <ac:inkMk id="1202" creationId="{F5263F94-87D1-C876-6F2A-60A96F3A4059}"/>
          </ac:inkMkLst>
        </pc:inkChg>
        <pc:inkChg chg="add mod">
          <ac:chgData name="Kokchun Giang" userId="67e2125d-ec8c-4323-9653-9824a2ad815f" providerId="ADAL" clId="{DCC54989-7FD2-5047-809B-27BA7E8DEEE2}" dt="2024-01-25T20:11:14.406" v="2191" actId="164"/>
          <ac:inkMkLst>
            <pc:docMk/>
            <pc:sldMk cId="2303502608" sldId="331"/>
            <ac:inkMk id="1204" creationId="{104023F8-D6AA-C3A6-EA74-C382AFA1A501}"/>
          </ac:inkMkLst>
        </pc:inkChg>
        <pc:inkChg chg="add mod">
          <ac:chgData name="Kokchun Giang" userId="67e2125d-ec8c-4323-9653-9824a2ad815f" providerId="ADAL" clId="{DCC54989-7FD2-5047-809B-27BA7E8DEEE2}" dt="2024-01-25T20:11:19.094" v="2192" actId="164"/>
          <ac:inkMkLst>
            <pc:docMk/>
            <pc:sldMk cId="2303502608" sldId="331"/>
            <ac:inkMk id="1205" creationId="{B184C300-535E-F5D6-6453-53F1AE186C24}"/>
          </ac:inkMkLst>
        </pc:inkChg>
        <pc:inkChg chg="add mod">
          <ac:chgData name="Kokchun Giang" userId="67e2125d-ec8c-4323-9653-9824a2ad815f" providerId="ADAL" clId="{DCC54989-7FD2-5047-809B-27BA7E8DEEE2}" dt="2024-01-25T18:01:26.717" v="837"/>
          <ac:inkMkLst>
            <pc:docMk/>
            <pc:sldMk cId="2303502608" sldId="331"/>
            <ac:inkMk id="1206" creationId="{9BE17DCC-F65C-A029-2C08-489E0F87399F}"/>
          </ac:inkMkLst>
        </pc:inkChg>
        <pc:inkChg chg="add mod">
          <ac:chgData name="Kokchun Giang" userId="67e2125d-ec8c-4323-9653-9824a2ad815f" providerId="ADAL" clId="{DCC54989-7FD2-5047-809B-27BA7E8DEEE2}" dt="2024-01-25T18:01:26.717" v="837"/>
          <ac:inkMkLst>
            <pc:docMk/>
            <pc:sldMk cId="2303502608" sldId="331"/>
            <ac:inkMk id="1207" creationId="{080615EB-32BB-7E57-3BF8-9DB98D9E4A46}"/>
          </ac:inkMkLst>
        </pc:inkChg>
        <pc:inkChg chg="add mod">
          <ac:chgData name="Kokchun Giang" userId="67e2125d-ec8c-4323-9653-9824a2ad815f" providerId="ADAL" clId="{DCC54989-7FD2-5047-809B-27BA7E8DEEE2}" dt="2024-01-25T18:01:26.717" v="837"/>
          <ac:inkMkLst>
            <pc:docMk/>
            <pc:sldMk cId="2303502608" sldId="331"/>
            <ac:inkMk id="1208" creationId="{4E6FDCE9-6EAA-C535-8114-826710012C47}"/>
          </ac:inkMkLst>
        </pc:inkChg>
        <pc:inkChg chg="add mod">
          <ac:chgData name="Kokchun Giang" userId="67e2125d-ec8c-4323-9653-9824a2ad815f" providerId="ADAL" clId="{DCC54989-7FD2-5047-809B-27BA7E8DEEE2}" dt="2024-01-25T18:01:26.717" v="837"/>
          <ac:inkMkLst>
            <pc:docMk/>
            <pc:sldMk cId="2303502608" sldId="331"/>
            <ac:inkMk id="1209" creationId="{069E4739-4B6F-B5DC-C0A3-50242C6C50A9}"/>
          </ac:inkMkLst>
        </pc:inkChg>
        <pc:inkChg chg="add mod">
          <ac:chgData name="Kokchun Giang" userId="67e2125d-ec8c-4323-9653-9824a2ad815f" providerId="ADAL" clId="{DCC54989-7FD2-5047-809B-27BA7E8DEEE2}" dt="2024-01-25T18:01:26.717" v="837"/>
          <ac:inkMkLst>
            <pc:docMk/>
            <pc:sldMk cId="2303502608" sldId="331"/>
            <ac:inkMk id="1210" creationId="{CBD1884D-1460-C2F2-7728-B14621116711}"/>
          </ac:inkMkLst>
        </pc:inkChg>
        <pc:inkChg chg="add mod">
          <ac:chgData name="Kokchun Giang" userId="67e2125d-ec8c-4323-9653-9824a2ad815f" providerId="ADAL" clId="{DCC54989-7FD2-5047-809B-27BA7E8DEEE2}" dt="2024-01-25T18:01:26.717" v="837"/>
          <ac:inkMkLst>
            <pc:docMk/>
            <pc:sldMk cId="2303502608" sldId="331"/>
            <ac:inkMk id="1211" creationId="{9766DEAF-498F-BCCF-D7EF-8A82E32D8379}"/>
          </ac:inkMkLst>
        </pc:inkChg>
        <pc:inkChg chg="add mod">
          <ac:chgData name="Kokchun Giang" userId="67e2125d-ec8c-4323-9653-9824a2ad815f" providerId="ADAL" clId="{DCC54989-7FD2-5047-809B-27BA7E8DEEE2}" dt="2024-01-25T18:01:26.717" v="837"/>
          <ac:inkMkLst>
            <pc:docMk/>
            <pc:sldMk cId="2303502608" sldId="331"/>
            <ac:inkMk id="1212" creationId="{34A5CF6D-B57B-D5CB-16D8-DE8068911C1F}"/>
          </ac:inkMkLst>
        </pc:inkChg>
        <pc:inkChg chg="add mod">
          <ac:chgData name="Kokchun Giang" userId="67e2125d-ec8c-4323-9653-9824a2ad815f" providerId="ADAL" clId="{DCC54989-7FD2-5047-809B-27BA7E8DEEE2}" dt="2024-01-25T18:01:26.717" v="837"/>
          <ac:inkMkLst>
            <pc:docMk/>
            <pc:sldMk cId="2303502608" sldId="331"/>
            <ac:inkMk id="1213" creationId="{3DEBA74E-6D1D-C9A5-1D8A-D7DE82A52494}"/>
          </ac:inkMkLst>
        </pc:inkChg>
        <pc:inkChg chg="add mod">
          <ac:chgData name="Kokchun Giang" userId="67e2125d-ec8c-4323-9653-9824a2ad815f" providerId="ADAL" clId="{DCC54989-7FD2-5047-809B-27BA7E8DEEE2}" dt="2024-01-25T18:01:26.717" v="837"/>
          <ac:inkMkLst>
            <pc:docMk/>
            <pc:sldMk cId="2303502608" sldId="331"/>
            <ac:inkMk id="1214" creationId="{325F2405-919F-01FC-AAE4-B1F72CE16799}"/>
          </ac:inkMkLst>
        </pc:inkChg>
        <pc:inkChg chg="add mod">
          <ac:chgData name="Kokchun Giang" userId="67e2125d-ec8c-4323-9653-9824a2ad815f" providerId="ADAL" clId="{DCC54989-7FD2-5047-809B-27BA7E8DEEE2}" dt="2024-01-25T18:01:26.717" v="837"/>
          <ac:inkMkLst>
            <pc:docMk/>
            <pc:sldMk cId="2303502608" sldId="331"/>
            <ac:inkMk id="1215" creationId="{58A3F0A8-C9A0-498F-05CC-3142FFC4A3C4}"/>
          </ac:inkMkLst>
        </pc:inkChg>
        <pc:inkChg chg="add mod">
          <ac:chgData name="Kokchun Giang" userId="67e2125d-ec8c-4323-9653-9824a2ad815f" providerId="ADAL" clId="{DCC54989-7FD2-5047-809B-27BA7E8DEEE2}" dt="2024-01-25T18:00:55.429" v="830"/>
          <ac:inkMkLst>
            <pc:docMk/>
            <pc:sldMk cId="2303502608" sldId="331"/>
            <ac:inkMk id="1216" creationId="{935B7FED-F6C7-5275-3020-996C08BEC155}"/>
          </ac:inkMkLst>
        </pc:inkChg>
        <pc:inkChg chg="add mod">
          <ac:chgData name="Kokchun Giang" userId="67e2125d-ec8c-4323-9653-9824a2ad815f" providerId="ADAL" clId="{DCC54989-7FD2-5047-809B-27BA7E8DEEE2}" dt="2024-01-25T18:00:55.429" v="830"/>
          <ac:inkMkLst>
            <pc:docMk/>
            <pc:sldMk cId="2303502608" sldId="331"/>
            <ac:inkMk id="1217" creationId="{84CEB7FE-1226-F7BF-6C00-C8B58151ED42}"/>
          </ac:inkMkLst>
        </pc:inkChg>
        <pc:inkChg chg="add mod">
          <ac:chgData name="Kokchun Giang" userId="67e2125d-ec8c-4323-9653-9824a2ad815f" providerId="ADAL" clId="{DCC54989-7FD2-5047-809B-27BA7E8DEEE2}" dt="2024-01-25T18:00:55.429" v="830"/>
          <ac:inkMkLst>
            <pc:docMk/>
            <pc:sldMk cId="2303502608" sldId="331"/>
            <ac:inkMk id="1218" creationId="{C13D3708-76C3-278F-13E5-F556AE3E4077}"/>
          </ac:inkMkLst>
        </pc:inkChg>
        <pc:inkChg chg="add mod">
          <ac:chgData name="Kokchun Giang" userId="67e2125d-ec8c-4323-9653-9824a2ad815f" providerId="ADAL" clId="{DCC54989-7FD2-5047-809B-27BA7E8DEEE2}" dt="2024-01-25T18:00:55.429" v="830"/>
          <ac:inkMkLst>
            <pc:docMk/>
            <pc:sldMk cId="2303502608" sldId="331"/>
            <ac:inkMk id="1219" creationId="{1329ADEE-27C5-07D3-C37E-83FBAA699CBF}"/>
          </ac:inkMkLst>
        </pc:inkChg>
        <pc:inkChg chg="add mod">
          <ac:chgData name="Kokchun Giang" userId="67e2125d-ec8c-4323-9653-9824a2ad815f" providerId="ADAL" clId="{DCC54989-7FD2-5047-809B-27BA7E8DEEE2}" dt="2024-01-25T18:00:55.429" v="830"/>
          <ac:inkMkLst>
            <pc:docMk/>
            <pc:sldMk cId="2303502608" sldId="331"/>
            <ac:inkMk id="1220" creationId="{2BD08803-D26A-0D78-BA24-F40A5E60C53F}"/>
          </ac:inkMkLst>
        </pc:inkChg>
        <pc:inkChg chg="add mod">
          <ac:chgData name="Kokchun Giang" userId="67e2125d-ec8c-4323-9653-9824a2ad815f" providerId="ADAL" clId="{DCC54989-7FD2-5047-809B-27BA7E8DEEE2}" dt="2024-01-25T18:01:26.717" v="837"/>
          <ac:inkMkLst>
            <pc:docMk/>
            <pc:sldMk cId="2303502608" sldId="331"/>
            <ac:inkMk id="1225" creationId="{26738120-0EAC-AF16-975C-E5E5AB86B706}"/>
          </ac:inkMkLst>
        </pc:inkChg>
        <pc:inkChg chg="add mod">
          <ac:chgData name="Kokchun Giang" userId="67e2125d-ec8c-4323-9653-9824a2ad815f" providerId="ADAL" clId="{DCC54989-7FD2-5047-809B-27BA7E8DEEE2}" dt="2024-01-25T18:01:26.717" v="837"/>
          <ac:inkMkLst>
            <pc:docMk/>
            <pc:sldMk cId="2303502608" sldId="331"/>
            <ac:inkMk id="1226" creationId="{6DB19DB8-3352-50F7-0A86-3D41323A095A}"/>
          </ac:inkMkLst>
        </pc:inkChg>
        <pc:inkChg chg="add mod">
          <ac:chgData name="Kokchun Giang" userId="67e2125d-ec8c-4323-9653-9824a2ad815f" providerId="ADAL" clId="{DCC54989-7FD2-5047-809B-27BA7E8DEEE2}" dt="2024-01-25T18:01:26.717" v="837"/>
          <ac:inkMkLst>
            <pc:docMk/>
            <pc:sldMk cId="2303502608" sldId="331"/>
            <ac:inkMk id="1227" creationId="{AFA3E11D-9241-D636-B467-B4AAA7CF84E3}"/>
          </ac:inkMkLst>
        </pc:inkChg>
        <pc:inkChg chg="add mod">
          <ac:chgData name="Kokchun Giang" userId="67e2125d-ec8c-4323-9653-9824a2ad815f" providerId="ADAL" clId="{DCC54989-7FD2-5047-809B-27BA7E8DEEE2}" dt="2024-01-25T18:01:26.717" v="837"/>
          <ac:inkMkLst>
            <pc:docMk/>
            <pc:sldMk cId="2303502608" sldId="331"/>
            <ac:inkMk id="1228" creationId="{078701D1-81B9-2C2A-DC47-6569AF7DF7AD}"/>
          </ac:inkMkLst>
        </pc:inkChg>
        <pc:inkChg chg="add mod">
          <ac:chgData name="Kokchun Giang" userId="67e2125d-ec8c-4323-9653-9824a2ad815f" providerId="ADAL" clId="{DCC54989-7FD2-5047-809B-27BA7E8DEEE2}" dt="2024-01-25T18:01:26.717" v="837"/>
          <ac:inkMkLst>
            <pc:docMk/>
            <pc:sldMk cId="2303502608" sldId="331"/>
            <ac:inkMk id="1229" creationId="{D4432AC1-26B1-62F8-E2CF-0908203729C5}"/>
          </ac:inkMkLst>
        </pc:inkChg>
        <pc:inkChg chg="add mod">
          <ac:chgData name="Kokchun Giang" userId="67e2125d-ec8c-4323-9653-9824a2ad815f" providerId="ADAL" clId="{DCC54989-7FD2-5047-809B-27BA7E8DEEE2}" dt="2024-01-25T18:01:26.717" v="837"/>
          <ac:inkMkLst>
            <pc:docMk/>
            <pc:sldMk cId="2303502608" sldId="331"/>
            <ac:inkMk id="1230" creationId="{3326ACE3-39FC-BF4A-755B-3509F0463B14}"/>
          </ac:inkMkLst>
        </pc:inkChg>
        <pc:inkChg chg="add mod">
          <ac:chgData name="Kokchun Giang" userId="67e2125d-ec8c-4323-9653-9824a2ad815f" providerId="ADAL" clId="{DCC54989-7FD2-5047-809B-27BA7E8DEEE2}" dt="2024-01-25T18:01:35.180" v="850"/>
          <ac:inkMkLst>
            <pc:docMk/>
            <pc:sldMk cId="2303502608" sldId="331"/>
            <ac:inkMk id="1233" creationId="{F1F3AF2E-9081-4465-1991-C1FD23EE352B}"/>
          </ac:inkMkLst>
        </pc:inkChg>
        <pc:inkChg chg="add mod">
          <ac:chgData name="Kokchun Giang" userId="67e2125d-ec8c-4323-9653-9824a2ad815f" providerId="ADAL" clId="{DCC54989-7FD2-5047-809B-27BA7E8DEEE2}" dt="2024-01-25T18:01:35.180" v="850"/>
          <ac:inkMkLst>
            <pc:docMk/>
            <pc:sldMk cId="2303502608" sldId="331"/>
            <ac:inkMk id="1234" creationId="{D3B09818-4458-DDC4-C1EF-687A50182812}"/>
          </ac:inkMkLst>
        </pc:inkChg>
        <pc:inkChg chg="add mod">
          <ac:chgData name="Kokchun Giang" userId="67e2125d-ec8c-4323-9653-9824a2ad815f" providerId="ADAL" clId="{DCC54989-7FD2-5047-809B-27BA7E8DEEE2}" dt="2024-01-25T18:01:35.180" v="850"/>
          <ac:inkMkLst>
            <pc:docMk/>
            <pc:sldMk cId="2303502608" sldId="331"/>
            <ac:inkMk id="1235" creationId="{EF80C2FD-3F60-3834-2DD9-998891F841BB}"/>
          </ac:inkMkLst>
        </pc:inkChg>
        <pc:inkChg chg="add mod">
          <ac:chgData name="Kokchun Giang" userId="67e2125d-ec8c-4323-9653-9824a2ad815f" providerId="ADAL" clId="{DCC54989-7FD2-5047-809B-27BA7E8DEEE2}" dt="2024-01-25T18:01:35.180" v="850"/>
          <ac:inkMkLst>
            <pc:docMk/>
            <pc:sldMk cId="2303502608" sldId="331"/>
            <ac:inkMk id="1236" creationId="{A35917BB-BBE6-4708-77C4-7D73C02EAECF}"/>
          </ac:inkMkLst>
        </pc:inkChg>
        <pc:inkChg chg="add mod">
          <ac:chgData name="Kokchun Giang" userId="67e2125d-ec8c-4323-9653-9824a2ad815f" providerId="ADAL" clId="{DCC54989-7FD2-5047-809B-27BA7E8DEEE2}" dt="2024-01-25T18:01:35.180" v="850"/>
          <ac:inkMkLst>
            <pc:docMk/>
            <pc:sldMk cId="2303502608" sldId="331"/>
            <ac:inkMk id="1237" creationId="{AC852879-8B8F-F25A-A60A-97B5C9621886}"/>
          </ac:inkMkLst>
        </pc:inkChg>
        <pc:inkChg chg="add mod">
          <ac:chgData name="Kokchun Giang" userId="67e2125d-ec8c-4323-9653-9824a2ad815f" providerId="ADAL" clId="{DCC54989-7FD2-5047-809B-27BA7E8DEEE2}" dt="2024-01-25T18:01:35.180" v="850"/>
          <ac:inkMkLst>
            <pc:docMk/>
            <pc:sldMk cId="2303502608" sldId="331"/>
            <ac:inkMk id="1238" creationId="{187EDCC7-49A5-B159-11DB-6F00A7ED908E}"/>
          </ac:inkMkLst>
        </pc:inkChg>
        <pc:inkChg chg="add mod">
          <ac:chgData name="Kokchun Giang" userId="67e2125d-ec8c-4323-9653-9824a2ad815f" providerId="ADAL" clId="{DCC54989-7FD2-5047-809B-27BA7E8DEEE2}" dt="2024-01-25T18:01:35.180" v="850"/>
          <ac:inkMkLst>
            <pc:docMk/>
            <pc:sldMk cId="2303502608" sldId="331"/>
            <ac:inkMk id="1239" creationId="{0186FDEE-1F2B-F951-8754-45ECB21F9A9E}"/>
          </ac:inkMkLst>
        </pc:inkChg>
        <pc:inkChg chg="add mod">
          <ac:chgData name="Kokchun Giang" userId="67e2125d-ec8c-4323-9653-9824a2ad815f" providerId="ADAL" clId="{DCC54989-7FD2-5047-809B-27BA7E8DEEE2}" dt="2024-01-25T18:01:35.180" v="850"/>
          <ac:inkMkLst>
            <pc:docMk/>
            <pc:sldMk cId="2303502608" sldId="331"/>
            <ac:inkMk id="1240" creationId="{592777E6-F1EA-C50E-36C0-0E0932D0B2BC}"/>
          </ac:inkMkLst>
        </pc:inkChg>
        <pc:inkChg chg="add mod">
          <ac:chgData name="Kokchun Giang" userId="67e2125d-ec8c-4323-9653-9824a2ad815f" providerId="ADAL" clId="{DCC54989-7FD2-5047-809B-27BA7E8DEEE2}" dt="2024-01-25T18:01:35.180" v="850"/>
          <ac:inkMkLst>
            <pc:docMk/>
            <pc:sldMk cId="2303502608" sldId="331"/>
            <ac:inkMk id="1241" creationId="{0636EE7D-D020-F981-E9DF-39E4361444A4}"/>
          </ac:inkMkLst>
        </pc:inkChg>
        <pc:inkChg chg="add mod">
          <ac:chgData name="Kokchun Giang" userId="67e2125d-ec8c-4323-9653-9824a2ad815f" providerId="ADAL" clId="{DCC54989-7FD2-5047-809B-27BA7E8DEEE2}" dt="2024-01-25T18:01:35.180" v="850"/>
          <ac:inkMkLst>
            <pc:docMk/>
            <pc:sldMk cId="2303502608" sldId="331"/>
            <ac:inkMk id="1242" creationId="{33A35CF4-B674-C613-2B32-FE2D9A559127}"/>
          </ac:inkMkLst>
        </pc:inkChg>
        <pc:inkChg chg="add mod">
          <ac:chgData name="Kokchun Giang" userId="67e2125d-ec8c-4323-9653-9824a2ad815f" providerId="ADAL" clId="{DCC54989-7FD2-5047-809B-27BA7E8DEEE2}" dt="2024-01-25T18:01:35.180" v="850"/>
          <ac:inkMkLst>
            <pc:docMk/>
            <pc:sldMk cId="2303502608" sldId="331"/>
            <ac:inkMk id="1243" creationId="{8A1FC7E0-A240-9512-5CDF-DE0DEF6A02E5}"/>
          </ac:inkMkLst>
        </pc:inkChg>
        <pc:inkChg chg="add mod">
          <ac:chgData name="Kokchun Giang" userId="67e2125d-ec8c-4323-9653-9824a2ad815f" providerId="ADAL" clId="{DCC54989-7FD2-5047-809B-27BA7E8DEEE2}" dt="2024-01-25T18:01:35.180" v="850"/>
          <ac:inkMkLst>
            <pc:docMk/>
            <pc:sldMk cId="2303502608" sldId="331"/>
            <ac:inkMk id="1244" creationId="{B01E8125-6A2F-C04D-E40C-21A2E706A369}"/>
          </ac:inkMkLst>
        </pc:inkChg>
        <pc:inkChg chg="add mod">
          <ac:chgData name="Kokchun Giang" userId="67e2125d-ec8c-4323-9653-9824a2ad815f" providerId="ADAL" clId="{DCC54989-7FD2-5047-809B-27BA7E8DEEE2}" dt="2024-01-25T18:01:58.083" v="860"/>
          <ac:inkMkLst>
            <pc:docMk/>
            <pc:sldMk cId="2303502608" sldId="331"/>
            <ac:inkMk id="1246" creationId="{ADCB934A-F567-A06F-C09A-E04E26F9BA8D}"/>
          </ac:inkMkLst>
        </pc:inkChg>
        <pc:inkChg chg="add mod">
          <ac:chgData name="Kokchun Giang" userId="67e2125d-ec8c-4323-9653-9824a2ad815f" providerId="ADAL" clId="{DCC54989-7FD2-5047-809B-27BA7E8DEEE2}" dt="2024-01-25T18:01:58.083" v="860"/>
          <ac:inkMkLst>
            <pc:docMk/>
            <pc:sldMk cId="2303502608" sldId="331"/>
            <ac:inkMk id="1247" creationId="{68EC3DBB-8A6B-275C-0708-7C940947971A}"/>
          </ac:inkMkLst>
        </pc:inkChg>
        <pc:inkChg chg="add mod">
          <ac:chgData name="Kokchun Giang" userId="67e2125d-ec8c-4323-9653-9824a2ad815f" providerId="ADAL" clId="{DCC54989-7FD2-5047-809B-27BA7E8DEEE2}" dt="2024-01-25T18:01:58.083" v="860"/>
          <ac:inkMkLst>
            <pc:docMk/>
            <pc:sldMk cId="2303502608" sldId="331"/>
            <ac:inkMk id="1248" creationId="{BCE70CC0-90E2-133C-3A23-59229D49CDEF}"/>
          </ac:inkMkLst>
        </pc:inkChg>
        <pc:inkChg chg="add mod">
          <ac:chgData name="Kokchun Giang" userId="67e2125d-ec8c-4323-9653-9824a2ad815f" providerId="ADAL" clId="{DCC54989-7FD2-5047-809B-27BA7E8DEEE2}" dt="2024-01-25T18:01:58.083" v="860"/>
          <ac:inkMkLst>
            <pc:docMk/>
            <pc:sldMk cId="2303502608" sldId="331"/>
            <ac:inkMk id="1249" creationId="{38FEC131-02A9-8820-74D7-7E7508B77F3D}"/>
          </ac:inkMkLst>
        </pc:inkChg>
        <pc:inkChg chg="add mod">
          <ac:chgData name="Kokchun Giang" userId="67e2125d-ec8c-4323-9653-9824a2ad815f" providerId="ADAL" clId="{DCC54989-7FD2-5047-809B-27BA7E8DEEE2}" dt="2024-01-25T18:01:58.083" v="860"/>
          <ac:inkMkLst>
            <pc:docMk/>
            <pc:sldMk cId="2303502608" sldId="331"/>
            <ac:inkMk id="1250" creationId="{2B81A138-4913-D8A7-821D-ECDD05CEA3BA}"/>
          </ac:inkMkLst>
        </pc:inkChg>
        <pc:inkChg chg="add mod">
          <ac:chgData name="Kokchun Giang" userId="67e2125d-ec8c-4323-9653-9824a2ad815f" providerId="ADAL" clId="{DCC54989-7FD2-5047-809B-27BA7E8DEEE2}" dt="2024-01-25T18:01:58.083" v="860"/>
          <ac:inkMkLst>
            <pc:docMk/>
            <pc:sldMk cId="2303502608" sldId="331"/>
            <ac:inkMk id="1251" creationId="{567CBFB4-4473-713F-D9A6-DBA83C726B94}"/>
          </ac:inkMkLst>
        </pc:inkChg>
        <pc:inkChg chg="add mod">
          <ac:chgData name="Kokchun Giang" userId="67e2125d-ec8c-4323-9653-9824a2ad815f" providerId="ADAL" clId="{DCC54989-7FD2-5047-809B-27BA7E8DEEE2}" dt="2024-01-25T18:01:58.083" v="860"/>
          <ac:inkMkLst>
            <pc:docMk/>
            <pc:sldMk cId="2303502608" sldId="331"/>
            <ac:inkMk id="1252" creationId="{124F2476-D4B8-7317-4209-B1AFFCDF9781}"/>
          </ac:inkMkLst>
        </pc:inkChg>
        <pc:inkChg chg="add mod">
          <ac:chgData name="Kokchun Giang" userId="67e2125d-ec8c-4323-9653-9824a2ad815f" providerId="ADAL" clId="{DCC54989-7FD2-5047-809B-27BA7E8DEEE2}" dt="2024-01-25T18:01:58.083" v="860"/>
          <ac:inkMkLst>
            <pc:docMk/>
            <pc:sldMk cId="2303502608" sldId="331"/>
            <ac:inkMk id="1253" creationId="{E10BBFA9-00C9-8332-9B68-D31B68B0FED6}"/>
          </ac:inkMkLst>
        </pc:inkChg>
        <pc:inkChg chg="add mod">
          <ac:chgData name="Kokchun Giang" userId="67e2125d-ec8c-4323-9653-9824a2ad815f" providerId="ADAL" clId="{DCC54989-7FD2-5047-809B-27BA7E8DEEE2}" dt="2024-01-25T18:03:00.691" v="881"/>
          <ac:inkMkLst>
            <pc:docMk/>
            <pc:sldMk cId="2303502608" sldId="331"/>
            <ac:inkMk id="1257" creationId="{EFA56EE9-4E59-EED4-13E3-BC7C8F299F6C}"/>
          </ac:inkMkLst>
        </pc:inkChg>
        <pc:inkChg chg="add mod">
          <ac:chgData name="Kokchun Giang" userId="67e2125d-ec8c-4323-9653-9824a2ad815f" providerId="ADAL" clId="{DCC54989-7FD2-5047-809B-27BA7E8DEEE2}" dt="2024-01-25T18:03:00.691" v="881"/>
          <ac:inkMkLst>
            <pc:docMk/>
            <pc:sldMk cId="2303502608" sldId="331"/>
            <ac:inkMk id="1258" creationId="{EB766978-F839-58A1-E758-F2DA8CA6D596}"/>
          </ac:inkMkLst>
        </pc:inkChg>
        <pc:inkChg chg="add mod">
          <ac:chgData name="Kokchun Giang" userId="67e2125d-ec8c-4323-9653-9824a2ad815f" providerId="ADAL" clId="{DCC54989-7FD2-5047-809B-27BA7E8DEEE2}" dt="2024-01-25T18:03:00.691" v="881"/>
          <ac:inkMkLst>
            <pc:docMk/>
            <pc:sldMk cId="2303502608" sldId="331"/>
            <ac:inkMk id="1259" creationId="{E391995E-A6CB-60A4-59A5-EEF3E761E13C}"/>
          </ac:inkMkLst>
        </pc:inkChg>
        <pc:inkChg chg="add mod">
          <ac:chgData name="Kokchun Giang" userId="67e2125d-ec8c-4323-9653-9824a2ad815f" providerId="ADAL" clId="{DCC54989-7FD2-5047-809B-27BA7E8DEEE2}" dt="2024-01-25T18:03:00.691" v="881"/>
          <ac:inkMkLst>
            <pc:docMk/>
            <pc:sldMk cId="2303502608" sldId="331"/>
            <ac:inkMk id="1260" creationId="{00B6354B-9B08-D0F7-8133-FFBD4FCDF0A1}"/>
          </ac:inkMkLst>
        </pc:inkChg>
        <pc:inkChg chg="add mod">
          <ac:chgData name="Kokchun Giang" userId="67e2125d-ec8c-4323-9653-9824a2ad815f" providerId="ADAL" clId="{DCC54989-7FD2-5047-809B-27BA7E8DEEE2}" dt="2024-01-25T18:03:00.691" v="881"/>
          <ac:inkMkLst>
            <pc:docMk/>
            <pc:sldMk cId="2303502608" sldId="331"/>
            <ac:inkMk id="1261" creationId="{76B103D9-A024-089D-7234-6FF02377E19D}"/>
          </ac:inkMkLst>
        </pc:inkChg>
        <pc:inkChg chg="add mod">
          <ac:chgData name="Kokchun Giang" userId="67e2125d-ec8c-4323-9653-9824a2ad815f" providerId="ADAL" clId="{DCC54989-7FD2-5047-809B-27BA7E8DEEE2}" dt="2024-01-25T18:03:00.691" v="881"/>
          <ac:inkMkLst>
            <pc:docMk/>
            <pc:sldMk cId="2303502608" sldId="331"/>
            <ac:inkMk id="1262" creationId="{721A9035-7A8A-3BFB-3D77-422B122F0789}"/>
          </ac:inkMkLst>
        </pc:inkChg>
        <pc:inkChg chg="add mod">
          <ac:chgData name="Kokchun Giang" userId="67e2125d-ec8c-4323-9653-9824a2ad815f" providerId="ADAL" clId="{DCC54989-7FD2-5047-809B-27BA7E8DEEE2}" dt="2024-01-25T18:03:00.691" v="881"/>
          <ac:inkMkLst>
            <pc:docMk/>
            <pc:sldMk cId="2303502608" sldId="331"/>
            <ac:inkMk id="1263" creationId="{0361F75A-8007-3170-8E8C-FBF587D14721}"/>
          </ac:inkMkLst>
        </pc:inkChg>
        <pc:inkChg chg="add mod">
          <ac:chgData name="Kokchun Giang" userId="67e2125d-ec8c-4323-9653-9824a2ad815f" providerId="ADAL" clId="{DCC54989-7FD2-5047-809B-27BA7E8DEEE2}" dt="2024-01-25T18:03:00.691" v="881"/>
          <ac:inkMkLst>
            <pc:docMk/>
            <pc:sldMk cId="2303502608" sldId="331"/>
            <ac:inkMk id="1264" creationId="{156B72DA-A5B2-084F-2902-D355E020BB8C}"/>
          </ac:inkMkLst>
        </pc:inkChg>
        <pc:inkChg chg="add mod">
          <ac:chgData name="Kokchun Giang" userId="67e2125d-ec8c-4323-9653-9824a2ad815f" providerId="ADAL" clId="{DCC54989-7FD2-5047-809B-27BA7E8DEEE2}" dt="2024-01-25T18:03:00.691" v="881"/>
          <ac:inkMkLst>
            <pc:docMk/>
            <pc:sldMk cId="2303502608" sldId="331"/>
            <ac:inkMk id="1265" creationId="{EACDE888-4079-6486-A7C2-8B1811AE7340}"/>
          </ac:inkMkLst>
        </pc:inkChg>
        <pc:inkChg chg="add mod">
          <ac:chgData name="Kokchun Giang" userId="67e2125d-ec8c-4323-9653-9824a2ad815f" providerId="ADAL" clId="{DCC54989-7FD2-5047-809B-27BA7E8DEEE2}" dt="2024-01-25T18:03:00.691" v="881"/>
          <ac:inkMkLst>
            <pc:docMk/>
            <pc:sldMk cId="2303502608" sldId="331"/>
            <ac:inkMk id="1266" creationId="{A961EDF5-7019-3B46-D5E7-6BD3B4F9A6C9}"/>
          </ac:inkMkLst>
        </pc:inkChg>
        <pc:inkChg chg="add mod">
          <ac:chgData name="Kokchun Giang" userId="67e2125d-ec8c-4323-9653-9824a2ad815f" providerId="ADAL" clId="{DCC54989-7FD2-5047-809B-27BA7E8DEEE2}" dt="2024-01-25T18:03:00.691" v="881"/>
          <ac:inkMkLst>
            <pc:docMk/>
            <pc:sldMk cId="2303502608" sldId="331"/>
            <ac:inkMk id="1267" creationId="{8E60A377-0897-32F9-3A48-551F8CF79DB5}"/>
          </ac:inkMkLst>
        </pc:inkChg>
        <pc:inkChg chg="add mod">
          <ac:chgData name="Kokchun Giang" userId="67e2125d-ec8c-4323-9653-9824a2ad815f" providerId="ADAL" clId="{DCC54989-7FD2-5047-809B-27BA7E8DEEE2}" dt="2024-01-25T18:03:00.691" v="881"/>
          <ac:inkMkLst>
            <pc:docMk/>
            <pc:sldMk cId="2303502608" sldId="331"/>
            <ac:inkMk id="1268" creationId="{F7DCC47F-8A48-CF89-2F23-BEC81A9A6D28}"/>
          </ac:inkMkLst>
        </pc:inkChg>
        <pc:inkChg chg="add mod">
          <ac:chgData name="Kokchun Giang" userId="67e2125d-ec8c-4323-9653-9824a2ad815f" providerId="ADAL" clId="{DCC54989-7FD2-5047-809B-27BA7E8DEEE2}" dt="2024-01-25T18:03:00.691" v="881"/>
          <ac:inkMkLst>
            <pc:docMk/>
            <pc:sldMk cId="2303502608" sldId="331"/>
            <ac:inkMk id="1269" creationId="{130257CC-00EE-EDC1-2671-F65DCEC09CDC}"/>
          </ac:inkMkLst>
        </pc:inkChg>
        <pc:inkChg chg="add mod">
          <ac:chgData name="Kokchun Giang" userId="67e2125d-ec8c-4323-9653-9824a2ad815f" providerId="ADAL" clId="{DCC54989-7FD2-5047-809B-27BA7E8DEEE2}" dt="2024-01-25T18:03:00.691" v="881"/>
          <ac:inkMkLst>
            <pc:docMk/>
            <pc:sldMk cId="2303502608" sldId="331"/>
            <ac:inkMk id="1270" creationId="{EAAF0E22-0CFF-FE03-A6A9-FAF3FB475C23}"/>
          </ac:inkMkLst>
        </pc:inkChg>
        <pc:inkChg chg="add mod">
          <ac:chgData name="Kokchun Giang" userId="67e2125d-ec8c-4323-9653-9824a2ad815f" providerId="ADAL" clId="{DCC54989-7FD2-5047-809B-27BA7E8DEEE2}" dt="2024-01-25T18:03:00.691" v="881"/>
          <ac:inkMkLst>
            <pc:docMk/>
            <pc:sldMk cId="2303502608" sldId="331"/>
            <ac:inkMk id="1271" creationId="{462E54FC-7BCE-D7C0-DADC-13FBD9228D39}"/>
          </ac:inkMkLst>
        </pc:inkChg>
        <pc:inkChg chg="add mod">
          <ac:chgData name="Kokchun Giang" userId="67e2125d-ec8c-4323-9653-9824a2ad815f" providerId="ADAL" clId="{DCC54989-7FD2-5047-809B-27BA7E8DEEE2}" dt="2024-01-25T18:03:06.866" v="893"/>
          <ac:inkMkLst>
            <pc:docMk/>
            <pc:sldMk cId="2303502608" sldId="331"/>
            <ac:inkMk id="1275" creationId="{7AC1F960-EF3C-67A6-94D8-2265A0F90BD3}"/>
          </ac:inkMkLst>
        </pc:inkChg>
        <pc:inkChg chg="add mod">
          <ac:chgData name="Kokchun Giang" userId="67e2125d-ec8c-4323-9653-9824a2ad815f" providerId="ADAL" clId="{DCC54989-7FD2-5047-809B-27BA7E8DEEE2}" dt="2024-01-25T18:03:06.866" v="893"/>
          <ac:inkMkLst>
            <pc:docMk/>
            <pc:sldMk cId="2303502608" sldId="331"/>
            <ac:inkMk id="1276" creationId="{34D94181-9467-6C3D-2BF1-359C36C2C7E9}"/>
          </ac:inkMkLst>
        </pc:inkChg>
        <pc:inkChg chg="add mod">
          <ac:chgData name="Kokchun Giang" userId="67e2125d-ec8c-4323-9653-9824a2ad815f" providerId="ADAL" clId="{DCC54989-7FD2-5047-809B-27BA7E8DEEE2}" dt="2024-01-25T18:03:06.866" v="893"/>
          <ac:inkMkLst>
            <pc:docMk/>
            <pc:sldMk cId="2303502608" sldId="331"/>
            <ac:inkMk id="1277" creationId="{838F29EB-9CD9-08BB-B8F3-92651CC5F7D3}"/>
          </ac:inkMkLst>
        </pc:inkChg>
        <pc:inkChg chg="add mod">
          <ac:chgData name="Kokchun Giang" userId="67e2125d-ec8c-4323-9653-9824a2ad815f" providerId="ADAL" clId="{DCC54989-7FD2-5047-809B-27BA7E8DEEE2}" dt="2024-01-25T18:03:06.866" v="893"/>
          <ac:inkMkLst>
            <pc:docMk/>
            <pc:sldMk cId="2303502608" sldId="331"/>
            <ac:inkMk id="1278" creationId="{5F694073-64DF-5C46-50DD-7E9A1AA59F27}"/>
          </ac:inkMkLst>
        </pc:inkChg>
        <pc:inkChg chg="add mod">
          <ac:chgData name="Kokchun Giang" userId="67e2125d-ec8c-4323-9653-9824a2ad815f" providerId="ADAL" clId="{DCC54989-7FD2-5047-809B-27BA7E8DEEE2}" dt="2024-01-25T18:03:06.866" v="893"/>
          <ac:inkMkLst>
            <pc:docMk/>
            <pc:sldMk cId="2303502608" sldId="331"/>
            <ac:inkMk id="1279" creationId="{1C08984A-968E-419D-EC69-0E94EA42AA9F}"/>
          </ac:inkMkLst>
        </pc:inkChg>
        <pc:inkChg chg="add mod">
          <ac:chgData name="Kokchun Giang" userId="67e2125d-ec8c-4323-9653-9824a2ad815f" providerId="ADAL" clId="{DCC54989-7FD2-5047-809B-27BA7E8DEEE2}" dt="2024-01-25T18:03:06.866" v="893"/>
          <ac:inkMkLst>
            <pc:docMk/>
            <pc:sldMk cId="2303502608" sldId="331"/>
            <ac:inkMk id="1280" creationId="{9D4337DF-9776-91E0-CB60-DFDFC627ADA9}"/>
          </ac:inkMkLst>
        </pc:inkChg>
        <pc:inkChg chg="add mod">
          <ac:chgData name="Kokchun Giang" userId="67e2125d-ec8c-4323-9653-9824a2ad815f" providerId="ADAL" clId="{DCC54989-7FD2-5047-809B-27BA7E8DEEE2}" dt="2024-01-25T18:03:06.866" v="893"/>
          <ac:inkMkLst>
            <pc:docMk/>
            <pc:sldMk cId="2303502608" sldId="331"/>
            <ac:inkMk id="1282" creationId="{F000FF1E-BFFB-2087-14E2-5C10850CE1F9}"/>
          </ac:inkMkLst>
        </pc:inkChg>
        <pc:inkChg chg="add mod">
          <ac:chgData name="Kokchun Giang" userId="67e2125d-ec8c-4323-9653-9824a2ad815f" providerId="ADAL" clId="{DCC54989-7FD2-5047-809B-27BA7E8DEEE2}" dt="2024-01-25T18:03:06.866" v="893"/>
          <ac:inkMkLst>
            <pc:docMk/>
            <pc:sldMk cId="2303502608" sldId="331"/>
            <ac:inkMk id="1283" creationId="{D6E150F8-93E1-6592-70F3-9261C6F4915F}"/>
          </ac:inkMkLst>
        </pc:inkChg>
        <pc:inkChg chg="add mod">
          <ac:chgData name="Kokchun Giang" userId="67e2125d-ec8c-4323-9653-9824a2ad815f" providerId="ADAL" clId="{DCC54989-7FD2-5047-809B-27BA7E8DEEE2}" dt="2024-01-25T18:03:06.866" v="893"/>
          <ac:inkMkLst>
            <pc:docMk/>
            <pc:sldMk cId="2303502608" sldId="331"/>
            <ac:inkMk id="1284" creationId="{8C500E5A-C3A4-9D39-C243-6B9500A52B52}"/>
          </ac:inkMkLst>
        </pc:inkChg>
        <pc:inkChg chg="add mod">
          <ac:chgData name="Kokchun Giang" userId="67e2125d-ec8c-4323-9653-9824a2ad815f" providerId="ADAL" clId="{DCC54989-7FD2-5047-809B-27BA7E8DEEE2}" dt="2024-01-25T18:03:06.866" v="893"/>
          <ac:inkMkLst>
            <pc:docMk/>
            <pc:sldMk cId="2303502608" sldId="331"/>
            <ac:inkMk id="1285" creationId="{1566C5FC-B3B5-EB0E-9A2A-06545F779DF0}"/>
          </ac:inkMkLst>
        </pc:inkChg>
        <pc:inkChg chg="add mod">
          <ac:chgData name="Kokchun Giang" userId="67e2125d-ec8c-4323-9653-9824a2ad815f" providerId="ADAL" clId="{DCC54989-7FD2-5047-809B-27BA7E8DEEE2}" dt="2024-01-25T20:11:02.367" v="2189" actId="164"/>
          <ac:inkMkLst>
            <pc:docMk/>
            <pc:sldMk cId="2303502608" sldId="331"/>
            <ac:inkMk id="1287" creationId="{CD7A20C0-2ECE-0D70-3E16-A14A4585654D}"/>
          </ac:inkMkLst>
        </pc:inkChg>
      </pc:sldChg>
      <pc:sldChg chg="del">
        <pc:chgData name="Kokchun Giang" userId="67e2125d-ec8c-4323-9653-9824a2ad815f" providerId="ADAL" clId="{DCC54989-7FD2-5047-809B-27BA7E8DEEE2}" dt="2024-01-25T18:05:53.105" v="1031" actId="2696"/>
        <pc:sldMkLst>
          <pc:docMk/>
          <pc:sldMk cId="2374835458" sldId="332"/>
        </pc:sldMkLst>
      </pc:sldChg>
      <pc:sldChg chg="addSp delSp modSp mod delAnim modAnim">
        <pc:chgData name="Kokchun Giang" userId="67e2125d-ec8c-4323-9653-9824a2ad815f" providerId="ADAL" clId="{DCC54989-7FD2-5047-809B-27BA7E8DEEE2}" dt="2024-01-25T20:15:46.992" v="2238"/>
        <pc:sldMkLst>
          <pc:docMk/>
          <pc:sldMk cId="740354111" sldId="333"/>
        </pc:sldMkLst>
        <pc:spChg chg="mod">
          <ac:chgData name="Kokchun Giang" userId="67e2125d-ec8c-4323-9653-9824a2ad815f" providerId="ADAL" clId="{DCC54989-7FD2-5047-809B-27BA7E8DEEE2}" dt="2024-01-25T18:05:39.490" v="1027" actId="20577"/>
          <ac:spMkLst>
            <pc:docMk/>
            <pc:sldMk cId="740354111" sldId="333"/>
            <ac:spMk id="28" creationId="{240D861B-7F80-DF9C-31F0-E7AFBE0BAB19}"/>
          </ac:spMkLst>
        </pc:spChg>
        <pc:grpChg chg="mod">
          <ac:chgData name="Kokchun Giang" userId="67e2125d-ec8c-4323-9653-9824a2ad815f" providerId="ADAL" clId="{DCC54989-7FD2-5047-809B-27BA7E8DEEE2}" dt="2024-01-25T18:06:42.698" v="1041"/>
          <ac:grpSpMkLst>
            <pc:docMk/>
            <pc:sldMk cId="740354111" sldId="333"/>
            <ac:grpSpMk id="45" creationId="{8AA8B855-F3A0-31CE-E667-2BDE7BD66DB8}"/>
          </ac:grpSpMkLst>
        </pc:grpChg>
        <pc:grpChg chg="del mod">
          <ac:chgData name="Kokchun Giang" userId="67e2125d-ec8c-4323-9653-9824a2ad815f" providerId="ADAL" clId="{DCC54989-7FD2-5047-809B-27BA7E8DEEE2}" dt="2024-01-25T18:06:50.265" v="1055"/>
          <ac:grpSpMkLst>
            <pc:docMk/>
            <pc:sldMk cId="740354111" sldId="333"/>
            <ac:grpSpMk id="53" creationId="{E68F164C-476A-9C27-F08C-99125CA30696}"/>
          </ac:grpSpMkLst>
        </pc:grpChg>
        <pc:grpChg chg="mod">
          <ac:chgData name="Kokchun Giang" userId="67e2125d-ec8c-4323-9653-9824a2ad815f" providerId="ADAL" clId="{DCC54989-7FD2-5047-809B-27BA7E8DEEE2}" dt="2024-01-25T18:08:54.955" v="1178"/>
          <ac:grpSpMkLst>
            <pc:docMk/>
            <pc:sldMk cId="740354111" sldId="333"/>
            <ac:grpSpMk id="438" creationId="{ACD6E216-A42A-16D4-C9CC-F0FD782C6D15}"/>
          </ac:grpSpMkLst>
        </pc:grpChg>
        <pc:grpChg chg="mod">
          <ac:chgData name="Kokchun Giang" userId="67e2125d-ec8c-4323-9653-9824a2ad815f" providerId="ADAL" clId="{DCC54989-7FD2-5047-809B-27BA7E8DEEE2}" dt="2024-01-25T18:06:50.265" v="1055"/>
          <ac:grpSpMkLst>
            <pc:docMk/>
            <pc:sldMk cId="740354111" sldId="333"/>
            <ac:grpSpMk id="464" creationId="{DB459A5B-4BAD-3F17-AB4B-BD5C4ACC082A}"/>
          </ac:grpSpMkLst>
        </pc:grpChg>
        <pc:grpChg chg="mod">
          <ac:chgData name="Kokchun Giang" userId="67e2125d-ec8c-4323-9653-9824a2ad815f" providerId="ADAL" clId="{DCC54989-7FD2-5047-809B-27BA7E8DEEE2}" dt="2024-01-25T20:11:40.621" v="2193" actId="164"/>
          <ac:grpSpMkLst>
            <pc:docMk/>
            <pc:sldMk cId="740354111" sldId="333"/>
            <ac:grpSpMk id="493" creationId="{AADBA0CE-5BD3-F8DE-6C7D-D494F9DFB531}"/>
          </ac:grpSpMkLst>
        </pc:grpChg>
        <pc:grpChg chg="mod">
          <ac:chgData name="Kokchun Giang" userId="67e2125d-ec8c-4323-9653-9824a2ad815f" providerId="ADAL" clId="{DCC54989-7FD2-5047-809B-27BA7E8DEEE2}" dt="2024-01-25T20:11:40.621" v="2193" actId="164"/>
          <ac:grpSpMkLst>
            <pc:docMk/>
            <pc:sldMk cId="740354111" sldId="333"/>
            <ac:grpSpMk id="509" creationId="{2B321398-C887-E643-05C9-3B2D7DFDF3BC}"/>
          </ac:grpSpMkLst>
        </pc:grpChg>
        <pc:grpChg chg="del">
          <ac:chgData name="Kokchun Giang" userId="67e2125d-ec8c-4323-9653-9824a2ad815f" providerId="ADAL" clId="{DCC54989-7FD2-5047-809B-27BA7E8DEEE2}" dt="2024-01-25T18:05:42.115" v="1028" actId="478"/>
          <ac:grpSpMkLst>
            <pc:docMk/>
            <pc:sldMk cId="740354111" sldId="333"/>
            <ac:grpSpMk id="569" creationId="{FBD83E4A-F1EC-B08E-43D0-EBBCE90D5268}"/>
          </ac:grpSpMkLst>
        </pc:grpChg>
        <pc:grpChg chg="del">
          <ac:chgData name="Kokchun Giang" userId="67e2125d-ec8c-4323-9653-9824a2ad815f" providerId="ADAL" clId="{DCC54989-7FD2-5047-809B-27BA7E8DEEE2}" dt="2024-01-25T18:05:47.141" v="1030" actId="478"/>
          <ac:grpSpMkLst>
            <pc:docMk/>
            <pc:sldMk cId="740354111" sldId="333"/>
            <ac:grpSpMk id="570" creationId="{55132889-337A-DAA6-C3D9-CB7E92BAC0B6}"/>
          </ac:grpSpMkLst>
        </pc:grpChg>
        <pc:grpChg chg="del">
          <ac:chgData name="Kokchun Giang" userId="67e2125d-ec8c-4323-9653-9824a2ad815f" providerId="ADAL" clId="{DCC54989-7FD2-5047-809B-27BA7E8DEEE2}" dt="2024-01-25T18:05:47.141" v="1030" actId="478"/>
          <ac:grpSpMkLst>
            <pc:docMk/>
            <pc:sldMk cId="740354111" sldId="333"/>
            <ac:grpSpMk id="571" creationId="{DF5EFCAD-4601-A58B-D266-DD11EA696B03}"/>
          </ac:grpSpMkLst>
        </pc:grpChg>
        <pc:grpChg chg="mod">
          <ac:chgData name="Kokchun Giang" userId="67e2125d-ec8c-4323-9653-9824a2ad815f" providerId="ADAL" clId="{DCC54989-7FD2-5047-809B-27BA7E8DEEE2}" dt="2024-01-25T18:07:22.285" v="1084"/>
          <ac:grpSpMkLst>
            <pc:docMk/>
            <pc:sldMk cId="740354111" sldId="333"/>
            <ac:grpSpMk id="572" creationId="{4E0670F0-6E69-282B-3618-C567117D5F0B}"/>
          </ac:grpSpMkLst>
        </pc:grpChg>
        <pc:grpChg chg="mod">
          <ac:chgData name="Kokchun Giang" userId="67e2125d-ec8c-4323-9653-9824a2ad815f" providerId="ADAL" clId="{DCC54989-7FD2-5047-809B-27BA7E8DEEE2}" dt="2024-01-25T18:07:22.285" v="1084"/>
          <ac:grpSpMkLst>
            <pc:docMk/>
            <pc:sldMk cId="740354111" sldId="333"/>
            <ac:grpSpMk id="573" creationId="{90930AC4-3D50-5999-8B2A-AF5BDAD4B875}"/>
          </ac:grpSpMkLst>
        </pc:grpChg>
        <pc:grpChg chg="del mod">
          <ac:chgData name="Kokchun Giang" userId="67e2125d-ec8c-4323-9653-9824a2ad815f" providerId="ADAL" clId="{DCC54989-7FD2-5047-809B-27BA7E8DEEE2}" dt="2024-01-25T18:07:33.705" v="1107"/>
          <ac:grpSpMkLst>
            <pc:docMk/>
            <pc:sldMk cId="740354111" sldId="333"/>
            <ac:grpSpMk id="578" creationId="{80F61CB8-15E6-BF8F-9ACA-1CC35B23444F}"/>
          </ac:grpSpMkLst>
        </pc:grpChg>
        <pc:grpChg chg="del">
          <ac:chgData name="Kokchun Giang" userId="67e2125d-ec8c-4323-9653-9824a2ad815f" providerId="ADAL" clId="{DCC54989-7FD2-5047-809B-27BA7E8DEEE2}" dt="2024-01-25T18:05:44.881" v="1029" actId="478"/>
          <ac:grpSpMkLst>
            <pc:docMk/>
            <pc:sldMk cId="740354111" sldId="333"/>
            <ac:grpSpMk id="583" creationId="{37FFA505-4710-F844-70DA-4A63F4644A28}"/>
          </ac:grpSpMkLst>
        </pc:grpChg>
        <pc:grpChg chg="del">
          <ac:chgData name="Kokchun Giang" userId="67e2125d-ec8c-4323-9653-9824a2ad815f" providerId="ADAL" clId="{DCC54989-7FD2-5047-809B-27BA7E8DEEE2}" dt="2024-01-25T18:05:44.881" v="1029" actId="478"/>
          <ac:grpSpMkLst>
            <pc:docMk/>
            <pc:sldMk cId="740354111" sldId="333"/>
            <ac:grpSpMk id="584" creationId="{BDF6B3AA-F8E5-12D3-F165-5AA383032F4C}"/>
          </ac:grpSpMkLst>
        </pc:grpChg>
        <pc:grpChg chg="del">
          <ac:chgData name="Kokchun Giang" userId="67e2125d-ec8c-4323-9653-9824a2ad815f" providerId="ADAL" clId="{DCC54989-7FD2-5047-809B-27BA7E8DEEE2}" dt="2024-01-25T18:05:44.881" v="1029" actId="478"/>
          <ac:grpSpMkLst>
            <pc:docMk/>
            <pc:sldMk cId="740354111" sldId="333"/>
            <ac:grpSpMk id="585" creationId="{472D9F65-ECF2-216E-308D-4ED856215FC5}"/>
          </ac:grpSpMkLst>
        </pc:grpChg>
        <pc:grpChg chg="del">
          <ac:chgData name="Kokchun Giang" userId="67e2125d-ec8c-4323-9653-9824a2ad815f" providerId="ADAL" clId="{DCC54989-7FD2-5047-809B-27BA7E8DEEE2}" dt="2024-01-25T18:05:44.881" v="1029" actId="478"/>
          <ac:grpSpMkLst>
            <pc:docMk/>
            <pc:sldMk cId="740354111" sldId="333"/>
            <ac:grpSpMk id="586" creationId="{3049B7F7-B4E5-F134-F44C-76411A7761A8}"/>
          </ac:grpSpMkLst>
        </pc:grpChg>
        <pc:grpChg chg="mod">
          <ac:chgData name="Kokchun Giang" userId="67e2125d-ec8c-4323-9653-9824a2ad815f" providerId="ADAL" clId="{DCC54989-7FD2-5047-809B-27BA7E8DEEE2}" dt="2024-01-25T20:11:40.621" v="2193" actId="164"/>
          <ac:grpSpMkLst>
            <pc:docMk/>
            <pc:sldMk cId="740354111" sldId="333"/>
            <ac:grpSpMk id="590" creationId="{4D2612B1-189D-FE5E-2400-5CDEB29D426C}"/>
          </ac:grpSpMkLst>
        </pc:grpChg>
        <pc:grpChg chg="del mod">
          <ac:chgData name="Kokchun Giang" userId="67e2125d-ec8c-4323-9653-9824a2ad815f" providerId="ADAL" clId="{DCC54989-7FD2-5047-809B-27BA7E8DEEE2}" dt="2024-01-25T18:08:14.086" v="1125"/>
          <ac:grpSpMkLst>
            <pc:docMk/>
            <pc:sldMk cId="740354111" sldId="333"/>
            <ac:grpSpMk id="600" creationId="{B352B89B-D2C0-6D6D-3015-83FA390D6A69}"/>
          </ac:grpSpMkLst>
        </pc:grpChg>
        <pc:grpChg chg="mod">
          <ac:chgData name="Kokchun Giang" userId="67e2125d-ec8c-4323-9653-9824a2ad815f" providerId="ADAL" clId="{DCC54989-7FD2-5047-809B-27BA7E8DEEE2}" dt="2024-01-25T20:11:40.621" v="2193" actId="164"/>
          <ac:grpSpMkLst>
            <pc:docMk/>
            <pc:sldMk cId="740354111" sldId="333"/>
            <ac:grpSpMk id="609" creationId="{08AE39E8-DEC7-2AE6-EBDB-CF54508A770A}"/>
          </ac:grpSpMkLst>
        </pc:grpChg>
        <pc:grpChg chg="mod">
          <ac:chgData name="Kokchun Giang" userId="67e2125d-ec8c-4323-9653-9824a2ad815f" providerId="ADAL" clId="{DCC54989-7FD2-5047-809B-27BA7E8DEEE2}" dt="2024-01-25T20:11:40.621" v="2193" actId="164"/>
          <ac:grpSpMkLst>
            <pc:docMk/>
            <pc:sldMk cId="740354111" sldId="333"/>
            <ac:grpSpMk id="610" creationId="{49B744B0-A441-5479-15E9-15B0BE1FF0AB}"/>
          </ac:grpSpMkLst>
        </pc:grpChg>
        <pc:grpChg chg="mod">
          <ac:chgData name="Kokchun Giang" userId="67e2125d-ec8c-4323-9653-9824a2ad815f" providerId="ADAL" clId="{DCC54989-7FD2-5047-809B-27BA7E8DEEE2}" dt="2024-01-25T20:11:40.621" v="2193" actId="164"/>
          <ac:grpSpMkLst>
            <pc:docMk/>
            <pc:sldMk cId="740354111" sldId="333"/>
            <ac:grpSpMk id="618" creationId="{525779EE-1934-1B00-D147-8682DDBE22C8}"/>
          </ac:grpSpMkLst>
        </pc:grpChg>
        <pc:grpChg chg="mod">
          <ac:chgData name="Kokchun Giang" userId="67e2125d-ec8c-4323-9653-9824a2ad815f" providerId="ADAL" clId="{DCC54989-7FD2-5047-809B-27BA7E8DEEE2}" dt="2024-01-25T20:11:40.621" v="2193" actId="164"/>
          <ac:grpSpMkLst>
            <pc:docMk/>
            <pc:sldMk cId="740354111" sldId="333"/>
            <ac:grpSpMk id="624" creationId="{7B70EB22-5BA9-513C-E99B-5B6D70E7F6C1}"/>
          </ac:grpSpMkLst>
        </pc:grpChg>
        <pc:grpChg chg="add del mod">
          <ac:chgData name="Kokchun Giang" userId="67e2125d-ec8c-4323-9653-9824a2ad815f" providerId="ADAL" clId="{DCC54989-7FD2-5047-809B-27BA7E8DEEE2}" dt="2024-01-25T18:09:01.104" v="1188"/>
          <ac:grpSpMkLst>
            <pc:docMk/>
            <pc:sldMk cId="740354111" sldId="333"/>
            <ac:grpSpMk id="631" creationId="{A9FF947C-82B7-D16A-870C-1ACE8AF14615}"/>
          </ac:grpSpMkLst>
        </pc:grpChg>
        <pc:grpChg chg="add del mod">
          <ac:chgData name="Kokchun Giang" userId="67e2125d-ec8c-4323-9653-9824a2ad815f" providerId="ADAL" clId="{DCC54989-7FD2-5047-809B-27BA7E8DEEE2}" dt="2024-01-25T18:09:01.104" v="1188"/>
          <ac:grpSpMkLst>
            <pc:docMk/>
            <pc:sldMk cId="740354111" sldId="333"/>
            <ac:grpSpMk id="638" creationId="{A8E12DFD-75BA-993A-F6BF-0CD67B026B59}"/>
          </ac:grpSpMkLst>
        </pc:grpChg>
        <pc:grpChg chg="mod">
          <ac:chgData name="Kokchun Giang" userId="67e2125d-ec8c-4323-9653-9824a2ad815f" providerId="ADAL" clId="{DCC54989-7FD2-5047-809B-27BA7E8DEEE2}" dt="2024-01-25T20:11:40.621" v="2193" actId="164"/>
          <ac:grpSpMkLst>
            <pc:docMk/>
            <pc:sldMk cId="740354111" sldId="333"/>
            <ac:grpSpMk id="644" creationId="{61F42EB0-FC40-6759-60C8-36E3967C1AB6}"/>
          </ac:grpSpMkLst>
        </pc:grpChg>
        <pc:grpChg chg="mod">
          <ac:chgData name="Kokchun Giang" userId="67e2125d-ec8c-4323-9653-9824a2ad815f" providerId="ADAL" clId="{DCC54989-7FD2-5047-809B-27BA7E8DEEE2}" dt="2024-01-25T20:11:46.107" v="2194" actId="164"/>
          <ac:grpSpMkLst>
            <pc:docMk/>
            <pc:sldMk cId="740354111" sldId="333"/>
            <ac:grpSpMk id="649" creationId="{41FF08D8-1E11-ABD5-E224-F4AE133D4239}"/>
          </ac:grpSpMkLst>
        </pc:grpChg>
        <pc:grpChg chg="mod">
          <ac:chgData name="Kokchun Giang" userId="67e2125d-ec8c-4323-9653-9824a2ad815f" providerId="ADAL" clId="{DCC54989-7FD2-5047-809B-27BA7E8DEEE2}" dt="2024-01-25T20:11:47.981" v="2195" actId="164"/>
          <ac:grpSpMkLst>
            <pc:docMk/>
            <pc:sldMk cId="740354111" sldId="333"/>
            <ac:grpSpMk id="661" creationId="{ABD5BCBD-D7B9-575B-8A76-0B89C17E9733}"/>
          </ac:grpSpMkLst>
        </pc:grpChg>
        <pc:grpChg chg="mod">
          <ac:chgData name="Kokchun Giang" userId="67e2125d-ec8c-4323-9653-9824a2ad815f" providerId="ADAL" clId="{DCC54989-7FD2-5047-809B-27BA7E8DEEE2}" dt="2024-01-25T20:11:47.981" v="2195" actId="164"/>
          <ac:grpSpMkLst>
            <pc:docMk/>
            <pc:sldMk cId="740354111" sldId="333"/>
            <ac:grpSpMk id="662" creationId="{1A281E1B-14CB-677E-C0A0-A2A2DA79853F}"/>
          </ac:grpSpMkLst>
        </pc:grpChg>
        <pc:grpChg chg="mod">
          <ac:chgData name="Kokchun Giang" userId="67e2125d-ec8c-4323-9653-9824a2ad815f" providerId="ADAL" clId="{DCC54989-7FD2-5047-809B-27BA7E8DEEE2}" dt="2024-01-25T18:10:46.269" v="1218"/>
          <ac:grpSpMkLst>
            <pc:docMk/>
            <pc:sldMk cId="740354111" sldId="333"/>
            <ac:grpSpMk id="675" creationId="{EADDD8CF-E9DF-AA37-7EFB-AF12EC8CCC13}"/>
          </ac:grpSpMkLst>
        </pc:grpChg>
        <pc:grpChg chg="mod">
          <ac:chgData name="Kokchun Giang" userId="67e2125d-ec8c-4323-9653-9824a2ad815f" providerId="ADAL" clId="{DCC54989-7FD2-5047-809B-27BA7E8DEEE2}" dt="2024-01-25T18:10:57.006" v="1225"/>
          <ac:grpSpMkLst>
            <pc:docMk/>
            <pc:sldMk cId="740354111" sldId="333"/>
            <ac:grpSpMk id="680" creationId="{20E357D5-4D51-D697-0A1F-340C06AA89E3}"/>
          </ac:grpSpMkLst>
        </pc:grpChg>
        <pc:grpChg chg="mod">
          <ac:chgData name="Kokchun Giang" userId="67e2125d-ec8c-4323-9653-9824a2ad815f" providerId="ADAL" clId="{DCC54989-7FD2-5047-809B-27BA7E8DEEE2}" dt="2024-01-25T18:10:57.006" v="1225"/>
          <ac:grpSpMkLst>
            <pc:docMk/>
            <pc:sldMk cId="740354111" sldId="333"/>
            <ac:grpSpMk id="681" creationId="{C52D11DC-F5DF-B898-6E2A-EE5AF55E4473}"/>
          </ac:grpSpMkLst>
        </pc:grpChg>
        <pc:grpChg chg="mod">
          <ac:chgData name="Kokchun Giang" userId="67e2125d-ec8c-4323-9653-9824a2ad815f" providerId="ADAL" clId="{DCC54989-7FD2-5047-809B-27BA7E8DEEE2}" dt="2024-01-25T20:11:52.284" v="2196" actId="164"/>
          <ac:grpSpMkLst>
            <pc:docMk/>
            <pc:sldMk cId="740354111" sldId="333"/>
            <ac:grpSpMk id="692" creationId="{52A5824B-953D-5119-6315-E355D0A0B1B4}"/>
          </ac:grpSpMkLst>
        </pc:grpChg>
        <pc:grpChg chg="mod">
          <ac:chgData name="Kokchun Giang" userId="67e2125d-ec8c-4323-9653-9824a2ad815f" providerId="ADAL" clId="{DCC54989-7FD2-5047-809B-27BA7E8DEEE2}" dt="2024-01-25T20:11:52.284" v="2196" actId="164"/>
          <ac:grpSpMkLst>
            <pc:docMk/>
            <pc:sldMk cId="740354111" sldId="333"/>
            <ac:grpSpMk id="709" creationId="{A9C96991-18B0-F6D1-4A3B-A170B07E5463}"/>
          </ac:grpSpMkLst>
        </pc:grpChg>
        <pc:grpChg chg="mod">
          <ac:chgData name="Kokchun Giang" userId="67e2125d-ec8c-4323-9653-9824a2ad815f" providerId="ADAL" clId="{DCC54989-7FD2-5047-809B-27BA7E8DEEE2}" dt="2024-01-25T20:11:52.284" v="2196" actId="164"/>
          <ac:grpSpMkLst>
            <pc:docMk/>
            <pc:sldMk cId="740354111" sldId="333"/>
            <ac:grpSpMk id="710" creationId="{8CF84AF5-5AEE-427E-BAB1-376E50E6EEB6}"/>
          </ac:grpSpMkLst>
        </pc:grpChg>
        <pc:grpChg chg="del mod">
          <ac:chgData name="Kokchun Giang" userId="67e2125d-ec8c-4323-9653-9824a2ad815f" providerId="ADAL" clId="{DCC54989-7FD2-5047-809B-27BA7E8DEEE2}" dt="2024-01-25T18:11:42.178" v="1284"/>
          <ac:grpSpMkLst>
            <pc:docMk/>
            <pc:sldMk cId="740354111" sldId="333"/>
            <ac:grpSpMk id="713" creationId="{FD67A101-36BD-5DA9-EEEB-13F97F8BBD72}"/>
          </ac:grpSpMkLst>
        </pc:grpChg>
        <pc:grpChg chg="del mod">
          <ac:chgData name="Kokchun Giang" userId="67e2125d-ec8c-4323-9653-9824a2ad815f" providerId="ADAL" clId="{DCC54989-7FD2-5047-809B-27BA7E8DEEE2}" dt="2024-01-25T18:11:42.178" v="1284"/>
          <ac:grpSpMkLst>
            <pc:docMk/>
            <pc:sldMk cId="740354111" sldId="333"/>
            <ac:grpSpMk id="728" creationId="{5C5BF223-318A-745A-C047-6676E1ADE957}"/>
          </ac:grpSpMkLst>
        </pc:grpChg>
        <pc:grpChg chg="del mod">
          <ac:chgData name="Kokchun Giang" userId="67e2125d-ec8c-4323-9653-9824a2ad815f" providerId="ADAL" clId="{DCC54989-7FD2-5047-809B-27BA7E8DEEE2}" dt="2024-01-25T18:11:42.178" v="1284"/>
          <ac:grpSpMkLst>
            <pc:docMk/>
            <pc:sldMk cId="740354111" sldId="333"/>
            <ac:grpSpMk id="729" creationId="{A1C43129-6599-ED0C-586C-711BDEAB1885}"/>
          </ac:grpSpMkLst>
        </pc:grpChg>
        <pc:grpChg chg="del mod">
          <ac:chgData name="Kokchun Giang" userId="67e2125d-ec8c-4323-9653-9824a2ad815f" providerId="ADAL" clId="{DCC54989-7FD2-5047-809B-27BA7E8DEEE2}" dt="2024-01-25T18:11:42.178" v="1284"/>
          <ac:grpSpMkLst>
            <pc:docMk/>
            <pc:sldMk cId="740354111" sldId="333"/>
            <ac:grpSpMk id="741" creationId="{382DDD83-0C05-EF2D-3821-62524CF4EE24}"/>
          </ac:grpSpMkLst>
        </pc:grpChg>
        <pc:grpChg chg="mod">
          <ac:chgData name="Kokchun Giang" userId="67e2125d-ec8c-4323-9653-9824a2ad815f" providerId="ADAL" clId="{DCC54989-7FD2-5047-809B-27BA7E8DEEE2}" dt="2024-01-25T18:11:42.178" v="1284"/>
          <ac:grpSpMkLst>
            <pc:docMk/>
            <pc:sldMk cId="740354111" sldId="333"/>
            <ac:grpSpMk id="742" creationId="{2B3739E6-B31D-4F28-09B1-54CABC55221A}"/>
          </ac:grpSpMkLst>
        </pc:grpChg>
        <pc:grpChg chg="mod">
          <ac:chgData name="Kokchun Giang" userId="67e2125d-ec8c-4323-9653-9824a2ad815f" providerId="ADAL" clId="{DCC54989-7FD2-5047-809B-27BA7E8DEEE2}" dt="2024-01-25T18:11:52.148" v="1313"/>
          <ac:grpSpMkLst>
            <pc:docMk/>
            <pc:sldMk cId="740354111" sldId="333"/>
            <ac:grpSpMk id="753" creationId="{91055810-B9E6-3591-3B06-5F40890CD0AE}"/>
          </ac:grpSpMkLst>
        </pc:grpChg>
        <pc:grpChg chg="mod">
          <ac:chgData name="Kokchun Giang" userId="67e2125d-ec8c-4323-9653-9824a2ad815f" providerId="ADAL" clId="{DCC54989-7FD2-5047-809B-27BA7E8DEEE2}" dt="2024-01-25T18:11:52.148" v="1313"/>
          <ac:grpSpMkLst>
            <pc:docMk/>
            <pc:sldMk cId="740354111" sldId="333"/>
            <ac:grpSpMk id="754" creationId="{7241759F-9225-3097-5DC2-34BE03A41044}"/>
          </ac:grpSpMkLst>
        </pc:grpChg>
        <pc:grpChg chg="mod">
          <ac:chgData name="Kokchun Giang" userId="67e2125d-ec8c-4323-9653-9824a2ad815f" providerId="ADAL" clId="{DCC54989-7FD2-5047-809B-27BA7E8DEEE2}" dt="2024-01-25T18:11:50.986" v="1306"/>
          <ac:grpSpMkLst>
            <pc:docMk/>
            <pc:sldMk cId="740354111" sldId="333"/>
            <ac:grpSpMk id="762" creationId="{1DEA8C16-B60C-6B22-75F6-4AF632D7EB7D}"/>
          </ac:grpSpMkLst>
        </pc:grpChg>
        <pc:grpChg chg="mod">
          <ac:chgData name="Kokchun Giang" userId="67e2125d-ec8c-4323-9653-9824a2ad815f" providerId="ADAL" clId="{DCC54989-7FD2-5047-809B-27BA7E8DEEE2}" dt="2024-01-25T20:12:00.582" v="2197" actId="164"/>
          <ac:grpSpMkLst>
            <pc:docMk/>
            <pc:sldMk cId="740354111" sldId="333"/>
            <ac:grpSpMk id="765" creationId="{FD8FE868-C229-6955-5210-C23028CBB278}"/>
          </ac:grpSpMkLst>
        </pc:grpChg>
        <pc:grpChg chg="del mod">
          <ac:chgData name="Kokchun Giang" userId="67e2125d-ec8c-4323-9653-9824a2ad815f" providerId="ADAL" clId="{DCC54989-7FD2-5047-809B-27BA7E8DEEE2}" dt="2024-01-25T18:12:04.245" v="1337"/>
          <ac:grpSpMkLst>
            <pc:docMk/>
            <pc:sldMk cId="740354111" sldId="333"/>
            <ac:grpSpMk id="770" creationId="{36C35EA4-7F31-590C-F80E-A9E62567E86A}"/>
          </ac:grpSpMkLst>
        </pc:grpChg>
        <pc:grpChg chg="mod">
          <ac:chgData name="Kokchun Giang" userId="67e2125d-ec8c-4323-9653-9824a2ad815f" providerId="ADAL" clId="{DCC54989-7FD2-5047-809B-27BA7E8DEEE2}" dt="2024-01-25T20:12:00.582" v="2197" actId="164"/>
          <ac:grpSpMkLst>
            <pc:docMk/>
            <pc:sldMk cId="740354111" sldId="333"/>
            <ac:grpSpMk id="777" creationId="{FA345E3F-8E7F-DEB4-4862-D450139C8FB6}"/>
          </ac:grpSpMkLst>
        </pc:grpChg>
        <pc:grpChg chg="mod">
          <ac:chgData name="Kokchun Giang" userId="67e2125d-ec8c-4323-9653-9824a2ad815f" providerId="ADAL" clId="{DCC54989-7FD2-5047-809B-27BA7E8DEEE2}" dt="2024-01-25T20:12:00.582" v="2197" actId="164"/>
          <ac:grpSpMkLst>
            <pc:docMk/>
            <pc:sldMk cId="740354111" sldId="333"/>
            <ac:grpSpMk id="788" creationId="{F9FAF358-E60B-6625-7C74-B214C34528DA}"/>
          </ac:grpSpMkLst>
        </pc:grpChg>
        <pc:grpChg chg="mod">
          <ac:chgData name="Kokchun Giang" userId="67e2125d-ec8c-4323-9653-9824a2ad815f" providerId="ADAL" clId="{DCC54989-7FD2-5047-809B-27BA7E8DEEE2}" dt="2024-01-25T20:12:00.582" v="2197" actId="164"/>
          <ac:grpSpMkLst>
            <pc:docMk/>
            <pc:sldMk cId="740354111" sldId="333"/>
            <ac:grpSpMk id="789" creationId="{5E88E026-D40E-6289-0DD0-B667742D5834}"/>
          </ac:grpSpMkLst>
        </pc:grpChg>
        <pc:grpChg chg="mod">
          <ac:chgData name="Kokchun Giang" userId="67e2125d-ec8c-4323-9653-9824a2ad815f" providerId="ADAL" clId="{DCC54989-7FD2-5047-809B-27BA7E8DEEE2}" dt="2024-01-25T20:12:00.582" v="2197" actId="164"/>
          <ac:grpSpMkLst>
            <pc:docMk/>
            <pc:sldMk cId="740354111" sldId="333"/>
            <ac:grpSpMk id="790" creationId="{3D9BC2B5-B740-C53B-D3B8-CD5484B75DFD}"/>
          </ac:grpSpMkLst>
        </pc:grpChg>
        <pc:grpChg chg="mod">
          <ac:chgData name="Kokchun Giang" userId="67e2125d-ec8c-4323-9653-9824a2ad815f" providerId="ADAL" clId="{DCC54989-7FD2-5047-809B-27BA7E8DEEE2}" dt="2024-01-25T20:12:00.582" v="2197" actId="164"/>
          <ac:grpSpMkLst>
            <pc:docMk/>
            <pc:sldMk cId="740354111" sldId="333"/>
            <ac:grpSpMk id="798" creationId="{73160EB6-34C0-77A0-367D-67F65EDA5951}"/>
          </ac:grpSpMkLst>
        </pc:grpChg>
        <pc:grpChg chg="mod">
          <ac:chgData name="Kokchun Giang" userId="67e2125d-ec8c-4323-9653-9824a2ad815f" providerId="ADAL" clId="{DCC54989-7FD2-5047-809B-27BA7E8DEEE2}" dt="2024-01-25T20:12:00.582" v="2197" actId="164"/>
          <ac:grpSpMkLst>
            <pc:docMk/>
            <pc:sldMk cId="740354111" sldId="333"/>
            <ac:grpSpMk id="799" creationId="{9D993840-C521-7861-B437-79B9F1A0A030}"/>
          </ac:grpSpMkLst>
        </pc:grpChg>
        <pc:grpChg chg="mod">
          <ac:chgData name="Kokchun Giang" userId="67e2125d-ec8c-4323-9653-9824a2ad815f" providerId="ADAL" clId="{DCC54989-7FD2-5047-809B-27BA7E8DEEE2}" dt="2024-01-25T20:12:00.582" v="2197" actId="164"/>
          <ac:grpSpMkLst>
            <pc:docMk/>
            <pc:sldMk cId="740354111" sldId="333"/>
            <ac:grpSpMk id="810" creationId="{071AF7CC-83C4-C8E0-4D94-04AD8451BB3D}"/>
          </ac:grpSpMkLst>
        </pc:grpChg>
        <pc:grpChg chg="mod">
          <ac:chgData name="Kokchun Giang" userId="67e2125d-ec8c-4323-9653-9824a2ad815f" providerId="ADAL" clId="{DCC54989-7FD2-5047-809B-27BA7E8DEEE2}" dt="2024-01-25T18:12:33.232" v="1373"/>
          <ac:grpSpMkLst>
            <pc:docMk/>
            <pc:sldMk cId="740354111" sldId="333"/>
            <ac:grpSpMk id="814" creationId="{C803A05C-A1B8-8180-D8AE-99EF3E9095BC}"/>
          </ac:grpSpMkLst>
        </pc:grpChg>
        <pc:grpChg chg="del mod">
          <ac:chgData name="Kokchun Giang" userId="67e2125d-ec8c-4323-9653-9824a2ad815f" providerId="ADAL" clId="{DCC54989-7FD2-5047-809B-27BA7E8DEEE2}" dt="2024-01-25T18:12:42.271" v="1391"/>
          <ac:grpSpMkLst>
            <pc:docMk/>
            <pc:sldMk cId="740354111" sldId="333"/>
            <ac:grpSpMk id="828" creationId="{4E60DE39-02BF-8CD5-F1AD-B15A599B4A90}"/>
          </ac:grpSpMkLst>
        </pc:grpChg>
        <pc:grpChg chg="mod">
          <ac:chgData name="Kokchun Giang" userId="67e2125d-ec8c-4323-9653-9824a2ad815f" providerId="ADAL" clId="{DCC54989-7FD2-5047-809B-27BA7E8DEEE2}" dt="2024-01-25T20:12:00.582" v="2197" actId="164"/>
          <ac:grpSpMkLst>
            <pc:docMk/>
            <pc:sldMk cId="740354111" sldId="333"/>
            <ac:grpSpMk id="829" creationId="{FFDBDE95-E959-30DC-07E2-CE65D26698F6}"/>
          </ac:grpSpMkLst>
        </pc:grpChg>
        <pc:grpChg chg="mod">
          <ac:chgData name="Kokchun Giang" userId="67e2125d-ec8c-4323-9653-9824a2ad815f" providerId="ADAL" clId="{DCC54989-7FD2-5047-809B-27BA7E8DEEE2}" dt="2024-01-25T20:12:00.582" v="2197" actId="164"/>
          <ac:grpSpMkLst>
            <pc:docMk/>
            <pc:sldMk cId="740354111" sldId="333"/>
            <ac:grpSpMk id="831" creationId="{5AE825A8-C897-2852-1F4E-E365C1849EAF}"/>
          </ac:grpSpMkLst>
        </pc:grpChg>
        <pc:grpChg chg="mod">
          <ac:chgData name="Kokchun Giang" userId="67e2125d-ec8c-4323-9653-9824a2ad815f" providerId="ADAL" clId="{DCC54989-7FD2-5047-809B-27BA7E8DEEE2}" dt="2024-01-25T20:12:00.582" v="2197" actId="164"/>
          <ac:grpSpMkLst>
            <pc:docMk/>
            <pc:sldMk cId="740354111" sldId="333"/>
            <ac:grpSpMk id="838" creationId="{E7C763C7-B4E1-E144-3592-A5902B1923F0}"/>
          </ac:grpSpMkLst>
        </pc:grpChg>
        <pc:grpChg chg="mod">
          <ac:chgData name="Kokchun Giang" userId="67e2125d-ec8c-4323-9653-9824a2ad815f" providerId="ADAL" clId="{DCC54989-7FD2-5047-809B-27BA7E8DEEE2}" dt="2024-01-25T20:12:04.865" v="2198" actId="164"/>
          <ac:grpSpMkLst>
            <pc:docMk/>
            <pc:sldMk cId="740354111" sldId="333"/>
            <ac:grpSpMk id="852" creationId="{6786ED9F-3D52-2E89-5433-ED9D272EFAC5}"/>
          </ac:grpSpMkLst>
        </pc:grpChg>
        <pc:grpChg chg="mod">
          <ac:chgData name="Kokchun Giang" userId="67e2125d-ec8c-4323-9653-9824a2ad815f" providerId="ADAL" clId="{DCC54989-7FD2-5047-809B-27BA7E8DEEE2}" dt="2024-01-25T20:12:08.174" v="2199" actId="164"/>
          <ac:grpSpMkLst>
            <pc:docMk/>
            <pc:sldMk cId="740354111" sldId="333"/>
            <ac:grpSpMk id="859" creationId="{9EBA8404-2E12-632C-8D04-188FF22537B7}"/>
          </ac:grpSpMkLst>
        </pc:grpChg>
        <pc:grpChg chg="mod">
          <ac:chgData name="Kokchun Giang" userId="67e2125d-ec8c-4323-9653-9824a2ad815f" providerId="ADAL" clId="{DCC54989-7FD2-5047-809B-27BA7E8DEEE2}" dt="2024-01-25T20:12:08.174" v="2199" actId="164"/>
          <ac:grpSpMkLst>
            <pc:docMk/>
            <pc:sldMk cId="740354111" sldId="333"/>
            <ac:grpSpMk id="869" creationId="{67A29D55-2A53-CF5E-6EE6-561D962A23C1}"/>
          </ac:grpSpMkLst>
        </pc:grpChg>
        <pc:grpChg chg="mod">
          <ac:chgData name="Kokchun Giang" userId="67e2125d-ec8c-4323-9653-9824a2ad815f" providerId="ADAL" clId="{DCC54989-7FD2-5047-809B-27BA7E8DEEE2}" dt="2024-01-25T20:12:08.174" v="2199" actId="164"/>
          <ac:grpSpMkLst>
            <pc:docMk/>
            <pc:sldMk cId="740354111" sldId="333"/>
            <ac:grpSpMk id="876" creationId="{B536E15F-AFC3-70F4-00E9-FEC30CC17321}"/>
          </ac:grpSpMkLst>
        </pc:grpChg>
        <pc:grpChg chg="mod">
          <ac:chgData name="Kokchun Giang" userId="67e2125d-ec8c-4323-9653-9824a2ad815f" providerId="ADAL" clId="{DCC54989-7FD2-5047-809B-27BA7E8DEEE2}" dt="2024-01-25T18:13:41.912" v="1444"/>
          <ac:grpSpMkLst>
            <pc:docMk/>
            <pc:sldMk cId="740354111" sldId="333"/>
            <ac:grpSpMk id="881" creationId="{DAC43AD2-0F7B-E3DD-A533-AA3729189EB3}"/>
          </ac:grpSpMkLst>
        </pc:grpChg>
        <pc:grpChg chg="mod topLvl">
          <ac:chgData name="Kokchun Giang" userId="67e2125d-ec8c-4323-9653-9824a2ad815f" providerId="ADAL" clId="{DCC54989-7FD2-5047-809B-27BA7E8DEEE2}" dt="2024-01-25T20:12:35.283" v="2202" actId="164"/>
          <ac:grpSpMkLst>
            <pc:docMk/>
            <pc:sldMk cId="740354111" sldId="333"/>
            <ac:grpSpMk id="895" creationId="{C5BB9F67-D1B6-A628-F51B-8469FEA869AE}"/>
          </ac:grpSpMkLst>
        </pc:grpChg>
        <pc:grpChg chg="mod topLvl">
          <ac:chgData name="Kokchun Giang" userId="67e2125d-ec8c-4323-9653-9824a2ad815f" providerId="ADAL" clId="{DCC54989-7FD2-5047-809B-27BA7E8DEEE2}" dt="2024-01-25T20:12:35.283" v="2202" actId="164"/>
          <ac:grpSpMkLst>
            <pc:docMk/>
            <pc:sldMk cId="740354111" sldId="333"/>
            <ac:grpSpMk id="896" creationId="{BC0986B7-1925-6FCE-292F-5D0305707ABD}"/>
          </ac:grpSpMkLst>
        </pc:grpChg>
        <pc:grpChg chg="del mod">
          <ac:chgData name="Kokchun Giang" userId="67e2125d-ec8c-4323-9653-9824a2ad815f" providerId="ADAL" clId="{DCC54989-7FD2-5047-809B-27BA7E8DEEE2}" dt="2024-01-25T18:13:57.350" v="1475"/>
          <ac:grpSpMkLst>
            <pc:docMk/>
            <pc:sldMk cId="740354111" sldId="333"/>
            <ac:grpSpMk id="899" creationId="{03085787-C373-84EA-5893-4A259820B313}"/>
          </ac:grpSpMkLst>
        </pc:grpChg>
        <pc:grpChg chg="mod topLvl">
          <ac:chgData name="Kokchun Giang" userId="67e2125d-ec8c-4323-9653-9824a2ad815f" providerId="ADAL" clId="{DCC54989-7FD2-5047-809B-27BA7E8DEEE2}" dt="2024-01-25T20:12:41.907" v="2203" actId="164"/>
          <ac:grpSpMkLst>
            <pc:docMk/>
            <pc:sldMk cId="740354111" sldId="333"/>
            <ac:grpSpMk id="910" creationId="{C40EDF5A-3697-534F-82AE-6B708B6964B2}"/>
          </ac:grpSpMkLst>
        </pc:grpChg>
        <pc:grpChg chg="mod">
          <ac:chgData name="Kokchun Giang" userId="67e2125d-ec8c-4323-9653-9824a2ad815f" providerId="ADAL" clId="{DCC54989-7FD2-5047-809B-27BA7E8DEEE2}" dt="2024-01-25T18:14:02.267" v="1484"/>
          <ac:grpSpMkLst>
            <pc:docMk/>
            <pc:sldMk cId="740354111" sldId="333"/>
            <ac:grpSpMk id="915" creationId="{8282C434-115F-3F88-9835-DCE974519F10}"/>
          </ac:grpSpMkLst>
        </pc:grpChg>
        <pc:grpChg chg="mod">
          <ac:chgData name="Kokchun Giang" userId="67e2125d-ec8c-4323-9653-9824a2ad815f" providerId="ADAL" clId="{DCC54989-7FD2-5047-809B-27BA7E8DEEE2}" dt="2024-01-25T20:12:41.907" v="2203" actId="164"/>
          <ac:grpSpMkLst>
            <pc:docMk/>
            <pc:sldMk cId="740354111" sldId="333"/>
            <ac:grpSpMk id="918" creationId="{196BF37E-6A67-F61A-D7E0-8814B74D4CE4}"/>
          </ac:grpSpMkLst>
        </pc:grpChg>
        <pc:grpChg chg="mod">
          <ac:chgData name="Kokchun Giang" userId="67e2125d-ec8c-4323-9653-9824a2ad815f" providerId="ADAL" clId="{DCC54989-7FD2-5047-809B-27BA7E8DEEE2}" dt="2024-01-25T20:12:41.907" v="2203" actId="164"/>
          <ac:grpSpMkLst>
            <pc:docMk/>
            <pc:sldMk cId="740354111" sldId="333"/>
            <ac:grpSpMk id="923" creationId="{39F98BB6-A081-6B1B-3C36-77E049DC29D8}"/>
          </ac:grpSpMkLst>
        </pc:grpChg>
        <pc:grpChg chg="del mod">
          <ac:chgData name="Kokchun Giang" userId="67e2125d-ec8c-4323-9653-9824a2ad815f" providerId="ADAL" clId="{DCC54989-7FD2-5047-809B-27BA7E8DEEE2}" dt="2024-01-25T18:14:24.793" v="1508"/>
          <ac:grpSpMkLst>
            <pc:docMk/>
            <pc:sldMk cId="740354111" sldId="333"/>
            <ac:grpSpMk id="926" creationId="{02106870-85BF-ED72-DC58-4E7BFFC639A3}"/>
          </ac:grpSpMkLst>
        </pc:grpChg>
        <pc:grpChg chg="del mod">
          <ac:chgData name="Kokchun Giang" userId="67e2125d-ec8c-4323-9653-9824a2ad815f" providerId="ADAL" clId="{DCC54989-7FD2-5047-809B-27BA7E8DEEE2}" dt="2024-01-25T18:14:31.776" v="1524"/>
          <ac:grpSpMkLst>
            <pc:docMk/>
            <pc:sldMk cId="740354111" sldId="333"/>
            <ac:grpSpMk id="938" creationId="{C8E9F45E-6012-FE9D-5EE1-B361702F04FB}"/>
          </ac:grpSpMkLst>
        </pc:grpChg>
        <pc:grpChg chg="del mod">
          <ac:chgData name="Kokchun Giang" userId="67e2125d-ec8c-4323-9653-9824a2ad815f" providerId="ADAL" clId="{DCC54989-7FD2-5047-809B-27BA7E8DEEE2}" dt="2024-01-25T18:14:59.479" v="1543"/>
          <ac:grpSpMkLst>
            <pc:docMk/>
            <pc:sldMk cId="740354111" sldId="333"/>
            <ac:grpSpMk id="954" creationId="{72D8976D-DBEF-5DA7-FE49-B9E7D2FA1E07}"/>
          </ac:grpSpMkLst>
        </pc:grpChg>
        <pc:grpChg chg="mod">
          <ac:chgData name="Kokchun Giang" userId="67e2125d-ec8c-4323-9653-9824a2ad815f" providerId="ADAL" clId="{DCC54989-7FD2-5047-809B-27BA7E8DEEE2}" dt="2024-01-25T20:12:58.580" v="2207" actId="164"/>
          <ac:grpSpMkLst>
            <pc:docMk/>
            <pc:sldMk cId="740354111" sldId="333"/>
            <ac:grpSpMk id="970" creationId="{84774B02-3C61-9B53-8351-C097B4F73D80}"/>
          </ac:grpSpMkLst>
        </pc:grpChg>
        <pc:grpChg chg="del mod">
          <ac:chgData name="Kokchun Giang" userId="67e2125d-ec8c-4323-9653-9824a2ad815f" providerId="ADAL" clId="{DCC54989-7FD2-5047-809B-27BA7E8DEEE2}" dt="2024-01-25T20:12:51.245" v="2204" actId="165"/>
          <ac:grpSpMkLst>
            <pc:docMk/>
            <pc:sldMk cId="740354111" sldId="333"/>
            <ac:grpSpMk id="971" creationId="{7B14EB46-C9EA-7822-00C5-8298F81CB2CF}"/>
          </ac:grpSpMkLst>
        </pc:grpChg>
        <pc:grpChg chg="add mod">
          <ac:chgData name="Kokchun Giang" userId="67e2125d-ec8c-4323-9653-9824a2ad815f" providerId="ADAL" clId="{DCC54989-7FD2-5047-809B-27BA7E8DEEE2}" dt="2024-01-25T20:11:46.107" v="2194" actId="164"/>
          <ac:grpSpMkLst>
            <pc:docMk/>
            <pc:sldMk cId="740354111" sldId="333"/>
            <ac:grpSpMk id="973" creationId="{043A8B4E-FFCB-0706-E8D4-6FEA44D64A43}"/>
          </ac:grpSpMkLst>
        </pc:grpChg>
        <pc:grpChg chg="add mod">
          <ac:chgData name="Kokchun Giang" userId="67e2125d-ec8c-4323-9653-9824a2ad815f" providerId="ADAL" clId="{DCC54989-7FD2-5047-809B-27BA7E8DEEE2}" dt="2024-01-25T20:11:46.107" v="2194" actId="164"/>
          <ac:grpSpMkLst>
            <pc:docMk/>
            <pc:sldMk cId="740354111" sldId="333"/>
            <ac:grpSpMk id="974" creationId="{3E62CE26-16FE-3A10-BB61-0631850FCE4A}"/>
          </ac:grpSpMkLst>
        </pc:grpChg>
        <pc:grpChg chg="add mod">
          <ac:chgData name="Kokchun Giang" userId="67e2125d-ec8c-4323-9653-9824a2ad815f" providerId="ADAL" clId="{DCC54989-7FD2-5047-809B-27BA7E8DEEE2}" dt="2024-01-25T20:11:47.981" v="2195" actId="164"/>
          <ac:grpSpMkLst>
            <pc:docMk/>
            <pc:sldMk cId="740354111" sldId="333"/>
            <ac:grpSpMk id="975" creationId="{365ED1AB-06E9-69BF-42E2-3C1CAED8984F}"/>
          </ac:grpSpMkLst>
        </pc:grpChg>
        <pc:grpChg chg="add mod">
          <ac:chgData name="Kokchun Giang" userId="67e2125d-ec8c-4323-9653-9824a2ad815f" providerId="ADAL" clId="{DCC54989-7FD2-5047-809B-27BA7E8DEEE2}" dt="2024-01-25T20:11:52.284" v="2196" actId="164"/>
          <ac:grpSpMkLst>
            <pc:docMk/>
            <pc:sldMk cId="740354111" sldId="333"/>
            <ac:grpSpMk id="976" creationId="{DD506B2F-425A-8520-98FD-1D2BDD7621A2}"/>
          </ac:grpSpMkLst>
        </pc:grpChg>
        <pc:grpChg chg="add mod">
          <ac:chgData name="Kokchun Giang" userId="67e2125d-ec8c-4323-9653-9824a2ad815f" providerId="ADAL" clId="{DCC54989-7FD2-5047-809B-27BA7E8DEEE2}" dt="2024-01-25T20:12:00.582" v="2197" actId="164"/>
          <ac:grpSpMkLst>
            <pc:docMk/>
            <pc:sldMk cId="740354111" sldId="333"/>
            <ac:grpSpMk id="977" creationId="{8BCA3AE1-C5C3-F3AC-F353-AD2BFF622FFA}"/>
          </ac:grpSpMkLst>
        </pc:grpChg>
        <pc:grpChg chg="add mod">
          <ac:chgData name="Kokchun Giang" userId="67e2125d-ec8c-4323-9653-9824a2ad815f" providerId="ADAL" clId="{DCC54989-7FD2-5047-809B-27BA7E8DEEE2}" dt="2024-01-25T20:12:04.865" v="2198" actId="164"/>
          <ac:grpSpMkLst>
            <pc:docMk/>
            <pc:sldMk cId="740354111" sldId="333"/>
            <ac:grpSpMk id="978" creationId="{DB78E508-9119-2954-1D6C-5ABEF220D65C}"/>
          </ac:grpSpMkLst>
        </pc:grpChg>
        <pc:grpChg chg="add mod">
          <ac:chgData name="Kokchun Giang" userId="67e2125d-ec8c-4323-9653-9824a2ad815f" providerId="ADAL" clId="{DCC54989-7FD2-5047-809B-27BA7E8DEEE2}" dt="2024-01-25T20:12:08.174" v="2199" actId="164"/>
          <ac:grpSpMkLst>
            <pc:docMk/>
            <pc:sldMk cId="740354111" sldId="333"/>
            <ac:grpSpMk id="979" creationId="{D10825BA-B92B-12FE-6569-BBFCEA471143}"/>
          </ac:grpSpMkLst>
        </pc:grpChg>
        <pc:grpChg chg="add del mod">
          <ac:chgData name="Kokchun Giang" userId="67e2125d-ec8c-4323-9653-9824a2ad815f" providerId="ADAL" clId="{DCC54989-7FD2-5047-809B-27BA7E8DEEE2}" dt="2024-01-25T20:12:24.267" v="2201" actId="165"/>
          <ac:grpSpMkLst>
            <pc:docMk/>
            <pc:sldMk cId="740354111" sldId="333"/>
            <ac:grpSpMk id="980" creationId="{F8E4AFEC-3C65-B872-A6FE-52E88A48AD78}"/>
          </ac:grpSpMkLst>
        </pc:grpChg>
        <pc:grpChg chg="add mod">
          <ac:chgData name="Kokchun Giang" userId="67e2125d-ec8c-4323-9653-9824a2ad815f" providerId="ADAL" clId="{DCC54989-7FD2-5047-809B-27BA7E8DEEE2}" dt="2024-01-25T20:12:35.283" v="2202" actId="164"/>
          <ac:grpSpMkLst>
            <pc:docMk/>
            <pc:sldMk cId="740354111" sldId="333"/>
            <ac:grpSpMk id="981" creationId="{1A4E8228-7BAC-451B-6FDB-D3796A10E3BD}"/>
          </ac:grpSpMkLst>
        </pc:grpChg>
        <pc:grpChg chg="add mod">
          <ac:chgData name="Kokchun Giang" userId="67e2125d-ec8c-4323-9653-9824a2ad815f" providerId="ADAL" clId="{DCC54989-7FD2-5047-809B-27BA7E8DEEE2}" dt="2024-01-25T20:12:41.907" v="2203" actId="164"/>
          <ac:grpSpMkLst>
            <pc:docMk/>
            <pc:sldMk cId="740354111" sldId="333"/>
            <ac:grpSpMk id="982" creationId="{E00BB396-2BE0-B9BB-7903-55A368E7A791}"/>
          </ac:grpSpMkLst>
        </pc:grpChg>
        <pc:grpChg chg="add mod">
          <ac:chgData name="Kokchun Giang" userId="67e2125d-ec8c-4323-9653-9824a2ad815f" providerId="ADAL" clId="{DCC54989-7FD2-5047-809B-27BA7E8DEEE2}" dt="2024-01-25T20:12:53.835" v="2205" actId="164"/>
          <ac:grpSpMkLst>
            <pc:docMk/>
            <pc:sldMk cId="740354111" sldId="333"/>
            <ac:grpSpMk id="983" creationId="{A007E258-4BF6-4B38-B547-827876BFE999}"/>
          </ac:grpSpMkLst>
        </pc:grpChg>
        <pc:grpChg chg="add mod">
          <ac:chgData name="Kokchun Giang" userId="67e2125d-ec8c-4323-9653-9824a2ad815f" providerId="ADAL" clId="{DCC54989-7FD2-5047-809B-27BA7E8DEEE2}" dt="2024-01-25T20:15:42.494" v="2236" actId="164"/>
          <ac:grpSpMkLst>
            <pc:docMk/>
            <pc:sldMk cId="740354111" sldId="333"/>
            <ac:grpSpMk id="984" creationId="{4995E504-7833-FCDC-7C10-C4711BE82FDF}"/>
          </ac:grpSpMkLst>
        </pc:grpChg>
        <pc:grpChg chg="add mod">
          <ac:chgData name="Kokchun Giang" userId="67e2125d-ec8c-4323-9653-9824a2ad815f" providerId="ADAL" clId="{DCC54989-7FD2-5047-809B-27BA7E8DEEE2}" dt="2024-01-25T20:12:58.580" v="2207" actId="164"/>
          <ac:grpSpMkLst>
            <pc:docMk/>
            <pc:sldMk cId="740354111" sldId="333"/>
            <ac:grpSpMk id="985" creationId="{1A034A51-0D63-CA79-5AF4-A6B3C6220CEB}"/>
          </ac:grpSpMkLst>
        </pc:grpChg>
        <pc:grpChg chg="add mod">
          <ac:chgData name="Kokchun Giang" userId="67e2125d-ec8c-4323-9653-9824a2ad815f" providerId="ADAL" clId="{DCC54989-7FD2-5047-809B-27BA7E8DEEE2}" dt="2024-01-25T20:15:42.494" v="2236" actId="164"/>
          <ac:grpSpMkLst>
            <pc:docMk/>
            <pc:sldMk cId="740354111" sldId="333"/>
            <ac:grpSpMk id="986" creationId="{3C974582-3A8F-903F-FABD-327234054A01}"/>
          </ac:grpSpMkLst>
        </pc:grpChg>
        <pc:inkChg chg="add del mod">
          <ac:chgData name="Kokchun Giang" userId="67e2125d-ec8c-4323-9653-9824a2ad815f" providerId="ADAL" clId="{DCC54989-7FD2-5047-809B-27BA7E8DEEE2}" dt="2024-01-25T18:06:44.694" v="1046" actId="9405"/>
          <ac:inkMkLst>
            <pc:docMk/>
            <pc:sldMk cId="740354111" sldId="333"/>
            <ac:inkMk id="2" creationId="{EBA6CBAF-EED2-F810-B274-C6D922F48623}"/>
          </ac:inkMkLst>
        </pc:inkChg>
        <pc:inkChg chg="add del mod">
          <ac:chgData name="Kokchun Giang" userId="67e2125d-ec8c-4323-9653-9824a2ad815f" providerId="ADAL" clId="{DCC54989-7FD2-5047-809B-27BA7E8DEEE2}" dt="2024-01-25T18:06:44.276" v="1045" actId="9405"/>
          <ac:inkMkLst>
            <pc:docMk/>
            <pc:sldMk cId="740354111" sldId="333"/>
            <ac:inkMk id="40" creationId="{3B4FFBFC-F0FD-D9B7-4E70-2969ED197EFE}"/>
          </ac:inkMkLst>
        </pc:inkChg>
        <pc:inkChg chg="add del mod">
          <ac:chgData name="Kokchun Giang" userId="67e2125d-ec8c-4323-9653-9824a2ad815f" providerId="ADAL" clId="{DCC54989-7FD2-5047-809B-27BA7E8DEEE2}" dt="2024-01-25T18:06:43.862" v="1044" actId="9405"/>
          <ac:inkMkLst>
            <pc:docMk/>
            <pc:sldMk cId="740354111" sldId="333"/>
            <ac:inkMk id="41" creationId="{910198CF-166C-A45C-378F-A34F36D1D4E7}"/>
          </ac:inkMkLst>
        </pc:inkChg>
        <pc:inkChg chg="add del mod">
          <ac:chgData name="Kokchun Giang" userId="67e2125d-ec8c-4323-9653-9824a2ad815f" providerId="ADAL" clId="{DCC54989-7FD2-5047-809B-27BA7E8DEEE2}" dt="2024-01-25T18:06:43.443" v="1043" actId="9405"/>
          <ac:inkMkLst>
            <pc:docMk/>
            <pc:sldMk cId="740354111" sldId="333"/>
            <ac:inkMk id="42" creationId="{373D0327-EC6A-F7EA-F3DD-9BF3D667FB87}"/>
          </ac:inkMkLst>
        </pc:inkChg>
        <pc:inkChg chg="add del mod">
          <ac:chgData name="Kokchun Giang" userId="67e2125d-ec8c-4323-9653-9824a2ad815f" providerId="ADAL" clId="{DCC54989-7FD2-5047-809B-27BA7E8DEEE2}" dt="2024-01-25T18:06:42.955" v="1042" actId="9405"/>
          <ac:inkMkLst>
            <pc:docMk/>
            <pc:sldMk cId="740354111" sldId="333"/>
            <ac:inkMk id="43" creationId="{F0663E14-FEA3-FB9C-4D93-2FA9B45306C4}"/>
          </ac:inkMkLst>
        </pc:inkChg>
        <pc:inkChg chg="add del mod">
          <ac:chgData name="Kokchun Giang" userId="67e2125d-ec8c-4323-9653-9824a2ad815f" providerId="ADAL" clId="{DCC54989-7FD2-5047-809B-27BA7E8DEEE2}" dt="2024-01-25T18:06:42.698" v="1041"/>
          <ac:inkMkLst>
            <pc:docMk/>
            <pc:sldMk cId="740354111" sldId="333"/>
            <ac:inkMk id="44" creationId="{8EA7CC86-984A-AD43-658C-E130993AA206}"/>
          </ac:inkMkLst>
        </pc:inkChg>
        <pc:inkChg chg="add mod">
          <ac:chgData name="Kokchun Giang" userId="67e2125d-ec8c-4323-9653-9824a2ad815f" providerId="ADAL" clId="{DCC54989-7FD2-5047-809B-27BA7E8DEEE2}" dt="2024-01-25T18:06:50.265" v="1055"/>
          <ac:inkMkLst>
            <pc:docMk/>
            <pc:sldMk cId="740354111" sldId="333"/>
            <ac:inkMk id="46" creationId="{40A22400-9C00-B05A-298C-C9526CF8A9F0}"/>
          </ac:inkMkLst>
        </pc:inkChg>
        <pc:inkChg chg="add mod">
          <ac:chgData name="Kokchun Giang" userId="67e2125d-ec8c-4323-9653-9824a2ad815f" providerId="ADAL" clId="{DCC54989-7FD2-5047-809B-27BA7E8DEEE2}" dt="2024-01-25T18:06:50.265" v="1055"/>
          <ac:inkMkLst>
            <pc:docMk/>
            <pc:sldMk cId="740354111" sldId="333"/>
            <ac:inkMk id="47" creationId="{804FEC39-3020-C561-A0EF-8ADA1A55FBDB}"/>
          </ac:inkMkLst>
        </pc:inkChg>
        <pc:inkChg chg="add mod">
          <ac:chgData name="Kokchun Giang" userId="67e2125d-ec8c-4323-9653-9824a2ad815f" providerId="ADAL" clId="{DCC54989-7FD2-5047-809B-27BA7E8DEEE2}" dt="2024-01-25T18:06:50.265" v="1055"/>
          <ac:inkMkLst>
            <pc:docMk/>
            <pc:sldMk cId="740354111" sldId="333"/>
            <ac:inkMk id="48" creationId="{3D691F8B-0D27-C216-7462-42716EFF2950}"/>
          </ac:inkMkLst>
        </pc:inkChg>
        <pc:inkChg chg="add mod">
          <ac:chgData name="Kokchun Giang" userId="67e2125d-ec8c-4323-9653-9824a2ad815f" providerId="ADAL" clId="{DCC54989-7FD2-5047-809B-27BA7E8DEEE2}" dt="2024-01-25T18:06:50.265" v="1055"/>
          <ac:inkMkLst>
            <pc:docMk/>
            <pc:sldMk cId="740354111" sldId="333"/>
            <ac:inkMk id="49" creationId="{417E4532-A6EA-ACCF-34FD-5BCE0BEEC3B5}"/>
          </ac:inkMkLst>
        </pc:inkChg>
        <pc:inkChg chg="add mod">
          <ac:chgData name="Kokchun Giang" userId="67e2125d-ec8c-4323-9653-9824a2ad815f" providerId="ADAL" clId="{DCC54989-7FD2-5047-809B-27BA7E8DEEE2}" dt="2024-01-25T18:06:50.265" v="1055"/>
          <ac:inkMkLst>
            <pc:docMk/>
            <pc:sldMk cId="740354111" sldId="333"/>
            <ac:inkMk id="50" creationId="{583BDB76-D0FE-78AD-9E8D-552B8F07F947}"/>
          </ac:inkMkLst>
        </pc:inkChg>
        <pc:inkChg chg="add mod">
          <ac:chgData name="Kokchun Giang" userId="67e2125d-ec8c-4323-9653-9824a2ad815f" providerId="ADAL" clId="{DCC54989-7FD2-5047-809B-27BA7E8DEEE2}" dt="2024-01-25T18:06:50.265" v="1055"/>
          <ac:inkMkLst>
            <pc:docMk/>
            <pc:sldMk cId="740354111" sldId="333"/>
            <ac:inkMk id="51" creationId="{0F50B7FE-EEA2-16D4-D4CD-00CF53473EBF}"/>
          </ac:inkMkLst>
        </pc:inkChg>
        <pc:inkChg chg="add mod">
          <ac:chgData name="Kokchun Giang" userId="67e2125d-ec8c-4323-9653-9824a2ad815f" providerId="ADAL" clId="{DCC54989-7FD2-5047-809B-27BA7E8DEEE2}" dt="2024-01-25T18:09:01.104" v="1188"/>
          <ac:inkMkLst>
            <pc:docMk/>
            <pc:sldMk cId="740354111" sldId="333"/>
            <ac:inkMk id="413" creationId="{1B650886-952C-2E94-2006-FCEA5E5DF59B}"/>
          </ac:inkMkLst>
        </pc:inkChg>
        <pc:inkChg chg="add mod">
          <ac:chgData name="Kokchun Giang" userId="67e2125d-ec8c-4323-9653-9824a2ad815f" providerId="ADAL" clId="{DCC54989-7FD2-5047-809B-27BA7E8DEEE2}" dt="2024-01-25T18:09:01.104" v="1188"/>
          <ac:inkMkLst>
            <pc:docMk/>
            <pc:sldMk cId="740354111" sldId="333"/>
            <ac:inkMk id="414" creationId="{76CD8920-88C4-0F2B-96E7-F2C36964514E}"/>
          </ac:inkMkLst>
        </pc:inkChg>
        <pc:inkChg chg="add mod">
          <ac:chgData name="Kokchun Giang" userId="67e2125d-ec8c-4323-9653-9824a2ad815f" providerId="ADAL" clId="{DCC54989-7FD2-5047-809B-27BA7E8DEEE2}" dt="2024-01-25T18:09:01.104" v="1188"/>
          <ac:inkMkLst>
            <pc:docMk/>
            <pc:sldMk cId="740354111" sldId="333"/>
            <ac:inkMk id="415" creationId="{0AADC7CA-1627-2B0A-1F22-89C1520C9B9C}"/>
          </ac:inkMkLst>
        </pc:inkChg>
        <pc:inkChg chg="add mod">
          <ac:chgData name="Kokchun Giang" userId="67e2125d-ec8c-4323-9653-9824a2ad815f" providerId="ADAL" clId="{DCC54989-7FD2-5047-809B-27BA7E8DEEE2}" dt="2024-01-25T18:09:01.104" v="1188"/>
          <ac:inkMkLst>
            <pc:docMk/>
            <pc:sldMk cId="740354111" sldId="333"/>
            <ac:inkMk id="416" creationId="{51260F66-2B0F-364F-87D1-0E27860BCE24}"/>
          </ac:inkMkLst>
        </pc:inkChg>
        <pc:inkChg chg="add mod">
          <ac:chgData name="Kokchun Giang" userId="67e2125d-ec8c-4323-9653-9824a2ad815f" providerId="ADAL" clId="{DCC54989-7FD2-5047-809B-27BA7E8DEEE2}" dt="2024-01-25T18:09:01.104" v="1188"/>
          <ac:inkMkLst>
            <pc:docMk/>
            <pc:sldMk cId="740354111" sldId="333"/>
            <ac:inkMk id="417" creationId="{F970B867-A231-4DA8-EB16-5D0E12A35E88}"/>
          </ac:inkMkLst>
        </pc:inkChg>
        <pc:inkChg chg="add mod">
          <ac:chgData name="Kokchun Giang" userId="67e2125d-ec8c-4323-9653-9824a2ad815f" providerId="ADAL" clId="{DCC54989-7FD2-5047-809B-27BA7E8DEEE2}" dt="2024-01-25T18:09:01.104" v="1188"/>
          <ac:inkMkLst>
            <pc:docMk/>
            <pc:sldMk cId="740354111" sldId="333"/>
            <ac:inkMk id="418" creationId="{03C2E077-546C-9349-923F-43B24781D484}"/>
          </ac:inkMkLst>
        </pc:inkChg>
        <pc:inkChg chg="add del mod">
          <ac:chgData name="Kokchun Giang" userId="67e2125d-ec8c-4323-9653-9824a2ad815f" providerId="ADAL" clId="{DCC54989-7FD2-5047-809B-27BA7E8DEEE2}" dt="2024-01-25T18:08:56.263" v="1182" actId="9405"/>
          <ac:inkMkLst>
            <pc:docMk/>
            <pc:sldMk cId="740354111" sldId="333"/>
            <ac:inkMk id="419" creationId="{A49F21CA-A302-E317-8C82-AA7602DA0D13}"/>
          </ac:inkMkLst>
        </pc:inkChg>
        <pc:inkChg chg="add del mod">
          <ac:chgData name="Kokchun Giang" userId="67e2125d-ec8c-4323-9653-9824a2ad815f" providerId="ADAL" clId="{DCC54989-7FD2-5047-809B-27BA7E8DEEE2}" dt="2024-01-25T18:08:55.674" v="1181" actId="9405"/>
          <ac:inkMkLst>
            <pc:docMk/>
            <pc:sldMk cId="740354111" sldId="333"/>
            <ac:inkMk id="420" creationId="{67C05C3B-32FF-EF9B-7F3B-D342E5F4C9EB}"/>
          </ac:inkMkLst>
        </pc:inkChg>
        <pc:inkChg chg="add del mod">
          <ac:chgData name="Kokchun Giang" userId="67e2125d-ec8c-4323-9653-9824a2ad815f" providerId="ADAL" clId="{DCC54989-7FD2-5047-809B-27BA7E8DEEE2}" dt="2024-01-25T18:08:55.437" v="1180" actId="9405"/>
          <ac:inkMkLst>
            <pc:docMk/>
            <pc:sldMk cId="740354111" sldId="333"/>
            <ac:inkMk id="421" creationId="{10F2FB78-8572-0D8B-DE10-37549359C2EF}"/>
          </ac:inkMkLst>
        </pc:inkChg>
        <pc:inkChg chg="add del mod">
          <ac:chgData name="Kokchun Giang" userId="67e2125d-ec8c-4323-9653-9824a2ad815f" providerId="ADAL" clId="{DCC54989-7FD2-5047-809B-27BA7E8DEEE2}" dt="2024-01-25T18:08:55.203" v="1179" actId="9405"/>
          <ac:inkMkLst>
            <pc:docMk/>
            <pc:sldMk cId="740354111" sldId="333"/>
            <ac:inkMk id="422" creationId="{8A226807-F5B3-5E86-735B-0317AC31D761}"/>
          </ac:inkMkLst>
        </pc:inkChg>
        <pc:inkChg chg="add del mod">
          <ac:chgData name="Kokchun Giang" userId="67e2125d-ec8c-4323-9653-9824a2ad815f" providerId="ADAL" clId="{DCC54989-7FD2-5047-809B-27BA7E8DEEE2}" dt="2024-01-25T18:08:54.955" v="1178"/>
          <ac:inkMkLst>
            <pc:docMk/>
            <pc:sldMk cId="740354111" sldId="333"/>
            <ac:inkMk id="423" creationId="{78FC700E-E86F-83DD-1F67-B4A90A0D7CA4}"/>
          </ac:inkMkLst>
        </pc:inkChg>
        <pc:inkChg chg="add mod">
          <ac:chgData name="Kokchun Giang" userId="67e2125d-ec8c-4323-9653-9824a2ad815f" providerId="ADAL" clId="{DCC54989-7FD2-5047-809B-27BA7E8DEEE2}" dt="2024-01-25T18:09:01.104" v="1188"/>
          <ac:inkMkLst>
            <pc:docMk/>
            <pc:sldMk cId="740354111" sldId="333"/>
            <ac:inkMk id="439" creationId="{233328DE-B49F-7516-BDD1-77295F86219D}"/>
          </ac:inkMkLst>
        </pc:inkChg>
        <pc:inkChg chg="add mod">
          <ac:chgData name="Kokchun Giang" userId="67e2125d-ec8c-4323-9653-9824a2ad815f" providerId="ADAL" clId="{DCC54989-7FD2-5047-809B-27BA7E8DEEE2}" dt="2024-01-25T18:06:50.265" v="1055"/>
          <ac:inkMkLst>
            <pc:docMk/>
            <pc:sldMk cId="740354111" sldId="333"/>
            <ac:inkMk id="463" creationId="{D5748392-F3D9-0531-961E-EA475568BCEF}"/>
          </ac:inkMkLst>
        </pc:inkChg>
        <pc:inkChg chg="add mod">
          <ac:chgData name="Kokchun Giang" userId="67e2125d-ec8c-4323-9653-9824a2ad815f" providerId="ADAL" clId="{DCC54989-7FD2-5047-809B-27BA7E8DEEE2}" dt="2024-01-25T18:07:01.775" v="1070"/>
          <ac:inkMkLst>
            <pc:docMk/>
            <pc:sldMk cId="740354111" sldId="333"/>
            <ac:inkMk id="465" creationId="{F9C2896F-BC06-022B-E2DC-0EB9850798CA}"/>
          </ac:inkMkLst>
        </pc:inkChg>
        <pc:inkChg chg="add mod">
          <ac:chgData name="Kokchun Giang" userId="67e2125d-ec8c-4323-9653-9824a2ad815f" providerId="ADAL" clId="{DCC54989-7FD2-5047-809B-27BA7E8DEEE2}" dt="2024-01-25T18:07:01.775" v="1070"/>
          <ac:inkMkLst>
            <pc:docMk/>
            <pc:sldMk cId="740354111" sldId="333"/>
            <ac:inkMk id="466" creationId="{0FB49750-70AF-5401-EB0F-44948E7C55A5}"/>
          </ac:inkMkLst>
        </pc:inkChg>
        <pc:inkChg chg="add mod">
          <ac:chgData name="Kokchun Giang" userId="67e2125d-ec8c-4323-9653-9824a2ad815f" providerId="ADAL" clId="{DCC54989-7FD2-5047-809B-27BA7E8DEEE2}" dt="2024-01-25T18:07:01.775" v="1070"/>
          <ac:inkMkLst>
            <pc:docMk/>
            <pc:sldMk cId="740354111" sldId="333"/>
            <ac:inkMk id="467" creationId="{A672FBA3-0D6E-5D04-5D86-E9F18FB316E9}"/>
          </ac:inkMkLst>
        </pc:inkChg>
        <pc:inkChg chg="add mod">
          <ac:chgData name="Kokchun Giang" userId="67e2125d-ec8c-4323-9653-9824a2ad815f" providerId="ADAL" clId="{DCC54989-7FD2-5047-809B-27BA7E8DEEE2}" dt="2024-01-25T18:07:01.775" v="1070"/>
          <ac:inkMkLst>
            <pc:docMk/>
            <pc:sldMk cId="740354111" sldId="333"/>
            <ac:inkMk id="468" creationId="{9491CEBF-ACA2-A86A-5C9A-FA600871DDC1}"/>
          </ac:inkMkLst>
        </pc:inkChg>
        <pc:inkChg chg="add mod">
          <ac:chgData name="Kokchun Giang" userId="67e2125d-ec8c-4323-9653-9824a2ad815f" providerId="ADAL" clId="{DCC54989-7FD2-5047-809B-27BA7E8DEEE2}" dt="2024-01-25T18:07:01.775" v="1070"/>
          <ac:inkMkLst>
            <pc:docMk/>
            <pc:sldMk cId="740354111" sldId="333"/>
            <ac:inkMk id="469" creationId="{03DDB4ED-201A-8A26-1356-9CCDC1428FDC}"/>
          </ac:inkMkLst>
        </pc:inkChg>
        <pc:inkChg chg="add mod">
          <ac:chgData name="Kokchun Giang" userId="67e2125d-ec8c-4323-9653-9824a2ad815f" providerId="ADAL" clId="{DCC54989-7FD2-5047-809B-27BA7E8DEEE2}" dt="2024-01-25T18:07:01.775" v="1070"/>
          <ac:inkMkLst>
            <pc:docMk/>
            <pc:sldMk cId="740354111" sldId="333"/>
            <ac:inkMk id="470" creationId="{29AB178C-946B-A47D-4CD7-1A714844D2BD}"/>
          </ac:inkMkLst>
        </pc:inkChg>
        <pc:inkChg chg="add mod">
          <ac:chgData name="Kokchun Giang" userId="67e2125d-ec8c-4323-9653-9824a2ad815f" providerId="ADAL" clId="{DCC54989-7FD2-5047-809B-27BA7E8DEEE2}" dt="2024-01-25T18:07:01.775" v="1070"/>
          <ac:inkMkLst>
            <pc:docMk/>
            <pc:sldMk cId="740354111" sldId="333"/>
            <ac:inkMk id="471" creationId="{6CA52F31-0217-1D1C-F7DD-BE9F686EFAB3}"/>
          </ac:inkMkLst>
        </pc:inkChg>
        <pc:inkChg chg="add mod">
          <ac:chgData name="Kokchun Giang" userId="67e2125d-ec8c-4323-9653-9824a2ad815f" providerId="ADAL" clId="{DCC54989-7FD2-5047-809B-27BA7E8DEEE2}" dt="2024-01-25T18:07:01.775" v="1070"/>
          <ac:inkMkLst>
            <pc:docMk/>
            <pc:sldMk cId="740354111" sldId="333"/>
            <ac:inkMk id="484" creationId="{5D15DD71-5F09-452A-E59E-A437BEF3568F}"/>
          </ac:inkMkLst>
        </pc:inkChg>
        <pc:inkChg chg="add mod">
          <ac:chgData name="Kokchun Giang" userId="67e2125d-ec8c-4323-9653-9824a2ad815f" providerId="ADAL" clId="{DCC54989-7FD2-5047-809B-27BA7E8DEEE2}" dt="2024-01-25T18:07:01.775" v="1070"/>
          <ac:inkMkLst>
            <pc:docMk/>
            <pc:sldMk cId="740354111" sldId="333"/>
            <ac:inkMk id="485" creationId="{A032E730-D944-181F-3462-B119508FA30A}"/>
          </ac:inkMkLst>
        </pc:inkChg>
        <pc:inkChg chg="add mod">
          <ac:chgData name="Kokchun Giang" userId="67e2125d-ec8c-4323-9653-9824a2ad815f" providerId="ADAL" clId="{DCC54989-7FD2-5047-809B-27BA7E8DEEE2}" dt="2024-01-25T18:07:01.775" v="1070"/>
          <ac:inkMkLst>
            <pc:docMk/>
            <pc:sldMk cId="740354111" sldId="333"/>
            <ac:inkMk id="486" creationId="{0D35ECC2-ACD0-70E0-686C-93F096F66953}"/>
          </ac:inkMkLst>
        </pc:inkChg>
        <pc:inkChg chg="add mod">
          <ac:chgData name="Kokchun Giang" userId="67e2125d-ec8c-4323-9653-9824a2ad815f" providerId="ADAL" clId="{DCC54989-7FD2-5047-809B-27BA7E8DEEE2}" dt="2024-01-25T18:07:01.775" v="1070"/>
          <ac:inkMkLst>
            <pc:docMk/>
            <pc:sldMk cId="740354111" sldId="333"/>
            <ac:inkMk id="487" creationId="{8D23D513-FBE4-4F57-633A-6A75F39BB812}"/>
          </ac:inkMkLst>
        </pc:inkChg>
        <pc:inkChg chg="add mod">
          <ac:chgData name="Kokchun Giang" userId="67e2125d-ec8c-4323-9653-9824a2ad815f" providerId="ADAL" clId="{DCC54989-7FD2-5047-809B-27BA7E8DEEE2}" dt="2024-01-25T18:07:01.775" v="1070"/>
          <ac:inkMkLst>
            <pc:docMk/>
            <pc:sldMk cId="740354111" sldId="333"/>
            <ac:inkMk id="488" creationId="{6677B176-D15A-2C06-3BE7-F051576233B3}"/>
          </ac:inkMkLst>
        </pc:inkChg>
        <pc:inkChg chg="add mod">
          <ac:chgData name="Kokchun Giang" userId="67e2125d-ec8c-4323-9653-9824a2ad815f" providerId="ADAL" clId="{DCC54989-7FD2-5047-809B-27BA7E8DEEE2}" dt="2024-01-25T18:07:01.775" v="1070"/>
          <ac:inkMkLst>
            <pc:docMk/>
            <pc:sldMk cId="740354111" sldId="333"/>
            <ac:inkMk id="489" creationId="{0326CD82-5C0A-B0A0-4159-02C6C23AAE43}"/>
          </ac:inkMkLst>
        </pc:inkChg>
        <pc:inkChg chg="add mod">
          <ac:chgData name="Kokchun Giang" userId="67e2125d-ec8c-4323-9653-9824a2ad815f" providerId="ADAL" clId="{DCC54989-7FD2-5047-809B-27BA7E8DEEE2}" dt="2024-01-25T18:07:01.775" v="1070"/>
          <ac:inkMkLst>
            <pc:docMk/>
            <pc:sldMk cId="740354111" sldId="333"/>
            <ac:inkMk id="492" creationId="{575B054F-8B77-F423-6C67-F10CA082F292}"/>
          </ac:inkMkLst>
        </pc:inkChg>
        <pc:inkChg chg="add del">
          <ac:chgData name="Kokchun Giang" userId="67e2125d-ec8c-4323-9653-9824a2ad815f" providerId="ADAL" clId="{DCC54989-7FD2-5047-809B-27BA7E8DEEE2}" dt="2024-01-25T18:07:25.192" v="1094" actId="9405"/>
          <ac:inkMkLst>
            <pc:docMk/>
            <pc:sldMk cId="740354111" sldId="333"/>
            <ac:inkMk id="510" creationId="{0B7E8977-DB04-853B-8FD7-944590BBA3BD}"/>
          </ac:inkMkLst>
        </pc:inkChg>
        <pc:inkChg chg="add del mod">
          <ac:chgData name="Kokchun Giang" userId="67e2125d-ec8c-4323-9653-9824a2ad815f" providerId="ADAL" clId="{DCC54989-7FD2-5047-809B-27BA7E8DEEE2}" dt="2024-01-25T18:07:24.867" v="1093" actId="9405"/>
          <ac:inkMkLst>
            <pc:docMk/>
            <pc:sldMk cId="740354111" sldId="333"/>
            <ac:inkMk id="515" creationId="{8EAA4FF0-AD05-B9D7-27BE-440D2AFA36FD}"/>
          </ac:inkMkLst>
        </pc:inkChg>
        <pc:inkChg chg="add del mod">
          <ac:chgData name="Kokchun Giang" userId="67e2125d-ec8c-4323-9653-9824a2ad815f" providerId="ADAL" clId="{DCC54989-7FD2-5047-809B-27BA7E8DEEE2}" dt="2024-01-25T18:07:24.595" v="1092" actId="9405"/>
          <ac:inkMkLst>
            <pc:docMk/>
            <pc:sldMk cId="740354111" sldId="333"/>
            <ac:inkMk id="516" creationId="{0F14D5EF-5726-4C70-0894-DC78093BDCD1}"/>
          </ac:inkMkLst>
        </pc:inkChg>
        <pc:inkChg chg="add del mod">
          <ac:chgData name="Kokchun Giang" userId="67e2125d-ec8c-4323-9653-9824a2ad815f" providerId="ADAL" clId="{DCC54989-7FD2-5047-809B-27BA7E8DEEE2}" dt="2024-01-25T18:07:24.268" v="1091" actId="9405"/>
          <ac:inkMkLst>
            <pc:docMk/>
            <pc:sldMk cId="740354111" sldId="333"/>
            <ac:inkMk id="517" creationId="{EA135DA2-BF8F-5778-FCFF-75D87303AADD}"/>
          </ac:inkMkLst>
        </pc:inkChg>
        <pc:inkChg chg="add del mod">
          <ac:chgData name="Kokchun Giang" userId="67e2125d-ec8c-4323-9653-9824a2ad815f" providerId="ADAL" clId="{DCC54989-7FD2-5047-809B-27BA7E8DEEE2}" dt="2024-01-25T18:07:23.912" v="1090" actId="9405"/>
          <ac:inkMkLst>
            <pc:docMk/>
            <pc:sldMk cId="740354111" sldId="333"/>
            <ac:inkMk id="518" creationId="{120B5F88-3EE3-1E82-D605-7896CE3A819E}"/>
          </ac:inkMkLst>
        </pc:inkChg>
        <pc:inkChg chg="add del mod">
          <ac:chgData name="Kokchun Giang" userId="67e2125d-ec8c-4323-9653-9824a2ad815f" providerId="ADAL" clId="{DCC54989-7FD2-5047-809B-27BA7E8DEEE2}" dt="2024-01-25T18:07:23.582" v="1089" actId="9405"/>
          <ac:inkMkLst>
            <pc:docMk/>
            <pc:sldMk cId="740354111" sldId="333"/>
            <ac:inkMk id="529" creationId="{D84097C3-8A03-9F7A-D881-75BF8DCC9A44}"/>
          </ac:inkMkLst>
        </pc:inkChg>
        <pc:inkChg chg="add del mod">
          <ac:chgData name="Kokchun Giang" userId="67e2125d-ec8c-4323-9653-9824a2ad815f" providerId="ADAL" clId="{DCC54989-7FD2-5047-809B-27BA7E8DEEE2}" dt="2024-01-25T18:07:23.249" v="1088" actId="9405"/>
          <ac:inkMkLst>
            <pc:docMk/>
            <pc:sldMk cId="740354111" sldId="333"/>
            <ac:inkMk id="530" creationId="{21AC9B99-555B-C340-BCD3-C34C423E6377}"/>
          </ac:inkMkLst>
        </pc:inkChg>
        <pc:inkChg chg="add del mod">
          <ac:chgData name="Kokchun Giang" userId="67e2125d-ec8c-4323-9653-9824a2ad815f" providerId="ADAL" clId="{DCC54989-7FD2-5047-809B-27BA7E8DEEE2}" dt="2024-01-25T18:07:23.002" v="1087" actId="9405"/>
          <ac:inkMkLst>
            <pc:docMk/>
            <pc:sldMk cId="740354111" sldId="333"/>
            <ac:inkMk id="547" creationId="{512591FD-488A-A2E9-F7C0-3EE19FD14818}"/>
          </ac:inkMkLst>
        </pc:inkChg>
        <pc:inkChg chg="add del mod">
          <ac:chgData name="Kokchun Giang" userId="67e2125d-ec8c-4323-9653-9824a2ad815f" providerId="ADAL" clId="{DCC54989-7FD2-5047-809B-27BA7E8DEEE2}" dt="2024-01-25T18:07:22.798" v="1086" actId="9405"/>
          <ac:inkMkLst>
            <pc:docMk/>
            <pc:sldMk cId="740354111" sldId="333"/>
            <ac:inkMk id="556" creationId="{DF0F5F4B-9426-18F0-0964-22DCDD797028}"/>
          </ac:inkMkLst>
        </pc:inkChg>
        <pc:inkChg chg="add del mod">
          <ac:chgData name="Kokchun Giang" userId="67e2125d-ec8c-4323-9653-9824a2ad815f" providerId="ADAL" clId="{DCC54989-7FD2-5047-809B-27BA7E8DEEE2}" dt="2024-01-25T18:07:22.583" v="1085" actId="9405"/>
          <ac:inkMkLst>
            <pc:docMk/>
            <pc:sldMk cId="740354111" sldId="333"/>
            <ac:inkMk id="563" creationId="{1AB5FDC1-FBDF-0B20-2152-729B881CF214}"/>
          </ac:inkMkLst>
        </pc:inkChg>
        <pc:inkChg chg="add del mod">
          <ac:chgData name="Kokchun Giang" userId="67e2125d-ec8c-4323-9653-9824a2ad815f" providerId="ADAL" clId="{DCC54989-7FD2-5047-809B-27BA7E8DEEE2}" dt="2024-01-25T18:07:22.285" v="1084"/>
          <ac:inkMkLst>
            <pc:docMk/>
            <pc:sldMk cId="740354111" sldId="333"/>
            <ac:inkMk id="566" creationId="{B4A878F4-763E-77BF-1972-A2E21A418194}"/>
          </ac:inkMkLst>
        </pc:inkChg>
        <pc:inkChg chg="add mod">
          <ac:chgData name="Kokchun Giang" userId="67e2125d-ec8c-4323-9653-9824a2ad815f" providerId="ADAL" clId="{DCC54989-7FD2-5047-809B-27BA7E8DEEE2}" dt="2024-01-25T18:07:33.705" v="1107"/>
          <ac:inkMkLst>
            <pc:docMk/>
            <pc:sldMk cId="740354111" sldId="333"/>
            <ac:inkMk id="574" creationId="{04FC4FFE-5F69-59A6-2B98-37150869BB53}"/>
          </ac:inkMkLst>
        </pc:inkChg>
        <pc:inkChg chg="add mod">
          <ac:chgData name="Kokchun Giang" userId="67e2125d-ec8c-4323-9653-9824a2ad815f" providerId="ADAL" clId="{DCC54989-7FD2-5047-809B-27BA7E8DEEE2}" dt="2024-01-25T18:07:33.705" v="1107"/>
          <ac:inkMkLst>
            <pc:docMk/>
            <pc:sldMk cId="740354111" sldId="333"/>
            <ac:inkMk id="575" creationId="{C402A4FD-FDF0-A944-01C9-08A2CA3F8640}"/>
          </ac:inkMkLst>
        </pc:inkChg>
        <pc:inkChg chg="add mod">
          <ac:chgData name="Kokchun Giang" userId="67e2125d-ec8c-4323-9653-9824a2ad815f" providerId="ADAL" clId="{DCC54989-7FD2-5047-809B-27BA7E8DEEE2}" dt="2024-01-25T18:07:33.705" v="1107"/>
          <ac:inkMkLst>
            <pc:docMk/>
            <pc:sldMk cId="740354111" sldId="333"/>
            <ac:inkMk id="576" creationId="{727102E9-5B27-B7DD-6E48-BCF32AF50B00}"/>
          </ac:inkMkLst>
        </pc:inkChg>
        <pc:inkChg chg="add mod">
          <ac:chgData name="Kokchun Giang" userId="67e2125d-ec8c-4323-9653-9824a2ad815f" providerId="ADAL" clId="{DCC54989-7FD2-5047-809B-27BA7E8DEEE2}" dt="2024-01-25T18:07:33.705" v="1107"/>
          <ac:inkMkLst>
            <pc:docMk/>
            <pc:sldMk cId="740354111" sldId="333"/>
            <ac:inkMk id="577" creationId="{73FB7181-1D77-E4BF-F519-616570BFEFCE}"/>
          </ac:inkMkLst>
        </pc:inkChg>
        <pc:inkChg chg="add mod">
          <ac:chgData name="Kokchun Giang" userId="67e2125d-ec8c-4323-9653-9824a2ad815f" providerId="ADAL" clId="{DCC54989-7FD2-5047-809B-27BA7E8DEEE2}" dt="2024-01-25T18:07:33.705" v="1107"/>
          <ac:inkMkLst>
            <pc:docMk/>
            <pc:sldMk cId="740354111" sldId="333"/>
            <ac:inkMk id="579" creationId="{3CC9E465-8899-71C0-FAA5-05FB66EDA505}"/>
          </ac:inkMkLst>
        </pc:inkChg>
        <pc:inkChg chg="add mod">
          <ac:chgData name="Kokchun Giang" userId="67e2125d-ec8c-4323-9653-9824a2ad815f" providerId="ADAL" clId="{DCC54989-7FD2-5047-809B-27BA7E8DEEE2}" dt="2024-01-25T18:07:33.705" v="1107"/>
          <ac:inkMkLst>
            <pc:docMk/>
            <pc:sldMk cId="740354111" sldId="333"/>
            <ac:inkMk id="580" creationId="{8221D5C6-3566-044A-1330-8B063EA1DDD9}"/>
          </ac:inkMkLst>
        </pc:inkChg>
        <pc:inkChg chg="add mod">
          <ac:chgData name="Kokchun Giang" userId="67e2125d-ec8c-4323-9653-9824a2ad815f" providerId="ADAL" clId="{DCC54989-7FD2-5047-809B-27BA7E8DEEE2}" dt="2024-01-25T18:07:33.705" v="1107"/>
          <ac:inkMkLst>
            <pc:docMk/>
            <pc:sldMk cId="740354111" sldId="333"/>
            <ac:inkMk id="581" creationId="{4F08548E-6991-04A0-EEE1-503B1BCC28CF}"/>
          </ac:inkMkLst>
        </pc:inkChg>
        <pc:inkChg chg="add mod">
          <ac:chgData name="Kokchun Giang" userId="67e2125d-ec8c-4323-9653-9824a2ad815f" providerId="ADAL" clId="{DCC54989-7FD2-5047-809B-27BA7E8DEEE2}" dt="2024-01-25T18:07:33.705" v="1107"/>
          <ac:inkMkLst>
            <pc:docMk/>
            <pc:sldMk cId="740354111" sldId="333"/>
            <ac:inkMk id="582" creationId="{4FBE72A3-DB8C-821D-992F-239CDD6EBBA9}"/>
          </ac:inkMkLst>
        </pc:inkChg>
        <pc:inkChg chg="add mod">
          <ac:chgData name="Kokchun Giang" userId="67e2125d-ec8c-4323-9653-9824a2ad815f" providerId="ADAL" clId="{DCC54989-7FD2-5047-809B-27BA7E8DEEE2}" dt="2024-01-25T18:07:33.705" v="1107"/>
          <ac:inkMkLst>
            <pc:docMk/>
            <pc:sldMk cId="740354111" sldId="333"/>
            <ac:inkMk id="587" creationId="{74CCBA3C-432E-14AC-CF30-4E0C5C27821E}"/>
          </ac:inkMkLst>
        </pc:inkChg>
        <pc:inkChg chg="add mod">
          <ac:chgData name="Kokchun Giang" userId="67e2125d-ec8c-4323-9653-9824a2ad815f" providerId="ADAL" clId="{DCC54989-7FD2-5047-809B-27BA7E8DEEE2}" dt="2024-01-25T18:07:33.705" v="1107"/>
          <ac:inkMkLst>
            <pc:docMk/>
            <pc:sldMk cId="740354111" sldId="333"/>
            <ac:inkMk id="588" creationId="{0978F1A9-1D58-F6B3-2D2A-CC1D69B3F3B4}"/>
          </ac:inkMkLst>
        </pc:inkChg>
        <pc:inkChg chg="add mod">
          <ac:chgData name="Kokchun Giang" userId="67e2125d-ec8c-4323-9653-9824a2ad815f" providerId="ADAL" clId="{DCC54989-7FD2-5047-809B-27BA7E8DEEE2}" dt="2024-01-25T18:07:33.705" v="1107"/>
          <ac:inkMkLst>
            <pc:docMk/>
            <pc:sldMk cId="740354111" sldId="333"/>
            <ac:inkMk id="589" creationId="{E81E83A7-62EB-34AE-ECD3-2E8C579F1219}"/>
          </ac:inkMkLst>
        </pc:inkChg>
        <pc:inkChg chg="add del mod">
          <ac:chgData name="Kokchun Giang" userId="67e2125d-ec8c-4323-9653-9824a2ad815f" providerId="ADAL" clId="{DCC54989-7FD2-5047-809B-27BA7E8DEEE2}" dt="2024-01-25T18:08:14.086" v="1124"/>
          <ac:inkMkLst>
            <pc:docMk/>
            <pc:sldMk cId="740354111" sldId="333"/>
            <ac:inkMk id="591" creationId="{EB5A9202-B49F-07A8-E25F-56B80D3B8BC3}"/>
          </ac:inkMkLst>
        </pc:inkChg>
        <pc:inkChg chg="add del">
          <ac:chgData name="Kokchun Giang" userId="67e2125d-ec8c-4323-9653-9824a2ad815f" providerId="ADAL" clId="{DCC54989-7FD2-5047-809B-27BA7E8DEEE2}" dt="2024-01-25T18:08:14.081" v="1119"/>
          <ac:inkMkLst>
            <pc:docMk/>
            <pc:sldMk cId="740354111" sldId="333"/>
            <ac:inkMk id="592" creationId="{15AF6A20-44B2-852D-44AE-B3D118579C47}"/>
          </ac:inkMkLst>
        </pc:inkChg>
        <pc:inkChg chg="add del mod">
          <ac:chgData name="Kokchun Giang" userId="67e2125d-ec8c-4323-9653-9824a2ad815f" providerId="ADAL" clId="{DCC54989-7FD2-5047-809B-27BA7E8DEEE2}" dt="2024-01-25T18:08:14.085" v="1123"/>
          <ac:inkMkLst>
            <pc:docMk/>
            <pc:sldMk cId="740354111" sldId="333"/>
            <ac:inkMk id="593" creationId="{4256EE75-BC33-FE30-DF14-1952089E1DDD}"/>
          </ac:inkMkLst>
        </pc:inkChg>
        <pc:inkChg chg="add del mod">
          <ac:chgData name="Kokchun Giang" userId="67e2125d-ec8c-4323-9653-9824a2ad815f" providerId="ADAL" clId="{DCC54989-7FD2-5047-809B-27BA7E8DEEE2}" dt="2024-01-25T18:08:14.079" v="1118"/>
          <ac:inkMkLst>
            <pc:docMk/>
            <pc:sldMk cId="740354111" sldId="333"/>
            <ac:inkMk id="594" creationId="{4070A3C8-A2E0-1AAA-8492-A63536342485}"/>
          </ac:inkMkLst>
        </pc:inkChg>
        <pc:inkChg chg="add del mod">
          <ac:chgData name="Kokchun Giang" userId="67e2125d-ec8c-4323-9653-9824a2ad815f" providerId="ADAL" clId="{DCC54989-7FD2-5047-809B-27BA7E8DEEE2}" dt="2024-01-25T18:08:14.086" v="1125"/>
          <ac:inkMkLst>
            <pc:docMk/>
            <pc:sldMk cId="740354111" sldId="333"/>
            <ac:inkMk id="595" creationId="{DD7AB686-1865-BEB5-0B81-EC9FA2A77D2E}"/>
          </ac:inkMkLst>
        </pc:inkChg>
        <pc:inkChg chg="add del mod">
          <ac:chgData name="Kokchun Giang" userId="67e2125d-ec8c-4323-9653-9824a2ad815f" providerId="ADAL" clId="{DCC54989-7FD2-5047-809B-27BA7E8DEEE2}" dt="2024-01-25T18:08:14.084" v="1121"/>
          <ac:inkMkLst>
            <pc:docMk/>
            <pc:sldMk cId="740354111" sldId="333"/>
            <ac:inkMk id="596" creationId="{3A56C2BF-C516-875F-6FD0-47F6E5F8237C}"/>
          </ac:inkMkLst>
        </pc:inkChg>
        <pc:inkChg chg="add del mod">
          <ac:chgData name="Kokchun Giang" userId="67e2125d-ec8c-4323-9653-9824a2ad815f" providerId="ADAL" clId="{DCC54989-7FD2-5047-809B-27BA7E8DEEE2}" dt="2024-01-25T18:08:14.083" v="1120"/>
          <ac:inkMkLst>
            <pc:docMk/>
            <pc:sldMk cId="740354111" sldId="333"/>
            <ac:inkMk id="597" creationId="{D052AF67-7793-C8E8-FD10-05F86D7264C2}"/>
          </ac:inkMkLst>
        </pc:inkChg>
        <pc:inkChg chg="add del mod">
          <ac:chgData name="Kokchun Giang" userId="67e2125d-ec8c-4323-9653-9824a2ad815f" providerId="ADAL" clId="{DCC54989-7FD2-5047-809B-27BA7E8DEEE2}" dt="2024-01-25T18:08:14.085" v="1122"/>
          <ac:inkMkLst>
            <pc:docMk/>
            <pc:sldMk cId="740354111" sldId="333"/>
            <ac:inkMk id="598" creationId="{735E7DA5-30E1-4770-7B0A-6DC77E4B9AF5}"/>
          </ac:inkMkLst>
        </pc:inkChg>
        <pc:inkChg chg="add del mod">
          <ac:chgData name="Kokchun Giang" userId="67e2125d-ec8c-4323-9653-9824a2ad815f" providerId="ADAL" clId="{DCC54989-7FD2-5047-809B-27BA7E8DEEE2}" dt="2024-01-25T18:08:14.087" v="1126"/>
          <ac:inkMkLst>
            <pc:docMk/>
            <pc:sldMk cId="740354111" sldId="333"/>
            <ac:inkMk id="599" creationId="{E85A0208-C89A-0C4A-DBBB-35FD20C9764E}"/>
          </ac:inkMkLst>
        </pc:inkChg>
        <pc:inkChg chg="add mod">
          <ac:chgData name="Kokchun Giang" userId="67e2125d-ec8c-4323-9653-9824a2ad815f" providerId="ADAL" clId="{DCC54989-7FD2-5047-809B-27BA7E8DEEE2}" dt="2024-01-25T18:08:21.156" v="1135"/>
          <ac:inkMkLst>
            <pc:docMk/>
            <pc:sldMk cId="740354111" sldId="333"/>
            <ac:inkMk id="601" creationId="{56750EA7-858C-FDFB-177B-62ED057DB798}"/>
          </ac:inkMkLst>
        </pc:inkChg>
        <pc:inkChg chg="add mod">
          <ac:chgData name="Kokchun Giang" userId="67e2125d-ec8c-4323-9653-9824a2ad815f" providerId="ADAL" clId="{DCC54989-7FD2-5047-809B-27BA7E8DEEE2}" dt="2024-01-25T18:08:21.156" v="1135"/>
          <ac:inkMkLst>
            <pc:docMk/>
            <pc:sldMk cId="740354111" sldId="333"/>
            <ac:inkMk id="602" creationId="{02890845-5ED0-525D-DA64-B636F5DA65B8}"/>
          </ac:inkMkLst>
        </pc:inkChg>
        <pc:inkChg chg="add mod">
          <ac:chgData name="Kokchun Giang" userId="67e2125d-ec8c-4323-9653-9824a2ad815f" providerId="ADAL" clId="{DCC54989-7FD2-5047-809B-27BA7E8DEEE2}" dt="2024-01-25T18:08:21.156" v="1135"/>
          <ac:inkMkLst>
            <pc:docMk/>
            <pc:sldMk cId="740354111" sldId="333"/>
            <ac:inkMk id="603" creationId="{3D8E36B3-2638-3B76-5059-7D005EF67DD5}"/>
          </ac:inkMkLst>
        </pc:inkChg>
        <pc:inkChg chg="add mod">
          <ac:chgData name="Kokchun Giang" userId="67e2125d-ec8c-4323-9653-9824a2ad815f" providerId="ADAL" clId="{DCC54989-7FD2-5047-809B-27BA7E8DEEE2}" dt="2024-01-25T18:08:21.156" v="1135"/>
          <ac:inkMkLst>
            <pc:docMk/>
            <pc:sldMk cId="740354111" sldId="333"/>
            <ac:inkMk id="604" creationId="{47428E03-748D-8317-559C-45B32AB5FAAE}"/>
          </ac:inkMkLst>
        </pc:inkChg>
        <pc:inkChg chg="add mod">
          <ac:chgData name="Kokchun Giang" userId="67e2125d-ec8c-4323-9653-9824a2ad815f" providerId="ADAL" clId="{DCC54989-7FD2-5047-809B-27BA7E8DEEE2}" dt="2024-01-25T18:08:21.156" v="1135"/>
          <ac:inkMkLst>
            <pc:docMk/>
            <pc:sldMk cId="740354111" sldId="333"/>
            <ac:inkMk id="605" creationId="{E4DB5562-6F72-8B86-012B-EFB272F9D563}"/>
          </ac:inkMkLst>
        </pc:inkChg>
        <pc:inkChg chg="add mod">
          <ac:chgData name="Kokchun Giang" userId="67e2125d-ec8c-4323-9653-9824a2ad815f" providerId="ADAL" clId="{DCC54989-7FD2-5047-809B-27BA7E8DEEE2}" dt="2024-01-25T18:08:21.156" v="1135"/>
          <ac:inkMkLst>
            <pc:docMk/>
            <pc:sldMk cId="740354111" sldId="333"/>
            <ac:inkMk id="606" creationId="{E44849E1-5C68-EB24-CABC-CFA1962F2A8A}"/>
          </ac:inkMkLst>
        </pc:inkChg>
        <pc:inkChg chg="add mod">
          <ac:chgData name="Kokchun Giang" userId="67e2125d-ec8c-4323-9653-9824a2ad815f" providerId="ADAL" clId="{DCC54989-7FD2-5047-809B-27BA7E8DEEE2}" dt="2024-01-25T18:08:21.156" v="1135"/>
          <ac:inkMkLst>
            <pc:docMk/>
            <pc:sldMk cId="740354111" sldId="333"/>
            <ac:inkMk id="607" creationId="{278C35AF-68DA-8F2E-8F7B-008D64BADD60}"/>
          </ac:inkMkLst>
        </pc:inkChg>
        <pc:inkChg chg="add mod">
          <ac:chgData name="Kokchun Giang" userId="67e2125d-ec8c-4323-9653-9824a2ad815f" providerId="ADAL" clId="{DCC54989-7FD2-5047-809B-27BA7E8DEEE2}" dt="2024-01-25T18:08:21.156" v="1135"/>
          <ac:inkMkLst>
            <pc:docMk/>
            <pc:sldMk cId="740354111" sldId="333"/>
            <ac:inkMk id="608" creationId="{469BB4DC-299B-9668-6011-EA5C09B1ADE2}"/>
          </ac:inkMkLst>
        </pc:inkChg>
        <pc:inkChg chg="add mod">
          <ac:chgData name="Kokchun Giang" userId="67e2125d-ec8c-4323-9653-9824a2ad815f" providerId="ADAL" clId="{DCC54989-7FD2-5047-809B-27BA7E8DEEE2}" dt="2024-01-25T18:08:24.701" v="1143"/>
          <ac:inkMkLst>
            <pc:docMk/>
            <pc:sldMk cId="740354111" sldId="333"/>
            <ac:inkMk id="611" creationId="{583F4F28-9E84-DFBE-D555-FDA9393857F9}"/>
          </ac:inkMkLst>
        </pc:inkChg>
        <pc:inkChg chg="add mod">
          <ac:chgData name="Kokchun Giang" userId="67e2125d-ec8c-4323-9653-9824a2ad815f" providerId="ADAL" clId="{DCC54989-7FD2-5047-809B-27BA7E8DEEE2}" dt="2024-01-25T18:08:24.701" v="1143"/>
          <ac:inkMkLst>
            <pc:docMk/>
            <pc:sldMk cId="740354111" sldId="333"/>
            <ac:inkMk id="612" creationId="{55FADA68-7EDB-C726-2C9E-C007D13347F0}"/>
          </ac:inkMkLst>
        </pc:inkChg>
        <pc:inkChg chg="add mod">
          <ac:chgData name="Kokchun Giang" userId="67e2125d-ec8c-4323-9653-9824a2ad815f" providerId="ADAL" clId="{DCC54989-7FD2-5047-809B-27BA7E8DEEE2}" dt="2024-01-25T18:08:24.701" v="1143"/>
          <ac:inkMkLst>
            <pc:docMk/>
            <pc:sldMk cId="740354111" sldId="333"/>
            <ac:inkMk id="613" creationId="{03F3D6ED-9B8D-E6C9-A577-266C55CA4C7A}"/>
          </ac:inkMkLst>
        </pc:inkChg>
        <pc:inkChg chg="add mod">
          <ac:chgData name="Kokchun Giang" userId="67e2125d-ec8c-4323-9653-9824a2ad815f" providerId="ADAL" clId="{DCC54989-7FD2-5047-809B-27BA7E8DEEE2}" dt="2024-01-25T18:08:24.701" v="1143"/>
          <ac:inkMkLst>
            <pc:docMk/>
            <pc:sldMk cId="740354111" sldId="333"/>
            <ac:inkMk id="614" creationId="{C9D38959-DA09-8941-6498-DA8F2BEAA9FA}"/>
          </ac:inkMkLst>
        </pc:inkChg>
        <pc:inkChg chg="add mod">
          <ac:chgData name="Kokchun Giang" userId="67e2125d-ec8c-4323-9653-9824a2ad815f" providerId="ADAL" clId="{DCC54989-7FD2-5047-809B-27BA7E8DEEE2}" dt="2024-01-25T18:08:24.701" v="1143"/>
          <ac:inkMkLst>
            <pc:docMk/>
            <pc:sldMk cId="740354111" sldId="333"/>
            <ac:inkMk id="615" creationId="{D1A941EE-CFAC-3554-4181-875C07F3173C}"/>
          </ac:inkMkLst>
        </pc:inkChg>
        <pc:inkChg chg="add mod">
          <ac:chgData name="Kokchun Giang" userId="67e2125d-ec8c-4323-9653-9824a2ad815f" providerId="ADAL" clId="{DCC54989-7FD2-5047-809B-27BA7E8DEEE2}" dt="2024-01-25T18:08:24.701" v="1143"/>
          <ac:inkMkLst>
            <pc:docMk/>
            <pc:sldMk cId="740354111" sldId="333"/>
            <ac:inkMk id="616" creationId="{8CBD25D3-8E35-964A-8C9B-37B12ABADD05}"/>
          </ac:inkMkLst>
        </pc:inkChg>
        <pc:inkChg chg="add mod">
          <ac:chgData name="Kokchun Giang" userId="67e2125d-ec8c-4323-9653-9824a2ad815f" providerId="ADAL" clId="{DCC54989-7FD2-5047-809B-27BA7E8DEEE2}" dt="2024-01-25T18:08:24.701" v="1143"/>
          <ac:inkMkLst>
            <pc:docMk/>
            <pc:sldMk cId="740354111" sldId="333"/>
            <ac:inkMk id="617" creationId="{2413C8D6-C26E-FF24-7CA7-D1A7E8C54DD8}"/>
          </ac:inkMkLst>
        </pc:inkChg>
        <pc:inkChg chg="add mod">
          <ac:chgData name="Kokchun Giang" userId="67e2125d-ec8c-4323-9653-9824a2ad815f" providerId="ADAL" clId="{DCC54989-7FD2-5047-809B-27BA7E8DEEE2}" dt="2024-01-25T18:08:27.263" v="1149"/>
          <ac:inkMkLst>
            <pc:docMk/>
            <pc:sldMk cId="740354111" sldId="333"/>
            <ac:inkMk id="619" creationId="{49A89B85-E5DD-C10B-B3C9-CD90BE7C05D8}"/>
          </ac:inkMkLst>
        </pc:inkChg>
        <pc:inkChg chg="add mod">
          <ac:chgData name="Kokchun Giang" userId="67e2125d-ec8c-4323-9653-9824a2ad815f" providerId="ADAL" clId="{DCC54989-7FD2-5047-809B-27BA7E8DEEE2}" dt="2024-01-25T18:08:27.263" v="1149"/>
          <ac:inkMkLst>
            <pc:docMk/>
            <pc:sldMk cId="740354111" sldId="333"/>
            <ac:inkMk id="620" creationId="{93CB7685-662F-877B-DE39-30EE5752B8E5}"/>
          </ac:inkMkLst>
        </pc:inkChg>
        <pc:inkChg chg="add mod">
          <ac:chgData name="Kokchun Giang" userId="67e2125d-ec8c-4323-9653-9824a2ad815f" providerId="ADAL" clId="{DCC54989-7FD2-5047-809B-27BA7E8DEEE2}" dt="2024-01-25T18:08:27.263" v="1149"/>
          <ac:inkMkLst>
            <pc:docMk/>
            <pc:sldMk cId="740354111" sldId="333"/>
            <ac:inkMk id="621" creationId="{2244EB1F-C000-B02C-3DE9-736F67FC387B}"/>
          </ac:inkMkLst>
        </pc:inkChg>
        <pc:inkChg chg="add mod">
          <ac:chgData name="Kokchun Giang" userId="67e2125d-ec8c-4323-9653-9824a2ad815f" providerId="ADAL" clId="{DCC54989-7FD2-5047-809B-27BA7E8DEEE2}" dt="2024-01-25T18:08:27.263" v="1149"/>
          <ac:inkMkLst>
            <pc:docMk/>
            <pc:sldMk cId="740354111" sldId="333"/>
            <ac:inkMk id="622" creationId="{93BCD760-3F43-923F-8975-6C2BF966BC0B}"/>
          </ac:inkMkLst>
        </pc:inkChg>
        <pc:inkChg chg="add mod">
          <ac:chgData name="Kokchun Giang" userId="67e2125d-ec8c-4323-9653-9824a2ad815f" providerId="ADAL" clId="{DCC54989-7FD2-5047-809B-27BA7E8DEEE2}" dt="2024-01-25T18:08:27.263" v="1149"/>
          <ac:inkMkLst>
            <pc:docMk/>
            <pc:sldMk cId="740354111" sldId="333"/>
            <ac:inkMk id="623" creationId="{564DBC82-C15B-2B4F-58B4-BF2E74CB7EE1}"/>
          </ac:inkMkLst>
        </pc:inkChg>
        <pc:inkChg chg="add mod">
          <ac:chgData name="Kokchun Giang" userId="67e2125d-ec8c-4323-9653-9824a2ad815f" providerId="ADAL" clId="{DCC54989-7FD2-5047-809B-27BA7E8DEEE2}" dt="2024-01-25T18:09:01.104" v="1188"/>
          <ac:inkMkLst>
            <pc:docMk/>
            <pc:sldMk cId="740354111" sldId="333"/>
            <ac:inkMk id="625" creationId="{C300E3A2-0586-7D8A-26B4-6C325C95EC9B}"/>
          </ac:inkMkLst>
        </pc:inkChg>
        <pc:inkChg chg="add mod">
          <ac:chgData name="Kokchun Giang" userId="67e2125d-ec8c-4323-9653-9824a2ad815f" providerId="ADAL" clId="{DCC54989-7FD2-5047-809B-27BA7E8DEEE2}" dt="2024-01-25T18:09:01.104" v="1188"/>
          <ac:inkMkLst>
            <pc:docMk/>
            <pc:sldMk cId="740354111" sldId="333"/>
            <ac:inkMk id="626" creationId="{D5EF22AA-5495-F844-EC82-0A5DB7A0E3E6}"/>
          </ac:inkMkLst>
        </pc:inkChg>
        <pc:inkChg chg="add mod">
          <ac:chgData name="Kokchun Giang" userId="67e2125d-ec8c-4323-9653-9824a2ad815f" providerId="ADAL" clId="{DCC54989-7FD2-5047-809B-27BA7E8DEEE2}" dt="2024-01-25T18:09:01.104" v="1188"/>
          <ac:inkMkLst>
            <pc:docMk/>
            <pc:sldMk cId="740354111" sldId="333"/>
            <ac:inkMk id="627" creationId="{8BEB4E80-0100-D7E1-FCC1-60865850C351}"/>
          </ac:inkMkLst>
        </pc:inkChg>
        <pc:inkChg chg="add mod">
          <ac:chgData name="Kokchun Giang" userId="67e2125d-ec8c-4323-9653-9824a2ad815f" providerId="ADAL" clId="{DCC54989-7FD2-5047-809B-27BA7E8DEEE2}" dt="2024-01-25T18:09:01.104" v="1188"/>
          <ac:inkMkLst>
            <pc:docMk/>
            <pc:sldMk cId="740354111" sldId="333"/>
            <ac:inkMk id="628" creationId="{35189A4D-F788-D0C7-0C7C-33EAADAC6472}"/>
          </ac:inkMkLst>
        </pc:inkChg>
        <pc:inkChg chg="add mod">
          <ac:chgData name="Kokchun Giang" userId="67e2125d-ec8c-4323-9653-9824a2ad815f" providerId="ADAL" clId="{DCC54989-7FD2-5047-809B-27BA7E8DEEE2}" dt="2024-01-25T18:09:01.104" v="1188"/>
          <ac:inkMkLst>
            <pc:docMk/>
            <pc:sldMk cId="740354111" sldId="333"/>
            <ac:inkMk id="629" creationId="{B0902CF6-9219-E511-7F61-DF93D3D4D67E}"/>
          </ac:inkMkLst>
        </pc:inkChg>
        <pc:inkChg chg="add mod">
          <ac:chgData name="Kokchun Giang" userId="67e2125d-ec8c-4323-9653-9824a2ad815f" providerId="ADAL" clId="{DCC54989-7FD2-5047-809B-27BA7E8DEEE2}" dt="2024-01-25T18:09:01.104" v="1188"/>
          <ac:inkMkLst>
            <pc:docMk/>
            <pc:sldMk cId="740354111" sldId="333"/>
            <ac:inkMk id="630" creationId="{CE383A5C-7A34-BE54-3983-59571E2B2D26}"/>
          </ac:inkMkLst>
        </pc:inkChg>
        <pc:inkChg chg="add mod">
          <ac:chgData name="Kokchun Giang" userId="67e2125d-ec8c-4323-9653-9824a2ad815f" providerId="ADAL" clId="{DCC54989-7FD2-5047-809B-27BA7E8DEEE2}" dt="2024-01-25T18:09:01.104" v="1188"/>
          <ac:inkMkLst>
            <pc:docMk/>
            <pc:sldMk cId="740354111" sldId="333"/>
            <ac:inkMk id="632" creationId="{5CBD5E96-00EF-ADDE-DB85-DD57C432D525}"/>
          </ac:inkMkLst>
        </pc:inkChg>
        <pc:inkChg chg="add mod">
          <ac:chgData name="Kokchun Giang" userId="67e2125d-ec8c-4323-9653-9824a2ad815f" providerId="ADAL" clId="{DCC54989-7FD2-5047-809B-27BA7E8DEEE2}" dt="2024-01-25T18:09:01.104" v="1188"/>
          <ac:inkMkLst>
            <pc:docMk/>
            <pc:sldMk cId="740354111" sldId="333"/>
            <ac:inkMk id="633" creationId="{B8A8DA79-1A98-835F-D578-85090963FECB}"/>
          </ac:inkMkLst>
        </pc:inkChg>
        <pc:inkChg chg="add mod">
          <ac:chgData name="Kokchun Giang" userId="67e2125d-ec8c-4323-9653-9824a2ad815f" providerId="ADAL" clId="{DCC54989-7FD2-5047-809B-27BA7E8DEEE2}" dt="2024-01-25T18:09:01.104" v="1188"/>
          <ac:inkMkLst>
            <pc:docMk/>
            <pc:sldMk cId="740354111" sldId="333"/>
            <ac:inkMk id="634" creationId="{BE6BE486-7457-84FE-E2BF-B4D0653DE7CA}"/>
          </ac:inkMkLst>
        </pc:inkChg>
        <pc:inkChg chg="add mod">
          <ac:chgData name="Kokchun Giang" userId="67e2125d-ec8c-4323-9653-9824a2ad815f" providerId="ADAL" clId="{DCC54989-7FD2-5047-809B-27BA7E8DEEE2}" dt="2024-01-25T18:09:01.104" v="1188"/>
          <ac:inkMkLst>
            <pc:docMk/>
            <pc:sldMk cId="740354111" sldId="333"/>
            <ac:inkMk id="635" creationId="{DF85BDD7-9DD1-BCF5-03B0-13C77F1ED5EF}"/>
          </ac:inkMkLst>
        </pc:inkChg>
        <pc:inkChg chg="add mod">
          <ac:chgData name="Kokchun Giang" userId="67e2125d-ec8c-4323-9653-9824a2ad815f" providerId="ADAL" clId="{DCC54989-7FD2-5047-809B-27BA7E8DEEE2}" dt="2024-01-25T18:09:01.104" v="1188"/>
          <ac:inkMkLst>
            <pc:docMk/>
            <pc:sldMk cId="740354111" sldId="333"/>
            <ac:inkMk id="636" creationId="{8B9593EF-560D-EC3F-6E98-C75F4F259DCA}"/>
          </ac:inkMkLst>
        </pc:inkChg>
        <pc:inkChg chg="add mod">
          <ac:chgData name="Kokchun Giang" userId="67e2125d-ec8c-4323-9653-9824a2ad815f" providerId="ADAL" clId="{DCC54989-7FD2-5047-809B-27BA7E8DEEE2}" dt="2024-01-25T18:09:01.104" v="1188"/>
          <ac:inkMkLst>
            <pc:docMk/>
            <pc:sldMk cId="740354111" sldId="333"/>
            <ac:inkMk id="637" creationId="{FB2C94CF-F9F6-B0E3-9916-8804FEC0F12A}"/>
          </ac:inkMkLst>
        </pc:inkChg>
        <pc:inkChg chg="add mod">
          <ac:chgData name="Kokchun Giang" userId="67e2125d-ec8c-4323-9653-9824a2ad815f" providerId="ADAL" clId="{DCC54989-7FD2-5047-809B-27BA7E8DEEE2}" dt="2024-01-25T18:09:01.104" v="1188"/>
          <ac:inkMkLst>
            <pc:docMk/>
            <pc:sldMk cId="740354111" sldId="333"/>
            <ac:inkMk id="639" creationId="{6867216F-ACBF-4378-6395-5B8827D368A1}"/>
          </ac:inkMkLst>
        </pc:inkChg>
        <pc:inkChg chg="add mod">
          <ac:chgData name="Kokchun Giang" userId="67e2125d-ec8c-4323-9653-9824a2ad815f" providerId="ADAL" clId="{DCC54989-7FD2-5047-809B-27BA7E8DEEE2}" dt="2024-01-25T18:09:01.104" v="1188"/>
          <ac:inkMkLst>
            <pc:docMk/>
            <pc:sldMk cId="740354111" sldId="333"/>
            <ac:inkMk id="640" creationId="{E7F75075-6111-4A9B-C8C6-785F1BEEBFB4}"/>
          </ac:inkMkLst>
        </pc:inkChg>
        <pc:inkChg chg="add mod">
          <ac:chgData name="Kokchun Giang" userId="67e2125d-ec8c-4323-9653-9824a2ad815f" providerId="ADAL" clId="{DCC54989-7FD2-5047-809B-27BA7E8DEEE2}" dt="2024-01-25T18:09:01.104" v="1188"/>
          <ac:inkMkLst>
            <pc:docMk/>
            <pc:sldMk cId="740354111" sldId="333"/>
            <ac:inkMk id="641" creationId="{CA3EAC68-65A3-23DD-EA5C-45B3F7DF3D03}"/>
          </ac:inkMkLst>
        </pc:inkChg>
        <pc:inkChg chg="add mod">
          <ac:chgData name="Kokchun Giang" userId="67e2125d-ec8c-4323-9653-9824a2ad815f" providerId="ADAL" clId="{DCC54989-7FD2-5047-809B-27BA7E8DEEE2}" dt="2024-01-25T18:09:01.104" v="1188"/>
          <ac:inkMkLst>
            <pc:docMk/>
            <pc:sldMk cId="740354111" sldId="333"/>
            <ac:inkMk id="642" creationId="{64EA6CDC-2D8F-FF0E-5F01-010A13368D2B}"/>
          </ac:inkMkLst>
        </pc:inkChg>
        <pc:inkChg chg="add mod">
          <ac:chgData name="Kokchun Giang" userId="67e2125d-ec8c-4323-9653-9824a2ad815f" providerId="ADAL" clId="{DCC54989-7FD2-5047-809B-27BA7E8DEEE2}" dt="2024-01-25T18:09:01.104" v="1188"/>
          <ac:inkMkLst>
            <pc:docMk/>
            <pc:sldMk cId="740354111" sldId="333"/>
            <ac:inkMk id="643" creationId="{78CB8A9E-03BE-F55A-F8B3-6DE1E42E4AE4}"/>
          </ac:inkMkLst>
        </pc:inkChg>
        <pc:inkChg chg="add mod">
          <ac:chgData name="Kokchun Giang" userId="67e2125d-ec8c-4323-9653-9824a2ad815f" providerId="ADAL" clId="{DCC54989-7FD2-5047-809B-27BA7E8DEEE2}" dt="2024-01-25T18:09:03.666" v="1193"/>
          <ac:inkMkLst>
            <pc:docMk/>
            <pc:sldMk cId="740354111" sldId="333"/>
            <ac:inkMk id="645" creationId="{1778D8DF-982B-11A3-67D8-E2F717EFAAD8}"/>
          </ac:inkMkLst>
        </pc:inkChg>
        <pc:inkChg chg="add mod">
          <ac:chgData name="Kokchun Giang" userId="67e2125d-ec8c-4323-9653-9824a2ad815f" providerId="ADAL" clId="{DCC54989-7FD2-5047-809B-27BA7E8DEEE2}" dt="2024-01-25T18:09:03.666" v="1193"/>
          <ac:inkMkLst>
            <pc:docMk/>
            <pc:sldMk cId="740354111" sldId="333"/>
            <ac:inkMk id="646" creationId="{6237220C-935D-17C6-833B-CA9ABA503CFF}"/>
          </ac:inkMkLst>
        </pc:inkChg>
        <pc:inkChg chg="add mod">
          <ac:chgData name="Kokchun Giang" userId="67e2125d-ec8c-4323-9653-9824a2ad815f" providerId="ADAL" clId="{DCC54989-7FD2-5047-809B-27BA7E8DEEE2}" dt="2024-01-25T18:09:03.666" v="1193"/>
          <ac:inkMkLst>
            <pc:docMk/>
            <pc:sldMk cId="740354111" sldId="333"/>
            <ac:inkMk id="647" creationId="{36859459-31C1-F0C4-5FA3-38C43D0A65B0}"/>
          </ac:inkMkLst>
        </pc:inkChg>
        <pc:inkChg chg="add mod">
          <ac:chgData name="Kokchun Giang" userId="67e2125d-ec8c-4323-9653-9824a2ad815f" providerId="ADAL" clId="{DCC54989-7FD2-5047-809B-27BA7E8DEEE2}" dt="2024-01-25T18:09:03.666" v="1193"/>
          <ac:inkMkLst>
            <pc:docMk/>
            <pc:sldMk cId="740354111" sldId="333"/>
            <ac:inkMk id="648" creationId="{4C81EE0E-149F-C749-C97F-02165E2A209F}"/>
          </ac:inkMkLst>
        </pc:inkChg>
        <pc:inkChg chg="add mod">
          <ac:chgData name="Kokchun Giang" userId="67e2125d-ec8c-4323-9653-9824a2ad815f" providerId="ADAL" clId="{DCC54989-7FD2-5047-809B-27BA7E8DEEE2}" dt="2024-01-25T18:09:24.825" v="1205"/>
          <ac:inkMkLst>
            <pc:docMk/>
            <pc:sldMk cId="740354111" sldId="333"/>
            <ac:inkMk id="650" creationId="{E8FFFF3C-06E8-DCFB-6957-A39A6BA7286D}"/>
          </ac:inkMkLst>
        </pc:inkChg>
        <pc:inkChg chg="add mod">
          <ac:chgData name="Kokchun Giang" userId="67e2125d-ec8c-4323-9653-9824a2ad815f" providerId="ADAL" clId="{DCC54989-7FD2-5047-809B-27BA7E8DEEE2}" dt="2024-01-25T18:09:24.825" v="1205"/>
          <ac:inkMkLst>
            <pc:docMk/>
            <pc:sldMk cId="740354111" sldId="333"/>
            <ac:inkMk id="651" creationId="{2A76BDE2-BB51-AC31-4287-E35B407F5BA1}"/>
          </ac:inkMkLst>
        </pc:inkChg>
        <pc:inkChg chg="add mod">
          <ac:chgData name="Kokchun Giang" userId="67e2125d-ec8c-4323-9653-9824a2ad815f" providerId="ADAL" clId="{DCC54989-7FD2-5047-809B-27BA7E8DEEE2}" dt="2024-01-25T18:09:24.825" v="1205"/>
          <ac:inkMkLst>
            <pc:docMk/>
            <pc:sldMk cId="740354111" sldId="333"/>
            <ac:inkMk id="652" creationId="{3F35C055-61DD-9EFC-CD91-02C0FED209B8}"/>
          </ac:inkMkLst>
        </pc:inkChg>
        <pc:inkChg chg="add mod">
          <ac:chgData name="Kokchun Giang" userId="67e2125d-ec8c-4323-9653-9824a2ad815f" providerId="ADAL" clId="{DCC54989-7FD2-5047-809B-27BA7E8DEEE2}" dt="2024-01-25T18:09:24.825" v="1205"/>
          <ac:inkMkLst>
            <pc:docMk/>
            <pc:sldMk cId="740354111" sldId="333"/>
            <ac:inkMk id="653" creationId="{E91CA05D-C567-7F9B-8E6F-C800574466E6}"/>
          </ac:inkMkLst>
        </pc:inkChg>
        <pc:inkChg chg="add mod">
          <ac:chgData name="Kokchun Giang" userId="67e2125d-ec8c-4323-9653-9824a2ad815f" providerId="ADAL" clId="{DCC54989-7FD2-5047-809B-27BA7E8DEEE2}" dt="2024-01-25T18:09:24.825" v="1205"/>
          <ac:inkMkLst>
            <pc:docMk/>
            <pc:sldMk cId="740354111" sldId="333"/>
            <ac:inkMk id="654" creationId="{93772364-645B-1B5D-F05A-EE57813981ED}"/>
          </ac:inkMkLst>
        </pc:inkChg>
        <pc:inkChg chg="add mod">
          <ac:chgData name="Kokchun Giang" userId="67e2125d-ec8c-4323-9653-9824a2ad815f" providerId="ADAL" clId="{DCC54989-7FD2-5047-809B-27BA7E8DEEE2}" dt="2024-01-25T18:09:24.825" v="1205"/>
          <ac:inkMkLst>
            <pc:docMk/>
            <pc:sldMk cId="740354111" sldId="333"/>
            <ac:inkMk id="655" creationId="{3353B456-91F2-4F75-BB37-1310427848BC}"/>
          </ac:inkMkLst>
        </pc:inkChg>
        <pc:inkChg chg="add mod">
          <ac:chgData name="Kokchun Giang" userId="67e2125d-ec8c-4323-9653-9824a2ad815f" providerId="ADAL" clId="{DCC54989-7FD2-5047-809B-27BA7E8DEEE2}" dt="2024-01-25T18:09:24.825" v="1205"/>
          <ac:inkMkLst>
            <pc:docMk/>
            <pc:sldMk cId="740354111" sldId="333"/>
            <ac:inkMk id="656" creationId="{A8E1B7B6-6623-A3F1-BBE3-D875B153152E}"/>
          </ac:inkMkLst>
        </pc:inkChg>
        <pc:inkChg chg="add mod">
          <ac:chgData name="Kokchun Giang" userId="67e2125d-ec8c-4323-9653-9824a2ad815f" providerId="ADAL" clId="{DCC54989-7FD2-5047-809B-27BA7E8DEEE2}" dt="2024-01-25T18:09:24.825" v="1205"/>
          <ac:inkMkLst>
            <pc:docMk/>
            <pc:sldMk cId="740354111" sldId="333"/>
            <ac:inkMk id="657" creationId="{88D66360-B3DE-F9CE-7DF8-63335AC3C2EB}"/>
          </ac:inkMkLst>
        </pc:inkChg>
        <pc:inkChg chg="add mod">
          <ac:chgData name="Kokchun Giang" userId="67e2125d-ec8c-4323-9653-9824a2ad815f" providerId="ADAL" clId="{DCC54989-7FD2-5047-809B-27BA7E8DEEE2}" dt="2024-01-25T18:09:24.825" v="1205"/>
          <ac:inkMkLst>
            <pc:docMk/>
            <pc:sldMk cId="740354111" sldId="333"/>
            <ac:inkMk id="658" creationId="{08839BF4-A05C-61A6-301E-BBF51C435E98}"/>
          </ac:inkMkLst>
        </pc:inkChg>
        <pc:inkChg chg="add mod">
          <ac:chgData name="Kokchun Giang" userId="67e2125d-ec8c-4323-9653-9824a2ad815f" providerId="ADAL" clId="{DCC54989-7FD2-5047-809B-27BA7E8DEEE2}" dt="2024-01-25T18:09:24.825" v="1205"/>
          <ac:inkMkLst>
            <pc:docMk/>
            <pc:sldMk cId="740354111" sldId="333"/>
            <ac:inkMk id="659" creationId="{B09B6FC1-5CD2-FE3C-90D7-3033858F2192}"/>
          </ac:inkMkLst>
        </pc:inkChg>
        <pc:inkChg chg="add mod">
          <ac:chgData name="Kokchun Giang" userId="67e2125d-ec8c-4323-9653-9824a2ad815f" providerId="ADAL" clId="{DCC54989-7FD2-5047-809B-27BA7E8DEEE2}" dt="2024-01-25T18:09:24.825" v="1205"/>
          <ac:inkMkLst>
            <pc:docMk/>
            <pc:sldMk cId="740354111" sldId="333"/>
            <ac:inkMk id="660" creationId="{23E34ADD-524D-F41E-0352-D45ABD5659E1}"/>
          </ac:inkMkLst>
        </pc:inkChg>
        <pc:inkChg chg="add mod">
          <ac:chgData name="Kokchun Giang" userId="67e2125d-ec8c-4323-9653-9824a2ad815f" providerId="ADAL" clId="{DCC54989-7FD2-5047-809B-27BA7E8DEEE2}" dt="2024-01-25T18:10:46.269" v="1218"/>
          <ac:inkMkLst>
            <pc:docMk/>
            <pc:sldMk cId="740354111" sldId="333"/>
            <ac:inkMk id="663" creationId="{46FB159F-195E-EF12-43E7-0D57F943992C}"/>
          </ac:inkMkLst>
        </pc:inkChg>
        <pc:inkChg chg="add mod">
          <ac:chgData name="Kokchun Giang" userId="67e2125d-ec8c-4323-9653-9824a2ad815f" providerId="ADAL" clId="{DCC54989-7FD2-5047-809B-27BA7E8DEEE2}" dt="2024-01-25T18:10:46.269" v="1218"/>
          <ac:inkMkLst>
            <pc:docMk/>
            <pc:sldMk cId="740354111" sldId="333"/>
            <ac:inkMk id="664" creationId="{91092A9C-9CC9-444F-D9CA-8944EBD2EB5D}"/>
          </ac:inkMkLst>
        </pc:inkChg>
        <pc:inkChg chg="add mod">
          <ac:chgData name="Kokchun Giang" userId="67e2125d-ec8c-4323-9653-9824a2ad815f" providerId="ADAL" clId="{DCC54989-7FD2-5047-809B-27BA7E8DEEE2}" dt="2024-01-25T18:10:46.269" v="1218"/>
          <ac:inkMkLst>
            <pc:docMk/>
            <pc:sldMk cId="740354111" sldId="333"/>
            <ac:inkMk id="665" creationId="{411E26E8-3E5B-E449-71AE-E68B16A239BD}"/>
          </ac:inkMkLst>
        </pc:inkChg>
        <pc:inkChg chg="add mod">
          <ac:chgData name="Kokchun Giang" userId="67e2125d-ec8c-4323-9653-9824a2ad815f" providerId="ADAL" clId="{DCC54989-7FD2-5047-809B-27BA7E8DEEE2}" dt="2024-01-25T18:10:46.269" v="1218"/>
          <ac:inkMkLst>
            <pc:docMk/>
            <pc:sldMk cId="740354111" sldId="333"/>
            <ac:inkMk id="666" creationId="{3DDF72FD-0F51-0DC3-85F9-3694B646D49B}"/>
          </ac:inkMkLst>
        </pc:inkChg>
        <pc:inkChg chg="add mod">
          <ac:chgData name="Kokchun Giang" userId="67e2125d-ec8c-4323-9653-9824a2ad815f" providerId="ADAL" clId="{DCC54989-7FD2-5047-809B-27BA7E8DEEE2}" dt="2024-01-25T18:10:46.269" v="1218"/>
          <ac:inkMkLst>
            <pc:docMk/>
            <pc:sldMk cId="740354111" sldId="333"/>
            <ac:inkMk id="667" creationId="{91934A80-D537-3416-349E-1B5CC5D400CD}"/>
          </ac:inkMkLst>
        </pc:inkChg>
        <pc:inkChg chg="add mod">
          <ac:chgData name="Kokchun Giang" userId="67e2125d-ec8c-4323-9653-9824a2ad815f" providerId="ADAL" clId="{DCC54989-7FD2-5047-809B-27BA7E8DEEE2}" dt="2024-01-25T18:10:46.269" v="1218"/>
          <ac:inkMkLst>
            <pc:docMk/>
            <pc:sldMk cId="740354111" sldId="333"/>
            <ac:inkMk id="668" creationId="{6B0D1983-54A8-3CDE-D62C-B3C852B6030E}"/>
          </ac:inkMkLst>
        </pc:inkChg>
        <pc:inkChg chg="add mod">
          <ac:chgData name="Kokchun Giang" userId="67e2125d-ec8c-4323-9653-9824a2ad815f" providerId="ADAL" clId="{DCC54989-7FD2-5047-809B-27BA7E8DEEE2}" dt="2024-01-25T18:10:46.269" v="1218"/>
          <ac:inkMkLst>
            <pc:docMk/>
            <pc:sldMk cId="740354111" sldId="333"/>
            <ac:inkMk id="669" creationId="{BA6AC38F-9DC5-0596-6814-26CE076C6969}"/>
          </ac:inkMkLst>
        </pc:inkChg>
        <pc:inkChg chg="add mod">
          <ac:chgData name="Kokchun Giang" userId="67e2125d-ec8c-4323-9653-9824a2ad815f" providerId="ADAL" clId="{DCC54989-7FD2-5047-809B-27BA7E8DEEE2}" dt="2024-01-25T18:10:46.269" v="1218"/>
          <ac:inkMkLst>
            <pc:docMk/>
            <pc:sldMk cId="740354111" sldId="333"/>
            <ac:inkMk id="670" creationId="{006271F1-FEE1-6FD4-8983-2C21E4186214}"/>
          </ac:inkMkLst>
        </pc:inkChg>
        <pc:inkChg chg="add mod">
          <ac:chgData name="Kokchun Giang" userId="67e2125d-ec8c-4323-9653-9824a2ad815f" providerId="ADAL" clId="{DCC54989-7FD2-5047-809B-27BA7E8DEEE2}" dt="2024-01-25T18:10:46.269" v="1218"/>
          <ac:inkMkLst>
            <pc:docMk/>
            <pc:sldMk cId="740354111" sldId="333"/>
            <ac:inkMk id="671" creationId="{0D15B788-7591-C08D-6C95-66E0DB12ED93}"/>
          </ac:inkMkLst>
        </pc:inkChg>
        <pc:inkChg chg="add mod">
          <ac:chgData name="Kokchun Giang" userId="67e2125d-ec8c-4323-9653-9824a2ad815f" providerId="ADAL" clId="{DCC54989-7FD2-5047-809B-27BA7E8DEEE2}" dt="2024-01-25T18:10:46.269" v="1218"/>
          <ac:inkMkLst>
            <pc:docMk/>
            <pc:sldMk cId="740354111" sldId="333"/>
            <ac:inkMk id="672" creationId="{B9FE1C81-C083-69B1-42BE-C99EC28E3734}"/>
          </ac:inkMkLst>
        </pc:inkChg>
        <pc:inkChg chg="add mod">
          <ac:chgData name="Kokchun Giang" userId="67e2125d-ec8c-4323-9653-9824a2ad815f" providerId="ADAL" clId="{DCC54989-7FD2-5047-809B-27BA7E8DEEE2}" dt="2024-01-25T18:10:46.269" v="1218"/>
          <ac:inkMkLst>
            <pc:docMk/>
            <pc:sldMk cId="740354111" sldId="333"/>
            <ac:inkMk id="673" creationId="{7F771F46-88EC-6674-9C07-18EAB83BAB78}"/>
          </ac:inkMkLst>
        </pc:inkChg>
        <pc:inkChg chg="add mod">
          <ac:chgData name="Kokchun Giang" userId="67e2125d-ec8c-4323-9653-9824a2ad815f" providerId="ADAL" clId="{DCC54989-7FD2-5047-809B-27BA7E8DEEE2}" dt="2024-01-25T18:10:46.269" v="1218"/>
          <ac:inkMkLst>
            <pc:docMk/>
            <pc:sldMk cId="740354111" sldId="333"/>
            <ac:inkMk id="674" creationId="{855E7080-4484-CD8F-C357-DD34D00BE72E}"/>
          </ac:inkMkLst>
        </pc:inkChg>
        <pc:inkChg chg="add mod">
          <ac:chgData name="Kokchun Giang" userId="67e2125d-ec8c-4323-9653-9824a2ad815f" providerId="ADAL" clId="{DCC54989-7FD2-5047-809B-27BA7E8DEEE2}" dt="2024-01-25T20:11:52.284" v="2196" actId="164"/>
          <ac:inkMkLst>
            <pc:docMk/>
            <pc:sldMk cId="740354111" sldId="333"/>
            <ac:inkMk id="676" creationId="{622B2556-9E54-D8D8-641D-72956137F699}"/>
          </ac:inkMkLst>
        </pc:inkChg>
        <pc:inkChg chg="add mod">
          <ac:chgData name="Kokchun Giang" userId="67e2125d-ec8c-4323-9653-9824a2ad815f" providerId="ADAL" clId="{DCC54989-7FD2-5047-809B-27BA7E8DEEE2}" dt="2024-01-25T20:11:52.284" v="2196" actId="164"/>
          <ac:inkMkLst>
            <pc:docMk/>
            <pc:sldMk cId="740354111" sldId="333"/>
            <ac:inkMk id="677" creationId="{D689412C-B5C6-2745-9D2A-D4795D0962E4}"/>
          </ac:inkMkLst>
        </pc:inkChg>
        <pc:inkChg chg="add del mod">
          <ac:chgData name="Kokchun Giang" userId="67e2125d-ec8c-4323-9653-9824a2ad815f" providerId="ADAL" clId="{DCC54989-7FD2-5047-809B-27BA7E8DEEE2}" dt="2024-01-25T18:10:57.487" v="1226" actId="9405"/>
          <ac:inkMkLst>
            <pc:docMk/>
            <pc:sldMk cId="740354111" sldId="333"/>
            <ac:inkMk id="678" creationId="{90092670-5AA6-946C-5F53-C81378BB15F3}"/>
          </ac:inkMkLst>
        </pc:inkChg>
        <pc:inkChg chg="add del mod">
          <ac:chgData name="Kokchun Giang" userId="67e2125d-ec8c-4323-9653-9824a2ad815f" providerId="ADAL" clId="{DCC54989-7FD2-5047-809B-27BA7E8DEEE2}" dt="2024-01-25T18:10:57.006" v="1225"/>
          <ac:inkMkLst>
            <pc:docMk/>
            <pc:sldMk cId="740354111" sldId="333"/>
            <ac:inkMk id="679" creationId="{B5E2BE4E-AEB7-2B13-1431-6F97718B7098}"/>
          </ac:inkMkLst>
        </pc:inkChg>
        <pc:inkChg chg="add mod">
          <ac:chgData name="Kokchun Giang" userId="67e2125d-ec8c-4323-9653-9824a2ad815f" providerId="ADAL" clId="{DCC54989-7FD2-5047-809B-27BA7E8DEEE2}" dt="2024-01-25T18:11:02.788" v="1237"/>
          <ac:inkMkLst>
            <pc:docMk/>
            <pc:sldMk cId="740354111" sldId="333"/>
            <ac:inkMk id="682" creationId="{1DB411AB-18BC-222F-0CD4-63777B476396}"/>
          </ac:inkMkLst>
        </pc:inkChg>
        <pc:inkChg chg="add mod">
          <ac:chgData name="Kokchun Giang" userId="67e2125d-ec8c-4323-9653-9824a2ad815f" providerId="ADAL" clId="{DCC54989-7FD2-5047-809B-27BA7E8DEEE2}" dt="2024-01-25T18:11:02.788" v="1237"/>
          <ac:inkMkLst>
            <pc:docMk/>
            <pc:sldMk cId="740354111" sldId="333"/>
            <ac:inkMk id="683" creationId="{CA10B294-9470-28B8-DC91-A95BE3328E44}"/>
          </ac:inkMkLst>
        </pc:inkChg>
        <pc:inkChg chg="add mod">
          <ac:chgData name="Kokchun Giang" userId="67e2125d-ec8c-4323-9653-9824a2ad815f" providerId="ADAL" clId="{DCC54989-7FD2-5047-809B-27BA7E8DEEE2}" dt="2024-01-25T18:11:02.788" v="1237"/>
          <ac:inkMkLst>
            <pc:docMk/>
            <pc:sldMk cId="740354111" sldId="333"/>
            <ac:inkMk id="684" creationId="{840EA495-72EA-F5A9-E842-2D7987DBED96}"/>
          </ac:inkMkLst>
        </pc:inkChg>
        <pc:inkChg chg="add mod">
          <ac:chgData name="Kokchun Giang" userId="67e2125d-ec8c-4323-9653-9824a2ad815f" providerId="ADAL" clId="{DCC54989-7FD2-5047-809B-27BA7E8DEEE2}" dt="2024-01-25T18:11:02.788" v="1237"/>
          <ac:inkMkLst>
            <pc:docMk/>
            <pc:sldMk cId="740354111" sldId="333"/>
            <ac:inkMk id="685" creationId="{7DF081CE-EEBF-EFD0-F51E-DBF17F0D456F}"/>
          </ac:inkMkLst>
        </pc:inkChg>
        <pc:inkChg chg="add mod">
          <ac:chgData name="Kokchun Giang" userId="67e2125d-ec8c-4323-9653-9824a2ad815f" providerId="ADAL" clId="{DCC54989-7FD2-5047-809B-27BA7E8DEEE2}" dt="2024-01-25T18:11:02.788" v="1237"/>
          <ac:inkMkLst>
            <pc:docMk/>
            <pc:sldMk cId="740354111" sldId="333"/>
            <ac:inkMk id="686" creationId="{44D937AE-3CDC-FBBA-EA57-4081EB616450}"/>
          </ac:inkMkLst>
        </pc:inkChg>
        <pc:inkChg chg="add mod">
          <ac:chgData name="Kokchun Giang" userId="67e2125d-ec8c-4323-9653-9824a2ad815f" providerId="ADAL" clId="{DCC54989-7FD2-5047-809B-27BA7E8DEEE2}" dt="2024-01-25T18:11:02.788" v="1237"/>
          <ac:inkMkLst>
            <pc:docMk/>
            <pc:sldMk cId="740354111" sldId="333"/>
            <ac:inkMk id="687" creationId="{175BF5C3-16E6-C83B-A8C0-73188CBCD3B2}"/>
          </ac:inkMkLst>
        </pc:inkChg>
        <pc:inkChg chg="add mod">
          <ac:chgData name="Kokchun Giang" userId="67e2125d-ec8c-4323-9653-9824a2ad815f" providerId="ADAL" clId="{DCC54989-7FD2-5047-809B-27BA7E8DEEE2}" dt="2024-01-25T18:11:02.788" v="1237"/>
          <ac:inkMkLst>
            <pc:docMk/>
            <pc:sldMk cId="740354111" sldId="333"/>
            <ac:inkMk id="688" creationId="{69ADE14E-01B6-BAEA-6FD5-5D195510962A}"/>
          </ac:inkMkLst>
        </pc:inkChg>
        <pc:inkChg chg="add mod">
          <ac:chgData name="Kokchun Giang" userId="67e2125d-ec8c-4323-9653-9824a2ad815f" providerId="ADAL" clId="{DCC54989-7FD2-5047-809B-27BA7E8DEEE2}" dt="2024-01-25T18:11:02.788" v="1237"/>
          <ac:inkMkLst>
            <pc:docMk/>
            <pc:sldMk cId="740354111" sldId="333"/>
            <ac:inkMk id="689" creationId="{783F66D0-1B71-78E6-F929-9FA0156A5F3F}"/>
          </ac:inkMkLst>
        </pc:inkChg>
        <pc:inkChg chg="add mod">
          <ac:chgData name="Kokchun Giang" userId="67e2125d-ec8c-4323-9653-9824a2ad815f" providerId="ADAL" clId="{DCC54989-7FD2-5047-809B-27BA7E8DEEE2}" dt="2024-01-25T18:11:02.788" v="1237"/>
          <ac:inkMkLst>
            <pc:docMk/>
            <pc:sldMk cId="740354111" sldId="333"/>
            <ac:inkMk id="690" creationId="{E55D92A9-A941-6DAD-10B9-949FB1F46BF9}"/>
          </ac:inkMkLst>
        </pc:inkChg>
        <pc:inkChg chg="add mod">
          <ac:chgData name="Kokchun Giang" userId="67e2125d-ec8c-4323-9653-9824a2ad815f" providerId="ADAL" clId="{DCC54989-7FD2-5047-809B-27BA7E8DEEE2}" dt="2024-01-25T18:11:02.788" v="1237"/>
          <ac:inkMkLst>
            <pc:docMk/>
            <pc:sldMk cId="740354111" sldId="333"/>
            <ac:inkMk id="691" creationId="{3324C418-E60A-CD8C-EDA1-A32D3485D42A}"/>
          </ac:inkMkLst>
        </pc:inkChg>
        <pc:inkChg chg="add mod">
          <ac:chgData name="Kokchun Giang" userId="67e2125d-ec8c-4323-9653-9824a2ad815f" providerId="ADAL" clId="{DCC54989-7FD2-5047-809B-27BA7E8DEEE2}" dt="2024-01-25T18:11:11.688" v="1254"/>
          <ac:inkMkLst>
            <pc:docMk/>
            <pc:sldMk cId="740354111" sldId="333"/>
            <ac:inkMk id="693" creationId="{6B1FF5DA-514E-E9F6-8193-F8A33EFA8D5D}"/>
          </ac:inkMkLst>
        </pc:inkChg>
        <pc:inkChg chg="add mod">
          <ac:chgData name="Kokchun Giang" userId="67e2125d-ec8c-4323-9653-9824a2ad815f" providerId="ADAL" clId="{DCC54989-7FD2-5047-809B-27BA7E8DEEE2}" dt="2024-01-25T18:11:11.688" v="1254"/>
          <ac:inkMkLst>
            <pc:docMk/>
            <pc:sldMk cId="740354111" sldId="333"/>
            <ac:inkMk id="694" creationId="{FA104B95-5046-16B9-1D99-938EC8A47BF7}"/>
          </ac:inkMkLst>
        </pc:inkChg>
        <pc:inkChg chg="add mod">
          <ac:chgData name="Kokchun Giang" userId="67e2125d-ec8c-4323-9653-9824a2ad815f" providerId="ADAL" clId="{DCC54989-7FD2-5047-809B-27BA7E8DEEE2}" dt="2024-01-25T18:11:11.688" v="1254"/>
          <ac:inkMkLst>
            <pc:docMk/>
            <pc:sldMk cId="740354111" sldId="333"/>
            <ac:inkMk id="695" creationId="{06C381F8-FFCF-3E7F-9363-475EF8C3F07A}"/>
          </ac:inkMkLst>
        </pc:inkChg>
        <pc:inkChg chg="add mod">
          <ac:chgData name="Kokchun Giang" userId="67e2125d-ec8c-4323-9653-9824a2ad815f" providerId="ADAL" clId="{DCC54989-7FD2-5047-809B-27BA7E8DEEE2}" dt="2024-01-25T18:11:11.688" v="1254"/>
          <ac:inkMkLst>
            <pc:docMk/>
            <pc:sldMk cId="740354111" sldId="333"/>
            <ac:inkMk id="696" creationId="{1EFCAF76-43DA-0822-6C7B-681198D1BF35}"/>
          </ac:inkMkLst>
        </pc:inkChg>
        <pc:inkChg chg="add mod">
          <ac:chgData name="Kokchun Giang" userId="67e2125d-ec8c-4323-9653-9824a2ad815f" providerId="ADAL" clId="{DCC54989-7FD2-5047-809B-27BA7E8DEEE2}" dt="2024-01-25T18:11:11.688" v="1254"/>
          <ac:inkMkLst>
            <pc:docMk/>
            <pc:sldMk cId="740354111" sldId="333"/>
            <ac:inkMk id="697" creationId="{F27DB6A3-9477-8672-E48B-8B19B7B35DEF}"/>
          </ac:inkMkLst>
        </pc:inkChg>
        <pc:inkChg chg="add mod">
          <ac:chgData name="Kokchun Giang" userId="67e2125d-ec8c-4323-9653-9824a2ad815f" providerId="ADAL" clId="{DCC54989-7FD2-5047-809B-27BA7E8DEEE2}" dt="2024-01-25T18:11:11.688" v="1254"/>
          <ac:inkMkLst>
            <pc:docMk/>
            <pc:sldMk cId="740354111" sldId="333"/>
            <ac:inkMk id="698" creationId="{4FA79B97-49AC-852A-0C71-707B31A94A55}"/>
          </ac:inkMkLst>
        </pc:inkChg>
        <pc:inkChg chg="add mod">
          <ac:chgData name="Kokchun Giang" userId="67e2125d-ec8c-4323-9653-9824a2ad815f" providerId="ADAL" clId="{DCC54989-7FD2-5047-809B-27BA7E8DEEE2}" dt="2024-01-25T18:11:11.688" v="1254"/>
          <ac:inkMkLst>
            <pc:docMk/>
            <pc:sldMk cId="740354111" sldId="333"/>
            <ac:inkMk id="699" creationId="{FCD573B8-39B2-C20C-1D43-42FC45A274A9}"/>
          </ac:inkMkLst>
        </pc:inkChg>
        <pc:inkChg chg="add mod">
          <ac:chgData name="Kokchun Giang" userId="67e2125d-ec8c-4323-9653-9824a2ad815f" providerId="ADAL" clId="{DCC54989-7FD2-5047-809B-27BA7E8DEEE2}" dt="2024-01-25T18:11:11.688" v="1254"/>
          <ac:inkMkLst>
            <pc:docMk/>
            <pc:sldMk cId="740354111" sldId="333"/>
            <ac:inkMk id="700" creationId="{9575ED1E-30B5-EDC0-0211-9DE59D104D0C}"/>
          </ac:inkMkLst>
        </pc:inkChg>
        <pc:inkChg chg="add mod">
          <ac:chgData name="Kokchun Giang" userId="67e2125d-ec8c-4323-9653-9824a2ad815f" providerId="ADAL" clId="{DCC54989-7FD2-5047-809B-27BA7E8DEEE2}" dt="2024-01-25T18:11:11.688" v="1254"/>
          <ac:inkMkLst>
            <pc:docMk/>
            <pc:sldMk cId="740354111" sldId="333"/>
            <ac:inkMk id="701" creationId="{A5A9DF7A-1EA7-E17F-D9D9-5EDF00653BCC}"/>
          </ac:inkMkLst>
        </pc:inkChg>
        <pc:inkChg chg="add mod">
          <ac:chgData name="Kokchun Giang" userId="67e2125d-ec8c-4323-9653-9824a2ad815f" providerId="ADAL" clId="{DCC54989-7FD2-5047-809B-27BA7E8DEEE2}" dt="2024-01-25T18:11:11.688" v="1254"/>
          <ac:inkMkLst>
            <pc:docMk/>
            <pc:sldMk cId="740354111" sldId="333"/>
            <ac:inkMk id="702" creationId="{2F7A9446-3E51-1075-418A-5744531EDF15}"/>
          </ac:inkMkLst>
        </pc:inkChg>
        <pc:inkChg chg="add mod">
          <ac:chgData name="Kokchun Giang" userId="67e2125d-ec8c-4323-9653-9824a2ad815f" providerId="ADAL" clId="{DCC54989-7FD2-5047-809B-27BA7E8DEEE2}" dt="2024-01-25T18:11:11.688" v="1254"/>
          <ac:inkMkLst>
            <pc:docMk/>
            <pc:sldMk cId="740354111" sldId="333"/>
            <ac:inkMk id="703" creationId="{544D8A80-061B-AD82-59B1-3E7444E499CB}"/>
          </ac:inkMkLst>
        </pc:inkChg>
        <pc:inkChg chg="add mod">
          <ac:chgData name="Kokchun Giang" userId="67e2125d-ec8c-4323-9653-9824a2ad815f" providerId="ADAL" clId="{DCC54989-7FD2-5047-809B-27BA7E8DEEE2}" dt="2024-01-25T18:11:11.688" v="1254"/>
          <ac:inkMkLst>
            <pc:docMk/>
            <pc:sldMk cId="740354111" sldId="333"/>
            <ac:inkMk id="704" creationId="{5FD81273-040A-55CF-57E2-551348CA1C82}"/>
          </ac:inkMkLst>
        </pc:inkChg>
        <pc:inkChg chg="add mod">
          <ac:chgData name="Kokchun Giang" userId="67e2125d-ec8c-4323-9653-9824a2ad815f" providerId="ADAL" clId="{DCC54989-7FD2-5047-809B-27BA7E8DEEE2}" dt="2024-01-25T18:11:11.688" v="1254"/>
          <ac:inkMkLst>
            <pc:docMk/>
            <pc:sldMk cId="740354111" sldId="333"/>
            <ac:inkMk id="705" creationId="{D5DD7838-3B2A-A8FD-73F4-031308E7CC84}"/>
          </ac:inkMkLst>
        </pc:inkChg>
        <pc:inkChg chg="add mod">
          <ac:chgData name="Kokchun Giang" userId="67e2125d-ec8c-4323-9653-9824a2ad815f" providerId="ADAL" clId="{DCC54989-7FD2-5047-809B-27BA7E8DEEE2}" dt="2024-01-25T18:11:11.688" v="1254"/>
          <ac:inkMkLst>
            <pc:docMk/>
            <pc:sldMk cId="740354111" sldId="333"/>
            <ac:inkMk id="706" creationId="{D849AEF8-8CE9-7B83-2565-FACEBE3745F1}"/>
          </ac:inkMkLst>
        </pc:inkChg>
        <pc:inkChg chg="add mod">
          <ac:chgData name="Kokchun Giang" userId="67e2125d-ec8c-4323-9653-9824a2ad815f" providerId="ADAL" clId="{DCC54989-7FD2-5047-809B-27BA7E8DEEE2}" dt="2024-01-25T18:11:11.688" v="1254"/>
          <ac:inkMkLst>
            <pc:docMk/>
            <pc:sldMk cId="740354111" sldId="333"/>
            <ac:inkMk id="707" creationId="{F1E160A8-E595-D80B-46D2-B92CD4D5FE33}"/>
          </ac:inkMkLst>
        </pc:inkChg>
        <pc:inkChg chg="add mod">
          <ac:chgData name="Kokchun Giang" userId="67e2125d-ec8c-4323-9653-9824a2ad815f" providerId="ADAL" clId="{DCC54989-7FD2-5047-809B-27BA7E8DEEE2}" dt="2024-01-25T18:11:11.688" v="1254"/>
          <ac:inkMkLst>
            <pc:docMk/>
            <pc:sldMk cId="740354111" sldId="333"/>
            <ac:inkMk id="708" creationId="{EE4C1CEF-993E-925B-CB80-EF51869FA628}"/>
          </ac:inkMkLst>
        </pc:inkChg>
        <pc:inkChg chg="add mod">
          <ac:chgData name="Kokchun Giang" userId="67e2125d-ec8c-4323-9653-9824a2ad815f" providerId="ADAL" clId="{DCC54989-7FD2-5047-809B-27BA7E8DEEE2}" dt="2024-01-25T18:11:42.178" v="1284"/>
          <ac:inkMkLst>
            <pc:docMk/>
            <pc:sldMk cId="740354111" sldId="333"/>
            <ac:inkMk id="711" creationId="{ED8A730C-9B7D-677F-2F84-B49A5A330788}"/>
          </ac:inkMkLst>
        </pc:inkChg>
        <pc:inkChg chg="add mod">
          <ac:chgData name="Kokchun Giang" userId="67e2125d-ec8c-4323-9653-9824a2ad815f" providerId="ADAL" clId="{DCC54989-7FD2-5047-809B-27BA7E8DEEE2}" dt="2024-01-25T18:11:42.178" v="1284"/>
          <ac:inkMkLst>
            <pc:docMk/>
            <pc:sldMk cId="740354111" sldId="333"/>
            <ac:inkMk id="712" creationId="{35AB8498-F0E0-932F-7686-C17045C9283F}"/>
          </ac:inkMkLst>
        </pc:inkChg>
        <pc:inkChg chg="add mod">
          <ac:chgData name="Kokchun Giang" userId="67e2125d-ec8c-4323-9653-9824a2ad815f" providerId="ADAL" clId="{DCC54989-7FD2-5047-809B-27BA7E8DEEE2}" dt="2024-01-25T18:11:42.178" v="1284"/>
          <ac:inkMkLst>
            <pc:docMk/>
            <pc:sldMk cId="740354111" sldId="333"/>
            <ac:inkMk id="714" creationId="{04D2EC11-B0B5-9452-76AE-6845EE08D1DB}"/>
          </ac:inkMkLst>
        </pc:inkChg>
        <pc:inkChg chg="add mod">
          <ac:chgData name="Kokchun Giang" userId="67e2125d-ec8c-4323-9653-9824a2ad815f" providerId="ADAL" clId="{DCC54989-7FD2-5047-809B-27BA7E8DEEE2}" dt="2024-01-25T18:11:42.178" v="1284"/>
          <ac:inkMkLst>
            <pc:docMk/>
            <pc:sldMk cId="740354111" sldId="333"/>
            <ac:inkMk id="715" creationId="{3B74F2BF-845B-3834-7AB3-89289DEC0C75}"/>
          </ac:inkMkLst>
        </pc:inkChg>
        <pc:inkChg chg="add mod">
          <ac:chgData name="Kokchun Giang" userId="67e2125d-ec8c-4323-9653-9824a2ad815f" providerId="ADAL" clId="{DCC54989-7FD2-5047-809B-27BA7E8DEEE2}" dt="2024-01-25T18:11:42.178" v="1284"/>
          <ac:inkMkLst>
            <pc:docMk/>
            <pc:sldMk cId="740354111" sldId="333"/>
            <ac:inkMk id="716" creationId="{E719187D-D670-CF27-36F7-FC6728227259}"/>
          </ac:inkMkLst>
        </pc:inkChg>
        <pc:inkChg chg="add mod">
          <ac:chgData name="Kokchun Giang" userId="67e2125d-ec8c-4323-9653-9824a2ad815f" providerId="ADAL" clId="{DCC54989-7FD2-5047-809B-27BA7E8DEEE2}" dt="2024-01-25T18:11:42.178" v="1284"/>
          <ac:inkMkLst>
            <pc:docMk/>
            <pc:sldMk cId="740354111" sldId="333"/>
            <ac:inkMk id="717" creationId="{4F1FDE4B-BE5D-893F-62EC-FE6264220AAB}"/>
          </ac:inkMkLst>
        </pc:inkChg>
        <pc:inkChg chg="add mod">
          <ac:chgData name="Kokchun Giang" userId="67e2125d-ec8c-4323-9653-9824a2ad815f" providerId="ADAL" clId="{DCC54989-7FD2-5047-809B-27BA7E8DEEE2}" dt="2024-01-25T18:11:42.178" v="1284"/>
          <ac:inkMkLst>
            <pc:docMk/>
            <pc:sldMk cId="740354111" sldId="333"/>
            <ac:inkMk id="718" creationId="{A8F610F4-0CB8-4C24-5278-CD3D265A8162}"/>
          </ac:inkMkLst>
        </pc:inkChg>
        <pc:inkChg chg="add mod">
          <ac:chgData name="Kokchun Giang" userId="67e2125d-ec8c-4323-9653-9824a2ad815f" providerId="ADAL" clId="{DCC54989-7FD2-5047-809B-27BA7E8DEEE2}" dt="2024-01-25T18:11:42.178" v="1284"/>
          <ac:inkMkLst>
            <pc:docMk/>
            <pc:sldMk cId="740354111" sldId="333"/>
            <ac:inkMk id="719" creationId="{67AE8B87-9580-2748-8FC3-B7D581E4A1F2}"/>
          </ac:inkMkLst>
        </pc:inkChg>
        <pc:inkChg chg="add mod">
          <ac:chgData name="Kokchun Giang" userId="67e2125d-ec8c-4323-9653-9824a2ad815f" providerId="ADAL" clId="{DCC54989-7FD2-5047-809B-27BA7E8DEEE2}" dt="2024-01-25T18:11:42.178" v="1284"/>
          <ac:inkMkLst>
            <pc:docMk/>
            <pc:sldMk cId="740354111" sldId="333"/>
            <ac:inkMk id="720" creationId="{C9F80384-8534-81A0-58FE-C0BB9F8F4C86}"/>
          </ac:inkMkLst>
        </pc:inkChg>
        <pc:inkChg chg="add mod">
          <ac:chgData name="Kokchun Giang" userId="67e2125d-ec8c-4323-9653-9824a2ad815f" providerId="ADAL" clId="{DCC54989-7FD2-5047-809B-27BA7E8DEEE2}" dt="2024-01-25T18:11:42.178" v="1284"/>
          <ac:inkMkLst>
            <pc:docMk/>
            <pc:sldMk cId="740354111" sldId="333"/>
            <ac:inkMk id="721" creationId="{1BE20C7F-19E1-82E8-C3CF-1669649B08DF}"/>
          </ac:inkMkLst>
        </pc:inkChg>
        <pc:inkChg chg="add mod">
          <ac:chgData name="Kokchun Giang" userId="67e2125d-ec8c-4323-9653-9824a2ad815f" providerId="ADAL" clId="{DCC54989-7FD2-5047-809B-27BA7E8DEEE2}" dt="2024-01-25T18:11:42.178" v="1284"/>
          <ac:inkMkLst>
            <pc:docMk/>
            <pc:sldMk cId="740354111" sldId="333"/>
            <ac:inkMk id="722" creationId="{9BE8D025-777D-0B27-1987-C019D3C1473A}"/>
          </ac:inkMkLst>
        </pc:inkChg>
        <pc:inkChg chg="add mod">
          <ac:chgData name="Kokchun Giang" userId="67e2125d-ec8c-4323-9653-9824a2ad815f" providerId="ADAL" clId="{DCC54989-7FD2-5047-809B-27BA7E8DEEE2}" dt="2024-01-25T18:11:42.178" v="1284"/>
          <ac:inkMkLst>
            <pc:docMk/>
            <pc:sldMk cId="740354111" sldId="333"/>
            <ac:inkMk id="723" creationId="{23784619-3907-BD63-C18C-53D541EEEDF1}"/>
          </ac:inkMkLst>
        </pc:inkChg>
        <pc:inkChg chg="add mod">
          <ac:chgData name="Kokchun Giang" userId="67e2125d-ec8c-4323-9653-9824a2ad815f" providerId="ADAL" clId="{DCC54989-7FD2-5047-809B-27BA7E8DEEE2}" dt="2024-01-25T18:11:42.178" v="1284"/>
          <ac:inkMkLst>
            <pc:docMk/>
            <pc:sldMk cId="740354111" sldId="333"/>
            <ac:inkMk id="724" creationId="{700A9B25-51C7-05D3-C1C7-8797B69A5612}"/>
          </ac:inkMkLst>
        </pc:inkChg>
        <pc:inkChg chg="add mod">
          <ac:chgData name="Kokchun Giang" userId="67e2125d-ec8c-4323-9653-9824a2ad815f" providerId="ADAL" clId="{DCC54989-7FD2-5047-809B-27BA7E8DEEE2}" dt="2024-01-25T18:11:42.178" v="1284"/>
          <ac:inkMkLst>
            <pc:docMk/>
            <pc:sldMk cId="740354111" sldId="333"/>
            <ac:inkMk id="725" creationId="{2A43A362-B748-494D-A4F5-5F642270A0DA}"/>
          </ac:inkMkLst>
        </pc:inkChg>
        <pc:inkChg chg="add mod">
          <ac:chgData name="Kokchun Giang" userId="67e2125d-ec8c-4323-9653-9824a2ad815f" providerId="ADAL" clId="{DCC54989-7FD2-5047-809B-27BA7E8DEEE2}" dt="2024-01-25T18:11:42.178" v="1284"/>
          <ac:inkMkLst>
            <pc:docMk/>
            <pc:sldMk cId="740354111" sldId="333"/>
            <ac:inkMk id="726" creationId="{8097FD07-1986-24CF-1EAF-41CF611016C4}"/>
          </ac:inkMkLst>
        </pc:inkChg>
        <pc:inkChg chg="add mod">
          <ac:chgData name="Kokchun Giang" userId="67e2125d-ec8c-4323-9653-9824a2ad815f" providerId="ADAL" clId="{DCC54989-7FD2-5047-809B-27BA7E8DEEE2}" dt="2024-01-25T18:11:42.178" v="1284"/>
          <ac:inkMkLst>
            <pc:docMk/>
            <pc:sldMk cId="740354111" sldId="333"/>
            <ac:inkMk id="727" creationId="{52BC9B1F-36EE-9906-B4B6-39D566248F0F}"/>
          </ac:inkMkLst>
        </pc:inkChg>
        <pc:inkChg chg="add mod">
          <ac:chgData name="Kokchun Giang" userId="67e2125d-ec8c-4323-9653-9824a2ad815f" providerId="ADAL" clId="{DCC54989-7FD2-5047-809B-27BA7E8DEEE2}" dt="2024-01-25T18:11:42.178" v="1284"/>
          <ac:inkMkLst>
            <pc:docMk/>
            <pc:sldMk cId="740354111" sldId="333"/>
            <ac:inkMk id="730" creationId="{F3944D9C-72B5-DD93-BD72-58B02969A2C3}"/>
          </ac:inkMkLst>
        </pc:inkChg>
        <pc:inkChg chg="add mod">
          <ac:chgData name="Kokchun Giang" userId="67e2125d-ec8c-4323-9653-9824a2ad815f" providerId="ADAL" clId="{DCC54989-7FD2-5047-809B-27BA7E8DEEE2}" dt="2024-01-25T18:11:42.178" v="1284"/>
          <ac:inkMkLst>
            <pc:docMk/>
            <pc:sldMk cId="740354111" sldId="333"/>
            <ac:inkMk id="731" creationId="{DDA5B180-9D58-32EF-908C-6082F37EC100}"/>
          </ac:inkMkLst>
        </pc:inkChg>
        <pc:inkChg chg="add mod">
          <ac:chgData name="Kokchun Giang" userId="67e2125d-ec8c-4323-9653-9824a2ad815f" providerId="ADAL" clId="{DCC54989-7FD2-5047-809B-27BA7E8DEEE2}" dt="2024-01-25T18:11:42.178" v="1284"/>
          <ac:inkMkLst>
            <pc:docMk/>
            <pc:sldMk cId="740354111" sldId="333"/>
            <ac:inkMk id="732" creationId="{2AAC9074-5BBF-718F-F0A7-5114BBF4F492}"/>
          </ac:inkMkLst>
        </pc:inkChg>
        <pc:inkChg chg="add mod">
          <ac:chgData name="Kokchun Giang" userId="67e2125d-ec8c-4323-9653-9824a2ad815f" providerId="ADAL" clId="{DCC54989-7FD2-5047-809B-27BA7E8DEEE2}" dt="2024-01-25T18:11:42.178" v="1284"/>
          <ac:inkMkLst>
            <pc:docMk/>
            <pc:sldMk cId="740354111" sldId="333"/>
            <ac:inkMk id="733" creationId="{7417965D-DB6B-56AA-3B58-98D18E0A557B}"/>
          </ac:inkMkLst>
        </pc:inkChg>
        <pc:inkChg chg="add mod">
          <ac:chgData name="Kokchun Giang" userId="67e2125d-ec8c-4323-9653-9824a2ad815f" providerId="ADAL" clId="{DCC54989-7FD2-5047-809B-27BA7E8DEEE2}" dt="2024-01-25T18:11:42.178" v="1284"/>
          <ac:inkMkLst>
            <pc:docMk/>
            <pc:sldMk cId="740354111" sldId="333"/>
            <ac:inkMk id="734" creationId="{348F0BB9-22A8-B00C-8EE2-8532C6C9B0DD}"/>
          </ac:inkMkLst>
        </pc:inkChg>
        <pc:inkChg chg="add mod">
          <ac:chgData name="Kokchun Giang" userId="67e2125d-ec8c-4323-9653-9824a2ad815f" providerId="ADAL" clId="{DCC54989-7FD2-5047-809B-27BA7E8DEEE2}" dt="2024-01-25T18:11:42.178" v="1284"/>
          <ac:inkMkLst>
            <pc:docMk/>
            <pc:sldMk cId="740354111" sldId="333"/>
            <ac:inkMk id="735" creationId="{64FC5FA3-AB1F-455A-AB3A-3FC5A151FEE7}"/>
          </ac:inkMkLst>
        </pc:inkChg>
        <pc:inkChg chg="add mod">
          <ac:chgData name="Kokchun Giang" userId="67e2125d-ec8c-4323-9653-9824a2ad815f" providerId="ADAL" clId="{DCC54989-7FD2-5047-809B-27BA7E8DEEE2}" dt="2024-01-25T18:11:42.178" v="1284"/>
          <ac:inkMkLst>
            <pc:docMk/>
            <pc:sldMk cId="740354111" sldId="333"/>
            <ac:inkMk id="736" creationId="{4E13A7EB-0FAB-02FF-2AC2-F5A4CCE046E0}"/>
          </ac:inkMkLst>
        </pc:inkChg>
        <pc:inkChg chg="add mod">
          <ac:chgData name="Kokchun Giang" userId="67e2125d-ec8c-4323-9653-9824a2ad815f" providerId="ADAL" clId="{DCC54989-7FD2-5047-809B-27BA7E8DEEE2}" dt="2024-01-25T18:11:42.178" v="1284"/>
          <ac:inkMkLst>
            <pc:docMk/>
            <pc:sldMk cId="740354111" sldId="333"/>
            <ac:inkMk id="737" creationId="{649818C7-700D-B94D-C3B5-74B7DACA45D8}"/>
          </ac:inkMkLst>
        </pc:inkChg>
        <pc:inkChg chg="add mod">
          <ac:chgData name="Kokchun Giang" userId="67e2125d-ec8c-4323-9653-9824a2ad815f" providerId="ADAL" clId="{DCC54989-7FD2-5047-809B-27BA7E8DEEE2}" dt="2024-01-25T18:11:42.178" v="1284"/>
          <ac:inkMkLst>
            <pc:docMk/>
            <pc:sldMk cId="740354111" sldId="333"/>
            <ac:inkMk id="738" creationId="{1AA71C18-BF61-331E-8D23-1EA8D816BADD}"/>
          </ac:inkMkLst>
        </pc:inkChg>
        <pc:inkChg chg="add mod">
          <ac:chgData name="Kokchun Giang" userId="67e2125d-ec8c-4323-9653-9824a2ad815f" providerId="ADAL" clId="{DCC54989-7FD2-5047-809B-27BA7E8DEEE2}" dt="2024-01-25T18:11:42.178" v="1284"/>
          <ac:inkMkLst>
            <pc:docMk/>
            <pc:sldMk cId="740354111" sldId="333"/>
            <ac:inkMk id="739" creationId="{3747365D-4437-ACEC-8A58-6E0754ACE1CE}"/>
          </ac:inkMkLst>
        </pc:inkChg>
        <pc:inkChg chg="add mod">
          <ac:chgData name="Kokchun Giang" userId="67e2125d-ec8c-4323-9653-9824a2ad815f" providerId="ADAL" clId="{DCC54989-7FD2-5047-809B-27BA7E8DEEE2}" dt="2024-01-25T18:11:42.178" v="1284"/>
          <ac:inkMkLst>
            <pc:docMk/>
            <pc:sldMk cId="740354111" sldId="333"/>
            <ac:inkMk id="740" creationId="{826801B7-D100-10EC-772E-FD16814EF70E}"/>
          </ac:inkMkLst>
        </pc:inkChg>
        <pc:inkChg chg="add del mod">
          <ac:chgData name="Kokchun Giang" userId="67e2125d-ec8c-4323-9653-9824a2ad815f" providerId="ADAL" clId="{DCC54989-7FD2-5047-809B-27BA7E8DEEE2}" dt="2024-01-25T18:11:54.415" v="1322" actId="9405"/>
          <ac:inkMkLst>
            <pc:docMk/>
            <pc:sldMk cId="740354111" sldId="333"/>
            <ac:inkMk id="743" creationId="{14BA2B01-49B0-960C-999E-D754E5D3BA4F}"/>
          </ac:inkMkLst>
        </pc:inkChg>
        <pc:inkChg chg="add del mod">
          <ac:chgData name="Kokchun Giang" userId="67e2125d-ec8c-4323-9653-9824a2ad815f" providerId="ADAL" clId="{DCC54989-7FD2-5047-809B-27BA7E8DEEE2}" dt="2024-01-25T18:11:53.963" v="1321" actId="9405"/>
          <ac:inkMkLst>
            <pc:docMk/>
            <pc:sldMk cId="740354111" sldId="333"/>
            <ac:inkMk id="744" creationId="{65F3D195-1A12-1E04-D81F-4B21118CBF61}"/>
          </ac:inkMkLst>
        </pc:inkChg>
        <pc:inkChg chg="add del mod">
          <ac:chgData name="Kokchun Giang" userId="67e2125d-ec8c-4323-9653-9824a2ad815f" providerId="ADAL" clId="{DCC54989-7FD2-5047-809B-27BA7E8DEEE2}" dt="2024-01-25T18:11:53.740" v="1320" actId="9405"/>
          <ac:inkMkLst>
            <pc:docMk/>
            <pc:sldMk cId="740354111" sldId="333"/>
            <ac:inkMk id="745" creationId="{2F4CB1B8-0D49-529F-6DA2-B34C3FE657B9}"/>
          </ac:inkMkLst>
        </pc:inkChg>
        <pc:inkChg chg="add del mod">
          <ac:chgData name="Kokchun Giang" userId="67e2125d-ec8c-4323-9653-9824a2ad815f" providerId="ADAL" clId="{DCC54989-7FD2-5047-809B-27BA7E8DEEE2}" dt="2024-01-25T18:11:53.368" v="1319" actId="9405"/>
          <ac:inkMkLst>
            <pc:docMk/>
            <pc:sldMk cId="740354111" sldId="333"/>
            <ac:inkMk id="746" creationId="{67A714A7-6827-7BD5-86B7-ED1DF99694C2}"/>
          </ac:inkMkLst>
        </pc:inkChg>
        <pc:inkChg chg="add del">
          <ac:chgData name="Kokchun Giang" userId="67e2125d-ec8c-4323-9653-9824a2ad815f" providerId="ADAL" clId="{DCC54989-7FD2-5047-809B-27BA7E8DEEE2}" dt="2024-01-25T18:11:53.163" v="1318" actId="9405"/>
          <ac:inkMkLst>
            <pc:docMk/>
            <pc:sldMk cId="740354111" sldId="333"/>
            <ac:inkMk id="747" creationId="{E9A670FB-9165-663D-81FA-97F9F69760F4}"/>
          </ac:inkMkLst>
        </pc:inkChg>
        <pc:inkChg chg="add del mod">
          <ac:chgData name="Kokchun Giang" userId="67e2125d-ec8c-4323-9653-9824a2ad815f" providerId="ADAL" clId="{DCC54989-7FD2-5047-809B-27BA7E8DEEE2}" dt="2024-01-25T18:11:52.951" v="1317" actId="9405"/>
          <ac:inkMkLst>
            <pc:docMk/>
            <pc:sldMk cId="740354111" sldId="333"/>
            <ac:inkMk id="748" creationId="{D82927BC-C5B6-6CC0-48D0-32E57DAE2C56}"/>
          </ac:inkMkLst>
        </pc:inkChg>
        <pc:inkChg chg="add del mod">
          <ac:chgData name="Kokchun Giang" userId="67e2125d-ec8c-4323-9653-9824a2ad815f" providerId="ADAL" clId="{DCC54989-7FD2-5047-809B-27BA7E8DEEE2}" dt="2024-01-25T18:11:52.766" v="1316" actId="9405"/>
          <ac:inkMkLst>
            <pc:docMk/>
            <pc:sldMk cId="740354111" sldId="333"/>
            <ac:inkMk id="749" creationId="{259D3E84-5C6B-5FE3-5120-3C136E078FD9}"/>
          </ac:inkMkLst>
        </pc:inkChg>
        <pc:inkChg chg="add del mod">
          <ac:chgData name="Kokchun Giang" userId="67e2125d-ec8c-4323-9653-9824a2ad815f" providerId="ADAL" clId="{DCC54989-7FD2-5047-809B-27BA7E8DEEE2}" dt="2024-01-25T18:11:52.545" v="1315" actId="9405"/>
          <ac:inkMkLst>
            <pc:docMk/>
            <pc:sldMk cId="740354111" sldId="333"/>
            <ac:inkMk id="750" creationId="{78699A84-4216-7170-0158-74B7F3D97BF4}"/>
          </ac:inkMkLst>
        </pc:inkChg>
        <pc:inkChg chg="add del mod">
          <ac:chgData name="Kokchun Giang" userId="67e2125d-ec8c-4323-9653-9824a2ad815f" providerId="ADAL" clId="{DCC54989-7FD2-5047-809B-27BA7E8DEEE2}" dt="2024-01-25T18:11:52.352" v="1314" actId="9405"/>
          <ac:inkMkLst>
            <pc:docMk/>
            <pc:sldMk cId="740354111" sldId="333"/>
            <ac:inkMk id="751" creationId="{1204ABD2-D7E5-77EA-8AAD-6C3D77EE4119}"/>
          </ac:inkMkLst>
        </pc:inkChg>
        <pc:inkChg chg="add del mod">
          <ac:chgData name="Kokchun Giang" userId="67e2125d-ec8c-4323-9653-9824a2ad815f" providerId="ADAL" clId="{DCC54989-7FD2-5047-809B-27BA7E8DEEE2}" dt="2024-01-25T18:11:52.148" v="1313"/>
          <ac:inkMkLst>
            <pc:docMk/>
            <pc:sldMk cId="740354111" sldId="333"/>
            <ac:inkMk id="752" creationId="{9404A5F5-01D5-773B-7B6C-EBF11242D5AE}"/>
          </ac:inkMkLst>
        </pc:inkChg>
        <pc:inkChg chg="add del mod">
          <ac:chgData name="Kokchun Giang" userId="67e2125d-ec8c-4323-9653-9824a2ad815f" providerId="ADAL" clId="{DCC54989-7FD2-5047-809B-27BA7E8DEEE2}" dt="2024-01-25T18:11:51.948" v="1311" actId="9405"/>
          <ac:inkMkLst>
            <pc:docMk/>
            <pc:sldMk cId="740354111" sldId="333"/>
            <ac:inkMk id="755" creationId="{55E8873E-E321-ED08-6DFB-34AFFCB1D573}"/>
          </ac:inkMkLst>
        </pc:inkChg>
        <pc:inkChg chg="add del mod">
          <ac:chgData name="Kokchun Giang" userId="67e2125d-ec8c-4323-9653-9824a2ad815f" providerId="ADAL" clId="{DCC54989-7FD2-5047-809B-27BA7E8DEEE2}" dt="2024-01-25T18:11:51.752" v="1310" actId="9405"/>
          <ac:inkMkLst>
            <pc:docMk/>
            <pc:sldMk cId="740354111" sldId="333"/>
            <ac:inkMk id="756" creationId="{67DF97B2-D1AE-8FB5-FBC0-0912810AAB6C}"/>
          </ac:inkMkLst>
        </pc:inkChg>
        <pc:inkChg chg="add del mod">
          <ac:chgData name="Kokchun Giang" userId="67e2125d-ec8c-4323-9653-9824a2ad815f" providerId="ADAL" clId="{DCC54989-7FD2-5047-809B-27BA7E8DEEE2}" dt="2024-01-25T18:11:51.557" v="1309" actId="9405"/>
          <ac:inkMkLst>
            <pc:docMk/>
            <pc:sldMk cId="740354111" sldId="333"/>
            <ac:inkMk id="757" creationId="{7C61CCF6-17EE-07DA-E508-FC6AAE9AC618}"/>
          </ac:inkMkLst>
        </pc:inkChg>
        <pc:inkChg chg="add del mod">
          <ac:chgData name="Kokchun Giang" userId="67e2125d-ec8c-4323-9653-9824a2ad815f" providerId="ADAL" clId="{DCC54989-7FD2-5047-809B-27BA7E8DEEE2}" dt="2024-01-25T18:11:51.375" v="1308" actId="9405"/>
          <ac:inkMkLst>
            <pc:docMk/>
            <pc:sldMk cId="740354111" sldId="333"/>
            <ac:inkMk id="758" creationId="{14E63590-B479-6B4B-CC7A-25BE8B92B1DB}"/>
          </ac:inkMkLst>
        </pc:inkChg>
        <pc:inkChg chg="add del mod">
          <ac:chgData name="Kokchun Giang" userId="67e2125d-ec8c-4323-9653-9824a2ad815f" providerId="ADAL" clId="{DCC54989-7FD2-5047-809B-27BA7E8DEEE2}" dt="2024-01-25T18:11:51.181" v="1307" actId="9405"/>
          <ac:inkMkLst>
            <pc:docMk/>
            <pc:sldMk cId="740354111" sldId="333"/>
            <ac:inkMk id="759" creationId="{D4DCE6E0-5F77-71B8-BC2E-8464FC734BA5}"/>
          </ac:inkMkLst>
        </pc:inkChg>
        <pc:inkChg chg="add del mod">
          <ac:chgData name="Kokchun Giang" userId="67e2125d-ec8c-4323-9653-9824a2ad815f" providerId="ADAL" clId="{DCC54989-7FD2-5047-809B-27BA7E8DEEE2}" dt="2024-01-25T18:11:50.986" v="1306"/>
          <ac:inkMkLst>
            <pc:docMk/>
            <pc:sldMk cId="740354111" sldId="333"/>
            <ac:inkMk id="760" creationId="{E029B5F8-E678-EAB8-8932-286024BD0CEB}"/>
          </ac:inkMkLst>
        </pc:inkChg>
        <pc:inkChg chg="add del">
          <ac:chgData name="Kokchun Giang" userId="67e2125d-ec8c-4323-9653-9824a2ad815f" providerId="ADAL" clId="{DCC54989-7FD2-5047-809B-27BA7E8DEEE2}" dt="2024-01-25T18:11:50.708" v="1303" actId="9405"/>
          <ac:inkMkLst>
            <pc:docMk/>
            <pc:sldMk cId="740354111" sldId="333"/>
            <ac:inkMk id="761" creationId="{CC1AD2A8-CBB0-A35D-62C2-1E34D856562C}"/>
          </ac:inkMkLst>
        </pc:inkChg>
        <pc:inkChg chg="add mod">
          <ac:chgData name="Kokchun Giang" userId="67e2125d-ec8c-4323-9653-9824a2ad815f" providerId="ADAL" clId="{DCC54989-7FD2-5047-809B-27BA7E8DEEE2}" dt="2024-01-25T18:11:56.818" v="1325"/>
          <ac:inkMkLst>
            <pc:docMk/>
            <pc:sldMk cId="740354111" sldId="333"/>
            <ac:inkMk id="763" creationId="{FCAEC195-2550-16E6-84EB-FE463811F480}"/>
          </ac:inkMkLst>
        </pc:inkChg>
        <pc:inkChg chg="add mod">
          <ac:chgData name="Kokchun Giang" userId="67e2125d-ec8c-4323-9653-9824a2ad815f" providerId="ADAL" clId="{DCC54989-7FD2-5047-809B-27BA7E8DEEE2}" dt="2024-01-25T18:11:56.818" v="1325"/>
          <ac:inkMkLst>
            <pc:docMk/>
            <pc:sldMk cId="740354111" sldId="333"/>
            <ac:inkMk id="764" creationId="{EA79C46C-2974-FB18-C301-811980DB4456}"/>
          </ac:inkMkLst>
        </pc:inkChg>
        <pc:inkChg chg="add mod">
          <ac:chgData name="Kokchun Giang" userId="67e2125d-ec8c-4323-9653-9824a2ad815f" providerId="ADAL" clId="{DCC54989-7FD2-5047-809B-27BA7E8DEEE2}" dt="2024-01-25T18:12:04.245" v="1337"/>
          <ac:inkMkLst>
            <pc:docMk/>
            <pc:sldMk cId="740354111" sldId="333"/>
            <ac:inkMk id="766" creationId="{4BDFAAF3-C94E-3AD4-C0C4-7C4DFA562C6F}"/>
          </ac:inkMkLst>
        </pc:inkChg>
        <pc:inkChg chg="add mod">
          <ac:chgData name="Kokchun Giang" userId="67e2125d-ec8c-4323-9653-9824a2ad815f" providerId="ADAL" clId="{DCC54989-7FD2-5047-809B-27BA7E8DEEE2}" dt="2024-01-25T18:12:04.245" v="1337"/>
          <ac:inkMkLst>
            <pc:docMk/>
            <pc:sldMk cId="740354111" sldId="333"/>
            <ac:inkMk id="767" creationId="{7F97AC7A-91A8-E8D5-3658-5CFD62922063}"/>
          </ac:inkMkLst>
        </pc:inkChg>
        <pc:inkChg chg="add mod">
          <ac:chgData name="Kokchun Giang" userId="67e2125d-ec8c-4323-9653-9824a2ad815f" providerId="ADAL" clId="{DCC54989-7FD2-5047-809B-27BA7E8DEEE2}" dt="2024-01-25T18:12:04.245" v="1337"/>
          <ac:inkMkLst>
            <pc:docMk/>
            <pc:sldMk cId="740354111" sldId="333"/>
            <ac:inkMk id="768" creationId="{D04CC61C-5D06-FC97-E7D7-FD35F4F118C3}"/>
          </ac:inkMkLst>
        </pc:inkChg>
        <pc:inkChg chg="add mod">
          <ac:chgData name="Kokchun Giang" userId="67e2125d-ec8c-4323-9653-9824a2ad815f" providerId="ADAL" clId="{DCC54989-7FD2-5047-809B-27BA7E8DEEE2}" dt="2024-01-25T18:12:04.245" v="1337"/>
          <ac:inkMkLst>
            <pc:docMk/>
            <pc:sldMk cId="740354111" sldId="333"/>
            <ac:inkMk id="769" creationId="{DE24EAB5-AA88-C7BE-2F79-23BC62BB1B95}"/>
          </ac:inkMkLst>
        </pc:inkChg>
        <pc:inkChg chg="add mod">
          <ac:chgData name="Kokchun Giang" userId="67e2125d-ec8c-4323-9653-9824a2ad815f" providerId="ADAL" clId="{DCC54989-7FD2-5047-809B-27BA7E8DEEE2}" dt="2024-01-25T18:12:04.245" v="1337"/>
          <ac:inkMkLst>
            <pc:docMk/>
            <pc:sldMk cId="740354111" sldId="333"/>
            <ac:inkMk id="771" creationId="{2FC0C3CF-3739-3873-2C5D-6F3683BD3E29}"/>
          </ac:inkMkLst>
        </pc:inkChg>
        <pc:inkChg chg="add mod">
          <ac:chgData name="Kokchun Giang" userId="67e2125d-ec8c-4323-9653-9824a2ad815f" providerId="ADAL" clId="{DCC54989-7FD2-5047-809B-27BA7E8DEEE2}" dt="2024-01-25T18:12:04.245" v="1337"/>
          <ac:inkMkLst>
            <pc:docMk/>
            <pc:sldMk cId="740354111" sldId="333"/>
            <ac:inkMk id="772" creationId="{FDA70584-1B0A-781D-0872-8BCABF90A963}"/>
          </ac:inkMkLst>
        </pc:inkChg>
        <pc:inkChg chg="add mod">
          <ac:chgData name="Kokchun Giang" userId="67e2125d-ec8c-4323-9653-9824a2ad815f" providerId="ADAL" clId="{DCC54989-7FD2-5047-809B-27BA7E8DEEE2}" dt="2024-01-25T18:12:04.245" v="1337"/>
          <ac:inkMkLst>
            <pc:docMk/>
            <pc:sldMk cId="740354111" sldId="333"/>
            <ac:inkMk id="773" creationId="{59A40508-C442-602C-D13A-7902FDBD7224}"/>
          </ac:inkMkLst>
        </pc:inkChg>
        <pc:inkChg chg="add mod">
          <ac:chgData name="Kokchun Giang" userId="67e2125d-ec8c-4323-9653-9824a2ad815f" providerId="ADAL" clId="{DCC54989-7FD2-5047-809B-27BA7E8DEEE2}" dt="2024-01-25T18:12:04.245" v="1337"/>
          <ac:inkMkLst>
            <pc:docMk/>
            <pc:sldMk cId="740354111" sldId="333"/>
            <ac:inkMk id="774" creationId="{7691151D-3C82-445F-FD47-26D2772EA462}"/>
          </ac:inkMkLst>
        </pc:inkChg>
        <pc:inkChg chg="add mod">
          <ac:chgData name="Kokchun Giang" userId="67e2125d-ec8c-4323-9653-9824a2ad815f" providerId="ADAL" clId="{DCC54989-7FD2-5047-809B-27BA7E8DEEE2}" dt="2024-01-25T18:12:04.245" v="1337"/>
          <ac:inkMkLst>
            <pc:docMk/>
            <pc:sldMk cId="740354111" sldId="333"/>
            <ac:inkMk id="775" creationId="{B700CDBD-3E0B-21CE-CDE2-B6B19AD3FCE0}"/>
          </ac:inkMkLst>
        </pc:inkChg>
        <pc:inkChg chg="add mod">
          <ac:chgData name="Kokchun Giang" userId="67e2125d-ec8c-4323-9653-9824a2ad815f" providerId="ADAL" clId="{DCC54989-7FD2-5047-809B-27BA7E8DEEE2}" dt="2024-01-25T18:12:04.245" v="1337"/>
          <ac:inkMkLst>
            <pc:docMk/>
            <pc:sldMk cId="740354111" sldId="333"/>
            <ac:inkMk id="776" creationId="{FB08438C-10D4-2E99-5F37-1F3B37685FA0}"/>
          </ac:inkMkLst>
        </pc:inkChg>
        <pc:inkChg chg="add mod">
          <ac:chgData name="Kokchun Giang" userId="67e2125d-ec8c-4323-9653-9824a2ad815f" providerId="ADAL" clId="{DCC54989-7FD2-5047-809B-27BA7E8DEEE2}" dt="2024-01-25T20:12:00.582" v="2197" actId="164"/>
          <ac:inkMkLst>
            <pc:docMk/>
            <pc:sldMk cId="740354111" sldId="333"/>
            <ac:inkMk id="778" creationId="{6FBB224A-DB73-E2D8-E1EB-CD890AC31B5B}"/>
          </ac:inkMkLst>
        </pc:inkChg>
        <pc:inkChg chg="add mod">
          <ac:chgData name="Kokchun Giang" userId="67e2125d-ec8c-4323-9653-9824a2ad815f" providerId="ADAL" clId="{DCC54989-7FD2-5047-809B-27BA7E8DEEE2}" dt="2024-01-25T18:12:09.279" v="1348"/>
          <ac:inkMkLst>
            <pc:docMk/>
            <pc:sldMk cId="740354111" sldId="333"/>
            <ac:inkMk id="779" creationId="{6C8B7C19-51F8-C7A2-21A9-81474FF3C5AE}"/>
          </ac:inkMkLst>
        </pc:inkChg>
        <pc:inkChg chg="add mod">
          <ac:chgData name="Kokchun Giang" userId="67e2125d-ec8c-4323-9653-9824a2ad815f" providerId="ADAL" clId="{DCC54989-7FD2-5047-809B-27BA7E8DEEE2}" dt="2024-01-25T18:12:09.279" v="1348"/>
          <ac:inkMkLst>
            <pc:docMk/>
            <pc:sldMk cId="740354111" sldId="333"/>
            <ac:inkMk id="780" creationId="{C9667E77-4216-7195-F8B8-8F9EF69FC078}"/>
          </ac:inkMkLst>
        </pc:inkChg>
        <pc:inkChg chg="add mod">
          <ac:chgData name="Kokchun Giang" userId="67e2125d-ec8c-4323-9653-9824a2ad815f" providerId="ADAL" clId="{DCC54989-7FD2-5047-809B-27BA7E8DEEE2}" dt="2024-01-25T18:12:09.279" v="1348"/>
          <ac:inkMkLst>
            <pc:docMk/>
            <pc:sldMk cId="740354111" sldId="333"/>
            <ac:inkMk id="781" creationId="{A69DAD9F-A5DB-C7CD-3791-4787023A863D}"/>
          </ac:inkMkLst>
        </pc:inkChg>
        <pc:inkChg chg="add mod">
          <ac:chgData name="Kokchun Giang" userId="67e2125d-ec8c-4323-9653-9824a2ad815f" providerId="ADAL" clId="{DCC54989-7FD2-5047-809B-27BA7E8DEEE2}" dt="2024-01-25T18:12:09.279" v="1348"/>
          <ac:inkMkLst>
            <pc:docMk/>
            <pc:sldMk cId="740354111" sldId="333"/>
            <ac:inkMk id="782" creationId="{8CE37FDE-4D42-2C8E-4FCF-AD099355C570}"/>
          </ac:inkMkLst>
        </pc:inkChg>
        <pc:inkChg chg="add mod">
          <ac:chgData name="Kokchun Giang" userId="67e2125d-ec8c-4323-9653-9824a2ad815f" providerId="ADAL" clId="{DCC54989-7FD2-5047-809B-27BA7E8DEEE2}" dt="2024-01-25T18:12:09.279" v="1348"/>
          <ac:inkMkLst>
            <pc:docMk/>
            <pc:sldMk cId="740354111" sldId="333"/>
            <ac:inkMk id="783" creationId="{6FBFE3A0-05BE-71CC-3F17-0B2946D5C511}"/>
          </ac:inkMkLst>
        </pc:inkChg>
        <pc:inkChg chg="add mod">
          <ac:chgData name="Kokchun Giang" userId="67e2125d-ec8c-4323-9653-9824a2ad815f" providerId="ADAL" clId="{DCC54989-7FD2-5047-809B-27BA7E8DEEE2}" dt="2024-01-25T18:12:09.279" v="1348"/>
          <ac:inkMkLst>
            <pc:docMk/>
            <pc:sldMk cId="740354111" sldId="333"/>
            <ac:inkMk id="784" creationId="{D8E39DAD-85CA-688C-1287-312B2869434A}"/>
          </ac:inkMkLst>
        </pc:inkChg>
        <pc:inkChg chg="add mod">
          <ac:chgData name="Kokchun Giang" userId="67e2125d-ec8c-4323-9653-9824a2ad815f" providerId="ADAL" clId="{DCC54989-7FD2-5047-809B-27BA7E8DEEE2}" dt="2024-01-25T18:12:09.279" v="1348"/>
          <ac:inkMkLst>
            <pc:docMk/>
            <pc:sldMk cId="740354111" sldId="333"/>
            <ac:inkMk id="785" creationId="{ACCE483A-3574-E4F6-5949-F07781DEE2A9}"/>
          </ac:inkMkLst>
        </pc:inkChg>
        <pc:inkChg chg="add mod">
          <ac:chgData name="Kokchun Giang" userId="67e2125d-ec8c-4323-9653-9824a2ad815f" providerId="ADAL" clId="{DCC54989-7FD2-5047-809B-27BA7E8DEEE2}" dt="2024-01-25T18:12:09.279" v="1348"/>
          <ac:inkMkLst>
            <pc:docMk/>
            <pc:sldMk cId="740354111" sldId="333"/>
            <ac:inkMk id="786" creationId="{F6C84EDD-9FD9-5A7F-6027-164D81BDFA41}"/>
          </ac:inkMkLst>
        </pc:inkChg>
        <pc:inkChg chg="add mod">
          <ac:chgData name="Kokchun Giang" userId="67e2125d-ec8c-4323-9653-9824a2ad815f" providerId="ADAL" clId="{DCC54989-7FD2-5047-809B-27BA7E8DEEE2}" dt="2024-01-25T18:12:09.279" v="1348"/>
          <ac:inkMkLst>
            <pc:docMk/>
            <pc:sldMk cId="740354111" sldId="333"/>
            <ac:inkMk id="787" creationId="{FB312F73-B8B1-37E3-CC1B-8BB9F90250AF}"/>
          </ac:inkMkLst>
        </pc:inkChg>
        <pc:inkChg chg="add mod">
          <ac:chgData name="Kokchun Giang" userId="67e2125d-ec8c-4323-9653-9824a2ad815f" providerId="ADAL" clId="{DCC54989-7FD2-5047-809B-27BA7E8DEEE2}" dt="2024-01-25T18:12:16.379" v="1356"/>
          <ac:inkMkLst>
            <pc:docMk/>
            <pc:sldMk cId="740354111" sldId="333"/>
            <ac:inkMk id="791" creationId="{F23FB92D-7594-0192-5F9F-6A9DA3D5F6CA}"/>
          </ac:inkMkLst>
        </pc:inkChg>
        <pc:inkChg chg="add mod">
          <ac:chgData name="Kokchun Giang" userId="67e2125d-ec8c-4323-9653-9824a2ad815f" providerId="ADAL" clId="{DCC54989-7FD2-5047-809B-27BA7E8DEEE2}" dt="2024-01-25T18:12:16.379" v="1356"/>
          <ac:inkMkLst>
            <pc:docMk/>
            <pc:sldMk cId="740354111" sldId="333"/>
            <ac:inkMk id="792" creationId="{E9AB98D6-8F36-17CE-F4AD-AA83619EC9D0}"/>
          </ac:inkMkLst>
        </pc:inkChg>
        <pc:inkChg chg="add mod">
          <ac:chgData name="Kokchun Giang" userId="67e2125d-ec8c-4323-9653-9824a2ad815f" providerId="ADAL" clId="{DCC54989-7FD2-5047-809B-27BA7E8DEEE2}" dt="2024-01-25T18:12:16.379" v="1356"/>
          <ac:inkMkLst>
            <pc:docMk/>
            <pc:sldMk cId="740354111" sldId="333"/>
            <ac:inkMk id="793" creationId="{6BF7913D-6BE1-4D40-94C3-9E8975873183}"/>
          </ac:inkMkLst>
        </pc:inkChg>
        <pc:inkChg chg="add mod">
          <ac:chgData name="Kokchun Giang" userId="67e2125d-ec8c-4323-9653-9824a2ad815f" providerId="ADAL" clId="{DCC54989-7FD2-5047-809B-27BA7E8DEEE2}" dt="2024-01-25T18:12:16.379" v="1356"/>
          <ac:inkMkLst>
            <pc:docMk/>
            <pc:sldMk cId="740354111" sldId="333"/>
            <ac:inkMk id="794" creationId="{C7A8BBC4-29C3-3CBC-0662-1959AEF82C7C}"/>
          </ac:inkMkLst>
        </pc:inkChg>
        <pc:inkChg chg="add mod">
          <ac:chgData name="Kokchun Giang" userId="67e2125d-ec8c-4323-9653-9824a2ad815f" providerId="ADAL" clId="{DCC54989-7FD2-5047-809B-27BA7E8DEEE2}" dt="2024-01-25T18:12:16.379" v="1356"/>
          <ac:inkMkLst>
            <pc:docMk/>
            <pc:sldMk cId="740354111" sldId="333"/>
            <ac:inkMk id="795" creationId="{2C0A3F63-1C49-5520-4F91-0ADE2AF437A7}"/>
          </ac:inkMkLst>
        </pc:inkChg>
        <pc:inkChg chg="add mod">
          <ac:chgData name="Kokchun Giang" userId="67e2125d-ec8c-4323-9653-9824a2ad815f" providerId="ADAL" clId="{DCC54989-7FD2-5047-809B-27BA7E8DEEE2}" dt="2024-01-25T18:12:16.379" v="1356"/>
          <ac:inkMkLst>
            <pc:docMk/>
            <pc:sldMk cId="740354111" sldId="333"/>
            <ac:inkMk id="796" creationId="{F3978A63-E146-81C6-B46A-B70849B80A6A}"/>
          </ac:inkMkLst>
        </pc:inkChg>
        <pc:inkChg chg="add mod">
          <ac:chgData name="Kokchun Giang" userId="67e2125d-ec8c-4323-9653-9824a2ad815f" providerId="ADAL" clId="{DCC54989-7FD2-5047-809B-27BA7E8DEEE2}" dt="2024-01-25T18:12:16.379" v="1356"/>
          <ac:inkMkLst>
            <pc:docMk/>
            <pc:sldMk cId="740354111" sldId="333"/>
            <ac:inkMk id="797" creationId="{2224E9E5-0189-D92A-25E8-26DA8E263B79}"/>
          </ac:inkMkLst>
        </pc:inkChg>
        <pc:inkChg chg="add mod">
          <ac:chgData name="Kokchun Giang" userId="67e2125d-ec8c-4323-9653-9824a2ad815f" providerId="ADAL" clId="{DCC54989-7FD2-5047-809B-27BA7E8DEEE2}" dt="2024-01-25T18:12:20.059" v="1367"/>
          <ac:inkMkLst>
            <pc:docMk/>
            <pc:sldMk cId="740354111" sldId="333"/>
            <ac:inkMk id="800" creationId="{D50ECDB5-AAA9-2564-6445-7951B96CC7C0}"/>
          </ac:inkMkLst>
        </pc:inkChg>
        <pc:inkChg chg="add mod">
          <ac:chgData name="Kokchun Giang" userId="67e2125d-ec8c-4323-9653-9824a2ad815f" providerId="ADAL" clId="{DCC54989-7FD2-5047-809B-27BA7E8DEEE2}" dt="2024-01-25T18:12:20.059" v="1367"/>
          <ac:inkMkLst>
            <pc:docMk/>
            <pc:sldMk cId="740354111" sldId="333"/>
            <ac:inkMk id="801" creationId="{E75E78C4-5768-4DE9-E197-3EF31480BD41}"/>
          </ac:inkMkLst>
        </pc:inkChg>
        <pc:inkChg chg="add mod">
          <ac:chgData name="Kokchun Giang" userId="67e2125d-ec8c-4323-9653-9824a2ad815f" providerId="ADAL" clId="{DCC54989-7FD2-5047-809B-27BA7E8DEEE2}" dt="2024-01-25T18:12:20.059" v="1367"/>
          <ac:inkMkLst>
            <pc:docMk/>
            <pc:sldMk cId="740354111" sldId="333"/>
            <ac:inkMk id="802" creationId="{2B088EEE-5BA8-06D4-712D-7985A5C9DF04}"/>
          </ac:inkMkLst>
        </pc:inkChg>
        <pc:inkChg chg="add mod">
          <ac:chgData name="Kokchun Giang" userId="67e2125d-ec8c-4323-9653-9824a2ad815f" providerId="ADAL" clId="{DCC54989-7FD2-5047-809B-27BA7E8DEEE2}" dt="2024-01-25T18:12:20.059" v="1367"/>
          <ac:inkMkLst>
            <pc:docMk/>
            <pc:sldMk cId="740354111" sldId="333"/>
            <ac:inkMk id="803" creationId="{2A6DFF3D-013F-B2C3-DA8F-46200B821533}"/>
          </ac:inkMkLst>
        </pc:inkChg>
        <pc:inkChg chg="add mod">
          <ac:chgData name="Kokchun Giang" userId="67e2125d-ec8c-4323-9653-9824a2ad815f" providerId="ADAL" clId="{DCC54989-7FD2-5047-809B-27BA7E8DEEE2}" dt="2024-01-25T18:12:20.059" v="1367"/>
          <ac:inkMkLst>
            <pc:docMk/>
            <pc:sldMk cId="740354111" sldId="333"/>
            <ac:inkMk id="804" creationId="{F64BAB99-EAF5-BD69-9A2A-92BC58AB3E02}"/>
          </ac:inkMkLst>
        </pc:inkChg>
        <pc:inkChg chg="add mod">
          <ac:chgData name="Kokchun Giang" userId="67e2125d-ec8c-4323-9653-9824a2ad815f" providerId="ADAL" clId="{DCC54989-7FD2-5047-809B-27BA7E8DEEE2}" dt="2024-01-25T18:12:20.059" v="1367"/>
          <ac:inkMkLst>
            <pc:docMk/>
            <pc:sldMk cId="740354111" sldId="333"/>
            <ac:inkMk id="805" creationId="{ABB558F1-46C0-4D9F-3F17-A269607F31B2}"/>
          </ac:inkMkLst>
        </pc:inkChg>
        <pc:inkChg chg="add mod">
          <ac:chgData name="Kokchun Giang" userId="67e2125d-ec8c-4323-9653-9824a2ad815f" providerId="ADAL" clId="{DCC54989-7FD2-5047-809B-27BA7E8DEEE2}" dt="2024-01-25T18:12:20.059" v="1367"/>
          <ac:inkMkLst>
            <pc:docMk/>
            <pc:sldMk cId="740354111" sldId="333"/>
            <ac:inkMk id="806" creationId="{C3DF9E5A-3AA4-809A-EC39-F62C53F5E3BE}"/>
          </ac:inkMkLst>
        </pc:inkChg>
        <pc:inkChg chg="add mod">
          <ac:chgData name="Kokchun Giang" userId="67e2125d-ec8c-4323-9653-9824a2ad815f" providerId="ADAL" clId="{DCC54989-7FD2-5047-809B-27BA7E8DEEE2}" dt="2024-01-25T18:12:20.059" v="1367"/>
          <ac:inkMkLst>
            <pc:docMk/>
            <pc:sldMk cId="740354111" sldId="333"/>
            <ac:inkMk id="807" creationId="{52320C25-435B-2C62-F544-94D198D7B146}"/>
          </ac:inkMkLst>
        </pc:inkChg>
        <pc:inkChg chg="add mod">
          <ac:chgData name="Kokchun Giang" userId="67e2125d-ec8c-4323-9653-9824a2ad815f" providerId="ADAL" clId="{DCC54989-7FD2-5047-809B-27BA7E8DEEE2}" dt="2024-01-25T18:12:20.059" v="1367"/>
          <ac:inkMkLst>
            <pc:docMk/>
            <pc:sldMk cId="740354111" sldId="333"/>
            <ac:inkMk id="808" creationId="{4AA2C199-B61A-C3EB-3C9B-376DC149FC3A}"/>
          </ac:inkMkLst>
        </pc:inkChg>
        <pc:inkChg chg="add mod">
          <ac:chgData name="Kokchun Giang" userId="67e2125d-ec8c-4323-9653-9824a2ad815f" providerId="ADAL" clId="{DCC54989-7FD2-5047-809B-27BA7E8DEEE2}" dt="2024-01-25T18:12:20.059" v="1367"/>
          <ac:inkMkLst>
            <pc:docMk/>
            <pc:sldMk cId="740354111" sldId="333"/>
            <ac:inkMk id="809" creationId="{17005841-BB57-7A0B-9D35-2A897086944B}"/>
          </ac:inkMkLst>
        </pc:inkChg>
        <pc:inkChg chg="add del mod">
          <ac:chgData name="Kokchun Giang" userId="67e2125d-ec8c-4323-9653-9824a2ad815f" providerId="ADAL" clId="{DCC54989-7FD2-5047-809B-27BA7E8DEEE2}" dt="2024-01-25T18:12:34" v="1375" actId="9405"/>
          <ac:inkMkLst>
            <pc:docMk/>
            <pc:sldMk cId="740354111" sldId="333"/>
            <ac:inkMk id="811" creationId="{1CA3754C-1F78-DF55-CF10-34F02AA57FBF}"/>
          </ac:inkMkLst>
        </pc:inkChg>
        <pc:inkChg chg="add del mod">
          <ac:chgData name="Kokchun Giang" userId="67e2125d-ec8c-4323-9653-9824a2ad815f" providerId="ADAL" clId="{DCC54989-7FD2-5047-809B-27BA7E8DEEE2}" dt="2024-01-25T18:12:33.537" v="1374" actId="9405"/>
          <ac:inkMkLst>
            <pc:docMk/>
            <pc:sldMk cId="740354111" sldId="333"/>
            <ac:inkMk id="812" creationId="{AFE2458D-0E87-8FD8-5F77-78448172BB01}"/>
          </ac:inkMkLst>
        </pc:inkChg>
        <pc:inkChg chg="add del mod">
          <ac:chgData name="Kokchun Giang" userId="67e2125d-ec8c-4323-9653-9824a2ad815f" providerId="ADAL" clId="{DCC54989-7FD2-5047-809B-27BA7E8DEEE2}" dt="2024-01-25T18:12:33.232" v="1373"/>
          <ac:inkMkLst>
            <pc:docMk/>
            <pc:sldMk cId="740354111" sldId="333"/>
            <ac:inkMk id="813" creationId="{700A67EC-AB85-EB45-023E-941C62CABC05}"/>
          </ac:inkMkLst>
        </pc:inkChg>
        <pc:inkChg chg="add mod">
          <ac:chgData name="Kokchun Giang" userId="67e2125d-ec8c-4323-9653-9824a2ad815f" providerId="ADAL" clId="{DCC54989-7FD2-5047-809B-27BA7E8DEEE2}" dt="2024-01-25T18:12:41.033" v="1389"/>
          <ac:inkMkLst>
            <pc:docMk/>
            <pc:sldMk cId="740354111" sldId="333"/>
            <ac:inkMk id="815" creationId="{49F13F07-537E-ED13-7950-8A5ADD44AEE2}"/>
          </ac:inkMkLst>
        </pc:inkChg>
        <pc:inkChg chg="add mod">
          <ac:chgData name="Kokchun Giang" userId="67e2125d-ec8c-4323-9653-9824a2ad815f" providerId="ADAL" clId="{DCC54989-7FD2-5047-809B-27BA7E8DEEE2}" dt="2024-01-25T18:12:41.033" v="1389"/>
          <ac:inkMkLst>
            <pc:docMk/>
            <pc:sldMk cId="740354111" sldId="333"/>
            <ac:inkMk id="816" creationId="{0DCBDA98-3EC8-A44F-B414-431BFF1C9BBF}"/>
          </ac:inkMkLst>
        </pc:inkChg>
        <pc:inkChg chg="add mod">
          <ac:chgData name="Kokchun Giang" userId="67e2125d-ec8c-4323-9653-9824a2ad815f" providerId="ADAL" clId="{DCC54989-7FD2-5047-809B-27BA7E8DEEE2}" dt="2024-01-25T18:12:41.033" v="1389"/>
          <ac:inkMkLst>
            <pc:docMk/>
            <pc:sldMk cId="740354111" sldId="333"/>
            <ac:inkMk id="817" creationId="{9C2766EB-3ED0-E5D6-A4BE-6B80041B4889}"/>
          </ac:inkMkLst>
        </pc:inkChg>
        <pc:inkChg chg="add mod">
          <ac:chgData name="Kokchun Giang" userId="67e2125d-ec8c-4323-9653-9824a2ad815f" providerId="ADAL" clId="{DCC54989-7FD2-5047-809B-27BA7E8DEEE2}" dt="2024-01-25T18:12:41.033" v="1389"/>
          <ac:inkMkLst>
            <pc:docMk/>
            <pc:sldMk cId="740354111" sldId="333"/>
            <ac:inkMk id="818" creationId="{96B9BC40-0CAC-4548-DE42-CA082647117A}"/>
          </ac:inkMkLst>
        </pc:inkChg>
        <pc:inkChg chg="add mod">
          <ac:chgData name="Kokchun Giang" userId="67e2125d-ec8c-4323-9653-9824a2ad815f" providerId="ADAL" clId="{DCC54989-7FD2-5047-809B-27BA7E8DEEE2}" dt="2024-01-25T18:12:41.033" v="1389"/>
          <ac:inkMkLst>
            <pc:docMk/>
            <pc:sldMk cId="740354111" sldId="333"/>
            <ac:inkMk id="819" creationId="{5A03A930-297D-9871-49F5-D7F514ACDC93}"/>
          </ac:inkMkLst>
        </pc:inkChg>
        <pc:inkChg chg="add mod">
          <ac:chgData name="Kokchun Giang" userId="67e2125d-ec8c-4323-9653-9824a2ad815f" providerId="ADAL" clId="{DCC54989-7FD2-5047-809B-27BA7E8DEEE2}" dt="2024-01-25T18:12:42.271" v="1391"/>
          <ac:inkMkLst>
            <pc:docMk/>
            <pc:sldMk cId="740354111" sldId="333"/>
            <ac:inkMk id="820" creationId="{AF32BE51-AA6D-B235-5FA0-02D259EFF21F}"/>
          </ac:inkMkLst>
        </pc:inkChg>
        <pc:inkChg chg="add mod">
          <ac:chgData name="Kokchun Giang" userId="67e2125d-ec8c-4323-9653-9824a2ad815f" providerId="ADAL" clId="{DCC54989-7FD2-5047-809B-27BA7E8DEEE2}" dt="2024-01-25T18:12:42.271" v="1391"/>
          <ac:inkMkLst>
            <pc:docMk/>
            <pc:sldMk cId="740354111" sldId="333"/>
            <ac:inkMk id="821" creationId="{3DAF1E80-A87B-A5F2-A704-FA7C3576C2BD}"/>
          </ac:inkMkLst>
        </pc:inkChg>
        <pc:inkChg chg="add mod">
          <ac:chgData name="Kokchun Giang" userId="67e2125d-ec8c-4323-9653-9824a2ad815f" providerId="ADAL" clId="{DCC54989-7FD2-5047-809B-27BA7E8DEEE2}" dt="2024-01-25T18:12:42.271" v="1391"/>
          <ac:inkMkLst>
            <pc:docMk/>
            <pc:sldMk cId="740354111" sldId="333"/>
            <ac:inkMk id="822" creationId="{EF970877-1D67-E7BC-DEF4-7C3A3023AB9B}"/>
          </ac:inkMkLst>
        </pc:inkChg>
        <pc:inkChg chg="add mod">
          <ac:chgData name="Kokchun Giang" userId="67e2125d-ec8c-4323-9653-9824a2ad815f" providerId="ADAL" clId="{DCC54989-7FD2-5047-809B-27BA7E8DEEE2}" dt="2024-01-25T18:12:42.271" v="1391"/>
          <ac:inkMkLst>
            <pc:docMk/>
            <pc:sldMk cId="740354111" sldId="333"/>
            <ac:inkMk id="823" creationId="{23141BA1-6267-D1C8-BBB0-418EA1117449}"/>
          </ac:inkMkLst>
        </pc:inkChg>
        <pc:inkChg chg="add mod">
          <ac:chgData name="Kokchun Giang" userId="67e2125d-ec8c-4323-9653-9824a2ad815f" providerId="ADAL" clId="{DCC54989-7FD2-5047-809B-27BA7E8DEEE2}" dt="2024-01-25T18:12:42.271" v="1391"/>
          <ac:inkMkLst>
            <pc:docMk/>
            <pc:sldMk cId="740354111" sldId="333"/>
            <ac:inkMk id="824" creationId="{F9542E94-C1CA-169D-E62F-2B6EE79F4B80}"/>
          </ac:inkMkLst>
        </pc:inkChg>
        <pc:inkChg chg="add mod">
          <ac:chgData name="Kokchun Giang" userId="67e2125d-ec8c-4323-9653-9824a2ad815f" providerId="ADAL" clId="{DCC54989-7FD2-5047-809B-27BA7E8DEEE2}" dt="2024-01-25T18:12:42.271" v="1391"/>
          <ac:inkMkLst>
            <pc:docMk/>
            <pc:sldMk cId="740354111" sldId="333"/>
            <ac:inkMk id="825" creationId="{4A282D3E-C71B-5CD0-9043-995326073863}"/>
          </ac:inkMkLst>
        </pc:inkChg>
        <pc:inkChg chg="add mod">
          <ac:chgData name="Kokchun Giang" userId="67e2125d-ec8c-4323-9653-9824a2ad815f" providerId="ADAL" clId="{DCC54989-7FD2-5047-809B-27BA7E8DEEE2}" dt="2024-01-25T18:12:42.271" v="1391"/>
          <ac:inkMkLst>
            <pc:docMk/>
            <pc:sldMk cId="740354111" sldId="333"/>
            <ac:inkMk id="826" creationId="{895273F0-8B12-C3A6-531A-F013CE7F0C12}"/>
          </ac:inkMkLst>
        </pc:inkChg>
        <pc:inkChg chg="add mod">
          <ac:chgData name="Kokchun Giang" userId="67e2125d-ec8c-4323-9653-9824a2ad815f" providerId="ADAL" clId="{DCC54989-7FD2-5047-809B-27BA7E8DEEE2}" dt="2024-01-25T18:12:42.271" v="1391"/>
          <ac:inkMkLst>
            <pc:docMk/>
            <pc:sldMk cId="740354111" sldId="333"/>
            <ac:inkMk id="827" creationId="{765539A9-D0E1-D7B0-44A2-B28D5AD728A7}"/>
          </ac:inkMkLst>
        </pc:inkChg>
        <pc:inkChg chg="add mod">
          <ac:chgData name="Kokchun Giang" userId="67e2125d-ec8c-4323-9653-9824a2ad815f" providerId="ADAL" clId="{DCC54989-7FD2-5047-809B-27BA7E8DEEE2}" dt="2024-01-25T18:12:42.271" v="1391"/>
          <ac:inkMkLst>
            <pc:docMk/>
            <pc:sldMk cId="740354111" sldId="333"/>
            <ac:inkMk id="830" creationId="{D199E71A-10E6-3FEE-560D-F8E303E5A34D}"/>
          </ac:inkMkLst>
        </pc:inkChg>
        <pc:inkChg chg="add mod">
          <ac:chgData name="Kokchun Giang" userId="67e2125d-ec8c-4323-9653-9824a2ad815f" providerId="ADAL" clId="{DCC54989-7FD2-5047-809B-27BA7E8DEEE2}" dt="2024-01-25T18:12:46.113" v="1398"/>
          <ac:inkMkLst>
            <pc:docMk/>
            <pc:sldMk cId="740354111" sldId="333"/>
            <ac:inkMk id="832" creationId="{D0B03FBA-7618-E301-8E0F-C5066A99B4EF}"/>
          </ac:inkMkLst>
        </pc:inkChg>
        <pc:inkChg chg="add mod">
          <ac:chgData name="Kokchun Giang" userId="67e2125d-ec8c-4323-9653-9824a2ad815f" providerId="ADAL" clId="{DCC54989-7FD2-5047-809B-27BA7E8DEEE2}" dt="2024-01-25T18:12:46.113" v="1398"/>
          <ac:inkMkLst>
            <pc:docMk/>
            <pc:sldMk cId="740354111" sldId="333"/>
            <ac:inkMk id="833" creationId="{3E565A88-6F4E-654B-CD5C-C14DDA03BF6D}"/>
          </ac:inkMkLst>
        </pc:inkChg>
        <pc:inkChg chg="add mod">
          <ac:chgData name="Kokchun Giang" userId="67e2125d-ec8c-4323-9653-9824a2ad815f" providerId="ADAL" clId="{DCC54989-7FD2-5047-809B-27BA7E8DEEE2}" dt="2024-01-25T18:12:46.113" v="1398"/>
          <ac:inkMkLst>
            <pc:docMk/>
            <pc:sldMk cId="740354111" sldId="333"/>
            <ac:inkMk id="834" creationId="{0949B396-F975-4693-DEDA-04516193B320}"/>
          </ac:inkMkLst>
        </pc:inkChg>
        <pc:inkChg chg="add mod">
          <ac:chgData name="Kokchun Giang" userId="67e2125d-ec8c-4323-9653-9824a2ad815f" providerId="ADAL" clId="{DCC54989-7FD2-5047-809B-27BA7E8DEEE2}" dt="2024-01-25T18:12:46.113" v="1398"/>
          <ac:inkMkLst>
            <pc:docMk/>
            <pc:sldMk cId="740354111" sldId="333"/>
            <ac:inkMk id="835" creationId="{4462994C-8087-3F41-9928-FB58DA1FBD3C}"/>
          </ac:inkMkLst>
        </pc:inkChg>
        <pc:inkChg chg="add mod">
          <ac:chgData name="Kokchun Giang" userId="67e2125d-ec8c-4323-9653-9824a2ad815f" providerId="ADAL" clId="{DCC54989-7FD2-5047-809B-27BA7E8DEEE2}" dt="2024-01-25T18:12:46.113" v="1398"/>
          <ac:inkMkLst>
            <pc:docMk/>
            <pc:sldMk cId="740354111" sldId="333"/>
            <ac:inkMk id="836" creationId="{5CF3C2AF-3E48-985B-4D47-05D00D6AA075}"/>
          </ac:inkMkLst>
        </pc:inkChg>
        <pc:inkChg chg="add mod">
          <ac:chgData name="Kokchun Giang" userId="67e2125d-ec8c-4323-9653-9824a2ad815f" providerId="ADAL" clId="{DCC54989-7FD2-5047-809B-27BA7E8DEEE2}" dt="2024-01-25T18:12:46.113" v="1398"/>
          <ac:inkMkLst>
            <pc:docMk/>
            <pc:sldMk cId="740354111" sldId="333"/>
            <ac:inkMk id="837" creationId="{338ED971-513C-58E0-74A1-34092E7B86A8}"/>
          </ac:inkMkLst>
        </pc:inkChg>
        <pc:inkChg chg="add mod">
          <ac:chgData name="Kokchun Giang" userId="67e2125d-ec8c-4323-9653-9824a2ad815f" providerId="ADAL" clId="{DCC54989-7FD2-5047-809B-27BA7E8DEEE2}" dt="2024-01-25T18:13:04.907" v="1413"/>
          <ac:inkMkLst>
            <pc:docMk/>
            <pc:sldMk cId="740354111" sldId="333"/>
            <ac:inkMk id="840" creationId="{522330E3-2FF0-DCD6-7F7D-DD73404F8F6F}"/>
          </ac:inkMkLst>
        </pc:inkChg>
        <pc:inkChg chg="add mod">
          <ac:chgData name="Kokchun Giang" userId="67e2125d-ec8c-4323-9653-9824a2ad815f" providerId="ADAL" clId="{DCC54989-7FD2-5047-809B-27BA7E8DEEE2}" dt="2024-01-25T18:13:04.907" v="1413"/>
          <ac:inkMkLst>
            <pc:docMk/>
            <pc:sldMk cId="740354111" sldId="333"/>
            <ac:inkMk id="841" creationId="{8AA15949-8059-70C7-82AB-8FB680A390BB}"/>
          </ac:inkMkLst>
        </pc:inkChg>
        <pc:inkChg chg="add mod">
          <ac:chgData name="Kokchun Giang" userId="67e2125d-ec8c-4323-9653-9824a2ad815f" providerId="ADAL" clId="{DCC54989-7FD2-5047-809B-27BA7E8DEEE2}" dt="2024-01-25T18:13:04.907" v="1413"/>
          <ac:inkMkLst>
            <pc:docMk/>
            <pc:sldMk cId="740354111" sldId="333"/>
            <ac:inkMk id="842" creationId="{E11FD83D-ED5F-295B-2AE5-EE84AF7D81D4}"/>
          </ac:inkMkLst>
        </pc:inkChg>
        <pc:inkChg chg="add mod">
          <ac:chgData name="Kokchun Giang" userId="67e2125d-ec8c-4323-9653-9824a2ad815f" providerId="ADAL" clId="{DCC54989-7FD2-5047-809B-27BA7E8DEEE2}" dt="2024-01-25T18:13:04.907" v="1413"/>
          <ac:inkMkLst>
            <pc:docMk/>
            <pc:sldMk cId="740354111" sldId="333"/>
            <ac:inkMk id="843" creationId="{6C5C4C8F-F051-9E7D-5B1C-B1E0C0FABD16}"/>
          </ac:inkMkLst>
        </pc:inkChg>
        <pc:inkChg chg="add mod">
          <ac:chgData name="Kokchun Giang" userId="67e2125d-ec8c-4323-9653-9824a2ad815f" providerId="ADAL" clId="{DCC54989-7FD2-5047-809B-27BA7E8DEEE2}" dt="2024-01-25T18:13:04.907" v="1413"/>
          <ac:inkMkLst>
            <pc:docMk/>
            <pc:sldMk cId="740354111" sldId="333"/>
            <ac:inkMk id="844" creationId="{A2F17EB9-6CC1-0C6E-7A21-3C5073CD0DC1}"/>
          </ac:inkMkLst>
        </pc:inkChg>
        <pc:inkChg chg="add mod">
          <ac:chgData name="Kokchun Giang" userId="67e2125d-ec8c-4323-9653-9824a2ad815f" providerId="ADAL" clId="{DCC54989-7FD2-5047-809B-27BA7E8DEEE2}" dt="2024-01-25T18:13:04.907" v="1413"/>
          <ac:inkMkLst>
            <pc:docMk/>
            <pc:sldMk cId="740354111" sldId="333"/>
            <ac:inkMk id="845" creationId="{750B468E-4017-F4A3-A46D-F24DB2A75A26}"/>
          </ac:inkMkLst>
        </pc:inkChg>
        <pc:inkChg chg="add mod">
          <ac:chgData name="Kokchun Giang" userId="67e2125d-ec8c-4323-9653-9824a2ad815f" providerId="ADAL" clId="{DCC54989-7FD2-5047-809B-27BA7E8DEEE2}" dt="2024-01-25T18:13:04.907" v="1413"/>
          <ac:inkMkLst>
            <pc:docMk/>
            <pc:sldMk cId="740354111" sldId="333"/>
            <ac:inkMk id="846" creationId="{E7F84069-F75F-1FE7-131C-ACDFD6B63D33}"/>
          </ac:inkMkLst>
        </pc:inkChg>
        <pc:inkChg chg="add mod">
          <ac:chgData name="Kokchun Giang" userId="67e2125d-ec8c-4323-9653-9824a2ad815f" providerId="ADAL" clId="{DCC54989-7FD2-5047-809B-27BA7E8DEEE2}" dt="2024-01-25T18:13:04.907" v="1413"/>
          <ac:inkMkLst>
            <pc:docMk/>
            <pc:sldMk cId="740354111" sldId="333"/>
            <ac:inkMk id="847" creationId="{71AF16F8-5B31-F007-556A-60BD29D131D7}"/>
          </ac:inkMkLst>
        </pc:inkChg>
        <pc:inkChg chg="add mod">
          <ac:chgData name="Kokchun Giang" userId="67e2125d-ec8c-4323-9653-9824a2ad815f" providerId="ADAL" clId="{DCC54989-7FD2-5047-809B-27BA7E8DEEE2}" dt="2024-01-25T18:13:04.907" v="1413"/>
          <ac:inkMkLst>
            <pc:docMk/>
            <pc:sldMk cId="740354111" sldId="333"/>
            <ac:inkMk id="848" creationId="{1C23053D-5106-07B0-D574-B9B3A03E0DFA}"/>
          </ac:inkMkLst>
        </pc:inkChg>
        <pc:inkChg chg="add mod">
          <ac:chgData name="Kokchun Giang" userId="67e2125d-ec8c-4323-9653-9824a2ad815f" providerId="ADAL" clId="{DCC54989-7FD2-5047-809B-27BA7E8DEEE2}" dt="2024-01-25T18:13:04.907" v="1413"/>
          <ac:inkMkLst>
            <pc:docMk/>
            <pc:sldMk cId="740354111" sldId="333"/>
            <ac:inkMk id="849" creationId="{8DB7E34F-CE85-FCF8-E5AA-820F2779A7F9}"/>
          </ac:inkMkLst>
        </pc:inkChg>
        <pc:inkChg chg="add mod">
          <ac:chgData name="Kokchun Giang" userId="67e2125d-ec8c-4323-9653-9824a2ad815f" providerId="ADAL" clId="{DCC54989-7FD2-5047-809B-27BA7E8DEEE2}" dt="2024-01-25T18:13:04.907" v="1413"/>
          <ac:inkMkLst>
            <pc:docMk/>
            <pc:sldMk cId="740354111" sldId="333"/>
            <ac:inkMk id="850" creationId="{04D3B7B7-107B-059C-EB64-5DB651E4033D}"/>
          </ac:inkMkLst>
        </pc:inkChg>
        <pc:inkChg chg="add mod">
          <ac:chgData name="Kokchun Giang" userId="67e2125d-ec8c-4323-9653-9824a2ad815f" providerId="ADAL" clId="{DCC54989-7FD2-5047-809B-27BA7E8DEEE2}" dt="2024-01-25T20:12:04.865" v="2198" actId="164"/>
          <ac:inkMkLst>
            <pc:docMk/>
            <pc:sldMk cId="740354111" sldId="333"/>
            <ac:inkMk id="851" creationId="{BDB99BA7-B53A-4270-0ED1-CA08AC989936}"/>
          </ac:inkMkLst>
        </pc:inkChg>
        <pc:inkChg chg="add mod">
          <ac:chgData name="Kokchun Giang" userId="67e2125d-ec8c-4323-9653-9824a2ad815f" providerId="ADAL" clId="{DCC54989-7FD2-5047-809B-27BA7E8DEEE2}" dt="2024-01-25T18:13:19.171" v="1420"/>
          <ac:inkMkLst>
            <pc:docMk/>
            <pc:sldMk cId="740354111" sldId="333"/>
            <ac:inkMk id="853" creationId="{23819C2D-BBCF-51F2-D2CE-C50A6D1E10F1}"/>
          </ac:inkMkLst>
        </pc:inkChg>
        <pc:inkChg chg="add mod">
          <ac:chgData name="Kokchun Giang" userId="67e2125d-ec8c-4323-9653-9824a2ad815f" providerId="ADAL" clId="{DCC54989-7FD2-5047-809B-27BA7E8DEEE2}" dt="2024-01-25T18:13:19.171" v="1420"/>
          <ac:inkMkLst>
            <pc:docMk/>
            <pc:sldMk cId="740354111" sldId="333"/>
            <ac:inkMk id="854" creationId="{84502BDE-D120-CF2A-DA44-2600E3741DCA}"/>
          </ac:inkMkLst>
        </pc:inkChg>
        <pc:inkChg chg="add mod">
          <ac:chgData name="Kokchun Giang" userId="67e2125d-ec8c-4323-9653-9824a2ad815f" providerId="ADAL" clId="{DCC54989-7FD2-5047-809B-27BA7E8DEEE2}" dt="2024-01-25T18:13:19.171" v="1420"/>
          <ac:inkMkLst>
            <pc:docMk/>
            <pc:sldMk cId="740354111" sldId="333"/>
            <ac:inkMk id="855" creationId="{2349D506-D3C9-ED01-7261-EFD6382697DF}"/>
          </ac:inkMkLst>
        </pc:inkChg>
        <pc:inkChg chg="add mod">
          <ac:chgData name="Kokchun Giang" userId="67e2125d-ec8c-4323-9653-9824a2ad815f" providerId="ADAL" clId="{DCC54989-7FD2-5047-809B-27BA7E8DEEE2}" dt="2024-01-25T18:13:19.171" v="1420"/>
          <ac:inkMkLst>
            <pc:docMk/>
            <pc:sldMk cId="740354111" sldId="333"/>
            <ac:inkMk id="856" creationId="{EF4F59EF-6AA9-CA03-C522-E96C0FA54D57}"/>
          </ac:inkMkLst>
        </pc:inkChg>
        <pc:inkChg chg="add mod">
          <ac:chgData name="Kokchun Giang" userId="67e2125d-ec8c-4323-9653-9824a2ad815f" providerId="ADAL" clId="{DCC54989-7FD2-5047-809B-27BA7E8DEEE2}" dt="2024-01-25T18:13:19.171" v="1420"/>
          <ac:inkMkLst>
            <pc:docMk/>
            <pc:sldMk cId="740354111" sldId="333"/>
            <ac:inkMk id="857" creationId="{DFFE7FEA-D821-572A-2A51-F60EF8E57271}"/>
          </ac:inkMkLst>
        </pc:inkChg>
        <pc:inkChg chg="add mod">
          <ac:chgData name="Kokchun Giang" userId="67e2125d-ec8c-4323-9653-9824a2ad815f" providerId="ADAL" clId="{DCC54989-7FD2-5047-809B-27BA7E8DEEE2}" dt="2024-01-25T18:13:19.171" v="1420"/>
          <ac:inkMkLst>
            <pc:docMk/>
            <pc:sldMk cId="740354111" sldId="333"/>
            <ac:inkMk id="858" creationId="{C5DD1ED5-2711-0D53-BA7D-12C91E47C002}"/>
          </ac:inkMkLst>
        </pc:inkChg>
        <pc:inkChg chg="add mod">
          <ac:chgData name="Kokchun Giang" userId="67e2125d-ec8c-4323-9653-9824a2ad815f" providerId="ADAL" clId="{DCC54989-7FD2-5047-809B-27BA7E8DEEE2}" dt="2024-01-25T18:13:24.022" v="1430"/>
          <ac:inkMkLst>
            <pc:docMk/>
            <pc:sldMk cId="740354111" sldId="333"/>
            <ac:inkMk id="860" creationId="{C32CEDA1-038C-AACA-8E14-3E8832CE4874}"/>
          </ac:inkMkLst>
        </pc:inkChg>
        <pc:inkChg chg="add mod">
          <ac:chgData name="Kokchun Giang" userId="67e2125d-ec8c-4323-9653-9824a2ad815f" providerId="ADAL" clId="{DCC54989-7FD2-5047-809B-27BA7E8DEEE2}" dt="2024-01-25T18:13:24.022" v="1430"/>
          <ac:inkMkLst>
            <pc:docMk/>
            <pc:sldMk cId="740354111" sldId="333"/>
            <ac:inkMk id="861" creationId="{B2D8135C-CC7F-F03D-6994-9E0439568C50}"/>
          </ac:inkMkLst>
        </pc:inkChg>
        <pc:inkChg chg="add mod">
          <ac:chgData name="Kokchun Giang" userId="67e2125d-ec8c-4323-9653-9824a2ad815f" providerId="ADAL" clId="{DCC54989-7FD2-5047-809B-27BA7E8DEEE2}" dt="2024-01-25T18:13:24.022" v="1430"/>
          <ac:inkMkLst>
            <pc:docMk/>
            <pc:sldMk cId="740354111" sldId="333"/>
            <ac:inkMk id="862" creationId="{6A47DBB4-0AA1-BC44-FF00-BC88716BFF79}"/>
          </ac:inkMkLst>
        </pc:inkChg>
        <pc:inkChg chg="add mod">
          <ac:chgData name="Kokchun Giang" userId="67e2125d-ec8c-4323-9653-9824a2ad815f" providerId="ADAL" clId="{DCC54989-7FD2-5047-809B-27BA7E8DEEE2}" dt="2024-01-25T18:13:24.022" v="1430"/>
          <ac:inkMkLst>
            <pc:docMk/>
            <pc:sldMk cId="740354111" sldId="333"/>
            <ac:inkMk id="863" creationId="{2FA995E8-52E6-0AF9-7901-E194C6E4C1F2}"/>
          </ac:inkMkLst>
        </pc:inkChg>
        <pc:inkChg chg="add mod">
          <ac:chgData name="Kokchun Giang" userId="67e2125d-ec8c-4323-9653-9824a2ad815f" providerId="ADAL" clId="{DCC54989-7FD2-5047-809B-27BA7E8DEEE2}" dt="2024-01-25T18:13:24.022" v="1430"/>
          <ac:inkMkLst>
            <pc:docMk/>
            <pc:sldMk cId="740354111" sldId="333"/>
            <ac:inkMk id="864" creationId="{1F4E2721-13E9-DF3E-3EA1-65CD332A1B40}"/>
          </ac:inkMkLst>
        </pc:inkChg>
        <pc:inkChg chg="add mod">
          <ac:chgData name="Kokchun Giang" userId="67e2125d-ec8c-4323-9653-9824a2ad815f" providerId="ADAL" clId="{DCC54989-7FD2-5047-809B-27BA7E8DEEE2}" dt="2024-01-25T18:13:24.022" v="1430"/>
          <ac:inkMkLst>
            <pc:docMk/>
            <pc:sldMk cId="740354111" sldId="333"/>
            <ac:inkMk id="865" creationId="{A8F08050-D1E5-0F8C-89ED-1461270F88C5}"/>
          </ac:inkMkLst>
        </pc:inkChg>
        <pc:inkChg chg="add mod">
          <ac:chgData name="Kokchun Giang" userId="67e2125d-ec8c-4323-9653-9824a2ad815f" providerId="ADAL" clId="{DCC54989-7FD2-5047-809B-27BA7E8DEEE2}" dt="2024-01-25T18:13:24.022" v="1430"/>
          <ac:inkMkLst>
            <pc:docMk/>
            <pc:sldMk cId="740354111" sldId="333"/>
            <ac:inkMk id="866" creationId="{E13DFE36-3C5B-FF29-7629-5DA6B7A66065}"/>
          </ac:inkMkLst>
        </pc:inkChg>
        <pc:inkChg chg="add mod">
          <ac:chgData name="Kokchun Giang" userId="67e2125d-ec8c-4323-9653-9824a2ad815f" providerId="ADAL" clId="{DCC54989-7FD2-5047-809B-27BA7E8DEEE2}" dt="2024-01-25T18:13:24.022" v="1430"/>
          <ac:inkMkLst>
            <pc:docMk/>
            <pc:sldMk cId="740354111" sldId="333"/>
            <ac:inkMk id="867" creationId="{D6C1F60A-7560-127B-3B7F-2C8EB64A3C49}"/>
          </ac:inkMkLst>
        </pc:inkChg>
        <pc:inkChg chg="add mod">
          <ac:chgData name="Kokchun Giang" userId="67e2125d-ec8c-4323-9653-9824a2ad815f" providerId="ADAL" clId="{DCC54989-7FD2-5047-809B-27BA7E8DEEE2}" dt="2024-01-25T18:13:24.022" v="1430"/>
          <ac:inkMkLst>
            <pc:docMk/>
            <pc:sldMk cId="740354111" sldId="333"/>
            <ac:inkMk id="868" creationId="{B4170CBB-C537-2BA6-6097-769CD7D994BE}"/>
          </ac:inkMkLst>
        </pc:inkChg>
        <pc:inkChg chg="add mod">
          <ac:chgData name="Kokchun Giang" userId="67e2125d-ec8c-4323-9653-9824a2ad815f" providerId="ADAL" clId="{DCC54989-7FD2-5047-809B-27BA7E8DEEE2}" dt="2024-01-25T18:13:27.244" v="1437"/>
          <ac:inkMkLst>
            <pc:docMk/>
            <pc:sldMk cId="740354111" sldId="333"/>
            <ac:inkMk id="870" creationId="{01B70D4F-1829-227C-0690-B2D8C1B471DA}"/>
          </ac:inkMkLst>
        </pc:inkChg>
        <pc:inkChg chg="add mod">
          <ac:chgData name="Kokchun Giang" userId="67e2125d-ec8c-4323-9653-9824a2ad815f" providerId="ADAL" clId="{DCC54989-7FD2-5047-809B-27BA7E8DEEE2}" dt="2024-01-25T18:13:27.244" v="1437"/>
          <ac:inkMkLst>
            <pc:docMk/>
            <pc:sldMk cId="740354111" sldId="333"/>
            <ac:inkMk id="871" creationId="{C7736E56-D67D-990E-982C-3CC41BD6E09D}"/>
          </ac:inkMkLst>
        </pc:inkChg>
        <pc:inkChg chg="add mod">
          <ac:chgData name="Kokchun Giang" userId="67e2125d-ec8c-4323-9653-9824a2ad815f" providerId="ADAL" clId="{DCC54989-7FD2-5047-809B-27BA7E8DEEE2}" dt="2024-01-25T18:13:27.244" v="1437"/>
          <ac:inkMkLst>
            <pc:docMk/>
            <pc:sldMk cId="740354111" sldId="333"/>
            <ac:inkMk id="872" creationId="{A8960751-1C17-1C2F-A9D5-0CEB2CEFD503}"/>
          </ac:inkMkLst>
        </pc:inkChg>
        <pc:inkChg chg="add mod">
          <ac:chgData name="Kokchun Giang" userId="67e2125d-ec8c-4323-9653-9824a2ad815f" providerId="ADAL" clId="{DCC54989-7FD2-5047-809B-27BA7E8DEEE2}" dt="2024-01-25T18:13:27.244" v="1437"/>
          <ac:inkMkLst>
            <pc:docMk/>
            <pc:sldMk cId="740354111" sldId="333"/>
            <ac:inkMk id="873" creationId="{DDB5FFA9-2BBC-14AA-169D-699038EB3636}"/>
          </ac:inkMkLst>
        </pc:inkChg>
        <pc:inkChg chg="add mod">
          <ac:chgData name="Kokchun Giang" userId="67e2125d-ec8c-4323-9653-9824a2ad815f" providerId="ADAL" clId="{DCC54989-7FD2-5047-809B-27BA7E8DEEE2}" dt="2024-01-25T18:13:27.244" v="1437"/>
          <ac:inkMkLst>
            <pc:docMk/>
            <pc:sldMk cId="740354111" sldId="333"/>
            <ac:inkMk id="874" creationId="{F1078233-C6C5-2D7C-A4C8-9A2E9BDFF875}"/>
          </ac:inkMkLst>
        </pc:inkChg>
        <pc:inkChg chg="add mod">
          <ac:chgData name="Kokchun Giang" userId="67e2125d-ec8c-4323-9653-9824a2ad815f" providerId="ADAL" clId="{DCC54989-7FD2-5047-809B-27BA7E8DEEE2}" dt="2024-01-25T18:13:27.244" v="1437"/>
          <ac:inkMkLst>
            <pc:docMk/>
            <pc:sldMk cId="740354111" sldId="333"/>
            <ac:inkMk id="875" creationId="{83EEE702-AD25-82DA-8E55-D56ABB0DBB6A}"/>
          </ac:inkMkLst>
        </pc:inkChg>
        <pc:inkChg chg="add del mod">
          <ac:chgData name="Kokchun Giang" userId="67e2125d-ec8c-4323-9653-9824a2ad815f" providerId="ADAL" clId="{DCC54989-7FD2-5047-809B-27BA7E8DEEE2}" dt="2024-01-25T18:13:42.928" v="1447" actId="9405"/>
          <ac:inkMkLst>
            <pc:docMk/>
            <pc:sldMk cId="740354111" sldId="333"/>
            <ac:inkMk id="877" creationId="{8961FAFC-F813-BCBA-6206-9A7A44DFB6A5}"/>
          </ac:inkMkLst>
        </pc:inkChg>
        <pc:inkChg chg="add del mod">
          <ac:chgData name="Kokchun Giang" userId="67e2125d-ec8c-4323-9653-9824a2ad815f" providerId="ADAL" clId="{DCC54989-7FD2-5047-809B-27BA7E8DEEE2}" dt="2024-01-25T18:13:42.592" v="1446" actId="9405"/>
          <ac:inkMkLst>
            <pc:docMk/>
            <pc:sldMk cId="740354111" sldId="333"/>
            <ac:inkMk id="878" creationId="{93C3A094-550A-A7A7-A1D6-E305CDCB6DAE}"/>
          </ac:inkMkLst>
        </pc:inkChg>
        <pc:inkChg chg="add del mod">
          <ac:chgData name="Kokchun Giang" userId="67e2125d-ec8c-4323-9653-9824a2ad815f" providerId="ADAL" clId="{DCC54989-7FD2-5047-809B-27BA7E8DEEE2}" dt="2024-01-25T18:13:42.246" v="1445" actId="9405"/>
          <ac:inkMkLst>
            <pc:docMk/>
            <pc:sldMk cId="740354111" sldId="333"/>
            <ac:inkMk id="879" creationId="{8EE53AA0-812C-39AA-7252-2766DD4B1730}"/>
          </ac:inkMkLst>
        </pc:inkChg>
        <pc:inkChg chg="add del mod">
          <ac:chgData name="Kokchun Giang" userId="67e2125d-ec8c-4323-9653-9824a2ad815f" providerId="ADAL" clId="{DCC54989-7FD2-5047-809B-27BA7E8DEEE2}" dt="2024-01-25T18:13:41.912" v="1444"/>
          <ac:inkMkLst>
            <pc:docMk/>
            <pc:sldMk cId="740354111" sldId="333"/>
            <ac:inkMk id="880" creationId="{81348139-C31B-AA7B-D770-2C9F4176BF80}"/>
          </ac:inkMkLst>
        </pc:inkChg>
        <pc:inkChg chg="add mod">
          <ac:chgData name="Kokchun Giang" userId="67e2125d-ec8c-4323-9653-9824a2ad815f" providerId="ADAL" clId="{DCC54989-7FD2-5047-809B-27BA7E8DEEE2}" dt="2024-01-25T20:12:24.267" v="2201" actId="165"/>
          <ac:inkMkLst>
            <pc:docMk/>
            <pc:sldMk cId="740354111" sldId="333"/>
            <ac:inkMk id="882" creationId="{0FC6CB90-E339-30D4-48E3-0514C37863E4}"/>
          </ac:inkMkLst>
        </pc:inkChg>
        <pc:inkChg chg="add mod">
          <ac:chgData name="Kokchun Giang" userId="67e2125d-ec8c-4323-9653-9824a2ad815f" providerId="ADAL" clId="{DCC54989-7FD2-5047-809B-27BA7E8DEEE2}" dt="2024-01-25T20:12:24.267" v="2201" actId="165"/>
          <ac:inkMkLst>
            <pc:docMk/>
            <pc:sldMk cId="740354111" sldId="333"/>
            <ac:inkMk id="883" creationId="{49971EB6-8177-981F-5557-610FD71E12B4}"/>
          </ac:inkMkLst>
        </pc:inkChg>
        <pc:inkChg chg="add mod">
          <ac:chgData name="Kokchun Giang" userId="67e2125d-ec8c-4323-9653-9824a2ad815f" providerId="ADAL" clId="{DCC54989-7FD2-5047-809B-27BA7E8DEEE2}" dt="2024-01-25T20:12:24.267" v="2201" actId="165"/>
          <ac:inkMkLst>
            <pc:docMk/>
            <pc:sldMk cId="740354111" sldId="333"/>
            <ac:inkMk id="884" creationId="{840BCBEE-209A-CBEC-2A7C-66A68CAD0C03}"/>
          </ac:inkMkLst>
        </pc:inkChg>
        <pc:inkChg chg="add mod">
          <ac:chgData name="Kokchun Giang" userId="67e2125d-ec8c-4323-9653-9824a2ad815f" providerId="ADAL" clId="{DCC54989-7FD2-5047-809B-27BA7E8DEEE2}" dt="2024-01-25T20:12:24.267" v="2201" actId="165"/>
          <ac:inkMkLst>
            <pc:docMk/>
            <pc:sldMk cId="740354111" sldId="333"/>
            <ac:inkMk id="885" creationId="{A7B8CDD5-7DE9-73CD-47C2-0ADA7FCBEB00}"/>
          </ac:inkMkLst>
        </pc:inkChg>
        <pc:inkChg chg="add mod">
          <ac:chgData name="Kokchun Giang" userId="67e2125d-ec8c-4323-9653-9824a2ad815f" providerId="ADAL" clId="{DCC54989-7FD2-5047-809B-27BA7E8DEEE2}" dt="2024-01-25T20:12:24.267" v="2201" actId="165"/>
          <ac:inkMkLst>
            <pc:docMk/>
            <pc:sldMk cId="740354111" sldId="333"/>
            <ac:inkMk id="886" creationId="{74D29C8D-D36C-FF9A-53C7-A317D846B730}"/>
          </ac:inkMkLst>
        </pc:inkChg>
        <pc:inkChg chg="add mod">
          <ac:chgData name="Kokchun Giang" userId="67e2125d-ec8c-4323-9653-9824a2ad815f" providerId="ADAL" clId="{DCC54989-7FD2-5047-809B-27BA7E8DEEE2}" dt="2024-01-25T20:12:24.267" v="2201" actId="165"/>
          <ac:inkMkLst>
            <pc:docMk/>
            <pc:sldMk cId="740354111" sldId="333"/>
            <ac:inkMk id="887" creationId="{EF5F9F3B-75C2-E18B-C406-C92F4C6F22EC}"/>
          </ac:inkMkLst>
        </pc:inkChg>
        <pc:inkChg chg="add mod">
          <ac:chgData name="Kokchun Giang" userId="67e2125d-ec8c-4323-9653-9824a2ad815f" providerId="ADAL" clId="{DCC54989-7FD2-5047-809B-27BA7E8DEEE2}" dt="2024-01-25T20:12:24.267" v="2201" actId="165"/>
          <ac:inkMkLst>
            <pc:docMk/>
            <pc:sldMk cId="740354111" sldId="333"/>
            <ac:inkMk id="888" creationId="{DECC2B69-86DF-E7DD-A297-202B86C88DF2}"/>
          </ac:inkMkLst>
        </pc:inkChg>
        <pc:inkChg chg="add mod">
          <ac:chgData name="Kokchun Giang" userId="67e2125d-ec8c-4323-9653-9824a2ad815f" providerId="ADAL" clId="{DCC54989-7FD2-5047-809B-27BA7E8DEEE2}" dt="2024-01-25T20:12:24.267" v="2201" actId="165"/>
          <ac:inkMkLst>
            <pc:docMk/>
            <pc:sldMk cId="740354111" sldId="333"/>
            <ac:inkMk id="889" creationId="{4267A2C5-E220-EB00-E3C0-74DBB37DFAF8}"/>
          </ac:inkMkLst>
        </pc:inkChg>
        <pc:inkChg chg="add mod">
          <ac:chgData name="Kokchun Giang" userId="67e2125d-ec8c-4323-9653-9824a2ad815f" providerId="ADAL" clId="{DCC54989-7FD2-5047-809B-27BA7E8DEEE2}" dt="2024-01-25T20:12:24.267" v="2201" actId="165"/>
          <ac:inkMkLst>
            <pc:docMk/>
            <pc:sldMk cId="740354111" sldId="333"/>
            <ac:inkMk id="890" creationId="{D5E53AD8-5820-BF1F-03F8-B9223EDBF256}"/>
          </ac:inkMkLst>
        </pc:inkChg>
        <pc:inkChg chg="add mod">
          <ac:chgData name="Kokchun Giang" userId="67e2125d-ec8c-4323-9653-9824a2ad815f" providerId="ADAL" clId="{DCC54989-7FD2-5047-809B-27BA7E8DEEE2}" dt="2024-01-25T20:12:24.267" v="2201" actId="165"/>
          <ac:inkMkLst>
            <pc:docMk/>
            <pc:sldMk cId="740354111" sldId="333"/>
            <ac:inkMk id="891" creationId="{8826C6CC-FBE3-4533-D3DE-AB4CE147C287}"/>
          </ac:inkMkLst>
        </pc:inkChg>
        <pc:inkChg chg="add mod">
          <ac:chgData name="Kokchun Giang" userId="67e2125d-ec8c-4323-9653-9824a2ad815f" providerId="ADAL" clId="{DCC54989-7FD2-5047-809B-27BA7E8DEEE2}" dt="2024-01-25T20:12:24.267" v="2201" actId="165"/>
          <ac:inkMkLst>
            <pc:docMk/>
            <pc:sldMk cId="740354111" sldId="333"/>
            <ac:inkMk id="892" creationId="{16ABE9CC-2BA4-609C-5A07-064CF62FA7BA}"/>
          </ac:inkMkLst>
        </pc:inkChg>
        <pc:inkChg chg="add mod">
          <ac:chgData name="Kokchun Giang" userId="67e2125d-ec8c-4323-9653-9824a2ad815f" providerId="ADAL" clId="{DCC54989-7FD2-5047-809B-27BA7E8DEEE2}" dt="2024-01-25T20:12:24.267" v="2201" actId="165"/>
          <ac:inkMkLst>
            <pc:docMk/>
            <pc:sldMk cId="740354111" sldId="333"/>
            <ac:inkMk id="893" creationId="{11EFBC72-3184-F663-0501-6A77BE56BF94}"/>
          </ac:inkMkLst>
        </pc:inkChg>
        <pc:inkChg chg="add mod">
          <ac:chgData name="Kokchun Giang" userId="67e2125d-ec8c-4323-9653-9824a2ad815f" providerId="ADAL" clId="{DCC54989-7FD2-5047-809B-27BA7E8DEEE2}" dt="2024-01-25T20:12:24.267" v="2201" actId="165"/>
          <ac:inkMkLst>
            <pc:docMk/>
            <pc:sldMk cId="740354111" sldId="333"/>
            <ac:inkMk id="894" creationId="{D708518E-0BDD-52BA-BDF1-26F60C55FDF5}"/>
          </ac:inkMkLst>
        </pc:inkChg>
        <pc:inkChg chg="add mod">
          <ac:chgData name="Kokchun Giang" userId="67e2125d-ec8c-4323-9653-9824a2ad815f" providerId="ADAL" clId="{DCC54989-7FD2-5047-809B-27BA7E8DEEE2}" dt="2024-01-25T20:12:24.267" v="2201" actId="165"/>
          <ac:inkMkLst>
            <pc:docMk/>
            <pc:sldMk cId="740354111" sldId="333"/>
            <ac:inkMk id="897" creationId="{EF18C4A6-E1D7-9080-E6E6-A05395AA5419}"/>
          </ac:inkMkLst>
        </pc:inkChg>
        <pc:inkChg chg="add mod">
          <ac:chgData name="Kokchun Giang" userId="67e2125d-ec8c-4323-9653-9824a2ad815f" providerId="ADAL" clId="{DCC54989-7FD2-5047-809B-27BA7E8DEEE2}" dt="2024-01-25T20:12:24.267" v="2201" actId="165"/>
          <ac:inkMkLst>
            <pc:docMk/>
            <pc:sldMk cId="740354111" sldId="333"/>
            <ac:inkMk id="898" creationId="{4A559CF0-46C3-4629-47FA-815851850503}"/>
          </ac:inkMkLst>
        </pc:inkChg>
        <pc:inkChg chg="add mod">
          <ac:chgData name="Kokchun Giang" userId="67e2125d-ec8c-4323-9653-9824a2ad815f" providerId="ADAL" clId="{DCC54989-7FD2-5047-809B-27BA7E8DEEE2}" dt="2024-01-25T20:12:24.267" v="2201" actId="165"/>
          <ac:inkMkLst>
            <pc:docMk/>
            <pc:sldMk cId="740354111" sldId="333"/>
            <ac:inkMk id="900" creationId="{3FA3FBCE-C3A7-8AC2-399D-EB176BED894F}"/>
          </ac:inkMkLst>
        </pc:inkChg>
        <pc:inkChg chg="add mod">
          <ac:chgData name="Kokchun Giang" userId="67e2125d-ec8c-4323-9653-9824a2ad815f" providerId="ADAL" clId="{DCC54989-7FD2-5047-809B-27BA7E8DEEE2}" dt="2024-01-25T20:12:24.267" v="2201" actId="165"/>
          <ac:inkMkLst>
            <pc:docMk/>
            <pc:sldMk cId="740354111" sldId="333"/>
            <ac:inkMk id="901" creationId="{EAAC908C-A382-A2CA-15ED-75A13477D5D1}"/>
          </ac:inkMkLst>
        </pc:inkChg>
        <pc:inkChg chg="add mod">
          <ac:chgData name="Kokchun Giang" userId="67e2125d-ec8c-4323-9653-9824a2ad815f" providerId="ADAL" clId="{DCC54989-7FD2-5047-809B-27BA7E8DEEE2}" dt="2024-01-25T20:12:24.267" v="2201" actId="165"/>
          <ac:inkMkLst>
            <pc:docMk/>
            <pc:sldMk cId="740354111" sldId="333"/>
            <ac:inkMk id="902" creationId="{86F4C65F-32A2-C71B-F017-45BA12DE2E03}"/>
          </ac:inkMkLst>
        </pc:inkChg>
        <pc:inkChg chg="add mod">
          <ac:chgData name="Kokchun Giang" userId="67e2125d-ec8c-4323-9653-9824a2ad815f" providerId="ADAL" clId="{DCC54989-7FD2-5047-809B-27BA7E8DEEE2}" dt="2024-01-25T20:12:24.267" v="2201" actId="165"/>
          <ac:inkMkLst>
            <pc:docMk/>
            <pc:sldMk cId="740354111" sldId="333"/>
            <ac:inkMk id="903" creationId="{77665080-71A9-471F-55D9-B170ED478571}"/>
          </ac:inkMkLst>
        </pc:inkChg>
        <pc:inkChg chg="add mod">
          <ac:chgData name="Kokchun Giang" userId="67e2125d-ec8c-4323-9653-9824a2ad815f" providerId="ADAL" clId="{DCC54989-7FD2-5047-809B-27BA7E8DEEE2}" dt="2024-01-25T20:12:24.267" v="2201" actId="165"/>
          <ac:inkMkLst>
            <pc:docMk/>
            <pc:sldMk cId="740354111" sldId="333"/>
            <ac:inkMk id="904" creationId="{A27DD8C0-53E3-B92E-CD9B-A12AA81661F8}"/>
          </ac:inkMkLst>
        </pc:inkChg>
        <pc:inkChg chg="add mod">
          <ac:chgData name="Kokchun Giang" userId="67e2125d-ec8c-4323-9653-9824a2ad815f" providerId="ADAL" clId="{DCC54989-7FD2-5047-809B-27BA7E8DEEE2}" dt="2024-01-25T20:12:24.267" v="2201" actId="165"/>
          <ac:inkMkLst>
            <pc:docMk/>
            <pc:sldMk cId="740354111" sldId="333"/>
            <ac:inkMk id="905" creationId="{70B341C5-2D60-F81F-AE72-142723C77400}"/>
          </ac:inkMkLst>
        </pc:inkChg>
        <pc:inkChg chg="add mod">
          <ac:chgData name="Kokchun Giang" userId="67e2125d-ec8c-4323-9653-9824a2ad815f" providerId="ADAL" clId="{DCC54989-7FD2-5047-809B-27BA7E8DEEE2}" dt="2024-01-25T20:12:24.267" v="2201" actId="165"/>
          <ac:inkMkLst>
            <pc:docMk/>
            <pc:sldMk cId="740354111" sldId="333"/>
            <ac:inkMk id="906" creationId="{664E83F0-FEDF-EBE2-243B-A86AF4AB86E3}"/>
          </ac:inkMkLst>
        </pc:inkChg>
        <pc:inkChg chg="add mod">
          <ac:chgData name="Kokchun Giang" userId="67e2125d-ec8c-4323-9653-9824a2ad815f" providerId="ADAL" clId="{DCC54989-7FD2-5047-809B-27BA7E8DEEE2}" dt="2024-01-25T20:12:24.267" v="2201" actId="165"/>
          <ac:inkMkLst>
            <pc:docMk/>
            <pc:sldMk cId="740354111" sldId="333"/>
            <ac:inkMk id="907" creationId="{D5FD5067-44F1-C38C-4110-151CDA0EE4CC}"/>
          </ac:inkMkLst>
        </pc:inkChg>
        <pc:inkChg chg="add mod">
          <ac:chgData name="Kokchun Giang" userId="67e2125d-ec8c-4323-9653-9824a2ad815f" providerId="ADAL" clId="{DCC54989-7FD2-5047-809B-27BA7E8DEEE2}" dt="2024-01-25T20:12:24.267" v="2201" actId="165"/>
          <ac:inkMkLst>
            <pc:docMk/>
            <pc:sldMk cId="740354111" sldId="333"/>
            <ac:inkMk id="908" creationId="{2EC9A27D-1F83-52AD-62D7-1F37A0B3799E}"/>
          </ac:inkMkLst>
        </pc:inkChg>
        <pc:inkChg chg="add mod">
          <ac:chgData name="Kokchun Giang" userId="67e2125d-ec8c-4323-9653-9824a2ad815f" providerId="ADAL" clId="{DCC54989-7FD2-5047-809B-27BA7E8DEEE2}" dt="2024-01-25T20:12:24.267" v="2201" actId="165"/>
          <ac:inkMkLst>
            <pc:docMk/>
            <pc:sldMk cId="740354111" sldId="333"/>
            <ac:inkMk id="909" creationId="{27400CA2-9E7B-25BA-F11E-4891AE682BCD}"/>
          </ac:inkMkLst>
        </pc:inkChg>
        <pc:inkChg chg="add del">
          <ac:chgData name="Kokchun Giang" userId="67e2125d-ec8c-4323-9653-9824a2ad815f" providerId="ADAL" clId="{DCC54989-7FD2-5047-809B-27BA7E8DEEE2}" dt="2024-01-25T18:13:59.316" v="1477" actId="9405"/>
          <ac:inkMkLst>
            <pc:docMk/>
            <pc:sldMk cId="740354111" sldId="333"/>
            <ac:inkMk id="911" creationId="{426BB78C-43C4-E7EC-C9BF-8112E0145B38}"/>
          </ac:inkMkLst>
        </pc:inkChg>
        <pc:inkChg chg="add del mod">
          <ac:chgData name="Kokchun Giang" userId="67e2125d-ec8c-4323-9653-9824a2ad815f" providerId="ADAL" clId="{DCC54989-7FD2-5047-809B-27BA7E8DEEE2}" dt="2024-01-25T18:14:02.484" v="1485" actId="9405"/>
          <ac:inkMkLst>
            <pc:docMk/>
            <pc:sldMk cId="740354111" sldId="333"/>
            <ac:inkMk id="912" creationId="{BD3FC1B7-0036-F2E6-2D1C-282956B30583}"/>
          </ac:inkMkLst>
        </pc:inkChg>
        <pc:inkChg chg="add del mod">
          <ac:chgData name="Kokchun Giang" userId="67e2125d-ec8c-4323-9653-9824a2ad815f" providerId="ADAL" clId="{DCC54989-7FD2-5047-809B-27BA7E8DEEE2}" dt="2024-01-25T18:14:02.267" v="1484"/>
          <ac:inkMkLst>
            <pc:docMk/>
            <pc:sldMk cId="740354111" sldId="333"/>
            <ac:inkMk id="913" creationId="{3C2FF7EF-A968-A10A-EE19-098948AE4AA9}"/>
          </ac:inkMkLst>
        </pc:inkChg>
        <pc:inkChg chg="add del">
          <ac:chgData name="Kokchun Giang" userId="67e2125d-ec8c-4323-9653-9824a2ad815f" providerId="ADAL" clId="{DCC54989-7FD2-5047-809B-27BA7E8DEEE2}" dt="2024-01-25T18:14:02.013" v="1481" actId="9405"/>
          <ac:inkMkLst>
            <pc:docMk/>
            <pc:sldMk cId="740354111" sldId="333"/>
            <ac:inkMk id="914" creationId="{06DDE551-D7C2-BE0E-51A4-3B996CF1CCDF}"/>
          </ac:inkMkLst>
        </pc:inkChg>
        <pc:inkChg chg="add mod">
          <ac:chgData name="Kokchun Giang" userId="67e2125d-ec8c-4323-9653-9824a2ad815f" providerId="ADAL" clId="{DCC54989-7FD2-5047-809B-27BA7E8DEEE2}" dt="2024-01-25T18:14:04.888" v="1488"/>
          <ac:inkMkLst>
            <pc:docMk/>
            <pc:sldMk cId="740354111" sldId="333"/>
            <ac:inkMk id="916" creationId="{4C6094F8-6204-8D25-5CFA-502A6E3F7768}"/>
          </ac:inkMkLst>
        </pc:inkChg>
        <pc:inkChg chg="add mod">
          <ac:chgData name="Kokchun Giang" userId="67e2125d-ec8c-4323-9653-9824a2ad815f" providerId="ADAL" clId="{DCC54989-7FD2-5047-809B-27BA7E8DEEE2}" dt="2024-01-25T18:14:04.888" v="1488"/>
          <ac:inkMkLst>
            <pc:docMk/>
            <pc:sldMk cId="740354111" sldId="333"/>
            <ac:inkMk id="917" creationId="{EADFD973-7ED8-6A5C-892B-45D55EC456D8}"/>
          </ac:inkMkLst>
        </pc:inkChg>
        <pc:inkChg chg="add mod">
          <ac:chgData name="Kokchun Giang" userId="67e2125d-ec8c-4323-9653-9824a2ad815f" providerId="ADAL" clId="{DCC54989-7FD2-5047-809B-27BA7E8DEEE2}" dt="2024-01-25T18:14:08.208" v="1493"/>
          <ac:inkMkLst>
            <pc:docMk/>
            <pc:sldMk cId="740354111" sldId="333"/>
            <ac:inkMk id="919" creationId="{29AA43D7-D8E9-29E5-4086-A9C222DCF57C}"/>
          </ac:inkMkLst>
        </pc:inkChg>
        <pc:inkChg chg="add mod">
          <ac:chgData name="Kokchun Giang" userId="67e2125d-ec8c-4323-9653-9824a2ad815f" providerId="ADAL" clId="{DCC54989-7FD2-5047-809B-27BA7E8DEEE2}" dt="2024-01-25T18:14:08.208" v="1493"/>
          <ac:inkMkLst>
            <pc:docMk/>
            <pc:sldMk cId="740354111" sldId="333"/>
            <ac:inkMk id="920" creationId="{676D9075-8E3B-21A8-459A-1AD8040A7060}"/>
          </ac:inkMkLst>
        </pc:inkChg>
        <pc:inkChg chg="add mod">
          <ac:chgData name="Kokchun Giang" userId="67e2125d-ec8c-4323-9653-9824a2ad815f" providerId="ADAL" clId="{DCC54989-7FD2-5047-809B-27BA7E8DEEE2}" dt="2024-01-25T18:14:08.208" v="1493"/>
          <ac:inkMkLst>
            <pc:docMk/>
            <pc:sldMk cId="740354111" sldId="333"/>
            <ac:inkMk id="921" creationId="{05927DCD-1613-23BC-229C-55DC55B40B19}"/>
          </ac:inkMkLst>
        </pc:inkChg>
        <pc:inkChg chg="add mod">
          <ac:chgData name="Kokchun Giang" userId="67e2125d-ec8c-4323-9653-9824a2ad815f" providerId="ADAL" clId="{DCC54989-7FD2-5047-809B-27BA7E8DEEE2}" dt="2024-01-25T20:12:53.835" v="2205" actId="164"/>
          <ac:inkMkLst>
            <pc:docMk/>
            <pc:sldMk cId="740354111" sldId="333"/>
            <ac:inkMk id="922" creationId="{F32DE4E3-96D1-5C72-A2F5-4B4505F048ED}"/>
          </ac:inkMkLst>
        </pc:inkChg>
        <pc:inkChg chg="add mod topLvl">
          <ac:chgData name="Kokchun Giang" userId="67e2125d-ec8c-4323-9653-9824a2ad815f" providerId="ADAL" clId="{DCC54989-7FD2-5047-809B-27BA7E8DEEE2}" dt="2024-01-25T20:12:53.835" v="2205" actId="164"/>
          <ac:inkMkLst>
            <pc:docMk/>
            <pc:sldMk cId="740354111" sldId="333"/>
            <ac:inkMk id="924" creationId="{0625464C-18FF-1B05-ECFB-9A13618D513F}"/>
          </ac:inkMkLst>
        </pc:inkChg>
        <pc:inkChg chg="add mod topLvl">
          <ac:chgData name="Kokchun Giang" userId="67e2125d-ec8c-4323-9653-9824a2ad815f" providerId="ADAL" clId="{DCC54989-7FD2-5047-809B-27BA7E8DEEE2}" dt="2024-01-25T20:12:53.835" v="2205" actId="164"/>
          <ac:inkMkLst>
            <pc:docMk/>
            <pc:sldMk cId="740354111" sldId="333"/>
            <ac:inkMk id="925" creationId="{735D28C3-927D-08CA-A0D5-ADEB5AE437F2}"/>
          </ac:inkMkLst>
        </pc:inkChg>
        <pc:inkChg chg="add mod topLvl">
          <ac:chgData name="Kokchun Giang" userId="67e2125d-ec8c-4323-9653-9824a2ad815f" providerId="ADAL" clId="{DCC54989-7FD2-5047-809B-27BA7E8DEEE2}" dt="2024-01-25T20:12:53.835" v="2205" actId="164"/>
          <ac:inkMkLst>
            <pc:docMk/>
            <pc:sldMk cId="740354111" sldId="333"/>
            <ac:inkMk id="927" creationId="{55BD1CFD-EA06-B396-98D4-01FD759B91A8}"/>
          </ac:inkMkLst>
        </pc:inkChg>
        <pc:inkChg chg="add mod topLvl">
          <ac:chgData name="Kokchun Giang" userId="67e2125d-ec8c-4323-9653-9824a2ad815f" providerId="ADAL" clId="{DCC54989-7FD2-5047-809B-27BA7E8DEEE2}" dt="2024-01-25T20:12:53.835" v="2205" actId="164"/>
          <ac:inkMkLst>
            <pc:docMk/>
            <pc:sldMk cId="740354111" sldId="333"/>
            <ac:inkMk id="928" creationId="{05194FC5-9D12-4C7B-C6FD-D66833222C41}"/>
          </ac:inkMkLst>
        </pc:inkChg>
        <pc:inkChg chg="add mod topLvl">
          <ac:chgData name="Kokchun Giang" userId="67e2125d-ec8c-4323-9653-9824a2ad815f" providerId="ADAL" clId="{DCC54989-7FD2-5047-809B-27BA7E8DEEE2}" dt="2024-01-25T20:12:53.835" v="2205" actId="164"/>
          <ac:inkMkLst>
            <pc:docMk/>
            <pc:sldMk cId="740354111" sldId="333"/>
            <ac:inkMk id="929" creationId="{B3E3CAC6-1992-4886-CC8A-9069A94B30BD}"/>
          </ac:inkMkLst>
        </pc:inkChg>
        <pc:inkChg chg="add mod topLvl">
          <ac:chgData name="Kokchun Giang" userId="67e2125d-ec8c-4323-9653-9824a2ad815f" providerId="ADAL" clId="{DCC54989-7FD2-5047-809B-27BA7E8DEEE2}" dt="2024-01-25T20:12:53.835" v="2205" actId="164"/>
          <ac:inkMkLst>
            <pc:docMk/>
            <pc:sldMk cId="740354111" sldId="333"/>
            <ac:inkMk id="930" creationId="{CC5FBDAE-2B46-A219-AF22-AF6F576C9B49}"/>
          </ac:inkMkLst>
        </pc:inkChg>
        <pc:inkChg chg="add mod topLvl">
          <ac:chgData name="Kokchun Giang" userId="67e2125d-ec8c-4323-9653-9824a2ad815f" providerId="ADAL" clId="{DCC54989-7FD2-5047-809B-27BA7E8DEEE2}" dt="2024-01-25T20:12:53.835" v="2205" actId="164"/>
          <ac:inkMkLst>
            <pc:docMk/>
            <pc:sldMk cId="740354111" sldId="333"/>
            <ac:inkMk id="931" creationId="{864B6F0C-76F0-95C7-E31C-83A2AC56AE2A}"/>
          </ac:inkMkLst>
        </pc:inkChg>
        <pc:inkChg chg="add mod topLvl">
          <ac:chgData name="Kokchun Giang" userId="67e2125d-ec8c-4323-9653-9824a2ad815f" providerId="ADAL" clId="{DCC54989-7FD2-5047-809B-27BA7E8DEEE2}" dt="2024-01-25T20:12:53.835" v="2205" actId="164"/>
          <ac:inkMkLst>
            <pc:docMk/>
            <pc:sldMk cId="740354111" sldId="333"/>
            <ac:inkMk id="932" creationId="{57DAF469-4820-CDAF-03BC-E954DCD5B98C}"/>
          </ac:inkMkLst>
        </pc:inkChg>
        <pc:inkChg chg="add mod topLvl">
          <ac:chgData name="Kokchun Giang" userId="67e2125d-ec8c-4323-9653-9824a2ad815f" providerId="ADAL" clId="{DCC54989-7FD2-5047-809B-27BA7E8DEEE2}" dt="2024-01-25T20:12:53.835" v="2205" actId="164"/>
          <ac:inkMkLst>
            <pc:docMk/>
            <pc:sldMk cId="740354111" sldId="333"/>
            <ac:inkMk id="933" creationId="{89C54A5F-F48B-F731-8BA0-58F12CC0C906}"/>
          </ac:inkMkLst>
        </pc:inkChg>
        <pc:inkChg chg="add mod topLvl">
          <ac:chgData name="Kokchun Giang" userId="67e2125d-ec8c-4323-9653-9824a2ad815f" providerId="ADAL" clId="{DCC54989-7FD2-5047-809B-27BA7E8DEEE2}" dt="2024-01-25T20:12:53.835" v="2205" actId="164"/>
          <ac:inkMkLst>
            <pc:docMk/>
            <pc:sldMk cId="740354111" sldId="333"/>
            <ac:inkMk id="934" creationId="{56882BB7-BCEF-3575-1F08-437D4351C7CE}"/>
          </ac:inkMkLst>
        </pc:inkChg>
        <pc:inkChg chg="add mod topLvl">
          <ac:chgData name="Kokchun Giang" userId="67e2125d-ec8c-4323-9653-9824a2ad815f" providerId="ADAL" clId="{DCC54989-7FD2-5047-809B-27BA7E8DEEE2}" dt="2024-01-25T20:12:53.835" v="2205" actId="164"/>
          <ac:inkMkLst>
            <pc:docMk/>
            <pc:sldMk cId="740354111" sldId="333"/>
            <ac:inkMk id="935" creationId="{9FEBBB5C-30CF-F190-8224-7066DDC2A94A}"/>
          </ac:inkMkLst>
        </pc:inkChg>
        <pc:inkChg chg="add mod topLvl">
          <ac:chgData name="Kokchun Giang" userId="67e2125d-ec8c-4323-9653-9824a2ad815f" providerId="ADAL" clId="{DCC54989-7FD2-5047-809B-27BA7E8DEEE2}" dt="2024-01-25T20:12:53.835" v="2205" actId="164"/>
          <ac:inkMkLst>
            <pc:docMk/>
            <pc:sldMk cId="740354111" sldId="333"/>
            <ac:inkMk id="936" creationId="{4BE865AF-0431-6A2E-E701-705D50564D6D}"/>
          </ac:inkMkLst>
        </pc:inkChg>
        <pc:inkChg chg="add mod topLvl">
          <ac:chgData name="Kokchun Giang" userId="67e2125d-ec8c-4323-9653-9824a2ad815f" providerId="ADAL" clId="{DCC54989-7FD2-5047-809B-27BA7E8DEEE2}" dt="2024-01-25T20:12:53.835" v="2205" actId="164"/>
          <ac:inkMkLst>
            <pc:docMk/>
            <pc:sldMk cId="740354111" sldId="333"/>
            <ac:inkMk id="937" creationId="{F58844D5-42A5-7AB5-C006-1DE41B3B6325}"/>
          </ac:inkMkLst>
        </pc:inkChg>
        <pc:inkChg chg="add mod topLvl">
          <ac:chgData name="Kokchun Giang" userId="67e2125d-ec8c-4323-9653-9824a2ad815f" providerId="ADAL" clId="{DCC54989-7FD2-5047-809B-27BA7E8DEEE2}" dt="2024-01-25T20:12:56.326" v="2206" actId="164"/>
          <ac:inkMkLst>
            <pc:docMk/>
            <pc:sldMk cId="740354111" sldId="333"/>
            <ac:inkMk id="939" creationId="{2B20ED52-7ED0-84C3-067E-088259F3943C}"/>
          </ac:inkMkLst>
        </pc:inkChg>
        <pc:inkChg chg="add mod topLvl">
          <ac:chgData name="Kokchun Giang" userId="67e2125d-ec8c-4323-9653-9824a2ad815f" providerId="ADAL" clId="{DCC54989-7FD2-5047-809B-27BA7E8DEEE2}" dt="2024-01-25T20:12:56.326" v="2206" actId="164"/>
          <ac:inkMkLst>
            <pc:docMk/>
            <pc:sldMk cId="740354111" sldId="333"/>
            <ac:inkMk id="940" creationId="{BBAB8E0A-BD14-55CB-C79D-E3F5D7530257}"/>
          </ac:inkMkLst>
        </pc:inkChg>
        <pc:inkChg chg="add mod topLvl">
          <ac:chgData name="Kokchun Giang" userId="67e2125d-ec8c-4323-9653-9824a2ad815f" providerId="ADAL" clId="{DCC54989-7FD2-5047-809B-27BA7E8DEEE2}" dt="2024-01-25T20:12:56.326" v="2206" actId="164"/>
          <ac:inkMkLst>
            <pc:docMk/>
            <pc:sldMk cId="740354111" sldId="333"/>
            <ac:inkMk id="941" creationId="{ECE8E655-2406-BBE1-1A88-BADA98A7B719}"/>
          </ac:inkMkLst>
        </pc:inkChg>
        <pc:inkChg chg="add mod topLvl">
          <ac:chgData name="Kokchun Giang" userId="67e2125d-ec8c-4323-9653-9824a2ad815f" providerId="ADAL" clId="{DCC54989-7FD2-5047-809B-27BA7E8DEEE2}" dt="2024-01-25T20:12:56.326" v="2206" actId="164"/>
          <ac:inkMkLst>
            <pc:docMk/>
            <pc:sldMk cId="740354111" sldId="333"/>
            <ac:inkMk id="942" creationId="{B175AD5F-3828-4D49-870D-9D869F212FFD}"/>
          </ac:inkMkLst>
        </pc:inkChg>
        <pc:inkChg chg="add mod topLvl">
          <ac:chgData name="Kokchun Giang" userId="67e2125d-ec8c-4323-9653-9824a2ad815f" providerId="ADAL" clId="{DCC54989-7FD2-5047-809B-27BA7E8DEEE2}" dt="2024-01-25T20:12:56.326" v="2206" actId="164"/>
          <ac:inkMkLst>
            <pc:docMk/>
            <pc:sldMk cId="740354111" sldId="333"/>
            <ac:inkMk id="943" creationId="{B71806D3-69D4-BC98-EE06-71C6F34007A4}"/>
          </ac:inkMkLst>
        </pc:inkChg>
        <pc:inkChg chg="add mod topLvl">
          <ac:chgData name="Kokchun Giang" userId="67e2125d-ec8c-4323-9653-9824a2ad815f" providerId="ADAL" clId="{DCC54989-7FD2-5047-809B-27BA7E8DEEE2}" dt="2024-01-25T20:12:56.326" v="2206" actId="164"/>
          <ac:inkMkLst>
            <pc:docMk/>
            <pc:sldMk cId="740354111" sldId="333"/>
            <ac:inkMk id="944" creationId="{D861D6DA-36B0-C3A8-F82D-0B4B63EBA945}"/>
          </ac:inkMkLst>
        </pc:inkChg>
        <pc:inkChg chg="add mod topLvl">
          <ac:chgData name="Kokchun Giang" userId="67e2125d-ec8c-4323-9653-9824a2ad815f" providerId="ADAL" clId="{DCC54989-7FD2-5047-809B-27BA7E8DEEE2}" dt="2024-01-25T20:12:56.326" v="2206" actId="164"/>
          <ac:inkMkLst>
            <pc:docMk/>
            <pc:sldMk cId="740354111" sldId="333"/>
            <ac:inkMk id="945" creationId="{E1E9A2BD-AA34-5B85-02F4-FA7E5BA30B49}"/>
          </ac:inkMkLst>
        </pc:inkChg>
        <pc:inkChg chg="add mod topLvl">
          <ac:chgData name="Kokchun Giang" userId="67e2125d-ec8c-4323-9653-9824a2ad815f" providerId="ADAL" clId="{DCC54989-7FD2-5047-809B-27BA7E8DEEE2}" dt="2024-01-25T20:12:56.326" v="2206" actId="164"/>
          <ac:inkMkLst>
            <pc:docMk/>
            <pc:sldMk cId="740354111" sldId="333"/>
            <ac:inkMk id="946" creationId="{DC72E7BE-CD6D-B119-F131-2304EC0D019F}"/>
          </ac:inkMkLst>
        </pc:inkChg>
        <pc:inkChg chg="add mod topLvl">
          <ac:chgData name="Kokchun Giang" userId="67e2125d-ec8c-4323-9653-9824a2ad815f" providerId="ADAL" clId="{DCC54989-7FD2-5047-809B-27BA7E8DEEE2}" dt="2024-01-25T20:15:42.494" v="2236" actId="164"/>
          <ac:inkMkLst>
            <pc:docMk/>
            <pc:sldMk cId="740354111" sldId="333"/>
            <ac:inkMk id="947" creationId="{0467D385-0F98-4A79-5AA3-E06F47CB5096}"/>
          </ac:inkMkLst>
        </pc:inkChg>
        <pc:inkChg chg="add mod topLvl">
          <ac:chgData name="Kokchun Giang" userId="67e2125d-ec8c-4323-9653-9824a2ad815f" providerId="ADAL" clId="{DCC54989-7FD2-5047-809B-27BA7E8DEEE2}" dt="2024-01-25T20:12:56.326" v="2206" actId="164"/>
          <ac:inkMkLst>
            <pc:docMk/>
            <pc:sldMk cId="740354111" sldId="333"/>
            <ac:inkMk id="948" creationId="{E3016B02-A27C-BB0B-6056-3A09EEE04E64}"/>
          </ac:inkMkLst>
        </pc:inkChg>
        <pc:inkChg chg="add mod topLvl">
          <ac:chgData name="Kokchun Giang" userId="67e2125d-ec8c-4323-9653-9824a2ad815f" providerId="ADAL" clId="{DCC54989-7FD2-5047-809B-27BA7E8DEEE2}" dt="2024-01-25T20:12:56.326" v="2206" actId="164"/>
          <ac:inkMkLst>
            <pc:docMk/>
            <pc:sldMk cId="740354111" sldId="333"/>
            <ac:inkMk id="949" creationId="{A835ACB1-1CD5-AA2E-88CA-15B65E548777}"/>
          </ac:inkMkLst>
        </pc:inkChg>
        <pc:inkChg chg="add mod topLvl">
          <ac:chgData name="Kokchun Giang" userId="67e2125d-ec8c-4323-9653-9824a2ad815f" providerId="ADAL" clId="{DCC54989-7FD2-5047-809B-27BA7E8DEEE2}" dt="2024-01-25T20:12:56.326" v="2206" actId="164"/>
          <ac:inkMkLst>
            <pc:docMk/>
            <pc:sldMk cId="740354111" sldId="333"/>
            <ac:inkMk id="950" creationId="{141AF1C6-82D3-9B23-7239-7CFAF96CF1BD}"/>
          </ac:inkMkLst>
        </pc:inkChg>
        <pc:inkChg chg="add mod topLvl">
          <ac:chgData name="Kokchun Giang" userId="67e2125d-ec8c-4323-9653-9824a2ad815f" providerId="ADAL" clId="{DCC54989-7FD2-5047-809B-27BA7E8DEEE2}" dt="2024-01-25T20:12:56.326" v="2206" actId="164"/>
          <ac:inkMkLst>
            <pc:docMk/>
            <pc:sldMk cId="740354111" sldId="333"/>
            <ac:inkMk id="951" creationId="{C1EC169C-4E09-4309-B568-AB613F7CC356}"/>
          </ac:inkMkLst>
        </pc:inkChg>
        <pc:inkChg chg="add mod topLvl">
          <ac:chgData name="Kokchun Giang" userId="67e2125d-ec8c-4323-9653-9824a2ad815f" providerId="ADAL" clId="{DCC54989-7FD2-5047-809B-27BA7E8DEEE2}" dt="2024-01-25T20:12:56.326" v="2206" actId="164"/>
          <ac:inkMkLst>
            <pc:docMk/>
            <pc:sldMk cId="740354111" sldId="333"/>
            <ac:inkMk id="952" creationId="{ECFC5253-71DF-01CB-4268-DEC0FC725ACE}"/>
          </ac:inkMkLst>
        </pc:inkChg>
        <pc:inkChg chg="add mod topLvl">
          <ac:chgData name="Kokchun Giang" userId="67e2125d-ec8c-4323-9653-9824a2ad815f" providerId="ADAL" clId="{DCC54989-7FD2-5047-809B-27BA7E8DEEE2}" dt="2024-01-25T20:12:56.326" v="2206" actId="164"/>
          <ac:inkMkLst>
            <pc:docMk/>
            <pc:sldMk cId="740354111" sldId="333"/>
            <ac:inkMk id="953" creationId="{D700D7BD-A1EF-7313-40AC-59914C8D9048}"/>
          </ac:inkMkLst>
        </pc:inkChg>
        <pc:inkChg chg="add mod">
          <ac:chgData name="Kokchun Giang" userId="67e2125d-ec8c-4323-9653-9824a2ad815f" providerId="ADAL" clId="{DCC54989-7FD2-5047-809B-27BA7E8DEEE2}" dt="2024-01-25T20:12:58.580" v="2207" actId="164"/>
          <ac:inkMkLst>
            <pc:docMk/>
            <pc:sldMk cId="740354111" sldId="333"/>
            <ac:inkMk id="955" creationId="{95C53095-0E2E-296F-8D4B-D8C5C193151B}"/>
          </ac:inkMkLst>
        </pc:inkChg>
        <pc:inkChg chg="add del">
          <ac:chgData name="Kokchun Giang" userId="67e2125d-ec8c-4323-9653-9824a2ad815f" providerId="ADAL" clId="{DCC54989-7FD2-5047-809B-27BA7E8DEEE2}" dt="2024-01-25T18:14:43.572" v="1531" actId="9405"/>
          <ac:inkMkLst>
            <pc:docMk/>
            <pc:sldMk cId="740354111" sldId="333"/>
            <ac:inkMk id="956" creationId="{CECD00A6-CDD7-8D35-4A51-CE2CFD1691E3}"/>
          </ac:inkMkLst>
        </pc:inkChg>
        <pc:inkChg chg="add del">
          <ac:chgData name="Kokchun Giang" userId="67e2125d-ec8c-4323-9653-9824a2ad815f" providerId="ADAL" clId="{DCC54989-7FD2-5047-809B-27BA7E8DEEE2}" dt="2024-01-25T18:14:42.680" v="1530" actId="9405"/>
          <ac:inkMkLst>
            <pc:docMk/>
            <pc:sldMk cId="740354111" sldId="333"/>
            <ac:inkMk id="957" creationId="{40C6C75E-06E9-C9CA-AAC6-34BEFD3D3E40}"/>
          </ac:inkMkLst>
        </pc:inkChg>
        <pc:inkChg chg="add del">
          <ac:chgData name="Kokchun Giang" userId="67e2125d-ec8c-4323-9653-9824a2ad815f" providerId="ADAL" clId="{DCC54989-7FD2-5047-809B-27BA7E8DEEE2}" dt="2024-01-25T18:14:42.381" v="1529" actId="9405"/>
          <ac:inkMkLst>
            <pc:docMk/>
            <pc:sldMk cId="740354111" sldId="333"/>
            <ac:inkMk id="958" creationId="{F49C4305-ECA9-14C5-06CA-2968DDDC303E}"/>
          </ac:inkMkLst>
        </pc:inkChg>
        <pc:inkChg chg="add mod topLvl">
          <ac:chgData name="Kokchun Giang" userId="67e2125d-ec8c-4323-9653-9824a2ad815f" providerId="ADAL" clId="{DCC54989-7FD2-5047-809B-27BA7E8DEEE2}" dt="2024-01-25T20:12:58.580" v="2207" actId="164"/>
          <ac:inkMkLst>
            <pc:docMk/>
            <pc:sldMk cId="740354111" sldId="333"/>
            <ac:inkMk id="959" creationId="{1C5EB4C2-7280-D9C2-9321-2F067457D05D}"/>
          </ac:inkMkLst>
        </pc:inkChg>
        <pc:inkChg chg="add mod topLvl">
          <ac:chgData name="Kokchun Giang" userId="67e2125d-ec8c-4323-9653-9824a2ad815f" providerId="ADAL" clId="{DCC54989-7FD2-5047-809B-27BA7E8DEEE2}" dt="2024-01-25T20:12:58.580" v="2207" actId="164"/>
          <ac:inkMkLst>
            <pc:docMk/>
            <pc:sldMk cId="740354111" sldId="333"/>
            <ac:inkMk id="960" creationId="{B62FD42D-3864-D6AA-1522-D97F8479F575}"/>
          </ac:inkMkLst>
        </pc:inkChg>
        <pc:inkChg chg="add mod topLvl">
          <ac:chgData name="Kokchun Giang" userId="67e2125d-ec8c-4323-9653-9824a2ad815f" providerId="ADAL" clId="{DCC54989-7FD2-5047-809B-27BA7E8DEEE2}" dt="2024-01-25T20:12:58.580" v="2207" actId="164"/>
          <ac:inkMkLst>
            <pc:docMk/>
            <pc:sldMk cId="740354111" sldId="333"/>
            <ac:inkMk id="961" creationId="{135ED8CC-1154-9ECC-C2E4-FAB22CD3BC9E}"/>
          </ac:inkMkLst>
        </pc:inkChg>
        <pc:inkChg chg="add mod topLvl">
          <ac:chgData name="Kokchun Giang" userId="67e2125d-ec8c-4323-9653-9824a2ad815f" providerId="ADAL" clId="{DCC54989-7FD2-5047-809B-27BA7E8DEEE2}" dt="2024-01-25T20:12:58.580" v="2207" actId="164"/>
          <ac:inkMkLst>
            <pc:docMk/>
            <pc:sldMk cId="740354111" sldId="333"/>
            <ac:inkMk id="962" creationId="{1B779D4A-32BA-175E-0F82-9218476EED60}"/>
          </ac:inkMkLst>
        </pc:inkChg>
        <pc:inkChg chg="add mod topLvl">
          <ac:chgData name="Kokchun Giang" userId="67e2125d-ec8c-4323-9653-9824a2ad815f" providerId="ADAL" clId="{DCC54989-7FD2-5047-809B-27BA7E8DEEE2}" dt="2024-01-25T20:12:58.580" v="2207" actId="164"/>
          <ac:inkMkLst>
            <pc:docMk/>
            <pc:sldMk cId="740354111" sldId="333"/>
            <ac:inkMk id="963" creationId="{3D08324B-1370-42A5-0135-F8C01CD24698}"/>
          </ac:inkMkLst>
        </pc:inkChg>
        <pc:inkChg chg="add mod topLvl">
          <ac:chgData name="Kokchun Giang" userId="67e2125d-ec8c-4323-9653-9824a2ad815f" providerId="ADAL" clId="{DCC54989-7FD2-5047-809B-27BA7E8DEEE2}" dt="2024-01-25T20:12:58.580" v="2207" actId="164"/>
          <ac:inkMkLst>
            <pc:docMk/>
            <pc:sldMk cId="740354111" sldId="333"/>
            <ac:inkMk id="964" creationId="{1841E493-AC02-9E63-44A5-3BEDC69082BB}"/>
          </ac:inkMkLst>
        </pc:inkChg>
        <pc:inkChg chg="add mod topLvl">
          <ac:chgData name="Kokchun Giang" userId="67e2125d-ec8c-4323-9653-9824a2ad815f" providerId="ADAL" clId="{DCC54989-7FD2-5047-809B-27BA7E8DEEE2}" dt="2024-01-25T20:12:58.580" v="2207" actId="164"/>
          <ac:inkMkLst>
            <pc:docMk/>
            <pc:sldMk cId="740354111" sldId="333"/>
            <ac:inkMk id="965" creationId="{0817B4A7-A21E-DCF4-BACF-B5E0725F2547}"/>
          </ac:inkMkLst>
        </pc:inkChg>
        <pc:inkChg chg="add mod topLvl">
          <ac:chgData name="Kokchun Giang" userId="67e2125d-ec8c-4323-9653-9824a2ad815f" providerId="ADAL" clId="{DCC54989-7FD2-5047-809B-27BA7E8DEEE2}" dt="2024-01-25T20:12:58.580" v="2207" actId="164"/>
          <ac:inkMkLst>
            <pc:docMk/>
            <pc:sldMk cId="740354111" sldId="333"/>
            <ac:inkMk id="966" creationId="{73D214E0-3F63-0E1B-ED25-306D9F7850D9}"/>
          </ac:inkMkLst>
        </pc:inkChg>
        <pc:inkChg chg="add mod topLvl">
          <ac:chgData name="Kokchun Giang" userId="67e2125d-ec8c-4323-9653-9824a2ad815f" providerId="ADAL" clId="{DCC54989-7FD2-5047-809B-27BA7E8DEEE2}" dt="2024-01-25T20:12:58.580" v="2207" actId="164"/>
          <ac:inkMkLst>
            <pc:docMk/>
            <pc:sldMk cId="740354111" sldId="333"/>
            <ac:inkMk id="967" creationId="{DC4A51B2-C6C3-FB26-A94E-562394CE61AF}"/>
          </ac:inkMkLst>
        </pc:inkChg>
        <pc:inkChg chg="add mod">
          <ac:chgData name="Kokchun Giang" userId="67e2125d-ec8c-4323-9653-9824a2ad815f" providerId="ADAL" clId="{DCC54989-7FD2-5047-809B-27BA7E8DEEE2}" dt="2024-01-25T18:14:59.479" v="1543"/>
          <ac:inkMkLst>
            <pc:docMk/>
            <pc:sldMk cId="740354111" sldId="333"/>
            <ac:inkMk id="968" creationId="{9ED9CFAB-411A-66A0-A064-E2B55852CF9B}"/>
          </ac:inkMkLst>
        </pc:inkChg>
        <pc:inkChg chg="add mod">
          <ac:chgData name="Kokchun Giang" userId="67e2125d-ec8c-4323-9653-9824a2ad815f" providerId="ADAL" clId="{DCC54989-7FD2-5047-809B-27BA7E8DEEE2}" dt="2024-01-25T18:14:59.479" v="1543"/>
          <ac:inkMkLst>
            <pc:docMk/>
            <pc:sldMk cId="740354111" sldId="333"/>
            <ac:inkMk id="969" creationId="{DAEA81B9-018D-253D-B6F0-32DDE85C33AF}"/>
          </ac:inkMkLst>
        </pc:inkChg>
        <pc:inkChg chg="add del">
          <ac:chgData name="Kokchun Giang" userId="67e2125d-ec8c-4323-9653-9824a2ad815f" providerId="ADAL" clId="{DCC54989-7FD2-5047-809B-27BA7E8DEEE2}" dt="2024-01-25T20:03:42.522" v="1669" actId="478"/>
          <ac:inkMkLst>
            <pc:docMk/>
            <pc:sldMk cId="740354111" sldId="333"/>
            <ac:inkMk id="972" creationId="{128B263E-55D6-150A-CC64-217B5FDE1B56}"/>
          </ac:inkMkLst>
        </pc:inkChg>
        <pc:cxnChg chg="mod">
          <ac:chgData name="Kokchun Giang" userId="67e2125d-ec8c-4323-9653-9824a2ad815f" providerId="ADAL" clId="{DCC54989-7FD2-5047-809B-27BA7E8DEEE2}" dt="2024-01-25T18:06:00.814" v="1032" actId="1076"/>
          <ac:cxnSpMkLst>
            <pc:docMk/>
            <pc:sldMk cId="740354111" sldId="333"/>
            <ac:cxnSpMk id="392" creationId="{1ACB2AC6-FC27-9A24-207D-6E252DEBCCCB}"/>
          </ac:cxnSpMkLst>
        </pc:cxnChg>
        <pc:cxnChg chg="add mod">
          <ac:chgData name="Kokchun Giang" userId="67e2125d-ec8c-4323-9653-9824a2ad815f" providerId="ADAL" clId="{DCC54989-7FD2-5047-809B-27BA7E8DEEE2}" dt="2024-01-25T18:12:53.417" v="1400" actId="1076"/>
          <ac:cxnSpMkLst>
            <pc:docMk/>
            <pc:sldMk cId="740354111" sldId="333"/>
            <ac:cxnSpMk id="839" creationId="{7D00FF58-8229-5483-51BF-EB3ECB34A7AA}"/>
          </ac:cxnSpMkLst>
        </pc:cxnChg>
      </pc:sldChg>
      <pc:sldChg chg="addSp delSp modSp add mod delAnim modAnim">
        <pc:chgData name="Kokchun Giang" userId="67e2125d-ec8c-4323-9653-9824a2ad815f" providerId="ADAL" clId="{DCC54989-7FD2-5047-809B-27BA7E8DEEE2}" dt="2024-01-25T20:14:06.646" v="2219"/>
        <pc:sldMkLst>
          <pc:docMk/>
          <pc:sldMk cId="3308498511" sldId="334"/>
        </pc:sldMkLst>
        <pc:spChg chg="mod">
          <ac:chgData name="Kokchun Giang" userId="67e2125d-ec8c-4323-9653-9824a2ad815f" providerId="ADAL" clId="{DCC54989-7FD2-5047-809B-27BA7E8DEEE2}" dt="2024-01-25T20:13:22.096" v="2211" actId="1076"/>
          <ac:spMkLst>
            <pc:docMk/>
            <pc:sldMk cId="3308498511" sldId="334"/>
            <ac:spMk id="28" creationId="{9D8D3C13-76D9-F889-FC97-C3B4D8DF8166}"/>
          </ac:spMkLst>
        </pc:spChg>
        <pc:grpChg chg="mod">
          <ac:chgData name="Kokchun Giang" userId="67e2125d-ec8c-4323-9653-9824a2ad815f" providerId="ADAL" clId="{DCC54989-7FD2-5047-809B-27BA7E8DEEE2}" dt="2024-01-25T20:13:06.198" v="2208" actId="164"/>
          <ac:grpSpMkLst>
            <pc:docMk/>
            <pc:sldMk cId="3308498511" sldId="334"/>
            <ac:grpSpMk id="12" creationId="{81DA7909-01D4-7BB4-57DE-9E20CB86C38B}"/>
          </ac:grpSpMkLst>
        </pc:grpChg>
        <pc:grpChg chg="del mod">
          <ac:chgData name="Kokchun Giang" userId="67e2125d-ec8c-4323-9653-9824a2ad815f" providerId="ADAL" clId="{DCC54989-7FD2-5047-809B-27BA7E8DEEE2}" dt="2024-01-25T18:16:04.917" v="1601"/>
          <ac:grpSpMkLst>
            <pc:docMk/>
            <pc:sldMk cId="3308498511" sldId="334"/>
            <ac:grpSpMk id="16" creationId="{77006770-6952-89F8-90E2-51CD58D66F73}"/>
          </ac:grpSpMkLst>
        </pc:grpChg>
        <pc:grpChg chg="mod">
          <ac:chgData name="Kokchun Giang" userId="67e2125d-ec8c-4323-9653-9824a2ad815f" providerId="ADAL" clId="{DCC54989-7FD2-5047-809B-27BA7E8DEEE2}" dt="2024-01-25T20:13:06.198" v="2208" actId="164"/>
          <ac:grpSpMkLst>
            <pc:docMk/>
            <pc:sldMk cId="3308498511" sldId="334"/>
            <ac:grpSpMk id="19" creationId="{1F1C0758-594E-4C0C-5F2C-DAF3C80F2E30}"/>
          </ac:grpSpMkLst>
        </pc:grpChg>
        <pc:grpChg chg="mod">
          <ac:chgData name="Kokchun Giang" userId="67e2125d-ec8c-4323-9653-9824a2ad815f" providerId="ADAL" clId="{DCC54989-7FD2-5047-809B-27BA7E8DEEE2}" dt="2024-01-25T20:13:06.198" v="2208" actId="164"/>
          <ac:grpSpMkLst>
            <pc:docMk/>
            <pc:sldMk cId="3308498511" sldId="334"/>
            <ac:grpSpMk id="35" creationId="{60B44398-EFAD-6488-FBC3-A4910A3F940D}"/>
          </ac:grpSpMkLst>
        </pc:grpChg>
        <pc:grpChg chg="mod">
          <ac:chgData name="Kokchun Giang" userId="67e2125d-ec8c-4323-9653-9824a2ad815f" providerId="ADAL" clId="{DCC54989-7FD2-5047-809B-27BA7E8DEEE2}" dt="2024-01-25T20:13:06.198" v="2208" actId="164"/>
          <ac:grpSpMkLst>
            <pc:docMk/>
            <pc:sldMk cId="3308498511" sldId="334"/>
            <ac:grpSpMk id="39" creationId="{E874B08F-05CF-647A-0215-F41879F153C7}"/>
          </ac:grpSpMkLst>
        </pc:grpChg>
        <pc:grpChg chg="mod">
          <ac:chgData name="Kokchun Giang" userId="67e2125d-ec8c-4323-9653-9824a2ad815f" providerId="ADAL" clId="{DCC54989-7FD2-5047-809B-27BA7E8DEEE2}" dt="2024-01-25T20:13:06.198" v="2208" actId="164"/>
          <ac:grpSpMkLst>
            <pc:docMk/>
            <pc:sldMk cId="3308498511" sldId="334"/>
            <ac:grpSpMk id="61" creationId="{8E391445-4938-E7CC-32F3-07B02B50DDA5}"/>
          </ac:grpSpMkLst>
        </pc:grpChg>
        <pc:grpChg chg="mod">
          <ac:chgData name="Kokchun Giang" userId="67e2125d-ec8c-4323-9653-9824a2ad815f" providerId="ADAL" clId="{DCC54989-7FD2-5047-809B-27BA7E8DEEE2}" dt="2024-01-25T20:13:06.198" v="2208" actId="164"/>
          <ac:grpSpMkLst>
            <pc:docMk/>
            <pc:sldMk cId="3308498511" sldId="334"/>
            <ac:grpSpMk id="62" creationId="{047CB13B-E819-816B-3748-4E6994B64FDD}"/>
          </ac:grpSpMkLst>
        </pc:grpChg>
        <pc:grpChg chg="mod">
          <ac:chgData name="Kokchun Giang" userId="67e2125d-ec8c-4323-9653-9824a2ad815f" providerId="ADAL" clId="{DCC54989-7FD2-5047-809B-27BA7E8DEEE2}" dt="2024-01-25T20:07:57.280" v="1909"/>
          <ac:grpSpMkLst>
            <pc:docMk/>
            <pc:sldMk cId="3308498511" sldId="334"/>
            <ac:grpSpMk id="393" creationId="{1976BC76-4E18-ADDE-C90C-D691BC73531E}"/>
          </ac:grpSpMkLst>
        </pc:grpChg>
        <pc:grpChg chg="mod">
          <ac:chgData name="Kokchun Giang" userId="67e2125d-ec8c-4323-9653-9824a2ad815f" providerId="ADAL" clId="{DCC54989-7FD2-5047-809B-27BA7E8DEEE2}" dt="2024-01-25T20:07:57.280" v="1909"/>
          <ac:grpSpMkLst>
            <pc:docMk/>
            <pc:sldMk cId="3308498511" sldId="334"/>
            <ac:grpSpMk id="394" creationId="{43A09824-6749-249A-70A3-B2AC7C268BEB}"/>
          </ac:grpSpMkLst>
        </pc:grpChg>
        <pc:grpChg chg="mod">
          <ac:chgData name="Kokchun Giang" userId="67e2125d-ec8c-4323-9653-9824a2ad815f" providerId="ADAL" clId="{DCC54989-7FD2-5047-809B-27BA7E8DEEE2}" dt="2024-01-25T20:07:57.280" v="1909"/>
          <ac:grpSpMkLst>
            <pc:docMk/>
            <pc:sldMk cId="3308498511" sldId="334"/>
            <ac:grpSpMk id="395" creationId="{DFD3A7DF-D409-27B4-98AD-7A39EE1E5949}"/>
          </ac:grpSpMkLst>
        </pc:grpChg>
        <pc:grpChg chg="mod">
          <ac:chgData name="Kokchun Giang" userId="67e2125d-ec8c-4323-9653-9824a2ad815f" providerId="ADAL" clId="{DCC54989-7FD2-5047-809B-27BA7E8DEEE2}" dt="2024-01-25T20:07:57.280" v="1909"/>
          <ac:grpSpMkLst>
            <pc:docMk/>
            <pc:sldMk cId="3308498511" sldId="334"/>
            <ac:grpSpMk id="396" creationId="{C21B1C94-376E-BF7B-C94E-B3D985C63538}"/>
          </ac:grpSpMkLst>
        </pc:grpChg>
        <pc:grpChg chg="del mod">
          <ac:chgData name="Kokchun Giang" userId="67e2125d-ec8c-4323-9653-9824a2ad815f" providerId="ADAL" clId="{DCC54989-7FD2-5047-809B-27BA7E8DEEE2}" dt="2024-01-25T20:08:52.246" v="2049"/>
          <ac:grpSpMkLst>
            <pc:docMk/>
            <pc:sldMk cId="3308498511" sldId="334"/>
            <ac:grpSpMk id="406" creationId="{FE6B9304-06F4-DC82-ED5C-D69A17A6F1B9}"/>
          </ac:grpSpMkLst>
        </pc:grpChg>
        <pc:grpChg chg="mod">
          <ac:chgData name="Kokchun Giang" userId="67e2125d-ec8c-4323-9653-9824a2ad815f" providerId="ADAL" clId="{DCC54989-7FD2-5047-809B-27BA7E8DEEE2}" dt="2024-01-25T20:08:06.888" v="1933"/>
          <ac:grpSpMkLst>
            <pc:docMk/>
            <pc:sldMk cId="3308498511" sldId="334"/>
            <ac:grpSpMk id="423" creationId="{579100B9-2D14-3417-4D9F-6665EDF5F20A}"/>
          </ac:grpSpMkLst>
        </pc:grpChg>
        <pc:grpChg chg="mod">
          <ac:chgData name="Kokchun Giang" userId="67e2125d-ec8c-4323-9653-9824a2ad815f" providerId="ADAL" clId="{DCC54989-7FD2-5047-809B-27BA7E8DEEE2}" dt="2024-01-25T20:08:06.888" v="1933"/>
          <ac:grpSpMkLst>
            <pc:docMk/>
            <pc:sldMk cId="3308498511" sldId="334"/>
            <ac:grpSpMk id="424" creationId="{8DB48F46-116A-5466-7F8E-83BAA570A74B}"/>
          </ac:grpSpMkLst>
        </pc:grpChg>
        <pc:grpChg chg="del mod">
          <ac:chgData name="Kokchun Giang" userId="67e2125d-ec8c-4323-9653-9824a2ad815f" providerId="ADAL" clId="{DCC54989-7FD2-5047-809B-27BA7E8DEEE2}" dt="2024-01-25T20:08:51.231" v="1987"/>
          <ac:grpSpMkLst>
            <pc:docMk/>
            <pc:sldMk cId="3308498511" sldId="334"/>
            <ac:grpSpMk id="430" creationId="{ABD2459C-5191-95FE-7612-92AF813013A5}"/>
          </ac:grpSpMkLst>
        </pc:grpChg>
        <pc:grpChg chg="del mod">
          <ac:chgData name="Kokchun Giang" userId="67e2125d-ec8c-4323-9653-9824a2ad815f" providerId="ADAL" clId="{DCC54989-7FD2-5047-809B-27BA7E8DEEE2}" dt="2024-01-25T20:08:51.244" v="2011"/>
          <ac:grpSpMkLst>
            <pc:docMk/>
            <pc:sldMk cId="3308498511" sldId="334"/>
            <ac:grpSpMk id="445" creationId="{0DACCBA4-DA58-582B-F420-2BD2C353FF59}"/>
          </ac:grpSpMkLst>
        </pc:grpChg>
        <pc:grpChg chg="mod">
          <ac:chgData name="Kokchun Giang" userId="67e2125d-ec8c-4323-9653-9824a2ad815f" providerId="ADAL" clId="{DCC54989-7FD2-5047-809B-27BA7E8DEEE2}" dt="2024-01-25T20:13:09.511" v="2209" actId="164"/>
          <ac:grpSpMkLst>
            <pc:docMk/>
            <pc:sldMk cId="3308498511" sldId="334"/>
            <ac:grpSpMk id="448" creationId="{0DBC9E69-C8CD-2239-D269-EE0E74BFD960}"/>
          </ac:grpSpMkLst>
        </pc:grpChg>
        <pc:grpChg chg="del mod">
          <ac:chgData name="Kokchun Giang" userId="67e2125d-ec8c-4323-9653-9824a2ad815f" providerId="ADAL" clId="{DCC54989-7FD2-5047-809B-27BA7E8DEEE2}" dt="2024-01-25T18:16:44.107" v="1667"/>
          <ac:grpSpMkLst>
            <pc:docMk/>
            <pc:sldMk cId="3308498511" sldId="334"/>
            <ac:grpSpMk id="452" creationId="{B2BF228C-B1E4-D024-F24A-F2B176ACBCE8}"/>
          </ac:grpSpMkLst>
        </pc:grpChg>
        <pc:grpChg chg="del">
          <ac:chgData name="Kokchun Giang" userId="67e2125d-ec8c-4323-9653-9824a2ad815f" providerId="ADAL" clId="{DCC54989-7FD2-5047-809B-27BA7E8DEEE2}" dt="2024-01-25T18:15:50.390" v="1584" actId="478"/>
          <ac:grpSpMkLst>
            <pc:docMk/>
            <pc:sldMk cId="3308498511" sldId="334"/>
            <ac:grpSpMk id="464" creationId="{6534641B-8234-348D-96D0-94F921007283}"/>
          </ac:grpSpMkLst>
        </pc:grpChg>
        <pc:grpChg chg="mod">
          <ac:chgData name="Kokchun Giang" userId="67e2125d-ec8c-4323-9653-9824a2ad815f" providerId="ADAL" clId="{DCC54989-7FD2-5047-809B-27BA7E8DEEE2}" dt="2024-01-25T20:13:09.511" v="2209" actId="164"/>
          <ac:grpSpMkLst>
            <pc:docMk/>
            <pc:sldMk cId="3308498511" sldId="334"/>
            <ac:grpSpMk id="474" creationId="{7BF182FE-B93B-C8E2-CC5B-0CD5813EC9D5}"/>
          </ac:grpSpMkLst>
        </pc:grpChg>
        <pc:grpChg chg="mod">
          <ac:chgData name="Kokchun Giang" userId="67e2125d-ec8c-4323-9653-9824a2ad815f" providerId="ADAL" clId="{DCC54989-7FD2-5047-809B-27BA7E8DEEE2}" dt="2024-01-25T20:13:09.511" v="2209" actId="164"/>
          <ac:grpSpMkLst>
            <pc:docMk/>
            <pc:sldMk cId="3308498511" sldId="334"/>
            <ac:grpSpMk id="475" creationId="{26AB740B-599E-284D-09E8-04701F0AF788}"/>
          </ac:grpSpMkLst>
        </pc:grpChg>
        <pc:grpChg chg="mod">
          <ac:chgData name="Kokchun Giang" userId="67e2125d-ec8c-4323-9653-9824a2ad815f" providerId="ADAL" clId="{DCC54989-7FD2-5047-809B-27BA7E8DEEE2}" dt="2024-01-25T20:05:17.691" v="1683"/>
          <ac:grpSpMkLst>
            <pc:docMk/>
            <pc:sldMk cId="3308498511" sldId="334"/>
            <ac:grpSpMk id="490" creationId="{E470FD5D-21D7-0EE8-340A-E7C1EE6FE96C}"/>
          </ac:grpSpMkLst>
        </pc:grpChg>
        <pc:grpChg chg="del">
          <ac:chgData name="Kokchun Giang" userId="67e2125d-ec8c-4323-9653-9824a2ad815f" providerId="ADAL" clId="{DCC54989-7FD2-5047-809B-27BA7E8DEEE2}" dt="2024-01-25T18:15:50.390" v="1584" actId="478"/>
          <ac:grpSpMkLst>
            <pc:docMk/>
            <pc:sldMk cId="3308498511" sldId="334"/>
            <ac:grpSpMk id="493" creationId="{B9212CA3-D08C-7447-4212-1AE293DE40FE}"/>
          </ac:grpSpMkLst>
        </pc:grpChg>
        <pc:grpChg chg="mod">
          <ac:chgData name="Kokchun Giang" userId="67e2125d-ec8c-4323-9653-9824a2ad815f" providerId="ADAL" clId="{DCC54989-7FD2-5047-809B-27BA7E8DEEE2}" dt="2024-01-25T20:13:09.511" v="2209" actId="164"/>
          <ac:grpSpMkLst>
            <pc:docMk/>
            <pc:sldMk cId="3308498511" sldId="334"/>
            <ac:grpSpMk id="495" creationId="{00CDA30A-C968-8151-2E1F-8FA69C5812FA}"/>
          </ac:grpSpMkLst>
        </pc:grpChg>
        <pc:grpChg chg="add del mod">
          <ac:chgData name="Kokchun Giang" userId="67e2125d-ec8c-4323-9653-9824a2ad815f" providerId="ADAL" clId="{DCC54989-7FD2-5047-809B-27BA7E8DEEE2}" dt="2024-01-25T20:05:48.145" v="1704"/>
          <ac:grpSpMkLst>
            <pc:docMk/>
            <pc:sldMk cId="3308498511" sldId="334"/>
            <ac:grpSpMk id="498" creationId="{E302C7B4-1FAC-ECD9-C0A6-283A799C5586}"/>
          </ac:grpSpMkLst>
        </pc:grpChg>
        <pc:grpChg chg="mod">
          <ac:chgData name="Kokchun Giang" userId="67e2125d-ec8c-4323-9653-9824a2ad815f" providerId="ADAL" clId="{DCC54989-7FD2-5047-809B-27BA7E8DEEE2}" dt="2024-01-25T20:05:47.330" v="1700"/>
          <ac:grpSpMkLst>
            <pc:docMk/>
            <pc:sldMk cId="3308498511" sldId="334"/>
            <ac:grpSpMk id="502" creationId="{8C7E5394-028F-03DB-44B8-EA316135271E}"/>
          </ac:grpSpMkLst>
        </pc:grpChg>
        <pc:grpChg chg="del">
          <ac:chgData name="Kokchun Giang" userId="67e2125d-ec8c-4323-9653-9824a2ad815f" providerId="ADAL" clId="{DCC54989-7FD2-5047-809B-27BA7E8DEEE2}" dt="2024-01-25T18:15:50.390" v="1584" actId="478"/>
          <ac:grpSpMkLst>
            <pc:docMk/>
            <pc:sldMk cId="3308498511" sldId="334"/>
            <ac:grpSpMk id="509" creationId="{1C7713FA-1BBB-C0D7-F4FE-CEB3486030C1}"/>
          </ac:grpSpMkLst>
        </pc:grpChg>
        <pc:grpChg chg="mod">
          <ac:chgData name="Kokchun Giang" userId="67e2125d-ec8c-4323-9653-9824a2ad815f" providerId="ADAL" clId="{DCC54989-7FD2-5047-809B-27BA7E8DEEE2}" dt="2024-01-25T20:13:09.511" v="2209" actId="164"/>
          <ac:grpSpMkLst>
            <pc:docMk/>
            <pc:sldMk cId="3308498511" sldId="334"/>
            <ac:grpSpMk id="514" creationId="{5ADBD110-C7E3-099D-B2C8-A9B95E7B4875}"/>
          </ac:grpSpMkLst>
        </pc:grpChg>
        <pc:grpChg chg="mod">
          <ac:chgData name="Kokchun Giang" userId="67e2125d-ec8c-4323-9653-9824a2ad815f" providerId="ADAL" clId="{DCC54989-7FD2-5047-809B-27BA7E8DEEE2}" dt="2024-01-25T20:13:09.511" v="2209" actId="164"/>
          <ac:grpSpMkLst>
            <pc:docMk/>
            <pc:sldMk cId="3308498511" sldId="334"/>
            <ac:grpSpMk id="532" creationId="{9A93DE69-A322-D8C8-2950-17D98BF02242}"/>
          </ac:grpSpMkLst>
        </pc:grpChg>
        <pc:grpChg chg="mod">
          <ac:chgData name="Kokchun Giang" userId="67e2125d-ec8c-4323-9653-9824a2ad815f" providerId="ADAL" clId="{DCC54989-7FD2-5047-809B-27BA7E8DEEE2}" dt="2024-01-25T20:13:09.511" v="2209" actId="164"/>
          <ac:grpSpMkLst>
            <pc:docMk/>
            <pc:sldMk cId="3308498511" sldId="334"/>
            <ac:grpSpMk id="533" creationId="{92E9F066-6C30-6D48-3286-59A8B7F03982}"/>
          </ac:grpSpMkLst>
        </pc:grpChg>
        <pc:grpChg chg="mod">
          <ac:chgData name="Kokchun Giang" userId="67e2125d-ec8c-4323-9653-9824a2ad815f" providerId="ADAL" clId="{DCC54989-7FD2-5047-809B-27BA7E8DEEE2}" dt="2024-01-25T20:13:09.511" v="2209" actId="164"/>
          <ac:grpSpMkLst>
            <pc:docMk/>
            <pc:sldMk cId="3308498511" sldId="334"/>
            <ac:grpSpMk id="534" creationId="{524B30D1-0D31-6923-ECBB-442D450C9D1C}"/>
          </ac:grpSpMkLst>
        </pc:grpChg>
        <pc:grpChg chg="del mod">
          <ac:chgData name="Kokchun Giang" userId="67e2125d-ec8c-4323-9653-9824a2ad815f" providerId="ADAL" clId="{DCC54989-7FD2-5047-809B-27BA7E8DEEE2}" dt="2024-01-25T20:06:05.690" v="1749"/>
          <ac:grpSpMkLst>
            <pc:docMk/>
            <pc:sldMk cId="3308498511" sldId="334"/>
            <ac:grpSpMk id="547" creationId="{FC7AE012-897A-703B-7915-A45536B3AF24}"/>
          </ac:grpSpMkLst>
        </pc:grpChg>
        <pc:grpChg chg="mod">
          <ac:chgData name="Kokchun Giang" userId="67e2125d-ec8c-4323-9653-9824a2ad815f" providerId="ADAL" clId="{DCC54989-7FD2-5047-809B-27BA7E8DEEE2}" dt="2024-01-25T20:13:09.511" v="2209" actId="164"/>
          <ac:grpSpMkLst>
            <pc:docMk/>
            <pc:sldMk cId="3308498511" sldId="334"/>
            <ac:grpSpMk id="549" creationId="{6364EC8C-8865-136A-B3F6-073C5FEEF771}"/>
          </ac:grpSpMkLst>
        </pc:grpChg>
        <pc:grpChg chg="mod">
          <ac:chgData name="Kokchun Giang" userId="67e2125d-ec8c-4323-9653-9824a2ad815f" providerId="ADAL" clId="{DCC54989-7FD2-5047-809B-27BA7E8DEEE2}" dt="2024-01-25T20:06:42.078" v="1771"/>
          <ac:grpSpMkLst>
            <pc:docMk/>
            <pc:sldMk cId="3308498511" sldId="334"/>
            <ac:grpSpMk id="559" creationId="{DC3B7949-651D-A200-E7DE-EDCEA15A7A48}"/>
          </ac:grpSpMkLst>
        </pc:grpChg>
        <pc:grpChg chg="mod">
          <ac:chgData name="Kokchun Giang" userId="67e2125d-ec8c-4323-9653-9824a2ad815f" providerId="ADAL" clId="{DCC54989-7FD2-5047-809B-27BA7E8DEEE2}" dt="2024-01-25T20:06:24.054" v="1766"/>
          <ac:grpSpMkLst>
            <pc:docMk/>
            <pc:sldMk cId="3308498511" sldId="334"/>
            <ac:grpSpMk id="564" creationId="{D959FB4B-C91F-EEEA-88D7-FB3EECF6A2D5}"/>
          </ac:grpSpMkLst>
        </pc:grpChg>
        <pc:grpChg chg="mod">
          <ac:chgData name="Kokchun Giang" userId="67e2125d-ec8c-4323-9653-9824a2ad815f" providerId="ADAL" clId="{DCC54989-7FD2-5047-809B-27BA7E8DEEE2}" dt="2024-01-25T20:06:24.054" v="1766"/>
          <ac:grpSpMkLst>
            <pc:docMk/>
            <pc:sldMk cId="3308498511" sldId="334"/>
            <ac:grpSpMk id="565" creationId="{851F1272-9C1E-7E88-3A92-0E0E491D8DBC}"/>
          </ac:grpSpMkLst>
        </pc:grpChg>
        <pc:grpChg chg="mod">
          <ac:chgData name="Kokchun Giang" userId="67e2125d-ec8c-4323-9653-9824a2ad815f" providerId="ADAL" clId="{DCC54989-7FD2-5047-809B-27BA7E8DEEE2}" dt="2024-01-25T20:06:50.710" v="1786"/>
          <ac:grpSpMkLst>
            <pc:docMk/>
            <pc:sldMk cId="3308498511" sldId="334"/>
            <ac:grpSpMk id="570" creationId="{2E1971FC-1557-EFBF-C78E-9E56FC867266}"/>
          </ac:grpSpMkLst>
        </pc:grpChg>
        <pc:grpChg chg="del mod">
          <ac:chgData name="Kokchun Giang" userId="67e2125d-ec8c-4323-9653-9824a2ad815f" providerId="ADAL" clId="{DCC54989-7FD2-5047-809B-27BA7E8DEEE2}" dt="2024-01-25T20:08:51.242" v="2007"/>
          <ac:grpSpMkLst>
            <pc:docMk/>
            <pc:sldMk cId="3308498511" sldId="334"/>
            <ac:grpSpMk id="584" creationId="{161639C2-511D-FD5E-4638-24BFFAC67C54}"/>
          </ac:grpSpMkLst>
        </pc:grpChg>
        <pc:grpChg chg="del mod">
          <ac:chgData name="Kokchun Giang" userId="67e2125d-ec8c-4323-9653-9824a2ad815f" providerId="ADAL" clId="{DCC54989-7FD2-5047-809B-27BA7E8DEEE2}" dt="2024-01-25T20:08:56.755" v="2064"/>
          <ac:grpSpMkLst>
            <pc:docMk/>
            <pc:sldMk cId="3308498511" sldId="334"/>
            <ac:grpSpMk id="585" creationId="{0A35189C-9775-E59A-FD28-0A4ABF6719F9}"/>
          </ac:grpSpMkLst>
        </pc:grpChg>
        <pc:grpChg chg="del">
          <ac:chgData name="Kokchun Giang" userId="67e2125d-ec8c-4323-9653-9824a2ad815f" providerId="ADAL" clId="{DCC54989-7FD2-5047-809B-27BA7E8DEEE2}" dt="2024-01-25T18:15:50.390" v="1584" actId="478"/>
          <ac:grpSpMkLst>
            <pc:docMk/>
            <pc:sldMk cId="3308498511" sldId="334"/>
            <ac:grpSpMk id="590" creationId="{00A06330-574E-A3FF-018B-5D2235C698F2}"/>
          </ac:grpSpMkLst>
        </pc:grpChg>
        <pc:grpChg chg="del mod">
          <ac:chgData name="Kokchun Giang" userId="67e2125d-ec8c-4323-9653-9824a2ad815f" providerId="ADAL" clId="{DCC54989-7FD2-5047-809B-27BA7E8DEEE2}" dt="2024-01-25T20:08:51.230" v="1985"/>
          <ac:grpSpMkLst>
            <pc:docMk/>
            <pc:sldMk cId="3308498511" sldId="334"/>
            <ac:grpSpMk id="593" creationId="{217A1E3C-47A0-6EE6-3751-58C03BD136F2}"/>
          </ac:grpSpMkLst>
        </pc:grpChg>
        <pc:grpChg chg="del">
          <ac:chgData name="Kokchun Giang" userId="67e2125d-ec8c-4323-9653-9824a2ad815f" providerId="ADAL" clId="{DCC54989-7FD2-5047-809B-27BA7E8DEEE2}" dt="2024-01-25T18:15:50.390" v="1584" actId="478"/>
          <ac:grpSpMkLst>
            <pc:docMk/>
            <pc:sldMk cId="3308498511" sldId="334"/>
            <ac:grpSpMk id="609" creationId="{76973C88-03CE-AEE0-F0EE-BB88279EA893}"/>
          </ac:grpSpMkLst>
        </pc:grpChg>
        <pc:grpChg chg="del">
          <ac:chgData name="Kokchun Giang" userId="67e2125d-ec8c-4323-9653-9824a2ad815f" providerId="ADAL" clId="{DCC54989-7FD2-5047-809B-27BA7E8DEEE2}" dt="2024-01-25T18:15:50.390" v="1584" actId="478"/>
          <ac:grpSpMkLst>
            <pc:docMk/>
            <pc:sldMk cId="3308498511" sldId="334"/>
            <ac:grpSpMk id="610" creationId="{B8689054-7216-7CCD-6C1B-324A2EAC9599}"/>
          </ac:grpSpMkLst>
        </pc:grpChg>
        <pc:grpChg chg="del">
          <ac:chgData name="Kokchun Giang" userId="67e2125d-ec8c-4323-9653-9824a2ad815f" providerId="ADAL" clId="{DCC54989-7FD2-5047-809B-27BA7E8DEEE2}" dt="2024-01-25T18:15:50.390" v="1584" actId="478"/>
          <ac:grpSpMkLst>
            <pc:docMk/>
            <pc:sldMk cId="3308498511" sldId="334"/>
            <ac:grpSpMk id="618" creationId="{A21B2FAB-4F4D-02CE-C677-506A21778A87}"/>
          </ac:grpSpMkLst>
        </pc:grpChg>
        <pc:grpChg chg="del">
          <ac:chgData name="Kokchun Giang" userId="67e2125d-ec8c-4323-9653-9824a2ad815f" providerId="ADAL" clId="{DCC54989-7FD2-5047-809B-27BA7E8DEEE2}" dt="2024-01-25T18:15:50.390" v="1584" actId="478"/>
          <ac:grpSpMkLst>
            <pc:docMk/>
            <pc:sldMk cId="3308498511" sldId="334"/>
            <ac:grpSpMk id="624" creationId="{36B1284B-C98D-B5C0-5064-33E4EED4E9FF}"/>
          </ac:grpSpMkLst>
        </pc:grpChg>
        <pc:grpChg chg="del">
          <ac:chgData name="Kokchun Giang" userId="67e2125d-ec8c-4323-9653-9824a2ad815f" providerId="ADAL" clId="{DCC54989-7FD2-5047-809B-27BA7E8DEEE2}" dt="2024-01-25T18:15:50.390" v="1584" actId="478"/>
          <ac:grpSpMkLst>
            <pc:docMk/>
            <pc:sldMk cId="3308498511" sldId="334"/>
            <ac:grpSpMk id="644" creationId="{9620B11C-C1B5-EEBC-B2FA-25D2989C6F0D}"/>
          </ac:grpSpMkLst>
        </pc:grpChg>
        <pc:grpChg chg="del">
          <ac:chgData name="Kokchun Giang" userId="67e2125d-ec8c-4323-9653-9824a2ad815f" providerId="ADAL" clId="{DCC54989-7FD2-5047-809B-27BA7E8DEEE2}" dt="2024-01-25T18:15:50.390" v="1584" actId="478"/>
          <ac:grpSpMkLst>
            <pc:docMk/>
            <pc:sldMk cId="3308498511" sldId="334"/>
            <ac:grpSpMk id="649" creationId="{5ED03F24-18B9-FAED-4F6E-DD2B1FC2CA11}"/>
          </ac:grpSpMkLst>
        </pc:grpChg>
        <pc:grpChg chg="del">
          <ac:chgData name="Kokchun Giang" userId="67e2125d-ec8c-4323-9653-9824a2ad815f" providerId="ADAL" clId="{DCC54989-7FD2-5047-809B-27BA7E8DEEE2}" dt="2024-01-25T18:15:50.390" v="1584" actId="478"/>
          <ac:grpSpMkLst>
            <pc:docMk/>
            <pc:sldMk cId="3308498511" sldId="334"/>
            <ac:grpSpMk id="661" creationId="{5A12F86F-31C6-2AC2-D9B9-89E666AD37A0}"/>
          </ac:grpSpMkLst>
        </pc:grpChg>
        <pc:grpChg chg="del">
          <ac:chgData name="Kokchun Giang" userId="67e2125d-ec8c-4323-9653-9824a2ad815f" providerId="ADAL" clId="{DCC54989-7FD2-5047-809B-27BA7E8DEEE2}" dt="2024-01-25T18:15:50.390" v="1584" actId="478"/>
          <ac:grpSpMkLst>
            <pc:docMk/>
            <pc:sldMk cId="3308498511" sldId="334"/>
            <ac:grpSpMk id="662" creationId="{CD7083A6-B0B8-3B57-40F3-A0AE9540B912}"/>
          </ac:grpSpMkLst>
        </pc:grpChg>
        <pc:grpChg chg="del">
          <ac:chgData name="Kokchun Giang" userId="67e2125d-ec8c-4323-9653-9824a2ad815f" providerId="ADAL" clId="{DCC54989-7FD2-5047-809B-27BA7E8DEEE2}" dt="2024-01-25T18:15:50.390" v="1584" actId="478"/>
          <ac:grpSpMkLst>
            <pc:docMk/>
            <pc:sldMk cId="3308498511" sldId="334"/>
            <ac:grpSpMk id="675" creationId="{61174588-5995-A300-760F-F0CA74770D8A}"/>
          </ac:grpSpMkLst>
        </pc:grpChg>
        <pc:grpChg chg="del">
          <ac:chgData name="Kokchun Giang" userId="67e2125d-ec8c-4323-9653-9824a2ad815f" providerId="ADAL" clId="{DCC54989-7FD2-5047-809B-27BA7E8DEEE2}" dt="2024-01-25T18:15:50.390" v="1584" actId="478"/>
          <ac:grpSpMkLst>
            <pc:docMk/>
            <pc:sldMk cId="3308498511" sldId="334"/>
            <ac:grpSpMk id="692" creationId="{ED42AF23-90A4-18D9-860F-60A68176FF28}"/>
          </ac:grpSpMkLst>
        </pc:grpChg>
        <pc:grpChg chg="del">
          <ac:chgData name="Kokchun Giang" userId="67e2125d-ec8c-4323-9653-9824a2ad815f" providerId="ADAL" clId="{DCC54989-7FD2-5047-809B-27BA7E8DEEE2}" dt="2024-01-25T18:15:50.390" v="1584" actId="478"/>
          <ac:grpSpMkLst>
            <pc:docMk/>
            <pc:sldMk cId="3308498511" sldId="334"/>
            <ac:grpSpMk id="709" creationId="{D5F9E6FD-7EB0-F119-82FC-72DD0E25E345}"/>
          </ac:grpSpMkLst>
        </pc:grpChg>
        <pc:grpChg chg="del">
          <ac:chgData name="Kokchun Giang" userId="67e2125d-ec8c-4323-9653-9824a2ad815f" providerId="ADAL" clId="{DCC54989-7FD2-5047-809B-27BA7E8DEEE2}" dt="2024-01-25T18:15:50.390" v="1584" actId="478"/>
          <ac:grpSpMkLst>
            <pc:docMk/>
            <pc:sldMk cId="3308498511" sldId="334"/>
            <ac:grpSpMk id="710" creationId="{006437F4-FE65-588C-32E4-73C2D20674B2}"/>
          </ac:grpSpMkLst>
        </pc:grpChg>
        <pc:grpChg chg="del mod">
          <ac:chgData name="Kokchun Giang" userId="67e2125d-ec8c-4323-9653-9824a2ad815f" providerId="ADAL" clId="{DCC54989-7FD2-5047-809B-27BA7E8DEEE2}" dt="2024-01-25T20:08:56.749" v="2058"/>
          <ac:grpSpMkLst>
            <pc:docMk/>
            <pc:sldMk cId="3308498511" sldId="334"/>
            <ac:grpSpMk id="728" creationId="{B08165C1-B860-D5C0-03A7-B78C86723F50}"/>
          </ac:grpSpMkLst>
        </pc:grpChg>
        <pc:grpChg chg="del mod">
          <ac:chgData name="Kokchun Giang" userId="67e2125d-ec8c-4323-9653-9824a2ad815f" providerId="ADAL" clId="{DCC54989-7FD2-5047-809B-27BA7E8DEEE2}" dt="2024-01-25T20:08:56.758" v="2068"/>
          <ac:grpSpMkLst>
            <pc:docMk/>
            <pc:sldMk cId="3308498511" sldId="334"/>
            <ac:grpSpMk id="729" creationId="{E3933286-162C-E910-F2DE-CAE5EE1F978B}"/>
          </ac:grpSpMkLst>
        </pc:grpChg>
        <pc:grpChg chg="del mod">
          <ac:chgData name="Kokchun Giang" userId="67e2125d-ec8c-4323-9653-9824a2ad815f" providerId="ADAL" clId="{DCC54989-7FD2-5047-809B-27BA7E8DEEE2}" dt="2024-01-25T20:08:56.757" v="2066"/>
          <ac:grpSpMkLst>
            <pc:docMk/>
            <pc:sldMk cId="3308498511" sldId="334"/>
            <ac:grpSpMk id="741" creationId="{89BAE42D-FC39-84EF-C8CB-921677C152DE}"/>
          </ac:grpSpMkLst>
        </pc:grpChg>
        <pc:grpChg chg="del">
          <ac:chgData name="Kokchun Giang" userId="67e2125d-ec8c-4323-9653-9824a2ad815f" providerId="ADAL" clId="{DCC54989-7FD2-5047-809B-27BA7E8DEEE2}" dt="2024-01-25T18:15:50.390" v="1584" actId="478"/>
          <ac:grpSpMkLst>
            <pc:docMk/>
            <pc:sldMk cId="3308498511" sldId="334"/>
            <ac:grpSpMk id="742" creationId="{24377F0B-72EC-23B6-01E2-22E2CAC9F849}"/>
          </ac:grpSpMkLst>
        </pc:grpChg>
        <pc:grpChg chg="mod">
          <ac:chgData name="Kokchun Giang" userId="67e2125d-ec8c-4323-9653-9824a2ad815f" providerId="ADAL" clId="{DCC54989-7FD2-5047-809B-27BA7E8DEEE2}" dt="2024-01-25T20:07:41.270" v="1873"/>
          <ac:grpSpMkLst>
            <pc:docMk/>
            <pc:sldMk cId="3308498511" sldId="334"/>
            <ac:grpSpMk id="747" creationId="{07FC0375-A047-03CC-1950-6526B57898AC}"/>
          </ac:grpSpMkLst>
        </pc:grpChg>
        <pc:grpChg chg="mod">
          <ac:chgData name="Kokchun Giang" userId="67e2125d-ec8c-4323-9653-9824a2ad815f" providerId="ADAL" clId="{DCC54989-7FD2-5047-809B-27BA7E8DEEE2}" dt="2024-01-25T20:07:49.491" v="1888"/>
          <ac:grpSpMkLst>
            <pc:docMk/>
            <pc:sldMk cId="3308498511" sldId="334"/>
            <ac:grpSpMk id="757" creationId="{40C1CEDF-EA7A-FE29-B3B2-37B77154C573}"/>
          </ac:grpSpMkLst>
        </pc:grpChg>
        <pc:grpChg chg="mod">
          <ac:chgData name="Kokchun Giang" userId="67e2125d-ec8c-4323-9653-9824a2ad815f" providerId="ADAL" clId="{DCC54989-7FD2-5047-809B-27BA7E8DEEE2}" dt="2024-01-25T20:07:49.491" v="1888"/>
          <ac:grpSpMkLst>
            <pc:docMk/>
            <pc:sldMk cId="3308498511" sldId="334"/>
            <ac:grpSpMk id="758" creationId="{7C404B36-883B-E709-3AA4-3C3D70FC38E5}"/>
          </ac:grpSpMkLst>
        </pc:grpChg>
        <pc:grpChg chg="del">
          <ac:chgData name="Kokchun Giang" userId="67e2125d-ec8c-4323-9653-9824a2ad815f" providerId="ADAL" clId="{DCC54989-7FD2-5047-809B-27BA7E8DEEE2}" dt="2024-01-25T18:15:50.390" v="1584" actId="478"/>
          <ac:grpSpMkLst>
            <pc:docMk/>
            <pc:sldMk cId="3308498511" sldId="334"/>
            <ac:grpSpMk id="765" creationId="{D50AA54E-F15D-0114-3CC6-B1A1AF8D90AA}"/>
          </ac:grpSpMkLst>
        </pc:grpChg>
        <pc:grpChg chg="del">
          <ac:chgData name="Kokchun Giang" userId="67e2125d-ec8c-4323-9653-9824a2ad815f" providerId="ADAL" clId="{DCC54989-7FD2-5047-809B-27BA7E8DEEE2}" dt="2024-01-25T18:15:50.390" v="1584" actId="478"/>
          <ac:grpSpMkLst>
            <pc:docMk/>
            <pc:sldMk cId="3308498511" sldId="334"/>
            <ac:grpSpMk id="777" creationId="{68FD7A45-30F3-63D5-41F5-7882168F2D8C}"/>
          </ac:grpSpMkLst>
        </pc:grpChg>
        <pc:grpChg chg="del">
          <ac:chgData name="Kokchun Giang" userId="67e2125d-ec8c-4323-9653-9824a2ad815f" providerId="ADAL" clId="{DCC54989-7FD2-5047-809B-27BA7E8DEEE2}" dt="2024-01-25T18:15:50.390" v="1584" actId="478"/>
          <ac:grpSpMkLst>
            <pc:docMk/>
            <pc:sldMk cId="3308498511" sldId="334"/>
            <ac:grpSpMk id="788" creationId="{1636408C-E4CA-CD33-6958-BC821D8367A2}"/>
          </ac:grpSpMkLst>
        </pc:grpChg>
        <pc:grpChg chg="del">
          <ac:chgData name="Kokchun Giang" userId="67e2125d-ec8c-4323-9653-9824a2ad815f" providerId="ADAL" clId="{DCC54989-7FD2-5047-809B-27BA7E8DEEE2}" dt="2024-01-25T18:15:50.390" v="1584" actId="478"/>
          <ac:grpSpMkLst>
            <pc:docMk/>
            <pc:sldMk cId="3308498511" sldId="334"/>
            <ac:grpSpMk id="789" creationId="{FB767E78-A775-32D3-433B-E9600E38EE5A}"/>
          </ac:grpSpMkLst>
        </pc:grpChg>
        <pc:grpChg chg="del">
          <ac:chgData name="Kokchun Giang" userId="67e2125d-ec8c-4323-9653-9824a2ad815f" providerId="ADAL" clId="{DCC54989-7FD2-5047-809B-27BA7E8DEEE2}" dt="2024-01-25T18:15:50.390" v="1584" actId="478"/>
          <ac:grpSpMkLst>
            <pc:docMk/>
            <pc:sldMk cId="3308498511" sldId="334"/>
            <ac:grpSpMk id="790" creationId="{0C1235A2-DCD6-5210-4A46-49643DF051AA}"/>
          </ac:grpSpMkLst>
        </pc:grpChg>
        <pc:grpChg chg="del">
          <ac:chgData name="Kokchun Giang" userId="67e2125d-ec8c-4323-9653-9824a2ad815f" providerId="ADAL" clId="{DCC54989-7FD2-5047-809B-27BA7E8DEEE2}" dt="2024-01-25T18:15:50.390" v="1584" actId="478"/>
          <ac:grpSpMkLst>
            <pc:docMk/>
            <pc:sldMk cId="3308498511" sldId="334"/>
            <ac:grpSpMk id="798" creationId="{42FE9167-2BB7-9F7E-F77E-DE0BECE40E13}"/>
          </ac:grpSpMkLst>
        </pc:grpChg>
        <pc:grpChg chg="del">
          <ac:chgData name="Kokchun Giang" userId="67e2125d-ec8c-4323-9653-9824a2ad815f" providerId="ADAL" clId="{DCC54989-7FD2-5047-809B-27BA7E8DEEE2}" dt="2024-01-25T18:15:50.390" v="1584" actId="478"/>
          <ac:grpSpMkLst>
            <pc:docMk/>
            <pc:sldMk cId="3308498511" sldId="334"/>
            <ac:grpSpMk id="799" creationId="{4BBB678C-CFBF-5A5E-C8D8-1FC4F4BCD814}"/>
          </ac:grpSpMkLst>
        </pc:grpChg>
        <pc:grpChg chg="del">
          <ac:chgData name="Kokchun Giang" userId="67e2125d-ec8c-4323-9653-9824a2ad815f" providerId="ADAL" clId="{DCC54989-7FD2-5047-809B-27BA7E8DEEE2}" dt="2024-01-25T18:15:50.390" v="1584" actId="478"/>
          <ac:grpSpMkLst>
            <pc:docMk/>
            <pc:sldMk cId="3308498511" sldId="334"/>
            <ac:grpSpMk id="810" creationId="{CEDDF945-8332-DD67-8231-00EDCC785965}"/>
          </ac:grpSpMkLst>
        </pc:grpChg>
        <pc:grpChg chg="del">
          <ac:chgData name="Kokchun Giang" userId="67e2125d-ec8c-4323-9653-9824a2ad815f" providerId="ADAL" clId="{DCC54989-7FD2-5047-809B-27BA7E8DEEE2}" dt="2024-01-25T18:15:50.390" v="1584" actId="478"/>
          <ac:grpSpMkLst>
            <pc:docMk/>
            <pc:sldMk cId="3308498511" sldId="334"/>
            <ac:grpSpMk id="829" creationId="{15CB0899-9640-7CC0-A2C8-D8A85E8EE000}"/>
          </ac:grpSpMkLst>
        </pc:grpChg>
        <pc:grpChg chg="del">
          <ac:chgData name="Kokchun Giang" userId="67e2125d-ec8c-4323-9653-9824a2ad815f" providerId="ADAL" clId="{DCC54989-7FD2-5047-809B-27BA7E8DEEE2}" dt="2024-01-25T18:15:50.390" v="1584" actId="478"/>
          <ac:grpSpMkLst>
            <pc:docMk/>
            <pc:sldMk cId="3308498511" sldId="334"/>
            <ac:grpSpMk id="831" creationId="{A5C98277-668D-8F23-7E6E-AAE85DB6CDA3}"/>
          </ac:grpSpMkLst>
        </pc:grpChg>
        <pc:grpChg chg="del">
          <ac:chgData name="Kokchun Giang" userId="67e2125d-ec8c-4323-9653-9824a2ad815f" providerId="ADAL" clId="{DCC54989-7FD2-5047-809B-27BA7E8DEEE2}" dt="2024-01-25T18:15:50.390" v="1584" actId="478"/>
          <ac:grpSpMkLst>
            <pc:docMk/>
            <pc:sldMk cId="3308498511" sldId="334"/>
            <ac:grpSpMk id="838" creationId="{446A8D7A-8F15-6DC9-A102-8014E37CB186}"/>
          </ac:grpSpMkLst>
        </pc:grpChg>
        <pc:grpChg chg="del">
          <ac:chgData name="Kokchun Giang" userId="67e2125d-ec8c-4323-9653-9824a2ad815f" providerId="ADAL" clId="{DCC54989-7FD2-5047-809B-27BA7E8DEEE2}" dt="2024-01-25T18:15:50.390" v="1584" actId="478"/>
          <ac:grpSpMkLst>
            <pc:docMk/>
            <pc:sldMk cId="3308498511" sldId="334"/>
            <ac:grpSpMk id="852" creationId="{715B1D43-9B4E-EEFD-40A0-7AA28FE6A793}"/>
          </ac:grpSpMkLst>
        </pc:grpChg>
        <pc:grpChg chg="del">
          <ac:chgData name="Kokchun Giang" userId="67e2125d-ec8c-4323-9653-9824a2ad815f" providerId="ADAL" clId="{DCC54989-7FD2-5047-809B-27BA7E8DEEE2}" dt="2024-01-25T18:15:50.390" v="1584" actId="478"/>
          <ac:grpSpMkLst>
            <pc:docMk/>
            <pc:sldMk cId="3308498511" sldId="334"/>
            <ac:grpSpMk id="859" creationId="{7802067D-8E0C-67F7-98DA-DA68D6381999}"/>
          </ac:grpSpMkLst>
        </pc:grpChg>
        <pc:grpChg chg="del">
          <ac:chgData name="Kokchun Giang" userId="67e2125d-ec8c-4323-9653-9824a2ad815f" providerId="ADAL" clId="{DCC54989-7FD2-5047-809B-27BA7E8DEEE2}" dt="2024-01-25T18:15:50.390" v="1584" actId="478"/>
          <ac:grpSpMkLst>
            <pc:docMk/>
            <pc:sldMk cId="3308498511" sldId="334"/>
            <ac:grpSpMk id="869" creationId="{02128E3D-510D-BF23-A844-975F7D44D9F5}"/>
          </ac:grpSpMkLst>
        </pc:grpChg>
        <pc:grpChg chg="del">
          <ac:chgData name="Kokchun Giang" userId="67e2125d-ec8c-4323-9653-9824a2ad815f" providerId="ADAL" clId="{DCC54989-7FD2-5047-809B-27BA7E8DEEE2}" dt="2024-01-25T18:15:50.390" v="1584" actId="478"/>
          <ac:grpSpMkLst>
            <pc:docMk/>
            <pc:sldMk cId="3308498511" sldId="334"/>
            <ac:grpSpMk id="876" creationId="{54D3831E-F448-EEF8-B0B3-6EAA9BDCD47C}"/>
          </ac:grpSpMkLst>
        </pc:grpChg>
        <pc:grpChg chg="del">
          <ac:chgData name="Kokchun Giang" userId="67e2125d-ec8c-4323-9653-9824a2ad815f" providerId="ADAL" clId="{DCC54989-7FD2-5047-809B-27BA7E8DEEE2}" dt="2024-01-25T18:15:50.390" v="1584" actId="478"/>
          <ac:grpSpMkLst>
            <pc:docMk/>
            <pc:sldMk cId="3308498511" sldId="334"/>
            <ac:grpSpMk id="895" creationId="{6ED518D9-311A-3949-0440-D8B69B455041}"/>
          </ac:grpSpMkLst>
        </pc:grpChg>
        <pc:grpChg chg="del">
          <ac:chgData name="Kokchun Giang" userId="67e2125d-ec8c-4323-9653-9824a2ad815f" providerId="ADAL" clId="{DCC54989-7FD2-5047-809B-27BA7E8DEEE2}" dt="2024-01-25T18:15:50.390" v="1584" actId="478"/>
          <ac:grpSpMkLst>
            <pc:docMk/>
            <pc:sldMk cId="3308498511" sldId="334"/>
            <ac:grpSpMk id="896" creationId="{1EACFA11-E95D-97A2-B3EE-65A7EA71AFC0}"/>
          </ac:grpSpMkLst>
        </pc:grpChg>
        <pc:grpChg chg="del">
          <ac:chgData name="Kokchun Giang" userId="67e2125d-ec8c-4323-9653-9824a2ad815f" providerId="ADAL" clId="{DCC54989-7FD2-5047-809B-27BA7E8DEEE2}" dt="2024-01-25T18:15:50.390" v="1584" actId="478"/>
          <ac:grpSpMkLst>
            <pc:docMk/>
            <pc:sldMk cId="3308498511" sldId="334"/>
            <ac:grpSpMk id="910" creationId="{158298B8-694E-4C2E-0C9C-0D4972183AAF}"/>
          </ac:grpSpMkLst>
        </pc:grpChg>
        <pc:grpChg chg="del">
          <ac:chgData name="Kokchun Giang" userId="67e2125d-ec8c-4323-9653-9824a2ad815f" providerId="ADAL" clId="{DCC54989-7FD2-5047-809B-27BA7E8DEEE2}" dt="2024-01-25T18:15:50.390" v="1584" actId="478"/>
          <ac:grpSpMkLst>
            <pc:docMk/>
            <pc:sldMk cId="3308498511" sldId="334"/>
            <ac:grpSpMk id="918" creationId="{0E97EF0A-0D76-A941-E3A9-35C1008C168E}"/>
          </ac:grpSpMkLst>
        </pc:grpChg>
        <pc:grpChg chg="del">
          <ac:chgData name="Kokchun Giang" userId="67e2125d-ec8c-4323-9653-9824a2ad815f" providerId="ADAL" clId="{DCC54989-7FD2-5047-809B-27BA7E8DEEE2}" dt="2024-01-25T18:15:50.390" v="1584" actId="478"/>
          <ac:grpSpMkLst>
            <pc:docMk/>
            <pc:sldMk cId="3308498511" sldId="334"/>
            <ac:grpSpMk id="923" creationId="{FC0A394F-046C-5B69-C8D4-C1283C064AE3}"/>
          </ac:grpSpMkLst>
        </pc:grpChg>
        <pc:grpChg chg="del mod">
          <ac:chgData name="Kokchun Giang" userId="67e2125d-ec8c-4323-9653-9824a2ad815f" providerId="ADAL" clId="{DCC54989-7FD2-5047-809B-27BA7E8DEEE2}" dt="2024-01-25T18:16:29.299" v="1650"/>
          <ac:grpSpMkLst>
            <pc:docMk/>
            <pc:sldMk cId="3308498511" sldId="334"/>
            <ac:grpSpMk id="957" creationId="{68FF6D7E-D7D7-AB08-70AA-BCBA5DA48826}"/>
          </ac:grpSpMkLst>
        </pc:grpChg>
        <pc:grpChg chg="del">
          <ac:chgData name="Kokchun Giang" userId="67e2125d-ec8c-4323-9653-9824a2ad815f" providerId="ADAL" clId="{DCC54989-7FD2-5047-809B-27BA7E8DEEE2}" dt="2024-01-25T18:15:50.390" v="1584" actId="478"/>
          <ac:grpSpMkLst>
            <pc:docMk/>
            <pc:sldMk cId="3308498511" sldId="334"/>
            <ac:grpSpMk id="970" creationId="{A4FDB3DB-6496-155B-45C4-F48FE5509428}"/>
          </ac:grpSpMkLst>
        </pc:grpChg>
        <pc:grpChg chg="del">
          <ac:chgData name="Kokchun Giang" userId="67e2125d-ec8c-4323-9653-9824a2ad815f" providerId="ADAL" clId="{DCC54989-7FD2-5047-809B-27BA7E8DEEE2}" dt="2024-01-25T18:15:50.390" v="1584" actId="478"/>
          <ac:grpSpMkLst>
            <pc:docMk/>
            <pc:sldMk cId="3308498511" sldId="334"/>
            <ac:grpSpMk id="971" creationId="{833E52BC-0827-1238-26C0-DA5DFDEE2E96}"/>
          </ac:grpSpMkLst>
        </pc:grpChg>
        <pc:grpChg chg="del mod">
          <ac:chgData name="Kokchun Giang" userId="67e2125d-ec8c-4323-9653-9824a2ad815f" providerId="ADAL" clId="{DCC54989-7FD2-5047-809B-27BA7E8DEEE2}" dt="2024-01-25T20:08:51.244" v="2012"/>
          <ac:grpSpMkLst>
            <pc:docMk/>
            <pc:sldMk cId="3308498511" sldId="334"/>
            <ac:grpSpMk id="975" creationId="{67E82539-A21F-2118-4A7D-BA392D56F946}"/>
          </ac:grpSpMkLst>
        </pc:grpChg>
        <pc:grpChg chg="del mod">
          <ac:chgData name="Kokchun Giang" userId="67e2125d-ec8c-4323-9653-9824a2ad815f" providerId="ADAL" clId="{DCC54989-7FD2-5047-809B-27BA7E8DEEE2}" dt="2024-01-25T20:08:51.247" v="2017"/>
          <ac:grpSpMkLst>
            <pc:docMk/>
            <pc:sldMk cId="3308498511" sldId="334"/>
            <ac:grpSpMk id="984" creationId="{40B10AAB-9EFD-8BCF-5D9A-242858364078}"/>
          </ac:grpSpMkLst>
        </pc:grpChg>
        <pc:grpChg chg="del mod">
          <ac:chgData name="Kokchun Giang" userId="67e2125d-ec8c-4323-9653-9824a2ad815f" providerId="ADAL" clId="{DCC54989-7FD2-5047-809B-27BA7E8DEEE2}" dt="2024-01-25T20:08:51.248" v="2019"/>
          <ac:grpSpMkLst>
            <pc:docMk/>
            <pc:sldMk cId="3308498511" sldId="334"/>
            <ac:grpSpMk id="996" creationId="{E3FA17FE-C97E-28A2-9D01-69EFEA09403E}"/>
          </ac:grpSpMkLst>
        </pc:grpChg>
        <pc:grpChg chg="del mod">
          <ac:chgData name="Kokchun Giang" userId="67e2125d-ec8c-4323-9653-9824a2ad815f" providerId="ADAL" clId="{DCC54989-7FD2-5047-809B-27BA7E8DEEE2}" dt="2024-01-25T20:08:51.242" v="2008"/>
          <ac:grpSpMkLst>
            <pc:docMk/>
            <pc:sldMk cId="3308498511" sldId="334"/>
            <ac:grpSpMk id="997" creationId="{6A6437A5-FA09-2E3E-34B5-A38FBFBC0EE5}"/>
          </ac:grpSpMkLst>
        </pc:grpChg>
        <pc:grpChg chg="del mod">
          <ac:chgData name="Kokchun Giang" userId="67e2125d-ec8c-4323-9653-9824a2ad815f" providerId="ADAL" clId="{DCC54989-7FD2-5047-809B-27BA7E8DEEE2}" dt="2024-01-25T20:08:51.246" v="2015"/>
          <ac:grpSpMkLst>
            <pc:docMk/>
            <pc:sldMk cId="3308498511" sldId="334"/>
            <ac:grpSpMk id="998" creationId="{8B4144A7-AF98-34A9-A69A-16BACAEC93AA}"/>
          </ac:grpSpMkLst>
        </pc:grpChg>
        <pc:grpChg chg="del mod">
          <ac:chgData name="Kokchun Giang" userId="67e2125d-ec8c-4323-9653-9824a2ad815f" providerId="ADAL" clId="{DCC54989-7FD2-5047-809B-27BA7E8DEEE2}" dt="2024-01-25T20:08:51.245" v="2013"/>
          <ac:grpSpMkLst>
            <pc:docMk/>
            <pc:sldMk cId="3308498511" sldId="334"/>
            <ac:grpSpMk id="1014" creationId="{719E3275-5CCA-F0F2-5FB2-4D492AAAC78D}"/>
          </ac:grpSpMkLst>
        </pc:grpChg>
        <pc:grpChg chg="del mod">
          <ac:chgData name="Kokchun Giang" userId="67e2125d-ec8c-4323-9653-9824a2ad815f" providerId="ADAL" clId="{DCC54989-7FD2-5047-809B-27BA7E8DEEE2}" dt="2024-01-25T20:08:51.250" v="2022"/>
          <ac:grpSpMkLst>
            <pc:docMk/>
            <pc:sldMk cId="3308498511" sldId="334"/>
            <ac:grpSpMk id="1015" creationId="{01B0C378-C35A-EA18-27CA-83F9BC736AFE}"/>
          </ac:grpSpMkLst>
        </pc:grpChg>
        <pc:grpChg chg="mod">
          <ac:chgData name="Kokchun Giang" userId="67e2125d-ec8c-4323-9653-9824a2ad815f" providerId="ADAL" clId="{DCC54989-7FD2-5047-809B-27BA7E8DEEE2}" dt="2024-01-25T20:13:30.263" v="2212" actId="164"/>
          <ac:grpSpMkLst>
            <pc:docMk/>
            <pc:sldMk cId="3308498511" sldId="334"/>
            <ac:grpSpMk id="1024" creationId="{30660EDD-2971-29A5-66DE-41A65261903F}"/>
          </ac:grpSpMkLst>
        </pc:grpChg>
        <pc:grpChg chg="del mod">
          <ac:chgData name="Kokchun Giang" userId="67e2125d-ec8c-4323-9653-9824a2ad815f" providerId="ADAL" clId="{DCC54989-7FD2-5047-809B-27BA7E8DEEE2}" dt="2024-01-25T20:09:24.063" v="2119"/>
          <ac:grpSpMkLst>
            <pc:docMk/>
            <pc:sldMk cId="3308498511" sldId="334"/>
            <ac:grpSpMk id="1039" creationId="{A980A097-7260-FFD6-5E5A-4EFDB68445D2}"/>
          </ac:grpSpMkLst>
        </pc:grpChg>
        <pc:grpChg chg="del mod">
          <ac:chgData name="Kokchun Giang" userId="67e2125d-ec8c-4323-9653-9824a2ad815f" providerId="ADAL" clId="{DCC54989-7FD2-5047-809B-27BA7E8DEEE2}" dt="2024-01-25T20:09:24.063" v="2119"/>
          <ac:grpSpMkLst>
            <pc:docMk/>
            <pc:sldMk cId="3308498511" sldId="334"/>
            <ac:grpSpMk id="1040" creationId="{A311207B-FBD4-FEF2-C291-2E0AD9A5448D}"/>
          </ac:grpSpMkLst>
        </pc:grpChg>
        <pc:grpChg chg="del mod">
          <ac:chgData name="Kokchun Giang" userId="67e2125d-ec8c-4323-9653-9824a2ad815f" providerId="ADAL" clId="{DCC54989-7FD2-5047-809B-27BA7E8DEEE2}" dt="2024-01-25T20:09:24.063" v="2119"/>
          <ac:grpSpMkLst>
            <pc:docMk/>
            <pc:sldMk cId="3308498511" sldId="334"/>
            <ac:grpSpMk id="1041" creationId="{91E9D407-C7E9-C419-9D59-A71F9295EEFC}"/>
          </ac:grpSpMkLst>
        </pc:grpChg>
        <pc:grpChg chg="mod">
          <ac:chgData name="Kokchun Giang" userId="67e2125d-ec8c-4323-9653-9824a2ad815f" providerId="ADAL" clId="{DCC54989-7FD2-5047-809B-27BA7E8DEEE2}" dt="2024-01-25T20:13:30.263" v="2212" actId="164"/>
          <ac:grpSpMkLst>
            <pc:docMk/>
            <pc:sldMk cId="3308498511" sldId="334"/>
            <ac:grpSpMk id="1060" creationId="{FEA8AD54-9CFD-C6B2-73A5-7C17CA8A78A6}"/>
          </ac:grpSpMkLst>
        </pc:grpChg>
        <pc:grpChg chg="mod">
          <ac:chgData name="Kokchun Giang" userId="67e2125d-ec8c-4323-9653-9824a2ad815f" providerId="ADAL" clId="{DCC54989-7FD2-5047-809B-27BA7E8DEEE2}" dt="2024-01-25T20:13:30.263" v="2212" actId="164"/>
          <ac:grpSpMkLst>
            <pc:docMk/>
            <pc:sldMk cId="3308498511" sldId="334"/>
            <ac:grpSpMk id="1071" creationId="{CFA01B7E-7570-13E3-04B1-8E214C012310}"/>
          </ac:grpSpMkLst>
        </pc:grpChg>
        <pc:grpChg chg="mod">
          <ac:chgData name="Kokchun Giang" userId="67e2125d-ec8c-4323-9653-9824a2ad815f" providerId="ADAL" clId="{DCC54989-7FD2-5047-809B-27BA7E8DEEE2}" dt="2024-01-25T20:13:30.263" v="2212" actId="164"/>
          <ac:grpSpMkLst>
            <pc:docMk/>
            <pc:sldMk cId="3308498511" sldId="334"/>
            <ac:grpSpMk id="1072" creationId="{CD885B3C-9BD7-D8CD-EF02-2EFF1AD106DA}"/>
          </ac:grpSpMkLst>
        </pc:grpChg>
        <pc:grpChg chg="mod">
          <ac:chgData name="Kokchun Giang" userId="67e2125d-ec8c-4323-9653-9824a2ad815f" providerId="ADAL" clId="{DCC54989-7FD2-5047-809B-27BA7E8DEEE2}" dt="2024-01-25T20:13:37.757" v="2213" actId="164"/>
          <ac:grpSpMkLst>
            <pc:docMk/>
            <pc:sldMk cId="3308498511" sldId="334"/>
            <ac:grpSpMk id="1076" creationId="{D031E3C8-D530-77DB-CB21-CD7077BE6482}"/>
          </ac:grpSpMkLst>
        </pc:grpChg>
        <pc:grpChg chg="mod">
          <ac:chgData name="Kokchun Giang" userId="67e2125d-ec8c-4323-9653-9824a2ad815f" providerId="ADAL" clId="{DCC54989-7FD2-5047-809B-27BA7E8DEEE2}" dt="2024-01-25T20:13:37.757" v="2213" actId="164"/>
          <ac:grpSpMkLst>
            <pc:docMk/>
            <pc:sldMk cId="3308498511" sldId="334"/>
            <ac:grpSpMk id="1087" creationId="{7AC14D6A-2D32-C8F6-93A7-C2891DB42D8A}"/>
          </ac:grpSpMkLst>
        </pc:grpChg>
        <pc:grpChg chg="mod">
          <ac:chgData name="Kokchun Giang" userId="67e2125d-ec8c-4323-9653-9824a2ad815f" providerId="ADAL" clId="{DCC54989-7FD2-5047-809B-27BA7E8DEEE2}" dt="2024-01-25T20:13:37.757" v="2213" actId="164"/>
          <ac:grpSpMkLst>
            <pc:docMk/>
            <pc:sldMk cId="3308498511" sldId="334"/>
            <ac:grpSpMk id="1088" creationId="{4FFDB34E-BB94-D5A6-B7E5-19F13FE88AA2}"/>
          </ac:grpSpMkLst>
        </pc:grpChg>
        <pc:grpChg chg="del mod">
          <ac:chgData name="Kokchun Giang" userId="67e2125d-ec8c-4323-9653-9824a2ad815f" providerId="ADAL" clId="{DCC54989-7FD2-5047-809B-27BA7E8DEEE2}" dt="2024-01-25T20:09:55.145" v="2167"/>
          <ac:grpSpMkLst>
            <pc:docMk/>
            <pc:sldMk cId="3308498511" sldId="334"/>
            <ac:grpSpMk id="1100" creationId="{D938A107-8B89-7F54-8095-FC52D4AA564C}"/>
          </ac:grpSpMkLst>
        </pc:grpChg>
        <pc:grpChg chg="del mod">
          <ac:chgData name="Kokchun Giang" userId="67e2125d-ec8c-4323-9653-9824a2ad815f" providerId="ADAL" clId="{DCC54989-7FD2-5047-809B-27BA7E8DEEE2}" dt="2024-01-25T20:09:55.145" v="2167"/>
          <ac:grpSpMkLst>
            <pc:docMk/>
            <pc:sldMk cId="3308498511" sldId="334"/>
            <ac:grpSpMk id="1101" creationId="{B7ECC65F-1473-001F-97BE-55D59ABBED61}"/>
          </ac:grpSpMkLst>
        </pc:grpChg>
        <pc:grpChg chg="mod">
          <ac:chgData name="Kokchun Giang" userId="67e2125d-ec8c-4323-9653-9824a2ad815f" providerId="ADAL" clId="{DCC54989-7FD2-5047-809B-27BA7E8DEEE2}" dt="2024-01-25T20:13:37.757" v="2213" actId="164"/>
          <ac:grpSpMkLst>
            <pc:docMk/>
            <pc:sldMk cId="3308498511" sldId="334"/>
            <ac:grpSpMk id="1111" creationId="{25141FF5-30C1-18F9-9617-072818E302BA}"/>
          </ac:grpSpMkLst>
        </pc:grpChg>
        <pc:grpChg chg="mod">
          <ac:chgData name="Kokchun Giang" userId="67e2125d-ec8c-4323-9653-9824a2ad815f" providerId="ADAL" clId="{DCC54989-7FD2-5047-809B-27BA7E8DEEE2}" dt="2024-01-25T20:13:37.757" v="2213" actId="164"/>
          <ac:grpSpMkLst>
            <pc:docMk/>
            <pc:sldMk cId="3308498511" sldId="334"/>
            <ac:grpSpMk id="1123" creationId="{48A93781-39E4-D5D0-05DA-EADFA0423854}"/>
          </ac:grpSpMkLst>
        </pc:grpChg>
        <pc:grpChg chg="add mod">
          <ac:chgData name="Kokchun Giang" userId="67e2125d-ec8c-4323-9653-9824a2ad815f" providerId="ADAL" clId="{DCC54989-7FD2-5047-809B-27BA7E8DEEE2}" dt="2024-01-25T20:13:06.198" v="2208" actId="164"/>
          <ac:grpSpMkLst>
            <pc:docMk/>
            <pc:sldMk cId="3308498511" sldId="334"/>
            <ac:grpSpMk id="1124" creationId="{12B0C7C7-31DF-6529-D3B6-1F338ADDD4B4}"/>
          </ac:grpSpMkLst>
        </pc:grpChg>
        <pc:grpChg chg="add mod">
          <ac:chgData name="Kokchun Giang" userId="67e2125d-ec8c-4323-9653-9824a2ad815f" providerId="ADAL" clId="{DCC54989-7FD2-5047-809B-27BA7E8DEEE2}" dt="2024-01-25T20:13:09.511" v="2209" actId="164"/>
          <ac:grpSpMkLst>
            <pc:docMk/>
            <pc:sldMk cId="3308498511" sldId="334"/>
            <ac:grpSpMk id="1125" creationId="{28982053-F945-2FAB-A104-9B3AA855236C}"/>
          </ac:grpSpMkLst>
        </pc:grpChg>
        <pc:grpChg chg="add mod">
          <ac:chgData name="Kokchun Giang" userId="67e2125d-ec8c-4323-9653-9824a2ad815f" providerId="ADAL" clId="{DCC54989-7FD2-5047-809B-27BA7E8DEEE2}" dt="2024-01-25T20:13:30.263" v="2212" actId="164"/>
          <ac:grpSpMkLst>
            <pc:docMk/>
            <pc:sldMk cId="3308498511" sldId="334"/>
            <ac:grpSpMk id="1126" creationId="{7F460CC4-28AB-A6D5-E9D5-50039179425A}"/>
          </ac:grpSpMkLst>
        </pc:grpChg>
        <pc:grpChg chg="add mod">
          <ac:chgData name="Kokchun Giang" userId="67e2125d-ec8c-4323-9653-9824a2ad815f" providerId="ADAL" clId="{DCC54989-7FD2-5047-809B-27BA7E8DEEE2}" dt="2024-01-25T20:13:37.757" v="2213" actId="164"/>
          <ac:grpSpMkLst>
            <pc:docMk/>
            <pc:sldMk cId="3308498511" sldId="334"/>
            <ac:grpSpMk id="1127" creationId="{C441D0B0-1D7F-4248-F0CF-A46D1DD232F1}"/>
          </ac:grpSpMkLst>
        </pc:grpChg>
        <pc:inkChg chg="add mod">
          <ac:chgData name="Kokchun Giang" userId="67e2125d-ec8c-4323-9653-9824a2ad815f" providerId="ADAL" clId="{DCC54989-7FD2-5047-809B-27BA7E8DEEE2}" dt="2024-01-25T20:13:06.198" v="2208" actId="164"/>
          <ac:inkMkLst>
            <pc:docMk/>
            <pc:sldMk cId="3308498511" sldId="334"/>
            <ac:inkMk id="2" creationId="{175D037C-2FD3-214F-F85B-B19CC30B0671}"/>
          </ac:inkMkLst>
        </pc:inkChg>
        <pc:inkChg chg="add mod">
          <ac:chgData name="Kokchun Giang" userId="67e2125d-ec8c-4323-9653-9824a2ad815f" providerId="ADAL" clId="{DCC54989-7FD2-5047-809B-27BA7E8DEEE2}" dt="2024-01-25T18:16:00.051" v="1594"/>
          <ac:inkMkLst>
            <pc:docMk/>
            <pc:sldMk cId="3308498511" sldId="334"/>
            <ac:inkMk id="3" creationId="{ADFE1AF6-AB02-EA03-D101-793E133C5EDE}"/>
          </ac:inkMkLst>
        </pc:inkChg>
        <pc:inkChg chg="add mod">
          <ac:chgData name="Kokchun Giang" userId="67e2125d-ec8c-4323-9653-9824a2ad815f" providerId="ADAL" clId="{DCC54989-7FD2-5047-809B-27BA7E8DEEE2}" dt="2024-01-25T18:16:00.051" v="1594"/>
          <ac:inkMkLst>
            <pc:docMk/>
            <pc:sldMk cId="3308498511" sldId="334"/>
            <ac:inkMk id="4" creationId="{52956BEE-E1D3-8A13-1F8F-ED3B8E05C0AF}"/>
          </ac:inkMkLst>
        </pc:inkChg>
        <pc:inkChg chg="add mod">
          <ac:chgData name="Kokchun Giang" userId="67e2125d-ec8c-4323-9653-9824a2ad815f" providerId="ADAL" clId="{DCC54989-7FD2-5047-809B-27BA7E8DEEE2}" dt="2024-01-25T18:16:00.051" v="1594"/>
          <ac:inkMkLst>
            <pc:docMk/>
            <pc:sldMk cId="3308498511" sldId="334"/>
            <ac:inkMk id="5" creationId="{6C2B81B4-E5F2-29B8-4F09-9648D5227BC1}"/>
          </ac:inkMkLst>
        </pc:inkChg>
        <pc:inkChg chg="add mod">
          <ac:chgData name="Kokchun Giang" userId="67e2125d-ec8c-4323-9653-9824a2ad815f" providerId="ADAL" clId="{DCC54989-7FD2-5047-809B-27BA7E8DEEE2}" dt="2024-01-25T18:16:00.051" v="1594"/>
          <ac:inkMkLst>
            <pc:docMk/>
            <pc:sldMk cId="3308498511" sldId="334"/>
            <ac:inkMk id="6" creationId="{F25067FE-834A-4B9D-4F4A-77BA125FDF19}"/>
          </ac:inkMkLst>
        </pc:inkChg>
        <pc:inkChg chg="add mod">
          <ac:chgData name="Kokchun Giang" userId="67e2125d-ec8c-4323-9653-9824a2ad815f" providerId="ADAL" clId="{DCC54989-7FD2-5047-809B-27BA7E8DEEE2}" dt="2024-01-25T18:16:00.051" v="1594"/>
          <ac:inkMkLst>
            <pc:docMk/>
            <pc:sldMk cId="3308498511" sldId="334"/>
            <ac:inkMk id="7" creationId="{31A0FB4F-6FC3-817E-9E9F-B732D1A0169D}"/>
          </ac:inkMkLst>
        </pc:inkChg>
        <pc:inkChg chg="add mod">
          <ac:chgData name="Kokchun Giang" userId="67e2125d-ec8c-4323-9653-9824a2ad815f" providerId="ADAL" clId="{DCC54989-7FD2-5047-809B-27BA7E8DEEE2}" dt="2024-01-25T18:16:00.051" v="1594"/>
          <ac:inkMkLst>
            <pc:docMk/>
            <pc:sldMk cId="3308498511" sldId="334"/>
            <ac:inkMk id="8" creationId="{6C4DADA7-A743-E859-ACE6-ABEBFFB23B44}"/>
          </ac:inkMkLst>
        </pc:inkChg>
        <pc:inkChg chg="add mod">
          <ac:chgData name="Kokchun Giang" userId="67e2125d-ec8c-4323-9653-9824a2ad815f" providerId="ADAL" clId="{DCC54989-7FD2-5047-809B-27BA7E8DEEE2}" dt="2024-01-25T18:16:00.051" v="1594"/>
          <ac:inkMkLst>
            <pc:docMk/>
            <pc:sldMk cId="3308498511" sldId="334"/>
            <ac:inkMk id="9" creationId="{9088C97E-6F02-DB3E-0A7C-A3349CA4C796}"/>
          </ac:inkMkLst>
        </pc:inkChg>
        <pc:inkChg chg="add mod">
          <ac:chgData name="Kokchun Giang" userId="67e2125d-ec8c-4323-9653-9824a2ad815f" providerId="ADAL" clId="{DCC54989-7FD2-5047-809B-27BA7E8DEEE2}" dt="2024-01-25T18:16:00.051" v="1594"/>
          <ac:inkMkLst>
            <pc:docMk/>
            <pc:sldMk cId="3308498511" sldId="334"/>
            <ac:inkMk id="10" creationId="{ACC8FF3A-1C43-2AB7-6CB5-621ED7F12E29}"/>
          </ac:inkMkLst>
        </pc:inkChg>
        <pc:inkChg chg="add mod">
          <ac:chgData name="Kokchun Giang" userId="67e2125d-ec8c-4323-9653-9824a2ad815f" providerId="ADAL" clId="{DCC54989-7FD2-5047-809B-27BA7E8DEEE2}" dt="2024-01-25T18:16:00.051" v="1594"/>
          <ac:inkMkLst>
            <pc:docMk/>
            <pc:sldMk cId="3308498511" sldId="334"/>
            <ac:inkMk id="11" creationId="{2D8E9F1F-6277-FFFC-197E-EA4B4E4278E6}"/>
          </ac:inkMkLst>
        </pc:inkChg>
        <pc:inkChg chg="add mod">
          <ac:chgData name="Kokchun Giang" userId="67e2125d-ec8c-4323-9653-9824a2ad815f" providerId="ADAL" clId="{DCC54989-7FD2-5047-809B-27BA7E8DEEE2}" dt="2024-01-25T18:16:04.917" v="1601"/>
          <ac:inkMkLst>
            <pc:docMk/>
            <pc:sldMk cId="3308498511" sldId="334"/>
            <ac:inkMk id="13" creationId="{E93AE6B9-9381-D6BD-9071-D20746E18072}"/>
          </ac:inkMkLst>
        </pc:inkChg>
        <pc:inkChg chg="add mod">
          <ac:chgData name="Kokchun Giang" userId="67e2125d-ec8c-4323-9653-9824a2ad815f" providerId="ADAL" clId="{DCC54989-7FD2-5047-809B-27BA7E8DEEE2}" dt="2024-01-25T18:16:04.917" v="1601"/>
          <ac:inkMkLst>
            <pc:docMk/>
            <pc:sldMk cId="3308498511" sldId="334"/>
            <ac:inkMk id="14" creationId="{9344B855-AC72-9337-97BE-83EADE861744}"/>
          </ac:inkMkLst>
        </pc:inkChg>
        <pc:inkChg chg="add mod">
          <ac:chgData name="Kokchun Giang" userId="67e2125d-ec8c-4323-9653-9824a2ad815f" providerId="ADAL" clId="{DCC54989-7FD2-5047-809B-27BA7E8DEEE2}" dt="2024-01-25T18:16:04.917" v="1601"/>
          <ac:inkMkLst>
            <pc:docMk/>
            <pc:sldMk cId="3308498511" sldId="334"/>
            <ac:inkMk id="15" creationId="{EA661867-00E6-D43A-7010-4E4CD0B214EB}"/>
          </ac:inkMkLst>
        </pc:inkChg>
        <pc:inkChg chg="add mod">
          <ac:chgData name="Kokchun Giang" userId="67e2125d-ec8c-4323-9653-9824a2ad815f" providerId="ADAL" clId="{DCC54989-7FD2-5047-809B-27BA7E8DEEE2}" dt="2024-01-25T18:16:04.917" v="1601"/>
          <ac:inkMkLst>
            <pc:docMk/>
            <pc:sldMk cId="3308498511" sldId="334"/>
            <ac:inkMk id="17" creationId="{FB90BBF9-7402-E2E9-BC0A-E9D4B01AB230}"/>
          </ac:inkMkLst>
        </pc:inkChg>
        <pc:inkChg chg="add mod">
          <ac:chgData name="Kokchun Giang" userId="67e2125d-ec8c-4323-9653-9824a2ad815f" providerId="ADAL" clId="{DCC54989-7FD2-5047-809B-27BA7E8DEEE2}" dt="2024-01-25T20:13:06.198" v="2208" actId="164"/>
          <ac:inkMkLst>
            <pc:docMk/>
            <pc:sldMk cId="3308498511" sldId="334"/>
            <ac:inkMk id="18" creationId="{D2EE8598-B12A-5D6E-C8A5-AF3512933B4A}"/>
          </ac:inkMkLst>
        </pc:inkChg>
        <pc:inkChg chg="add mod">
          <ac:chgData name="Kokchun Giang" userId="67e2125d-ec8c-4323-9653-9824a2ad815f" providerId="ADAL" clId="{DCC54989-7FD2-5047-809B-27BA7E8DEEE2}" dt="2024-01-25T18:16:10.041" v="1616"/>
          <ac:inkMkLst>
            <pc:docMk/>
            <pc:sldMk cId="3308498511" sldId="334"/>
            <ac:inkMk id="20" creationId="{A30E8412-DFB4-CA49-8F89-5C97E8DF117B}"/>
          </ac:inkMkLst>
        </pc:inkChg>
        <pc:inkChg chg="add mod">
          <ac:chgData name="Kokchun Giang" userId="67e2125d-ec8c-4323-9653-9824a2ad815f" providerId="ADAL" clId="{DCC54989-7FD2-5047-809B-27BA7E8DEEE2}" dt="2024-01-25T18:16:10.041" v="1616"/>
          <ac:inkMkLst>
            <pc:docMk/>
            <pc:sldMk cId="3308498511" sldId="334"/>
            <ac:inkMk id="21" creationId="{D567914C-A4E3-9166-D154-4BA09119FB61}"/>
          </ac:inkMkLst>
        </pc:inkChg>
        <pc:inkChg chg="add mod">
          <ac:chgData name="Kokchun Giang" userId="67e2125d-ec8c-4323-9653-9824a2ad815f" providerId="ADAL" clId="{DCC54989-7FD2-5047-809B-27BA7E8DEEE2}" dt="2024-01-25T18:16:10.041" v="1616"/>
          <ac:inkMkLst>
            <pc:docMk/>
            <pc:sldMk cId="3308498511" sldId="334"/>
            <ac:inkMk id="22" creationId="{B9FDAD6A-F775-3D6A-49BA-F15405FA6F3B}"/>
          </ac:inkMkLst>
        </pc:inkChg>
        <pc:inkChg chg="add mod">
          <ac:chgData name="Kokchun Giang" userId="67e2125d-ec8c-4323-9653-9824a2ad815f" providerId="ADAL" clId="{DCC54989-7FD2-5047-809B-27BA7E8DEEE2}" dt="2024-01-25T18:16:10.041" v="1616"/>
          <ac:inkMkLst>
            <pc:docMk/>
            <pc:sldMk cId="3308498511" sldId="334"/>
            <ac:inkMk id="23" creationId="{A25CAC1B-9D89-7485-71DB-6D437F793D63}"/>
          </ac:inkMkLst>
        </pc:inkChg>
        <pc:inkChg chg="add mod">
          <ac:chgData name="Kokchun Giang" userId="67e2125d-ec8c-4323-9653-9824a2ad815f" providerId="ADAL" clId="{DCC54989-7FD2-5047-809B-27BA7E8DEEE2}" dt="2024-01-25T18:16:10.041" v="1616"/>
          <ac:inkMkLst>
            <pc:docMk/>
            <pc:sldMk cId="3308498511" sldId="334"/>
            <ac:inkMk id="24" creationId="{D55B55F3-AD3E-ABE7-4D16-6948E533CA48}"/>
          </ac:inkMkLst>
        </pc:inkChg>
        <pc:inkChg chg="add mod">
          <ac:chgData name="Kokchun Giang" userId="67e2125d-ec8c-4323-9653-9824a2ad815f" providerId="ADAL" clId="{DCC54989-7FD2-5047-809B-27BA7E8DEEE2}" dt="2024-01-25T18:16:10.041" v="1616"/>
          <ac:inkMkLst>
            <pc:docMk/>
            <pc:sldMk cId="3308498511" sldId="334"/>
            <ac:inkMk id="25" creationId="{1D44B9BA-4D83-37AA-F5EA-2A5443E70994}"/>
          </ac:inkMkLst>
        </pc:inkChg>
        <pc:inkChg chg="add mod">
          <ac:chgData name="Kokchun Giang" userId="67e2125d-ec8c-4323-9653-9824a2ad815f" providerId="ADAL" clId="{DCC54989-7FD2-5047-809B-27BA7E8DEEE2}" dt="2024-01-25T18:16:10.041" v="1616"/>
          <ac:inkMkLst>
            <pc:docMk/>
            <pc:sldMk cId="3308498511" sldId="334"/>
            <ac:inkMk id="26" creationId="{E8DE40E4-5A85-BF06-3AD4-CA7F79858760}"/>
          </ac:inkMkLst>
        </pc:inkChg>
        <pc:inkChg chg="add mod">
          <ac:chgData name="Kokchun Giang" userId="67e2125d-ec8c-4323-9653-9824a2ad815f" providerId="ADAL" clId="{DCC54989-7FD2-5047-809B-27BA7E8DEEE2}" dt="2024-01-25T18:16:10.041" v="1616"/>
          <ac:inkMkLst>
            <pc:docMk/>
            <pc:sldMk cId="3308498511" sldId="334"/>
            <ac:inkMk id="27" creationId="{6C2EA8DD-065E-D629-D3E7-BA2BBF50DC90}"/>
          </ac:inkMkLst>
        </pc:inkChg>
        <pc:inkChg chg="add mod">
          <ac:chgData name="Kokchun Giang" userId="67e2125d-ec8c-4323-9653-9824a2ad815f" providerId="ADAL" clId="{DCC54989-7FD2-5047-809B-27BA7E8DEEE2}" dt="2024-01-25T18:16:10.041" v="1616"/>
          <ac:inkMkLst>
            <pc:docMk/>
            <pc:sldMk cId="3308498511" sldId="334"/>
            <ac:inkMk id="29" creationId="{02962152-3CB1-B2D9-5059-9AB6D7D4EA24}"/>
          </ac:inkMkLst>
        </pc:inkChg>
        <pc:inkChg chg="add mod">
          <ac:chgData name="Kokchun Giang" userId="67e2125d-ec8c-4323-9653-9824a2ad815f" providerId="ADAL" clId="{DCC54989-7FD2-5047-809B-27BA7E8DEEE2}" dt="2024-01-25T18:16:10.041" v="1616"/>
          <ac:inkMkLst>
            <pc:docMk/>
            <pc:sldMk cId="3308498511" sldId="334"/>
            <ac:inkMk id="30" creationId="{D93BD42A-BBBE-029E-68E1-3C76D90CF237}"/>
          </ac:inkMkLst>
        </pc:inkChg>
        <pc:inkChg chg="add mod">
          <ac:chgData name="Kokchun Giang" userId="67e2125d-ec8c-4323-9653-9824a2ad815f" providerId="ADAL" clId="{DCC54989-7FD2-5047-809B-27BA7E8DEEE2}" dt="2024-01-25T18:16:10.041" v="1616"/>
          <ac:inkMkLst>
            <pc:docMk/>
            <pc:sldMk cId="3308498511" sldId="334"/>
            <ac:inkMk id="31" creationId="{78BD07F7-FA2A-6EBD-CBC3-1B9695FBA258}"/>
          </ac:inkMkLst>
        </pc:inkChg>
        <pc:inkChg chg="add mod">
          <ac:chgData name="Kokchun Giang" userId="67e2125d-ec8c-4323-9653-9824a2ad815f" providerId="ADAL" clId="{DCC54989-7FD2-5047-809B-27BA7E8DEEE2}" dt="2024-01-25T18:16:10.041" v="1616"/>
          <ac:inkMkLst>
            <pc:docMk/>
            <pc:sldMk cId="3308498511" sldId="334"/>
            <ac:inkMk id="32" creationId="{92C07947-FFA4-ABB9-2F59-B7ED621E8E2D}"/>
          </ac:inkMkLst>
        </pc:inkChg>
        <pc:inkChg chg="add mod">
          <ac:chgData name="Kokchun Giang" userId="67e2125d-ec8c-4323-9653-9824a2ad815f" providerId="ADAL" clId="{DCC54989-7FD2-5047-809B-27BA7E8DEEE2}" dt="2024-01-25T18:16:10.041" v="1616"/>
          <ac:inkMkLst>
            <pc:docMk/>
            <pc:sldMk cId="3308498511" sldId="334"/>
            <ac:inkMk id="33" creationId="{95CEC32A-7032-FDAC-179F-CF5E5FE699FE}"/>
          </ac:inkMkLst>
        </pc:inkChg>
        <pc:inkChg chg="add mod">
          <ac:chgData name="Kokchun Giang" userId="67e2125d-ec8c-4323-9653-9824a2ad815f" providerId="ADAL" clId="{DCC54989-7FD2-5047-809B-27BA7E8DEEE2}" dt="2024-01-25T18:16:10.041" v="1616"/>
          <ac:inkMkLst>
            <pc:docMk/>
            <pc:sldMk cId="3308498511" sldId="334"/>
            <ac:inkMk id="34" creationId="{1FDA5E28-B82C-0D05-A6F1-715B1C94DFC9}"/>
          </ac:inkMkLst>
        </pc:inkChg>
        <pc:inkChg chg="add mod">
          <ac:chgData name="Kokchun Giang" userId="67e2125d-ec8c-4323-9653-9824a2ad815f" providerId="ADAL" clId="{DCC54989-7FD2-5047-809B-27BA7E8DEEE2}" dt="2024-01-25T18:16:13.106" v="1620"/>
          <ac:inkMkLst>
            <pc:docMk/>
            <pc:sldMk cId="3308498511" sldId="334"/>
            <ac:inkMk id="36" creationId="{6F1F9EC0-AE1E-EBCD-D2F4-17AE4439CDA1}"/>
          </ac:inkMkLst>
        </pc:inkChg>
        <pc:inkChg chg="add mod">
          <ac:chgData name="Kokchun Giang" userId="67e2125d-ec8c-4323-9653-9824a2ad815f" providerId="ADAL" clId="{DCC54989-7FD2-5047-809B-27BA7E8DEEE2}" dt="2024-01-25T18:16:13.106" v="1620"/>
          <ac:inkMkLst>
            <pc:docMk/>
            <pc:sldMk cId="3308498511" sldId="334"/>
            <ac:inkMk id="37" creationId="{0AF73772-624D-020B-2AB5-A328A6792C70}"/>
          </ac:inkMkLst>
        </pc:inkChg>
        <pc:inkChg chg="add mod">
          <ac:chgData name="Kokchun Giang" userId="67e2125d-ec8c-4323-9653-9824a2ad815f" providerId="ADAL" clId="{DCC54989-7FD2-5047-809B-27BA7E8DEEE2}" dt="2024-01-25T18:16:13.106" v="1620"/>
          <ac:inkMkLst>
            <pc:docMk/>
            <pc:sldMk cId="3308498511" sldId="334"/>
            <ac:inkMk id="38" creationId="{24BBA2A0-BFA0-8248-44FF-6B8E1E57FB0F}"/>
          </ac:inkMkLst>
        </pc:inkChg>
        <pc:inkChg chg="add mod">
          <ac:chgData name="Kokchun Giang" userId="67e2125d-ec8c-4323-9653-9824a2ad815f" providerId="ADAL" clId="{DCC54989-7FD2-5047-809B-27BA7E8DEEE2}" dt="2024-01-25T18:16:19.905" v="1636"/>
          <ac:inkMkLst>
            <pc:docMk/>
            <pc:sldMk cId="3308498511" sldId="334"/>
            <ac:inkMk id="40" creationId="{701CDD08-98E5-736B-0493-53A4C2AD76D9}"/>
          </ac:inkMkLst>
        </pc:inkChg>
        <pc:inkChg chg="add mod">
          <ac:chgData name="Kokchun Giang" userId="67e2125d-ec8c-4323-9653-9824a2ad815f" providerId="ADAL" clId="{DCC54989-7FD2-5047-809B-27BA7E8DEEE2}" dt="2024-01-25T18:16:19.905" v="1636"/>
          <ac:inkMkLst>
            <pc:docMk/>
            <pc:sldMk cId="3308498511" sldId="334"/>
            <ac:inkMk id="41" creationId="{71C1D226-78C9-5DD3-2587-7621187E5BC7}"/>
          </ac:inkMkLst>
        </pc:inkChg>
        <pc:inkChg chg="add mod">
          <ac:chgData name="Kokchun Giang" userId="67e2125d-ec8c-4323-9653-9824a2ad815f" providerId="ADAL" clId="{DCC54989-7FD2-5047-809B-27BA7E8DEEE2}" dt="2024-01-25T18:16:19.905" v="1636"/>
          <ac:inkMkLst>
            <pc:docMk/>
            <pc:sldMk cId="3308498511" sldId="334"/>
            <ac:inkMk id="42" creationId="{148A601E-7C0E-087B-0052-B498657D5973}"/>
          </ac:inkMkLst>
        </pc:inkChg>
        <pc:inkChg chg="add mod">
          <ac:chgData name="Kokchun Giang" userId="67e2125d-ec8c-4323-9653-9824a2ad815f" providerId="ADAL" clId="{DCC54989-7FD2-5047-809B-27BA7E8DEEE2}" dt="2024-01-25T18:16:19.905" v="1636"/>
          <ac:inkMkLst>
            <pc:docMk/>
            <pc:sldMk cId="3308498511" sldId="334"/>
            <ac:inkMk id="43" creationId="{E72CC87C-A84E-2204-964B-63B9E1D9B324}"/>
          </ac:inkMkLst>
        </pc:inkChg>
        <pc:inkChg chg="add mod">
          <ac:chgData name="Kokchun Giang" userId="67e2125d-ec8c-4323-9653-9824a2ad815f" providerId="ADAL" clId="{DCC54989-7FD2-5047-809B-27BA7E8DEEE2}" dt="2024-01-25T18:16:19.905" v="1636"/>
          <ac:inkMkLst>
            <pc:docMk/>
            <pc:sldMk cId="3308498511" sldId="334"/>
            <ac:inkMk id="44" creationId="{46342CA8-4EB0-C4C8-0570-42142EAC01C6}"/>
          </ac:inkMkLst>
        </pc:inkChg>
        <pc:inkChg chg="add mod">
          <ac:chgData name="Kokchun Giang" userId="67e2125d-ec8c-4323-9653-9824a2ad815f" providerId="ADAL" clId="{DCC54989-7FD2-5047-809B-27BA7E8DEEE2}" dt="2024-01-25T18:16:19.905" v="1636"/>
          <ac:inkMkLst>
            <pc:docMk/>
            <pc:sldMk cId="3308498511" sldId="334"/>
            <ac:inkMk id="45" creationId="{8764E115-8FC6-D89D-E6D4-E570E58FB29E}"/>
          </ac:inkMkLst>
        </pc:inkChg>
        <pc:inkChg chg="add mod">
          <ac:chgData name="Kokchun Giang" userId="67e2125d-ec8c-4323-9653-9824a2ad815f" providerId="ADAL" clId="{DCC54989-7FD2-5047-809B-27BA7E8DEEE2}" dt="2024-01-25T18:16:19.905" v="1636"/>
          <ac:inkMkLst>
            <pc:docMk/>
            <pc:sldMk cId="3308498511" sldId="334"/>
            <ac:inkMk id="52" creationId="{CC4835DB-5CE7-2D0E-FBCA-F0E87F371422}"/>
          </ac:inkMkLst>
        </pc:inkChg>
        <pc:inkChg chg="add mod">
          <ac:chgData name="Kokchun Giang" userId="67e2125d-ec8c-4323-9653-9824a2ad815f" providerId="ADAL" clId="{DCC54989-7FD2-5047-809B-27BA7E8DEEE2}" dt="2024-01-25T18:16:19.905" v="1636"/>
          <ac:inkMkLst>
            <pc:docMk/>
            <pc:sldMk cId="3308498511" sldId="334"/>
            <ac:inkMk id="53" creationId="{E862B03C-F9A1-B20E-DAC0-91373A2436FC}"/>
          </ac:inkMkLst>
        </pc:inkChg>
        <pc:inkChg chg="add mod">
          <ac:chgData name="Kokchun Giang" userId="67e2125d-ec8c-4323-9653-9824a2ad815f" providerId="ADAL" clId="{DCC54989-7FD2-5047-809B-27BA7E8DEEE2}" dt="2024-01-25T18:16:19.905" v="1636"/>
          <ac:inkMkLst>
            <pc:docMk/>
            <pc:sldMk cId="3308498511" sldId="334"/>
            <ac:inkMk id="54" creationId="{8BF4A819-333D-D384-4398-F2076BE853ED}"/>
          </ac:inkMkLst>
        </pc:inkChg>
        <pc:inkChg chg="add mod">
          <ac:chgData name="Kokchun Giang" userId="67e2125d-ec8c-4323-9653-9824a2ad815f" providerId="ADAL" clId="{DCC54989-7FD2-5047-809B-27BA7E8DEEE2}" dt="2024-01-25T18:16:19.905" v="1636"/>
          <ac:inkMkLst>
            <pc:docMk/>
            <pc:sldMk cId="3308498511" sldId="334"/>
            <ac:inkMk id="55" creationId="{68FFF1B4-0778-F217-9D31-B46A50E6CB52}"/>
          </ac:inkMkLst>
        </pc:inkChg>
        <pc:inkChg chg="add mod">
          <ac:chgData name="Kokchun Giang" userId="67e2125d-ec8c-4323-9653-9824a2ad815f" providerId="ADAL" clId="{DCC54989-7FD2-5047-809B-27BA7E8DEEE2}" dt="2024-01-25T18:16:19.905" v="1636"/>
          <ac:inkMkLst>
            <pc:docMk/>
            <pc:sldMk cId="3308498511" sldId="334"/>
            <ac:inkMk id="56" creationId="{C381A98D-89DB-EF5B-B771-5E35DEEEFEA1}"/>
          </ac:inkMkLst>
        </pc:inkChg>
        <pc:inkChg chg="add mod">
          <ac:chgData name="Kokchun Giang" userId="67e2125d-ec8c-4323-9653-9824a2ad815f" providerId="ADAL" clId="{DCC54989-7FD2-5047-809B-27BA7E8DEEE2}" dt="2024-01-25T18:16:19.905" v="1636"/>
          <ac:inkMkLst>
            <pc:docMk/>
            <pc:sldMk cId="3308498511" sldId="334"/>
            <ac:inkMk id="57" creationId="{FA0B53EC-4339-D6AD-E8CF-879E67B6C9FA}"/>
          </ac:inkMkLst>
        </pc:inkChg>
        <pc:inkChg chg="add mod">
          <ac:chgData name="Kokchun Giang" userId="67e2125d-ec8c-4323-9653-9824a2ad815f" providerId="ADAL" clId="{DCC54989-7FD2-5047-809B-27BA7E8DEEE2}" dt="2024-01-25T18:16:19.905" v="1636"/>
          <ac:inkMkLst>
            <pc:docMk/>
            <pc:sldMk cId="3308498511" sldId="334"/>
            <ac:inkMk id="58" creationId="{9D6C46A6-7C89-DAC2-4AE3-113260328F82}"/>
          </ac:inkMkLst>
        </pc:inkChg>
        <pc:inkChg chg="add mod">
          <ac:chgData name="Kokchun Giang" userId="67e2125d-ec8c-4323-9653-9824a2ad815f" providerId="ADAL" clId="{DCC54989-7FD2-5047-809B-27BA7E8DEEE2}" dt="2024-01-25T18:16:19.905" v="1636"/>
          <ac:inkMkLst>
            <pc:docMk/>
            <pc:sldMk cId="3308498511" sldId="334"/>
            <ac:inkMk id="59" creationId="{2DF830FD-74B3-C011-5096-F1B5E76FAC72}"/>
          </ac:inkMkLst>
        </pc:inkChg>
        <pc:inkChg chg="add mod">
          <ac:chgData name="Kokchun Giang" userId="67e2125d-ec8c-4323-9653-9824a2ad815f" providerId="ADAL" clId="{DCC54989-7FD2-5047-809B-27BA7E8DEEE2}" dt="2024-01-25T18:16:19.905" v="1636"/>
          <ac:inkMkLst>
            <pc:docMk/>
            <pc:sldMk cId="3308498511" sldId="334"/>
            <ac:inkMk id="60" creationId="{97FFA5C9-B7A1-B8FB-8732-84C68958AC33}"/>
          </ac:inkMkLst>
        </pc:inkChg>
        <pc:inkChg chg="add mod">
          <ac:chgData name="Kokchun Giang" userId="67e2125d-ec8c-4323-9653-9824a2ad815f" providerId="ADAL" clId="{DCC54989-7FD2-5047-809B-27BA7E8DEEE2}" dt="2024-01-25T18:16:29.299" v="1650"/>
          <ac:inkMkLst>
            <pc:docMk/>
            <pc:sldMk cId="3308498511" sldId="334"/>
            <ac:inkMk id="63" creationId="{C5072052-74D7-2E3F-1F0C-F9C4A2CC5B5F}"/>
          </ac:inkMkLst>
        </pc:inkChg>
        <pc:inkChg chg="add del mod">
          <ac:chgData name="Kokchun Giang" userId="67e2125d-ec8c-4323-9653-9824a2ad815f" providerId="ADAL" clId="{DCC54989-7FD2-5047-809B-27BA7E8DEEE2}" dt="2024-01-25T20:08:51.253" v="2025"/>
          <ac:inkMkLst>
            <pc:docMk/>
            <pc:sldMk cId="3308498511" sldId="334"/>
            <ac:inkMk id="384" creationId="{0E06F336-FFB7-ED7A-A0EC-3568BB336E91}"/>
          </ac:inkMkLst>
        </pc:inkChg>
        <pc:inkChg chg="add del mod">
          <ac:chgData name="Kokchun Giang" userId="67e2125d-ec8c-4323-9653-9824a2ad815f" providerId="ADAL" clId="{DCC54989-7FD2-5047-809B-27BA7E8DEEE2}" dt="2024-01-25T20:08:51.234" v="1994"/>
          <ac:inkMkLst>
            <pc:docMk/>
            <pc:sldMk cId="3308498511" sldId="334"/>
            <ac:inkMk id="385" creationId="{7774B7C2-0923-ADA5-DFEA-9FAB47CCF025}"/>
          </ac:inkMkLst>
        </pc:inkChg>
        <pc:inkChg chg="add del mod">
          <ac:chgData name="Kokchun Giang" userId="67e2125d-ec8c-4323-9653-9824a2ad815f" providerId="ADAL" clId="{DCC54989-7FD2-5047-809B-27BA7E8DEEE2}" dt="2024-01-25T20:08:51.225" v="1975"/>
          <ac:inkMkLst>
            <pc:docMk/>
            <pc:sldMk cId="3308498511" sldId="334"/>
            <ac:inkMk id="386" creationId="{98E316CF-2FF1-7238-0C95-B4EB51D8D554}"/>
          </ac:inkMkLst>
        </pc:inkChg>
        <pc:inkChg chg="add del mod">
          <ac:chgData name="Kokchun Giang" userId="67e2125d-ec8c-4323-9653-9824a2ad815f" providerId="ADAL" clId="{DCC54989-7FD2-5047-809B-27BA7E8DEEE2}" dt="2024-01-25T20:08:56.761" v="2073"/>
          <ac:inkMkLst>
            <pc:docMk/>
            <pc:sldMk cId="3308498511" sldId="334"/>
            <ac:inkMk id="387" creationId="{C68BF94F-BD56-1ED6-68D0-CC7919A4ACF7}"/>
          </ac:inkMkLst>
        </pc:inkChg>
        <pc:inkChg chg="add del mod">
          <ac:chgData name="Kokchun Giang" userId="67e2125d-ec8c-4323-9653-9824a2ad815f" providerId="ADAL" clId="{DCC54989-7FD2-5047-809B-27BA7E8DEEE2}" dt="2024-01-25T20:08:56.760" v="2071"/>
          <ac:inkMkLst>
            <pc:docMk/>
            <pc:sldMk cId="3308498511" sldId="334"/>
            <ac:inkMk id="388" creationId="{25C2C7F3-174A-DB98-F4AC-C78DB2CA5079}"/>
          </ac:inkMkLst>
        </pc:inkChg>
        <pc:inkChg chg="add del mod">
          <ac:chgData name="Kokchun Giang" userId="67e2125d-ec8c-4323-9653-9824a2ad815f" providerId="ADAL" clId="{DCC54989-7FD2-5047-809B-27BA7E8DEEE2}" dt="2024-01-25T20:08:52.760" v="2055"/>
          <ac:inkMkLst>
            <pc:docMk/>
            <pc:sldMk cId="3308498511" sldId="334"/>
            <ac:inkMk id="389" creationId="{307C28EF-BBBF-D5C9-B3B8-5484F7586F0C}"/>
          </ac:inkMkLst>
        </pc:inkChg>
        <pc:inkChg chg="add del mod">
          <ac:chgData name="Kokchun Giang" userId="67e2125d-ec8c-4323-9653-9824a2ad815f" providerId="ADAL" clId="{DCC54989-7FD2-5047-809B-27BA7E8DEEE2}" dt="2024-01-25T20:07:57.526" v="1910" actId="9405"/>
          <ac:inkMkLst>
            <pc:docMk/>
            <pc:sldMk cId="3308498511" sldId="334"/>
            <ac:inkMk id="390" creationId="{009CFDC1-754B-03C8-E059-7B7D5152F836}"/>
          </ac:inkMkLst>
        </pc:inkChg>
        <pc:inkChg chg="add del mod">
          <ac:chgData name="Kokchun Giang" userId="67e2125d-ec8c-4323-9653-9824a2ad815f" providerId="ADAL" clId="{DCC54989-7FD2-5047-809B-27BA7E8DEEE2}" dt="2024-01-25T20:07:57.280" v="1909"/>
          <ac:inkMkLst>
            <pc:docMk/>
            <pc:sldMk cId="3308498511" sldId="334"/>
            <ac:inkMk id="391" creationId="{6847607D-417A-09E5-8AED-F025B3497593}"/>
          </ac:inkMkLst>
        </pc:inkChg>
        <pc:inkChg chg="add del mod">
          <ac:chgData name="Kokchun Giang" userId="67e2125d-ec8c-4323-9653-9824a2ad815f" providerId="ADAL" clId="{DCC54989-7FD2-5047-809B-27BA7E8DEEE2}" dt="2024-01-25T20:08:52.247" v="2051"/>
          <ac:inkMkLst>
            <pc:docMk/>
            <pc:sldMk cId="3308498511" sldId="334"/>
            <ac:inkMk id="397" creationId="{36C62A79-280A-0ED5-B742-ECAABC9B1E39}"/>
          </ac:inkMkLst>
        </pc:inkChg>
        <pc:inkChg chg="add del mod">
          <ac:chgData name="Kokchun Giang" userId="67e2125d-ec8c-4323-9653-9824a2ad815f" providerId="ADAL" clId="{DCC54989-7FD2-5047-809B-27BA7E8DEEE2}" dt="2024-01-25T20:08:52.246" v="2049"/>
          <ac:inkMkLst>
            <pc:docMk/>
            <pc:sldMk cId="3308498511" sldId="334"/>
            <ac:inkMk id="398" creationId="{5E3BDC11-5555-F29E-D610-27323FE0C5D5}"/>
          </ac:inkMkLst>
        </pc:inkChg>
        <pc:inkChg chg="add del mod">
          <ac:chgData name="Kokchun Giang" userId="67e2125d-ec8c-4323-9653-9824a2ad815f" providerId="ADAL" clId="{DCC54989-7FD2-5047-809B-27BA7E8DEEE2}" dt="2024-01-25T20:08:51.714" v="2041"/>
          <ac:inkMkLst>
            <pc:docMk/>
            <pc:sldMk cId="3308498511" sldId="334"/>
            <ac:inkMk id="399" creationId="{B6C4098A-974A-D3DE-27EF-43B506FF5EA5}"/>
          </ac:inkMkLst>
        </pc:inkChg>
        <pc:inkChg chg="add del mod">
          <ac:chgData name="Kokchun Giang" userId="67e2125d-ec8c-4323-9653-9824a2ad815f" providerId="ADAL" clId="{DCC54989-7FD2-5047-809B-27BA7E8DEEE2}" dt="2024-01-25T20:08:51.449" v="2036"/>
          <ac:inkMkLst>
            <pc:docMk/>
            <pc:sldMk cId="3308498511" sldId="334"/>
            <ac:inkMk id="400" creationId="{89A6EFB4-DAFE-4E74-3833-EC5D87C6BA31}"/>
          </ac:inkMkLst>
        </pc:inkChg>
        <pc:inkChg chg="add del mod">
          <ac:chgData name="Kokchun Giang" userId="67e2125d-ec8c-4323-9653-9824a2ad815f" providerId="ADAL" clId="{DCC54989-7FD2-5047-809B-27BA7E8DEEE2}" dt="2024-01-25T20:08:51.714" v="2040"/>
          <ac:inkMkLst>
            <pc:docMk/>
            <pc:sldMk cId="3308498511" sldId="334"/>
            <ac:inkMk id="401" creationId="{349FCB92-1DFD-137D-5A68-E7826E3884C1}"/>
          </ac:inkMkLst>
        </pc:inkChg>
        <pc:inkChg chg="add del mod">
          <ac:chgData name="Kokchun Giang" userId="67e2125d-ec8c-4323-9653-9824a2ad815f" providerId="ADAL" clId="{DCC54989-7FD2-5047-809B-27BA7E8DEEE2}" dt="2024-01-25T20:08:51.448" v="2034"/>
          <ac:inkMkLst>
            <pc:docMk/>
            <pc:sldMk cId="3308498511" sldId="334"/>
            <ac:inkMk id="402" creationId="{72CF4D85-02F5-6308-BA68-6818104D8A77}"/>
          </ac:inkMkLst>
        </pc:inkChg>
        <pc:inkChg chg="add del mod">
          <ac:chgData name="Kokchun Giang" userId="67e2125d-ec8c-4323-9653-9824a2ad815f" providerId="ADAL" clId="{DCC54989-7FD2-5047-809B-27BA7E8DEEE2}" dt="2024-01-25T20:08:51.447" v="2032"/>
          <ac:inkMkLst>
            <pc:docMk/>
            <pc:sldMk cId="3308498511" sldId="334"/>
            <ac:inkMk id="403" creationId="{95007858-B8D1-9734-B4B6-AE132CEA5B6A}"/>
          </ac:inkMkLst>
        </pc:inkChg>
        <pc:inkChg chg="add del mod">
          <ac:chgData name="Kokchun Giang" userId="67e2125d-ec8c-4323-9653-9824a2ad815f" providerId="ADAL" clId="{DCC54989-7FD2-5047-809B-27BA7E8DEEE2}" dt="2024-01-25T20:08:51.368" v="2030"/>
          <ac:inkMkLst>
            <pc:docMk/>
            <pc:sldMk cId="3308498511" sldId="334"/>
            <ac:inkMk id="404" creationId="{49105378-9048-55EE-FF3D-76B073A2DE6A}"/>
          </ac:inkMkLst>
        </pc:inkChg>
        <pc:inkChg chg="add del mod">
          <ac:chgData name="Kokchun Giang" userId="67e2125d-ec8c-4323-9653-9824a2ad815f" providerId="ADAL" clId="{DCC54989-7FD2-5047-809B-27BA7E8DEEE2}" dt="2024-01-25T20:08:51.228" v="1982"/>
          <ac:inkMkLst>
            <pc:docMk/>
            <pc:sldMk cId="3308498511" sldId="334"/>
            <ac:inkMk id="405" creationId="{1443DA65-C85D-2ACA-A376-F06D0EDBD243}"/>
          </ac:inkMkLst>
        </pc:inkChg>
        <pc:inkChg chg="add del mod">
          <ac:chgData name="Kokchun Giang" userId="67e2125d-ec8c-4323-9653-9824a2ad815f" providerId="ADAL" clId="{DCC54989-7FD2-5047-809B-27BA7E8DEEE2}" dt="2024-01-25T20:08:52.498" v="2053"/>
          <ac:inkMkLst>
            <pc:docMk/>
            <pc:sldMk cId="3308498511" sldId="334"/>
            <ac:inkMk id="407" creationId="{5C26C8B1-2C97-4559-5A70-E6C5BCFF9E10}"/>
          </ac:inkMkLst>
        </pc:inkChg>
        <pc:inkChg chg="add del mod">
          <ac:chgData name="Kokchun Giang" userId="67e2125d-ec8c-4323-9653-9824a2ad815f" providerId="ADAL" clId="{DCC54989-7FD2-5047-809B-27BA7E8DEEE2}" dt="2024-01-25T20:08:52.244" v="2046"/>
          <ac:inkMkLst>
            <pc:docMk/>
            <pc:sldMk cId="3308498511" sldId="334"/>
            <ac:inkMk id="408" creationId="{A803EA9C-71D7-7254-3C98-55CDCB049F37}"/>
          </ac:inkMkLst>
        </pc:inkChg>
        <pc:inkChg chg="add del mod">
          <ac:chgData name="Kokchun Giang" userId="67e2125d-ec8c-4323-9653-9824a2ad815f" providerId="ADAL" clId="{DCC54989-7FD2-5047-809B-27BA7E8DEEE2}" dt="2024-01-25T20:08:51.976" v="2044"/>
          <ac:inkMkLst>
            <pc:docMk/>
            <pc:sldMk cId="3308498511" sldId="334"/>
            <ac:inkMk id="409" creationId="{A01BF4F8-4C03-7D2B-0879-34DE5C65C074}"/>
          </ac:inkMkLst>
        </pc:inkChg>
        <pc:inkChg chg="add del mod">
          <ac:chgData name="Kokchun Giang" userId="67e2125d-ec8c-4323-9653-9824a2ad815f" providerId="ADAL" clId="{DCC54989-7FD2-5047-809B-27BA7E8DEEE2}" dt="2024-01-25T20:08:51.713" v="2038"/>
          <ac:inkMkLst>
            <pc:docMk/>
            <pc:sldMk cId="3308498511" sldId="334"/>
            <ac:inkMk id="410" creationId="{EE8502B8-A122-CB69-4768-68BAF8754C01}"/>
          </ac:inkMkLst>
        </pc:inkChg>
        <pc:inkChg chg="add del mod">
          <ac:chgData name="Kokchun Giang" userId="67e2125d-ec8c-4323-9653-9824a2ad815f" providerId="ADAL" clId="{DCC54989-7FD2-5047-809B-27BA7E8DEEE2}" dt="2024-01-25T20:08:51.712" v="2037"/>
          <ac:inkMkLst>
            <pc:docMk/>
            <pc:sldMk cId="3308498511" sldId="334"/>
            <ac:inkMk id="411" creationId="{1B2CE5E1-B01C-B25E-2CD5-2E6BCB6AD9EA}"/>
          </ac:inkMkLst>
        </pc:inkChg>
        <pc:inkChg chg="add del mod">
          <ac:chgData name="Kokchun Giang" userId="67e2125d-ec8c-4323-9653-9824a2ad815f" providerId="ADAL" clId="{DCC54989-7FD2-5047-809B-27BA7E8DEEE2}" dt="2024-01-25T20:08:51.449" v="2035"/>
          <ac:inkMkLst>
            <pc:docMk/>
            <pc:sldMk cId="3308498511" sldId="334"/>
            <ac:inkMk id="412" creationId="{2DAC47AD-F86A-C5E0-CA2E-EAB3E4F78EA0}"/>
          </ac:inkMkLst>
        </pc:inkChg>
        <pc:inkChg chg="add del mod">
          <ac:chgData name="Kokchun Giang" userId="67e2125d-ec8c-4323-9653-9824a2ad815f" providerId="ADAL" clId="{DCC54989-7FD2-5047-809B-27BA7E8DEEE2}" dt="2024-01-25T20:08:51.448" v="2033"/>
          <ac:inkMkLst>
            <pc:docMk/>
            <pc:sldMk cId="3308498511" sldId="334"/>
            <ac:inkMk id="419" creationId="{F92A1EF7-D219-8647-53AD-5D757F3257D0}"/>
          </ac:inkMkLst>
        </pc:inkChg>
        <pc:inkChg chg="add del mod">
          <ac:chgData name="Kokchun Giang" userId="67e2125d-ec8c-4323-9653-9824a2ad815f" providerId="ADAL" clId="{DCC54989-7FD2-5047-809B-27BA7E8DEEE2}" dt="2024-01-25T20:08:07.451" v="1935" actId="9405"/>
          <ac:inkMkLst>
            <pc:docMk/>
            <pc:sldMk cId="3308498511" sldId="334"/>
            <ac:inkMk id="420" creationId="{B833799D-74BF-965D-CBB5-B4BDDB3EE2B1}"/>
          </ac:inkMkLst>
        </pc:inkChg>
        <pc:inkChg chg="add del mod">
          <ac:chgData name="Kokchun Giang" userId="67e2125d-ec8c-4323-9653-9824a2ad815f" providerId="ADAL" clId="{DCC54989-7FD2-5047-809B-27BA7E8DEEE2}" dt="2024-01-25T20:08:07.127" v="1934" actId="9405"/>
          <ac:inkMkLst>
            <pc:docMk/>
            <pc:sldMk cId="3308498511" sldId="334"/>
            <ac:inkMk id="421" creationId="{B055EFBE-ACE6-ED4A-E0D4-2A746ACCD53B}"/>
          </ac:inkMkLst>
        </pc:inkChg>
        <pc:inkChg chg="add del mod">
          <ac:chgData name="Kokchun Giang" userId="67e2125d-ec8c-4323-9653-9824a2ad815f" providerId="ADAL" clId="{DCC54989-7FD2-5047-809B-27BA7E8DEEE2}" dt="2024-01-25T20:08:06.888" v="1933"/>
          <ac:inkMkLst>
            <pc:docMk/>
            <pc:sldMk cId="3308498511" sldId="334"/>
            <ac:inkMk id="422" creationId="{700D773C-BA5F-22AA-F5AB-48D93B01CA57}"/>
          </ac:inkMkLst>
        </pc:inkChg>
        <pc:inkChg chg="add del mod">
          <ac:chgData name="Kokchun Giang" userId="67e2125d-ec8c-4323-9653-9824a2ad815f" providerId="ADAL" clId="{DCC54989-7FD2-5047-809B-27BA7E8DEEE2}" dt="2024-01-25T20:08:51.254" v="2027"/>
          <ac:inkMkLst>
            <pc:docMk/>
            <pc:sldMk cId="3308498511" sldId="334"/>
            <ac:inkMk id="425" creationId="{91FE65E5-2653-A81B-5AE5-2C3BFF66DBD8}"/>
          </ac:inkMkLst>
        </pc:inkChg>
        <pc:inkChg chg="add del mod">
          <ac:chgData name="Kokchun Giang" userId="67e2125d-ec8c-4323-9653-9824a2ad815f" providerId="ADAL" clId="{DCC54989-7FD2-5047-809B-27BA7E8DEEE2}" dt="2024-01-25T20:08:51.231" v="1987"/>
          <ac:inkMkLst>
            <pc:docMk/>
            <pc:sldMk cId="3308498511" sldId="334"/>
            <ac:inkMk id="426" creationId="{2DF737FC-0EAC-D564-B978-DBDAD14443A5}"/>
          </ac:inkMkLst>
        </pc:inkChg>
        <pc:inkChg chg="add del mod">
          <ac:chgData name="Kokchun Giang" userId="67e2125d-ec8c-4323-9653-9824a2ad815f" providerId="ADAL" clId="{DCC54989-7FD2-5047-809B-27BA7E8DEEE2}" dt="2024-01-25T20:08:51.219" v="1965"/>
          <ac:inkMkLst>
            <pc:docMk/>
            <pc:sldMk cId="3308498511" sldId="334"/>
            <ac:inkMk id="427" creationId="{284C05B5-B4FF-AB88-CE47-F879B115B9CE}"/>
          </ac:inkMkLst>
        </pc:inkChg>
        <pc:inkChg chg="add del mod">
          <ac:chgData name="Kokchun Giang" userId="67e2125d-ec8c-4323-9653-9824a2ad815f" providerId="ADAL" clId="{DCC54989-7FD2-5047-809B-27BA7E8DEEE2}" dt="2024-01-25T20:08:51.213" v="1956"/>
          <ac:inkMkLst>
            <pc:docMk/>
            <pc:sldMk cId="3308498511" sldId="334"/>
            <ac:inkMk id="428" creationId="{37EF63D4-8B5B-4731-C31F-EB34455DD2C9}"/>
          </ac:inkMkLst>
        </pc:inkChg>
        <pc:inkChg chg="add del mod">
          <ac:chgData name="Kokchun Giang" userId="67e2125d-ec8c-4323-9653-9824a2ad815f" providerId="ADAL" clId="{DCC54989-7FD2-5047-809B-27BA7E8DEEE2}" dt="2024-01-25T20:08:51.227" v="1979"/>
          <ac:inkMkLst>
            <pc:docMk/>
            <pc:sldMk cId="3308498511" sldId="334"/>
            <ac:inkMk id="429" creationId="{17334704-7611-8892-026C-C9F304225AF3}"/>
          </ac:inkMkLst>
        </pc:inkChg>
        <pc:inkChg chg="add del mod">
          <ac:chgData name="Kokchun Giang" userId="67e2125d-ec8c-4323-9653-9824a2ad815f" providerId="ADAL" clId="{DCC54989-7FD2-5047-809B-27BA7E8DEEE2}" dt="2024-01-25T20:08:51.235" v="1995"/>
          <ac:inkMkLst>
            <pc:docMk/>
            <pc:sldMk cId="3308498511" sldId="334"/>
            <ac:inkMk id="431" creationId="{E5011A25-909D-8349-3E84-3B539ACFF88E}"/>
          </ac:inkMkLst>
        </pc:inkChg>
        <pc:inkChg chg="add del mod">
          <ac:chgData name="Kokchun Giang" userId="67e2125d-ec8c-4323-9653-9824a2ad815f" providerId="ADAL" clId="{DCC54989-7FD2-5047-809B-27BA7E8DEEE2}" dt="2024-01-25T20:08:51.222" v="1970"/>
          <ac:inkMkLst>
            <pc:docMk/>
            <pc:sldMk cId="3308498511" sldId="334"/>
            <ac:inkMk id="432" creationId="{ADCC210E-B4A2-6FCC-6DFB-9586E9A1C231}"/>
          </ac:inkMkLst>
        </pc:inkChg>
        <pc:inkChg chg="add del mod">
          <ac:chgData name="Kokchun Giang" userId="67e2125d-ec8c-4323-9653-9824a2ad815f" providerId="ADAL" clId="{DCC54989-7FD2-5047-809B-27BA7E8DEEE2}" dt="2024-01-25T20:08:51.239" v="2002"/>
          <ac:inkMkLst>
            <pc:docMk/>
            <pc:sldMk cId="3308498511" sldId="334"/>
            <ac:inkMk id="433" creationId="{6F23EB93-91ED-DEFF-2979-F0E41F7315E3}"/>
          </ac:inkMkLst>
        </pc:inkChg>
        <pc:inkChg chg="add del mod">
          <ac:chgData name="Kokchun Giang" userId="67e2125d-ec8c-4323-9653-9824a2ad815f" providerId="ADAL" clId="{DCC54989-7FD2-5047-809B-27BA7E8DEEE2}" dt="2024-01-25T20:08:51.234" v="1993"/>
          <ac:inkMkLst>
            <pc:docMk/>
            <pc:sldMk cId="3308498511" sldId="334"/>
            <ac:inkMk id="434" creationId="{D7AB7FC8-8D66-6F6F-9209-8F1F2C42DA1A}"/>
          </ac:inkMkLst>
        </pc:inkChg>
        <pc:inkChg chg="add del mod">
          <ac:chgData name="Kokchun Giang" userId="67e2125d-ec8c-4323-9653-9824a2ad815f" providerId="ADAL" clId="{DCC54989-7FD2-5047-809B-27BA7E8DEEE2}" dt="2024-01-25T20:08:51.238" v="2000"/>
          <ac:inkMkLst>
            <pc:docMk/>
            <pc:sldMk cId="3308498511" sldId="334"/>
            <ac:inkMk id="435" creationId="{37593019-E238-6337-2EA2-B084B5A2A232}"/>
          </ac:inkMkLst>
        </pc:inkChg>
        <pc:inkChg chg="add del mod">
          <ac:chgData name="Kokchun Giang" userId="67e2125d-ec8c-4323-9653-9824a2ad815f" providerId="ADAL" clId="{DCC54989-7FD2-5047-809B-27BA7E8DEEE2}" dt="2024-01-25T20:08:51.232" v="1989"/>
          <ac:inkMkLst>
            <pc:docMk/>
            <pc:sldMk cId="3308498511" sldId="334"/>
            <ac:inkMk id="436" creationId="{E74FFACE-F69B-350C-0A92-F43763283BBD}"/>
          </ac:inkMkLst>
        </pc:inkChg>
        <pc:inkChg chg="add del mod">
          <ac:chgData name="Kokchun Giang" userId="67e2125d-ec8c-4323-9653-9824a2ad815f" providerId="ADAL" clId="{DCC54989-7FD2-5047-809B-27BA7E8DEEE2}" dt="2024-01-25T20:08:51.221" v="1969"/>
          <ac:inkMkLst>
            <pc:docMk/>
            <pc:sldMk cId="3308498511" sldId="334"/>
            <ac:inkMk id="437" creationId="{CD203FB1-91E5-9068-7BF9-858E596770BA}"/>
          </ac:inkMkLst>
        </pc:inkChg>
        <pc:inkChg chg="add del mod">
          <ac:chgData name="Kokchun Giang" userId="67e2125d-ec8c-4323-9653-9824a2ad815f" providerId="ADAL" clId="{DCC54989-7FD2-5047-809B-27BA7E8DEEE2}" dt="2024-01-25T20:08:51.216" v="1960"/>
          <ac:inkMkLst>
            <pc:docMk/>
            <pc:sldMk cId="3308498511" sldId="334"/>
            <ac:inkMk id="438" creationId="{A4848FE2-72CC-2AAF-5078-88DF382A84DD}"/>
          </ac:inkMkLst>
        </pc:inkChg>
        <pc:inkChg chg="add del mod">
          <ac:chgData name="Kokchun Giang" userId="67e2125d-ec8c-4323-9653-9824a2ad815f" providerId="ADAL" clId="{DCC54989-7FD2-5047-809B-27BA7E8DEEE2}" dt="2024-01-25T20:08:51.220" v="1967"/>
          <ac:inkMkLst>
            <pc:docMk/>
            <pc:sldMk cId="3308498511" sldId="334"/>
            <ac:inkMk id="440" creationId="{BF81727D-C0C6-59B9-C17D-466B418DED97}"/>
          </ac:inkMkLst>
        </pc:inkChg>
        <pc:inkChg chg="add del mod">
          <ac:chgData name="Kokchun Giang" userId="67e2125d-ec8c-4323-9653-9824a2ad815f" providerId="ADAL" clId="{DCC54989-7FD2-5047-809B-27BA7E8DEEE2}" dt="2024-01-25T20:08:51.217" v="1962"/>
          <ac:inkMkLst>
            <pc:docMk/>
            <pc:sldMk cId="3308498511" sldId="334"/>
            <ac:inkMk id="441" creationId="{99C9E353-C2C5-0D7D-6F66-BA3FB58FE7E5}"/>
          </ac:inkMkLst>
        </pc:inkChg>
        <pc:inkChg chg="add del mod">
          <ac:chgData name="Kokchun Giang" userId="67e2125d-ec8c-4323-9653-9824a2ad815f" providerId="ADAL" clId="{DCC54989-7FD2-5047-809B-27BA7E8DEEE2}" dt="2024-01-25T20:08:51.255" v="2029"/>
          <ac:inkMkLst>
            <pc:docMk/>
            <pc:sldMk cId="3308498511" sldId="334"/>
            <ac:inkMk id="442" creationId="{FC0B16B6-9FD4-7721-2844-BBA2B72AAB53}"/>
          </ac:inkMkLst>
        </pc:inkChg>
        <pc:inkChg chg="add del mod">
          <ac:chgData name="Kokchun Giang" userId="67e2125d-ec8c-4323-9653-9824a2ad815f" providerId="ADAL" clId="{DCC54989-7FD2-5047-809B-27BA7E8DEEE2}" dt="2024-01-25T20:08:51.244" v="2011"/>
          <ac:inkMkLst>
            <pc:docMk/>
            <pc:sldMk cId="3308498511" sldId="334"/>
            <ac:inkMk id="443" creationId="{28AC10A7-BAE9-6D28-9126-639E1B54505B}"/>
          </ac:inkMkLst>
        </pc:inkChg>
        <pc:inkChg chg="add del mod">
          <ac:chgData name="Kokchun Giang" userId="67e2125d-ec8c-4323-9653-9824a2ad815f" providerId="ADAL" clId="{DCC54989-7FD2-5047-809B-27BA7E8DEEE2}" dt="2024-01-25T20:08:51.223" v="1972"/>
          <ac:inkMkLst>
            <pc:docMk/>
            <pc:sldMk cId="3308498511" sldId="334"/>
            <ac:inkMk id="444" creationId="{2EDF04B8-D89D-004E-364E-4D015D6E457F}"/>
          </ac:inkMkLst>
        </pc:inkChg>
        <pc:inkChg chg="add mod">
          <ac:chgData name="Kokchun Giang" userId="67e2125d-ec8c-4323-9653-9824a2ad815f" providerId="ADAL" clId="{DCC54989-7FD2-5047-809B-27BA7E8DEEE2}" dt="2024-01-25T20:09:05.729" v="2085"/>
          <ac:inkMkLst>
            <pc:docMk/>
            <pc:sldMk cId="3308498511" sldId="334"/>
            <ac:inkMk id="446" creationId="{9252CD85-EF71-A8A3-A548-6E1DF447BC35}"/>
          </ac:inkMkLst>
        </pc:inkChg>
        <pc:inkChg chg="add mod">
          <ac:chgData name="Kokchun Giang" userId="67e2125d-ec8c-4323-9653-9824a2ad815f" providerId="ADAL" clId="{DCC54989-7FD2-5047-809B-27BA7E8DEEE2}" dt="2024-01-25T20:09:05.729" v="2085"/>
          <ac:inkMkLst>
            <pc:docMk/>
            <pc:sldMk cId="3308498511" sldId="334"/>
            <ac:inkMk id="447" creationId="{B7FE65C3-7329-0197-2750-BDD2FB4B93EC}"/>
          </ac:inkMkLst>
        </pc:inkChg>
        <pc:inkChg chg="add mod">
          <ac:chgData name="Kokchun Giang" userId="67e2125d-ec8c-4323-9653-9824a2ad815f" providerId="ADAL" clId="{DCC54989-7FD2-5047-809B-27BA7E8DEEE2}" dt="2024-01-25T20:13:09.511" v="2209" actId="164"/>
          <ac:inkMkLst>
            <pc:docMk/>
            <pc:sldMk cId="3308498511" sldId="334"/>
            <ac:inkMk id="449" creationId="{8A93F51E-5EA6-C055-809F-5F892336AFFC}"/>
          </ac:inkMkLst>
        </pc:inkChg>
        <pc:inkChg chg="add mod">
          <ac:chgData name="Kokchun Giang" userId="67e2125d-ec8c-4323-9653-9824a2ad815f" providerId="ADAL" clId="{DCC54989-7FD2-5047-809B-27BA7E8DEEE2}" dt="2024-01-25T18:16:44.107" v="1667"/>
          <ac:inkMkLst>
            <pc:docMk/>
            <pc:sldMk cId="3308498511" sldId="334"/>
            <ac:inkMk id="450" creationId="{ACBF59AD-372F-7B10-35AB-1CD3652199C2}"/>
          </ac:inkMkLst>
        </pc:inkChg>
        <pc:inkChg chg="add mod">
          <ac:chgData name="Kokchun Giang" userId="67e2125d-ec8c-4323-9653-9824a2ad815f" providerId="ADAL" clId="{DCC54989-7FD2-5047-809B-27BA7E8DEEE2}" dt="2024-01-25T18:16:44.107" v="1667"/>
          <ac:inkMkLst>
            <pc:docMk/>
            <pc:sldMk cId="3308498511" sldId="334"/>
            <ac:inkMk id="451" creationId="{B11ABCAE-8A15-4147-C95B-5C28D491B533}"/>
          </ac:inkMkLst>
        </pc:inkChg>
        <pc:inkChg chg="add mod">
          <ac:chgData name="Kokchun Giang" userId="67e2125d-ec8c-4323-9653-9824a2ad815f" providerId="ADAL" clId="{DCC54989-7FD2-5047-809B-27BA7E8DEEE2}" dt="2024-01-25T18:16:44.107" v="1667"/>
          <ac:inkMkLst>
            <pc:docMk/>
            <pc:sldMk cId="3308498511" sldId="334"/>
            <ac:inkMk id="453" creationId="{290A36B6-FDB8-0B34-3403-93D1AC12D8F2}"/>
          </ac:inkMkLst>
        </pc:inkChg>
        <pc:inkChg chg="add mod">
          <ac:chgData name="Kokchun Giang" userId="67e2125d-ec8c-4323-9653-9824a2ad815f" providerId="ADAL" clId="{DCC54989-7FD2-5047-809B-27BA7E8DEEE2}" dt="2024-01-25T18:16:44.107" v="1667"/>
          <ac:inkMkLst>
            <pc:docMk/>
            <pc:sldMk cId="3308498511" sldId="334"/>
            <ac:inkMk id="454" creationId="{94DB1273-19EF-9298-12C7-ACADA5165448}"/>
          </ac:inkMkLst>
        </pc:inkChg>
        <pc:inkChg chg="add mod">
          <ac:chgData name="Kokchun Giang" userId="67e2125d-ec8c-4323-9653-9824a2ad815f" providerId="ADAL" clId="{DCC54989-7FD2-5047-809B-27BA7E8DEEE2}" dt="2024-01-25T18:16:44.107" v="1667"/>
          <ac:inkMkLst>
            <pc:docMk/>
            <pc:sldMk cId="3308498511" sldId="334"/>
            <ac:inkMk id="455" creationId="{0183C4CA-3A0B-E2E3-2366-92C8FE800559}"/>
          </ac:inkMkLst>
        </pc:inkChg>
        <pc:inkChg chg="add mod">
          <ac:chgData name="Kokchun Giang" userId="67e2125d-ec8c-4323-9653-9824a2ad815f" providerId="ADAL" clId="{DCC54989-7FD2-5047-809B-27BA7E8DEEE2}" dt="2024-01-25T18:16:44.107" v="1667"/>
          <ac:inkMkLst>
            <pc:docMk/>
            <pc:sldMk cId="3308498511" sldId="334"/>
            <ac:inkMk id="456" creationId="{EF33DE69-E5E8-0EF7-7254-FE860E802A85}"/>
          </ac:inkMkLst>
        </pc:inkChg>
        <pc:inkChg chg="add mod">
          <ac:chgData name="Kokchun Giang" userId="67e2125d-ec8c-4323-9653-9824a2ad815f" providerId="ADAL" clId="{DCC54989-7FD2-5047-809B-27BA7E8DEEE2}" dt="2024-01-25T18:16:44.107" v="1667"/>
          <ac:inkMkLst>
            <pc:docMk/>
            <pc:sldMk cId="3308498511" sldId="334"/>
            <ac:inkMk id="457" creationId="{960AAC48-AE2C-670D-35C9-A4DB348AFAB5}"/>
          </ac:inkMkLst>
        </pc:inkChg>
        <pc:inkChg chg="add mod">
          <ac:chgData name="Kokchun Giang" userId="67e2125d-ec8c-4323-9653-9824a2ad815f" providerId="ADAL" clId="{DCC54989-7FD2-5047-809B-27BA7E8DEEE2}" dt="2024-01-25T18:16:44.107" v="1667"/>
          <ac:inkMkLst>
            <pc:docMk/>
            <pc:sldMk cId="3308498511" sldId="334"/>
            <ac:inkMk id="458" creationId="{A73F1856-093F-F3FD-6702-7BC8E00FB740}"/>
          </ac:inkMkLst>
        </pc:inkChg>
        <pc:inkChg chg="add mod">
          <ac:chgData name="Kokchun Giang" userId="67e2125d-ec8c-4323-9653-9824a2ad815f" providerId="ADAL" clId="{DCC54989-7FD2-5047-809B-27BA7E8DEEE2}" dt="2024-01-25T18:16:44.107" v="1667"/>
          <ac:inkMkLst>
            <pc:docMk/>
            <pc:sldMk cId="3308498511" sldId="334"/>
            <ac:inkMk id="459" creationId="{2787FBCF-936F-4412-3CD7-87A9599CDCB7}"/>
          </ac:inkMkLst>
        </pc:inkChg>
        <pc:inkChg chg="add mod">
          <ac:chgData name="Kokchun Giang" userId="67e2125d-ec8c-4323-9653-9824a2ad815f" providerId="ADAL" clId="{DCC54989-7FD2-5047-809B-27BA7E8DEEE2}" dt="2024-01-25T18:16:44.107" v="1667"/>
          <ac:inkMkLst>
            <pc:docMk/>
            <pc:sldMk cId="3308498511" sldId="334"/>
            <ac:inkMk id="460" creationId="{1E9BB82C-EB20-A2F3-D266-74371359A587}"/>
          </ac:inkMkLst>
        </pc:inkChg>
        <pc:inkChg chg="add mod">
          <ac:chgData name="Kokchun Giang" userId="67e2125d-ec8c-4323-9653-9824a2ad815f" providerId="ADAL" clId="{DCC54989-7FD2-5047-809B-27BA7E8DEEE2}" dt="2024-01-25T18:16:44.107" v="1667"/>
          <ac:inkMkLst>
            <pc:docMk/>
            <pc:sldMk cId="3308498511" sldId="334"/>
            <ac:inkMk id="461" creationId="{FAE38C22-1101-3F6A-FF07-ADC9E239E8A3}"/>
          </ac:inkMkLst>
        </pc:inkChg>
        <pc:inkChg chg="add mod">
          <ac:chgData name="Kokchun Giang" userId="67e2125d-ec8c-4323-9653-9824a2ad815f" providerId="ADAL" clId="{DCC54989-7FD2-5047-809B-27BA7E8DEEE2}" dt="2024-01-25T18:16:44.107" v="1667"/>
          <ac:inkMkLst>
            <pc:docMk/>
            <pc:sldMk cId="3308498511" sldId="334"/>
            <ac:inkMk id="462" creationId="{BEF5CF16-14B2-5F5F-BB41-BF027937D940}"/>
          </ac:inkMkLst>
        </pc:inkChg>
        <pc:inkChg chg="add mod">
          <ac:chgData name="Kokchun Giang" userId="67e2125d-ec8c-4323-9653-9824a2ad815f" providerId="ADAL" clId="{DCC54989-7FD2-5047-809B-27BA7E8DEEE2}" dt="2024-01-25T18:16:44.107" v="1667"/>
          <ac:inkMkLst>
            <pc:docMk/>
            <pc:sldMk cId="3308498511" sldId="334"/>
            <ac:inkMk id="472" creationId="{4F76227C-EF24-5F18-203F-0BAAA9D6CF2D}"/>
          </ac:inkMkLst>
        </pc:inkChg>
        <pc:inkChg chg="add mod">
          <ac:chgData name="Kokchun Giang" userId="67e2125d-ec8c-4323-9653-9824a2ad815f" providerId="ADAL" clId="{DCC54989-7FD2-5047-809B-27BA7E8DEEE2}" dt="2024-01-25T18:16:44.107" v="1667"/>
          <ac:inkMkLst>
            <pc:docMk/>
            <pc:sldMk cId="3308498511" sldId="334"/>
            <ac:inkMk id="473" creationId="{E5997B3A-A54F-D16C-7C90-D24EB3CDE0A4}"/>
          </ac:inkMkLst>
        </pc:inkChg>
        <pc:inkChg chg="add del mod">
          <ac:chgData name="Kokchun Giang" userId="67e2125d-ec8c-4323-9653-9824a2ad815f" providerId="ADAL" clId="{DCC54989-7FD2-5047-809B-27BA7E8DEEE2}" dt="2024-01-25T20:05:18.833" v="1687" actId="9405"/>
          <ac:inkMkLst>
            <pc:docMk/>
            <pc:sldMk cId="3308498511" sldId="334"/>
            <ac:inkMk id="479" creationId="{4B4D2938-F8E5-11E3-A6B2-95792BB1BC20}"/>
          </ac:inkMkLst>
        </pc:inkChg>
        <pc:inkChg chg="add del mod">
          <ac:chgData name="Kokchun Giang" userId="67e2125d-ec8c-4323-9653-9824a2ad815f" providerId="ADAL" clId="{DCC54989-7FD2-5047-809B-27BA7E8DEEE2}" dt="2024-01-25T20:05:18.572" v="1686" actId="9405"/>
          <ac:inkMkLst>
            <pc:docMk/>
            <pc:sldMk cId="3308498511" sldId="334"/>
            <ac:inkMk id="480" creationId="{4D3C31ED-5E1B-9650-363E-B9F713C0FF1D}"/>
          </ac:inkMkLst>
        </pc:inkChg>
        <pc:inkChg chg="add del mod">
          <ac:chgData name="Kokchun Giang" userId="67e2125d-ec8c-4323-9653-9824a2ad815f" providerId="ADAL" clId="{DCC54989-7FD2-5047-809B-27BA7E8DEEE2}" dt="2024-01-25T20:05:18.345" v="1685" actId="9405"/>
          <ac:inkMkLst>
            <pc:docMk/>
            <pc:sldMk cId="3308498511" sldId="334"/>
            <ac:inkMk id="481" creationId="{D9B19163-8448-2F26-1791-F2679818EBFB}"/>
          </ac:inkMkLst>
        </pc:inkChg>
        <pc:inkChg chg="add del mod">
          <ac:chgData name="Kokchun Giang" userId="67e2125d-ec8c-4323-9653-9824a2ad815f" providerId="ADAL" clId="{DCC54989-7FD2-5047-809B-27BA7E8DEEE2}" dt="2024-01-25T20:05:18.091" v="1684" actId="9405"/>
          <ac:inkMkLst>
            <pc:docMk/>
            <pc:sldMk cId="3308498511" sldId="334"/>
            <ac:inkMk id="482" creationId="{9591A708-DFFF-7954-CD7F-2FAB753B96FD}"/>
          </ac:inkMkLst>
        </pc:inkChg>
        <pc:inkChg chg="add del mod">
          <ac:chgData name="Kokchun Giang" userId="67e2125d-ec8c-4323-9653-9824a2ad815f" providerId="ADAL" clId="{DCC54989-7FD2-5047-809B-27BA7E8DEEE2}" dt="2024-01-25T20:05:17.691" v="1683"/>
          <ac:inkMkLst>
            <pc:docMk/>
            <pc:sldMk cId="3308498511" sldId="334"/>
            <ac:inkMk id="483" creationId="{AE992AF5-B253-DF29-80FB-9A2A63789EEA}"/>
          </ac:inkMkLst>
        </pc:inkChg>
        <pc:inkChg chg="add mod">
          <ac:chgData name="Kokchun Giang" userId="67e2125d-ec8c-4323-9653-9824a2ad815f" providerId="ADAL" clId="{DCC54989-7FD2-5047-809B-27BA7E8DEEE2}" dt="2024-01-25T20:05:29.428" v="1691"/>
          <ac:inkMkLst>
            <pc:docMk/>
            <pc:sldMk cId="3308498511" sldId="334"/>
            <ac:inkMk id="491" creationId="{3CC66613-1535-CA44-4435-2011DC8D0F8A}"/>
          </ac:inkMkLst>
        </pc:inkChg>
        <pc:inkChg chg="add mod">
          <ac:chgData name="Kokchun Giang" userId="67e2125d-ec8c-4323-9653-9824a2ad815f" providerId="ADAL" clId="{DCC54989-7FD2-5047-809B-27BA7E8DEEE2}" dt="2024-01-25T20:05:29.428" v="1691"/>
          <ac:inkMkLst>
            <pc:docMk/>
            <pc:sldMk cId="3308498511" sldId="334"/>
            <ac:inkMk id="494" creationId="{EBEC262C-EDD1-E03C-B59B-160053A3D07F}"/>
          </ac:inkMkLst>
        </pc:inkChg>
        <pc:inkChg chg="add del mod">
          <ac:chgData name="Kokchun Giang" userId="67e2125d-ec8c-4323-9653-9824a2ad815f" providerId="ADAL" clId="{DCC54989-7FD2-5047-809B-27BA7E8DEEE2}" dt="2024-01-25T20:05:48.735" v="1705" actId="9405"/>
          <ac:inkMkLst>
            <pc:docMk/>
            <pc:sldMk cId="3308498511" sldId="334"/>
            <ac:inkMk id="496" creationId="{EF632C19-56E9-66C8-4090-8558619F8C32}"/>
          </ac:inkMkLst>
        </pc:inkChg>
        <pc:inkChg chg="add del mod">
          <ac:chgData name="Kokchun Giang" userId="67e2125d-ec8c-4323-9653-9824a2ad815f" providerId="ADAL" clId="{DCC54989-7FD2-5047-809B-27BA7E8DEEE2}" dt="2024-01-25T20:05:48.145" v="1704"/>
          <ac:inkMkLst>
            <pc:docMk/>
            <pc:sldMk cId="3308498511" sldId="334"/>
            <ac:inkMk id="497" creationId="{ED5E84B1-3396-A46B-ECDA-B4CD0F140B71}"/>
          </ac:inkMkLst>
        </pc:inkChg>
        <pc:inkChg chg="add del mod">
          <ac:chgData name="Kokchun Giang" userId="67e2125d-ec8c-4323-9653-9824a2ad815f" providerId="ADAL" clId="{DCC54989-7FD2-5047-809B-27BA7E8DEEE2}" dt="2024-01-25T20:05:47.755" v="1702" actId="9405"/>
          <ac:inkMkLst>
            <pc:docMk/>
            <pc:sldMk cId="3308498511" sldId="334"/>
            <ac:inkMk id="499" creationId="{897EDB12-9E21-3027-7081-D284E23CC7E0}"/>
          </ac:inkMkLst>
        </pc:inkChg>
        <pc:inkChg chg="add del mod">
          <ac:chgData name="Kokchun Giang" userId="67e2125d-ec8c-4323-9653-9824a2ad815f" providerId="ADAL" clId="{DCC54989-7FD2-5047-809B-27BA7E8DEEE2}" dt="2024-01-25T20:05:47.529" v="1701" actId="9405"/>
          <ac:inkMkLst>
            <pc:docMk/>
            <pc:sldMk cId="3308498511" sldId="334"/>
            <ac:inkMk id="500" creationId="{AB0A7CFF-EA38-A507-AE24-5EAEB344E363}"/>
          </ac:inkMkLst>
        </pc:inkChg>
        <pc:inkChg chg="add del mod">
          <ac:chgData name="Kokchun Giang" userId="67e2125d-ec8c-4323-9653-9824a2ad815f" providerId="ADAL" clId="{DCC54989-7FD2-5047-809B-27BA7E8DEEE2}" dt="2024-01-25T20:05:47.330" v="1700"/>
          <ac:inkMkLst>
            <pc:docMk/>
            <pc:sldMk cId="3308498511" sldId="334"/>
            <ac:inkMk id="501" creationId="{F780C2C0-1B75-24F1-D795-021ECC776E43}"/>
          </ac:inkMkLst>
        </pc:inkChg>
        <pc:inkChg chg="add mod">
          <ac:chgData name="Kokchun Giang" userId="67e2125d-ec8c-4323-9653-9824a2ad815f" providerId="ADAL" clId="{DCC54989-7FD2-5047-809B-27BA7E8DEEE2}" dt="2024-01-25T20:05:52.001" v="1716"/>
          <ac:inkMkLst>
            <pc:docMk/>
            <pc:sldMk cId="3308498511" sldId="334"/>
            <ac:inkMk id="503" creationId="{E1C719B9-BC49-981C-7B21-E7FFB4192A41}"/>
          </ac:inkMkLst>
        </pc:inkChg>
        <pc:inkChg chg="add mod">
          <ac:chgData name="Kokchun Giang" userId="67e2125d-ec8c-4323-9653-9824a2ad815f" providerId="ADAL" clId="{DCC54989-7FD2-5047-809B-27BA7E8DEEE2}" dt="2024-01-25T20:05:52.001" v="1716"/>
          <ac:inkMkLst>
            <pc:docMk/>
            <pc:sldMk cId="3308498511" sldId="334"/>
            <ac:inkMk id="504" creationId="{FB42FFC2-4BB5-277F-F624-A025AADC65B9}"/>
          </ac:inkMkLst>
        </pc:inkChg>
        <pc:inkChg chg="add mod">
          <ac:chgData name="Kokchun Giang" userId="67e2125d-ec8c-4323-9653-9824a2ad815f" providerId="ADAL" clId="{DCC54989-7FD2-5047-809B-27BA7E8DEEE2}" dt="2024-01-25T20:05:52.001" v="1716"/>
          <ac:inkMkLst>
            <pc:docMk/>
            <pc:sldMk cId="3308498511" sldId="334"/>
            <ac:inkMk id="505" creationId="{1E30FE23-13B7-BD50-246E-70CEA6F232D3}"/>
          </ac:inkMkLst>
        </pc:inkChg>
        <pc:inkChg chg="add mod">
          <ac:chgData name="Kokchun Giang" userId="67e2125d-ec8c-4323-9653-9824a2ad815f" providerId="ADAL" clId="{DCC54989-7FD2-5047-809B-27BA7E8DEEE2}" dt="2024-01-25T20:05:52.001" v="1716"/>
          <ac:inkMkLst>
            <pc:docMk/>
            <pc:sldMk cId="3308498511" sldId="334"/>
            <ac:inkMk id="506" creationId="{DC66B2F6-A91B-343A-9D04-C005A9E99406}"/>
          </ac:inkMkLst>
        </pc:inkChg>
        <pc:inkChg chg="add mod">
          <ac:chgData name="Kokchun Giang" userId="67e2125d-ec8c-4323-9653-9824a2ad815f" providerId="ADAL" clId="{DCC54989-7FD2-5047-809B-27BA7E8DEEE2}" dt="2024-01-25T20:05:52.001" v="1716"/>
          <ac:inkMkLst>
            <pc:docMk/>
            <pc:sldMk cId="3308498511" sldId="334"/>
            <ac:inkMk id="507" creationId="{32237F35-FB6A-116A-7AE4-FEFC00A3647E}"/>
          </ac:inkMkLst>
        </pc:inkChg>
        <pc:inkChg chg="add mod">
          <ac:chgData name="Kokchun Giang" userId="67e2125d-ec8c-4323-9653-9824a2ad815f" providerId="ADAL" clId="{DCC54989-7FD2-5047-809B-27BA7E8DEEE2}" dt="2024-01-25T20:05:52.001" v="1716"/>
          <ac:inkMkLst>
            <pc:docMk/>
            <pc:sldMk cId="3308498511" sldId="334"/>
            <ac:inkMk id="508" creationId="{5DFD3170-055B-5B66-95DC-FA1FCCAEA2B6}"/>
          </ac:inkMkLst>
        </pc:inkChg>
        <pc:inkChg chg="add mod">
          <ac:chgData name="Kokchun Giang" userId="67e2125d-ec8c-4323-9653-9824a2ad815f" providerId="ADAL" clId="{DCC54989-7FD2-5047-809B-27BA7E8DEEE2}" dt="2024-01-25T20:05:52.001" v="1716"/>
          <ac:inkMkLst>
            <pc:docMk/>
            <pc:sldMk cId="3308498511" sldId="334"/>
            <ac:inkMk id="510" creationId="{68F9C5A2-EE6C-7AA4-C254-5460DD23DB88}"/>
          </ac:inkMkLst>
        </pc:inkChg>
        <pc:inkChg chg="add mod">
          <ac:chgData name="Kokchun Giang" userId="67e2125d-ec8c-4323-9653-9824a2ad815f" providerId="ADAL" clId="{DCC54989-7FD2-5047-809B-27BA7E8DEEE2}" dt="2024-01-25T20:05:52.001" v="1716"/>
          <ac:inkMkLst>
            <pc:docMk/>
            <pc:sldMk cId="3308498511" sldId="334"/>
            <ac:inkMk id="511" creationId="{21D3CE17-9081-94E7-D222-11DE0706B3D1}"/>
          </ac:inkMkLst>
        </pc:inkChg>
        <pc:inkChg chg="add mod">
          <ac:chgData name="Kokchun Giang" userId="67e2125d-ec8c-4323-9653-9824a2ad815f" providerId="ADAL" clId="{DCC54989-7FD2-5047-809B-27BA7E8DEEE2}" dt="2024-01-25T20:05:52.001" v="1716"/>
          <ac:inkMkLst>
            <pc:docMk/>
            <pc:sldMk cId="3308498511" sldId="334"/>
            <ac:inkMk id="512" creationId="{FD1F977A-416D-9CE2-E16D-E4E82AA941F4}"/>
          </ac:inkMkLst>
        </pc:inkChg>
        <pc:inkChg chg="add mod">
          <ac:chgData name="Kokchun Giang" userId="67e2125d-ec8c-4323-9653-9824a2ad815f" providerId="ADAL" clId="{DCC54989-7FD2-5047-809B-27BA7E8DEEE2}" dt="2024-01-25T20:05:52.001" v="1716"/>
          <ac:inkMkLst>
            <pc:docMk/>
            <pc:sldMk cId="3308498511" sldId="334"/>
            <ac:inkMk id="513" creationId="{AEE383AF-947A-452E-BBBD-ACDF610C868A}"/>
          </ac:inkMkLst>
        </pc:inkChg>
        <pc:inkChg chg="add mod">
          <ac:chgData name="Kokchun Giang" userId="67e2125d-ec8c-4323-9653-9824a2ad815f" providerId="ADAL" clId="{DCC54989-7FD2-5047-809B-27BA7E8DEEE2}" dt="2024-01-25T20:05:58.015" v="1734"/>
          <ac:inkMkLst>
            <pc:docMk/>
            <pc:sldMk cId="3308498511" sldId="334"/>
            <ac:inkMk id="515" creationId="{C40F464F-B736-E4B7-D87E-3EBA47F8E65D}"/>
          </ac:inkMkLst>
        </pc:inkChg>
        <pc:inkChg chg="add mod">
          <ac:chgData name="Kokchun Giang" userId="67e2125d-ec8c-4323-9653-9824a2ad815f" providerId="ADAL" clId="{DCC54989-7FD2-5047-809B-27BA7E8DEEE2}" dt="2024-01-25T20:05:58.015" v="1734"/>
          <ac:inkMkLst>
            <pc:docMk/>
            <pc:sldMk cId="3308498511" sldId="334"/>
            <ac:inkMk id="516" creationId="{B1D6D348-B898-6F3E-3C6D-89CDA9B72005}"/>
          </ac:inkMkLst>
        </pc:inkChg>
        <pc:inkChg chg="add mod">
          <ac:chgData name="Kokchun Giang" userId="67e2125d-ec8c-4323-9653-9824a2ad815f" providerId="ADAL" clId="{DCC54989-7FD2-5047-809B-27BA7E8DEEE2}" dt="2024-01-25T20:05:58.015" v="1734"/>
          <ac:inkMkLst>
            <pc:docMk/>
            <pc:sldMk cId="3308498511" sldId="334"/>
            <ac:inkMk id="517" creationId="{72E24319-463F-A9B9-FD47-3A0B8B1C3A9D}"/>
          </ac:inkMkLst>
        </pc:inkChg>
        <pc:inkChg chg="add mod">
          <ac:chgData name="Kokchun Giang" userId="67e2125d-ec8c-4323-9653-9824a2ad815f" providerId="ADAL" clId="{DCC54989-7FD2-5047-809B-27BA7E8DEEE2}" dt="2024-01-25T20:05:58.015" v="1734"/>
          <ac:inkMkLst>
            <pc:docMk/>
            <pc:sldMk cId="3308498511" sldId="334"/>
            <ac:inkMk id="518" creationId="{343BE54A-8E02-2B53-0DB2-90212FC46338}"/>
          </ac:inkMkLst>
        </pc:inkChg>
        <pc:inkChg chg="add mod">
          <ac:chgData name="Kokchun Giang" userId="67e2125d-ec8c-4323-9653-9824a2ad815f" providerId="ADAL" clId="{DCC54989-7FD2-5047-809B-27BA7E8DEEE2}" dt="2024-01-25T20:05:58.015" v="1734"/>
          <ac:inkMkLst>
            <pc:docMk/>
            <pc:sldMk cId="3308498511" sldId="334"/>
            <ac:inkMk id="519" creationId="{8CB97516-D9D4-5060-3B63-27F1A47A4594}"/>
          </ac:inkMkLst>
        </pc:inkChg>
        <pc:inkChg chg="add mod">
          <ac:chgData name="Kokchun Giang" userId="67e2125d-ec8c-4323-9653-9824a2ad815f" providerId="ADAL" clId="{DCC54989-7FD2-5047-809B-27BA7E8DEEE2}" dt="2024-01-25T20:05:58.015" v="1734"/>
          <ac:inkMkLst>
            <pc:docMk/>
            <pc:sldMk cId="3308498511" sldId="334"/>
            <ac:inkMk id="520" creationId="{A28BE7EC-C7FB-BDAE-8C4E-A793D8D14420}"/>
          </ac:inkMkLst>
        </pc:inkChg>
        <pc:inkChg chg="add mod">
          <ac:chgData name="Kokchun Giang" userId="67e2125d-ec8c-4323-9653-9824a2ad815f" providerId="ADAL" clId="{DCC54989-7FD2-5047-809B-27BA7E8DEEE2}" dt="2024-01-25T20:05:58.015" v="1734"/>
          <ac:inkMkLst>
            <pc:docMk/>
            <pc:sldMk cId="3308498511" sldId="334"/>
            <ac:inkMk id="521" creationId="{0C050E2F-26C1-B1B4-2934-E16ACB45B171}"/>
          </ac:inkMkLst>
        </pc:inkChg>
        <pc:inkChg chg="add mod">
          <ac:chgData name="Kokchun Giang" userId="67e2125d-ec8c-4323-9653-9824a2ad815f" providerId="ADAL" clId="{DCC54989-7FD2-5047-809B-27BA7E8DEEE2}" dt="2024-01-25T20:05:58.015" v="1734"/>
          <ac:inkMkLst>
            <pc:docMk/>
            <pc:sldMk cId="3308498511" sldId="334"/>
            <ac:inkMk id="522" creationId="{3982D345-0E50-704A-45C4-B068BD35611F}"/>
          </ac:inkMkLst>
        </pc:inkChg>
        <pc:inkChg chg="add mod">
          <ac:chgData name="Kokchun Giang" userId="67e2125d-ec8c-4323-9653-9824a2ad815f" providerId="ADAL" clId="{DCC54989-7FD2-5047-809B-27BA7E8DEEE2}" dt="2024-01-25T20:05:58.015" v="1734"/>
          <ac:inkMkLst>
            <pc:docMk/>
            <pc:sldMk cId="3308498511" sldId="334"/>
            <ac:inkMk id="523" creationId="{3BA49E3C-0A6E-3F6F-30D9-048BD789028B}"/>
          </ac:inkMkLst>
        </pc:inkChg>
        <pc:inkChg chg="add mod">
          <ac:chgData name="Kokchun Giang" userId="67e2125d-ec8c-4323-9653-9824a2ad815f" providerId="ADAL" clId="{DCC54989-7FD2-5047-809B-27BA7E8DEEE2}" dt="2024-01-25T20:05:58.015" v="1734"/>
          <ac:inkMkLst>
            <pc:docMk/>
            <pc:sldMk cId="3308498511" sldId="334"/>
            <ac:inkMk id="524" creationId="{9F5CD073-48D6-0A7F-12B3-61ED863BB947}"/>
          </ac:inkMkLst>
        </pc:inkChg>
        <pc:inkChg chg="add mod">
          <ac:chgData name="Kokchun Giang" userId="67e2125d-ec8c-4323-9653-9824a2ad815f" providerId="ADAL" clId="{DCC54989-7FD2-5047-809B-27BA7E8DEEE2}" dt="2024-01-25T20:05:58.015" v="1734"/>
          <ac:inkMkLst>
            <pc:docMk/>
            <pc:sldMk cId="3308498511" sldId="334"/>
            <ac:inkMk id="525" creationId="{A18B4052-5E27-E27E-3E7E-1CBF55D4AF78}"/>
          </ac:inkMkLst>
        </pc:inkChg>
        <pc:inkChg chg="add mod">
          <ac:chgData name="Kokchun Giang" userId="67e2125d-ec8c-4323-9653-9824a2ad815f" providerId="ADAL" clId="{DCC54989-7FD2-5047-809B-27BA7E8DEEE2}" dt="2024-01-25T20:05:58.015" v="1734"/>
          <ac:inkMkLst>
            <pc:docMk/>
            <pc:sldMk cId="3308498511" sldId="334"/>
            <ac:inkMk id="526" creationId="{4951F0A2-A41B-2811-C3E1-89A43A6C5492}"/>
          </ac:inkMkLst>
        </pc:inkChg>
        <pc:inkChg chg="add mod">
          <ac:chgData name="Kokchun Giang" userId="67e2125d-ec8c-4323-9653-9824a2ad815f" providerId="ADAL" clId="{DCC54989-7FD2-5047-809B-27BA7E8DEEE2}" dt="2024-01-25T20:05:58.015" v="1734"/>
          <ac:inkMkLst>
            <pc:docMk/>
            <pc:sldMk cId="3308498511" sldId="334"/>
            <ac:inkMk id="527" creationId="{54D986C0-03A5-ECC5-8443-201126DD4CAD}"/>
          </ac:inkMkLst>
        </pc:inkChg>
        <pc:inkChg chg="add mod">
          <ac:chgData name="Kokchun Giang" userId="67e2125d-ec8c-4323-9653-9824a2ad815f" providerId="ADAL" clId="{DCC54989-7FD2-5047-809B-27BA7E8DEEE2}" dt="2024-01-25T20:05:58.015" v="1734"/>
          <ac:inkMkLst>
            <pc:docMk/>
            <pc:sldMk cId="3308498511" sldId="334"/>
            <ac:inkMk id="528" creationId="{447D6F61-D8D5-F5F4-5D09-D191325CDCB4}"/>
          </ac:inkMkLst>
        </pc:inkChg>
        <pc:inkChg chg="add mod">
          <ac:chgData name="Kokchun Giang" userId="67e2125d-ec8c-4323-9653-9824a2ad815f" providerId="ADAL" clId="{DCC54989-7FD2-5047-809B-27BA7E8DEEE2}" dt="2024-01-25T20:05:58.015" v="1734"/>
          <ac:inkMkLst>
            <pc:docMk/>
            <pc:sldMk cId="3308498511" sldId="334"/>
            <ac:inkMk id="529" creationId="{79BAD205-F891-ABDE-A58E-F08C7FCECA78}"/>
          </ac:inkMkLst>
        </pc:inkChg>
        <pc:inkChg chg="add mod">
          <ac:chgData name="Kokchun Giang" userId="67e2125d-ec8c-4323-9653-9824a2ad815f" providerId="ADAL" clId="{DCC54989-7FD2-5047-809B-27BA7E8DEEE2}" dt="2024-01-25T20:05:58.015" v="1734"/>
          <ac:inkMkLst>
            <pc:docMk/>
            <pc:sldMk cId="3308498511" sldId="334"/>
            <ac:inkMk id="530" creationId="{22F6AF56-CBD6-C811-B85E-47BC48E3CAB3}"/>
          </ac:inkMkLst>
        </pc:inkChg>
        <pc:inkChg chg="add mod">
          <ac:chgData name="Kokchun Giang" userId="67e2125d-ec8c-4323-9653-9824a2ad815f" providerId="ADAL" clId="{DCC54989-7FD2-5047-809B-27BA7E8DEEE2}" dt="2024-01-25T20:05:58.015" v="1734"/>
          <ac:inkMkLst>
            <pc:docMk/>
            <pc:sldMk cId="3308498511" sldId="334"/>
            <ac:inkMk id="531" creationId="{F0A37327-B4E3-4B7E-00D2-0E3AFA6AEEF1}"/>
          </ac:inkMkLst>
        </pc:inkChg>
        <pc:inkChg chg="add mod">
          <ac:chgData name="Kokchun Giang" userId="67e2125d-ec8c-4323-9653-9824a2ad815f" providerId="ADAL" clId="{DCC54989-7FD2-5047-809B-27BA7E8DEEE2}" dt="2024-01-25T20:06:05.690" v="1749"/>
          <ac:inkMkLst>
            <pc:docMk/>
            <pc:sldMk cId="3308498511" sldId="334"/>
            <ac:inkMk id="535" creationId="{A88CD393-64B7-FED4-E010-0264C359656A}"/>
          </ac:inkMkLst>
        </pc:inkChg>
        <pc:inkChg chg="add mod">
          <ac:chgData name="Kokchun Giang" userId="67e2125d-ec8c-4323-9653-9824a2ad815f" providerId="ADAL" clId="{DCC54989-7FD2-5047-809B-27BA7E8DEEE2}" dt="2024-01-25T20:06:05.690" v="1749"/>
          <ac:inkMkLst>
            <pc:docMk/>
            <pc:sldMk cId="3308498511" sldId="334"/>
            <ac:inkMk id="536" creationId="{158FCE42-C234-56C3-8F15-8C40CF8BF557}"/>
          </ac:inkMkLst>
        </pc:inkChg>
        <pc:inkChg chg="add mod">
          <ac:chgData name="Kokchun Giang" userId="67e2125d-ec8c-4323-9653-9824a2ad815f" providerId="ADAL" clId="{DCC54989-7FD2-5047-809B-27BA7E8DEEE2}" dt="2024-01-25T20:06:05.690" v="1749"/>
          <ac:inkMkLst>
            <pc:docMk/>
            <pc:sldMk cId="3308498511" sldId="334"/>
            <ac:inkMk id="537" creationId="{E287AE83-3C05-B478-8219-8D11F7347361}"/>
          </ac:inkMkLst>
        </pc:inkChg>
        <pc:inkChg chg="add mod">
          <ac:chgData name="Kokchun Giang" userId="67e2125d-ec8c-4323-9653-9824a2ad815f" providerId="ADAL" clId="{DCC54989-7FD2-5047-809B-27BA7E8DEEE2}" dt="2024-01-25T20:06:05.690" v="1749"/>
          <ac:inkMkLst>
            <pc:docMk/>
            <pc:sldMk cId="3308498511" sldId="334"/>
            <ac:inkMk id="538" creationId="{F62891C4-6747-F08D-A268-ECB102868375}"/>
          </ac:inkMkLst>
        </pc:inkChg>
        <pc:inkChg chg="add mod">
          <ac:chgData name="Kokchun Giang" userId="67e2125d-ec8c-4323-9653-9824a2ad815f" providerId="ADAL" clId="{DCC54989-7FD2-5047-809B-27BA7E8DEEE2}" dt="2024-01-25T20:06:05.690" v="1749"/>
          <ac:inkMkLst>
            <pc:docMk/>
            <pc:sldMk cId="3308498511" sldId="334"/>
            <ac:inkMk id="539" creationId="{FABEF318-72DF-8C01-24E4-9813EAAD168C}"/>
          </ac:inkMkLst>
        </pc:inkChg>
        <pc:inkChg chg="add mod">
          <ac:chgData name="Kokchun Giang" userId="67e2125d-ec8c-4323-9653-9824a2ad815f" providerId="ADAL" clId="{DCC54989-7FD2-5047-809B-27BA7E8DEEE2}" dt="2024-01-25T20:06:05.690" v="1749"/>
          <ac:inkMkLst>
            <pc:docMk/>
            <pc:sldMk cId="3308498511" sldId="334"/>
            <ac:inkMk id="540" creationId="{B56BD45C-6F62-BC61-64F0-B50C221DF9E1}"/>
          </ac:inkMkLst>
        </pc:inkChg>
        <pc:inkChg chg="add mod">
          <ac:chgData name="Kokchun Giang" userId="67e2125d-ec8c-4323-9653-9824a2ad815f" providerId="ADAL" clId="{DCC54989-7FD2-5047-809B-27BA7E8DEEE2}" dt="2024-01-25T20:06:05.690" v="1749"/>
          <ac:inkMkLst>
            <pc:docMk/>
            <pc:sldMk cId="3308498511" sldId="334"/>
            <ac:inkMk id="541" creationId="{0DDAE2F5-2E57-C352-CEEF-1B6AE088518B}"/>
          </ac:inkMkLst>
        </pc:inkChg>
        <pc:inkChg chg="add mod">
          <ac:chgData name="Kokchun Giang" userId="67e2125d-ec8c-4323-9653-9824a2ad815f" providerId="ADAL" clId="{DCC54989-7FD2-5047-809B-27BA7E8DEEE2}" dt="2024-01-25T20:06:05.690" v="1749"/>
          <ac:inkMkLst>
            <pc:docMk/>
            <pc:sldMk cId="3308498511" sldId="334"/>
            <ac:inkMk id="542" creationId="{3828C3C5-FA3B-868B-A8F9-B50B36A4B995}"/>
          </ac:inkMkLst>
        </pc:inkChg>
        <pc:inkChg chg="add mod">
          <ac:chgData name="Kokchun Giang" userId="67e2125d-ec8c-4323-9653-9824a2ad815f" providerId="ADAL" clId="{DCC54989-7FD2-5047-809B-27BA7E8DEEE2}" dt="2024-01-25T20:06:05.690" v="1749"/>
          <ac:inkMkLst>
            <pc:docMk/>
            <pc:sldMk cId="3308498511" sldId="334"/>
            <ac:inkMk id="543" creationId="{6705C795-E662-C4AE-79DD-9843E3E03F29}"/>
          </ac:inkMkLst>
        </pc:inkChg>
        <pc:inkChg chg="add mod">
          <ac:chgData name="Kokchun Giang" userId="67e2125d-ec8c-4323-9653-9824a2ad815f" providerId="ADAL" clId="{DCC54989-7FD2-5047-809B-27BA7E8DEEE2}" dt="2024-01-25T20:06:05.690" v="1749"/>
          <ac:inkMkLst>
            <pc:docMk/>
            <pc:sldMk cId="3308498511" sldId="334"/>
            <ac:inkMk id="544" creationId="{2B6EF9DD-EA72-5000-3719-449B456914EC}"/>
          </ac:inkMkLst>
        </pc:inkChg>
        <pc:inkChg chg="add mod">
          <ac:chgData name="Kokchun Giang" userId="67e2125d-ec8c-4323-9653-9824a2ad815f" providerId="ADAL" clId="{DCC54989-7FD2-5047-809B-27BA7E8DEEE2}" dt="2024-01-25T20:06:05.690" v="1749"/>
          <ac:inkMkLst>
            <pc:docMk/>
            <pc:sldMk cId="3308498511" sldId="334"/>
            <ac:inkMk id="545" creationId="{10E0659D-5722-949D-2D57-58BE7B30CD55}"/>
          </ac:inkMkLst>
        </pc:inkChg>
        <pc:inkChg chg="add mod">
          <ac:chgData name="Kokchun Giang" userId="67e2125d-ec8c-4323-9653-9824a2ad815f" providerId="ADAL" clId="{DCC54989-7FD2-5047-809B-27BA7E8DEEE2}" dt="2024-01-25T20:06:05.690" v="1749"/>
          <ac:inkMkLst>
            <pc:docMk/>
            <pc:sldMk cId="3308498511" sldId="334"/>
            <ac:inkMk id="546" creationId="{98036E02-61EC-07AE-F2BE-AC0EFDBB2403}"/>
          </ac:inkMkLst>
        </pc:inkChg>
        <pc:inkChg chg="add mod">
          <ac:chgData name="Kokchun Giang" userId="67e2125d-ec8c-4323-9653-9824a2ad815f" providerId="ADAL" clId="{DCC54989-7FD2-5047-809B-27BA7E8DEEE2}" dt="2024-01-25T20:06:05.690" v="1749"/>
          <ac:inkMkLst>
            <pc:docMk/>
            <pc:sldMk cId="3308498511" sldId="334"/>
            <ac:inkMk id="548" creationId="{818783E9-3E9A-579B-74F4-8F8509E3861D}"/>
          </ac:inkMkLst>
        </pc:inkChg>
        <pc:inkChg chg="add del mod">
          <ac:chgData name="Kokchun Giang" userId="67e2125d-ec8c-4323-9653-9824a2ad815f" providerId="ADAL" clId="{DCC54989-7FD2-5047-809B-27BA7E8DEEE2}" dt="2024-01-25T20:06:44.325" v="1779" actId="9405"/>
          <ac:inkMkLst>
            <pc:docMk/>
            <pc:sldMk cId="3308498511" sldId="334"/>
            <ac:inkMk id="550" creationId="{1E511C7B-07E0-F06B-5858-BE8F8B7E4CEC}"/>
          </ac:inkMkLst>
        </pc:inkChg>
        <pc:inkChg chg="add del mod">
          <ac:chgData name="Kokchun Giang" userId="67e2125d-ec8c-4323-9653-9824a2ad815f" providerId="ADAL" clId="{DCC54989-7FD2-5047-809B-27BA7E8DEEE2}" dt="2024-01-25T20:06:43.816" v="1778" actId="9405"/>
          <ac:inkMkLst>
            <pc:docMk/>
            <pc:sldMk cId="3308498511" sldId="334"/>
            <ac:inkMk id="551" creationId="{F1DBD49A-11AE-B2FB-4A87-33AEBDCC55DC}"/>
          </ac:inkMkLst>
        </pc:inkChg>
        <pc:inkChg chg="add del mod">
          <ac:chgData name="Kokchun Giang" userId="67e2125d-ec8c-4323-9653-9824a2ad815f" providerId="ADAL" clId="{DCC54989-7FD2-5047-809B-27BA7E8DEEE2}" dt="2024-01-25T20:06:43.532" v="1777" actId="9405"/>
          <ac:inkMkLst>
            <pc:docMk/>
            <pc:sldMk cId="3308498511" sldId="334"/>
            <ac:inkMk id="552" creationId="{7551EDCF-FD9C-9AA1-A29C-FA5DD5ED9DE2}"/>
          </ac:inkMkLst>
        </pc:inkChg>
        <pc:inkChg chg="add del mod">
          <ac:chgData name="Kokchun Giang" userId="67e2125d-ec8c-4323-9653-9824a2ad815f" providerId="ADAL" clId="{DCC54989-7FD2-5047-809B-27BA7E8DEEE2}" dt="2024-01-25T20:06:43.330" v="1776" actId="9405"/>
          <ac:inkMkLst>
            <pc:docMk/>
            <pc:sldMk cId="3308498511" sldId="334"/>
            <ac:inkMk id="553" creationId="{F1C86404-839A-BF20-D833-E64891A1223C}"/>
          </ac:inkMkLst>
        </pc:inkChg>
        <pc:inkChg chg="add del mod">
          <ac:chgData name="Kokchun Giang" userId="67e2125d-ec8c-4323-9653-9824a2ad815f" providerId="ADAL" clId="{DCC54989-7FD2-5047-809B-27BA7E8DEEE2}" dt="2024-01-25T20:06:43.068" v="1775" actId="9405"/>
          <ac:inkMkLst>
            <pc:docMk/>
            <pc:sldMk cId="3308498511" sldId="334"/>
            <ac:inkMk id="554" creationId="{A6F40E4B-A893-2B30-5212-E4BE00C7F3D4}"/>
          </ac:inkMkLst>
        </pc:inkChg>
        <pc:inkChg chg="add del mod">
          <ac:chgData name="Kokchun Giang" userId="67e2125d-ec8c-4323-9653-9824a2ad815f" providerId="ADAL" clId="{DCC54989-7FD2-5047-809B-27BA7E8DEEE2}" dt="2024-01-25T20:06:42.845" v="1774" actId="9405"/>
          <ac:inkMkLst>
            <pc:docMk/>
            <pc:sldMk cId="3308498511" sldId="334"/>
            <ac:inkMk id="555" creationId="{92C23560-DA6A-BD30-FA2A-F0FFF7C9C9C8}"/>
          </ac:inkMkLst>
        </pc:inkChg>
        <pc:inkChg chg="add del mod">
          <ac:chgData name="Kokchun Giang" userId="67e2125d-ec8c-4323-9653-9824a2ad815f" providerId="ADAL" clId="{DCC54989-7FD2-5047-809B-27BA7E8DEEE2}" dt="2024-01-25T20:06:42.623" v="1773" actId="9405"/>
          <ac:inkMkLst>
            <pc:docMk/>
            <pc:sldMk cId="3308498511" sldId="334"/>
            <ac:inkMk id="556" creationId="{4A606E8F-B5A1-B979-BCF4-5CBEE25F5445}"/>
          </ac:inkMkLst>
        </pc:inkChg>
        <pc:inkChg chg="add del mod">
          <ac:chgData name="Kokchun Giang" userId="67e2125d-ec8c-4323-9653-9824a2ad815f" providerId="ADAL" clId="{DCC54989-7FD2-5047-809B-27BA7E8DEEE2}" dt="2024-01-25T20:06:42.364" v="1772" actId="9405"/>
          <ac:inkMkLst>
            <pc:docMk/>
            <pc:sldMk cId="3308498511" sldId="334"/>
            <ac:inkMk id="557" creationId="{499A9EFE-5418-A9B2-592B-04E908870732}"/>
          </ac:inkMkLst>
        </pc:inkChg>
        <pc:inkChg chg="add del mod">
          <ac:chgData name="Kokchun Giang" userId="67e2125d-ec8c-4323-9653-9824a2ad815f" providerId="ADAL" clId="{DCC54989-7FD2-5047-809B-27BA7E8DEEE2}" dt="2024-01-25T20:06:42.078" v="1771"/>
          <ac:inkMkLst>
            <pc:docMk/>
            <pc:sldMk cId="3308498511" sldId="334"/>
            <ac:inkMk id="558" creationId="{8707805C-67AE-478A-2ABF-3BC53D2AF939}"/>
          </ac:inkMkLst>
        </pc:inkChg>
        <pc:inkChg chg="add del mod">
          <ac:chgData name="Kokchun Giang" userId="67e2125d-ec8c-4323-9653-9824a2ad815f" providerId="ADAL" clId="{DCC54989-7FD2-5047-809B-27BA7E8DEEE2}" dt="2024-01-25T20:06:24.990" v="1769" actId="9405"/>
          <ac:inkMkLst>
            <pc:docMk/>
            <pc:sldMk cId="3308498511" sldId="334"/>
            <ac:inkMk id="560" creationId="{B7718221-597F-3FDB-F06B-AEF62EA1EA71}"/>
          </ac:inkMkLst>
        </pc:inkChg>
        <pc:inkChg chg="add del mod">
          <ac:chgData name="Kokchun Giang" userId="67e2125d-ec8c-4323-9653-9824a2ad815f" providerId="ADAL" clId="{DCC54989-7FD2-5047-809B-27BA7E8DEEE2}" dt="2024-01-25T20:06:24.534" v="1768" actId="9405"/>
          <ac:inkMkLst>
            <pc:docMk/>
            <pc:sldMk cId="3308498511" sldId="334"/>
            <ac:inkMk id="561" creationId="{363C5786-98EE-026B-42D7-975E634956EA}"/>
          </ac:inkMkLst>
        </pc:inkChg>
        <pc:inkChg chg="add del mod">
          <ac:chgData name="Kokchun Giang" userId="67e2125d-ec8c-4323-9653-9824a2ad815f" providerId="ADAL" clId="{DCC54989-7FD2-5047-809B-27BA7E8DEEE2}" dt="2024-01-25T20:06:24.308" v="1767" actId="9405"/>
          <ac:inkMkLst>
            <pc:docMk/>
            <pc:sldMk cId="3308498511" sldId="334"/>
            <ac:inkMk id="562" creationId="{F2B1114D-3731-50AE-68F5-FEC5E4D1114E}"/>
          </ac:inkMkLst>
        </pc:inkChg>
        <pc:inkChg chg="add del mod">
          <ac:chgData name="Kokchun Giang" userId="67e2125d-ec8c-4323-9653-9824a2ad815f" providerId="ADAL" clId="{DCC54989-7FD2-5047-809B-27BA7E8DEEE2}" dt="2024-01-25T20:06:24.054" v="1766"/>
          <ac:inkMkLst>
            <pc:docMk/>
            <pc:sldMk cId="3308498511" sldId="334"/>
            <ac:inkMk id="563" creationId="{949BBB6C-BEEE-EA39-9DEC-380CDE66193D}"/>
          </ac:inkMkLst>
        </pc:inkChg>
        <pc:inkChg chg="add del mod">
          <ac:chgData name="Kokchun Giang" userId="67e2125d-ec8c-4323-9653-9824a2ad815f" providerId="ADAL" clId="{DCC54989-7FD2-5047-809B-27BA7E8DEEE2}" dt="2024-01-25T20:06:51.500" v="1789" actId="9405"/>
          <ac:inkMkLst>
            <pc:docMk/>
            <pc:sldMk cId="3308498511" sldId="334"/>
            <ac:inkMk id="566" creationId="{81978CCA-B524-47D5-3324-EE461AA7EE93}"/>
          </ac:inkMkLst>
        </pc:inkChg>
        <pc:inkChg chg="add del">
          <ac:chgData name="Kokchun Giang" userId="67e2125d-ec8c-4323-9653-9824a2ad815f" providerId="ADAL" clId="{DCC54989-7FD2-5047-809B-27BA7E8DEEE2}" dt="2024-01-25T20:06:51.159" v="1788" actId="9405"/>
          <ac:inkMkLst>
            <pc:docMk/>
            <pc:sldMk cId="3308498511" sldId="334"/>
            <ac:inkMk id="567" creationId="{D5A97AFA-210E-B293-A6CB-A99376ED4ABB}"/>
          </ac:inkMkLst>
        </pc:inkChg>
        <pc:inkChg chg="add del mod">
          <ac:chgData name="Kokchun Giang" userId="67e2125d-ec8c-4323-9653-9824a2ad815f" providerId="ADAL" clId="{DCC54989-7FD2-5047-809B-27BA7E8DEEE2}" dt="2024-01-25T20:06:50.942" v="1787" actId="9405"/>
          <ac:inkMkLst>
            <pc:docMk/>
            <pc:sldMk cId="3308498511" sldId="334"/>
            <ac:inkMk id="568" creationId="{264EF4F3-3D55-D717-E226-711E9C1C39C3}"/>
          </ac:inkMkLst>
        </pc:inkChg>
        <pc:inkChg chg="add del">
          <ac:chgData name="Kokchun Giang" userId="67e2125d-ec8c-4323-9653-9824a2ad815f" providerId="ADAL" clId="{DCC54989-7FD2-5047-809B-27BA7E8DEEE2}" dt="2024-01-25T20:06:50.710" v="1786"/>
          <ac:inkMkLst>
            <pc:docMk/>
            <pc:sldMk cId="3308498511" sldId="334"/>
            <ac:inkMk id="569" creationId="{0F2F62E7-DC39-65B0-9ACC-13FED6530C2E}"/>
          </ac:inkMkLst>
        </pc:inkChg>
        <pc:inkChg chg="add del mod">
          <ac:chgData name="Kokchun Giang" userId="67e2125d-ec8c-4323-9653-9824a2ad815f" providerId="ADAL" clId="{DCC54989-7FD2-5047-809B-27BA7E8DEEE2}" dt="2024-01-25T20:08:51.249" v="2021"/>
          <ac:inkMkLst>
            <pc:docMk/>
            <pc:sldMk cId="3308498511" sldId="334"/>
            <ac:inkMk id="571" creationId="{1E57257E-D054-18D2-27D0-79EBB3A16924}"/>
          </ac:inkMkLst>
        </pc:inkChg>
        <pc:inkChg chg="add del mod">
          <ac:chgData name="Kokchun Giang" userId="67e2125d-ec8c-4323-9653-9824a2ad815f" providerId="ADAL" clId="{DCC54989-7FD2-5047-809B-27BA7E8DEEE2}" dt="2024-01-25T20:08:51.228" v="1981"/>
          <ac:inkMkLst>
            <pc:docMk/>
            <pc:sldMk cId="3308498511" sldId="334"/>
            <ac:inkMk id="572" creationId="{CD44EAA9-8C4B-B980-83FC-61BF460C3949}"/>
          </ac:inkMkLst>
        </pc:inkChg>
        <pc:inkChg chg="add del mod">
          <ac:chgData name="Kokchun Giang" userId="67e2125d-ec8c-4323-9653-9824a2ad815f" providerId="ADAL" clId="{DCC54989-7FD2-5047-809B-27BA7E8DEEE2}" dt="2024-01-25T20:08:51.240" v="2005"/>
          <ac:inkMkLst>
            <pc:docMk/>
            <pc:sldMk cId="3308498511" sldId="334"/>
            <ac:inkMk id="573" creationId="{95A701AC-E5DC-F7D2-F3B9-8D4468516D48}"/>
          </ac:inkMkLst>
        </pc:inkChg>
        <pc:inkChg chg="add del mod">
          <ac:chgData name="Kokchun Giang" userId="67e2125d-ec8c-4323-9653-9824a2ad815f" providerId="ADAL" clId="{DCC54989-7FD2-5047-809B-27BA7E8DEEE2}" dt="2024-01-25T20:08:51.220" v="1966"/>
          <ac:inkMkLst>
            <pc:docMk/>
            <pc:sldMk cId="3308498511" sldId="334"/>
            <ac:inkMk id="578" creationId="{7EBEBFD0-C669-79F3-6157-630FC0822DE6}"/>
          </ac:inkMkLst>
        </pc:inkChg>
        <pc:inkChg chg="add del mod">
          <ac:chgData name="Kokchun Giang" userId="67e2125d-ec8c-4323-9653-9824a2ad815f" providerId="ADAL" clId="{DCC54989-7FD2-5047-809B-27BA7E8DEEE2}" dt="2024-01-25T20:08:51.240" v="2004"/>
          <ac:inkMkLst>
            <pc:docMk/>
            <pc:sldMk cId="3308498511" sldId="334"/>
            <ac:inkMk id="583" creationId="{84247435-28C4-E817-93C7-F83D99741F6C}"/>
          </ac:inkMkLst>
        </pc:inkChg>
        <pc:inkChg chg="add del mod">
          <ac:chgData name="Kokchun Giang" userId="67e2125d-ec8c-4323-9653-9824a2ad815f" providerId="ADAL" clId="{DCC54989-7FD2-5047-809B-27BA7E8DEEE2}" dt="2024-01-25T20:08:51.230" v="1985"/>
          <ac:inkMkLst>
            <pc:docMk/>
            <pc:sldMk cId="3308498511" sldId="334"/>
            <ac:inkMk id="586" creationId="{4712C5AA-F864-42D8-ABFF-1049A607A60C}"/>
          </ac:inkMkLst>
        </pc:inkChg>
        <pc:inkChg chg="add del mod">
          <ac:chgData name="Kokchun Giang" userId="67e2125d-ec8c-4323-9653-9824a2ad815f" providerId="ADAL" clId="{DCC54989-7FD2-5047-809B-27BA7E8DEEE2}" dt="2024-01-25T20:08:51.225" v="1977"/>
          <ac:inkMkLst>
            <pc:docMk/>
            <pc:sldMk cId="3308498511" sldId="334"/>
            <ac:inkMk id="591" creationId="{B7A682D3-584D-B380-AEC6-B503EB75FBED}"/>
          </ac:inkMkLst>
        </pc:inkChg>
        <pc:inkChg chg="add del mod">
          <ac:chgData name="Kokchun Giang" userId="67e2125d-ec8c-4323-9653-9824a2ad815f" providerId="ADAL" clId="{DCC54989-7FD2-5047-809B-27BA7E8DEEE2}" dt="2024-01-25T20:08:51.239" v="2003"/>
          <ac:inkMkLst>
            <pc:docMk/>
            <pc:sldMk cId="3308498511" sldId="334"/>
            <ac:inkMk id="592" creationId="{AE0BC412-0F95-741D-2FAD-3B57A4B43E03}"/>
          </ac:inkMkLst>
        </pc:inkChg>
        <pc:inkChg chg="add del mod">
          <ac:chgData name="Kokchun Giang" userId="67e2125d-ec8c-4323-9653-9824a2ad815f" providerId="ADAL" clId="{DCC54989-7FD2-5047-809B-27BA7E8DEEE2}" dt="2024-01-25T20:08:56.748" v="2057"/>
          <ac:inkMkLst>
            <pc:docMk/>
            <pc:sldMk cId="3308498511" sldId="334"/>
            <ac:inkMk id="594" creationId="{158F9E99-BAB6-3DB1-7955-4412A9827815}"/>
          </ac:inkMkLst>
        </pc:inkChg>
        <pc:inkChg chg="add del mod">
          <ac:chgData name="Kokchun Giang" userId="67e2125d-ec8c-4323-9653-9824a2ad815f" providerId="ADAL" clId="{DCC54989-7FD2-5047-809B-27BA7E8DEEE2}" dt="2024-01-25T20:08:56.758" v="2067"/>
          <ac:inkMkLst>
            <pc:docMk/>
            <pc:sldMk cId="3308498511" sldId="334"/>
            <ac:inkMk id="595" creationId="{6CADBE5C-06C6-9076-F41D-06F82413CC0E}"/>
          </ac:inkMkLst>
        </pc:inkChg>
        <pc:inkChg chg="add del mod">
          <ac:chgData name="Kokchun Giang" userId="67e2125d-ec8c-4323-9653-9824a2ad815f" providerId="ADAL" clId="{DCC54989-7FD2-5047-809B-27BA7E8DEEE2}" dt="2024-01-25T20:08:56.757" v="2066"/>
          <ac:inkMkLst>
            <pc:docMk/>
            <pc:sldMk cId="3308498511" sldId="334"/>
            <ac:inkMk id="596" creationId="{9294A9DF-4A88-C112-7BB4-43AA3F4A9BA1}"/>
          </ac:inkMkLst>
        </pc:inkChg>
        <pc:inkChg chg="add del mod">
          <ac:chgData name="Kokchun Giang" userId="67e2125d-ec8c-4323-9653-9824a2ad815f" providerId="ADAL" clId="{DCC54989-7FD2-5047-809B-27BA7E8DEEE2}" dt="2024-01-25T20:08:56.754" v="2063"/>
          <ac:inkMkLst>
            <pc:docMk/>
            <pc:sldMk cId="3308498511" sldId="334"/>
            <ac:inkMk id="597" creationId="{12E3E29C-90E7-6A3E-063C-F22E59192C8B}"/>
          </ac:inkMkLst>
        </pc:inkChg>
        <pc:inkChg chg="add del mod">
          <ac:chgData name="Kokchun Giang" userId="67e2125d-ec8c-4323-9653-9824a2ad815f" providerId="ADAL" clId="{DCC54989-7FD2-5047-809B-27BA7E8DEEE2}" dt="2024-01-25T20:08:56.759" v="2069"/>
          <ac:inkMkLst>
            <pc:docMk/>
            <pc:sldMk cId="3308498511" sldId="334"/>
            <ac:inkMk id="598" creationId="{29185AA1-7771-BF17-BEA3-1FCF06FD333D}"/>
          </ac:inkMkLst>
        </pc:inkChg>
        <pc:inkChg chg="add del mod">
          <ac:chgData name="Kokchun Giang" userId="67e2125d-ec8c-4323-9653-9824a2ad815f" providerId="ADAL" clId="{DCC54989-7FD2-5047-809B-27BA7E8DEEE2}" dt="2024-01-25T20:08:56.756" v="2065"/>
          <ac:inkMkLst>
            <pc:docMk/>
            <pc:sldMk cId="3308498511" sldId="334"/>
            <ac:inkMk id="599" creationId="{947E4A5A-4D71-E8D8-BE0E-6E214DE3B8CE}"/>
          </ac:inkMkLst>
        </pc:inkChg>
        <pc:inkChg chg="add del mod">
          <ac:chgData name="Kokchun Giang" userId="67e2125d-ec8c-4323-9653-9824a2ad815f" providerId="ADAL" clId="{DCC54989-7FD2-5047-809B-27BA7E8DEEE2}" dt="2024-01-25T20:08:56.750" v="2059"/>
          <ac:inkMkLst>
            <pc:docMk/>
            <pc:sldMk cId="3308498511" sldId="334"/>
            <ac:inkMk id="600" creationId="{B0CFCB21-A2CB-4664-E0CD-868D97D36173}"/>
          </ac:inkMkLst>
        </pc:inkChg>
        <pc:inkChg chg="add del mod">
          <ac:chgData name="Kokchun Giang" userId="67e2125d-ec8c-4323-9653-9824a2ad815f" providerId="ADAL" clId="{DCC54989-7FD2-5047-809B-27BA7E8DEEE2}" dt="2024-01-25T20:08:56.758" v="2068"/>
          <ac:inkMkLst>
            <pc:docMk/>
            <pc:sldMk cId="3308498511" sldId="334"/>
            <ac:inkMk id="631" creationId="{07B2F063-5B07-0F86-442E-3E2A08B69E68}"/>
          </ac:inkMkLst>
        </pc:inkChg>
        <pc:inkChg chg="add del mod">
          <ac:chgData name="Kokchun Giang" userId="67e2125d-ec8c-4323-9653-9824a2ad815f" providerId="ADAL" clId="{DCC54989-7FD2-5047-809B-27BA7E8DEEE2}" dt="2024-01-25T20:08:56.747" v="2056"/>
          <ac:inkMkLst>
            <pc:docMk/>
            <pc:sldMk cId="3308498511" sldId="334"/>
            <ac:inkMk id="638" creationId="{4ADE8F32-604E-4450-3382-1CB9A8FA7389}"/>
          </ac:inkMkLst>
        </pc:inkChg>
        <pc:inkChg chg="del">
          <ac:chgData name="Kokchun Giang" userId="67e2125d-ec8c-4323-9653-9824a2ad815f" providerId="ADAL" clId="{DCC54989-7FD2-5047-809B-27BA7E8DEEE2}" dt="2024-01-25T18:15:50.390" v="1584" actId="478"/>
          <ac:inkMkLst>
            <pc:docMk/>
            <pc:sldMk cId="3308498511" sldId="334"/>
            <ac:inkMk id="676" creationId="{20963F50-1193-E22B-EA75-304C7A79A8E7}"/>
          </ac:inkMkLst>
        </pc:inkChg>
        <pc:inkChg chg="del">
          <ac:chgData name="Kokchun Giang" userId="67e2125d-ec8c-4323-9653-9824a2ad815f" providerId="ADAL" clId="{DCC54989-7FD2-5047-809B-27BA7E8DEEE2}" dt="2024-01-25T18:15:50.390" v="1584" actId="478"/>
          <ac:inkMkLst>
            <pc:docMk/>
            <pc:sldMk cId="3308498511" sldId="334"/>
            <ac:inkMk id="677" creationId="{676CAE08-820B-DB67-55B6-14DAFA282E04}"/>
          </ac:inkMkLst>
        </pc:inkChg>
        <pc:inkChg chg="add del mod">
          <ac:chgData name="Kokchun Giang" userId="67e2125d-ec8c-4323-9653-9824a2ad815f" providerId="ADAL" clId="{DCC54989-7FD2-5047-809B-27BA7E8DEEE2}" dt="2024-01-25T20:08:56.751" v="2062"/>
          <ac:inkMkLst>
            <pc:docMk/>
            <pc:sldMk cId="3308498511" sldId="334"/>
            <ac:inkMk id="678" creationId="{99B7428B-3461-A8C6-1516-36A12C696840}"/>
          </ac:inkMkLst>
        </pc:inkChg>
        <pc:inkChg chg="add del mod">
          <ac:chgData name="Kokchun Giang" userId="67e2125d-ec8c-4323-9653-9824a2ad815f" providerId="ADAL" clId="{DCC54989-7FD2-5047-809B-27BA7E8DEEE2}" dt="2024-01-25T20:08:56.749" v="2058"/>
          <ac:inkMkLst>
            <pc:docMk/>
            <pc:sldMk cId="3308498511" sldId="334"/>
            <ac:inkMk id="679" creationId="{C82527FA-2847-4D32-E553-C8DF1BE684B5}"/>
          </ac:inkMkLst>
        </pc:inkChg>
        <pc:inkChg chg="add del mod">
          <ac:chgData name="Kokchun Giang" userId="67e2125d-ec8c-4323-9653-9824a2ad815f" providerId="ADAL" clId="{DCC54989-7FD2-5047-809B-27BA7E8DEEE2}" dt="2024-01-25T20:08:56.760" v="2072"/>
          <ac:inkMkLst>
            <pc:docMk/>
            <pc:sldMk cId="3308498511" sldId="334"/>
            <ac:inkMk id="680" creationId="{48293949-DBC0-D058-B9E8-7EA0FA423EE9}"/>
          </ac:inkMkLst>
        </pc:inkChg>
        <pc:inkChg chg="add del mod">
          <ac:chgData name="Kokchun Giang" userId="67e2125d-ec8c-4323-9653-9824a2ad815f" providerId="ADAL" clId="{DCC54989-7FD2-5047-809B-27BA7E8DEEE2}" dt="2024-01-25T20:08:51.215" v="1959"/>
          <ac:inkMkLst>
            <pc:docMk/>
            <pc:sldMk cId="3308498511" sldId="334"/>
            <ac:inkMk id="681" creationId="{B859552C-D83E-607E-9DD1-D5252D86364C}"/>
          </ac:inkMkLst>
        </pc:inkChg>
        <pc:inkChg chg="add del mod">
          <ac:chgData name="Kokchun Giang" userId="67e2125d-ec8c-4323-9653-9824a2ad815f" providerId="ADAL" clId="{DCC54989-7FD2-5047-809B-27BA7E8DEEE2}" dt="2024-01-25T20:08:51.235" v="1996"/>
          <ac:inkMkLst>
            <pc:docMk/>
            <pc:sldMk cId="3308498511" sldId="334"/>
            <ac:inkMk id="713" creationId="{A875660D-B226-C914-4D0E-0EE6E6BF7A9B}"/>
          </ac:inkMkLst>
        </pc:inkChg>
        <pc:inkChg chg="add del mod">
          <ac:chgData name="Kokchun Giang" userId="67e2125d-ec8c-4323-9653-9824a2ad815f" providerId="ADAL" clId="{DCC54989-7FD2-5047-809B-27BA7E8DEEE2}" dt="2024-01-25T20:07:42.084" v="1876" actId="9405"/>
          <ac:inkMkLst>
            <pc:docMk/>
            <pc:sldMk cId="3308498511" sldId="334"/>
            <ac:inkMk id="743" creationId="{6F964B30-DA6A-57C8-1228-F2E38E944B1F}"/>
          </ac:inkMkLst>
        </pc:inkChg>
        <pc:inkChg chg="add del mod">
          <ac:chgData name="Kokchun Giang" userId="67e2125d-ec8c-4323-9653-9824a2ad815f" providerId="ADAL" clId="{DCC54989-7FD2-5047-809B-27BA7E8DEEE2}" dt="2024-01-25T20:07:41.774" v="1875" actId="9405"/>
          <ac:inkMkLst>
            <pc:docMk/>
            <pc:sldMk cId="3308498511" sldId="334"/>
            <ac:inkMk id="744" creationId="{89F9907A-5546-42CE-B4C5-EBD8D6DA9F16}"/>
          </ac:inkMkLst>
        </pc:inkChg>
        <pc:inkChg chg="add del mod">
          <ac:chgData name="Kokchun Giang" userId="67e2125d-ec8c-4323-9653-9824a2ad815f" providerId="ADAL" clId="{DCC54989-7FD2-5047-809B-27BA7E8DEEE2}" dt="2024-01-25T20:07:41.516" v="1874" actId="9405"/>
          <ac:inkMkLst>
            <pc:docMk/>
            <pc:sldMk cId="3308498511" sldId="334"/>
            <ac:inkMk id="745" creationId="{5605B09E-4F3F-B464-6C86-F91FBF38BCEB}"/>
          </ac:inkMkLst>
        </pc:inkChg>
        <pc:inkChg chg="add del mod">
          <ac:chgData name="Kokchun Giang" userId="67e2125d-ec8c-4323-9653-9824a2ad815f" providerId="ADAL" clId="{DCC54989-7FD2-5047-809B-27BA7E8DEEE2}" dt="2024-01-25T20:07:41.270" v="1873"/>
          <ac:inkMkLst>
            <pc:docMk/>
            <pc:sldMk cId="3308498511" sldId="334"/>
            <ac:inkMk id="746" creationId="{812C87C2-3E3E-2FBF-CE96-6C3B7BC8D7C1}"/>
          </ac:inkMkLst>
        </pc:inkChg>
        <pc:inkChg chg="add del">
          <ac:chgData name="Kokchun Giang" userId="67e2125d-ec8c-4323-9653-9824a2ad815f" providerId="ADAL" clId="{DCC54989-7FD2-5047-809B-27BA7E8DEEE2}" dt="2024-01-25T20:08:51.232" v="1990"/>
          <ac:inkMkLst>
            <pc:docMk/>
            <pc:sldMk cId="3308498511" sldId="334"/>
            <ac:inkMk id="748" creationId="{5B44664B-B235-177A-87AA-6ACC853F1D8B}"/>
          </ac:inkMkLst>
        </pc:inkChg>
        <pc:inkChg chg="add del mod">
          <ac:chgData name="Kokchun Giang" userId="67e2125d-ec8c-4323-9653-9824a2ad815f" providerId="ADAL" clId="{DCC54989-7FD2-5047-809B-27BA7E8DEEE2}" dt="2024-01-25T20:08:56.761" v="2074"/>
          <ac:inkMkLst>
            <pc:docMk/>
            <pc:sldMk cId="3308498511" sldId="334"/>
            <ac:inkMk id="749" creationId="{1457E205-399E-3072-C85C-5F62C386F60E}"/>
          </ac:inkMkLst>
        </pc:inkChg>
        <pc:inkChg chg="add del mod">
          <ac:chgData name="Kokchun Giang" userId="67e2125d-ec8c-4323-9653-9824a2ad815f" providerId="ADAL" clId="{DCC54989-7FD2-5047-809B-27BA7E8DEEE2}" dt="2024-01-25T20:08:56.750" v="2060"/>
          <ac:inkMkLst>
            <pc:docMk/>
            <pc:sldMk cId="3308498511" sldId="334"/>
            <ac:inkMk id="750" creationId="{5B7497D4-B8DF-24BA-E704-6435CB0B49BE}"/>
          </ac:inkMkLst>
        </pc:inkChg>
        <pc:inkChg chg="add del mod">
          <ac:chgData name="Kokchun Giang" userId="67e2125d-ec8c-4323-9653-9824a2ad815f" providerId="ADAL" clId="{DCC54989-7FD2-5047-809B-27BA7E8DEEE2}" dt="2024-01-25T20:08:56.762" v="2075"/>
          <ac:inkMkLst>
            <pc:docMk/>
            <pc:sldMk cId="3308498511" sldId="334"/>
            <ac:inkMk id="751" creationId="{99AB7AA3-916B-DE28-9E26-05FD804A17A7}"/>
          </ac:inkMkLst>
        </pc:inkChg>
        <pc:inkChg chg="add del mod">
          <ac:chgData name="Kokchun Giang" userId="67e2125d-ec8c-4323-9653-9824a2ad815f" providerId="ADAL" clId="{DCC54989-7FD2-5047-809B-27BA7E8DEEE2}" dt="2024-01-25T20:08:56.762" v="2076"/>
          <ac:inkMkLst>
            <pc:docMk/>
            <pc:sldMk cId="3308498511" sldId="334"/>
            <ac:inkMk id="752" creationId="{249369F1-2277-CE85-14BB-5F962CC9DCB0}"/>
          </ac:inkMkLst>
        </pc:inkChg>
        <pc:inkChg chg="add del mod">
          <ac:chgData name="Kokchun Giang" userId="67e2125d-ec8c-4323-9653-9824a2ad815f" providerId="ADAL" clId="{DCC54989-7FD2-5047-809B-27BA7E8DEEE2}" dt="2024-01-25T20:08:52.759" v="2054"/>
          <ac:inkMkLst>
            <pc:docMk/>
            <pc:sldMk cId="3308498511" sldId="334"/>
            <ac:inkMk id="753" creationId="{1E0C258D-8AA0-1934-A5EC-8D4EDED40824}"/>
          </ac:inkMkLst>
        </pc:inkChg>
        <pc:inkChg chg="add del mod">
          <ac:chgData name="Kokchun Giang" userId="67e2125d-ec8c-4323-9653-9824a2ad815f" providerId="ADAL" clId="{DCC54989-7FD2-5047-809B-27BA7E8DEEE2}" dt="2024-01-25T20:08:52.498" v="2052"/>
          <ac:inkMkLst>
            <pc:docMk/>
            <pc:sldMk cId="3308498511" sldId="334"/>
            <ac:inkMk id="754" creationId="{AE456F1C-1D98-A79F-E445-24F7F9CFF932}"/>
          </ac:inkMkLst>
        </pc:inkChg>
        <pc:inkChg chg="add del mod">
          <ac:chgData name="Kokchun Giang" userId="67e2125d-ec8c-4323-9653-9824a2ad815f" providerId="ADAL" clId="{DCC54989-7FD2-5047-809B-27BA7E8DEEE2}" dt="2024-01-25T20:08:52.245" v="2048"/>
          <ac:inkMkLst>
            <pc:docMk/>
            <pc:sldMk cId="3308498511" sldId="334"/>
            <ac:inkMk id="755" creationId="{C4E2884F-C530-B4CB-D5EA-6B40D032EFAB}"/>
          </ac:inkMkLst>
        </pc:inkChg>
        <pc:inkChg chg="add del mod">
          <ac:chgData name="Kokchun Giang" userId="67e2125d-ec8c-4323-9653-9824a2ad815f" providerId="ADAL" clId="{DCC54989-7FD2-5047-809B-27BA7E8DEEE2}" dt="2024-01-25T20:07:49.491" v="1888"/>
          <ac:inkMkLst>
            <pc:docMk/>
            <pc:sldMk cId="3308498511" sldId="334"/>
            <ac:inkMk id="756" creationId="{2BD47ECB-D40A-CF08-8C7C-EBC1DF201A21}"/>
          </ac:inkMkLst>
        </pc:inkChg>
        <pc:inkChg chg="add del mod">
          <ac:chgData name="Kokchun Giang" userId="67e2125d-ec8c-4323-9653-9824a2ad815f" providerId="ADAL" clId="{DCC54989-7FD2-5047-809B-27BA7E8DEEE2}" dt="2024-01-25T20:08:52.244" v="2047"/>
          <ac:inkMkLst>
            <pc:docMk/>
            <pc:sldMk cId="3308498511" sldId="334"/>
            <ac:inkMk id="759" creationId="{503F1C42-AE0A-6915-1920-CC7784488943}"/>
          </ac:inkMkLst>
        </pc:inkChg>
        <pc:inkChg chg="add del mod">
          <ac:chgData name="Kokchun Giang" userId="67e2125d-ec8c-4323-9653-9824a2ad815f" providerId="ADAL" clId="{DCC54989-7FD2-5047-809B-27BA7E8DEEE2}" dt="2024-01-25T20:08:52.246" v="2050"/>
          <ac:inkMkLst>
            <pc:docMk/>
            <pc:sldMk cId="3308498511" sldId="334"/>
            <ac:inkMk id="760" creationId="{73A936FB-0195-DE81-ED09-74C7C2492B19}"/>
          </ac:inkMkLst>
        </pc:inkChg>
        <pc:inkChg chg="add del mod">
          <ac:chgData name="Kokchun Giang" userId="67e2125d-ec8c-4323-9653-9824a2ad815f" providerId="ADAL" clId="{DCC54989-7FD2-5047-809B-27BA7E8DEEE2}" dt="2024-01-25T20:08:51.977" v="2045"/>
          <ac:inkMkLst>
            <pc:docMk/>
            <pc:sldMk cId="3308498511" sldId="334"/>
            <ac:inkMk id="761" creationId="{F5627F0C-E31B-001D-DDB3-5FEAC1ABEDB3}"/>
          </ac:inkMkLst>
        </pc:inkChg>
        <pc:inkChg chg="add del mod">
          <ac:chgData name="Kokchun Giang" userId="67e2125d-ec8c-4323-9653-9824a2ad815f" providerId="ADAL" clId="{DCC54989-7FD2-5047-809B-27BA7E8DEEE2}" dt="2024-01-25T20:08:51.713" v="2039"/>
          <ac:inkMkLst>
            <pc:docMk/>
            <pc:sldMk cId="3308498511" sldId="334"/>
            <ac:inkMk id="762" creationId="{A730F188-5A4A-737F-8679-C988B30D9A95}"/>
          </ac:inkMkLst>
        </pc:inkChg>
        <pc:inkChg chg="add del mod">
          <ac:chgData name="Kokchun Giang" userId="67e2125d-ec8c-4323-9653-9824a2ad815f" providerId="ADAL" clId="{DCC54989-7FD2-5047-809B-27BA7E8DEEE2}" dt="2024-01-25T20:08:51.715" v="2042"/>
          <ac:inkMkLst>
            <pc:docMk/>
            <pc:sldMk cId="3308498511" sldId="334"/>
            <ac:inkMk id="770" creationId="{1ADFCFEC-9C31-1490-E67F-704D9FF7DFFA}"/>
          </ac:inkMkLst>
        </pc:inkChg>
        <pc:inkChg chg="del">
          <ac:chgData name="Kokchun Giang" userId="67e2125d-ec8c-4323-9653-9824a2ad815f" providerId="ADAL" clId="{DCC54989-7FD2-5047-809B-27BA7E8DEEE2}" dt="2024-01-25T18:15:50.390" v="1584" actId="478"/>
          <ac:inkMkLst>
            <pc:docMk/>
            <pc:sldMk cId="3308498511" sldId="334"/>
            <ac:inkMk id="778" creationId="{F4210404-9AEC-5369-C82D-C3CC18F49DF5}"/>
          </ac:inkMkLst>
        </pc:inkChg>
        <pc:inkChg chg="add del mod">
          <ac:chgData name="Kokchun Giang" userId="67e2125d-ec8c-4323-9653-9824a2ad815f" providerId="ADAL" clId="{DCC54989-7FD2-5047-809B-27BA7E8DEEE2}" dt="2024-01-25T20:08:51.369" v="2031"/>
          <ac:inkMkLst>
            <pc:docMk/>
            <pc:sldMk cId="3308498511" sldId="334"/>
            <ac:inkMk id="811" creationId="{C757BDF8-5A3F-208C-3794-14FBE14CBBEC}"/>
          </ac:inkMkLst>
        </pc:inkChg>
        <pc:inkChg chg="add del mod">
          <ac:chgData name="Kokchun Giang" userId="67e2125d-ec8c-4323-9653-9824a2ad815f" providerId="ADAL" clId="{DCC54989-7FD2-5047-809B-27BA7E8DEEE2}" dt="2024-01-25T20:08:51.715" v="2043"/>
          <ac:inkMkLst>
            <pc:docMk/>
            <pc:sldMk cId="3308498511" sldId="334"/>
            <ac:inkMk id="812" creationId="{342246F6-F043-8E98-AEAE-F73F293CA93D}"/>
          </ac:inkMkLst>
        </pc:inkChg>
        <pc:inkChg chg="add del mod">
          <ac:chgData name="Kokchun Giang" userId="67e2125d-ec8c-4323-9653-9824a2ad815f" providerId="ADAL" clId="{DCC54989-7FD2-5047-809B-27BA7E8DEEE2}" dt="2024-01-25T20:08:51.225" v="1976"/>
          <ac:inkMkLst>
            <pc:docMk/>
            <pc:sldMk cId="3308498511" sldId="334"/>
            <ac:inkMk id="813" creationId="{34DA6BCF-1831-E204-D002-317904D0C6E2}"/>
          </ac:inkMkLst>
        </pc:inkChg>
        <pc:inkChg chg="add del mod">
          <ac:chgData name="Kokchun Giang" userId="67e2125d-ec8c-4323-9653-9824a2ad815f" providerId="ADAL" clId="{DCC54989-7FD2-5047-809B-27BA7E8DEEE2}" dt="2024-01-25T20:08:51.238" v="2001"/>
          <ac:inkMkLst>
            <pc:docMk/>
            <pc:sldMk cId="3308498511" sldId="334"/>
            <ac:inkMk id="814" creationId="{105124AB-8B64-B8B8-2517-D1AB93379F5B}"/>
          </ac:inkMkLst>
        </pc:inkChg>
        <pc:inkChg chg="add del mod">
          <ac:chgData name="Kokchun Giang" userId="67e2125d-ec8c-4323-9653-9824a2ad815f" providerId="ADAL" clId="{DCC54989-7FD2-5047-809B-27BA7E8DEEE2}" dt="2024-01-25T20:08:51.249" v="2020"/>
          <ac:inkMkLst>
            <pc:docMk/>
            <pc:sldMk cId="3308498511" sldId="334"/>
            <ac:inkMk id="828" creationId="{02733E8E-7301-B582-05B0-C10626A68C7F}"/>
          </ac:inkMkLst>
        </pc:inkChg>
        <pc:inkChg chg="del">
          <ac:chgData name="Kokchun Giang" userId="67e2125d-ec8c-4323-9653-9824a2ad815f" providerId="ADAL" clId="{DCC54989-7FD2-5047-809B-27BA7E8DEEE2}" dt="2024-01-25T18:15:50.390" v="1584" actId="478"/>
          <ac:inkMkLst>
            <pc:docMk/>
            <pc:sldMk cId="3308498511" sldId="334"/>
            <ac:inkMk id="851" creationId="{F69B5198-6C22-939F-C50B-F405E5922A9D}"/>
          </ac:inkMkLst>
        </pc:inkChg>
        <pc:inkChg chg="add mod">
          <ac:chgData name="Kokchun Giang" userId="67e2125d-ec8c-4323-9653-9824a2ad815f" providerId="ADAL" clId="{DCC54989-7FD2-5047-809B-27BA7E8DEEE2}" dt="2024-01-25T20:09:05.729" v="2085"/>
          <ac:inkMkLst>
            <pc:docMk/>
            <pc:sldMk cId="3308498511" sldId="334"/>
            <ac:inkMk id="877" creationId="{4BBF6867-EDDE-A4EB-1F35-94538009BCD4}"/>
          </ac:inkMkLst>
        </pc:inkChg>
        <pc:inkChg chg="add mod">
          <ac:chgData name="Kokchun Giang" userId="67e2125d-ec8c-4323-9653-9824a2ad815f" providerId="ADAL" clId="{DCC54989-7FD2-5047-809B-27BA7E8DEEE2}" dt="2024-01-25T20:09:05.729" v="2085"/>
          <ac:inkMkLst>
            <pc:docMk/>
            <pc:sldMk cId="3308498511" sldId="334"/>
            <ac:inkMk id="878" creationId="{F31298E2-F56E-6A7C-A311-015E5F1D44F6}"/>
          </ac:inkMkLst>
        </pc:inkChg>
        <pc:inkChg chg="add mod">
          <ac:chgData name="Kokchun Giang" userId="67e2125d-ec8c-4323-9653-9824a2ad815f" providerId="ADAL" clId="{DCC54989-7FD2-5047-809B-27BA7E8DEEE2}" dt="2024-01-25T20:09:05.729" v="2085"/>
          <ac:inkMkLst>
            <pc:docMk/>
            <pc:sldMk cId="3308498511" sldId="334"/>
            <ac:inkMk id="879" creationId="{C9C0E1A2-A2A6-61FD-17BB-716B99B573A3}"/>
          </ac:inkMkLst>
        </pc:inkChg>
        <pc:inkChg chg="add mod">
          <ac:chgData name="Kokchun Giang" userId="67e2125d-ec8c-4323-9653-9824a2ad815f" providerId="ADAL" clId="{DCC54989-7FD2-5047-809B-27BA7E8DEEE2}" dt="2024-01-25T20:09:05.729" v="2085"/>
          <ac:inkMkLst>
            <pc:docMk/>
            <pc:sldMk cId="3308498511" sldId="334"/>
            <ac:inkMk id="880" creationId="{54A98C53-BEBB-9B0A-CE96-C49747A74BC9}"/>
          </ac:inkMkLst>
        </pc:inkChg>
        <pc:inkChg chg="add mod">
          <ac:chgData name="Kokchun Giang" userId="67e2125d-ec8c-4323-9653-9824a2ad815f" providerId="ADAL" clId="{DCC54989-7FD2-5047-809B-27BA7E8DEEE2}" dt="2024-01-25T20:09:05.729" v="2085"/>
          <ac:inkMkLst>
            <pc:docMk/>
            <pc:sldMk cId="3308498511" sldId="334"/>
            <ac:inkMk id="881" creationId="{2C81A436-1BE6-7F98-1381-772771372EFA}"/>
          </ac:inkMkLst>
        </pc:inkChg>
        <pc:inkChg chg="add mod">
          <ac:chgData name="Kokchun Giang" userId="67e2125d-ec8c-4323-9653-9824a2ad815f" providerId="ADAL" clId="{DCC54989-7FD2-5047-809B-27BA7E8DEEE2}" dt="2024-01-25T18:16:29.299" v="1650"/>
          <ac:inkMkLst>
            <pc:docMk/>
            <pc:sldMk cId="3308498511" sldId="334"/>
            <ac:inkMk id="899" creationId="{1182EE1A-4015-E7DE-279A-FE918CC64839}"/>
          </ac:inkMkLst>
        </pc:inkChg>
        <pc:inkChg chg="add mod">
          <ac:chgData name="Kokchun Giang" userId="67e2125d-ec8c-4323-9653-9824a2ad815f" providerId="ADAL" clId="{DCC54989-7FD2-5047-809B-27BA7E8DEEE2}" dt="2024-01-25T18:16:29.299" v="1650"/>
          <ac:inkMkLst>
            <pc:docMk/>
            <pc:sldMk cId="3308498511" sldId="334"/>
            <ac:inkMk id="911" creationId="{40541C0E-DAC5-8964-7777-BE486196A0F1}"/>
          </ac:inkMkLst>
        </pc:inkChg>
        <pc:inkChg chg="add mod">
          <ac:chgData name="Kokchun Giang" userId="67e2125d-ec8c-4323-9653-9824a2ad815f" providerId="ADAL" clId="{DCC54989-7FD2-5047-809B-27BA7E8DEEE2}" dt="2024-01-25T18:16:29.299" v="1650"/>
          <ac:inkMkLst>
            <pc:docMk/>
            <pc:sldMk cId="3308498511" sldId="334"/>
            <ac:inkMk id="912" creationId="{F48DA7E8-83B0-B8CC-5048-47351A09057F}"/>
          </ac:inkMkLst>
        </pc:inkChg>
        <pc:inkChg chg="add mod">
          <ac:chgData name="Kokchun Giang" userId="67e2125d-ec8c-4323-9653-9824a2ad815f" providerId="ADAL" clId="{DCC54989-7FD2-5047-809B-27BA7E8DEEE2}" dt="2024-01-25T18:16:29.299" v="1650"/>
          <ac:inkMkLst>
            <pc:docMk/>
            <pc:sldMk cId="3308498511" sldId="334"/>
            <ac:inkMk id="913" creationId="{0825970E-461D-9E7F-721F-9E191484CE4B}"/>
          </ac:inkMkLst>
        </pc:inkChg>
        <pc:inkChg chg="add mod">
          <ac:chgData name="Kokchun Giang" userId="67e2125d-ec8c-4323-9653-9824a2ad815f" providerId="ADAL" clId="{DCC54989-7FD2-5047-809B-27BA7E8DEEE2}" dt="2024-01-25T18:16:29.299" v="1650"/>
          <ac:inkMkLst>
            <pc:docMk/>
            <pc:sldMk cId="3308498511" sldId="334"/>
            <ac:inkMk id="914" creationId="{A98880DA-23DE-A44D-1F72-43377DE0EDD9}"/>
          </ac:inkMkLst>
        </pc:inkChg>
        <pc:inkChg chg="add mod">
          <ac:chgData name="Kokchun Giang" userId="67e2125d-ec8c-4323-9653-9824a2ad815f" providerId="ADAL" clId="{DCC54989-7FD2-5047-809B-27BA7E8DEEE2}" dt="2024-01-25T18:16:29.299" v="1650"/>
          <ac:inkMkLst>
            <pc:docMk/>
            <pc:sldMk cId="3308498511" sldId="334"/>
            <ac:inkMk id="915" creationId="{589C710D-3723-F7DD-7C77-9F9AC21DE8B7}"/>
          </ac:inkMkLst>
        </pc:inkChg>
        <pc:inkChg chg="del">
          <ac:chgData name="Kokchun Giang" userId="67e2125d-ec8c-4323-9653-9824a2ad815f" providerId="ADAL" clId="{DCC54989-7FD2-5047-809B-27BA7E8DEEE2}" dt="2024-01-25T18:15:50.390" v="1584" actId="478"/>
          <ac:inkMkLst>
            <pc:docMk/>
            <pc:sldMk cId="3308498511" sldId="334"/>
            <ac:inkMk id="922" creationId="{D7EBAFBD-EBEC-8A53-E9BB-AF91A0418425}"/>
          </ac:inkMkLst>
        </pc:inkChg>
        <pc:inkChg chg="add mod">
          <ac:chgData name="Kokchun Giang" userId="67e2125d-ec8c-4323-9653-9824a2ad815f" providerId="ADAL" clId="{DCC54989-7FD2-5047-809B-27BA7E8DEEE2}" dt="2024-01-25T18:16:29.299" v="1650"/>
          <ac:inkMkLst>
            <pc:docMk/>
            <pc:sldMk cId="3308498511" sldId="334"/>
            <ac:inkMk id="926" creationId="{153E8164-1EE6-AE52-0177-19741F0EF0AC}"/>
          </ac:inkMkLst>
        </pc:inkChg>
        <pc:inkChg chg="add mod">
          <ac:chgData name="Kokchun Giang" userId="67e2125d-ec8c-4323-9653-9824a2ad815f" providerId="ADAL" clId="{DCC54989-7FD2-5047-809B-27BA7E8DEEE2}" dt="2024-01-25T18:16:29.299" v="1650"/>
          <ac:inkMkLst>
            <pc:docMk/>
            <pc:sldMk cId="3308498511" sldId="334"/>
            <ac:inkMk id="938" creationId="{CA052F79-11CF-F69F-9833-0DB220352266}"/>
          </ac:inkMkLst>
        </pc:inkChg>
        <pc:inkChg chg="add mod">
          <ac:chgData name="Kokchun Giang" userId="67e2125d-ec8c-4323-9653-9824a2ad815f" providerId="ADAL" clId="{DCC54989-7FD2-5047-809B-27BA7E8DEEE2}" dt="2024-01-25T18:16:29.299" v="1650"/>
          <ac:inkMkLst>
            <pc:docMk/>
            <pc:sldMk cId="3308498511" sldId="334"/>
            <ac:inkMk id="954" creationId="{2F786402-7D71-FB1A-BF24-BECC3D0928DC}"/>
          </ac:inkMkLst>
        </pc:inkChg>
        <pc:inkChg chg="del">
          <ac:chgData name="Kokchun Giang" userId="67e2125d-ec8c-4323-9653-9824a2ad815f" providerId="ADAL" clId="{DCC54989-7FD2-5047-809B-27BA7E8DEEE2}" dt="2024-01-25T18:15:50.390" v="1584" actId="478"/>
          <ac:inkMkLst>
            <pc:docMk/>
            <pc:sldMk cId="3308498511" sldId="334"/>
            <ac:inkMk id="955" creationId="{4CB9BF4E-0C44-C94F-726C-BBC17B1EF589}"/>
          </ac:inkMkLst>
        </pc:inkChg>
        <pc:inkChg chg="add mod">
          <ac:chgData name="Kokchun Giang" userId="67e2125d-ec8c-4323-9653-9824a2ad815f" providerId="ADAL" clId="{DCC54989-7FD2-5047-809B-27BA7E8DEEE2}" dt="2024-01-25T18:16:29.299" v="1650"/>
          <ac:inkMkLst>
            <pc:docMk/>
            <pc:sldMk cId="3308498511" sldId="334"/>
            <ac:inkMk id="956" creationId="{9A599AC8-D4F5-1B26-A564-A47644B13AA0}"/>
          </ac:inkMkLst>
        </pc:inkChg>
        <pc:inkChg chg="add mod">
          <ac:chgData name="Kokchun Giang" userId="67e2125d-ec8c-4323-9653-9824a2ad815f" providerId="ADAL" clId="{DCC54989-7FD2-5047-809B-27BA7E8DEEE2}" dt="2024-01-25T18:16:29.299" v="1650"/>
          <ac:inkMkLst>
            <pc:docMk/>
            <pc:sldMk cId="3308498511" sldId="334"/>
            <ac:inkMk id="958" creationId="{AFE850AB-6B13-290C-6B55-6D25E59DA7B3}"/>
          </ac:inkMkLst>
        </pc:inkChg>
        <pc:inkChg chg="add del mod">
          <ac:chgData name="Kokchun Giang" userId="67e2125d-ec8c-4323-9653-9824a2ad815f" providerId="ADAL" clId="{DCC54989-7FD2-5047-809B-27BA7E8DEEE2}" dt="2024-01-25T20:08:51.244" v="2012"/>
          <ac:inkMkLst>
            <pc:docMk/>
            <pc:sldMk cId="3308498511" sldId="334"/>
            <ac:inkMk id="972" creationId="{564890DB-82D7-917D-B474-77073F6B1C3F}"/>
          </ac:inkMkLst>
        </pc:inkChg>
        <pc:inkChg chg="add del mod">
          <ac:chgData name="Kokchun Giang" userId="67e2125d-ec8c-4323-9653-9824a2ad815f" providerId="ADAL" clId="{DCC54989-7FD2-5047-809B-27BA7E8DEEE2}" dt="2024-01-25T20:08:51.237" v="1999"/>
          <ac:inkMkLst>
            <pc:docMk/>
            <pc:sldMk cId="3308498511" sldId="334"/>
            <ac:inkMk id="973" creationId="{DA4290FE-47ED-95CA-32C4-C90A1A592E65}"/>
          </ac:inkMkLst>
        </pc:inkChg>
        <pc:inkChg chg="add del mod">
          <ac:chgData name="Kokchun Giang" userId="67e2125d-ec8c-4323-9653-9824a2ad815f" providerId="ADAL" clId="{DCC54989-7FD2-5047-809B-27BA7E8DEEE2}" dt="2024-01-25T20:08:51.229" v="1983"/>
          <ac:inkMkLst>
            <pc:docMk/>
            <pc:sldMk cId="3308498511" sldId="334"/>
            <ac:inkMk id="974" creationId="{181B4FA4-A6F4-B8A3-252D-153CEB96DF6B}"/>
          </ac:inkMkLst>
        </pc:inkChg>
        <pc:inkChg chg="add del mod">
          <ac:chgData name="Kokchun Giang" userId="67e2125d-ec8c-4323-9653-9824a2ad815f" providerId="ADAL" clId="{DCC54989-7FD2-5047-809B-27BA7E8DEEE2}" dt="2024-01-25T20:08:51.224" v="1973"/>
          <ac:inkMkLst>
            <pc:docMk/>
            <pc:sldMk cId="3308498511" sldId="334"/>
            <ac:inkMk id="976" creationId="{20129D00-7B90-84FD-1BB7-CE58BE8C9D85}"/>
          </ac:inkMkLst>
        </pc:inkChg>
        <pc:inkChg chg="add del mod">
          <ac:chgData name="Kokchun Giang" userId="67e2125d-ec8c-4323-9653-9824a2ad815f" providerId="ADAL" clId="{DCC54989-7FD2-5047-809B-27BA7E8DEEE2}" dt="2024-01-25T20:08:51.250" v="2024"/>
          <ac:inkMkLst>
            <pc:docMk/>
            <pc:sldMk cId="3308498511" sldId="334"/>
            <ac:inkMk id="977" creationId="{2DB24755-0B36-89F7-D2D7-88F190704D21}"/>
          </ac:inkMkLst>
        </pc:inkChg>
        <pc:inkChg chg="add del mod">
          <ac:chgData name="Kokchun Giang" userId="67e2125d-ec8c-4323-9653-9824a2ad815f" providerId="ADAL" clId="{DCC54989-7FD2-5047-809B-27BA7E8DEEE2}" dt="2024-01-25T20:08:51.222" v="1971"/>
          <ac:inkMkLst>
            <pc:docMk/>
            <pc:sldMk cId="3308498511" sldId="334"/>
            <ac:inkMk id="978" creationId="{4EEA0151-94A2-5676-C711-FA7F90E74BAA}"/>
          </ac:inkMkLst>
        </pc:inkChg>
        <pc:inkChg chg="add del mod">
          <ac:chgData name="Kokchun Giang" userId="67e2125d-ec8c-4323-9653-9824a2ad815f" providerId="ADAL" clId="{DCC54989-7FD2-5047-809B-27BA7E8DEEE2}" dt="2024-01-25T20:08:51.224" v="1974"/>
          <ac:inkMkLst>
            <pc:docMk/>
            <pc:sldMk cId="3308498511" sldId="334"/>
            <ac:inkMk id="979" creationId="{B931A518-EE76-DE76-E7B3-C12CD1701ACE}"/>
          </ac:inkMkLst>
        </pc:inkChg>
        <pc:inkChg chg="add del mod">
          <ac:chgData name="Kokchun Giang" userId="67e2125d-ec8c-4323-9653-9824a2ad815f" providerId="ADAL" clId="{DCC54989-7FD2-5047-809B-27BA7E8DEEE2}" dt="2024-01-25T20:08:51.243" v="2010"/>
          <ac:inkMkLst>
            <pc:docMk/>
            <pc:sldMk cId="3308498511" sldId="334"/>
            <ac:inkMk id="980" creationId="{C58D7ED5-A547-47EE-9B0C-763BBA72352A}"/>
          </ac:inkMkLst>
        </pc:inkChg>
        <pc:inkChg chg="add del mod">
          <ac:chgData name="Kokchun Giang" userId="67e2125d-ec8c-4323-9653-9824a2ad815f" providerId="ADAL" clId="{DCC54989-7FD2-5047-809B-27BA7E8DEEE2}" dt="2024-01-25T20:08:51.247" v="2017"/>
          <ac:inkMkLst>
            <pc:docMk/>
            <pc:sldMk cId="3308498511" sldId="334"/>
            <ac:inkMk id="981" creationId="{A29A2078-0D5F-2C4C-629B-134BED489972}"/>
          </ac:inkMkLst>
        </pc:inkChg>
        <pc:inkChg chg="add del mod">
          <ac:chgData name="Kokchun Giang" userId="67e2125d-ec8c-4323-9653-9824a2ad815f" providerId="ADAL" clId="{DCC54989-7FD2-5047-809B-27BA7E8DEEE2}" dt="2024-01-25T20:08:51.230" v="1986"/>
          <ac:inkMkLst>
            <pc:docMk/>
            <pc:sldMk cId="3308498511" sldId="334"/>
            <ac:inkMk id="982" creationId="{B5ACD39B-CAB3-B70B-6EB2-FE9039E4B0C0}"/>
          </ac:inkMkLst>
        </pc:inkChg>
        <pc:inkChg chg="add del mod">
          <ac:chgData name="Kokchun Giang" userId="67e2125d-ec8c-4323-9653-9824a2ad815f" providerId="ADAL" clId="{DCC54989-7FD2-5047-809B-27BA7E8DEEE2}" dt="2024-01-25T20:08:51.243" v="2009"/>
          <ac:inkMkLst>
            <pc:docMk/>
            <pc:sldMk cId="3308498511" sldId="334"/>
            <ac:inkMk id="983" creationId="{43C47122-4EE5-6DAC-01C1-16750D4287B4}"/>
          </ac:inkMkLst>
        </pc:inkChg>
        <pc:inkChg chg="add del mod">
          <ac:chgData name="Kokchun Giang" userId="67e2125d-ec8c-4323-9653-9824a2ad815f" providerId="ADAL" clId="{DCC54989-7FD2-5047-809B-27BA7E8DEEE2}" dt="2024-01-25T20:08:51.215" v="1958"/>
          <ac:inkMkLst>
            <pc:docMk/>
            <pc:sldMk cId="3308498511" sldId="334"/>
            <ac:inkMk id="985" creationId="{CBB4813D-7C59-1E19-60BB-2FBA74EC259B}"/>
          </ac:inkMkLst>
        </pc:inkChg>
        <pc:inkChg chg="add del mod">
          <ac:chgData name="Kokchun Giang" userId="67e2125d-ec8c-4323-9653-9824a2ad815f" providerId="ADAL" clId="{DCC54989-7FD2-5047-809B-27BA7E8DEEE2}" dt="2024-01-25T20:08:57.237" v="2077"/>
          <ac:inkMkLst>
            <pc:docMk/>
            <pc:sldMk cId="3308498511" sldId="334"/>
            <ac:inkMk id="986" creationId="{4CC83713-0EB3-9483-84DB-2AA680DA4E49}"/>
          </ac:inkMkLst>
        </pc:inkChg>
        <pc:inkChg chg="add del mod">
          <ac:chgData name="Kokchun Giang" userId="67e2125d-ec8c-4323-9653-9824a2ad815f" providerId="ADAL" clId="{DCC54989-7FD2-5047-809B-27BA7E8DEEE2}" dt="2024-01-25T20:08:51.246" v="2015"/>
          <ac:inkMkLst>
            <pc:docMk/>
            <pc:sldMk cId="3308498511" sldId="334"/>
            <ac:inkMk id="987" creationId="{1AA33FA8-C6FE-2B36-BA29-0061A8A449A1}"/>
          </ac:inkMkLst>
        </pc:inkChg>
        <pc:inkChg chg="add del mod">
          <ac:chgData name="Kokchun Giang" userId="67e2125d-ec8c-4323-9653-9824a2ad815f" providerId="ADAL" clId="{DCC54989-7FD2-5047-809B-27BA7E8DEEE2}" dt="2024-01-25T20:08:51.242" v="2008"/>
          <ac:inkMkLst>
            <pc:docMk/>
            <pc:sldMk cId="3308498511" sldId="334"/>
            <ac:inkMk id="988" creationId="{AF54C14D-2779-1C3C-71E0-9B944E846585}"/>
          </ac:inkMkLst>
        </pc:inkChg>
        <pc:inkChg chg="add del mod">
          <ac:chgData name="Kokchun Giang" userId="67e2125d-ec8c-4323-9653-9824a2ad815f" providerId="ADAL" clId="{DCC54989-7FD2-5047-809B-27BA7E8DEEE2}" dt="2024-01-25T20:08:51.246" v="2016"/>
          <ac:inkMkLst>
            <pc:docMk/>
            <pc:sldMk cId="3308498511" sldId="334"/>
            <ac:inkMk id="989" creationId="{DE84E17C-49AC-5FEE-8DAE-65E1ED66AE5D}"/>
          </ac:inkMkLst>
        </pc:inkChg>
        <pc:inkChg chg="add del mod">
          <ac:chgData name="Kokchun Giang" userId="67e2125d-ec8c-4323-9653-9824a2ad815f" providerId="ADAL" clId="{DCC54989-7FD2-5047-809B-27BA7E8DEEE2}" dt="2024-01-25T20:08:51.214" v="1957"/>
          <ac:inkMkLst>
            <pc:docMk/>
            <pc:sldMk cId="3308498511" sldId="334"/>
            <ac:inkMk id="990" creationId="{7F5B9D2E-9983-5099-F45D-6C006D197E97}"/>
          </ac:inkMkLst>
        </pc:inkChg>
        <pc:inkChg chg="add del mod">
          <ac:chgData name="Kokchun Giang" userId="67e2125d-ec8c-4323-9653-9824a2ad815f" providerId="ADAL" clId="{DCC54989-7FD2-5047-809B-27BA7E8DEEE2}" dt="2024-01-25T20:08:51.236" v="1997"/>
          <ac:inkMkLst>
            <pc:docMk/>
            <pc:sldMk cId="3308498511" sldId="334"/>
            <ac:inkMk id="991" creationId="{69F25FDB-CE30-7E32-74FB-F9729007E878}"/>
          </ac:inkMkLst>
        </pc:inkChg>
        <pc:inkChg chg="add del mod">
          <ac:chgData name="Kokchun Giang" userId="67e2125d-ec8c-4323-9653-9824a2ad815f" providerId="ADAL" clId="{DCC54989-7FD2-5047-809B-27BA7E8DEEE2}" dt="2024-01-25T20:08:51.248" v="2019"/>
          <ac:inkMkLst>
            <pc:docMk/>
            <pc:sldMk cId="3308498511" sldId="334"/>
            <ac:inkMk id="992" creationId="{88DF459D-71C7-0E59-EF05-5BC5D4568C46}"/>
          </ac:inkMkLst>
        </pc:inkChg>
        <pc:inkChg chg="add del mod">
          <ac:chgData name="Kokchun Giang" userId="67e2125d-ec8c-4323-9653-9824a2ad815f" providerId="ADAL" clId="{DCC54989-7FD2-5047-809B-27BA7E8DEEE2}" dt="2024-01-25T20:08:51.221" v="1968"/>
          <ac:inkMkLst>
            <pc:docMk/>
            <pc:sldMk cId="3308498511" sldId="334"/>
            <ac:inkMk id="993" creationId="{A57365B2-B0BE-51A6-19E1-EB5375C194F2}"/>
          </ac:inkMkLst>
        </pc:inkChg>
        <pc:inkChg chg="add del mod">
          <ac:chgData name="Kokchun Giang" userId="67e2125d-ec8c-4323-9653-9824a2ad815f" providerId="ADAL" clId="{DCC54989-7FD2-5047-809B-27BA7E8DEEE2}" dt="2024-01-25T20:08:51.253" v="2026"/>
          <ac:inkMkLst>
            <pc:docMk/>
            <pc:sldMk cId="3308498511" sldId="334"/>
            <ac:inkMk id="994" creationId="{807C9C50-696C-AF74-FCBB-973FE3E451AA}"/>
          </ac:inkMkLst>
        </pc:inkChg>
        <pc:inkChg chg="add del mod">
          <ac:chgData name="Kokchun Giang" userId="67e2125d-ec8c-4323-9653-9824a2ad815f" providerId="ADAL" clId="{DCC54989-7FD2-5047-809B-27BA7E8DEEE2}" dt="2024-01-25T20:08:51.217" v="1963"/>
          <ac:inkMkLst>
            <pc:docMk/>
            <pc:sldMk cId="3308498511" sldId="334"/>
            <ac:inkMk id="995" creationId="{092C521D-E45A-880C-E373-3666AD2BA2C9}"/>
          </ac:inkMkLst>
        </pc:inkChg>
        <pc:inkChg chg="add del">
          <ac:chgData name="Kokchun Giang" userId="67e2125d-ec8c-4323-9653-9824a2ad815f" providerId="ADAL" clId="{DCC54989-7FD2-5047-809B-27BA7E8DEEE2}" dt="2024-01-25T20:07:07.572" v="1823" actId="9405"/>
          <ac:inkMkLst>
            <pc:docMk/>
            <pc:sldMk cId="3308498511" sldId="334"/>
            <ac:inkMk id="999" creationId="{D592B4D6-B478-1378-F8FD-B3AFD8EDBD34}"/>
          </ac:inkMkLst>
        </pc:inkChg>
        <pc:inkChg chg="add del">
          <ac:chgData name="Kokchun Giang" userId="67e2125d-ec8c-4323-9653-9824a2ad815f" providerId="ADAL" clId="{DCC54989-7FD2-5047-809B-27BA7E8DEEE2}" dt="2024-01-25T20:07:07.109" v="1822" actId="9405"/>
          <ac:inkMkLst>
            <pc:docMk/>
            <pc:sldMk cId="3308498511" sldId="334"/>
            <ac:inkMk id="1000" creationId="{3C4B7466-8F4B-98F3-2982-8DCF9D6DB4DB}"/>
          </ac:inkMkLst>
        </pc:inkChg>
        <pc:inkChg chg="add del">
          <ac:chgData name="Kokchun Giang" userId="67e2125d-ec8c-4323-9653-9824a2ad815f" providerId="ADAL" clId="{DCC54989-7FD2-5047-809B-27BA7E8DEEE2}" dt="2024-01-25T20:07:06.851" v="1821" actId="9405"/>
          <ac:inkMkLst>
            <pc:docMk/>
            <pc:sldMk cId="3308498511" sldId="334"/>
            <ac:inkMk id="1001" creationId="{D9B14D72-CC7E-CE76-4F8E-B89681468AE1}"/>
          </ac:inkMkLst>
        </pc:inkChg>
        <pc:inkChg chg="add del mod">
          <ac:chgData name="Kokchun Giang" userId="67e2125d-ec8c-4323-9653-9824a2ad815f" providerId="ADAL" clId="{DCC54989-7FD2-5047-809B-27BA7E8DEEE2}" dt="2024-01-25T20:08:51.218" v="1964"/>
          <ac:inkMkLst>
            <pc:docMk/>
            <pc:sldMk cId="3308498511" sldId="334"/>
            <ac:inkMk id="1002" creationId="{5F69479A-6D04-E470-F295-4D326E0156BE}"/>
          </ac:inkMkLst>
        </pc:inkChg>
        <pc:inkChg chg="add del mod">
          <ac:chgData name="Kokchun Giang" userId="67e2125d-ec8c-4323-9653-9824a2ad815f" providerId="ADAL" clId="{DCC54989-7FD2-5047-809B-27BA7E8DEEE2}" dt="2024-01-25T20:08:51.250" v="2022"/>
          <ac:inkMkLst>
            <pc:docMk/>
            <pc:sldMk cId="3308498511" sldId="334"/>
            <ac:inkMk id="1003" creationId="{BFCA17CC-33CF-3B8C-A347-1B5C26CC4811}"/>
          </ac:inkMkLst>
        </pc:inkChg>
        <pc:inkChg chg="add del mod">
          <ac:chgData name="Kokchun Giang" userId="67e2125d-ec8c-4323-9653-9824a2ad815f" providerId="ADAL" clId="{DCC54989-7FD2-5047-809B-27BA7E8DEEE2}" dt="2024-01-25T20:08:51.233" v="1991"/>
          <ac:inkMkLst>
            <pc:docMk/>
            <pc:sldMk cId="3308498511" sldId="334"/>
            <ac:inkMk id="1004" creationId="{B474EC4C-356E-279E-34F0-17AB3F856A6E}"/>
          </ac:inkMkLst>
        </pc:inkChg>
        <pc:inkChg chg="add del mod">
          <ac:chgData name="Kokchun Giang" userId="67e2125d-ec8c-4323-9653-9824a2ad815f" providerId="ADAL" clId="{DCC54989-7FD2-5047-809B-27BA7E8DEEE2}" dt="2024-01-25T20:08:51.250" v="2023"/>
          <ac:inkMkLst>
            <pc:docMk/>
            <pc:sldMk cId="3308498511" sldId="334"/>
            <ac:inkMk id="1005" creationId="{B5173682-C39C-9717-0548-9F5981ADF655}"/>
          </ac:inkMkLst>
        </pc:inkChg>
        <pc:inkChg chg="add del mod">
          <ac:chgData name="Kokchun Giang" userId="67e2125d-ec8c-4323-9653-9824a2ad815f" providerId="ADAL" clId="{DCC54989-7FD2-5047-809B-27BA7E8DEEE2}" dt="2024-01-25T20:08:51.216" v="1961"/>
          <ac:inkMkLst>
            <pc:docMk/>
            <pc:sldMk cId="3308498511" sldId="334"/>
            <ac:inkMk id="1006" creationId="{B7CB1C2A-57F2-B219-FFB2-C8E959AC5419}"/>
          </ac:inkMkLst>
        </pc:inkChg>
        <pc:inkChg chg="add del mod">
          <ac:chgData name="Kokchun Giang" userId="67e2125d-ec8c-4323-9653-9824a2ad815f" providerId="ADAL" clId="{DCC54989-7FD2-5047-809B-27BA7E8DEEE2}" dt="2024-01-25T20:08:51.233" v="1992"/>
          <ac:inkMkLst>
            <pc:docMk/>
            <pc:sldMk cId="3308498511" sldId="334"/>
            <ac:inkMk id="1007" creationId="{B6FD8025-4E6F-72D8-FBCB-B4990450C59D}"/>
          </ac:inkMkLst>
        </pc:inkChg>
        <pc:inkChg chg="add del mod">
          <ac:chgData name="Kokchun Giang" userId="67e2125d-ec8c-4323-9653-9824a2ad815f" providerId="ADAL" clId="{DCC54989-7FD2-5047-809B-27BA7E8DEEE2}" dt="2024-01-25T20:08:51.231" v="1988"/>
          <ac:inkMkLst>
            <pc:docMk/>
            <pc:sldMk cId="3308498511" sldId="334"/>
            <ac:inkMk id="1008" creationId="{C4F0022D-DEA3-4388-BBE0-97578BAC1688}"/>
          </ac:inkMkLst>
        </pc:inkChg>
        <pc:inkChg chg="add del mod">
          <ac:chgData name="Kokchun Giang" userId="67e2125d-ec8c-4323-9653-9824a2ad815f" providerId="ADAL" clId="{DCC54989-7FD2-5047-809B-27BA7E8DEEE2}" dt="2024-01-25T20:08:51.227" v="1980"/>
          <ac:inkMkLst>
            <pc:docMk/>
            <pc:sldMk cId="3308498511" sldId="334"/>
            <ac:inkMk id="1009" creationId="{3F05617F-D89A-4F0D-5F97-B909E276072C}"/>
          </ac:inkMkLst>
        </pc:inkChg>
        <pc:inkChg chg="add del mod">
          <ac:chgData name="Kokchun Giang" userId="67e2125d-ec8c-4323-9653-9824a2ad815f" providerId="ADAL" clId="{DCC54989-7FD2-5047-809B-27BA7E8DEEE2}" dt="2024-01-25T20:08:51.229" v="1984"/>
          <ac:inkMkLst>
            <pc:docMk/>
            <pc:sldMk cId="3308498511" sldId="334"/>
            <ac:inkMk id="1010" creationId="{903D73F8-F1C3-0B7E-701D-B29067E1A4F3}"/>
          </ac:inkMkLst>
        </pc:inkChg>
        <pc:inkChg chg="add del mod">
          <ac:chgData name="Kokchun Giang" userId="67e2125d-ec8c-4323-9653-9824a2ad815f" providerId="ADAL" clId="{DCC54989-7FD2-5047-809B-27BA7E8DEEE2}" dt="2024-01-25T20:08:51.226" v="1978"/>
          <ac:inkMkLst>
            <pc:docMk/>
            <pc:sldMk cId="3308498511" sldId="334"/>
            <ac:inkMk id="1011" creationId="{471ED9AA-5DED-2C41-7CF8-045BFD6BB2F0}"/>
          </ac:inkMkLst>
        </pc:inkChg>
        <pc:inkChg chg="add del mod">
          <ac:chgData name="Kokchun Giang" userId="67e2125d-ec8c-4323-9653-9824a2ad815f" providerId="ADAL" clId="{DCC54989-7FD2-5047-809B-27BA7E8DEEE2}" dt="2024-01-25T20:08:51.245" v="2014"/>
          <ac:inkMkLst>
            <pc:docMk/>
            <pc:sldMk cId="3308498511" sldId="334"/>
            <ac:inkMk id="1012" creationId="{C849FD79-BA35-3701-3401-E0675134F876}"/>
          </ac:inkMkLst>
        </pc:inkChg>
        <pc:inkChg chg="add del mod">
          <ac:chgData name="Kokchun Giang" userId="67e2125d-ec8c-4323-9653-9824a2ad815f" providerId="ADAL" clId="{DCC54989-7FD2-5047-809B-27BA7E8DEEE2}" dt="2024-01-25T20:08:51.245" v="2013"/>
          <ac:inkMkLst>
            <pc:docMk/>
            <pc:sldMk cId="3308498511" sldId="334"/>
            <ac:inkMk id="1013" creationId="{5152FA09-40FC-EEE2-69B9-C67E10DD6C31}"/>
          </ac:inkMkLst>
        </pc:inkChg>
        <pc:inkChg chg="add del mod">
          <ac:chgData name="Kokchun Giang" userId="67e2125d-ec8c-4323-9653-9824a2ad815f" providerId="ADAL" clId="{DCC54989-7FD2-5047-809B-27BA7E8DEEE2}" dt="2024-01-25T20:08:56.759" v="2070"/>
          <ac:inkMkLst>
            <pc:docMk/>
            <pc:sldMk cId="3308498511" sldId="334"/>
            <ac:inkMk id="1016" creationId="{F9286CB4-5EEE-F0FF-2325-6A99E4D4820E}"/>
          </ac:inkMkLst>
        </pc:inkChg>
        <pc:inkChg chg="add del mod">
          <ac:chgData name="Kokchun Giang" userId="67e2125d-ec8c-4323-9653-9824a2ad815f" providerId="ADAL" clId="{DCC54989-7FD2-5047-809B-27BA7E8DEEE2}" dt="2024-01-25T20:08:56.755" v="2064"/>
          <ac:inkMkLst>
            <pc:docMk/>
            <pc:sldMk cId="3308498511" sldId="334"/>
            <ac:inkMk id="1017" creationId="{0297AEBF-6A99-C1F0-A7A9-1E564F60288B}"/>
          </ac:inkMkLst>
        </pc:inkChg>
        <pc:inkChg chg="add del mod">
          <ac:chgData name="Kokchun Giang" userId="67e2125d-ec8c-4323-9653-9824a2ad815f" providerId="ADAL" clId="{DCC54989-7FD2-5047-809B-27BA7E8DEEE2}" dt="2024-01-25T20:08:51.237" v="1998"/>
          <ac:inkMkLst>
            <pc:docMk/>
            <pc:sldMk cId="3308498511" sldId="334"/>
            <ac:inkMk id="1018" creationId="{1FF54A50-75AD-D79F-DA92-D2CDE8964FEB}"/>
          </ac:inkMkLst>
        </pc:inkChg>
        <pc:inkChg chg="add del mod">
          <ac:chgData name="Kokchun Giang" userId="67e2125d-ec8c-4323-9653-9824a2ad815f" providerId="ADAL" clId="{DCC54989-7FD2-5047-809B-27BA7E8DEEE2}" dt="2024-01-25T20:08:51.241" v="2006"/>
          <ac:inkMkLst>
            <pc:docMk/>
            <pc:sldMk cId="3308498511" sldId="334"/>
            <ac:inkMk id="1019" creationId="{9F3788C5-FD89-353D-B4D0-1D419C9374F6}"/>
          </ac:inkMkLst>
        </pc:inkChg>
        <pc:inkChg chg="add del mod">
          <ac:chgData name="Kokchun Giang" userId="67e2125d-ec8c-4323-9653-9824a2ad815f" providerId="ADAL" clId="{DCC54989-7FD2-5047-809B-27BA7E8DEEE2}" dt="2024-01-25T20:08:51.254" v="2028"/>
          <ac:inkMkLst>
            <pc:docMk/>
            <pc:sldMk cId="3308498511" sldId="334"/>
            <ac:inkMk id="1020" creationId="{C9E3AA81-97EA-0BD2-F54F-74731A163446}"/>
          </ac:inkMkLst>
        </pc:inkChg>
        <pc:inkChg chg="add del mod">
          <ac:chgData name="Kokchun Giang" userId="67e2125d-ec8c-4323-9653-9824a2ad815f" providerId="ADAL" clId="{DCC54989-7FD2-5047-809B-27BA7E8DEEE2}" dt="2024-01-25T20:08:56.750" v="2061"/>
          <ac:inkMkLst>
            <pc:docMk/>
            <pc:sldMk cId="3308498511" sldId="334"/>
            <ac:inkMk id="1021" creationId="{B5A931D9-6BEF-814D-84F5-0A68C5329016}"/>
          </ac:inkMkLst>
        </pc:inkChg>
        <pc:inkChg chg="add del mod">
          <ac:chgData name="Kokchun Giang" userId="67e2125d-ec8c-4323-9653-9824a2ad815f" providerId="ADAL" clId="{DCC54989-7FD2-5047-809B-27BA7E8DEEE2}" dt="2024-01-25T20:08:51.242" v="2007"/>
          <ac:inkMkLst>
            <pc:docMk/>
            <pc:sldMk cId="3308498511" sldId="334"/>
            <ac:inkMk id="1022" creationId="{A6504FE3-2F91-9739-7787-9F7413F74CC7}"/>
          </ac:inkMkLst>
        </pc:inkChg>
        <pc:inkChg chg="add del mod">
          <ac:chgData name="Kokchun Giang" userId="67e2125d-ec8c-4323-9653-9824a2ad815f" providerId="ADAL" clId="{DCC54989-7FD2-5047-809B-27BA7E8DEEE2}" dt="2024-01-25T20:08:51.248" v="2018"/>
          <ac:inkMkLst>
            <pc:docMk/>
            <pc:sldMk cId="3308498511" sldId="334"/>
            <ac:inkMk id="1023" creationId="{EF75D593-7EC2-AD08-3922-81F31570FC72}"/>
          </ac:inkMkLst>
        </pc:inkChg>
        <pc:inkChg chg="add mod">
          <ac:chgData name="Kokchun Giang" userId="67e2125d-ec8c-4323-9653-9824a2ad815f" providerId="ADAL" clId="{DCC54989-7FD2-5047-809B-27BA7E8DEEE2}" dt="2024-01-25T20:09:24.063" v="2119"/>
          <ac:inkMkLst>
            <pc:docMk/>
            <pc:sldMk cId="3308498511" sldId="334"/>
            <ac:inkMk id="1025" creationId="{C3156BA2-4C4F-EAD6-1806-6CECDE263F04}"/>
          </ac:inkMkLst>
        </pc:inkChg>
        <pc:inkChg chg="add mod">
          <ac:chgData name="Kokchun Giang" userId="67e2125d-ec8c-4323-9653-9824a2ad815f" providerId="ADAL" clId="{DCC54989-7FD2-5047-809B-27BA7E8DEEE2}" dt="2024-01-25T20:09:24.063" v="2119"/>
          <ac:inkMkLst>
            <pc:docMk/>
            <pc:sldMk cId="3308498511" sldId="334"/>
            <ac:inkMk id="1026" creationId="{BD57975E-715E-41AC-A4F2-0E3CBA432C09}"/>
          </ac:inkMkLst>
        </pc:inkChg>
        <pc:inkChg chg="add mod">
          <ac:chgData name="Kokchun Giang" userId="67e2125d-ec8c-4323-9653-9824a2ad815f" providerId="ADAL" clId="{DCC54989-7FD2-5047-809B-27BA7E8DEEE2}" dt="2024-01-25T20:09:24.063" v="2119"/>
          <ac:inkMkLst>
            <pc:docMk/>
            <pc:sldMk cId="3308498511" sldId="334"/>
            <ac:inkMk id="1027" creationId="{C575CBD8-B841-A175-3F65-525B2024DBD0}"/>
          </ac:inkMkLst>
        </pc:inkChg>
        <pc:inkChg chg="add mod">
          <ac:chgData name="Kokchun Giang" userId="67e2125d-ec8c-4323-9653-9824a2ad815f" providerId="ADAL" clId="{DCC54989-7FD2-5047-809B-27BA7E8DEEE2}" dt="2024-01-25T20:09:24.063" v="2119"/>
          <ac:inkMkLst>
            <pc:docMk/>
            <pc:sldMk cId="3308498511" sldId="334"/>
            <ac:inkMk id="1028" creationId="{F7E6D14F-0767-4520-6D01-75E9A6FC4DD9}"/>
          </ac:inkMkLst>
        </pc:inkChg>
        <pc:inkChg chg="add mod">
          <ac:chgData name="Kokchun Giang" userId="67e2125d-ec8c-4323-9653-9824a2ad815f" providerId="ADAL" clId="{DCC54989-7FD2-5047-809B-27BA7E8DEEE2}" dt="2024-01-25T20:09:24.063" v="2119"/>
          <ac:inkMkLst>
            <pc:docMk/>
            <pc:sldMk cId="3308498511" sldId="334"/>
            <ac:inkMk id="1029" creationId="{9555A5D5-FC8E-3513-FDF9-F075A5EB136E}"/>
          </ac:inkMkLst>
        </pc:inkChg>
        <pc:inkChg chg="add mod">
          <ac:chgData name="Kokchun Giang" userId="67e2125d-ec8c-4323-9653-9824a2ad815f" providerId="ADAL" clId="{DCC54989-7FD2-5047-809B-27BA7E8DEEE2}" dt="2024-01-25T20:09:24.063" v="2119"/>
          <ac:inkMkLst>
            <pc:docMk/>
            <pc:sldMk cId="3308498511" sldId="334"/>
            <ac:inkMk id="1030" creationId="{A509F6B6-592B-9DBA-B250-B8BC603F8BF2}"/>
          </ac:inkMkLst>
        </pc:inkChg>
        <pc:inkChg chg="add mod">
          <ac:chgData name="Kokchun Giang" userId="67e2125d-ec8c-4323-9653-9824a2ad815f" providerId="ADAL" clId="{DCC54989-7FD2-5047-809B-27BA7E8DEEE2}" dt="2024-01-25T20:09:24.063" v="2119"/>
          <ac:inkMkLst>
            <pc:docMk/>
            <pc:sldMk cId="3308498511" sldId="334"/>
            <ac:inkMk id="1031" creationId="{85006267-AB85-CB9C-9532-39361C43839F}"/>
          </ac:inkMkLst>
        </pc:inkChg>
        <pc:inkChg chg="add mod">
          <ac:chgData name="Kokchun Giang" userId="67e2125d-ec8c-4323-9653-9824a2ad815f" providerId="ADAL" clId="{DCC54989-7FD2-5047-809B-27BA7E8DEEE2}" dt="2024-01-25T20:09:24.063" v="2119"/>
          <ac:inkMkLst>
            <pc:docMk/>
            <pc:sldMk cId="3308498511" sldId="334"/>
            <ac:inkMk id="1032" creationId="{95941DAD-A668-A7E9-BB8C-03D396DFC147}"/>
          </ac:inkMkLst>
        </pc:inkChg>
        <pc:inkChg chg="add mod">
          <ac:chgData name="Kokchun Giang" userId="67e2125d-ec8c-4323-9653-9824a2ad815f" providerId="ADAL" clId="{DCC54989-7FD2-5047-809B-27BA7E8DEEE2}" dt="2024-01-25T20:09:24.063" v="2119"/>
          <ac:inkMkLst>
            <pc:docMk/>
            <pc:sldMk cId="3308498511" sldId="334"/>
            <ac:inkMk id="1033" creationId="{E87962B0-C76A-1583-7108-476921B40CCC}"/>
          </ac:inkMkLst>
        </pc:inkChg>
        <pc:inkChg chg="add mod">
          <ac:chgData name="Kokchun Giang" userId="67e2125d-ec8c-4323-9653-9824a2ad815f" providerId="ADAL" clId="{DCC54989-7FD2-5047-809B-27BA7E8DEEE2}" dt="2024-01-25T20:09:24.063" v="2119"/>
          <ac:inkMkLst>
            <pc:docMk/>
            <pc:sldMk cId="3308498511" sldId="334"/>
            <ac:inkMk id="1034" creationId="{F28C4668-4272-8494-8549-413B74AA2077}"/>
          </ac:inkMkLst>
        </pc:inkChg>
        <pc:inkChg chg="add mod">
          <ac:chgData name="Kokchun Giang" userId="67e2125d-ec8c-4323-9653-9824a2ad815f" providerId="ADAL" clId="{DCC54989-7FD2-5047-809B-27BA7E8DEEE2}" dt="2024-01-25T20:09:24.063" v="2119"/>
          <ac:inkMkLst>
            <pc:docMk/>
            <pc:sldMk cId="3308498511" sldId="334"/>
            <ac:inkMk id="1035" creationId="{3B7FC35E-3460-FC0A-E5A4-1B6311BD766F}"/>
          </ac:inkMkLst>
        </pc:inkChg>
        <pc:inkChg chg="add mod">
          <ac:chgData name="Kokchun Giang" userId="67e2125d-ec8c-4323-9653-9824a2ad815f" providerId="ADAL" clId="{DCC54989-7FD2-5047-809B-27BA7E8DEEE2}" dt="2024-01-25T20:09:24.063" v="2119"/>
          <ac:inkMkLst>
            <pc:docMk/>
            <pc:sldMk cId="3308498511" sldId="334"/>
            <ac:inkMk id="1036" creationId="{0E1F82EB-A36D-E130-0DA2-CA7D3EB9A828}"/>
          </ac:inkMkLst>
        </pc:inkChg>
        <pc:inkChg chg="add mod">
          <ac:chgData name="Kokchun Giang" userId="67e2125d-ec8c-4323-9653-9824a2ad815f" providerId="ADAL" clId="{DCC54989-7FD2-5047-809B-27BA7E8DEEE2}" dt="2024-01-25T20:09:24.063" v="2119"/>
          <ac:inkMkLst>
            <pc:docMk/>
            <pc:sldMk cId="3308498511" sldId="334"/>
            <ac:inkMk id="1037" creationId="{26EE2B95-2EB9-D967-A299-7A25E8D102DD}"/>
          </ac:inkMkLst>
        </pc:inkChg>
        <pc:inkChg chg="add mod">
          <ac:chgData name="Kokchun Giang" userId="67e2125d-ec8c-4323-9653-9824a2ad815f" providerId="ADAL" clId="{DCC54989-7FD2-5047-809B-27BA7E8DEEE2}" dt="2024-01-25T20:09:24.063" v="2119"/>
          <ac:inkMkLst>
            <pc:docMk/>
            <pc:sldMk cId="3308498511" sldId="334"/>
            <ac:inkMk id="1038" creationId="{D960ECB5-8B93-8162-A0A5-584B53CBFB85}"/>
          </ac:inkMkLst>
        </pc:inkChg>
        <pc:inkChg chg="add mod">
          <ac:chgData name="Kokchun Giang" userId="67e2125d-ec8c-4323-9653-9824a2ad815f" providerId="ADAL" clId="{DCC54989-7FD2-5047-809B-27BA7E8DEEE2}" dt="2024-01-25T20:09:24.063" v="2119"/>
          <ac:inkMkLst>
            <pc:docMk/>
            <pc:sldMk cId="3308498511" sldId="334"/>
            <ac:inkMk id="1042" creationId="{599193CD-808F-6DB0-1540-E02D08EAD52B}"/>
          </ac:inkMkLst>
        </pc:inkChg>
        <pc:inkChg chg="add mod">
          <ac:chgData name="Kokchun Giang" userId="67e2125d-ec8c-4323-9653-9824a2ad815f" providerId="ADAL" clId="{DCC54989-7FD2-5047-809B-27BA7E8DEEE2}" dt="2024-01-25T20:09:24.063" v="2119"/>
          <ac:inkMkLst>
            <pc:docMk/>
            <pc:sldMk cId="3308498511" sldId="334"/>
            <ac:inkMk id="1043" creationId="{2C9BDFEC-C374-BB41-BC9C-E9BD597238ED}"/>
          </ac:inkMkLst>
        </pc:inkChg>
        <pc:inkChg chg="add mod">
          <ac:chgData name="Kokchun Giang" userId="67e2125d-ec8c-4323-9653-9824a2ad815f" providerId="ADAL" clId="{DCC54989-7FD2-5047-809B-27BA7E8DEEE2}" dt="2024-01-25T20:09:24.063" v="2119"/>
          <ac:inkMkLst>
            <pc:docMk/>
            <pc:sldMk cId="3308498511" sldId="334"/>
            <ac:inkMk id="1044" creationId="{4881AB8A-CE06-866D-1AF3-DDADA32D7CD2}"/>
          </ac:inkMkLst>
        </pc:inkChg>
        <pc:inkChg chg="add mod">
          <ac:chgData name="Kokchun Giang" userId="67e2125d-ec8c-4323-9653-9824a2ad815f" providerId="ADAL" clId="{DCC54989-7FD2-5047-809B-27BA7E8DEEE2}" dt="2024-01-25T20:09:24.063" v="2119"/>
          <ac:inkMkLst>
            <pc:docMk/>
            <pc:sldMk cId="3308498511" sldId="334"/>
            <ac:inkMk id="1045" creationId="{68DACD94-A92F-1FA5-B26B-951F2EE80E43}"/>
          </ac:inkMkLst>
        </pc:inkChg>
        <pc:inkChg chg="add mod">
          <ac:chgData name="Kokchun Giang" userId="67e2125d-ec8c-4323-9653-9824a2ad815f" providerId="ADAL" clId="{DCC54989-7FD2-5047-809B-27BA7E8DEEE2}" dt="2024-01-25T20:09:24.063" v="2119"/>
          <ac:inkMkLst>
            <pc:docMk/>
            <pc:sldMk cId="3308498511" sldId="334"/>
            <ac:inkMk id="1046" creationId="{9C10787D-014B-E690-FE83-B29C8196B8CE}"/>
          </ac:inkMkLst>
        </pc:inkChg>
        <pc:inkChg chg="add mod">
          <ac:chgData name="Kokchun Giang" userId="67e2125d-ec8c-4323-9653-9824a2ad815f" providerId="ADAL" clId="{DCC54989-7FD2-5047-809B-27BA7E8DEEE2}" dt="2024-01-25T20:09:24.063" v="2119"/>
          <ac:inkMkLst>
            <pc:docMk/>
            <pc:sldMk cId="3308498511" sldId="334"/>
            <ac:inkMk id="1047" creationId="{7D2BE845-2519-CFA4-CC4F-173BB8153EA3}"/>
          </ac:inkMkLst>
        </pc:inkChg>
        <pc:inkChg chg="add mod">
          <ac:chgData name="Kokchun Giang" userId="67e2125d-ec8c-4323-9653-9824a2ad815f" providerId="ADAL" clId="{DCC54989-7FD2-5047-809B-27BA7E8DEEE2}" dt="2024-01-25T20:09:24.063" v="2119"/>
          <ac:inkMkLst>
            <pc:docMk/>
            <pc:sldMk cId="3308498511" sldId="334"/>
            <ac:inkMk id="1048" creationId="{AEADFEF0-33B1-A44A-4DAE-D7FDF686761D}"/>
          </ac:inkMkLst>
        </pc:inkChg>
        <pc:inkChg chg="add mod">
          <ac:chgData name="Kokchun Giang" userId="67e2125d-ec8c-4323-9653-9824a2ad815f" providerId="ADAL" clId="{DCC54989-7FD2-5047-809B-27BA7E8DEEE2}" dt="2024-01-25T20:09:24.063" v="2119"/>
          <ac:inkMkLst>
            <pc:docMk/>
            <pc:sldMk cId="3308498511" sldId="334"/>
            <ac:inkMk id="1049" creationId="{EFAD604B-65DD-CA4B-D0B6-4CA641F9871F}"/>
          </ac:inkMkLst>
        </pc:inkChg>
        <pc:inkChg chg="add mod">
          <ac:chgData name="Kokchun Giang" userId="67e2125d-ec8c-4323-9653-9824a2ad815f" providerId="ADAL" clId="{DCC54989-7FD2-5047-809B-27BA7E8DEEE2}" dt="2024-01-25T20:09:24.063" v="2119"/>
          <ac:inkMkLst>
            <pc:docMk/>
            <pc:sldMk cId="3308498511" sldId="334"/>
            <ac:inkMk id="1050" creationId="{CCCCBE9C-1A2C-D04A-2370-20FD8471F353}"/>
          </ac:inkMkLst>
        </pc:inkChg>
        <pc:inkChg chg="add mod">
          <ac:chgData name="Kokchun Giang" userId="67e2125d-ec8c-4323-9653-9824a2ad815f" providerId="ADAL" clId="{DCC54989-7FD2-5047-809B-27BA7E8DEEE2}" dt="2024-01-25T20:09:24.063" v="2119"/>
          <ac:inkMkLst>
            <pc:docMk/>
            <pc:sldMk cId="3308498511" sldId="334"/>
            <ac:inkMk id="1051" creationId="{F3A34968-C74C-0403-F0C0-53C7CB8E3234}"/>
          </ac:inkMkLst>
        </pc:inkChg>
        <pc:inkChg chg="add mod">
          <ac:chgData name="Kokchun Giang" userId="67e2125d-ec8c-4323-9653-9824a2ad815f" providerId="ADAL" clId="{DCC54989-7FD2-5047-809B-27BA7E8DEEE2}" dt="2024-01-25T20:09:24.063" v="2119"/>
          <ac:inkMkLst>
            <pc:docMk/>
            <pc:sldMk cId="3308498511" sldId="334"/>
            <ac:inkMk id="1052" creationId="{3E20DFEE-9CA0-B3E8-2238-C730EDFC52BD}"/>
          </ac:inkMkLst>
        </pc:inkChg>
        <pc:inkChg chg="add mod">
          <ac:chgData name="Kokchun Giang" userId="67e2125d-ec8c-4323-9653-9824a2ad815f" providerId="ADAL" clId="{DCC54989-7FD2-5047-809B-27BA7E8DEEE2}" dt="2024-01-25T20:09:24.063" v="2119"/>
          <ac:inkMkLst>
            <pc:docMk/>
            <pc:sldMk cId="3308498511" sldId="334"/>
            <ac:inkMk id="1053" creationId="{173C6623-DF15-93EF-D196-B61915065EE3}"/>
          </ac:inkMkLst>
        </pc:inkChg>
        <pc:inkChg chg="add mod">
          <ac:chgData name="Kokchun Giang" userId="67e2125d-ec8c-4323-9653-9824a2ad815f" providerId="ADAL" clId="{DCC54989-7FD2-5047-809B-27BA7E8DEEE2}" dt="2024-01-25T20:09:24.063" v="2119"/>
          <ac:inkMkLst>
            <pc:docMk/>
            <pc:sldMk cId="3308498511" sldId="334"/>
            <ac:inkMk id="1054" creationId="{A4D7A7A8-DE28-AF14-B391-F386BC47BC89}"/>
          </ac:inkMkLst>
        </pc:inkChg>
        <pc:inkChg chg="add mod">
          <ac:chgData name="Kokchun Giang" userId="67e2125d-ec8c-4323-9653-9824a2ad815f" providerId="ADAL" clId="{DCC54989-7FD2-5047-809B-27BA7E8DEEE2}" dt="2024-01-25T20:09:24.063" v="2119"/>
          <ac:inkMkLst>
            <pc:docMk/>
            <pc:sldMk cId="3308498511" sldId="334"/>
            <ac:inkMk id="1055" creationId="{24320172-0AC6-CA58-4501-2402941A1123}"/>
          </ac:inkMkLst>
        </pc:inkChg>
        <pc:inkChg chg="add mod">
          <ac:chgData name="Kokchun Giang" userId="67e2125d-ec8c-4323-9653-9824a2ad815f" providerId="ADAL" clId="{DCC54989-7FD2-5047-809B-27BA7E8DEEE2}" dt="2024-01-25T20:09:24.063" v="2119"/>
          <ac:inkMkLst>
            <pc:docMk/>
            <pc:sldMk cId="3308498511" sldId="334"/>
            <ac:inkMk id="1056" creationId="{0D2C07CB-670E-C874-69E4-56A25CED7795}"/>
          </ac:inkMkLst>
        </pc:inkChg>
        <pc:inkChg chg="add mod">
          <ac:chgData name="Kokchun Giang" userId="67e2125d-ec8c-4323-9653-9824a2ad815f" providerId="ADAL" clId="{DCC54989-7FD2-5047-809B-27BA7E8DEEE2}" dt="2024-01-25T20:09:24.063" v="2119"/>
          <ac:inkMkLst>
            <pc:docMk/>
            <pc:sldMk cId="3308498511" sldId="334"/>
            <ac:inkMk id="1057" creationId="{D8451E4C-29F1-7AA5-64C2-89E58A4FA48A}"/>
          </ac:inkMkLst>
        </pc:inkChg>
        <pc:inkChg chg="add mod">
          <ac:chgData name="Kokchun Giang" userId="67e2125d-ec8c-4323-9653-9824a2ad815f" providerId="ADAL" clId="{DCC54989-7FD2-5047-809B-27BA7E8DEEE2}" dt="2024-01-25T20:09:24.063" v="2119"/>
          <ac:inkMkLst>
            <pc:docMk/>
            <pc:sldMk cId="3308498511" sldId="334"/>
            <ac:inkMk id="1058" creationId="{304F8CC3-0F3B-42A8-B19C-A818DA892830}"/>
          </ac:inkMkLst>
        </pc:inkChg>
        <pc:inkChg chg="add mod">
          <ac:chgData name="Kokchun Giang" userId="67e2125d-ec8c-4323-9653-9824a2ad815f" providerId="ADAL" clId="{DCC54989-7FD2-5047-809B-27BA7E8DEEE2}" dt="2024-01-25T20:09:24.063" v="2119"/>
          <ac:inkMkLst>
            <pc:docMk/>
            <pc:sldMk cId="3308498511" sldId="334"/>
            <ac:inkMk id="1059" creationId="{F2167B0F-8548-ADC1-06A7-4CA192572CFE}"/>
          </ac:inkMkLst>
        </pc:inkChg>
        <pc:inkChg chg="add mod">
          <ac:chgData name="Kokchun Giang" userId="67e2125d-ec8c-4323-9653-9824a2ad815f" providerId="ADAL" clId="{DCC54989-7FD2-5047-809B-27BA7E8DEEE2}" dt="2024-01-25T20:09:30.267" v="2130"/>
          <ac:inkMkLst>
            <pc:docMk/>
            <pc:sldMk cId="3308498511" sldId="334"/>
            <ac:inkMk id="1061" creationId="{ECF9B8FE-0C48-358C-25C3-BBBCFB4F0609}"/>
          </ac:inkMkLst>
        </pc:inkChg>
        <pc:inkChg chg="add mod">
          <ac:chgData name="Kokchun Giang" userId="67e2125d-ec8c-4323-9653-9824a2ad815f" providerId="ADAL" clId="{DCC54989-7FD2-5047-809B-27BA7E8DEEE2}" dt="2024-01-25T20:09:30.267" v="2130"/>
          <ac:inkMkLst>
            <pc:docMk/>
            <pc:sldMk cId="3308498511" sldId="334"/>
            <ac:inkMk id="1062" creationId="{58211DF6-8E01-81A3-D527-3E0F1452CED6}"/>
          </ac:inkMkLst>
        </pc:inkChg>
        <pc:inkChg chg="add mod">
          <ac:chgData name="Kokchun Giang" userId="67e2125d-ec8c-4323-9653-9824a2ad815f" providerId="ADAL" clId="{DCC54989-7FD2-5047-809B-27BA7E8DEEE2}" dt="2024-01-25T20:09:30.267" v="2130"/>
          <ac:inkMkLst>
            <pc:docMk/>
            <pc:sldMk cId="3308498511" sldId="334"/>
            <ac:inkMk id="1063" creationId="{2014611E-A997-3C5B-C4EB-399F482E41EB}"/>
          </ac:inkMkLst>
        </pc:inkChg>
        <pc:inkChg chg="add mod">
          <ac:chgData name="Kokchun Giang" userId="67e2125d-ec8c-4323-9653-9824a2ad815f" providerId="ADAL" clId="{DCC54989-7FD2-5047-809B-27BA7E8DEEE2}" dt="2024-01-25T20:09:30.267" v="2130"/>
          <ac:inkMkLst>
            <pc:docMk/>
            <pc:sldMk cId="3308498511" sldId="334"/>
            <ac:inkMk id="1064" creationId="{07D07AB8-EFA9-5C2B-F92C-AECCD356613F}"/>
          </ac:inkMkLst>
        </pc:inkChg>
        <pc:inkChg chg="add mod">
          <ac:chgData name="Kokchun Giang" userId="67e2125d-ec8c-4323-9653-9824a2ad815f" providerId="ADAL" clId="{DCC54989-7FD2-5047-809B-27BA7E8DEEE2}" dt="2024-01-25T20:09:30.267" v="2130"/>
          <ac:inkMkLst>
            <pc:docMk/>
            <pc:sldMk cId="3308498511" sldId="334"/>
            <ac:inkMk id="1065" creationId="{21A814CF-AA2F-DBC7-32AC-0B63F0126236}"/>
          </ac:inkMkLst>
        </pc:inkChg>
        <pc:inkChg chg="add mod">
          <ac:chgData name="Kokchun Giang" userId="67e2125d-ec8c-4323-9653-9824a2ad815f" providerId="ADAL" clId="{DCC54989-7FD2-5047-809B-27BA7E8DEEE2}" dt="2024-01-25T20:09:30.267" v="2130"/>
          <ac:inkMkLst>
            <pc:docMk/>
            <pc:sldMk cId="3308498511" sldId="334"/>
            <ac:inkMk id="1066" creationId="{B687ED65-6694-984C-38C3-93E716B44CE4}"/>
          </ac:inkMkLst>
        </pc:inkChg>
        <pc:inkChg chg="add mod">
          <ac:chgData name="Kokchun Giang" userId="67e2125d-ec8c-4323-9653-9824a2ad815f" providerId="ADAL" clId="{DCC54989-7FD2-5047-809B-27BA7E8DEEE2}" dt="2024-01-25T20:09:30.267" v="2130"/>
          <ac:inkMkLst>
            <pc:docMk/>
            <pc:sldMk cId="3308498511" sldId="334"/>
            <ac:inkMk id="1067" creationId="{FBB15C3F-22CA-FFB8-683F-7AFFB1B6DB2A}"/>
          </ac:inkMkLst>
        </pc:inkChg>
        <pc:inkChg chg="add mod">
          <ac:chgData name="Kokchun Giang" userId="67e2125d-ec8c-4323-9653-9824a2ad815f" providerId="ADAL" clId="{DCC54989-7FD2-5047-809B-27BA7E8DEEE2}" dt="2024-01-25T20:09:30.267" v="2130"/>
          <ac:inkMkLst>
            <pc:docMk/>
            <pc:sldMk cId="3308498511" sldId="334"/>
            <ac:inkMk id="1068" creationId="{55EE4982-ECD2-1903-4447-1D6F3EAA9624}"/>
          </ac:inkMkLst>
        </pc:inkChg>
        <pc:inkChg chg="add mod">
          <ac:chgData name="Kokchun Giang" userId="67e2125d-ec8c-4323-9653-9824a2ad815f" providerId="ADAL" clId="{DCC54989-7FD2-5047-809B-27BA7E8DEEE2}" dt="2024-01-25T20:09:30.267" v="2130"/>
          <ac:inkMkLst>
            <pc:docMk/>
            <pc:sldMk cId="3308498511" sldId="334"/>
            <ac:inkMk id="1069" creationId="{7F616D14-091A-1414-30EB-698111042FC4}"/>
          </ac:inkMkLst>
        </pc:inkChg>
        <pc:inkChg chg="add mod">
          <ac:chgData name="Kokchun Giang" userId="67e2125d-ec8c-4323-9653-9824a2ad815f" providerId="ADAL" clId="{DCC54989-7FD2-5047-809B-27BA7E8DEEE2}" dt="2024-01-25T20:09:30.267" v="2130"/>
          <ac:inkMkLst>
            <pc:docMk/>
            <pc:sldMk cId="3308498511" sldId="334"/>
            <ac:inkMk id="1070" creationId="{06533860-EF2A-70E5-8A89-462D50A8FA6A}"/>
          </ac:inkMkLst>
        </pc:inkChg>
        <pc:inkChg chg="add mod">
          <ac:chgData name="Kokchun Giang" userId="67e2125d-ec8c-4323-9653-9824a2ad815f" providerId="ADAL" clId="{DCC54989-7FD2-5047-809B-27BA7E8DEEE2}" dt="2024-01-25T20:09:33.946" v="2134"/>
          <ac:inkMkLst>
            <pc:docMk/>
            <pc:sldMk cId="3308498511" sldId="334"/>
            <ac:inkMk id="1073" creationId="{38B9800E-87F8-08D6-C1B8-4198FAD58AFC}"/>
          </ac:inkMkLst>
        </pc:inkChg>
        <pc:inkChg chg="add mod">
          <ac:chgData name="Kokchun Giang" userId="67e2125d-ec8c-4323-9653-9824a2ad815f" providerId="ADAL" clId="{DCC54989-7FD2-5047-809B-27BA7E8DEEE2}" dt="2024-01-25T20:09:33.946" v="2134"/>
          <ac:inkMkLst>
            <pc:docMk/>
            <pc:sldMk cId="3308498511" sldId="334"/>
            <ac:inkMk id="1074" creationId="{7593BA01-0CC8-C8EC-26D8-95BF1223E160}"/>
          </ac:inkMkLst>
        </pc:inkChg>
        <pc:inkChg chg="add mod">
          <ac:chgData name="Kokchun Giang" userId="67e2125d-ec8c-4323-9653-9824a2ad815f" providerId="ADAL" clId="{DCC54989-7FD2-5047-809B-27BA7E8DEEE2}" dt="2024-01-25T20:09:33.946" v="2134"/>
          <ac:inkMkLst>
            <pc:docMk/>
            <pc:sldMk cId="3308498511" sldId="334"/>
            <ac:inkMk id="1075" creationId="{271CA126-8C2F-6702-22D2-3175C2BA86B9}"/>
          </ac:inkMkLst>
        </pc:inkChg>
        <pc:inkChg chg="add mod">
          <ac:chgData name="Kokchun Giang" userId="67e2125d-ec8c-4323-9653-9824a2ad815f" providerId="ADAL" clId="{DCC54989-7FD2-5047-809B-27BA7E8DEEE2}" dt="2024-01-25T20:09:38.312" v="2145"/>
          <ac:inkMkLst>
            <pc:docMk/>
            <pc:sldMk cId="3308498511" sldId="334"/>
            <ac:inkMk id="1077" creationId="{6579F02C-C20C-08E1-5C0E-E0D27975D022}"/>
          </ac:inkMkLst>
        </pc:inkChg>
        <pc:inkChg chg="add mod">
          <ac:chgData name="Kokchun Giang" userId="67e2125d-ec8c-4323-9653-9824a2ad815f" providerId="ADAL" clId="{DCC54989-7FD2-5047-809B-27BA7E8DEEE2}" dt="2024-01-25T20:09:38.312" v="2145"/>
          <ac:inkMkLst>
            <pc:docMk/>
            <pc:sldMk cId="3308498511" sldId="334"/>
            <ac:inkMk id="1078" creationId="{076EE6D3-DA92-B7B4-10B0-064488A67D79}"/>
          </ac:inkMkLst>
        </pc:inkChg>
        <pc:inkChg chg="add mod">
          <ac:chgData name="Kokchun Giang" userId="67e2125d-ec8c-4323-9653-9824a2ad815f" providerId="ADAL" clId="{DCC54989-7FD2-5047-809B-27BA7E8DEEE2}" dt="2024-01-25T20:09:38.312" v="2145"/>
          <ac:inkMkLst>
            <pc:docMk/>
            <pc:sldMk cId="3308498511" sldId="334"/>
            <ac:inkMk id="1079" creationId="{1621B678-B56E-68F4-75DE-5BE9244B7884}"/>
          </ac:inkMkLst>
        </pc:inkChg>
        <pc:inkChg chg="add mod">
          <ac:chgData name="Kokchun Giang" userId="67e2125d-ec8c-4323-9653-9824a2ad815f" providerId="ADAL" clId="{DCC54989-7FD2-5047-809B-27BA7E8DEEE2}" dt="2024-01-25T20:09:38.312" v="2145"/>
          <ac:inkMkLst>
            <pc:docMk/>
            <pc:sldMk cId="3308498511" sldId="334"/>
            <ac:inkMk id="1080" creationId="{3E96D2BC-CCBC-E163-34A5-810FF7D5C98F}"/>
          </ac:inkMkLst>
        </pc:inkChg>
        <pc:inkChg chg="add mod">
          <ac:chgData name="Kokchun Giang" userId="67e2125d-ec8c-4323-9653-9824a2ad815f" providerId="ADAL" clId="{DCC54989-7FD2-5047-809B-27BA7E8DEEE2}" dt="2024-01-25T20:09:38.312" v="2145"/>
          <ac:inkMkLst>
            <pc:docMk/>
            <pc:sldMk cId="3308498511" sldId="334"/>
            <ac:inkMk id="1081" creationId="{AECDCB47-3EB4-0760-BA89-F9B9CFAB4824}"/>
          </ac:inkMkLst>
        </pc:inkChg>
        <pc:inkChg chg="add mod">
          <ac:chgData name="Kokchun Giang" userId="67e2125d-ec8c-4323-9653-9824a2ad815f" providerId="ADAL" clId="{DCC54989-7FD2-5047-809B-27BA7E8DEEE2}" dt="2024-01-25T20:09:38.312" v="2145"/>
          <ac:inkMkLst>
            <pc:docMk/>
            <pc:sldMk cId="3308498511" sldId="334"/>
            <ac:inkMk id="1082" creationId="{97D0470B-5215-2069-F64B-797D37604C7F}"/>
          </ac:inkMkLst>
        </pc:inkChg>
        <pc:inkChg chg="add mod">
          <ac:chgData name="Kokchun Giang" userId="67e2125d-ec8c-4323-9653-9824a2ad815f" providerId="ADAL" clId="{DCC54989-7FD2-5047-809B-27BA7E8DEEE2}" dt="2024-01-25T20:09:38.312" v="2145"/>
          <ac:inkMkLst>
            <pc:docMk/>
            <pc:sldMk cId="3308498511" sldId="334"/>
            <ac:inkMk id="1083" creationId="{191E91BD-BC7A-F11B-DFE5-1D460E502EB1}"/>
          </ac:inkMkLst>
        </pc:inkChg>
        <pc:inkChg chg="add mod">
          <ac:chgData name="Kokchun Giang" userId="67e2125d-ec8c-4323-9653-9824a2ad815f" providerId="ADAL" clId="{DCC54989-7FD2-5047-809B-27BA7E8DEEE2}" dt="2024-01-25T20:09:38.312" v="2145"/>
          <ac:inkMkLst>
            <pc:docMk/>
            <pc:sldMk cId="3308498511" sldId="334"/>
            <ac:inkMk id="1084" creationId="{34609D5F-EF3F-8EEE-0B00-0FDA5F2734AF}"/>
          </ac:inkMkLst>
        </pc:inkChg>
        <pc:inkChg chg="add mod">
          <ac:chgData name="Kokchun Giang" userId="67e2125d-ec8c-4323-9653-9824a2ad815f" providerId="ADAL" clId="{DCC54989-7FD2-5047-809B-27BA7E8DEEE2}" dt="2024-01-25T20:09:38.312" v="2145"/>
          <ac:inkMkLst>
            <pc:docMk/>
            <pc:sldMk cId="3308498511" sldId="334"/>
            <ac:inkMk id="1085" creationId="{C1ACAFC7-BD2A-470B-76AB-310576FAEBD5}"/>
          </ac:inkMkLst>
        </pc:inkChg>
        <pc:inkChg chg="add mod">
          <ac:chgData name="Kokchun Giang" userId="67e2125d-ec8c-4323-9653-9824a2ad815f" providerId="ADAL" clId="{DCC54989-7FD2-5047-809B-27BA7E8DEEE2}" dt="2024-01-25T20:09:38.312" v="2145"/>
          <ac:inkMkLst>
            <pc:docMk/>
            <pc:sldMk cId="3308498511" sldId="334"/>
            <ac:inkMk id="1086" creationId="{FB3B397B-60E9-BC9F-D1A9-48DEC3DAE532}"/>
          </ac:inkMkLst>
        </pc:inkChg>
        <pc:inkChg chg="add mod">
          <ac:chgData name="Kokchun Giang" userId="67e2125d-ec8c-4323-9653-9824a2ad815f" providerId="ADAL" clId="{DCC54989-7FD2-5047-809B-27BA7E8DEEE2}" dt="2024-01-25T20:09:55.145" v="2167"/>
          <ac:inkMkLst>
            <pc:docMk/>
            <pc:sldMk cId="3308498511" sldId="334"/>
            <ac:inkMk id="1089" creationId="{CCB6BC41-7EA1-2EFF-5731-4275774865B9}"/>
          </ac:inkMkLst>
        </pc:inkChg>
        <pc:inkChg chg="add mod">
          <ac:chgData name="Kokchun Giang" userId="67e2125d-ec8c-4323-9653-9824a2ad815f" providerId="ADAL" clId="{DCC54989-7FD2-5047-809B-27BA7E8DEEE2}" dt="2024-01-25T20:09:55.145" v="2167"/>
          <ac:inkMkLst>
            <pc:docMk/>
            <pc:sldMk cId="3308498511" sldId="334"/>
            <ac:inkMk id="1090" creationId="{4CC1DDD4-244A-29E3-CB07-0E23A6D13C59}"/>
          </ac:inkMkLst>
        </pc:inkChg>
        <pc:inkChg chg="add mod">
          <ac:chgData name="Kokchun Giang" userId="67e2125d-ec8c-4323-9653-9824a2ad815f" providerId="ADAL" clId="{DCC54989-7FD2-5047-809B-27BA7E8DEEE2}" dt="2024-01-25T20:09:55.145" v="2167"/>
          <ac:inkMkLst>
            <pc:docMk/>
            <pc:sldMk cId="3308498511" sldId="334"/>
            <ac:inkMk id="1091" creationId="{B3674EEA-CE6A-B7F8-9594-3798EE43F95A}"/>
          </ac:inkMkLst>
        </pc:inkChg>
        <pc:inkChg chg="add mod">
          <ac:chgData name="Kokchun Giang" userId="67e2125d-ec8c-4323-9653-9824a2ad815f" providerId="ADAL" clId="{DCC54989-7FD2-5047-809B-27BA7E8DEEE2}" dt="2024-01-25T20:09:55.145" v="2167"/>
          <ac:inkMkLst>
            <pc:docMk/>
            <pc:sldMk cId="3308498511" sldId="334"/>
            <ac:inkMk id="1092" creationId="{C36E9A8C-EAAD-419A-DCB6-D2206CB0EA99}"/>
          </ac:inkMkLst>
        </pc:inkChg>
        <pc:inkChg chg="add mod">
          <ac:chgData name="Kokchun Giang" userId="67e2125d-ec8c-4323-9653-9824a2ad815f" providerId="ADAL" clId="{DCC54989-7FD2-5047-809B-27BA7E8DEEE2}" dt="2024-01-25T20:09:55.145" v="2167"/>
          <ac:inkMkLst>
            <pc:docMk/>
            <pc:sldMk cId="3308498511" sldId="334"/>
            <ac:inkMk id="1093" creationId="{694C9CC4-0553-C2BE-4C04-6A843A0015DD}"/>
          </ac:inkMkLst>
        </pc:inkChg>
        <pc:inkChg chg="add mod">
          <ac:chgData name="Kokchun Giang" userId="67e2125d-ec8c-4323-9653-9824a2ad815f" providerId="ADAL" clId="{DCC54989-7FD2-5047-809B-27BA7E8DEEE2}" dt="2024-01-25T20:09:55.145" v="2167"/>
          <ac:inkMkLst>
            <pc:docMk/>
            <pc:sldMk cId="3308498511" sldId="334"/>
            <ac:inkMk id="1094" creationId="{1E1EA4EE-205E-57D1-D761-B7885896CDF5}"/>
          </ac:inkMkLst>
        </pc:inkChg>
        <pc:inkChg chg="add mod">
          <ac:chgData name="Kokchun Giang" userId="67e2125d-ec8c-4323-9653-9824a2ad815f" providerId="ADAL" clId="{DCC54989-7FD2-5047-809B-27BA7E8DEEE2}" dt="2024-01-25T20:09:55.145" v="2167"/>
          <ac:inkMkLst>
            <pc:docMk/>
            <pc:sldMk cId="3308498511" sldId="334"/>
            <ac:inkMk id="1095" creationId="{E66EA675-0E1D-1E8F-04B1-4B63918C1BA0}"/>
          </ac:inkMkLst>
        </pc:inkChg>
        <pc:inkChg chg="add mod">
          <ac:chgData name="Kokchun Giang" userId="67e2125d-ec8c-4323-9653-9824a2ad815f" providerId="ADAL" clId="{DCC54989-7FD2-5047-809B-27BA7E8DEEE2}" dt="2024-01-25T20:09:55.145" v="2167"/>
          <ac:inkMkLst>
            <pc:docMk/>
            <pc:sldMk cId="3308498511" sldId="334"/>
            <ac:inkMk id="1096" creationId="{01C0B124-A160-BC73-65DC-DE0DC805A553}"/>
          </ac:inkMkLst>
        </pc:inkChg>
        <pc:inkChg chg="add mod">
          <ac:chgData name="Kokchun Giang" userId="67e2125d-ec8c-4323-9653-9824a2ad815f" providerId="ADAL" clId="{DCC54989-7FD2-5047-809B-27BA7E8DEEE2}" dt="2024-01-25T20:09:55.145" v="2167"/>
          <ac:inkMkLst>
            <pc:docMk/>
            <pc:sldMk cId="3308498511" sldId="334"/>
            <ac:inkMk id="1097" creationId="{5AE045AB-0E7F-FC34-A580-054DFEBDDC41}"/>
          </ac:inkMkLst>
        </pc:inkChg>
        <pc:inkChg chg="add mod">
          <ac:chgData name="Kokchun Giang" userId="67e2125d-ec8c-4323-9653-9824a2ad815f" providerId="ADAL" clId="{DCC54989-7FD2-5047-809B-27BA7E8DEEE2}" dt="2024-01-25T20:09:55.145" v="2167"/>
          <ac:inkMkLst>
            <pc:docMk/>
            <pc:sldMk cId="3308498511" sldId="334"/>
            <ac:inkMk id="1098" creationId="{CFDC462B-D2F1-9A0E-456E-B32F87F05F90}"/>
          </ac:inkMkLst>
        </pc:inkChg>
        <pc:inkChg chg="add mod">
          <ac:chgData name="Kokchun Giang" userId="67e2125d-ec8c-4323-9653-9824a2ad815f" providerId="ADAL" clId="{DCC54989-7FD2-5047-809B-27BA7E8DEEE2}" dt="2024-01-25T20:09:55.145" v="2167"/>
          <ac:inkMkLst>
            <pc:docMk/>
            <pc:sldMk cId="3308498511" sldId="334"/>
            <ac:inkMk id="1099" creationId="{D3C06E9C-7906-CE23-A696-172B0C5CB7A8}"/>
          </ac:inkMkLst>
        </pc:inkChg>
        <pc:inkChg chg="add mod">
          <ac:chgData name="Kokchun Giang" userId="67e2125d-ec8c-4323-9653-9824a2ad815f" providerId="ADAL" clId="{DCC54989-7FD2-5047-809B-27BA7E8DEEE2}" dt="2024-01-25T20:09:55.145" v="2167"/>
          <ac:inkMkLst>
            <pc:docMk/>
            <pc:sldMk cId="3308498511" sldId="334"/>
            <ac:inkMk id="1102" creationId="{6DBDA937-241F-BDA4-4E47-1CC74B6F9AA2}"/>
          </ac:inkMkLst>
        </pc:inkChg>
        <pc:inkChg chg="add mod">
          <ac:chgData name="Kokchun Giang" userId="67e2125d-ec8c-4323-9653-9824a2ad815f" providerId="ADAL" clId="{DCC54989-7FD2-5047-809B-27BA7E8DEEE2}" dt="2024-01-25T20:09:55.145" v="2167"/>
          <ac:inkMkLst>
            <pc:docMk/>
            <pc:sldMk cId="3308498511" sldId="334"/>
            <ac:inkMk id="1103" creationId="{989FE933-8303-F935-7C94-2A9A23D7E90F}"/>
          </ac:inkMkLst>
        </pc:inkChg>
        <pc:inkChg chg="add mod">
          <ac:chgData name="Kokchun Giang" userId="67e2125d-ec8c-4323-9653-9824a2ad815f" providerId="ADAL" clId="{DCC54989-7FD2-5047-809B-27BA7E8DEEE2}" dt="2024-01-25T20:09:55.145" v="2167"/>
          <ac:inkMkLst>
            <pc:docMk/>
            <pc:sldMk cId="3308498511" sldId="334"/>
            <ac:inkMk id="1104" creationId="{4A2290B6-7B83-ED32-D0A6-532C4D985416}"/>
          </ac:inkMkLst>
        </pc:inkChg>
        <pc:inkChg chg="add mod">
          <ac:chgData name="Kokchun Giang" userId="67e2125d-ec8c-4323-9653-9824a2ad815f" providerId="ADAL" clId="{DCC54989-7FD2-5047-809B-27BA7E8DEEE2}" dt="2024-01-25T20:09:55.145" v="2167"/>
          <ac:inkMkLst>
            <pc:docMk/>
            <pc:sldMk cId="3308498511" sldId="334"/>
            <ac:inkMk id="1105" creationId="{D4F41EA1-7C97-B3ED-CF0D-0D7015A7377D}"/>
          </ac:inkMkLst>
        </pc:inkChg>
        <pc:inkChg chg="add mod">
          <ac:chgData name="Kokchun Giang" userId="67e2125d-ec8c-4323-9653-9824a2ad815f" providerId="ADAL" clId="{DCC54989-7FD2-5047-809B-27BA7E8DEEE2}" dt="2024-01-25T20:09:55.145" v="2167"/>
          <ac:inkMkLst>
            <pc:docMk/>
            <pc:sldMk cId="3308498511" sldId="334"/>
            <ac:inkMk id="1106" creationId="{DC604C2B-E8D3-7F14-4F7E-3AC56D2A2A0F}"/>
          </ac:inkMkLst>
        </pc:inkChg>
        <pc:inkChg chg="add mod">
          <ac:chgData name="Kokchun Giang" userId="67e2125d-ec8c-4323-9653-9824a2ad815f" providerId="ADAL" clId="{DCC54989-7FD2-5047-809B-27BA7E8DEEE2}" dt="2024-01-25T20:09:55.145" v="2167"/>
          <ac:inkMkLst>
            <pc:docMk/>
            <pc:sldMk cId="3308498511" sldId="334"/>
            <ac:inkMk id="1107" creationId="{E54E3F13-E919-2923-8015-3CF03AA96E9E}"/>
          </ac:inkMkLst>
        </pc:inkChg>
        <pc:inkChg chg="add mod">
          <ac:chgData name="Kokchun Giang" userId="67e2125d-ec8c-4323-9653-9824a2ad815f" providerId="ADAL" clId="{DCC54989-7FD2-5047-809B-27BA7E8DEEE2}" dt="2024-01-25T20:09:55.145" v="2167"/>
          <ac:inkMkLst>
            <pc:docMk/>
            <pc:sldMk cId="3308498511" sldId="334"/>
            <ac:inkMk id="1108" creationId="{9F9D3BDC-E916-8243-4D12-3F2EC1D37EB6}"/>
          </ac:inkMkLst>
        </pc:inkChg>
        <pc:inkChg chg="add mod">
          <ac:chgData name="Kokchun Giang" userId="67e2125d-ec8c-4323-9653-9824a2ad815f" providerId="ADAL" clId="{DCC54989-7FD2-5047-809B-27BA7E8DEEE2}" dt="2024-01-25T20:09:55.145" v="2167"/>
          <ac:inkMkLst>
            <pc:docMk/>
            <pc:sldMk cId="3308498511" sldId="334"/>
            <ac:inkMk id="1109" creationId="{6009E81A-C367-802B-D7AB-2ADDFB909158}"/>
          </ac:inkMkLst>
        </pc:inkChg>
        <pc:inkChg chg="add mod">
          <ac:chgData name="Kokchun Giang" userId="67e2125d-ec8c-4323-9653-9824a2ad815f" providerId="ADAL" clId="{DCC54989-7FD2-5047-809B-27BA7E8DEEE2}" dt="2024-01-25T20:09:55.145" v="2167"/>
          <ac:inkMkLst>
            <pc:docMk/>
            <pc:sldMk cId="3308498511" sldId="334"/>
            <ac:inkMk id="1110" creationId="{4B9B9BB3-FFE4-3E14-B12E-64192C47C595}"/>
          </ac:inkMkLst>
        </pc:inkChg>
        <pc:inkChg chg="add mod">
          <ac:chgData name="Kokchun Giang" userId="67e2125d-ec8c-4323-9653-9824a2ad815f" providerId="ADAL" clId="{DCC54989-7FD2-5047-809B-27BA7E8DEEE2}" dt="2024-01-25T20:10:00.261" v="2179"/>
          <ac:inkMkLst>
            <pc:docMk/>
            <pc:sldMk cId="3308498511" sldId="334"/>
            <ac:inkMk id="1112" creationId="{FB9281DF-EAC5-D893-971C-FEC3DD6E0952}"/>
          </ac:inkMkLst>
        </pc:inkChg>
        <pc:inkChg chg="add mod">
          <ac:chgData name="Kokchun Giang" userId="67e2125d-ec8c-4323-9653-9824a2ad815f" providerId="ADAL" clId="{DCC54989-7FD2-5047-809B-27BA7E8DEEE2}" dt="2024-01-25T20:10:00.261" v="2179"/>
          <ac:inkMkLst>
            <pc:docMk/>
            <pc:sldMk cId="3308498511" sldId="334"/>
            <ac:inkMk id="1113" creationId="{91BDB40B-B12A-6220-B554-B45CF81A4158}"/>
          </ac:inkMkLst>
        </pc:inkChg>
        <pc:inkChg chg="add mod">
          <ac:chgData name="Kokchun Giang" userId="67e2125d-ec8c-4323-9653-9824a2ad815f" providerId="ADAL" clId="{DCC54989-7FD2-5047-809B-27BA7E8DEEE2}" dt="2024-01-25T20:10:00.261" v="2179"/>
          <ac:inkMkLst>
            <pc:docMk/>
            <pc:sldMk cId="3308498511" sldId="334"/>
            <ac:inkMk id="1114" creationId="{97B97358-8B5D-11F6-5B58-4C08EDA89178}"/>
          </ac:inkMkLst>
        </pc:inkChg>
        <pc:inkChg chg="add mod">
          <ac:chgData name="Kokchun Giang" userId="67e2125d-ec8c-4323-9653-9824a2ad815f" providerId="ADAL" clId="{DCC54989-7FD2-5047-809B-27BA7E8DEEE2}" dt="2024-01-25T20:10:00.261" v="2179"/>
          <ac:inkMkLst>
            <pc:docMk/>
            <pc:sldMk cId="3308498511" sldId="334"/>
            <ac:inkMk id="1115" creationId="{A8C5233F-1DE7-23D4-AA9F-9CB827EAE16F}"/>
          </ac:inkMkLst>
        </pc:inkChg>
        <pc:inkChg chg="add mod">
          <ac:chgData name="Kokchun Giang" userId="67e2125d-ec8c-4323-9653-9824a2ad815f" providerId="ADAL" clId="{DCC54989-7FD2-5047-809B-27BA7E8DEEE2}" dt="2024-01-25T20:10:00.261" v="2179"/>
          <ac:inkMkLst>
            <pc:docMk/>
            <pc:sldMk cId="3308498511" sldId="334"/>
            <ac:inkMk id="1116" creationId="{18E2BA9D-F6CC-91E3-FE7F-58505CF90BC2}"/>
          </ac:inkMkLst>
        </pc:inkChg>
        <pc:inkChg chg="add mod">
          <ac:chgData name="Kokchun Giang" userId="67e2125d-ec8c-4323-9653-9824a2ad815f" providerId="ADAL" clId="{DCC54989-7FD2-5047-809B-27BA7E8DEEE2}" dt="2024-01-25T20:10:00.261" v="2179"/>
          <ac:inkMkLst>
            <pc:docMk/>
            <pc:sldMk cId="3308498511" sldId="334"/>
            <ac:inkMk id="1117" creationId="{8B7EC528-3D2F-146A-C5EE-B263C4A62D6A}"/>
          </ac:inkMkLst>
        </pc:inkChg>
        <pc:inkChg chg="add mod">
          <ac:chgData name="Kokchun Giang" userId="67e2125d-ec8c-4323-9653-9824a2ad815f" providerId="ADAL" clId="{DCC54989-7FD2-5047-809B-27BA7E8DEEE2}" dt="2024-01-25T20:10:00.261" v="2179"/>
          <ac:inkMkLst>
            <pc:docMk/>
            <pc:sldMk cId="3308498511" sldId="334"/>
            <ac:inkMk id="1118" creationId="{C0F483E4-1240-6AD1-610D-C056CBA5485A}"/>
          </ac:inkMkLst>
        </pc:inkChg>
        <pc:inkChg chg="add mod">
          <ac:chgData name="Kokchun Giang" userId="67e2125d-ec8c-4323-9653-9824a2ad815f" providerId="ADAL" clId="{DCC54989-7FD2-5047-809B-27BA7E8DEEE2}" dt="2024-01-25T20:10:00.261" v="2179"/>
          <ac:inkMkLst>
            <pc:docMk/>
            <pc:sldMk cId="3308498511" sldId="334"/>
            <ac:inkMk id="1119" creationId="{A50A79DA-F87D-B7AB-40AD-BDFD62B4EAF2}"/>
          </ac:inkMkLst>
        </pc:inkChg>
        <pc:inkChg chg="add mod">
          <ac:chgData name="Kokchun Giang" userId="67e2125d-ec8c-4323-9653-9824a2ad815f" providerId="ADAL" clId="{DCC54989-7FD2-5047-809B-27BA7E8DEEE2}" dt="2024-01-25T20:10:00.261" v="2179"/>
          <ac:inkMkLst>
            <pc:docMk/>
            <pc:sldMk cId="3308498511" sldId="334"/>
            <ac:inkMk id="1120" creationId="{18DAD9EE-0E15-E5A0-BDF4-2975FC74FE9B}"/>
          </ac:inkMkLst>
        </pc:inkChg>
        <pc:inkChg chg="add mod">
          <ac:chgData name="Kokchun Giang" userId="67e2125d-ec8c-4323-9653-9824a2ad815f" providerId="ADAL" clId="{DCC54989-7FD2-5047-809B-27BA7E8DEEE2}" dt="2024-01-25T20:10:00.261" v="2179"/>
          <ac:inkMkLst>
            <pc:docMk/>
            <pc:sldMk cId="3308498511" sldId="334"/>
            <ac:inkMk id="1121" creationId="{939138C0-61E4-2CAA-C93F-97798116E378}"/>
          </ac:inkMkLst>
        </pc:inkChg>
        <pc:inkChg chg="add mod">
          <ac:chgData name="Kokchun Giang" userId="67e2125d-ec8c-4323-9653-9824a2ad815f" providerId="ADAL" clId="{DCC54989-7FD2-5047-809B-27BA7E8DEEE2}" dt="2024-01-25T20:10:00.261" v="2179"/>
          <ac:inkMkLst>
            <pc:docMk/>
            <pc:sldMk cId="3308498511" sldId="334"/>
            <ac:inkMk id="1122" creationId="{0E9C19A4-8B39-BC1F-7E24-31B7069FE45A}"/>
          </ac:inkMkLst>
        </pc:inkChg>
        <pc:cxnChg chg="del">
          <ac:chgData name="Kokchun Giang" userId="67e2125d-ec8c-4323-9653-9824a2ad815f" providerId="ADAL" clId="{DCC54989-7FD2-5047-809B-27BA7E8DEEE2}" dt="2024-01-25T18:15:50.390" v="1584" actId="478"/>
          <ac:cxnSpMkLst>
            <pc:docMk/>
            <pc:sldMk cId="3308498511" sldId="334"/>
            <ac:cxnSpMk id="392" creationId="{9FC22917-FC6B-583B-154A-40C2CEF11A79}"/>
          </ac:cxnSpMkLst>
        </pc:cxnChg>
        <pc:cxnChg chg="add mod">
          <ac:chgData name="Kokchun Giang" userId="67e2125d-ec8c-4323-9653-9824a2ad815f" providerId="ADAL" clId="{DCC54989-7FD2-5047-809B-27BA7E8DEEE2}" dt="2024-01-25T20:03:50.656" v="1672" actId="1076"/>
          <ac:cxnSpMkLst>
            <pc:docMk/>
            <pc:sldMk cId="3308498511" sldId="334"/>
            <ac:cxnSpMk id="476" creationId="{29F3A650-D025-D907-0F63-B83DC712AE30}"/>
          </ac:cxnSpMkLst>
        </pc:cxnChg>
        <pc:cxnChg chg="add del mod">
          <ac:chgData name="Kokchun Giang" userId="67e2125d-ec8c-4323-9653-9824a2ad815f" providerId="ADAL" clId="{DCC54989-7FD2-5047-809B-27BA7E8DEEE2}" dt="2024-01-25T20:13:59.925" v="2216" actId="478"/>
          <ac:cxnSpMkLst>
            <pc:docMk/>
            <pc:sldMk cId="3308498511" sldId="334"/>
            <ac:cxnSpMk id="478" creationId="{732C69BB-08DB-13A9-1D90-787D70190327}"/>
          </ac:cxnSpMkLst>
        </pc:cxnChg>
        <pc:cxnChg chg="del">
          <ac:chgData name="Kokchun Giang" userId="67e2125d-ec8c-4323-9653-9824a2ad815f" providerId="ADAL" clId="{DCC54989-7FD2-5047-809B-27BA7E8DEEE2}" dt="2024-01-25T18:15:50.390" v="1584" actId="478"/>
          <ac:cxnSpMkLst>
            <pc:docMk/>
            <pc:sldMk cId="3308498511" sldId="334"/>
            <ac:cxnSpMk id="839" creationId="{0B2E7361-19C6-B2DB-EABC-D7B66BD31E61}"/>
          </ac:cxnSpMkLst>
        </pc:cxnChg>
      </pc:sldChg>
    </pc:docChg>
  </pc:docChgLst>
  <pc:docChgLst>
    <pc:chgData name="Kokchun Giang" userId="67e2125d-ec8c-4323-9653-9824a2ad815f" providerId="ADAL" clId="{066B0731-8B54-CF43-9BDD-D2EEB9663FC5}"/>
    <pc:docChg chg="undo custSel addSld delSld modSld">
      <pc:chgData name="Kokchun Giang" userId="67e2125d-ec8c-4323-9653-9824a2ad815f" providerId="ADAL" clId="{066B0731-8B54-CF43-9BDD-D2EEB9663FC5}" dt="2024-01-27T12:51:45.523" v="3109" actId="1076"/>
      <pc:docMkLst>
        <pc:docMk/>
      </pc:docMkLst>
      <pc:sldChg chg="addSp delSp modSp mod">
        <pc:chgData name="Kokchun Giang" userId="67e2125d-ec8c-4323-9653-9824a2ad815f" providerId="ADAL" clId="{066B0731-8B54-CF43-9BDD-D2EEB9663FC5}" dt="2024-01-27T12:51:45.523" v="3109" actId="1076"/>
        <pc:sldMkLst>
          <pc:docMk/>
          <pc:sldMk cId="2807130090" sldId="256"/>
        </pc:sldMkLst>
        <pc:spChg chg="mod">
          <ac:chgData name="Kokchun Giang" userId="67e2125d-ec8c-4323-9653-9824a2ad815f" providerId="ADAL" clId="{066B0731-8B54-CF43-9BDD-D2EEB9663FC5}" dt="2024-01-26T08:39:25.346" v="110" actId="20577"/>
          <ac:spMkLst>
            <pc:docMk/>
            <pc:sldMk cId="2807130090" sldId="256"/>
            <ac:spMk id="4" creationId="{A491F632-0683-CE4A-A015-93F47CEEB6DE}"/>
          </ac:spMkLst>
        </pc:spChg>
        <pc:picChg chg="del">
          <ac:chgData name="Kokchun Giang" userId="67e2125d-ec8c-4323-9653-9824a2ad815f" providerId="ADAL" clId="{066B0731-8B54-CF43-9BDD-D2EEB9663FC5}" dt="2024-01-26T08:39:30.498" v="111" actId="478"/>
          <ac:picMkLst>
            <pc:docMk/>
            <pc:sldMk cId="2807130090" sldId="256"/>
            <ac:picMk id="2" creationId="{3993C5AB-35A5-383A-B3A3-C9723AA93A99}"/>
          </ac:picMkLst>
        </pc:picChg>
        <pc:picChg chg="add mod">
          <ac:chgData name="Kokchun Giang" userId="67e2125d-ec8c-4323-9653-9824a2ad815f" providerId="ADAL" clId="{066B0731-8B54-CF43-9BDD-D2EEB9663FC5}" dt="2024-01-27T12:51:45.523" v="3109" actId="1076"/>
          <ac:picMkLst>
            <pc:docMk/>
            <pc:sldMk cId="2807130090" sldId="256"/>
            <ac:picMk id="1026" creationId="{D0725214-F6CF-096F-E244-34EECE216EF4}"/>
          </ac:picMkLst>
        </pc:picChg>
      </pc:sldChg>
      <pc:sldChg chg="addSp delSp modSp mod delAnim modAnim">
        <pc:chgData name="Kokchun Giang" userId="67e2125d-ec8c-4323-9653-9824a2ad815f" providerId="ADAL" clId="{066B0731-8B54-CF43-9BDD-D2EEB9663FC5}" dt="2024-01-27T12:41:49.643" v="3035"/>
        <pc:sldMkLst>
          <pc:docMk/>
          <pc:sldMk cId="2303502608" sldId="331"/>
        </pc:sldMkLst>
        <pc:spChg chg="mod">
          <ac:chgData name="Kokchun Giang" userId="67e2125d-ec8c-4323-9653-9824a2ad815f" providerId="ADAL" clId="{066B0731-8B54-CF43-9BDD-D2EEB9663FC5}" dt="2024-01-26T16:31:50.028" v="1676" actId="20577"/>
          <ac:spMkLst>
            <pc:docMk/>
            <pc:sldMk cId="2303502608" sldId="331"/>
            <ac:spMk id="28" creationId="{7E8C0D03-019A-279A-6AD5-A5E7BD2580DB}"/>
          </ac:spMkLst>
        </pc:spChg>
        <pc:grpChg chg="mod">
          <ac:chgData name="Kokchun Giang" userId="67e2125d-ec8c-4323-9653-9824a2ad815f" providerId="ADAL" clId="{066B0731-8B54-CF43-9BDD-D2EEB9663FC5}" dt="2024-01-27T12:37:11.207" v="3002" actId="164"/>
          <ac:grpSpMkLst>
            <pc:docMk/>
            <pc:sldMk cId="2303502608" sldId="331"/>
            <ac:grpSpMk id="8" creationId="{71FAF54C-DB5E-622F-D49F-00AE0996CBC7}"/>
          </ac:grpSpMkLst>
        </pc:grpChg>
        <pc:grpChg chg="mod">
          <ac:chgData name="Kokchun Giang" userId="67e2125d-ec8c-4323-9653-9824a2ad815f" providerId="ADAL" clId="{066B0731-8B54-CF43-9BDD-D2EEB9663FC5}" dt="2024-01-27T12:37:18.521" v="3004" actId="164"/>
          <ac:grpSpMkLst>
            <pc:docMk/>
            <pc:sldMk cId="2303502608" sldId="331"/>
            <ac:grpSpMk id="20" creationId="{ADD9CDD5-10F3-BAB1-472C-2D968DBD08AE}"/>
          </ac:grpSpMkLst>
        </pc:grpChg>
        <pc:grpChg chg="mod">
          <ac:chgData name="Kokchun Giang" userId="67e2125d-ec8c-4323-9653-9824a2ad815f" providerId="ADAL" clId="{066B0731-8B54-CF43-9BDD-D2EEB9663FC5}" dt="2024-01-27T12:37:18.521" v="3004" actId="164"/>
          <ac:grpSpMkLst>
            <pc:docMk/>
            <pc:sldMk cId="2303502608" sldId="331"/>
            <ac:grpSpMk id="25" creationId="{B66AFDB9-AAED-693A-08A8-DA5EDDE33255}"/>
          </ac:grpSpMkLst>
        </pc:grpChg>
        <pc:grpChg chg="del mod">
          <ac:chgData name="Kokchun Giang" userId="67e2125d-ec8c-4323-9653-9824a2ad815f" providerId="ADAL" clId="{066B0731-8B54-CF43-9BDD-D2EEB9663FC5}" dt="2024-01-26T15:57:57.035" v="314"/>
          <ac:grpSpMkLst>
            <pc:docMk/>
            <pc:sldMk cId="2303502608" sldId="331"/>
            <ac:grpSpMk id="39" creationId="{352BBE73-3ADD-F66D-DAF2-B02E9CF466E2}"/>
          </ac:grpSpMkLst>
        </pc:grpChg>
        <pc:grpChg chg="mod">
          <ac:chgData name="Kokchun Giang" userId="67e2125d-ec8c-4323-9653-9824a2ad815f" providerId="ADAL" clId="{066B0731-8B54-CF43-9BDD-D2EEB9663FC5}" dt="2024-01-26T15:57:57.035" v="314"/>
          <ac:grpSpMkLst>
            <pc:docMk/>
            <pc:sldMk cId="2303502608" sldId="331"/>
            <ac:grpSpMk id="41" creationId="{A96193BC-9CE7-CBB3-0B9D-F0F5C16D64A5}"/>
          </ac:grpSpMkLst>
        </pc:grpChg>
        <pc:grpChg chg="del">
          <ac:chgData name="Kokchun Giang" userId="67e2125d-ec8c-4323-9653-9824a2ad815f" providerId="ADAL" clId="{066B0731-8B54-CF43-9BDD-D2EEB9663FC5}" dt="2024-01-26T15:46:55.801" v="160" actId="478"/>
          <ac:grpSpMkLst>
            <pc:docMk/>
            <pc:sldMk cId="2303502608" sldId="331"/>
            <ac:grpSpMk id="45" creationId="{003A8373-EB33-2A1F-B6D6-00D565253596}"/>
          </ac:grpSpMkLst>
        </pc:grpChg>
        <pc:grpChg chg="del">
          <ac:chgData name="Kokchun Giang" userId="67e2125d-ec8c-4323-9653-9824a2ad815f" providerId="ADAL" clId="{066B0731-8B54-CF43-9BDD-D2EEB9663FC5}" dt="2024-01-26T15:46:55.801" v="160" actId="478"/>
          <ac:grpSpMkLst>
            <pc:docMk/>
            <pc:sldMk cId="2303502608" sldId="331"/>
            <ac:grpSpMk id="46" creationId="{7239E9FD-3C69-ABB2-0332-25D9304015DA}"/>
          </ac:grpSpMkLst>
        </pc:grpChg>
        <pc:grpChg chg="del mod">
          <ac:chgData name="Kokchun Giang" userId="67e2125d-ec8c-4323-9653-9824a2ad815f" providerId="ADAL" clId="{066B0731-8B54-CF43-9BDD-D2EEB9663FC5}" dt="2024-01-26T15:58:11.583" v="328"/>
          <ac:grpSpMkLst>
            <pc:docMk/>
            <pc:sldMk cId="2303502608" sldId="331"/>
            <ac:grpSpMk id="53" creationId="{B7670749-2970-DB83-A547-A0A9BE98B35C}"/>
          </ac:grpSpMkLst>
        </pc:grpChg>
        <pc:grpChg chg="del mod">
          <ac:chgData name="Kokchun Giang" userId="67e2125d-ec8c-4323-9653-9824a2ad815f" providerId="ADAL" clId="{066B0731-8B54-CF43-9BDD-D2EEB9663FC5}" dt="2024-01-26T15:58:19.788" v="337"/>
          <ac:grpSpMkLst>
            <pc:docMk/>
            <pc:sldMk cId="2303502608" sldId="331"/>
            <ac:grpSpMk id="54" creationId="{45BCA15F-CD63-D336-0AFD-F8D6AE346EE5}"/>
          </ac:grpSpMkLst>
        </pc:grpChg>
        <pc:grpChg chg="del">
          <ac:chgData name="Kokchun Giang" userId="67e2125d-ec8c-4323-9653-9824a2ad815f" providerId="ADAL" clId="{066B0731-8B54-CF43-9BDD-D2EEB9663FC5}" dt="2024-01-26T15:46:55.801" v="160" actId="478"/>
          <ac:grpSpMkLst>
            <pc:docMk/>
            <pc:sldMk cId="2303502608" sldId="331"/>
            <ac:grpSpMk id="55" creationId="{43EDDEBB-2A43-D111-35A7-1D8D08B99BE1}"/>
          </ac:grpSpMkLst>
        </pc:grpChg>
        <pc:grpChg chg="del mod">
          <ac:chgData name="Kokchun Giang" userId="67e2125d-ec8c-4323-9653-9824a2ad815f" providerId="ADAL" clId="{066B0731-8B54-CF43-9BDD-D2EEB9663FC5}" dt="2024-01-26T15:58:17.061" v="335"/>
          <ac:grpSpMkLst>
            <pc:docMk/>
            <pc:sldMk cId="2303502608" sldId="331"/>
            <ac:grpSpMk id="55" creationId="{5B3474C3-06FB-1149-7663-A0A1C8A57297}"/>
          </ac:grpSpMkLst>
        </pc:grpChg>
        <pc:grpChg chg="del mod">
          <ac:chgData name="Kokchun Giang" userId="67e2125d-ec8c-4323-9653-9824a2ad815f" providerId="ADAL" clId="{066B0731-8B54-CF43-9BDD-D2EEB9663FC5}" dt="2024-01-26T15:58:17.061" v="335"/>
          <ac:grpSpMkLst>
            <pc:docMk/>
            <pc:sldMk cId="2303502608" sldId="331"/>
            <ac:grpSpMk id="56" creationId="{1E60F2BA-5498-1FD5-2762-D197CC87AEF9}"/>
          </ac:grpSpMkLst>
        </pc:grpChg>
        <pc:grpChg chg="del">
          <ac:chgData name="Kokchun Giang" userId="67e2125d-ec8c-4323-9653-9824a2ad815f" providerId="ADAL" clId="{066B0731-8B54-CF43-9BDD-D2EEB9663FC5}" dt="2024-01-26T15:46:55.801" v="160" actId="478"/>
          <ac:grpSpMkLst>
            <pc:docMk/>
            <pc:sldMk cId="2303502608" sldId="331"/>
            <ac:grpSpMk id="56" creationId="{F2227722-79B9-5DF6-405A-42C7CA68099A}"/>
          </ac:grpSpMkLst>
        </pc:grpChg>
        <pc:grpChg chg="del mod">
          <ac:chgData name="Kokchun Giang" userId="67e2125d-ec8c-4323-9653-9824a2ad815f" providerId="ADAL" clId="{066B0731-8B54-CF43-9BDD-D2EEB9663FC5}" dt="2024-01-26T15:58:19.788" v="337"/>
          <ac:grpSpMkLst>
            <pc:docMk/>
            <pc:sldMk cId="2303502608" sldId="331"/>
            <ac:grpSpMk id="58" creationId="{4A72C3FE-E29B-4C4F-895F-219D4956EB5B}"/>
          </ac:grpSpMkLst>
        </pc:grpChg>
        <pc:grpChg chg="mod">
          <ac:chgData name="Kokchun Giang" userId="67e2125d-ec8c-4323-9653-9824a2ad815f" providerId="ADAL" clId="{066B0731-8B54-CF43-9BDD-D2EEB9663FC5}" dt="2024-01-27T12:38:23.668" v="3012" actId="164"/>
          <ac:grpSpMkLst>
            <pc:docMk/>
            <pc:sldMk cId="2303502608" sldId="331"/>
            <ac:grpSpMk id="390" creationId="{3328F0DB-8692-C8B4-D604-67B2060EBEA5}"/>
          </ac:grpSpMkLst>
        </pc:grpChg>
        <pc:grpChg chg="del">
          <ac:chgData name="Kokchun Giang" userId="67e2125d-ec8c-4323-9653-9824a2ad815f" providerId="ADAL" clId="{066B0731-8B54-CF43-9BDD-D2EEB9663FC5}" dt="2024-01-26T15:46:55.801" v="160" actId="478"/>
          <ac:grpSpMkLst>
            <pc:docMk/>
            <pc:sldMk cId="2303502608" sldId="331"/>
            <ac:grpSpMk id="395" creationId="{F3A2B56A-4C17-4801-22C2-8BF73A4A782E}"/>
          </ac:grpSpMkLst>
        </pc:grpChg>
        <pc:grpChg chg="mod">
          <ac:chgData name="Kokchun Giang" userId="67e2125d-ec8c-4323-9653-9824a2ad815f" providerId="ADAL" clId="{066B0731-8B54-CF43-9BDD-D2EEB9663FC5}" dt="2024-01-26T16:01:43.424" v="474"/>
          <ac:grpSpMkLst>
            <pc:docMk/>
            <pc:sldMk cId="2303502608" sldId="331"/>
            <ac:grpSpMk id="401" creationId="{C7922967-A972-D910-A387-DD1F74FE0DD7}"/>
          </ac:grpSpMkLst>
        </pc:grpChg>
        <pc:grpChg chg="del mod">
          <ac:chgData name="Kokchun Giang" userId="67e2125d-ec8c-4323-9653-9824a2ad815f" providerId="ADAL" clId="{066B0731-8B54-CF43-9BDD-D2EEB9663FC5}" dt="2024-01-26T16:01:47.869" v="483"/>
          <ac:grpSpMkLst>
            <pc:docMk/>
            <pc:sldMk cId="2303502608" sldId="331"/>
            <ac:grpSpMk id="407" creationId="{77165F26-DC59-6866-D579-11AED8FDB2CB}"/>
          </ac:grpSpMkLst>
        </pc:grpChg>
        <pc:grpChg chg="mod">
          <ac:chgData name="Kokchun Giang" userId="67e2125d-ec8c-4323-9653-9824a2ad815f" providerId="ADAL" clId="{066B0731-8B54-CF43-9BDD-D2EEB9663FC5}" dt="2024-01-27T12:38:23.668" v="3012" actId="164"/>
          <ac:grpSpMkLst>
            <pc:docMk/>
            <pc:sldMk cId="2303502608" sldId="331"/>
            <ac:grpSpMk id="409" creationId="{F3247F6C-B4CB-0AC4-3B3F-DE746C554A49}"/>
          </ac:grpSpMkLst>
        </pc:grpChg>
        <pc:grpChg chg="del mod">
          <ac:chgData name="Kokchun Giang" userId="67e2125d-ec8c-4323-9653-9824a2ad815f" providerId="ADAL" clId="{066B0731-8B54-CF43-9BDD-D2EEB9663FC5}" dt="2024-01-26T16:01:58.995" v="493"/>
          <ac:grpSpMkLst>
            <pc:docMk/>
            <pc:sldMk cId="2303502608" sldId="331"/>
            <ac:grpSpMk id="417" creationId="{4B0B1BD3-B26B-1E24-7AD8-147728901652}"/>
          </ac:grpSpMkLst>
        </pc:grpChg>
        <pc:grpChg chg="mod">
          <ac:chgData name="Kokchun Giang" userId="67e2125d-ec8c-4323-9653-9824a2ad815f" providerId="ADAL" clId="{066B0731-8B54-CF43-9BDD-D2EEB9663FC5}" dt="2024-01-26T16:08:33.636" v="679" actId="164"/>
          <ac:grpSpMkLst>
            <pc:docMk/>
            <pc:sldMk cId="2303502608" sldId="331"/>
            <ac:grpSpMk id="417" creationId="{9D4E5FF1-AA92-B5EF-FEFB-66BFD8C7297D}"/>
          </ac:grpSpMkLst>
        </pc:grpChg>
        <pc:grpChg chg="mod">
          <ac:chgData name="Kokchun Giang" userId="67e2125d-ec8c-4323-9653-9824a2ad815f" providerId="ADAL" clId="{066B0731-8B54-CF43-9BDD-D2EEB9663FC5}" dt="2024-01-27T12:38:23.668" v="3012" actId="164"/>
          <ac:grpSpMkLst>
            <pc:docMk/>
            <pc:sldMk cId="2303502608" sldId="331"/>
            <ac:grpSpMk id="419" creationId="{F26FFCF3-E244-5AC0-1FA5-5EDC9663DE2D}"/>
          </ac:grpSpMkLst>
        </pc:grpChg>
        <pc:grpChg chg="del">
          <ac:chgData name="Kokchun Giang" userId="67e2125d-ec8c-4323-9653-9824a2ad815f" providerId="ADAL" clId="{066B0731-8B54-CF43-9BDD-D2EEB9663FC5}" dt="2024-01-26T15:47:01.450" v="161" actId="478"/>
          <ac:grpSpMkLst>
            <pc:docMk/>
            <pc:sldMk cId="2303502608" sldId="331"/>
            <ac:grpSpMk id="423" creationId="{776B0079-E08B-1BE7-17BC-E6D2CF7F387F}"/>
          </ac:grpSpMkLst>
        </pc:grpChg>
        <pc:grpChg chg="mod">
          <ac:chgData name="Kokchun Giang" userId="67e2125d-ec8c-4323-9653-9824a2ad815f" providerId="ADAL" clId="{066B0731-8B54-CF43-9BDD-D2EEB9663FC5}" dt="2024-01-26T16:08:33.636" v="679" actId="164"/>
          <ac:grpSpMkLst>
            <pc:docMk/>
            <pc:sldMk cId="2303502608" sldId="331"/>
            <ac:grpSpMk id="432" creationId="{C61404E0-6975-4861-6FC6-663465EF262C}"/>
          </ac:grpSpMkLst>
        </pc:grpChg>
        <pc:grpChg chg="del mod">
          <ac:chgData name="Kokchun Giang" userId="67e2125d-ec8c-4323-9653-9824a2ad815f" providerId="ADAL" clId="{066B0731-8B54-CF43-9BDD-D2EEB9663FC5}" dt="2024-01-26T16:02:41.194" v="506"/>
          <ac:grpSpMkLst>
            <pc:docMk/>
            <pc:sldMk cId="2303502608" sldId="331"/>
            <ac:grpSpMk id="432" creationId="{FABF4B6E-D8DE-3688-16DD-B02355F73F5C}"/>
          </ac:grpSpMkLst>
        </pc:grpChg>
        <pc:grpChg chg="mod">
          <ac:chgData name="Kokchun Giang" userId="67e2125d-ec8c-4323-9653-9824a2ad815f" providerId="ADAL" clId="{066B0731-8B54-CF43-9BDD-D2EEB9663FC5}" dt="2024-01-26T16:02:41.194" v="506"/>
          <ac:grpSpMkLst>
            <pc:docMk/>
            <pc:sldMk cId="2303502608" sldId="331"/>
            <ac:grpSpMk id="433" creationId="{01472CE5-828A-D1AC-CF1D-87B1E1896E42}"/>
          </ac:grpSpMkLst>
        </pc:grpChg>
        <pc:grpChg chg="del">
          <ac:chgData name="Kokchun Giang" userId="67e2125d-ec8c-4323-9653-9824a2ad815f" providerId="ADAL" clId="{066B0731-8B54-CF43-9BDD-D2EEB9663FC5}" dt="2024-01-26T15:47:01.450" v="161" actId="478"/>
          <ac:grpSpMkLst>
            <pc:docMk/>
            <pc:sldMk cId="2303502608" sldId="331"/>
            <ac:grpSpMk id="433" creationId="{D8AF590D-A069-AD30-6E97-0FA0903A2414}"/>
          </ac:grpSpMkLst>
        </pc:grpChg>
        <pc:grpChg chg="del mod">
          <ac:chgData name="Kokchun Giang" userId="67e2125d-ec8c-4323-9653-9824a2ad815f" providerId="ADAL" clId="{066B0731-8B54-CF43-9BDD-D2EEB9663FC5}" dt="2024-01-26T16:02:54.382" v="531"/>
          <ac:grpSpMkLst>
            <pc:docMk/>
            <pc:sldMk cId="2303502608" sldId="331"/>
            <ac:grpSpMk id="436" creationId="{7ABF5030-DE31-9748-A8DB-67D12F9294EE}"/>
          </ac:grpSpMkLst>
        </pc:grpChg>
        <pc:grpChg chg="mod">
          <ac:chgData name="Kokchun Giang" userId="67e2125d-ec8c-4323-9653-9824a2ad815f" providerId="ADAL" clId="{066B0731-8B54-CF43-9BDD-D2EEB9663FC5}" dt="2024-01-27T12:37:56.165" v="3009" actId="164"/>
          <ac:grpSpMkLst>
            <pc:docMk/>
            <pc:sldMk cId="2303502608" sldId="331"/>
            <ac:grpSpMk id="449" creationId="{29F0E7CE-5FB4-E7F1-35B4-FCC9DA7C59D4}"/>
          </ac:grpSpMkLst>
        </pc:grpChg>
        <pc:grpChg chg="mod">
          <ac:chgData name="Kokchun Giang" userId="67e2125d-ec8c-4323-9653-9824a2ad815f" providerId="ADAL" clId="{066B0731-8B54-CF43-9BDD-D2EEB9663FC5}" dt="2024-01-27T12:38:10.684" v="3010" actId="164"/>
          <ac:grpSpMkLst>
            <pc:docMk/>
            <pc:sldMk cId="2303502608" sldId="331"/>
            <ac:grpSpMk id="461" creationId="{63C721C5-F5BE-4177-6C4A-1934D5333416}"/>
          </ac:grpSpMkLst>
        </pc:grpChg>
        <pc:grpChg chg="mod">
          <ac:chgData name="Kokchun Giang" userId="67e2125d-ec8c-4323-9653-9824a2ad815f" providerId="ADAL" clId="{066B0731-8B54-CF43-9BDD-D2EEB9663FC5}" dt="2024-01-27T12:38:10.684" v="3010" actId="164"/>
          <ac:grpSpMkLst>
            <pc:docMk/>
            <pc:sldMk cId="2303502608" sldId="331"/>
            <ac:grpSpMk id="462" creationId="{404AC7C6-D37B-5374-1CE5-AB58B37849D5}"/>
          </ac:grpSpMkLst>
        </pc:grpChg>
        <pc:grpChg chg="del mod">
          <ac:chgData name="Kokchun Giang" userId="67e2125d-ec8c-4323-9653-9824a2ad815f" providerId="ADAL" clId="{066B0731-8B54-CF43-9BDD-D2EEB9663FC5}" dt="2024-01-26T15:54:43.440" v="171"/>
          <ac:grpSpMkLst>
            <pc:docMk/>
            <pc:sldMk cId="2303502608" sldId="331"/>
            <ac:grpSpMk id="465" creationId="{E8E6DCED-6C5D-CA78-B7D5-2BF96BEB365E}"/>
          </ac:grpSpMkLst>
        </pc:grpChg>
        <pc:grpChg chg="del mod">
          <ac:chgData name="Kokchun Giang" userId="67e2125d-ec8c-4323-9653-9824a2ad815f" providerId="ADAL" clId="{066B0731-8B54-CF43-9BDD-D2EEB9663FC5}" dt="2024-01-26T15:54:46.312" v="175"/>
          <ac:grpSpMkLst>
            <pc:docMk/>
            <pc:sldMk cId="2303502608" sldId="331"/>
            <ac:grpSpMk id="469" creationId="{58B0B9CD-BCAD-DA86-8595-380D3E84025A}"/>
          </ac:grpSpMkLst>
        </pc:grpChg>
        <pc:grpChg chg="del mod">
          <ac:chgData name="Kokchun Giang" userId="67e2125d-ec8c-4323-9653-9824a2ad815f" providerId="ADAL" clId="{066B0731-8B54-CF43-9BDD-D2EEB9663FC5}" dt="2024-01-26T16:00:27.910" v="403"/>
          <ac:grpSpMkLst>
            <pc:docMk/>
            <pc:sldMk cId="2303502608" sldId="331"/>
            <ac:grpSpMk id="476" creationId="{39E51D54-FD5E-222B-F617-5D3747079A7C}"/>
          </ac:grpSpMkLst>
        </pc:grpChg>
        <pc:grpChg chg="mod">
          <ac:chgData name="Kokchun Giang" userId="67e2125d-ec8c-4323-9653-9824a2ad815f" providerId="ADAL" clId="{066B0731-8B54-CF43-9BDD-D2EEB9663FC5}" dt="2024-01-27T12:38:10.684" v="3010" actId="164"/>
          <ac:grpSpMkLst>
            <pc:docMk/>
            <pc:sldMk cId="2303502608" sldId="331"/>
            <ac:grpSpMk id="478" creationId="{459856C0-D0D5-4756-A258-61E576407611}"/>
          </ac:grpSpMkLst>
        </pc:grpChg>
        <pc:grpChg chg="add del mod">
          <ac:chgData name="Kokchun Giang" userId="67e2125d-ec8c-4323-9653-9824a2ad815f" providerId="ADAL" clId="{066B0731-8B54-CF43-9BDD-D2EEB9663FC5}" dt="2024-01-27T12:40:56.617" v="3026" actId="164"/>
          <ac:grpSpMkLst>
            <pc:docMk/>
            <pc:sldMk cId="2303502608" sldId="331"/>
            <ac:grpSpMk id="485" creationId="{335C480A-86A3-529B-7266-C677D19A7A61}"/>
          </ac:grpSpMkLst>
        </pc:grpChg>
        <pc:grpChg chg="add del mod">
          <ac:chgData name="Kokchun Giang" userId="67e2125d-ec8c-4323-9653-9824a2ad815f" providerId="ADAL" clId="{066B0731-8B54-CF43-9BDD-D2EEB9663FC5}" dt="2024-01-27T12:38:10.684" v="3010" actId="164"/>
          <ac:grpSpMkLst>
            <pc:docMk/>
            <pc:sldMk cId="2303502608" sldId="331"/>
            <ac:grpSpMk id="489" creationId="{828DE091-23F3-9C3E-9435-A2488053EF26}"/>
          </ac:grpSpMkLst>
        </pc:grpChg>
        <pc:grpChg chg="mod">
          <ac:chgData name="Kokchun Giang" userId="67e2125d-ec8c-4323-9653-9824a2ad815f" providerId="ADAL" clId="{066B0731-8B54-CF43-9BDD-D2EEB9663FC5}" dt="2024-01-27T12:38:17.229" v="3011" actId="164"/>
          <ac:grpSpMkLst>
            <pc:docMk/>
            <pc:sldMk cId="2303502608" sldId="331"/>
            <ac:grpSpMk id="493" creationId="{4010EC90-FA03-5518-5CE7-1364F3F448B0}"/>
          </ac:grpSpMkLst>
        </pc:grpChg>
        <pc:grpChg chg="mod">
          <ac:chgData name="Kokchun Giang" userId="67e2125d-ec8c-4323-9653-9824a2ad815f" providerId="ADAL" clId="{066B0731-8B54-CF43-9BDD-D2EEB9663FC5}" dt="2024-01-27T12:38:17.229" v="3011" actId="164"/>
          <ac:grpSpMkLst>
            <pc:docMk/>
            <pc:sldMk cId="2303502608" sldId="331"/>
            <ac:grpSpMk id="497" creationId="{14E5B35E-5809-F9F5-BD35-0B260B2FB1FE}"/>
          </ac:grpSpMkLst>
        </pc:grpChg>
        <pc:grpChg chg="del mod">
          <ac:chgData name="Kokchun Giang" userId="67e2125d-ec8c-4323-9653-9824a2ad815f" providerId="ADAL" clId="{066B0731-8B54-CF43-9BDD-D2EEB9663FC5}" dt="2024-01-26T16:00:59.824" v="426"/>
          <ac:grpSpMkLst>
            <pc:docMk/>
            <pc:sldMk cId="2303502608" sldId="331"/>
            <ac:grpSpMk id="500" creationId="{6C97791F-E8D7-562E-6863-DB57B555EDC9}"/>
          </ac:grpSpMkLst>
        </pc:grpChg>
        <pc:grpChg chg="del mod">
          <ac:chgData name="Kokchun Giang" userId="67e2125d-ec8c-4323-9653-9824a2ad815f" providerId="ADAL" clId="{066B0731-8B54-CF43-9BDD-D2EEB9663FC5}" dt="2024-01-26T16:01:02.117" v="430"/>
          <ac:grpSpMkLst>
            <pc:docMk/>
            <pc:sldMk cId="2303502608" sldId="331"/>
            <ac:grpSpMk id="503" creationId="{CDAB5EB3-D3BC-13E5-ECF5-8B785330DE62}"/>
          </ac:grpSpMkLst>
        </pc:grpChg>
        <pc:grpChg chg="mod">
          <ac:chgData name="Kokchun Giang" userId="67e2125d-ec8c-4323-9653-9824a2ad815f" providerId="ADAL" clId="{066B0731-8B54-CF43-9BDD-D2EEB9663FC5}" dt="2024-01-27T12:38:17.229" v="3011" actId="164"/>
          <ac:grpSpMkLst>
            <pc:docMk/>
            <pc:sldMk cId="2303502608" sldId="331"/>
            <ac:grpSpMk id="507" creationId="{4DA697E9-F130-EC53-B2A1-6BBD3E17C8C2}"/>
          </ac:grpSpMkLst>
        </pc:grpChg>
        <pc:grpChg chg="del">
          <ac:chgData name="Kokchun Giang" userId="67e2125d-ec8c-4323-9653-9824a2ad815f" providerId="ADAL" clId="{066B0731-8B54-CF43-9BDD-D2EEB9663FC5}" dt="2024-01-26T15:47:03.483" v="162" actId="478"/>
          <ac:grpSpMkLst>
            <pc:docMk/>
            <pc:sldMk cId="2303502608" sldId="331"/>
            <ac:grpSpMk id="667" creationId="{CE4637EF-964C-FD28-F13C-A3149567670B}"/>
          </ac:grpSpMkLst>
        </pc:grpChg>
        <pc:grpChg chg="del">
          <ac:chgData name="Kokchun Giang" userId="67e2125d-ec8c-4323-9653-9824a2ad815f" providerId="ADAL" clId="{066B0731-8B54-CF43-9BDD-D2EEB9663FC5}" dt="2024-01-26T15:47:03.483" v="162" actId="478"/>
          <ac:grpSpMkLst>
            <pc:docMk/>
            <pc:sldMk cId="2303502608" sldId="331"/>
            <ac:grpSpMk id="744" creationId="{6B3DBF18-D60B-DB51-B8CE-85D78E61BBDB}"/>
          </ac:grpSpMkLst>
        </pc:grpChg>
        <pc:grpChg chg="del">
          <ac:chgData name="Kokchun Giang" userId="67e2125d-ec8c-4323-9653-9824a2ad815f" providerId="ADAL" clId="{066B0731-8B54-CF43-9BDD-D2EEB9663FC5}" dt="2024-01-26T15:47:01.450" v="161" actId="478"/>
          <ac:grpSpMkLst>
            <pc:docMk/>
            <pc:sldMk cId="2303502608" sldId="331"/>
            <ac:grpSpMk id="896" creationId="{2098E3B2-ADCB-C480-90FD-B0E6530622BF}"/>
          </ac:grpSpMkLst>
        </pc:grpChg>
        <pc:grpChg chg="del mod">
          <ac:chgData name="Kokchun Giang" userId="67e2125d-ec8c-4323-9653-9824a2ad815f" providerId="ADAL" clId="{066B0731-8B54-CF43-9BDD-D2EEB9663FC5}" dt="2024-01-26T15:58:19.788" v="337"/>
          <ac:grpSpMkLst>
            <pc:docMk/>
            <pc:sldMk cId="2303502608" sldId="331"/>
            <ac:grpSpMk id="897" creationId="{4D9D0D6C-1B58-6B9D-B0D4-E44DF1BE2903}"/>
          </ac:grpSpMkLst>
        </pc:grpChg>
        <pc:grpChg chg="del">
          <ac:chgData name="Kokchun Giang" userId="67e2125d-ec8c-4323-9653-9824a2ad815f" providerId="ADAL" clId="{066B0731-8B54-CF43-9BDD-D2EEB9663FC5}" dt="2024-01-26T15:47:01.450" v="161" actId="478"/>
          <ac:grpSpMkLst>
            <pc:docMk/>
            <pc:sldMk cId="2303502608" sldId="331"/>
            <ac:grpSpMk id="897" creationId="{AE71AD8D-41AB-12B4-6E9E-CCA8675FA771}"/>
          </ac:grpSpMkLst>
        </pc:grpChg>
        <pc:grpChg chg="del">
          <ac:chgData name="Kokchun Giang" userId="67e2125d-ec8c-4323-9653-9824a2ad815f" providerId="ADAL" clId="{066B0731-8B54-CF43-9BDD-D2EEB9663FC5}" dt="2024-01-26T15:47:01.450" v="161" actId="478"/>
          <ac:grpSpMkLst>
            <pc:docMk/>
            <pc:sldMk cId="2303502608" sldId="331"/>
            <ac:grpSpMk id="898" creationId="{68FD1290-96E0-DED5-11DF-5EF4EB22A609}"/>
          </ac:grpSpMkLst>
        </pc:grpChg>
        <pc:grpChg chg="del mod">
          <ac:chgData name="Kokchun Giang" userId="67e2125d-ec8c-4323-9653-9824a2ad815f" providerId="ADAL" clId="{066B0731-8B54-CF43-9BDD-D2EEB9663FC5}" dt="2024-01-26T15:58:19.788" v="337"/>
          <ac:grpSpMkLst>
            <pc:docMk/>
            <pc:sldMk cId="2303502608" sldId="331"/>
            <ac:grpSpMk id="898" creationId="{E317DE0B-5E07-A3AB-B83F-78201FF71048}"/>
          </ac:grpSpMkLst>
        </pc:grpChg>
        <pc:grpChg chg="del">
          <ac:chgData name="Kokchun Giang" userId="67e2125d-ec8c-4323-9653-9824a2ad815f" providerId="ADAL" clId="{066B0731-8B54-CF43-9BDD-D2EEB9663FC5}" dt="2024-01-26T15:47:05.580" v="163" actId="478"/>
          <ac:grpSpMkLst>
            <pc:docMk/>
            <pc:sldMk cId="2303502608" sldId="331"/>
            <ac:grpSpMk id="899" creationId="{474438C9-2465-F375-D567-91EF64B11489}"/>
          </ac:grpSpMkLst>
        </pc:grpChg>
        <pc:grpChg chg="del">
          <ac:chgData name="Kokchun Giang" userId="67e2125d-ec8c-4323-9653-9824a2ad815f" providerId="ADAL" clId="{066B0731-8B54-CF43-9BDD-D2EEB9663FC5}" dt="2024-01-26T15:47:03.483" v="162" actId="478"/>
          <ac:grpSpMkLst>
            <pc:docMk/>
            <pc:sldMk cId="2303502608" sldId="331"/>
            <ac:grpSpMk id="900" creationId="{132F35FD-1DB8-DA76-6FE5-0731C9EA04C8}"/>
          </ac:grpSpMkLst>
        </pc:grpChg>
        <pc:grpChg chg="del mod">
          <ac:chgData name="Kokchun Giang" userId="67e2125d-ec8c-4323-9653-9824a2ad815f" providerId="ADAL" clId="{066B0731-8B54-CF43-9BDD-D2EEB9663FC5}" dt="2024-01-26T15:58:22.388" v="340"/>
          <ac:grpSpMkLst>
            <pc:docMk/>
            <pc:sldMk cId="2303502608" sldId="331"/>
            <ac:grpSpMk id="900" creationId="{CF740B58-2B33-4D11-E1F3-61082BBA2073}"/>
          </ac:grpSpMkLst>
        </pc:grpChg>
        <pc:grpChg chg="del">
          <ac:chgData name="Kokchun Giang" userId="67e2125d-ec8c-4323-9653-9824a2ad815f" providerId="ADAL" clId="{066B0731-8B54-CF43-9BDD-D2EEB9663FC5}" dt="2024-01-26T15:47:03.483" v="162" actId="478"/>
          <ac:grpSpMkLst>
            <pc:docMk/>
            <pc:sldMk cId="2303502608" sldId="331"/>
            <ac:grpSpMk id="901" creationId="{C60CED45-EBC4-FC93-96BE-C02E41044153}"/>
          </ac:grpSpMkLst>
        </pc:grpChg>
        <pc:grpChg chg="del">
          <ac:chgData name="Kokchun Giang" userId="67e2125d-ec8c-4323-9653-9824a2ad815f" providerId="ADAL" clId="{066B0731-8B54-CF43-9BDD-D2EEB9663FC5}" dt="2024-01-26T15:47:03.483" v="162" actId="478"/>
          <ac:grpSpMkLst>
            <pc:docMk/>
            <pc:sldMk cId="2303502608" sldId="331"/>
            <ac:grpSpMk id="902" creationId="{90AEC384-137A-EB88-E381-6D182EFDBE7B}"/>
          </ac:grpSpMkLst>
        </pc:grpChg>
        <pc:grpChg chg="del">
          <ac:chgData name="Kokchun Giang" userId="67e2125d-ec8c-4323-9653-9824a2ad815f" providerId="ADAL" clId="{066B0731-8B54-CF43-9BDD-D2EEB9663FC5}" dt="2024-01-26T15:47:03.483" v="162" actId="478"/>
          <ac:grpSpMkLst>
            <pc:docMk/>
            <pc:sldMk cId="2303502608" sldId="331"/>
            <ac:grpSpMk id="903" creationId="{2B4316D8-18DC-A40A-3844-CDF17BAC3C35}"/>
          </ac:grpSpMkLst>
        </pc:grpChg>
        <pc:grpChg chg="del mod">
          <ac:chgData name="Kokchun Giang" userId="67e2125d-ec8c-4323-9653-9824a2ad815f" providerId="ADAL" clId="{066B0731-8B54-CF43-9BDD-D2EEB9663FC5}" dt="2024-01-26T15:58:26.218" v="350"/>
          <ac:grpSpMkLst>
            <pc:docMk/>
            <pc:sldMk cId="2303502608" sldId="331"/>
            <ac:grpSpMk id="903" creationId="{551533D7-F35F-1A73-7F65-6AE22B0E159A}"/>
          </ac:grpSpMkLst>
        </pc:grpChg>
        <pc:grpChg chg="mod">
          <ac:chgData name="Kokchun Giang" userId="67e2125d-ec8c-4323-9653-9824a2ad815f" providerId="ADAL" clId="{066B0731-8B54-CF43-9BDD-D2EEB9663FC5}" dt="2024-01-26T16:05:20.978" v="604"/>
          <ac:grpSpMkLst>
            <pc:docMk/>
            <pc:sldMk cId="2303502608" sldId="331"/>
            <ac:grpSpMk id="903" creationId="{6A3AD4B4-A394-3947-C5F0-6630BF8A2838}"/>
          </ac:grpSpMkLst>
        </pc:grpChg>
        <pc:grpChg chg="add del mod">
          <ac:chgData name="Kokchun Giang" userId="67e2125d-ec8c-4323-9653-9824a2ad815f" providerId="ADAL" clId="{066B0731-8B54-CF43-9BDD-D2EEB9663FC5}" dt="2024-01-26T15:55:05.197" v="201"/>
          <ac:grpSpMkLst>
            <pc:docMk/>
            <pc:sldMk cId="2303502608" sldId="331"/>
            <ac:grpSpMk id="904" creationId="{69640346-D8F5-BB17-345B-FBF7358F4343}"/>
          </ac:grpSpMkLst>
        </pc:grpChg>
        <pc:grpChg chg="add del mod">
          <ac:chgData name="Kokchun Giang" userId="67e2125d-ec8c-4323-9653-9824a2ad815f" providerId="ADAL" clId="{066B0731-8B54-CF43-9BDD-D2EEB9663FC5}" dt="2024-01-26T15:55:05.034" v="199"/>
          <ac:grpSpMkLst>
            <pc:docMk/>
            <pc:sldMk cId="2303502608" sldId="331"/>
            <ac:grpSpMk id="906" creationId="{CDD3E0DC-2840-6B49-58BE-66A120E8A2D4}"/>
          </ac:grpSpMkLst>
        </pc:grpChg>
        <pc:grpChg chg="mod">
          <ac:chgData name="Kokchun Giang" userId="67e2125d-ec8c-4323-9653-9824a2ad815f" providerId="ADAL" clId="{066B0731-8B54-CF43-9BDD-D2EEB9663FC5}" dt="2024-01-26T15:55:03.808" v="192"/>
          <ac:grpSpMkLst>
            <pc:docMk/>
            <pc:sldMk cId="2303502608" sldId="331"/>
            <ac:grpSpMk id="913" creationId="{2624CBB1-6702-7322-9F03-1FB646D81F7F}"/>
          </ac:grpSpMkLst>
        </pc:grpChg>
        <pc:grpChg chg="mod">
          <ac:chgData name="Kokchun Giang" userId="67e2125d-ec8c-4323-9653-9824a2ad815f" providerId="ADAL" clId="{066B0731-8B54-CF43-9BDD-D2EEB9663FC5}" dt="2024-01-27T12:37:33.360" v="3008" actId="1076"/>
          <ac:grpSpMkLst>
            <pc:docMk/>
            <pc:sldMk cId="2303502608" sldId="331"/>
            <ac:grpSpMk id="913" creationId="{B3A48507-52E7-B4FA-0DE8-5CF5D6A16C55}"/>
          </ac:grpSpMkLst>
        </pc:grpChg>
        <pc:grpChg chg="mod">
          <ac:chgData name="Kokchun Giang" userId="67e2125d-ec8c-4323-9653-9824a2ad815f" providerId="ADAL" clId="{066B0731-8B54-CF43-9BDD-D2EEB9663FC5}" dt="2024-01-27T12:37:56.165" v="3009" actId="164"/>
          <ac:grpSpMkLst>
            <pc:docMk/>
            <pc:sldMk cId="2303502608" sldId="331"/>
            <ac:grpSpMk id="926" creationId="{AED66068-0AF1-0FAD-A48D-78D679DE2C54}"/>
          </ac:grpSpMkLst>
        </pc:grpChg>
        <pc:grpChg chg="del mod">
          <ac:chgData name="Kokchun Giang" userId="67e2125d-ec8c-4323-9653-9824a2ad815f" providerId="ADAL" clId="{066B0731-8B54-CF43-9BDD-D2EEB9663FC5}" dt="2024-01-26T15:55:18.785" v="216"/>
          <ac:grpSpMkLst>
            <pc:docMk/>
            <pc:sldMk cId="2303502608" sldId="331"/>
            <ac:grpSpMk id="926" creationId="{B4CD99B4-1E56-ACFE-39E4-B3DD9666BB91}"/>
          </ac:grpSpMkLst>
        </pc:grpChg>
        <pc:grpChg chg="mod">
          <ac:chgData name="Kokchun Giang" userId="67e2125d-ec8c-4323-9653-9824a2ad815f" providerId="ADAL" clId="{066B0731-8B54-CF43-9BDD-D2EEB9663FC5}" dt="2024-01-27T12:37:56.165" v="3009" actId="164"/>
          <ac:grpSpMkLst>
            <pc:docMk/>
            <pc:sldMk cId="2303502608" sldId="331"/>
            <ac:grpSpMk id="930" creationId="{80EF6384-6D81-157D-57AF-DBFB8606B25B}"/>
          </ac:grpSpMkLst>
        </pc:grpChg>
        <pc:grpChg chg="mod">
          <ac:chgData name="Kokchun Giang" userId="67e2125d-ec8c-4323-9653-9824a2ad815f" providerId="ADAL" clId="{066B0731-8B54-CF43-9BDD-D2EEB9663FC5}" dt="2024-01-27T12:37:56.165" v="3009" actId="164"/>
          <ac:grpSpMkLst>
            <pc:docMk/>
            <pc:sldMk cId="2303502608" sldId="331"/>
            <ac:grpSpMk id="935" creationId="{EDD00768-5646-2C4C-8128-65B2440F8A97}"/>
          </ac:grpSpMkLst>
        </pc:grpChg>
        <pc:grpChg chg="mod">
          <ac:chgData name="Kokchun Giang" userId="67e2125d-ec8c-4323-9653-9824a2ad815f" providerId="ADAL" clId="{066B0731-8B54-CF43-9BDD-D2EEB9663FC5}" dt="2024-01-27T12:37:56.165" v="3009" actId="164"/>
          <ac:grpSpMkLst>
            <pc:docMk/>
            <pc:sldMk cId="2303502608" sldId="331"/>
            <ac:grpSpMk id="936" creationId="{D00876DA-829B-1947-2A64-D879D1943F74}"/>
          </ac:grpSpMkLst>
        </pc:grpChg>
        <pc:grpChg chg="mod">
          <ac:chgData name="Kokchun Giang" userId="67e2125d-ec8c-4323-9653-9824a2ad815f" providerId="ADAL" clId="{066B0731-8B54-CF43-9BDD-D2EEB9663FC5}" dt="2024-01-26T15:55:18.785" v="216"/>
          <ac:grpSpMkLst>
            <pc:docMk/>
            <pc:sldMk cId="2303502608" sldId="331"/>
            <ac:grpSpMk id="937" creationId="{1BDC9EFD-E8F0-8E91-A055-3458DABA33D2}"/>
          </ac:grpSpMkLst>
        </pc:grpChg>
        <pc:grpChg chg="del mod">
          <ac:chgData name="Kokchun Giang" userId="67e2125d-ec8c-4323-9653-9824a2ad815f" providerId="ADAL" clId="{066B0731-8B54-CF43-9BDD-D2EEB9663FC5}" dt="2024-01-26T15:59:34.801" v="374"/>
          <ac:grpSpMkLst>
            <pc:docMk/>
            <pc:sldMk cId="2303502608" sldId="331"/>
            <ac:grpSpMk id="946" creationId="{4DD2D95C-0EA4-780A-2ACC-346AAD64CB4E}"/>
          </ac:grpSpMkLst>
        </pc:grpChg>
        <pc:grpChg chg="mod">
          <ac:chgData name="Kokchun Giang" userId="67e2125d-ec8c-4323-9653-9824a2ad815f" providerId="ADAL" clId="{066B0731-8B54-CF43-9BDD-D2EEB9663FC5}" dt="2024-01-27T12:37:56.165" v="3009" actId="164"/>
          <ac:grpSpMkLst>
            <pc:docMk/>
            <pc:sldMk cId="2303502608" sldId="331"/>
            <ac:grpSpMk id="949" creationId="{03EA3636-F0A3-2554-AEEA-C36DDC0BA14F}"/>
          </ac:grpSpMkLst>
        </pc:grpChg>
        <pc:grpChg chg="del mod">
          <ac:chgData name="Kokchun Giang" userId="67e2125d-ec8c-4323-9653-9824a2ad815f" providerId="ADAL" clId="{066B0731-8B54-CF43-9BDD-D2EEB9663FC5}" dt="2024-01-26T16:01:09.189" v="438"/>
          <ac:grpSpMkLst>
            <pc:docMk/>
            <pc:sldMk cId="2303502608" sldId="331"/>
            <ac:grpSpMk id="960" creationId="{ABC59ACD-BAEC-A353-AE13-23608E7E5462}"/>
          </ac:grpSpMkLst>
        </pc:grpChg>
        <pc:grpChg chg="del mod">
          <ac:chgData name="Kokchun Giang" userId="67e2125d-ec8c-4323-9653-9824a2ad815f" providerId="ADAL" clId="{066B0731-8B54-CF43-9BDD-D2EEB9663FC5}" dt="2024-01-26T15:55:23.722" v="225"/>
          <ac:grpSpMkLst>
            <pc:docMk/>
            <pc:sldMk cId="2303502608" sldId="331"/>
            <ac:grpSpMk id="961" creationId="{DF227D3F-5E90-1426-C721-F7D775C4F118}"/>
          </ac:grpSpMkLst>
        </pc:grpChg>
        <pc:grpChg chg="mod">
          <ac:chgData name="Kokchun Giang" userId="67e2125d-ec8c-4323-9653-9824a2ad815f" providerId="ADAL" clId="{066B0731-8B54-CF43-9BDD-D2EEB9663FC5}" dt="2024-01-27T12:38:17.229" v="3011" actId="164"/>
          <ac:grpSpMkLst>
            <pc:docMk/>
            <pc:sldMk cId="2303502608" sldId="331"/>
            <ac:grpSpMk id="964" creationId="{48224A58-9F08-6FCA-0E80-982A79C1EF0D}"/>
          </ac:grpSpMkLst>
        </pc:grpChg>
        <pc:grpChg chg="del">
          <ac:chgData name="Kokchun Giang" userId="67e2125d-ec8c-4323-9653-9824a2ad815f" providerId="ADAL" clId="{066B0731-8B54-CF43-9BDD-D2EEB9663FC5}" dt="2024-01-26T15:47:03.483" v="162" actId="478"/>
          <ac:grpSpMkLst>
            <pc:docMk/>
            <pc:sldMk cId="2303502608" sldId="331"/>
            <ac:grpSpMk id="965" creationId="{04D09694-1AEA-3A51-C2D4-3FA8DA04E2F9}"/>
          </ac:grpSpMkLst>
        </pc:grpChg>
        <pc:grpChg chg="del mod">
          <ac:chgData name="Kokchun Giang" userId="67e2125d-ec8c-4323-9653-9824a2ad815f" providerId="ADAL" clId="{066B0731-8B54-CF43-9BDD-D2EEB9663FC5}" dt="2024-01-26T16:01:15.650" v="447"/>
          <ac:grpSpMkLst>
            <pc:docMk/>
            <pc:sldMk cId="2303502608" sldId="331"/>
            <ac:grpSpMk id="969" creationId="{20BE1D11-B59C-758C-DDD7-323444FC70FE}"/>
          </ac:grpSpMkLst>
        </pc:grpChg>
        <pc:grpChg chg="del mod">
          <ac:chgData name="Kokchun Giang" userId="67e2125d-ec8c-4323-9653-9824a2ad815f" providerId="ADAL" clId="{066B0731-8B54-CF43-9BDD-D2EEB9663FC5}" dt="2024-01-26T15:55:25.125" v="227"/>
          <ac:grpSpMkLst>
            <pc:docMk/>
            <pc:sldMk cId="2303502608" sldId="331"/>
            <ac:grpSpMk id="971" creationId="{B1164FA2-9040-2548-3334-865636F7ACEA}"/>
          </ac:grpSpMkLst>
        </pc:grpChg>
        <pc:grpChg chg="mod">
          <ac:chgData name="Kokchun Giang" userId="67e2125d-ec8c-4323-9653-9824a2ad815f" providerId="ADAL" clId="{066B0731-8B54-CF43-9BDD-D2EEB9663FC5}" dt="2024-01-27T12:36:44.357" v="2996" actId="164"/>
          <ac:grpSpMkLst>
            <pc:docMk/>
            <pc:sldMk cId="2303502608" sldId="331"/>
            <ac:grpSpMk id="973" creationId="{09A6A527-BD23-9B3A-0BE7-BE850D0456CC}"/>
          </ac:grpSpMkLst>
        </pc:grpChg>
        <pc:grpChg chg="mod">
          <ac:chgData name="Kokchun Giang" userId="67e2125d-ec8c-4323-9653-9824a2ad815f" providerId="ADAL" clId="{066B0731-8B54-CF43-9BDD-D2EEB9663FC5}" dt="2024-01-27T12:36:44.357" v="2996" actId="164"/>
          <ac:grpSpMkLst>
            <pc:docMk/>
            <pc:sldMk cId="2303502608" sldId="331"/>
            <ac:grpSpMk id="980" creationId="{1DBC8288-9EF7-8AD2-484C-9A12D6823ABF}"/>
          </ac:grpSpMkLst>
        </pc:grpChg>
        <pc:grpChg chg="mod">
          <ac:chgData name="Kokchun Giang" userId="67e2125d-ec8c-4323-9653-9824a2ad815f" providerId="ADAL" clId="{066B0731-8B54-CF43-9BDD-D2EEB9663FC5}" dt="2024-01-26T15:55:34.809" v="241"/>
          <ac:grpSpMkLst>
            <pc:docMk/>
            <pc:sldMk cId="2303502608" sldId="331"/>
            <ac:grpSpMk id="987" creationId="{A9400CFB-5B0C-68FD-3262-11B2EF20A3D7}"/>
          </ac:grpSpMkLst>
        </pc:grpChg>
        <pc:grpChg chg="del mod">
          <ac:chgData name="Kokchun Giang" userId="67e2125d-ec8c-4323-9653-9824a2ad815f" providerId="ADAL" clId="{066B0731-8B54-CF43-9BDD-D2EEB9663FC5}" dt="2024-01-26T15:55:44.378" v="252"/>
          <ac:grpSpMkLst>
            <pc:docMk/>
            <pc:sldMk cId="2303502608" sldId="331"/>
            <ac:grpSpMk id="996" creationId="{E0CFC2DE-DF9A-052A-CB19-571FEDBDFAEB}"/>
          </ac:grpSpMkLst>
        </pc:grpChg>
        <pc:grpChg chg="add del mod">
          <ac:chgData name="Kokchun Giang" userId="67e2125d-ec8c-4323-9653-9824a2ad815f" providerId="ADAL" clId="{066B0731-8B54-CF43-9BDD-D2EEB9663FC5}" dt="2024-01-27T12:37:11.207" v="3002" actId="164"/>
          <ac:grpSpMkLst>
            <pc:docMk/>
            <pc:sldMk cId="2303502608" sldId="331"/>
            <ac:grpSpMk id="998" creationId="{9D1CDF97-40BF-2795-6F73-6C98FAD80F17}"/>
          </ac:grpSpMkLst>
        </pc:grpChg>
        <pc:grpChg chg="add del mod">
          <ac:chgData name="Kokchun Giang" userId="67e2125d-ec8c-4323-9653-9824a2ad815f" providerId="ADAL" clId="{066B0731-8B54-CF43-9BDD-D2EEB9663FC5}" dt="2024-01-27T12:37:11.207" v="3002" actId="164"/>
          <ac:grpSpMkLst>
            <pc:docMk/>
            <pc:sldMk cId="2303502608" sldId="331"/>
            <ac:grpSpMk id="1012" creationId="{6DA5D72A-0C28-CEB4-E230-97E92D0A89DC}"/>
          </ac:grpSpMkLst>
        </pc:grpChg>
        <pc:grpChg chg="del mod">
          <ac:chgData name="Kokchun Giang" userId="67e2125d-ec8c-4323-9653-9824a2ad815f" providerId="ADAL" clId="{066B0731-8B54-CF43-9BDD-D2EEB9663FC5}" dt="2024-01-26T16:01:20.003" v="453"/>
          <ac:grpSpMkLst>
            <pc:docMk/>
            <pc:sldMk cId="2303502608" sldId="331"/>
            <ac:grpSpMk id="1014" creationId="{5F325649-2775-44DF-3811-667B9D5B2ECA}"/>
          </ac:grpSpMkLst>
        </pc:grpChg>
        <pc:grpChg chg="mod">
          <ac:chgData name="Kokchun Giang" userId="67e2125d-ec8c-4323-9653-9824a2ad815f" providerId="ADAL" clId="{066B0731-8B54-CF43-9BDD-D2EEB9663FC5}" dt="2024-01-26T15:55:54.584" v="273"/>
          <ac:grpSpMkLst>
            <pc:docMk/>
            <pc:sldMk cId="2303502608" sldId="331"/>
            <ac:grpSpMk id="1017" creationId="{0609CBCB-E437-9E77-2F9B-E649643A7C6C}"/>
          </ac:grpSpMkLst>
        </pc:grpChg>
        <pc:grpChg chg="del mod">
          <ac:chgData name="Kokchun Giang" userId="67e2125d-ec8c-4323-9653-9824a2ad815f" providerId="ADAL" clId="{066B0731-8B54-CF43-9BDD-D2EEB9663FC5}" dt="2024-01-26T16:01:22.105" v="455"/>
          <ac:grpSpMkLst>
            <pc:docMk/>
            <pc:sldMk cId="2303502608" sldId="331"/>
            <ac:grpSpMk id="1020" creationId="{1FF6DDAF-C5E3-EB71-131B-076408521265}"/>
          </ac:grpSpMkLst>
        </pc:grpChg>
        <pc:grpChg chg="mod">
          <ac:chgData name="Kokchun Giang" userId="67e2125d-ec8c-4323-9653-9824a2ad815f" providerId="ADAL" clId="{066B0731-8B54-CF43-9BDD-D2EEB9663FC5}" dt="2024-01-26T16:05:30.499" v="621"/>
          <ac:grpSpMkLst>
            <pc:docMk/>
            <pc:sldMk cId="2303502608" sldId="331"/>
            <ac:grpSpMk id="1020" creationId="{A45E775E-E701-3A56-203A-ECD76DB9C4AB}"/>
          </ac:grpSpMkLst>
        </pc:grpChg>
        <pc:grpChg chg="mod">
          <ac:chgData name="Kokchun Giang" userId="67e2125d-ec8c-4323-9653-9824a2ad815f" providerId="ADAL" clId="{066B0731-8B54-CF43-9BDD-D2EEB9663FC5}" dt="2024-01-27T12:38:17.229" v="3011" actId="164"/>
          <ac:grpSpMkLst>
            <pc:docMk/>
            <pc:sldMk cId="2303502608" sldId="331"/>
            <ac:grpSpMk id="1021" creationId="{20C8C2CD-2608-E382-24BE-B00308046F3D}"/>
          </ac:grpSpMkLst>
        </pc:grpChg>
        <pc:grpChg chg="mod">
          <ac:chgData name="Kokchun Giang" userId="67e2125d-ec8c-4323-9653-9824a2ad815f" providerId="ADAL" clId="{066B0731-8B54-CF43-9BDD-D2EEB9663FC5}" dt="2024-01-27T12:38:17.229" v="3011" actId="164"/>
          <ac:grpSpMkLst>
            <pc:docMk/>
            <pc:sldMk cId="2303502608" sldId="331"/>
            <ac:grpSpMk id="1023" creationId="{B343C1C0-0770-5611-EE56-55D64228C8C3}"/>
          </ac:grpSpMkLst>
        </pc:grpChg>
        <pc:grpChg chg="mod">
          <ac:chgData name="Kokchun Giang" userId="67e2125d-ec8c-4323-9653-9824a2ad815f" providerId="ADAL" clId="{066B0731-8B54-CF43-9BDD-D2EEB9663FC5}" dt="2024-01-27T12:38:35.630" v="3013" actId="164"/>
          <ac:grpSpMkLst>
            <pc:docMk/>
            <pc:sldMk cId="2303502608" sldId="331"/>
            <ac:grpSpMk id="1034" creationId="{D3B939B6-E0DF-49A9-F61A-CF64B2F79D61}"/>
          </ac:grpSpMkLst>
        </pc:grpChg>
        <pc:grpChg chg="mod">
          <ac:chgData name="Kokchun Giang" userId="67e2125d-ec8c-4323-9653-9824a2ad815f" providerId="ADAL" clId="{066B0731-8B54-CF43-9BDD-D2EEB9663FC5}" dt="2024-01-27T12:38:35.630" v="3013" actId="164"/>
          <ac:grpSpMkLst>
            <pc:docMk/>
            <pc:sldMk cId="2303502608" sldId="331"/>
            <ac:grpSpMk id="1038" creationId="{A7B3ADD8-9665-20F5-B45F-5D869E842603}"/>
          </ac:grpSpMkLst>
        </pc:grpChg>
        <pc:grpChg chg="mod">
          <ac:chgData name="Kokchun Giang" userId="67e2125d-ec8c-4323-9653-9824a2ad815f" providerId="ADAL" clId="{066B0731-8B54-CF43-9BDD-D2EEB9663FC5}" dt="2024-01-27T12:38:41.181" v="3014" actId="164"/>
          <ac:grpSpMkLst>
            <pc:docMk/>
            <pc:sldMk cId="2303502608" sldId="331"/>
            <ac:grpSpMk id="1045" creationId="{E0F3DF48-99E5-E435-46BA-1F3BB4BF51F9}"/>
          </ac:grpSpMkLst>
        </pc:grpChg>
        <pc:grpChg chg="mod">
          <ac:chgData name="Kokchun Giang" userId="67e2125d-ec8c-4323-9653-9824a2ad815f" providerId="ADAL" clId="{066B0731-8B54-CF43-9BDD-D2EEB9663FC5}" dt="2024-01-27T12:38:41.181" v="3014" actId="164"/>
          <ac:grpSpMkLst>
            <pc:docMk/>
            <pc:sldMk cId="2303502608" sldId="331"/>
            <ac:grpSpMk id="1050" creationId="{CBA4AC39-0D54-19A4-B487-FC384EA3E6C1}"/>
          </ac:grpSpMkLst>
        </pc:grpChg>
        <pc:grpChg chg="mod">
          <ac:chgData name="Kokchun Giang" userId="67e2125d-ec8c-4323-9653-9824a2ad815f" providerId="ADAL" clId="{066B0731-8B54-CF43-9BDD-D2EEB9663FC5}" dt="2024-01-27T12:38:41.181" v="3014" actId="164"/>
          <ac:grpSpMkLst>
            <pc:docMk/>
            <pc:sldMk cId="2303502608" sldId="331"/>
            <ac:grpSpMk id="1060" creationId="{9C4BEE9C-A5E5-8B73-FE7D-3F7B32422990}"/>
          </ac:grpSpMkLst>
        </pc:grpChg>
        <pc:grpChg chg="mod">
          <ac:chgData name="Kokchun Giang" userId="67e2125d-ec8c-4323-9653-9824a2ad815f" providerId="ADAL" clId="{066B0731-8B54-CF43-9BDD-D2EEB9663FC5}" dt="2024-01-27T12:38:41.181" v="3014" actId="164"/>
          <ac:grpSpMkLst>
            <pc:docMk/>
            <pc:sldMk cId="2303502608" sldId="331"/>
            <ac:grpSpMk id="1061" creationId="{56F19C07-7D4F-DEA6-F564-12B294F9AABB}"/>
          </ac:grpSpMkLst>
        </pc:grpChg>
        <pc:grpChg chg="del mod">
          <ac:chgData name="Kokchun Giang" userId="67e2125d-ec8c-4323-9653-9824a2ad815f" providerId="ADAL" clId="{066B0731-8B54-CF43-9BDD-D2EEB9663FC5}" dt="2024-01-26T16:05:37.505" v="629"/>
          <ac:grpSpMkLst>
            <pc:docMk/>
            <pc:sldMk cId="2303502608" sldId="331"/>
            <ac:grpSpMk id="1066" creationId="{56D2C4F7-5986-5379-24DD-775B439ED3CF}"/>
          </ac:grpSpMkLst>
        </pc:grpChg>
        <pc:grpChg chg="mod">
          <ac:chgData name="Kokchun Giang" userId="67e2125d-ec8c-4323-9653-9824a2ad815f" providerId="ADAL" clId="{066B0731-8B54-CF43-9BDD-D2EEB9663FC5}" dt="2024-01-26T16:04:16.880" v="565"/>
          <ac:grpSpMkLst>
            <pc:docMk/>
            <pc:sldMk cId="2303502608" sldId="331"/>
            <ac:grpSpMk id="1067" creationId="{7F9D149D-88A3-1B7F-D825-0A813E19CA5B}"/>
          </ac:grpSpMkLst>
        </pc:grpChg>
        <pc:grpChg chg="del mod">
          <ac:chgData name="Kokchun Giang" userId="67e2125d-ec8c-4323-9653-9824a2ad815f" providerId="ADAL" clId="{066B0731-8B54-CF43-9BDD-D2EEB9663FC5}" dt="2024-01-26T16:05:38.444" v="631"/>
          <ac:grpSpMkLst>
            <pc:docMk/>
            <pc:sldMk cId="2303502608" sldId="331"/>
            <ac:grpSpMk id="1076" creationId="{8732F9F7-90F4-DC7A-02CF-98866A0664F2}"/>
          </ac:grpSpMkLst>
        </pc:grpChg>
        <pc:grpChg chg="mod">
          <ac:chgData name="Kokchun Giang" userId="67e2125d-ec8c-4323-9653-9824a2ad815f" providerId="ADAL" clId="{066B0731-8B54-CF43-9BDD-D2EEB9663FC5}" dt="2024-01-26T16:04:23.152" v="581"/>
          <ac:grpSpMkLst>
            <pc:docMk/>
            <pc:sldMk cId="2303502608" sldId="331"/>
            <ac:grpSpMk id="1077" creationId="{1C32FBAE-4887-4546-8038-1B0F5356CA55}"/>
          </ac:grpSpMkLst>
        </pc:grpChg>
        <pc:grpChg chg="mod">
          <ac:chgData name="Kokchun Giang" userId="67e2125d-ec8c-4323-9653-9824a2ad815f" providerId="ADAL" clId="{066B0731-8B54-CF43-9BDD-D2EEB9663FC5}" dt="2024-01-26T16:04:23.152" v="581"/>
          <ac:grpSpMkLst>
            <pc:docMk/>
            <pc:sldMk cId="2303502608" sldId="331"/>
            <ac:grpSpMk id="1078" creationId="{7E1EAE80-F62C-E8CC-8597-9D7D5C55EF66}"/>
          </ac:grpSpMkLst>
        </pc:grpChg>
        <pc:grpChg chg="mod">
          <ac:chgData name="Kokchun Giang" userId="67e2125d-ec8c-4323-9653-9824a2ad815f" providerId="ADAL" clId="{066B0731-8B54-CF43-9BDD-D2EEB9663FC5}" dt="2024-01-26T16:08:33.636" v="679" actId="164"/>
          <ac:grpSpMkLst>
            <pc:docMk/>
            <pc:sldMk cId="2303502608" sldId="331"/>
            <ac:grpSpMk id="1078" creationId="{910DD165-305A-37F5-0481-1633ED920AC8}"/>
          </ac:grpSpMkLst>
        </pc:grpChg>
        <pc:grpChg chg="mod">
          <ac:chgData name="Kokchun Giang" userId="67e2125d-ec8c-4323-9653-9824a2ad815f" providerId="ADAL" clId="{066B0731-8B54-CF43-9BDD-D2EEB9663FC5}" dt="2024-01-27T12:38:41.181" v="3014" actId="164"/>
          <ac:grpSpMkLst>
            <pc:docMk/>
            <pc:sldMk cId="2303502608" sldId="331"/>
            <ac:grpSpMk id="1081" creationId="{2FA6F45D-A480-931D-1701-A3C4D11DDDC1}"/>
          </ac:grpSpMkLst>
        </pc:grpChg>
        <pc:grpChg chg="mod">
          <ac:chgData name="Kokchun Giang" userId="67e2125d-ec8c-4323-9653-9824a2ad815f" providerId="ADAL" clId="{066B0731-8B54-CF43-9BDD-D2EEB9663FC5}" dt="2024-01-26T16:08:33.636" v="679" actId="164"/>
          <ac:grpSpMkLst>
            <pc:docMk/>
            <pc:sldMk cId="2303502608" sldId="331"/>
            <ac:grpSpMk id="1085" creationId="{1F5E7EAD-ECAB-15FE-2129-788FA64BB7AC}"/>
          </ac:grpSpMkLst>
        </pc:grpChg>
        <pc:grpChg chg="del mod">
          <ac:chgData name="Kokchun Giang" userId="67e2125d-ec8c-4323-9653-9824a2ad815f" providerId="ADAL" clId="{066B0731-8B54-CF43-9BDD-D2EEB9663FC5}" dt="2024-01-26T16:05:59.605" v="653"/>
          <ac:grpSpMkLst>
            <pc:docMk/>
            <pc:sldMk cId="2303502608" sldId="331"/>
            <ac:grpSpMk id="1095" creationId="{C2F92262-9E3D-B564-880E-780AF107DA69}"/>
          </ac:grpSpMkLst>
        </pc:grpChg>
        <pc:grpChg chg="mod">
          <ac:chgData name="Kokchun Giang" userId="67e2125d-ec8c-4323-9653-9824a2ad815f" providerId="ADAL" clId="{066B0731-8B54-CF43-9BDD-D2EEB9663FC5}" dt="2024-01-26T16:08:33.636" v="679" actId="164"/>
          <ac:grpSpMkLst>
            <pc:docMk/>
            <pc:sldMk cId="2303502608" sldId="331"/>
            <ac:grpSpMk id="1095" creationId="{E1C1E1C0-C662-027C-0834-AB0DA74833FE}"/>
          </ac:grpSpMkLst>
        </pc:grpChg>
        <pc:grpChg chg="mod">
          <ac:chgData name="Kokchun Giang" userId="67e2125d-ec8c-4323-9653-9824a2ad815f" providerId="ADAL" clId="{066B0731-8B54-CF43-9BDD-D2EEB9663FC5}" dt="2024-01-26T16:08:33.636" v="679" actId="164"/>
          <ac:grpSpMkLst>
            <pc:docMk/>
            <pc:sldMk cId="2303502608" sldId="331"/>
            <ac:grpSpMk id="1096" creationId="{0B8FFBC4-FCEB-2174-65C8-4D3B845DDF9C}"/>
          </ac:grpSpMkLst>
        </pc:grpChg>
        <pc:grpChg chg="mod">
          <ac:chgData name="Kokchun Giang" userId="67e2125d-ec8c-4323-9653-9824a2ad815f" providerId="ADAL" clId="{066B0731-8B54-CF43-9BDD-D2EEB9663FC5}" dt="2024-01-26T16:08:33.636" v="679" actId="164"/>
          <ac:grpSpMkLst>
            <pc:docMk/>
            <pc:sldMk cId="2303502608" sldId="331"/>
            <ac:grpSpMk id="1098" creationId="{AFACE4A0-F521-83C9-07FC-B68D0CDB910E}"/>
          </ac:grpSpMkLst>
        </pc:grpChg>
        <pc:grpChg chg="add mod">
          <ac:chgData name="Kokchun Giang" userId="67e2125d-ec8c-4323-9653-9824a2ad815f" providerId="ADAL" clId="{066B0731-8B54-CF43-9BDD-D2EEB9663FC5}" dt="2024-01-27T12:36:55.056" v="2999" actId="1076"/>
          <ac:grpSpMkLst>
            <pc:docMk/>
            <pc:sldMk cId="2303502608" sldId="331"/>
            <ac:grpSpMk id="1100" creationId="{F8643A90-BE65-FC5A-1D76-0DFEBE2A01C9}"/>
          </ac:grpSpMkLst>
        </pc:grpChg>
        <pc:grpChg chg="add mod">
          <ac:chgData name="Kokchun Giang" userId="67e2125d-ec8c-4323-9653-9824a2ad815f" providerId="ADAL" clId="{066B0731-8B54-CF43-9BDD-D2EEB9663FC5}" dt="2024-01-27T12:37:24.292" v="3006" actId="1076"/>
          <ac:grpSpMkLst>
            <pc:docMk/>
            <pc:sldMk cId="2303502608" sldId="331"/>
            <ac:grpSpMk id="1101" creationId="{C6366590-9ECB-CE03-DB9A-5173A848AE1B}"/>
          </ac:grpSpMkLst>
        </pc:grpChg>
        <pc:grpChg chg="add mod">
          <ac:chgData name="Kokchun Giang" userId="67e2125d-ec8c-4323-9653-9824a2ad815f" providerId="ADAL" clId="{066B0731-8B54-CF43-9BDD-D2EEB9663FC5}" dt="2024-01-27T12:37:18.521" v="3004" actId="164"/>
          <ac:grpSpMkLst>
            <pc:docMk/>
            <pc:sldMk cId="2303502608" sldId="331"/>
            <ac:grpSpMk id="1102" creationId="{9599DB9D-4B11-1E53-23CA-15175D86D257}"/>
          </ac:grpSpMkLst>
        </pc:grpChg>
        <pc:grpChg chg="add mod">
          <ac:chgData name="Kokchun Giang" userId="67e2125d-ec8c-4323-9653-9824a2ad815f" providerId="ADAL" clId="{066B0731-8B54-CF43-9BDD-D2EEB9663FC5}" dt="2024-01-27T12:37:56.165" v="3009" actId="164"/>
          <ac:grpSpMkLst>
            <pc:docMk/>
            <pc:sldMk cId="2303502608" sldId="331"/>
            <ac:grpSpMk id="1103" creationId="{5C9CE7D8-0449-444D-D375-8A285F7A32CE}"/>
          </ac:grpSpMkLst>
        </pc:grpChg>
        <pc:grpChg chg="add mod">
          <ac:chgData name="Kokchun Giang" userId="67e2125d-ec8c-4323-9653-9824a2ad815f" providerId="ADAL" clId="{066B0731-8B54-CF43-9BDD-D2EEB9663FC5}" dt="2024-01-27T12:38:10.684" v="3010" actId="164"/>
          <ac:grpSpMkLst>
            <pc:docMk/>
            <pc:sldMk cId="2303502608" sldId="331"/>
            <ac:grpSpMk id="1104" creationId="{A1E88C61-1C98-179D-EB68-72413D58ADCD}"/>
          </ac:grpSpMkLst>
        </pc:grpChg>
        <pc:grpChg chg="del mod">
          <ac:chgData name="Kokchun Giang" userId="67e2125d-ec8c-4323-9653-9824a2ad815f" providerId="ADAL" clId="{066B0731-8B54-CF43-9BDD-D2EEB9663FC5}" dt="2024-01-26T16:08:10.479" v="665"/>
          <ac:grpSpMkLst>
            <pc:docMk/>
            <pc:sldMk cId="2303502608" sldId="331"/>
            <ac:grpSpMk id="1105" creationId="{81952838-30BE-B01E-6DA3-E15284BB1FFA}"/>
          </ac:grpSpMkLst>
        </pc:grpChg>
        <pc:grpChg chg="add mod">
          <ac:chgData name="Kokchun Giang" userId="67e2125d-ec8c-4323-9653-9824a2ad815f" providerId="ADAL" clId="{066B0731-8B54-CF43-9BDD-D2EEB9663FC5}" dt="2024-01-27T12:38:17.229" v="3011" actId="164"/>
          <ac:grpSpMkLst>
            <pc:docMk/>
            <pc:sldMk cId="2303502608" sldId="331"/>
            <ac:grpSpMk id="1105" creationId="{C9EEDF6D-7CCE-18D3-E463-6D0C0D887C1C}"/>
          </ac:grpSpMkLst>
        </pc:grpChg>
        <pc:grpChg chg="add mod">
          <ac:chgData name="Kokchun Giang" userId="67e2125d-ec8c-4323-9653-9824a2ad815f" providerId="ADAL" clId="{066B0731-8B54-CF43-9BDD-D2EEB9663FC5}" dt="2024-01-27T12:38:50.143" v="3015" actId="164"/>
          <ac:grpSpMkLst>
            <pc:docMk/>
            <pc:sldMk cId="2303502608" sldId="331"/>
            <ac:grpSpMk id="1106" creationId="{C2058AA9-A4E3-FF2C-8C30-925847931B60}"/>
          </ac:grpSpMkLst>
        </pc:grpChg>
        <pc:grpChg chg="mod">
          <ac:chgData name="Kokchun Giang" userId="67e2125d-ec8c-4323-9653-9824a2ad815f" providerId="ADAL" clId="{066B0731-8B54-CF43-9BDD-D2EEB9663FC5}" dt="2024-01-27T12:38:50.143" v="3015" actId="164"/>
          <ac:grpSpMkLst>
            <pc:docMk/>
            <pc:sldMk cId="2303502608" sldId="331"/>
            <ac:grpSpMk id="1121" creationId="{2741C067-C2F9-5312-F05F-0CE10822040F}"/>
          </ac:grpSpMkLst>
        </pc:grpChg>
        <pc:grpChg chg="mod">
          <ac:chgData name="Kokchun Giang" userId="67e2125d-ec8c-4323-9653-9824a2ad815f" providerId="ADAL" clId="{066B0731-8B54-CF43-9BDD-D2EEB9663FC5}" dt="2024-01-27T12:38:50.143" v="3015" actId="164"/>
          <ac:grpSpMkLst>
            <pc:docMk/>
            <pc:sldMk cId="2303502608" sldId="331"/>
            <ac:grpSpMk id="1122" creationId="{49C5F951-1E9C-23CC-E6D6-C9684A1C3B5A}"/>
          </ac:grpSpMkLst>
        </pc:grpChg>
        <pc:grpChg chg="mod">
          <ac:chgData name="Kokchun Giang" userId="67e2125d-ec8c-4323-9653-9824a2ad815f" providerId="ADAL" clId="{066B0731-8B54-CF43-9BDD-D2EEB9663FC5}" dt="2024-01-27T12:38:50.143" v="3015" actId="164"/>
          <ac:grpSpMkLst>
            <pc:docMk/>
            <pc:sldMk cId="2303502608" sldId="331"/>
            <ac:grpSpMk id="1123" creationId="{F528A378-AD05-EA9A-6553-07C9629861C4}"/>
          </ac:grpSpMkLst>
        </pc:grpChg>
        <pc:grpChg chg="mod">
          <ac:chgData name="Kokchun Giang" userId="67e2125d-ec8c-4323-9653-9824a2ad815f" providerId="ADAL" clId="{066B0731-8B54-CF43-9BDD-D2EEB9663FC5}" dt="2024-01-27T12:38:50.143" v="3015" actId="164"/>
          <ac:grpSpMkLst>
            <pc:docMk/>
            <pc:sldMk cId="2303502608" sldId="331"/>
            <ac:grpSpMk id="1126" creationId="{77DC20BB-E074-9937-80D3-8201BCF978BF}"/>
          </ac:grpSpMkLst>
        </pc:grpChg>
        <pc:grpChg chg="add mod">
          <ac:chgData name="Kokchun Giang" userId="67e2125d-ec8c-4323-9653-9824a2ad815f" providerId="ADAL" clId="{066B0731-8B54-CF43-9BDD-D2EEB9663FC5}" dt="2024-01-27T12:38:23.668" v="3012" actId="164"/>
          <ac:grpSpMkLst>
            <pc:docMk/>
            <pc:sldMk cId="2303502608" sldId="331"/>
            <ac:grpSpMk id="1127" creationId="{E92F0AAF-B3B0-5324-9583-F87F9A3D4668}"/>
          </ac:grpSpMkLst>
        </pc:grpChg>
        <pc:grpChg chg="add mod">
          <ac:chgData name="Kokchun Giang" userId="67e2125d-ec8c-4323-9653-9824a2ad815f" providerId="ADAL" clId="{066B0731-8B54-CF43-9BDD-D2EEB9663FC5}" dt="2024-01-27T12:38:35.630" v="3013" actId="164"/>
          <ac:grpSpMkLst>
            <pc:docMk/>
            <pc:sldMk cId="2303502608" sldId="331"/>
            <ac:grpSpMk id="1128" creationId="{16BE158E-C137-27BF-E369-AF0E895B5094}"/>
          </ac:grpSpMkLst>
        </pc:grpChg>
        <pc:grpChg chg="mod">
          <ac:chgData name="Kokchun Giang" userId="67e2125d-ec8c-4323-9653-9824a2ad815f" providerId="ADAL" clId="{066B0731-8B54-CF43-9BDD-D2EEB9663FC5}" dt="2024-01-26T16:09:13.829" v="703"/>
          <ac:grpSpMkLst>
            <pc:docMk/>
            <pc:sldMk cId="2303502608" sldId="331"/>
            <ac:grpSpMk id="1129" creationId="{38C2D2EC-A76A-7006-D0A8-2835B4F67016}"/>
          </ac:grpSpMkLst>
        </pc:grpChg>
        <pc:grpChg chg="add mod">
          <ac:chgData name="Kokchun Giang" userId="67e2125d-ec8c-4323-9653-9824a2ad815f" providerId="ADAL" clId="{066B0731-8B54-CF43-9BDD-D2EEB9663FC5}" dt="2024-01-27T12:38:41.181" v="3014" actId="164"/>
          <ac:grpSpMkLst>
            <pc:docMk/>
            <pc:sldMk cId="2303502608" sldId="331"/>
            <ac:grpSpMk id="1129" creationId="{603BF126-3534-FF58-4528-4BA0244DC089}"/>
          </ac:grpSpMkLst>
        </pc:grpChg>
        <pc:grpChg chg="add mod">
          <ac:chgData name="Kokchun Giang" userId="67e2125d-ec8c-4323-9653-9824a2ad815f" providerId="ADAL" clId="{066B0731-8B54-CF43-9BDD-D2EEB9663FC5}" dt="2024-01-27T12:38:50.143" v="3015" actId="164"/>
          <ac:grpSpMkLst>
            <pc:docMk/>
            <pc:sldMk cId="2303502608" sldId="331"/>
            <ac:grpSpMk id="1132" creationId="{794D14E6-1296-4059-55FA-41E344E6F6E5}"/>
          </ac:grpSpMkLst>
        </pc:grpChg>
        <pc:grpChg chg="add mod">
          <ac:chgData name="Kokchun Giang" userId="67e2125d-ec8c-4323-9653-9824a2ad815f" providerId="ADAL" clId="{066B0731-8B54-CF43-9BDD-D2EEB9663FC5}" dt="2024-01-27T12:38:56.638" v="3016" actId="164"/>
          <ac:grpSpMkLst>
            <pc:docMk/>
            <pc:sldMk cId="2303502608" sldId="331"/>
            <ac:grpSpMk id="1133" creationId="{F1896635-5A8F-9E60-1FF7-F04AF6AFAB68}"/>
          </ac:grpSpMkLst>
        </pc:grpChg>
        <pc:grpChg chg="add mod">
          <ac:chgData name="Kokchun Giang" userId="67e2125d-ec8c-4323-9653-9824a2ad815f" providerId="ADAL" clId="{066B0731-8B54-CF43-9BDD-D2EEB9663FC5}" dt="2024-01-27T12:38:59.054" v="3017" actId="164"/>
          <ac:grpSpMkLst>
            <pc:docMk/>
            <pc:sldMk cId="2303502608" sldId="331"/>
            <ac:grpSpMk id="1134" creationId="{E57C8658-C0E7-491B-C3C3-F74CBC0426D6}"/>
          </ac:grpSpMkLst>
        </pc:grpChg>
        <pc:grpChg chg="mod">
          <ac:chgData name="Kokchun Giang" userId="67e2125d-ec8c-4323-9653-9824a2ad815f" providerId="ADAL" clId="{066B0731-8B54-CF43-9BDD-D2EEB9663FC5}" dt="2024-01-26T16:09:18.371" v="711"/>
          <ac:grpSpMkLst>
            <pc:docMk/>
            <pc:sldMk cId="2303502608" sldId="331"/>
            <ac:grpSpMk id="1134" creationId="{FFD6659E-F6D5-D664-4C28-54582B0312C2}"/>
          </ac:grpSpMkLst>
        </pc:grpChg>
        <pc:grpChg chg="mod">
          <ac:chgData name="Kokchun Giang" userId="67e2125d-ec8c-4323-9653-9824a2ad815f" providerId="ADAL" clId="{066B0731-8B54-CF43-9BDD-D2EEB9663FC5}" dt="2024-01-26T16:09:18.371" v="711"/>
          <ac:grpSpMkLst>
            <pc:docMk/>
            <pc:sldMk cId="2303502608" sldId="331"/>
            <ac:grpSpMk id="1135" creationId="{27D833A5-8AD5-B086-784E-75858CE9B84A}"/>
          </ac:grpSpMkLst>
        </pc:grpChg>
        <pc:grpChg chg="add mod">
          <ac:chgData name="Kokchun Giang" userId="67e2125d-ec8c-4323-9653-9824a2ad815f" providerId="ADAL" clId="{066B0731-8B54-CF43-9BDD-D2EEB9663FC5}" dt="2024-01-27T12:39:06.450" v="3018" actId="164"/>
          <ac:grpSpMkLst>
            <pc:docMk/>
            <pc:sldMk cId="2303502608" sldId="331"/>
            <ac:grpSpMk id="1135" creationId="{C251E22F-9652-8B47-47B9-74FBFF654EB6}"/>
          </ac:grpSpMkLst>
        </pc:grpChg>
        <pc:grpChg chg="add mod">
          <ac:chgData name="Kokchun Giang" userId="67e2125d-ec8c-4323-9653-9824a2ad815f" providerId="ADAL" clId="{066B0731-8B54-CF43-9BDD-D2EEB9663FC5}" dt="2024-01-27T12:39:10.735" v="3019" actId="164"/>
          <ac:grpSpMkLst>
            <pc:docMk/>
            <pc:sldMk cId="2303502608" sldId="331"/>
            <ac:grpSpMk id="1136" creationId="{3706CF23-5A30-3592-16B9-00191B9D8EC5}"/>
          </ac:grpSpMkLst>
        </pc:grpChg>
        <pc:grpChg chg="add mod">
          <ac:chgData name="Kokchun Giang" userId="67e2125d-ec8c-4323-9653-9824a2ad815f" providerId="ADAL" clId="{066B0731-8B54-CF43-9BDD-D2EEB9663FC5}" dt="2024-01-27T12:39:15.028" v="3020" actId="164"/>
          <ac:grpSpMkLst>
            <pc:docMk/>
            <pc:sldMk cId="2303502608" sldId="331"/>
            <ac:grpSpMk id="1137" creationId="{949BB6E4-31C9-1A67-2DF6-C4CE61C3A602}"/>
          </ac:grpSpMkLst>
        </pc:grpChg>
        <pc:grpChg chg="add mod">
          <ac:chgData name="Kokchun Giang" userId="67e2125d-ec8c-4323-9653-9824a2ad815f" providerId="ADAL" clId="{066B0731-8B54-CF43-9BDD-D2EEB9663FC5}" dt="2024-01-27T12:39:18.971" v="3021" actId="164"/>
          <ac:grpSpMkLst>
            <pc:docMk/>
            <pc:sldMk cId="2303502608" sldId="331"/>
            <ac:grpSpMk id="1140" creationId="{44B7E2B5-1A4E-40F9-FEF1-47B9C33D3464}"/>
          </ac:grpSpMkLst>
        </pc:grpChg>
        <pc:grpChg chg="del mod">
          <ac:chgData name="Kokchun Giang" userId="67e2125d-ec8c-4323-9653-9824a2ad815f" providerId="ADAL" clId="{066B0731-8B54-CF43-9BDD-D2EEB9663FC5}" dt="2024-01-26T16:09:23.187" v="721"/>
          <ac:grpSpMkLst>
            <pc:docMk/>
            <pc:sldMk cId="2303502608" sldId="331"/>
            <ac:grpSpMk id="1140" creationId="{B603A126-1549-32F0-7FE4-4C28A5A9ADF6}"/>
          </ac:grpSpMkLst>
        </pc:grpChg>
        <pc:grpChg chg="add mod">
          <ac:chgData name="Kokchun Giang" userId="67e2125d-ec8c-4323-9653-9824a2ad815f" providerId="ADAL" clId="{066B0731-8B54-CF43-9BDD-D2EEB9663FC5}" dt="2024-01-27T12:40:56.617" v="3026" actId="164"/>
          <ac:grpSpMkLst>
            <pc:docMk/>
            <pc:sldMk cId="2303502608" sldId="331"/>
            <ac:grpSpMk id="1142" creationId="{3076DBCD-FB93-F038-78C6-ACA7DFF62D28}"/>
          </ac:grpSpMkLst>
        </pc:grpChg>
        <pc:grpChg chg="del mod">
          <ac:chgData name="Kokchun Giang" userId="67e2125d-ec8c-4323-9653-9824a2ad815f" providerId="ADAL" clId="{066B0731-8B54-CF43-9BDD-D2EEB9663FC5}" dt="2024-01-26T16:09:26.106" v="725"/>
          <ac:grpSpMkLst>
            <pc:docMk/>
            <pc:sldMk cId="2303502608" sldId="331"/>
            <ac:grpSpMk id="1142" creationId="{B164DDD3-A1E0-CE71-4B1D-86C8CEE30B32}"/>
          </ac:grpSpMkLst>
        </pc:grpChg>
        <pc:grpChg chg="del mod">
          <ac:chgData name="Kokchun Giang" userId="67e2125d-ec8c-4323-9653-9824a2ad815f" providerId="ADAL" clId="{066B0731-8B54-CF43-9BDD-D2EEB9663FC5}" dt="2024-01-26T16:09:27.098" v="727"/>
          <ac:grpSpMkLst>
            <pc:docMk/>
            <pc:sldMk cId="2303502608" sldId="331"/>
            <ac:grpSpMk id="1146" creationId="{53B7279A-A90F-4C0B-D059-1497F34EF5F3}"/>
          </ac:grpSpMkLst>
        </pc:grpChg>
        <pc:grpChg chg="del mod">
          <ac:chgData name="Kokchun Giang" userId="67e2125d-ec8c-4323-9653-9824a2ad815f" providerId="ADAL" clId="{066B0731-8B54-CF43-9BDD-D2EEB9663FC5}" dt="2024-01-26T16:09:27.894" v="729"/>
          <ac:grpSpMkLst>
            <pc:docMk/>
            <pc:sldMk cId="2303502608" sldId="331"/>
            <ac:grpSpMk id="1148" creationId="{2B7FC05A-22C9-2B0A-0195-9BDAEFB2098C}"/>
          </ac:grpSpMkLst>
        </pc:grpChg>
        <pc:grpChg chg="mod">
          <ac:chgData name="Kokchun Giang" userId="67e2125d-ec8c-4323-9653-9824a2ad815f" providerId="ADAL" clId="{066B0731-8B54-CF43-9BDD-D2EEB9663FC5}" dt="2024-01-27T12:38:56.638" v="3016" actId="164"/>
          <ac:grpSpMkLst>
            <pc:docMk/>
            <pc:sldMk cId="2303502608" sldId="331"/>
            <ac:grpSpMk id="1150" creationId="{3EF258F0-DFE2-3E73-0207-35ED785F7AE5}"/>
          </ac:grpSpMkLst>
        </pc:grpChg>
        <pc:grpChg chg="mod">
          <ac:chgData name="Kokchun Giang" userId="67e2125d-ec8c-4323-9653-9824a2ad815f" providerId="ADAL" clId="{066B0731-8B54-CF43-9BDD-D2EEB9663FC5}" dt="2024-01-27T12:38:59.054" v="3017" actId="164"/>
          <ac:grpSpMkLst>
            <pc:docMk/>
            <pc:sldMk cId="2303502608" sldId="331"/>
            <ac:grpSpMk id="1157" creationId="{D764A59D-5A4D-6124-8EC1-C6E680A9EC4E}"/>
          </ac:grpSpMkLst>
        </pc:grpChg>
        <pc:grpChg chg="mod">
          <ac:chgData name="Kokchun Giang" userId="67e2125d-ec8c-4323-9653-9824a2ad815f" providerId="ADAL" clId="{066B0731-8B54-CF43-9BDD-D2EEB9663FC5}" dt="2024-01-27T12:38:59.054" v="3017" actId="164"/>
          <ac:grpSpMkLst>
            <pc:docMk/>
            <pc:sldMk cId="2303502608" sldId="331"/>
            <ac:grpSpMk id="1158" creationId="{BC8D5A1C-89AD-2EF2-97F1-2BCDFE90B9F6}"/>
          </ac:grpSpMkLst>
        </pc:grpChg>
        <pc:grpChg chg="del mod">
          <ac:chgData name="Kokchun Giang" userId="67e2125d-ec8c-4323-9653-9824a2ad815f" providerId="ADAL" clId="{066B0731-8B54-CF43-9BDD-D2EEB9663FC5}" dt="2024-01-26T16:09:37.485" v="743"/>
          <ac:grpSpMkLst>
            <pc:docMk/>
            <pc:sldMk cId="2303502608" sldId="331"/>
            <ac:grpSpMk id="1162" creationId="{11ED434D-8C78-ACB2-519A-D70B1E82D5DC}"/>
          </ac:grpSpMkLst>
        </pc:grpChg>
        <pc:grpChg chg="del mod">
          <ac:chgData name="Kokchun Giang" userId="67e2125d-ec8c-4323-9653-9824a2ad815f" providerId="ADAL" clId="{066B0731-8B54-CF43-9BDD-D2EEB9663FC5}" dt="2024-01-26T16:09:39.271" v="745"/>
          <ac:grpSpMkLst>
            <pc:docMk/>
            <pc:sldMk cId="2303502608" sldId="331"/>
            <ac:grpSpMk id="1165" creationId="{ADE740AA-4A7A-5A88-ABAC-AA925DC4ECF2}"/>
          </ac:grpSpMkLst>
        </pc:grpChg>
        <pc:grpChg chg="del mod">
          <ac:chgData name="Kokchun Giang" userId="67e2125d-ec8c-4323-9653-9824a2ad815f" providerId="ADAL" clId="{066B0731-8B54-CF43-9BDD-D2EEB9663FC5}" dt="2024-01-26T16:09:42.504" v="750"/>
          <ac:grpSpMkLst>
            <pc:docMk/>
            <pc:sldMk cId="2303502608" sldId="331"/>
            <ac:grpSpMk id="1167" creationId="{27CAD014-5A96-6D61-D133-B1C861714BFA}"/>
          </ac:grpSpMkLst>
        </pc:grpChg>
        <pc:grpChg chg="mod">
          <ac:chgData name="Kokchun Giang" userId="67e2125d-ec8c-4323-9653-9824a2ad815f" providerId="ADAL" clId="{066B0731-8B54-CF43-9BDD-D2EEB9663FC5}" dt="2024-01-26T16:09:42.504" v="750"/>
          <ac:grpSpMkLst>
            <pc:docMk/>
            <pc:sldMk cId="2303502608" sldId="331"/>
            <ac:grpSpMk id="1172" creationId="{7119CECA-1215-3521-D321-E0E7A7DB5ECB}"/>
          </ac:grpSpMkLst>
        </pc:grpChg>
        <pc:grpChg chg="mod">
          <ac:chgData name="Kokchun Giang" userId="67e2125d-ec8c-4323-9653-9824a2ad815f" providerId="ADAL" clId="{066B0731-8B54-CF43-9BDD-D2EEB9663FC5}" dt="2024-01-27T12:39:06.450" v="3018" actId="164"/>
          <ac:grpSpMkLst>
            <pc:docMk/>
            <pc:sldMk cId="2303502608" sldId="331"/>
            <ac:grpSpMk id="1182" creationId="{24019571-0C37-FEB7-CCDF-CA94F6AED26B}"/>
          </ac:grpSpMkLst>
        </pc:grpChg>
        <pc:grpChg chg="mod">
          <ac:chgData name="Kokchun Giang" userId="67e2125d-ec8c-4323-9653-9824a2ad815f" providerId="ADAL" clId="{066B0731-8B54-CF43-9BDD-D2EEB9663FC5}" dt="2024-01-27T12:39:06.450" v="3018" actId="164"/>
          <ac:grpSpMkLst>
            <pc:docMk/>
            <pc:sldMk cId="2303502608" sldId="331"/>
            <ac:grpSpMk id="1183" creationId="{0507065D-1192-E2B1-F207-45749ADCFF40}"/>
          </ac:grpSpMkLst>
        </pc:grpChg>
        <pc:grpChg chg="del mod">
          <ac:chgData name="Kokchun Giang" userId="67e2125d-ec8c-4323-9653-9824a2ad815f" providerId="ADAL" clId="{066B0731-8B54-CF43-9BDD-D2EEB9663FC5}" dt="2024-01-26T16:09:59.387" v="773"/>
          <ac:grpSpMkLst>
            <pc:docMk/>
            <pc:sldMk cId="2303502608" sldId="331"/>
            <ac:grpSpMk id="1188" creationId="{C6EB2CB0-5DBD-75D6-4661-C9EA644E18A0}"/>
          </ac:grpSpMkLst>
        </pc:grpChg>
        <pc:grpChg chg="del mod">
          <ac:chgData name="Kokchun Giang" userId="67e2125d-ec8c-4323-9653-9824a2ad815f" providerId="ADAL" clId="{066B0731-8B54-CF43-9BDD-D2EEB9663FC5}" dt="2024-01-26T16:11:39.963" v="839"/>
          <ac:grpSpMkLst>
            <pc:docMk/>
            <pc:sldMk cId="2303502608" sldId="331"/>
            <ac:grpSpMk id="1189" creationId="{5C91EDB3-7960-3E52-7DEA-F023BE04DBA6}"/>
          </ac:grpSpMkLst>
        </pc:grpChg>
        <pc:grpChg chg="del mod">
          <ac:chgData name="Kokchun Giang" userId="67e2125d-ec8c-4323-9653-9824a2ad815f" providerId="ADAL" clId="{066B0731-8B54-CF43-9BDD-D2EEB9663FC5}" dt="2024-01-26T16:10:02.326" v="779"/>
          <ac:grpSpMkLst>
            <pc:docMk/>
            <pc:sldMk cId="2303502608" sldId="331"/>
            <ac:grpSpMk id="1197" creationId="{B86A8E79-D0A4-E9EF-A1AF-C776A8F1E61C}"/>
          </ac:grpSpMkLst>
        </pc:grpChg>
        <pc:grpChg chg="mod">
          <ac:chgData name="Kokchun Giang" userId="67e2125d-ec8c-4323-9653-9824a2ad815f" providerId="ADAL" clId="{066B0731-8B54-CF43-9BDD-D2EEB9663FC5}" dt="2024-01-27T12:39:10.735" v="3019" actId="164"/>
          <ac:grpSpMkLst>
            <pc:docMk/>
            <pc:sldMk cId="2303502608" sldId="331"/>
            <ac:grpSpMk id="1203" creationId="{A05F665E-419F-48A4-9713-7DF0E7B21C29}"/>
          </ac:grpSpMkLst>
        </pc:grpChg>
        <pc:grpChg chg="del mod">
          <ac:chgData name="Kokchun Giang" userId="67e2125d-ec8c-4323-9653-9824a2ad815f" providerId="ADAL" clId="{066B0731-8B54-CF43-9BDD-D2EEB9663FC5}" dt="2024-01-26T16:28:36.298" v="1470"/>
          <ac:grpSpMkLst>
            <pc:docMk/>
            <pc:sldMk cId="2303502608" sldId="331"/>
            <ac:grpSpMk id="1204" creationId="{95F268D8-CA0F-8446-63ED-124BE4931342}"/>
          </ac:grpSpMkLst>
        </pc:grpChg>
        <pc:grpChg chg="del mod">
          <ac:chgData name="Kokchun Giang" userId="67e2125d-ec8c-4323-9653-9824a2ad815f" providerId="ADAL" clId="{066B0731-8B54-CF43-9BDD-D2EEB9663FC5}" dt="2024-01-26T16:10:18.603" v="788"/>
          <ac:grpSpMkLst>
            <pc:docMk/>
            <pc:sldMk cId="2303502608" sldId="331"/>
            <ac:grpSpMk id="1207" creationId="{BD3F6927-37C3-2E65-041B-53EB25A083DD}"/>
          </ac:grpSpMkLst>
        </pc:grpChg>
        <pc:grpChg chg="del mod">
          <ac:chgData name="Kokchun Giang" userId="67e2125d-ec8c-4323-9653-9824a2ad815f" providerId="ADAL" clId="{066B0731-8B54-CF43-9BDD-D2EEB9663FC5}" dt="2024-01-26T16:10:22.836" v="795"/>
          <ac:grpSpMkLst>
            <pc:docMk/>
            <pc:sldMk cId="2303502608" sldId="331"/>
            <ac:grpSpMk id="1213" creationId="{FA837DE7-79B2-5234-2832-8808F414AFCE}"/>
          </ac:grpSpMkLst>
        </pc:grpChg>
        <pc:grpChg chg="mod">
          <ac:chgData name="Kokchun Giang" userId="67e2125d-ec8c-4323-9653-9824a2ad815f" providerId="ADAL" clId="{066B0731-8B54-CF43-9BDD-D2EEB9663FC5}" dt="2024-01-27T12:39:10.735" v="3019" actId="164"/>
          <ac:grpSpMkLst>
            <pc:docMk/>
            <pc:sldMk cId="2303502608" sldId="331"/>
            <ac:grpSpMk id="1214" creationId="{85BE906B-5AB3-CA7D-B164-A9960579E145}"/>
          </ac:grpSpMkLst>
        </pc:grpChg>
        <pc:grpChg chg="mod">
          <ac:chgData name="Kokchun Giang" userId="67e2125d-ec8c-4323-9653-9824a2ad815f" providerId="ADAL" clId="{066B0731-8B54-CF43-9BDD-D2EEB9663FC5}" dt="2024-01-27T12:39:10.735" v="3019" actId="164"/>
          <ac:grpSpMkLst>
            <pc:docMk/>
            <pc:sldMk cId="2303502608" sldId="331"/>
            <ac:grpSpMk id="1221" creationId="{5498CB9A-2048-549A-C889-61DE00499092}"/>
          </ac:grpSpMkLst>
        </pc:grpChg>
        <pc:grpChg chg="mod">
          <ac:chgData name="Kokchun Giang" userId="67e2125d-ec8c-4323-9653-9824a2ad815f" providerId="ADAL" clId="{066B0731-8B54-CF43-9BDD-D2EEB9663FC5}" dt="2024-01-27T12:39:10.735" v="3019" actId="164"/>
          <ac:grpSpMkLst>
            <pc:docMk/>
            <pc:sldMk cId="2303502608" sldId="331"/>
            <ac:grpSpMk id="1222" creationId="{EF42560E-BC22-55BC-1268-3E3D15789C0D}"/>
          </ac:grpSpMkLst>
        </pc:grpChg>
        <pc:grpChg chg="mod">
          <ac:chgData name="Kokchun Giang" userId="67e2125d-ec8c-4323-9653-9824a2ad815f" providerId="ADAL" clId="{066B0731-8B54-CF43-9BDD-D2EEB9663FC5}" dt="2024-01-27T12:39:15.028" v="3020" actId="164"/>
          <ac:grpSpMkLst>
            <pc:docMk/>
            <pc:sldMk cId="2303502608" sldId="331"/>
            <ac:grpSpMk id="1225" creationId="{D13795E8-ECCC-73E1-D8A5-C582B7B03B19}"/>
          </ac:grpSpMkLst>
        </pc:grpChg>
        <pc:grpChg chg="del mod">
          <ac:chgData name="Kokchun Giang" userId="67e2125d-ec8c-4323-9653-9824a2ad815f" providerId="ADAL" clId="{066B0731-8B54-CF43-9BDD-D2EEB9663FC5}" dt="2024-01-26T16:10:33.116" v="808"/>
          <ac:grpSpMkLst>
            <pc:docMk/>
            <pc:sldMk cId="2303502608" sldId="331"/>
            <ac:grpSpMk id="1228" creationId="{3EED1C21-E96C-63EC-39CA-13899EA8F54C}"/>
          </ac:grpSpMkLst>
        </pc:grpChg>
        <pc:grpChg chg="del mod">
          <ac:chgData name="Kokchun Giang" userId="67e2125d-ec8c-4323-9653-9824a2ad815f" providerId="ADAL" clId="{066B0731-8B54-CF43-9BDD-D2EEB9663FC5}" dt="2024-01-26T16:10:33.116" v="808"/>
          <ac:grpSpMkLst>
            <pc:docMk/>
            <pc:sldMk cId="2303502608" sldId="331"/>
            <ac:grpSpMk id="1233" creationId="{99942D5C-1B02-0CA9-A3F1-605046E85259}"/>
          </ac:grpSpMkLst>
        </pc:grpChg>
        <pc:grpChg chg="mod">
          <ac:chgData name="Kokchun Giang" userId="67e2125d-ec8c-4323-9653-9824a2ad815f" providerId="ADAL" clId="{066B0731-8B54-CF43-9BDD-D2EEB9663FC5}" dt="2024-01-27T12:39:15.028" v="3020" actId="164"/>
          <ac:grpSpMkLst>
            <pc:docMk/>
            <pc:sldMk cId="2303502608" sldId="331"/>
            <ac:grpSpMk id="1235" creationId="{588C46ED-EF4B-EB57-D74D-DBF329410E6B}"/>
          </ac:grpSpMkLst>
        </pc:grpChg>
        <pc:grpChg chg="mod">
          <ac:chgData name="Kokchun Giang" userId="67e2125d-ec8c-4323-9653-9824a2ad815f" providerId="ADAL" clId="{066B0731-8B54-CF43-9BDD-D2EEB9663FC5}" dt="2024-01-27T12:39:15.028" v="3020" actId="164"/>
          <ac:grpSpMkLst>
            <pc:docMk/>
            <pc:sldMk cId="2303502608" sldId="331"/>
            <ac:grpSpMk id="1243" creationId="{54526C2E-BD06-2A6B-98FC-3401C32F1405}"/>
          </ac:grpSpMkLst>
        </pc:grpChg>
        <pc:grpChg chg="mod">
          <ac:chgData name="Kokchun Giang" userId="67e2125d-ec8c-4323-9653-9824a2ad815f" providerId="ADAL" clId="{066B0731-8B54-CF43-9BDD-D2EEB9663FC5}" dt="2024-01-27T12:39:15.028" v="3020" actId="164"/>
          <ac:grpSpMkLst>
            <pc:docMk/>
            <pc:sldMk cId="2303502608" sldId="331"/>
            <ac:grpSpMk id="1244" creationId="{D22BBB10-47B1-74EE-8132-6AB4EE113285}"/>
          </ac:grpSpMkLst>
        </pc:grpChg>
        <pc:grpChg chg="mod">
          <ac:chgData name="Kokchun Giang" userId="67e2125d-ec8c-4323-9653-9824a2ad815f" providerId="ADAL" clId="{066B0731-8B54-CF43-9BDD-D2EEB9663FC5}" dt="2024-01-27T12:39:15.028" v="3020" actId="164"/>
          <ac:grpSpMkLst>
            <pc:docMk/>
            <pc:sldMk cId="2303502608" sldId="331"/>
            <ac:grpSpMk id="1245" creationId="{D0AF970E-8805-06DA-33BC-C937FABE1707}"/>
          </ac:grpSpMkLst>
        </pc:grpChg>
        <pc:grpChg chg="mod">
          <ac:chgData name="Kokchun Giang" userId="67e2125d-ec8c-4323-9653-9824a2ad815f" providerId="ADAL" clId="{066B0731-8B54-CF43-9BDD-D2EEB9663FC5}" dt="2024-01-26T16:10:47.096" v="825"/>
          <ac:grpSpMkLst>
            <pc:docMk/>
            <pc:sldMk cId="2303502608" sldId="331"/>
            <ac:grpSpMk id="1252" creationId="{E1D030ED-910B-47AA-C94C-6A3644083B01}"/>
          </ac:grpSpMkLst>
        </pc:grpChg>
        <pc:grpChg chg="mod">
          <ac:chgData name="Kokchun Giang" userId="67e2125d-ec8c-4323-9653-9824a2ad815f" providerId="ADAL" clId="{066B0731-8B54-CF43-9BDD-D2EEB9663FC5}" dt="2024-01-27T12:39:18.971" v="3021" actId="164"/>
          <ac:grpSpMkLst>
            <pc:docMk/>
            <pc:sldMk cId="2303502608" sldId="331"/>
            <ac:grpSpMk id="1256" creationId="{4211E5FF-C9A9-1C80-F3C6-D9E7D09339C5}"/>
          </ac:grpSpMkLst>
        </pc:grpChg>
        <pc:grpChg chg="del mod">
          <ac:chgData name="Kokchun Giang" userId="67e2125d-ec8c-4323-9653-9824a2ad815f" providerId="ADAL" clId="{066B0731-8B54-CF43-9BDD-D2EEB9663FC5}" dt="2024-01-26T16:12:04.940" v="859"/>
          <ac:grpSpMkLst>
            <pc:docMk/>
            <pc:sldMk cId="2303502608" sldId="331"/>
            <ac:grpSpMk id="1263" creationId="{F3F4657C-C438-9AC9-D339-F4D72EAB9785}"/>
          </ac:grpSpMkLst>
        </pc:grpChg>
        <pc:grpChg chg="mod">
          <ac:chgData name="Kokchun Giang" userId="67e2125d-ec8c-4323-9653-9824a2ad815f" providerId="ADAL" clId="{066B0731-8B54-CF43-9BDD-D2EEB9663FC5}" dt="2024-01-27T12:39:18.971" v="3021" actId="164"/>
          <ac:grpSpMkLst>
            <pc:docMk/>
            <pc:sldMk cId="2303502608" sldId="331"/>
            <ac:grpSpMk id="1266" creationId="{C3203384-D7F0-8F3D-A591-D1F2C604E90F}"/>
          </ac:grpSpMkLst>
        </pc:grpChg>
        <pc:grpChg chg="mod">
          <ac:chgData name="Kokchun Giang" userId="67e2125d-ec8c-4323-9653-9824a2ad815f" providerId="ADAL" clId="{066B0731-8B54-CF43-9BDD-D2EEB9663FC5}" dt="2024-01-27T12:39:18.971" v="3021" actId="164"/>
          <ac:grpSpMkLst>
            <pc:docMk/>
            <pc:sldMk cId="2303502608" sldId="331"/>
            <ac:grpSpMk id="1278" creationId="{0B6A2500-EA00-057F-665F-0B676766E8E5}"/>
          </ac:grpSpMkLst>
        </pc:grpChg>
        <pc:grpChg chg="mod">
          <ac:chgData name="Kokchun Giang" userId="67e2125d-ec8c-4323-9653-9824a2ad815f" providerId="ADAL" clId="{066B0731-8B54-CF43-9BDD-D2EEB9663FC5}" dt="2024-01-27T12:39:18.971" v="3021" actId="164"/>
          <ac:grpSpMkLst>
            <pc:docMk/>
            <pc:sldMk cId="2303502608" sldId="331"/>
            <ac:grpSpMk id="1279" creationId="{DE5D2494-03FF-ECC0-DF30-D6987E14A534}"/>
          </ac:grpSpMkLst>
        </pc:grpChg>
        <pc:grpChg chg="mod">
          <ac:chgData name="Kokchun Giang" userId="67e2125d-ec8c-4323-9653-9824a2ad815f" providerId="ADAL" clId="{066B0731-8B54-CF43-9BDD-D2EEB9663FC5}" dt="2024-01-27T12:39:18.971" v="3021" actId="164"/>
          <ac:grpSpMkLst>
            <pc:docMk/>
            <pc:sldMk cId="2303502608" sldId="331"/>
            <ac:grpSpMk id="1280" creationId="{70208484-AC54-7F27-ABFA-4141AEBDA534}"/>
          </ac:grpSpMkLst>
        </pc:grpChg>
        <pc:grpChg chg="mod">
          <ac:chgData name="Kokchun Giang" userId="67e2125d-ec8c-4323-9653-9824a2ad815f" providerId="ADAL" clId="{066B0731-8B54-CF43-9BDD-D2EEB9663FC5}" dt="2024-01-27T12:39:18.971" v="3021" actId="164"/>
          <ac:grpSpMkLst>
            <pc:docMk/>
            <pc:sldMk cId="2303502608" sldId="331"/>
            <ac:grpSpMk id="1285" creationId="{A7B4A7DA-595B-A6E5-7A25-B1420D6766EB}"/>
          </ac:grpSpMkLst>
        </pc:grpChg>
        <pc:grpChg chg="mod">
          <ac:chgData name="Kokchun Giang" userId="67e2125d-ec8c-4323-9653-9824a2ad815f" providerId="ADAL" clId="{066B0731-8B54-CF43-9BDD-D2EEB9663FC5}" dt="2024-01-27T12:39:10.735" v="3019" actId="164"/>
          <ac:grpSpMkLst>
            <pc:docMk/>
            <pc:sldMk cId="2303502608" sldId="331"/>
            <ac:grpSpMk id="1288" creationId="{64B50B21-900D-1B19-3E73-72084F356C2A}"/>
          </ac:grpSpMkLst>
        </pc:grpChg>
        <pc:inkChg chg="add mod">
          <ac:chgData name="Kokchun Giang" userId="67e2125d-ec8c-4323-9653-9824a2ad815f" providerId="ADAL" clId="{066B0731-8B54-CF43-9BDD-D2EEB9663FC5}" dt="2024-01-26T15:57:13.217" v="282"/>
          <ac:inkMkLst>
            <pc:docMk/>
            <pc:sldMk cId="2303502608" sldId="331"/>
            <ac:inkMk id="3" creationId="{6620F615-6FAD-F0DB-6575-8D323EA2E32E}"/>
          </ac:inkMkLst>
        </pc:inkChg>
        <pc:inkChg chg="add mod">
          <ac:chgData name="Kokchun Giang" userId="67e2125d-ec8c-4323-9653-9824a2ad815f" providerId="ADAL" clId="{066B0731-8B54-CF43-9BDD-D2EEB9663FC5}" dt="2024-01-26T15:57:13.217" v="282"/>
          <ac:inkMkLst>
            <pc:docMk/>
            <pc:sldMk cId="2303502608" sldId="331"/>
            <ac:inkMk id="4" creationId="{7E349957-B508-B87A-D6B2-FBA55D6E57DD}"/>
          </ac:inkMkLst>
        </pc:inkChg>
        <pc:inkChg chg="add mod">
          <ac:chgData name="Kokchun Giang" userId="67e2125d-ec8c-4323-9653-9824a2ad815f" providerId="ADAL" clId="{066B0731-8B54-CF43-9BDD-D2EEB9663FC5}" dt="2024-01-26T15:57:13.217" v="282"/>
          <ac:inkMkLst>
            <pc:docMk/>
            <pc:sldMk cId="2303502608" sldId="331"/>
            <ac:inkMk id="5" creationId="{175783D9-138B-83B1-EF68-3F01DA8A4033}"/>
          </ac:inkMkLst>
        </pc:inkChg>
        <pc:inkChg chg="add mod">
          <ac:chgData name="Kokchun Giang" userId="67e2125d-ec8c-4323-9653-9824a2ad815f" providerId="ADAL" clId="{066B0731-8B54-CF43-9BDD-D2EEB9663FC5}" dt="2024-01-26T15:57:13.217" v="282"/>
          <ac:inkMkLst>
            <pc:docMk/>
            <pc:sldMk cId="2303502608" sldId="331"/>
            <ac:inkMk id="6" creationId="{BE8FF4DD-BB6A-3FEF-FCC7-23E806BBB163}"/>
          </ac:inkMkLst>
        </pc:inkChg>
        <pc:inkChg chg="add mod">
          <ac:chgData name="Kokchun Giang" userId="67e2125d-ec8c-4323-9653-9824a2ad815f" providerId="ADAL" clId="{066B0731-8B54-CF43-9BDD-D2EEB9663FC5}" dt="2024-01-26T15:57:13.217" v="282"/>
          <ac:inkMkLst>
            <pc:docMk/>
            <pc:sldMk cId="2303502608" sldId="331"/>
            <ac:inkMk id="7" creationId="{36BF1C86-7A8D-2837-F8D5-B22F2B73062D}"/>
          </ac:inkMkLst>
        </pc:inkChg>
        <pc:inkChg chg="add mod">
          <ac:chgData name="Kokchun Giang" userId="67e2125d-ec8c-4323-9653-9824a2ad815f" providerId="ADAL" clId="{066B0731-8B54-CF43-9BDD-D2EEB9663FC5}" dt="2024-01-26T15:57:45.057" v="294"/>
          <ac:inkMkLst>
            <pc:docMk/>
            <pc:sldMk cId="2303502608" sldId="331"/>
            <ac:inkMk id="9" creationId="{F4CCCCB0-4994-A545-2F7E-6A5744FA91C6}"/>
          </ac:inkMkLst>
        </pc:inkChg>
        <pc:inkChg chg="add mod">
          <ac:chgData name="Kokchun Giang" userId="67e2125d-ec8c-4323-9653-9824a2ad815f" providerId="ADAL" clId="{066B0731-8B54-CF43-9BDD-D2EEB9663FC5}" dt="2024-01-26T15:57:45.057" v="294"/>
          <ac:inkMkLst>
            <pc:docMk/>
            <pc:sldMk cId="2303502608" sldId="331"/>
            <ac:inkMk id="10" creationId="{E61797CB-2560-B6C2-9D32-0035FFEF7E48}"/>
          </ac:inkMkLst>
        </pc:inkChg>
        <pc:inkChg chg="add mod">
          <ac:chgData name="Kokchun Giang" userId="67e2125d-ec8c-4323-9653-9824a2ad815f" providerId="ADAL" clId="{066B0731-8B54-CF43-9BDD-D2EEB9663FC5}" dt="2024-01-26T15:57:45.057" v="294"/>
          <ac:inkMkLst>
            <pc:docMk/>
            <pc:sldMk cId="2303502608" sldId="331"/>
            <ac:inkMk id="11" creationId="{DC1F14D1-2E27-4A8A-22C8-CE1D6B71E45A}"/>
          </ac:inkMkLst>
        </pc:inkChg>
        <pc:inkChg chg="add mod">
          <ac:chgData name="Kokchun Giang" userId="67e2125d-ec8c-4323-9653-9824a2ad815f" providerId="ADAL" clId="{066B0731-8B54-CF43-9BDD-D2EEB9663FC5}" dt="2024-01-26T15:57:45.057" v="294"/>
          <ac:inkMkLst>
            <pc:docMk/>
            <pc:sldMk cId="2303502608" sldId="331"/>
            <ac:inkMk id="12" creationId="{ABC8BF30-0EF7-9012-709C-53DFA71F147C}"/>
          </ac:inkMkLst>
        </pc:inkChg>
        <pc:inkChg chg="add mod">
          <ac:chgData name="Kokchun Giang" userId="67e2125d-ec8c-4323-9653-9824a2ad815f" providerId="ADAL" clId="{066B0731-8B54-CF43-9BDD-D2EEB9663FC5}" dt="2024-01-26T15:57:45.057" v="294"/>
          <ac:inkMkLst>
            <pc:docMk/>
            <pc:sldMk cId="2303502608" sldId="331"/>
            <ac:inkMk id="13" creationId="{E264C36D-DE62-7EAF-2043-D09FCE97922E}"/>
          </ac:inkMkLst>
        </pc:inkChg>
        <pc:inkChg chg="add mod">
          <ac:chgData name="Kokchun Giang" userId="67e2125d-ec8c-4323-9653-9824a2ad815f" providerId="ADAL" clId="{066B0731-8B54-CF43-9BDD-D2EEB9663FC5}" dt="2024-01-26T15:57:45.057" v="294"/>
          <ac:inkMkLst>
            <pc:docMk/>
            <pc:sldMk cId="2303502608" sldId="331"/>
            <ac:inkMk id="14" creationId="{121C5AA7-594A-7ED2-8BDE-B0DEA3BD5B61}"/>
          </ac:inkMkLst>
        </pc:inkChg>
        <pc:inkChg chg="add mod">
          <ac:chgData name="Kokchun Giang" userId="67e2125d-ec8c-4323-9653-9824a2ad815f" providerId="ADAL" clId="{066B0731-8B54-CF43-9BDD-D2EEB9663FC5}" dt="2024-01-26T15:57:45.057" v="294"/>
          <ac:inkMkLst>
            <pc:docMk/>
            <pc:sldMk cId="2303502608" sldId="331"/>
            <ac:inkMk id="15" creationId="{99DD24F7-2B64-5730-C976-9CA0CE1FD4D2}"/>
          </ac:inkMkLst>
        </pc:inkChg>
        <pc:inkChg chg="add mod">
          <ac:chgData name="Kokchun Giang" userId="67e2125d-ec8c-4323-9653-9824a2ad815f" providerId="ADAL" clId="{066B0731-8B54-CF43-9BDD-D2EEB9663FC5}" dt="2024-01-26T15:57:45.057" v="294"/>
          <ac:inkMkLst>
            <pc:docMk/>
            <pc:sldMk cId="2303502608" sldId="331"/>
            <ac:inkMk id="16" creationId="{5E2E3A24-2D41-7989-2C1E-CEE3CE702261}"/>
          </ac:inkMkLst>
        </pc:inkChg>
        <pc:inkChg chg="add mod">
          <ac:chgData name="Kokchun Giang" userId="67e2125d-ec8c-4323-9653-9824a2ad815f" providerId="ADAL" clId="{066B0731-8B54-CF43-9BDD-D2EEB9663FC5}" dt="2024-01-26T15:57:45.057" v="294"/>
          <ac:inkMkLst>
            <pc:docMk/>
            <pc:sldMk cId="2303502608" sldId="331"/>
            <ac:inkMk id="17" creationId="{8EBDF525-776A-DD16-1E26-60899DDB3703}"/>
          </ac:inkMkLst>
        </pc:inkChg>
        <pc:inkChg chg="add mod">
          <ac:chgData name="Kokchun Giang" userId="67e2125d-ec8c-4323-9653-9824a2ad815f" providerId="ADAL" clId="{066B0731-8B54-CF43-9BDD-D2EEB9663FC5}" dt="2024-01-26T15:57:45.057" v="294"/>
          <ac:inkMkLst>
            <pc:docMk/>
            <pc:sldMk cId="2303502608" sldId="331"/>
            <ac:inkMk id="18" creationId="{C0997EE2-50C0-3565-1150-82780F2D6369}"/>
          </ac:inkMkLst>
        </pc:inkChg>
        <pc:inkChg chg="add mod">
          <ac:chgData name="Kokchun Giang" userId="67e2125d-ec8c-4323-9653-9824a2ad815f" providerId="ADAL" clId="{066B0731-8B54-CF43-9BDD-D2EEB9663FC5}" dt="2024-01-26T15:57:45.057" v="294"/>
          <ac:inkMkLst>
            <pc:docMk/>
            <pc:sldMk cId="2303502608" sldId="331"/>
            <ac:inkMk id="19" creationId="{4C5EC8A9-3B52-51E4-0006-6345940C58DF}"/>
          </ac:inkMkLst>
        </pc:inkChg>
        <pc:inkChg chg="add mod">
          <ac:chgData name="Kokchun Giang" userId="67e2125d-ec8c-4323-9653-9824a2ad815f" providerId="ADAL" clId="{066B0731-8B54-CF43-9BDD-D2EEB9663FC5}" dt="2024-01-26T15:57:47.553" v="299"/>
          <ac:inkMkLst>
            <pc:docMk/>
            <pc:sldMk cId="2303502608" sldId="331"/>
            <ac:inkMk id="21" creationId="{76E5A8DB-76E4-7AAA-1002-F77A5106F118}"/>
          </ac:inkMkLst>
        </pc:inkChg>
        <pc:inkChg chg="add mod">
          <ac:chgData name="Kokchun Giang" userId="67e2125d-ec8c-4323-9653-9824a2ad815f" providerId="ADAL" clId="{066B0731-8B54-CF43-9BDD-D2EEB9663FC5}" dt="2024-01-26T15:57:47.553" v="299"/>
          <ac:inkMkLst>
            <pc:docMk/>
            <pc:sldMk cId="2303502608" sldId="331"/>
            <ac:inkMk id="22" creationId="{B7388CA5-B77C-67A8-E16B-7263EAA3254E}"/>
          </ac:inkMkLst>
        </pc:inkChg>
        <pc:inkChg chg="add mod">
          <ac:chgData name="Kokchun Giang" userId="67e2125d-ec8c-4323-9653-9824a2ad815f" providerId="ADAL" clId="{066B0731-8B54-CF43-9BDD-D2EEB9663FC5}" dt="2024-01-26T15:57:47.553" v="299"/>
          <ac:inkMkLst>
            <pc:docMk/>
            <pc:sldMk cId="2303502608" sldId="331"/>
            <ac:inkMk id="23" creationId="{7714268D-DAE5-5427-1D39-EEBDBA4E2D63}"/>
          </ac:inkMkLst>
        </pc:inkChg>
        <pc:inkChg chg="add mod">
          <ac:chgData name="Kokchun Giang" userId="67e2125d-ec8c-4323-9653-9824a2ad815f" providerId="ADAL" clId="{066B0731-8B54-CF43-9BDD-D2EEB9663FC5}" dt="2024-01-26T15:57:47.553" v="299"/>
          <ac:inkMkLst>
            <pc:docMk/>
            <pc:sldMk cId="2303502608" sldId="331"/>
            <ac:inkMk id="24" creationId="{73CDAF05-A147-7611-AF7D-58345452B3DF}"/>
          </ac:inkMkLst>
        </pc:inkChg>
        <pc:inkChg chg="add mod">
          <ac:chgData name="Kokchun Giang" userId="67e2125d-ec8c-4323-9653-9824a2ad815f" providerId="ADAL" clId="{066B0731-8B54-CF43-9BDD-D2EEB9663FC5}" dt="2024-01-26T15:57:57.035" v="314"/>
          <ac:inkMkLst>
            <pc:docMk/>
            <pc:sldMk cId="2303502608" sldId="331"/>
            <ac:inkMk id="26" creationId="{141226E6-A5B8-9A68-586D-FF5B47BC4924}"/>
          </ac:inkMkLst>
        </pc:inkChg>
        <pc:inkChg chg="add mod">
          <ac:chgData name="Kokchun Giang" userId="67e2125d-ec8c-4323-9653-9824a2ad815f" providerId="ADAL" clId="{066B0731-8B54-CF43-9BDD-D2EEB9663FC5}" dt="2024-01-26T15:57:57.035" v="314"/>
          <ac:inkMkLst>
            <pc:docMk/>
            <pc:sldMk cId="2303502608" sldId="331"/>
            <ac:inkMk id="27" creationId="{61EC0B57-D121-6BBE-ED46-90D8EC0F218F}"/>
          </ac:inkMkLst>
        </pc:inkChg>
        <pc:inkChg chg="add mod">
          <ac:chgData name="Kokchun Giang" userId="67e2125d-ec8c-4323-9653-9824a2ad815f" providerId="ADAL" clId="{066B0731-8B54-CF43-9BDD-D2EEB9663FC5}" dt="2024-01-26T15:57:57.035" v="314"/>
          <ac:inkMkLst>
            <pc:docMk/>
            <pc:sldMk cId="2303502608" sldId="331"/>
            <ac:inkMk id="29" creationId="{85D3769F-F2CB-6BD1-EFBC-0C553BDFA116}"/>
          </ac:inkMkLst>
        </pc:inkChg>
        <pc:inkChg chg="add mod">
          <ac:chgData name="Kokchun Giang" userId="67e2125d-ec8c-4323-9653-9824a2ad815f" providerId="ADAL" clId="{066B0731-8B54-CF43-9BDD-D2EEB9663FC5}" dt="2024-01-26T15:57:57.035" v="314"/>
          <ac:inkMkLst>
            <pc:docMk/>
            <pc:sldMk cId="2303502608" sldId="331"/>
            <ac:inkMk id="30" creationId="{DF325DEE-E0BA-7E44-EC7C-EE9323DB32CB}"/>
          </ac:inkMkLst>
        </pc:inkChg>
        <pc:inkChg chg="add mod">
          <ac:chgData name="Kokchun Giang" userId="67e2125d-ec8c-4323-9653-9824a2ad815f" providerId="ADAL" clId="{066B0731-8B54-CF43-9BDD-D2EEB9663FC5}" dt="2024-01-26T15:57:57.035" v="314"/>
          <ac:inkMkLst>
            <pc:docMk/>
            <pc:sldMk cId="2303502608" sldId="331"/>
            <ac:inkMk id="31" creationId="{DB496B86-170A-A47B-857E-F7199334B5E0}"/>
          </ac:inkMkLst>
        </pc:inkChg>
        <pc:inkChg chg="add mod">
          <ac:chgData name="Kokchun Giang" userId="67e2125d-ec8c-4323-9653-9824a2ad815f" providerId="ADAL" clId="{066B0731-8B54-CF43-9BDD-D2EEB9663FC5}" dt="2024-01-26T15:57:57.035" v="314"/>
          <ac:inkMkLst>
            <pc:docMk/>
            <pc:sldMk cId="2303502608" sldId="331"/>
            <ac:inkMk id="32" creationId="{1CE9FE0A-6DD0-51F5-8EC0-E06FC29A567D}"/>
          </ac:inkMkLst>
        </pc:inkChg>
        <pc:inkChg chg="add mod">
          <ac:chgData name="Kokchun Giang" userId="67e2125d-ec8c-4323-9653-9824a2ad815f" providerId="ADAL" clId="{066B0731-8B54-CF43-9BDD-D2EEB9663FC5}" dt="2024-01-26T15:57:57.035" v="314"/>
          <ac:inkMkLst>
            <pc:docMk/>
            <pc:sldMk cId="2303502608" sldId="331"/>
            <ac:inkMk id="33" creationId="{D2E55686-F5DB-931D-42CA-788782BC62B3}"/>
          </ac:inkMkLst>
        </pc:inkChg>
        <pc:inkChg chg="add mod">
          <ac:chgData name="Kokchun Giang" userId="67e2125d-ec8c-4323-9653-9824a2ad815f" providerId="ADAL" clId="{066B0731-8B54-CF43-9BDD-D2EEB9663FC5}" dt="2024-01-26T15:57:57.035" v="314"/>
          <ac:inkMkLst>
            <pc:docMk/>
            <pc:sldMk cId="2303502608" sldId="331"/>
            <ac:inkMk id="34" creationId="{A1B03B7A-21B7-5532-B9E4-6892208044A8}"/>
          </ac:inkMkLst>
        </pc:inkChg>
        <pc:inkChg chg="add mod">
          <ac:chgData name="Kokchun Giang" userId="67e2125d-ec8c-4323-9653-9824a2ad815f" providerId="ADAL" clId="{066B0731-8B54-CF43-9BDD-D2EEB9663FC5}" dt="2024-01-26T15:57:57.035" v="314"/>
          <ac:inkMkLst>
            <pc:docMk/>
            <pc:sldMk cId="2303502608" sldId="331"/>
            <ac:inkMk id="35" creationId="{8D952B31-6F3C-8CB6-0022-F6709E18CD48}"/>
          </ac:inkMkLst>
        </pc:inkChg>
        <pc:inkChg chg="add mod">
          <ac:chgData name="Kokchun Giang" userId="67e2125d-ec8c-4323-9653-9824a2ad815f" providerId="ADAL" clId="{066B0731-8B54-CF43-9BDD-D2EEB9663FC5}" dt="2024-01-26T15:57:57.035" v="314"/>
          <ac:inkMkLst>
            <pc:docMk/>
            <pc:sldMk cId="2303502608" sldId="331"/>
            <ac:inkMk id="36" creationId="{932E686B-4B33-0BF2-7C83-7619B379F568}"/>
          </ac:inkMkLst>
        </pc:inkChg>
        <pc:inkChg chg="add mod">
          <ac:chgData name="Kokchun Giang" userId="67e2125d-ec8c-4323-9653-9824a2ad815f" providerId="ADAL" clId="{066B0731-8B54-CF43-9BDD-D2EEB9663FC5}" dt="2024-01-26T15:57:57.035" v="314"/>
          <ac:inkMkLst>
            <pc:docMk/>
            <pc:sldMk cId="2303502608" sldId="331"/>
            <ac:inkMk id="37" creationId="{3B925ECB-DF6C-300B-D361-08A253A1A026}"/>
          </ac:inkMkLst>
        </pc:inkChg>
        <pc:inkChg chg="add mod">
          <ac:chgData name="Kokchun Giang" userId="67e2125d-ec8c-4323-9653-9824a2ad815f" providerId="ADAL" clId="{066B0731-8B54-CF43-9BDD-D2EEB9663FC5}" dt="2024-01-26T15:57:57.035" v="314"/>
          <ac:inkMkLst>
            <pc:docMk/>
            <pc:sldMk cId="2303502608" sldId="331"/>
            <ac:inkMk id="38" creationId="{3EFE0474-35F6-CF76-5CC7-F508643D61E6}"/>
          </ac:inkMkLst>
        </pc:inkChg>
        <pc:inkChg chg="add mod">
          <ac:chgData name="Kokchun Giang" userId="67e2125d-ec8c-4323-9653-9824a2ad815f" providerId="ADAL" clId="{066B0731-8B54-CF43-9BDD-D2EEB9663FC5}" dt="2024-01-26T16:08:20.206" v="678"/>
          <ac:inkMkLst>
            <pc:docMk/>
            <pc:sldMk cId="2303502608" sldId="331"/>
            <ac:inkMk id="39" creationId="{17BF6589-F1F9-66E4-F77F-9987A6FB04C1}"/>
          </ac:inkMkLst>
        </pc:inkChg>
        <pc:inkChg chg="add del mod">
          <ac:chgData name="Kokchun Giang" userId="67e2125d-ec8c-4323-9653-9824a2ad815f" providerId="ADAL" clId="{066B0731-8B54-CF43-9BDD-D2EEB9663FC5}" dt="2024-01-26T16:05:22.656" v="612" actId="9405"/>
          <ac:inkMkLst>
            <pc:docMk/>
            <pc:sldMk cId="2303502608" sldId="331"/>
            <ac:inkMk id="39" creationId="{CB999B4C-FD33-D723-D1C2-E118A2E53003}"/>
          </ac:inkMkLst>
        </pc:inkChg>
        <pc:inkChg chg="add mod">
          <ac:chgData name="Kokchun Giang" userId="67e2125d-ec8c-4323-9653-9824a2ad815f" providerId="ADAL" clId="{066B0731-8B54-CF43-9BDD-D2EEB9663FC5}" dt="2024-01-26T15:57:57.035" v="314"/>
          <ac:inkMkLst>
            <pc:docMk/>
            <pc:sldMk cId="2303502608" sldId="331"/>
            <ac:inkMk id="40" creationId="{FA2F6F49-4F4C-A0DA-FD16-FDE7C9FDB20E}"/>
          </ac:inkMkLst>
        </pc:inkChg>
        <pc:inkChg chg="add mod">
          <ac:chgData name="Kokchun Giang" userId="67e2125d-ec8c-4323-9653-9824a2ad815f" providerId="ADAL" clId="{066B0731-8B54-CF43-9BDD-D2EEB9663FC5}" dt="2024-01-26T15:58:26.218" v="350"/>
          <ac:inkMkLst>
            <pc:docMk/>
            <pc:sldMk cId="2303502608" sldId="331"/>
            <ac:inkMk id="42" creationId="{D96C2684-2C79-6683-5980-68CA69334447}"/>
          </ac:inkMkLst>
        </pc:inkChg>
        <pc:inkChg chg="add mod">
          <ac:chgData name="Kokchun Giang" userId="67e2125d-ec8c-4323-9653-9824a2ad815f" providerId="ADAL" clId="{066B0731-8B54-CF43-9BDD-D2EEB9663FC5}" dt="2024-01-26T15:58:26.218" v="350"/>
          <ac:inkMkLst>
            <pc:docMk/>
            <pc:sldMk cId="2303502608" sldId="331"/>
            <ac:inkMk id="43" creationId="{FC025A6C-9744-A55F-F479-7F9BC2C2CCB5}"/>
          </ac:inkMkLst>
        </pc:inkChg>
        <pc:inkChg chg="add mod">
          <ac:chgData name="Kokchun Giang" userId="67e2125d-ec8c-4323-9653-9824a2ad815f" providerId="ADAL" clId="{066B0731-8B54-CF43-9BDD-D2EEB9663FC5}" dt="2024-01-26T15:58:26.218" v="350"/>
          <ac:inkMkLst>
            <pc:docMk/>
            <pc:sldMk cId="2303502608" sldId="331"/>
            <ac:inkMk id="44" creationId="{7398264C-12F2-8DC0-D95B-A1C955BDCE00}"/>
          </ac:inkMkLst>
        </pc:inkChg>
        <pc:inkChg chg="add mod">
          <ac:chgData name="Kokchun Giang" userId="67e2125d-ec8c-4323-9653-9824a2ad815f" providerId="ADAL" clId="{066B0731-8B54-CF43-9BDD-D2EEB9663FC5}" dt="2024-01-26T15:58:26.218" v="350"/>
          <ac:inkMkLst>
            <pc:docMk/>
            <pc:sldMk cId="2303502608" sldId="331"/>
            <ac:inkMk id="45" creationId="{9CB739E1-A9A3-0D30-4DCF-F50685EE8993}"/>
          </ac:inkMkLst>
        </pc:inkChg>
        <pc:inkChg chg="add mod">
          <ac:chgData name="Kokchun Giang" userId="67e2125d-ec8c-4323-9653-9824a2ad815f" providerId="ADAL" clId="{066B0731-8B54-CF43-9BDD-D2EEB9663FC5}" dt="2024-01-26T15:58:26.218" v="350"/>
          <ac:inkMkLst>
            <pc:docMk/>
            <pc:sldMk cId="2303502608" sldId="331"/>
            <ac:inkMk id="46" creationId="{DBCFB882-C394-2403-67CD-0DC0C90370E2}"/>
          </ac:inkMkLst>
        </pc:inkChg>
        <pc:inkChg chg="add mod">
          <ac:chgData name="Kokchun Giang" userId="67e2125d-ec8c-4323-9653-9824a2ad815f" providerId="ADAL" clId="{066B0731-8B54-CF43-9BDD-D2EEB9663FC5}" dt="2024-01-26T15:58:26.218" v="350"/>
          <ac:inkMkLst>
            <pc:docMk/>
            <pc:sldMk cId="2303502608" sldId="331"/>
            <ac:inkMk id="47" creationId="{BCD4102E-ACA0-F396-BB70-75D7E65E4A88}"/>
          </ac:inkMkLst>
        </pc:inkChg>
        <pc:inkChg chg="add mod">
          <ac:chgData name="Kokchun Giang" userId="67e2125d-ec8c-4323-9653-9824a2ad815f" providerId="ADAL" clId="{066B0731-8B54-CF43-9BDD-D2EEB9663FC5}" dt="2024-01-26T15:58:26.218" v="350"/>
          <ac:inkMkLst>
            <pc:docMk/>
            <pc:sldMk cId="2303502608" sldId="331"/>
            <ac:inkMk id="48" creationId="{6F774B1E-0B08-B532-E782-8ED35590E901}"/>
          </ac:inkMkLst>
        </pc:inkChg>
        <pc:inkChg chg="add mod">
          <ac:chgData name="Kokchun Giang" userId="67e2125d-ec8c-4323-9653-9824a2ad815f" providerId="ADAL" clId="{066B0731-8B54-CF43-9BDD-D2EEB9663FC5}" dt="2024-01-26T15:58:26.218" v="350"/>
          <ac:inkMkLst>
            <pc:docMk/>
            <pc:sldMk cId="2303502608" sldId="331"/>
            <ac:inkMk id="49" creationId="{0FA19EA9-C7E8-FEDC-59B7-90B734185B6E}"/>
          </ac:inkMkLst>
        </pc:inkChg>
        <pc:inkChg chg="add mod">
          <ac:chgData name="Kokchun Giang" userId="67e2125d-ec8c-4323-9653-9824a2ad815f" providerId="ADAL" clId="{066B0731-8B54-CF43-9BDD-D2EEB9663FC5}" dt="2024-01-26T15:58:26.218" v="350"/>
          <ac:inkMkLst>
            <pc:docMk/>
            <pc:sldMk cId="2303502608" sldId="331"/>
            <ac:inkMk id="50" creationId="{E1F735BC-D6B1-86F2-2A67-54199F14F35E}"/>
          </ac:inkMkLst>
        </pc:inkChg>
        <pc:inkChg chg="add mod">
          <ac:chgData name="Kokchun Giang" userId="67e2125d-ec8c-4323-9653-9824a2ad815f" providerId="ADAL" clId="{066B0731-8B54-CF43-9BDD-D2EEB9663FC5}" dt="2024-01-26T15:58:26.218" v="350"/>
          <ac:inkMkLst>
            <pc:docMk/>
            <pc:sldMk cId="2303502608" sldId="331"/>
            <ac:inkMk id="51" creationId="{4741D9A2-6EA7-D198-7103-369751CD0256}"/>
          </ac:inkMkLst>
        </pc:inkChg>
        <pc:inkChg chg="add mod">
          <ac:chgData name="Kokchun Giang" userId="67e2125d-ec8c-4323-9653-9824a2ad815f" providerId="ADAL" clId="{066B0731-8B54-CF43-9BDD-D2EEB9663FC5}" dt="2024-01-26T15:58:26.218" v="350"/>
          <ac:inkMkLst>
            <pc:docMk/>
            <pc:sldMk cId="2303502608" sldId="331"/>
            <ac:inkMk id="52" creationId="{EE3E1841-81A4-0752-B34A-1CD8FB44EDDE}"/>
          </ac:inkMkLst>
        </pc:inkChg>
        <pc:inkChg chg="add del mod">
          <ac:chgData name="Kokchun Giang" userId="67e2125d-ec8c-4323-9653-9824a2ad815f" providerId="ADAL" clId="{066B0731-8B54-CF43-9BDD-D2EEB9663FC5}" dt="2024-01-26T16:05:22.511" v="611" actId="9405"/>
          <ac:inkMkLst>
            <pc:docMk/>
            <pc:sldMk cId="2303502608" sldId="331"/>
            <ac:inkMk id="53" creationId="{53AB1DA3-9C23-7654-36D4-2206834B8D1F}"/>
          </ac:inkMkLst>
        </pc:inkChg>
        <pc:inkChg chg="add mod">
          <ac:chgData name="Kokchun Giang" userId="67e2125d-ec8c-4323-9653-9824a2ad815f" providerId="ADAL" clId="{066B0731-8B54-CF43-9BDD-D2EEB9663FC5}" dt="2024-01-26T16:08:20.206" v="678"/>
          <ac:inkMkLst>
            <pc:docMk/>
            <pc:sldMk cId="2303502608" sldId="331"/>
            <ac:inkMk id="53" creationId="{B293176E-F129-02BC-DA00-1CA4211B4B3E}"/>
          </ac:inkMkLst>
        </pc:inkChg>
        <pc:inkChg chg="add mod">
          <ac:chgData name="Kokchun Giang" userId="67e2125d-ec8c-4323-9653-9824a2ad815f" providerId="ADAL" clId="{066B0731-8B54-CF43-9BDD-D2EEB9663FC5}" dt="2024-01-26T16:08:20.206" v="678"/>
          <ac:inkMkLst>
            <pc:docMk/>
            <pc:sldMk cId="2303502608" sldId="331"/>
            <ac:inkMk id="54" creationId="{9749A355-6815-35A5-C784-1529C31E5F4B}"/>
          </ac:inkMkLst>
        </pc:inkChg>
        <pc:inkChg chg="add del mod">
          <ac:chgData name="Kokchun Giang" userId="67e2125d-ec8c-4323-9653-9824a2ad815f" providerId="ADAL" clId="{066B0731-8B54-CF43-9BDD-D2EEB9663FC5}" dt="2024-01-26T16:05:22.201" v="610" actId="9405"/>
          <ac:inkMkLst>
            <pc:docMk/>
            <pc:sldMk cId="2303502608" sldId="331"/>
            <ac:inkMk id="54" creationId="{BE49A498-9732-3EB1-27DC-FD03AD073FF6}"/>
          </ac:inkMkLst>
        </pc:inkChg>
        <pc:inkChg chg="add mod">
          <ac:chgData name="Kokchun Giang" userId="67e2125d-ec8c-4323-9653-9824a2ad815f" providerId="ADAL" clId="{066B0731-8B54-CF43-9BDD-D2EEB9663FC5}" dt="2024-01-26T16:08:20.206" v="678"/>
          <ac:inkMkLst>
            <pc:docMk/>
            <pc:sldMk cId="2303502608" sldId="331"/>
            <ac:inkMk id="55" creationId="{2192D30E-5C85-9DAC-0871-03E2B1BA1CC3}"/>
          </ac:inkMkLst>
        </pc:inkChg>
        <pc:inkChg chg="add del mod">
          <ac:chgData name="Kokchun Giang" userId="67e2125d-ec8c-4323-9653-9824a2ad815f" providerId="ADAL" clId="{066B0731-8B54-CF43-9BDD-D2EEB9663FC5}" dt="2024-01-26T16:05:22.004" v="609" actId="9405"/>
          <ac:inkMkLst>
            <pc:docMk/>
            <pc:sldMk cId="2303502608" sldId="331"/>
            <ac:inkMk id="55" creationId="{B7550E3C-2699-A39E-8300-45D6464D9785}"/>
          </ac:inkMkLst>
        </pc:inkChg>
        <pc:inkChg chg="add del mod">
          <ac:chgData name="Kokchun Giang" userId="67e2125d-ec8c-4323-9653-9824a2ad815f" providerId="ADAL" clId="{066B0731-8B54-CF43-9BDD-D2EEB9663FC5}" dt="2024-01-26T16:05:21.836" v="608" actId="9405"/>
          <ac:inkMkLst>
            <pc:docMk/>
            <pc:sldMk cId="2303502608" sldId="331"/>
            <ac:inkMk id="56" creationId="{ADF0333B-6A23-3937-0936-76DBF9BAC393}"/>
          </ac:inkMkLst>
        </pc:inkChg>
        <pc:inkChg chg="add mod">
          <ac:chgData name="Kokchun Giang" userId="67e2125d-ec8c-4323-9653-9824a2ad815f" providerId="ADAL" clId="{066B0731-8B54-CF43-9BDD-D2EEB9663FC5}" dt="2024-01-26T16:08:20.206" v="678"/>
          <ac:inkMkLst>
            <pc:docMk/>
            <pc:sldMk cId="2303502608" sldId="331"/>
            <ac:inkMk id="56" creationId="{F4D73026-E727-35E8-E5B9-C3AF035BBAAF}"/>
          </ac:inkMkLst>
        </pc:inkChg>
        <pc:inkChg chg="add mod">
          <ac:chgData name="Kokchun Giang" userId="67e2125d-ec8c-4323-9653-9824a2ad815f" providerId="ADAL" clId="{066B0731-8B54-CF43-9BDD-D2EEB9663FC5}" dt="2024-01-26T15:58:26.218" v="350"/>
          <ac:inkMkLst>
            <pc:docMk/>
            <pc:sldMk cId="2303502608" sldId="331"/>
            <ac:inkMk id="57" creationId="{18308B92-D494-50B6-FCE1-CCD6ACB48103}"/>
          </ac:inkMkLst>
        </pc:inkChg>
        <pc:inkChg chg="add del mod">
          <ac:chgData name="Kokchun Giang" userId="67e2125d-ec8c-4323-9653-9824a2ad815f" providerId="ADAL" clId="{066B0731-8B54-CF43-9BDD-D2EEB9663FC5}" dt="2024-01-26T16:05:21.667" v="607" actId="9405"/>
          <ac:inkMkLst>
            <pc:docMk/>
            <pc:sldMk cId="2303502608" sldId="331"/>
            <ac:inkMk id="58" creationId="{1C26524E-F83D-4810-F745-ADCA26BFC47D}"/>
          </ac:inkMkLst>
        </pc:inkChg>
        <pc:inkChg chg="add mod">
          <ac:chgData name="Kokchun Giang" userId="67e2125d-ec8c-4323-9653-9824a2ad815f" providerId="ADAL" clId="{066B0731-8B54-CF43-9BDD-D2EEB9663FC5}" dt="2024-01-26T16:08:20.206" v="678"/>
          <ac:inkMkLst>
            <pc:docMk/>
            <pc:sldMk cId="2303502608" sldId="331"/>
            <ac:inkMk id="58" creationId="{273549D7-D641-9D83-A307-0A55406752A3}"/>
          </ac:inkMkLst>
        </pc:inkChg>
        <pc:inkChg chg="add mod">
          <ac:chgData name="Kokchun Giang" userId="67e2125d-ec8c-4323-9653-9824a2ad815f" providerId="ADAL" clId="{066B0731-8B54-CF43-9BDD-D2EEB9663FC5}" dt="2024-01-26T15:58:26.218" v="350"/>
          <ac:inkMkLst>
            <pc:docMk/>
            <pc:sldMk cId="2303502608" sldId="331"/>
            <ac:inkMk id="59" creationId="{17739FFF-488F-CBA8-359D-245669A356B1}"/>
          </ac:inkMkLst>
        </pc:inkChg>
        <pc:inkChg chg="add mod">
          <ac:chgData name="Kokchun Giang" userId="67e2125d-ec8c-4323-9653-9824a2ad815f" providerId="ADAL" clId="{066B0731-8B54-CF43-9BDD-D2EEB9663FC5}" dt="2024-01-26T15:58:26.218" v="350"/>
          <ac:inkMkLst>
            <pc:docMk/>
            <pc:sldMk cId="2303502608" sldId="331"/>
            <ac:inkMk id="60" creationId="{8E5430B1-B6E7-F8BF-C7D0-96170015E2EC}"/>
          </ac:inkMkLst>
        </pc:inkChg>
        <pc:inkChg chg="add mod">
          <ac:chgData name="Kokchun Giang" userId="67e2125d-ec8c-4323-9653-9824a2ad815f" providerId="ADAL" clId="{066B0731-8B54-CF43-9BDD-D2EEB9663FC5}" dt="2024-01-26T15:58:26.218" v="350"/>
          <ac:inkMkLst>
            <pc:docMk/>
            <pc:sldMk cId="2303502608" sldId="331"/>
            <ac:inkMk id="61" creationId="{43DC8DAF-F93D-2EF5-01FA-08BF5200ECF0}"/>
          </ac:inkMkLst>
        </pc:inkChg>
        <pc:inkChg chg="add mod">
          <ac:chgData name="Kokchun Giang" userId="67e2125d-ec8c-4323-9653-9824a2ad815f" providerId="ADAL" clId="{066B0731-8B54-CF43-9BDD-D2EEB9663FC5}" dt="2024-01-26T15:58:26.218" v="350"/>
          <ac:inkMkLst>
            <pc:docMk/>
            <pc:sldMk cId="2303502608" sldId="331"/>
            <ac:inkMk id="62" creationId="{1F857019-7789-1877-40C9-B336129B9E9F}"/>
          </ac:inkMkLst>
        </pc:inkChg>
        <pc:inkChg chg="add mod">
          <ac:chgData name="Kokchun Giang" userId="67e2125d-ec8c-4323-9653-9824a2ad815f" providerId="ADAL" clId="{066B0731-8B54-CF43-9BDD-D2EEB9663FC5}" dt="2024-01-26T15:58:26.218" v="350"/>
          <ac:inkMkLst>
            <pc:docMk/>
            <pc:sldMk cId="2303502608" sldId="331"/>
            <ac:inkMk id="63" creationId="{A876640F-AD04-0222-B3D1-A43C266B9692}"/>
          </ac:inkMkLst>
        </pc:inkChg>
        <pc:inkChg chg="add mod">
          <ac:chgData name="Kokchun Giang" userId="67e2125d-ec8c-4323-9653-9824a2ad815f" providerId="ADAL" clId="{066B0731-8B54-CF43-9BDD-D2EEB9663FC5}" dt="2024-01-26T16:01:37.033" v="462"/>
          <ac:inkMkLst>
            <pc:docMk/>
            <pc:sldMk cId="2303502608" sldId="331"/>
            <ac:inkMk id="384" creationId="{A795F9FF-2294-C0C2-57AD-64B13A1111F6}"/>
          </ac:inkMkLst>
        </pc:inkChg>
        <pc:inkChg chg="add mod">
          <ac:chgData name="Kokchun Giang" userId="67e2125d-ec8c-4323-9653-9824a2ad815f" providerId="ADAL" clId="{066B0731-8B54-CF43-9BDD-D2EEB9663FC5}" dt="2024-01-26T16:01:37.033" v="462"/>
          <ac:inkMkLst>
            <pc:docMk/>
            <pc:sldMk cId="2303502608" sldId="331"/>
            <ac:inkMk id="385" creationId="{028AA1EA-B82D-7316-A2D2-3750D7FE9B1D}"/>
          </ac:inkMkLst>
        </pc:inkChg>
        <pc:inkChg chg="add mod">
          <ac:chgData name="Kokchun Giang" userId="67e2125d-ec8c-4323-9653-9824a2ad815f" providerId="ADAL" clId="{066B0731-8B54-CF43-9BDD-D2EEB9663FC5}" dt="2024-01-26T16:01:37.033" v="462"/>
          <ac:inkMkLst>
            <pc:docMk/>
            <pc:sldMk cId="2303502608" sldId="331"/>
            <ac:inkMk id="386" creationId="{0C22FDAF-C091-1B76-CD8C-51EF6A58A48A}"/>
          </ac:inkMkLst>
        </pc:inkChg>
        <pc:inkChg chg="add mod">
          <ac:chgData name="Kokchun Giang" userId="67e2125d-ec8c-4323-9653-9824a2ad815f" providerId="ADAL" clId="{066B0731-8B54-CF43-9BDD-D2EEB9663FC5}" dt="2024-01-26T16:01:37.033" v="462"/>
          <ac:inkMkLst>
            <pc:docMk/>
            <pc:sldMk cId="2303502608" sldId="331"/>
            <ac:inkMk id="387" creationId="{36185550-24BB-2DD1-F1A6-9A38EA0DE5F8}"/>
          </ac:inkMkLst>
        </pc:inkChg>
        <pc:inkChg chg="add mod">
          <ac:chgData name="Kokchun Giang" userId="67e2125d-ec8c-4323-9653-9824a2ad815f" providerId="ADAL" clId="{066B0731-8B54-CF43-9BDD-D2EEB9663FC5}" dt="2024-01-26T16:01:37.033" v="462"/>
          <ac:inkMkLst>
            <pc:docMk/>
            <pc:sldMk cId="2303502608" sldId="331"/>
            <ac:inkMk id="388" creationId="{AC19F33C-F90B-590F-85C0-CBAD9D78DFD0}"/>
          </ac:inkMkLst>
        </pc:inkChg>
        <pc:inkChg chg="add mod">
          <ac:chgData name="Kokchun Giang" userId="67e2125d-ec8c-4323-9653-9824a2ad815f" providerId="ADAL" clId="{066B0731-8B54-CF43-9BDD-D2EEB9663FC5}" dt="2024-01-26T16:01:37.033" v="462"/>
          <ac:inkMkLst>
            <pc:docMk/>
            <pc:sldMk cId="2303502608" sldId="331"/>
            <ac:inkMk id="389" creationId="{D7E365F4-0130-43E8-E1DA-9791E237C486}"/>
          </ac:inkMkLst>
        </pc:inkChg>
        <pc:inkChg chg="add mod">
          <ac:chgData name="Kokchun Giang" userId="67e2125d-ec8c-4323-9653-9824a2ad815f" providerId="ADAL" clId="{066B0731-8B54-CF43-9BDD-D2EEB9663FC5}" dt="2024-01-26T16:01:47.869" v="483"/>
          <ac:inkMkLst>
            <pc:docMk/>
            <pc:sldMk cId="2303502608" sldId="331"/>
            <ac:inkMk id="391" creationId="{69F4DFA6-F04A-7D97-A675-07DB521FA3FB}"/>
          </ac:inkMkLst>
        </pc:inkChg>
        <pc:inkChg chg="add mod">
          <ac:chgData name="Kokchun Giang" userId="67e2125d-ec8c-4323-9653-9824a2ad815f" providerId="ADAL" clId="{066B0731-8B54-CF43-9BDD-D2EEB9663FC5}" dt="2024-01-26T16:01:47.869" v="483"/>
          <ac:inkMkLst>
            <pc:docMk/>
            <pc:sldMk cId="2303502608" sldId="331"/>
            <ac:inkMk id="393" creationId="{7392C480-3605-6D53-03E3-F76189D4919D}"/>
          </ac:inkMkLst>
        </pc:inkChg>
        <pc:inkChg chg="add mod">
          <ac:chgData name="Kokchun Giang" userId="67e2125d-ec8c-4323-9653-9824a2ad815f" providerId="ADAL" clId="{066B0731-8B54-CF43-9BDD-D2EEB9663FC5}" dt="2024-01-26T16:01:47.869" v="483"/>
          <ac:inkMkLst>
            <pc:docMk/>
            <pc:sldMk cId="2303502608" sldId="331"/>
            <ac:inkMk id="394" creationId="{59EC41A8-F752-8DDA-0AAD-79F500D8ECA8}"/>
          </ac:inkMkLst>
        </pc:inkChg>
        <pc:inkChg chg="add mod">
          <ac:chgData name="Kokchun Giang" userId="67e2125d-ec8c-4323-9653-9824a2ad815f" providerId="ADAL" clId="{066B0731-8B54-CF43-9BDD-D2EEB9663FC5}" dt="2024-01-26T16:01:47.869" v="483"/>
          <ac:inkMkLst>
            <pc:docMk/>
            <pc:sldMk cId="2303502608" sldId="331"/>
            <ac:inkMk id="395" creationId="{4BABD5EC-F448-93BF-6C35-5C3589078738}"/>
          </ac:inkMkLst>
        </pc:inkChg>
        <pc:inkChg chg="add mod">
          <ac:chgData name="Kokchun Giang" userId="67e2125d-ec8c-4323-9653-9824a2ad815f" providerId="ADAL" clId="{066B0731-8B54-CF43-9BDD-D2EEB9663FC5}" dt="2024-01-26T16:01:47.869" v="483"/>
          <ac:inkMkLst>
            <pc:docMk/>
            <pc:sldMk cId="2303502608" sldId="331"/>
            <ac:inkMk id="396" creationId="{B20C5003-7A2C-9BDA-D97E-3166E29F53A1}"/>
          </ac:inkMkLst>
        </pc:inkChg>
        <pc:inkChg chg="add mod">
          <ac:chgData name="Kokchun Giang" userId="67e2125d-ec8c-4323-9653-9824a2ad815f" providerId="ADAL" clId="{066B0731-8B54-CF43-9BDD-D2EEB9663FC5}" dt="2024-01-26T16:01:47.869" v="483"/>
          <ac:inkMkLst>
            <pc:docMk/>
            <pc:sldMk cId="2303502608" sldId="331"/>
            <ac:inkMk id="397" creationId="{01D71443-5AD1-B5A0-0D85-F03E4D0E80E6}"/>
          </ac:inkMkLst>
        </pc:inkChg>
        <pc:inkChg chg="add mod">
          <ac:chgData name="Kokchun Giang" userId="67e2125d-ec8c-4323-9653-9824a2ad815f" providerId="ADAL" clId="{066B0731-8B54-CF43-9BDD-D2EEB9663FC5}" dt="2024-01-26T16:01:47.869" v="483"/>
          <ac:inkMkLst>
            <pc:docMk/>
            <pc:sldMk cId="2303502608" sldId="331"/>
            <ac:inkMk id="398" creationId="{A65010DB-328B-8515-66C0-358A2FA36271}"/>
          </ac:inkMkLst>
        </pc:inkChg>
        <pc:inkChg chg="add del mod">
          <ac:chgData name="Kokchun Giang" userId="67e2125d-ec8c-4323-9653-9824a2ad815f" providerId="ADAL" clId="{066B0731-8B54-CF43-9BDD-D2EEB9663FC5}" dt="2024-01-26T16:01:43.772" v="475" actId="9405"/>
          <ac:inkMkLst>
            <pc:docMk/>
            <pc:sldMk cId="2303502608" sldId="331"/>
            <ac:inkMk id="399" creationId="{292D6651-ED75-C94A-B4B3-256EB3080AA7}"/>
          </ac:inkMkLst>
        </pc:inkChg>
        <pc:inkChg chg="add mod">
          <ac:chgData name="Kokchun Giang" userId="67e2125d-ec8c-4323-9653-9824a2ad815f" providerId="ADAL" clId="{066B0731-8B54-CF43-9BDD-D2EEB9663FC5}" dt="2024-01-26T16:05:48.542" v="642"/>
          <ac:inkMkLst>
            <pc:docMk/>
            <pc:sldMk cId="2303502608" sldId="331"/>
            <ac:inkMk id="399" creationId="{F89F11CB-6A1B-BD15-B053-C7AFB632ABFA}"/>
          </ac:inkMkLst>
        </pc:inkChg>
        <pc:inkChg chg="add del mod">
          <ac:chgData name="Kokchun Giang" userId="67e2125d-ec8c-4323-9653-9824a2ad815f" providerId="ADAL" clId="{066B0731-8B54-CF43-9BDD-D2EEB9663FC5}" dt="2024-01-26T16:01:43.424" v="474"/>
          <ac:inkMkLst>
            <pc:docMk/>
            <pc:sldMk cId="2303502608" sldId="331"/>
            <ac:inkMk id="400" creationId="{096C95AE-A494-12EF-47BA-687F1A10EEE1}"/>
          </ac:inkMkLst>
        </pc:inkChg>
        <pc:inkChg chg="add mod">
          <ac:chgData name="Kokchun Giang" userId="67e2125d-ec8c-4323-9653-9824a2ad815f" providerId="ADAL" clId="{066B0731-8B54-CF43-9BDD-D2EEB9663FC5}" dt="2024-01-26T16:05:48.542" v="642"/>
          <ac:inkMkLst>
            <pc:docMk/>
            <pc:sldMk cId="2303502608" sldId="331"/>
            <ac:inkMk id="400" creationId="{E4449D17-6345-F383-F862-3866747FDC49}"/>
          </ac:inkMkLst>
        </pc:inkChg>
        <pc:inkChg chg="add mod">
          <ac:chgData name="Kokchun Giang" userId="67e2125d-ec8c-4323-9653-9824a2ad815f" providerId="ADAL" clId="{066B0731-8B54-CF43-9BDD-D2EEB9663FC5}" dt="2024-01-26T16:05:48.542" v="642"/>
          <ac:inkMkLst>
            <pc:docMk/>
            <pc:sldMk cId="2303502608" sldId="331"/>
            <ac:inkMk id="401" creationId="{CC700829-4262-64EE-CD1F-3DE915C39414}"/>
          </ac:inkMkLst>
        </pc:inkChg>
        <pc:inkChg chg="add mod">
          <ac:chgData name="Kokchun Giang" userId="67e2125d-ec8c-4323-9653-9824a2ad815f" providerId="ADAL" clId="{066B0731-8B54-CF43-9BDD-D2EEB9663FC5}" dt="2024-01-26T16:01:47.869" v="483"/>
          <ac:inkMkLst>
            <pc:docMk/>
            <pc:sldMk cId="2303502608" sldId="331"/>
            <ac:inkMk id="402" creationId="{F60E670B-2DD0-A01C-C590-98133B0DB920}"/>
          </ac:inkMkLst>
        </pc:inkChg>
        <pc:inkChg chg="add mod">
          <ac:chgData name="Kokchun Giang" userId="67e2125d-ec8c-4323-9653-9824a2ad815f" providerId="ADAL" clId="{066B0731-8B54-CF43-9BDD-D2EEB9663FC5}" dt="2024-01-26T16:01:47.869" v="483"/>
          <ac:inkMkLst>
            <pc:docMk/>
            <pc:sldMk cId="2303502608" sldId="331"/>
            <ac:inkMk id="403" creationId="{31050355-956F-E849-ED1A-82290DF29452}"/>
          </ac:inkMkLst>
        </pc:inkChg>
        <pc:inkChg chg="add mod">
          <ac:chgData name="Kokchun Giang" userId="67e2125d-ec8c-4323-9653-9824a2ad815f" providerId="ADAL" clId="{066B0731-8B54-CF43-9BDD-D2EEB9663FC5}" dt="2024-01-26T16:01:47.869" v="483"/>
          <ac:inkMkLst>
            <pc:docMk/>
            <pc:sldMk cId="2303502608" sldId="331"/>
            <ac:inkMk id="404" creationId="{B47BE8AC-AAA7-CF30-0BA9-2C1EDFBF740C}"/>
          </ac:inkMkLst>
        </pc:inkChg>
        <pc:inkChg chg="add mod">
          <ac:chgData name="Kokchun Giang" userId="67e2125d-ec8c-4323-9653-9824a2ad815f" providerId="ADAL" clId="{066B0731-8B54-CF43-9BDD-D2EEB9663FC5}" dt="2024-01-26T16:01:47.869" v="483"/>
          <ac:inkMkLst>
            <pc:docMk/>
            <pc:sldMk cId="2303502608" sldId="331"/>
            <ac:inkMk id="405" creationId="{8F6F9843-08F1-E0EA-F1C9-BD4BF54223A0}"/>
          </ac:inkMkLst>
        </pc:inkChg>
        <pc:inkChg chg="add mod">
          <ac:chgData name="Kokchun Giang" userId="67e2125d-ec8c-4323-9653-9824a2ad815f" providerId="ADAL" clId="{066B0731-8B54-CF43-9BDD-D2EEB9663FC5}" dt="2024-01-26T16:01:47.869" v="483"/>
          <ac:inkMkLst>
            <pc:docMk/>
            <pc:sldMk cId="2303502608" sldId="331"/>
            <ac:inkMk id="406" creationId="{A6D79F4B-ED7B-06D6-E664-33DCCF779995}"/>
          </ac:inkMkLst>
        </pc:inkChg>
        <pc:inkChg chg="add mod">
          <ac:chgData name="Kokchun Giang" userId="67e2125d-ec8c-4323-9653-9824a2ad815f" providerId="ADAL" clId="{066B0731-8B54-CF43-9BDD-D2EEB9663FC5}" dt="2024-01-26T16:05:48.542" v="642"/>
          <ac:inkMkLst>
            <pc:docMk/>
            <pc:sldMk cId="2303502608" sldId="331"/>
            <ac:inkMk id="407" creationId="{BDD76515-5426-018B-E72E-8B7E89E0480F}"/>
          </ac:inkMkLst>
        </pc:inkChg>
        <pc:inkChg chg="add mod">
          <ac:chgData name="Kokchun Giang" userId="67e2125d-ec8c-4323-9653-9824a2ad815f" providerId="ADAL" clId="{066B0731-8B54-CF43-9BDD-D2EEB9663FC5}" dt="2024-01-26T16:01:47.869" v="483"/>
          <ac:inkMkLst>
            <pc:docMk/>
            <pc:sldMk cId="2303502608" sldId="331"/>
            <ac:inkMk id="408" creationId="{32DC790F-484F-8547-0A8B-ACC8B29F7951}"/>
          </ac:inkMkLst>
        </pc:inkChg>
        <pc:inkChg chg="add mod">
          <ac:chgData name="Kokchun Giang" userId="67e2125d-ec8c-4323-9653-9824a2ad815f" providerId="ADAL" clId="{066B0731-8B54-CF43-9BDD-D2EEB9663FC5}" dt="2024-01-26T16:01:58.995" v="493"/>
          <ac:inkMkLst>
            <pc:docMk/>
            <pc:sldMk cId="2303502608" sldId="331"/>
            <ac:inkMk id="410" creationId="{2EB5EB54-2A87-FC2A-3602-0A7146DCD005}"/>
          </ac:inkMkLst>
        </pc:inkChg>
        <pc:inkChg chg="add mod">
          <ac:chgData name="Kokchun Giang" userId="67e2125d-ec8c-4323-9653-9824a2ad815f" providerId="ADAL" clId="{066B0731-8B54-CF43-9BDD-D2EEB9663FC5}" dt="2024-01-26T16:01:58.995" v="493"/>
          <ac:inkMkLst>
            <pc:docMk/>
            <pc:sldMk cId="2303502608" sldId="331"/>
            <ac:inkMk id="411" creationId="{1A0E5296-A566-2143-4C78-8B7E86E6AC2B}"/>
          </ac:inkMkLst>
        </pc:inkChg>
        <pc:inkChg chg="add mod">
          <ac:chgData name="Kokchun Giang" userId="67e2125d-ec8c-4323-9653-9824a2ad815f" providerId="ADAL" clId="{066B0731-8B54-CF43-9BDD-D2EEB9663FC5}" dt="2024-01-26T16:01:58.995" v="493"/>
          <ac:inkMkLst>
            <pc:docMk/>
            <pc:sldMk cId="2303502608" sldId="331"/>
            <ac:inkMk id="412" creationId="{F4F77ECE-89BE-B4FF-5B53-7FF14A7B29D2}"/>
          </ac:inkMkLst>
        </pc:inkChg>
        <pc:inkChg chg="add mod">
          <ac:chgData name="Kokchun Giang" userId="67e2125d-ec8c-4323-9653-9824a2ad815f" providerId="ADAL" clId="{066B0731-8B54-CF43-9BDD-D2EEB9663FC5}" dt="2024-01-26T16:01:58.995" v="493"/>
          <ac:inkMkLst>
            <pc:docMk/>
            <pc:sldMk cId="2303502608" sldId="331"/>
            <ac:inkMk id="413" creationId="{9A85D0E0-B861-BF1F-22DE-01D327AEEB28}"/>
          </ac:inkMkLst>
        </pc:inkChg>
        <pc:inkChg chg="add mod">
          <ac:chgData name="Kokchun Giang" userId="67e2125d-ec8c-4323-9653-9824a2ad815f" providerId="ADAL" clId="{066B0731-8B54-CF43-9BDD-D2EEB9663FC5}" dt="2024-01-26T16:01:58.995" v="493"/>
          <ac:inkMkLst>
            <pc:docMk/>
            <pc:sldMk cId="2303502608" sldId="331"/>
            <ac:inkMk id="414" creationId="{9959A2EF-F8E6-998A-8078-83CE22EC4A27}"/>
          </ac:inkMkLst>
        </pc:inkChg>
        <pc:inkChg chg="add mod">
          <ac:chgData name="Kokchun Giang" userId="67e2125d-ec8c-4323-9653-9824a2ad815f" providerId="ADAL" clId="{066B0731-8B54-CF43-9BDD-D2EEB9663FC5}" dt="2024-01-26T16:01:58.995" v="493"/>
          <ac:inkMkLst>
            <pc:docMk/>
            <pc:sldMk cId="2303502608" sldId="331"/>
            <ac:inkMk id="415" creationId="{AA76114B-C64D-A907-9AF2-CF196CF97A06}"/>
          </ac:inkMkLst>
        </pc:inkChg>
        <pc:inkChg chg="add mod">
          <ac:chgData name="Kokchun Giang" userId="67e2125d-ec8c-4323-9653-9824a2ad815f" providerId="ADAL" clId="{066B0731-8B54-CF43-9BDD-D2EEB9663FC5}" dt="2024-01-26T16:01:58.995" v="493"/>
          <ac:inkMkLst>
            <pc:docMk/>
            <pc:sldMk cId="2303502608" sldId="331"/>
            <ac:inkMk id="416" creationId="{51615332-05F5-81E5-6387-1C89E6086B57}"/>
          </ac:inkMkLst>
        </pc:inkChg>
        <pc:inkChg chg="add mod">
          <ac:chgData name="Kokchun Giang" userId="67e2125d-ec8c-4323-9653-9824a2ad815f" providerId="ADAL" clId="{066B0731-8B54-CF43-9BDD-D2EEB9663FC5}" dt="2024-01-26T16:01:58.995" v="493"/>
          <ac:inkMkLst>
            <pc:docMk/>
            <pc:sldMk cId="2303502608" sldId="331"/>
            <ac:inkMk id="418" creationId="{D686C8AD-FF1A-313E-C0F6-21A2A88DB6A1}"/>
          </ac:inkMkLst>
        </pc:inkChg>
        <pc:inkChg chg="add mod">
          <ac:chgData name="Kokchun Giang" userId="67e2125d-ec8c-4323-9653-9824a2ad815f" providerId="ADAL" clId="{066B0731-8B54-CF43-9BDD-D2EEB9663FC5}" dt="2024-01-26T16:02:41.194" v="506"/>
          <ac:inkMkLst>
            <pc:docMk/>
            <pc:sldMk cId="2303502608" sldId="331"/>
            <ac:inkMk id="420" creationId="{92BF9A5A-A98E-FC60-BA94-1A2A4F2F4A05}"/>
          </ac:inkMkLst>
        </pc:inkChg>
        <pc:inkChg chg="add mod">
          <ac:chgData name="Kokchun Giang" userId="67e2125d-ec8c-4323-9653-9824a2ad815f" providerId="ADAL" clId="{066B0731-8B54-CF43-9BDD-D2EEB9663FC5}" dt="2024-01-26T16:02:41.194" v="506"/>
          <ac:inkMkLst>
            <pc:docMk/>
            <pc:sldMk cId="2303502608" sldId="331"/>
            <ac:inkMk id="421" creationId="{9A85BFEC-0859-736A-A5DE-C89EF9568B59}"/>
          </ac:inkMkLst>
        </pc:inkChg>
        <pc:inkChg chg="add mod">
          <ac:chgData name="Kokchun Giang" userId="67e2125d-ec8c-4323-9653-9824a2ad815f" providerId="ADAL" clId="{066B0731-8B54-CF43-9BDD-D2EEB9663FC5}" dt="2024-01-26T16:02:41.194" v="506"/>
          <ac:inkMkLst>
            <pc:docMk/>
            <pc:sldMk cId="2303502608" sldId="331"/>
            <ac:inkMk id="422" creationId="{2685F85D-2281-D4EA-1DFE-2351E3B8A11A}"/>
          </ac:inkMkLst>
        </pc:inkChg>
        <pc:inkChg chg="add mod">
          <ac:chgData name="Kokchun Giang" userId="67e2125d-ec8c-4323-9653-9824a2ad815f" providerId="ADAL" clId="{066B0731-8B54-CF43-9BDD-D2EEB9663FC5}" dt="2024-01-26T16:02:41.194" v="506"/>
          <ac:inkMkLst>
            <pc:docMk/>
            <pc:sldMk cId="2303502608" sldId="331"/>
            <ac:inkMk id="423" creationId="{E7FAC895-7E0C-6476-285B-087EF8F09D81}"/>
          </ac:inkMkLst>
        </pc:inkChg>
        <pc:inkChg chg="add mod">
          <ac:chgData name="Kokchun Giang" userId="67e2125d-ec8c-4323-9653-9824a2ad815f" providerId="ADAL" clId="{066B0731-8B54-CF43-9BDD-D2EEB9663FC5}" dt="2024-01-26T16:02:41.194" v="506"/>
          <ac:inkMkLst>
            <pc:docMk/>
            <pc:sldMk cId="2303502608" sldId="331"/>
            <ac:inkMk id="424" creationId="{F4D93097-3040-E15E-5482-FECC6CB7A7FB}"/>
          </ac:inkMkLst>
        </pc:inkChg>
        <pc:inkChg chg="add mod">
          <ac:chgData name="Kokchun Giang" userId="67e2125d-ec8c-4323-9653-9824a2ad815f" providerId="ADAL" clId="{066B0731-8B54-CF43-9BDD-D2EEB9663FC5}" dt="2024-01-26T16:02:41.194" v="506"/>
          <ac:inkMkLst>
            <pc:docMk/>
            <pc:sldMk cId="2303502608" sldId="331"/>
            <ac:inkMk id="425" creationId="{EC112651-9D36-4E3A-C59C-ED5F5A5973EA}"/>
          </ac:inkMkLst>
        </pc:inkChg>
        <pc:inkChg chg="add mod">
          <ac:chgData name="Kokchun Giang" userId="67e2125d-ec8c-4323-9653-9824a2ad815f" providerId="ADAL" clId="{066B0731-8B54-CF43-9BDD-D2EEB9663FC5}" dt="2024-01-26T16:02:41.194" v="506"/>
          <ac:inkMkLst>
            <pc:docMk/>
            <pc:sldMk cId="2303502608" sldId="331"/>
            <ac:inkMk id="426" creationId="{B3E6410E-21F0-4E24-BC5D-31F585C6E18B}"/>
          </ac:inkMkLst>
        </pc:inkChg>
        <pc:inkChg chg="add mod">
          <ac:chgData name="Kokchun Giang" userId="67e2125d-ec8c-4323-9653-9824a2ad815f" providerId="ADAL" clId="{066B0731-8B54-CF43-9BDD-D2EEB9663FC5}" dt="2024-01-26T16:02:41.194" v="506"/>
          <ac:inkMkLst>
            <pc:docMk/>
            <pc:sldMk cId="2303502608" sldId="331"/>
            <ac:inkMk id="427" creationId="{EF034BF7-3C14-D0F4-BC4F-EFF69CA19241}"/>
          </ac:inkMkLst>
        </pc:inkChg>
        <pc:inkChg chg="add mod">
          <ac:chgData name="Kokchun Giang" userId="67e2125d-ec8c-4323-9653-9824a2ad815f" providerId="ADAL" clId="{066B0731-8B54-CF43-9BDD-D2EEB9663FC5}" dt="2024-01-26T16:02:41.194" v="506"/>
          <ac:inkMkLst>
            <pc:docMk/>
            <pc:sldMk cId="2303502608" sldId="331"/>
            <ac:inkMk id="428" creationId="{2B75FD77-C8A3-3CC6-1154-9888F1005CE0}"/>
          </ac:inkMkLst>
        </pc:inkChg>
        <pc:inkChg chg="add mod">
          <ac:chgData name="Kokchun Giang" userId="67e2125d-ec8c-4323-9653-9824a2ad815f" providerId="ADAL" clId="{066B0731-8B54-CF43-9BDD-D2EEB9663FC5}" dt="2024-01-26T16:02:41.194" v="506"/>
          <ac:inkMkLst>
            <pc:docMk/>
            <pc:sldMk cId="2303502608" sldId="331"/>
            <ac:inkMk id="429" creationId="{ED27AB72-564D-CBED-3389-CEC4B107EDCD}"/>
          </ac:inkMkLst>
        </pc:inkChg>
        <pc:inkChg chg="add mod">
          <ac:chgData name="Kokchun Giang" userId="67e2125d-ec8c-4323-9653-9824a2ad815f" providerId="ADAL" clId="{066B0731-8B54-CF43-9BDD-D2EEB9663FC5}" dt="2024-01-26T16:02:41.194" v="506"/>
          <ac:inkMkLst>
            <pc:docMk/>
            <pc:sldMk cId="2303502608" sldId="331"/>
            <ac:inkMk id="430" creationId="{359CEDA6-4EA1-41A7-8417-879FAC7B255D}"/>
          </ac:inkMkLst>
        </pc:inkChg>
        <pc:inkChg chg="add mod">
          <ac:chgData name="Kokchun Giang" userId="67e2125d-ec8c-4323-9653-9824a2ad815f" providerId="ADAL" clId="{066B0731-8B54-CF43-9BDD-D2EEB9663FC5}" dt="2024-01-26T16:02:41.194" v="506"/>
          <ac:inkMkLst>
            <pc:docMk/>
            <pc:sldMk cId="2303502608" sldId="331"/>
            <ac:inkMk id="431" creationId="{16C2B65B-2EF5-2F20-0430-B8838B425C6E}"/>
          </ac:inkMkLst>
        </pc:inkChg>
        <pc:inkChg chg="add mod">
          <ac:chgData name="Kokchun Giang" userId="67e2125d-ec8c-4323-9653-9824a2ad815f" providerId="ADAL" clId="{066B0731-8B54-CF43-9BDD-D2EEB9663FC5}" dt="2024-01-26T16:02:54.382" v="531"/>
          <ac:inkMkLst>
            <pc:docMk/>
            <pc:sldMk cId="2303502608" sldId="331"/>
            <ac:inkMk id="434" creationId="{96E1D07A-89E1-3F5E-9C97-4DAC8CEEA0DC}"/>
          </ac:inkMkLst>
        </pc:inkChg>
        <pc:inkChg chg="add mod">
          <ac:chgData name="Kokchun Giang" userId="67e2125d-ec8c-4323-9653-9824a2ad815f" providerId="ADAL" clId="{066B0731-8B54-CF43-9BDD-D2EEB9663FC5}" dt="2024-01-26T16:02:54.382" v="531"/>
          <ac:inkMkLst>
            <pc:docMk/>
            <pc:sldMk cId="2303502608" sldId="331"/>
            <ac:inkMk id="435" creationId="{64A9EC69-1B20-66C6-9E68-B5C50E706CC1}"/>
          </ac:inkMkLst>
        </pc:inkChg>
        <pc:inkChg chg="add mod">
          <ac:chgData name="Kokchun Giang" userId="67e2125d-ec8c-4323-9653-9824a2ad815f" providerId="ADAL" clId="{066B0731-8B54-CF43-9BDD-D2EEB9663FC5}" dt="2024-01-26T16:05:59.605" v="653"/>
          <ac:inkMkLst>
            <pc:docMk/>
            <pc:sldMk cId="2303502608" sldId="331"/>
            <ac:inkMk id="436" creationId="{64F169DA-565C-EA02-0FE9-8A2E0E638B07}"/>
          </ac:inkMkLst>
        </pc:inkChg>
        <pc:inkChg chg="add mod">
          <ac:chgData name="Kokchun Giang" userId="67e2125d-ec8c-4323-9653-9824a2ad815f" providerId="ADAL" clId="{066B0731-8B54-CF43-9BDD-D2EEB9663FC5}" dt="2024-01-26T16:02:54.382" v="531"/>
          <ac:inkMkLst>
            <pc:docMk/>
            <pc:sldMk cId="2303502608" sldId="331"/>
            <ac:inkMk id="437" creationId="{F31685ED-8D5C-B410-2804-A6AEEBD43EA7}"/>
          </ac:inkMkLst>
        </pc:inkChg>
        <pc:inkChg chg="add mod">
          <ac:chgData name="Kokchun Giang" userId="67e2125d-ec8c-4323-9653-9824a2ad815f" providerId="ADAL" clId="{066B0731-8B54-CF43-9BDD-D2EEB9663FC5}" dt="2024-01-26T16:02:54.382" v="531"/>
          <ac:inkMkLst>
            <pc:docMk/>
            <pc:sldMk cId="2303502608" sldId="331"/>
            <ac:inkMk id="438" creationId="{DDB07018-5251-CD30-AAF0-C7EB98DCB653}"/>
          </ac:inkMkLst>
        </pc:inkChg>
        <pc:inkChg chg="add mod">
          <ac:chgData name="Kokchun Giang" userId="67e2125d-ec8c-4323-9653-9824a2ad815f" providerId="ADAL" clId="{066B0731-8B54-CF43-9BDD-D2EEB9663FC5}" dt="2024-01-26T16:02:54.382" v="531"/>
          <ac:inkMkLst>
            <pc:docMk/>
            <pc:sldMk cId="2303502608" sldId="331"/>
            <ac:inkMk id="439" creationId="{A7F5C9B5-BBAD-E4F7-0016-7FD511204E21}"/>
          </ac:inkMkLst>
        </pc:inkChg>
        <pc:inkChg chg="add mod">
          <ac:chgData name="Kokchun Giang" userId="67e2125d-ec8c-4323-9653-9824a2ad815f" providerId="ADAL" clId="{066B0731-8B54-CF43-9BDD-D2EEB9663FC5}" dt="2024-01-26T16:02:54.382" v="531"/>
          <ac:inkMkLst>
            <pc:docMk/>
            <pc:sldMk cId="2303502608" sldId="331"/>
            <ac:inkMk id="440" creationId="{3534075C-6BD8-7B62-C7B9-174A879EBA6A}"/>
          </ac:inkMkLst>
        </pc:inkChg>
        <pc:inkChg chg="add mod">
          <ac:chgData name="Kokchun Giang" userId="67e2125d-ec8c-4323-9653-9824a2ad815f" providerId="ADAL" clId="{066B0731-8B54-CF43-9BDD-D2EEB9663FC5}" dt="2024-01-26T16:02:54.382" v="531"/>
          <ac:inkMkLst>
            <pc:docMk/>
            <pc:sldMk cId="2303502608" sldId="331"/>
            <ac:inkMk id="441" creationId="{B66EBC07-ACBC-6432-DDA6-95169C7971A7}"/>
          </ac:inkMkLst>
        </pc:inkChg>
        <pc:inkChg chg="add mod">
          <ac:chgData name="Kokchun Giang" userId="67e2125d-ec8c-4323-9653-9824a2ad815f" providerId="ADAL" clId="{066B0731-8B54-CF43-9BDD-D2EEB9663FC5}" dt="2024-01-26T16:02:54.382" v="531"/>
          <ac:inkMkLst>
            <pc:docMk/>
            <pc:sldMk cId="2303502608" sldId="331"/>
            <ac:inkMk id="442" creationId="{67EE53C1-8703-5883-70B4-5759832A57CA}"/>
          </ac:inkMkLst>
        </pc:inkChg>
        <pc:inkChg chg="add mod">
          <ac:chgData name="Kokchun Giang" userId="67e2125d-ec8c-4323-9653-9824a2ad815f" providerId="ADAL" clId="{066B0731-8B54-CF43-9BDD-D2EEB9663FC5}" dt="2024-01-26T16:02:54.382" v="531"/>
          <ac:inkMkLst>
            <pc:docMk/>
            <pc:sldMk cId="2303502608" sldId="331"/>
            <ac:inkMk id="443" creationId="{BE76A51E-E84A-8F0E-8D10-A72592FB9ECD}"/>
          </ac:inkMkLst>
        </pc:inkChg>
        <pc:inkChg chg="add mod">
          <ac:chgData name="Kokchun Giang" userId="67e2125d-ec8c-4323-9653-9824a2ad815f" providerId="ADAL" clId="{066B0731-8B54-CF43-9BDD-D2EEB9663FC5}" dt="2024-01-26T16:02:54.382" v="531"/>
          <ac:inkMkLst>
            <pc:docMk/>
            <pc:sldMk cId="2303502608" sldId="331"/>
            <ac:inkMk id="444" creationId="{2F627904-783E-2C4D-8995-CC883CD036C7}"/>
          </ac:inkMkLst>
        </pc:inkChg>
        <pc:inkChg chg="add mod">
          <ac:chgData name="Kokchun Giang" userId="67e2125d-ec8c-4323-9653-9824a2ad815f" providerId="ADAL" clId="{066B0731-8B54-CF43-9BDD-D2EEB9663FC5}" dt="2024-01-26T16:02:54.382" v="531"/>
          <ac:inkMkLst>
            <pc:docMk/>
            <pc:sldMk cId="2303502608" sldId="331"/>
            <ac:inkMk id="445" creationId="{FA94ACF9-C023-580B-EBF5-58EF9BB876D6}"/>
          </ac:inkMkLst>
        </pc:inkChg>
        <pc:inkChg chg="add mod">
          <ac:chgData name="Kokchun Giang" userId="67e2125d-ec8c-4323-9653-9824a2ad815f" providerId="ADAL" clId="{066B0731-8B54-CF43-9BDD-D2EEB9663FC5}" dt="2024-01-26T16:02:54.382" v="531"/>
          <ac:inkMkLst>
            <pc:docMk/>
            <pc:sldMk cId="2303502608" sldId="331"/>
            <ac:inkMk id="446" creationId="{D3E51B7D-C80E-112E-C1D8-4033B28AD2D6}"/>
          </ac:inkMkLst>
        </pc:inkChg>
        <pc:inkChg chg="add mod">
          <ac:chgData name="Kokchun Giang" userId="67e2125d-ec8c-4323-9653-9824a2ad815f" providerId="ADAL" clId="{066B0731-8B54-CF43-9BDD-D2EEB9663FC5}" dt="2024-01-26T16:02:54.382" v="531"/>
          <ac:inkMkLst>
            <pc:docMk/>
            <pc:sldMk cId="2303502608" sldId="331"/>
            <ac:inkMk id="447" creationId="{80A6573F-6429-65AE-1D95-9DB4F810ECE5}"/>
          </ac:inkMkLst>
        </pc:inkChg>
        <pc:inkChg chg="add mod">
          <ac:chgData name="Kokchun Giang" userId="67e2125d-ec8c-4323-9653-9824a2ad815f" providerId="ADAL" clId="{066B0731-8B54-CF43-9BDD-D2EEB9663FC5}" dt="2024-01-26T15:59:47.604" v="383"/>
          <ac:inkMkLst>
            <pc:docMk/>
            <pc:sldMk cId="2303502608" sldId="331"/>
            <ac:inkMk id="448" creationId="{4C90F218-AAFD-79FA-8F01-71954D9DD866}"/>
          </ac:inkMkLst>
        </pc:inkChg>
        <pc:inkChg chg="add mod">
          <ac:chgData name="Kokchun Giang" userId="67e2125d-ec8c-4323-9653-9824a2ad815f" providerId="ADAL" clId="{066B0731-8B54-CF43-9BDD-D2EEB9663FC5}" dt="2024-01-26T16:00:13.160" v="394"/>
          <ac:inkMkLst>
            <pc:docMk/>
            <pc:sldMk cId="2303502608" sldId="331"/>
            <ac:inkMk id="450" creationId="{2E90C2DE-3ABF-F4F0-EB3D-253FD86A4C50}"/>
          </ac:inkMkLst>
        </pc:inkChg>
        <pc:inkChg chg="add mod">
          <ac:chgData name="Kokchun Giang" userId="67e2125d-ec8c-4323-9653-9824a2ad815f" providerId="ADAL" clId="{066B0731-8B54-CF43-9BDD-D2EEB9663FC5}" dt="2024-01-26T16:00:13.160" v="394"/>
          <ac:inkMkLst>
            <pc:docMk/>
            <pc:sldMk cId="2303502608" sldId="331"/>
            <ac:inkMk id="451" creationId="{0CD7BD85-4C69-36A4-23E9-8F0F1A5FE87E}"/>
          </ac:inkMkLst>
        </pc:inkChg>
        <pc:inkChg chg="add mod">
          <ac:chgData name="Kokchun Giang" userId="67e2125d-ec8c-4323-9653-9824a2ad815f" providerId="ADAL" clId="{066B0731-8B54-CF43-9BDD-D2EEB9663FC5}" dt="2024-01-27T12:40:56.617" v="3026" actId="164"/>
          <ac:inkMkLst>
            <pc:docMk/>
            <pc:sldMk cId="2303502608" sldId="331"/>
            <ac:inkMk id="452" creationId="{2FB46965-E4A7-338B-4AEE-73C782D5BECF}"/>
          </ac:inkMkLst>
        </pc:inkChg>
        <pc:inkChg chg="add mod">
          <ac:chgData name="Kokchun Giang" userId="67e2125d-ec8c-4323-9653-9824a2ad815f" providerId="ADAL" clId="{066B0731-8B54-CF43-9BDD-D2EEB9663FC5}" dt="2024-01-26T16:00:13.160" v="394"/>
          <ac:inkMkLst>
            <pc:docMk/>
            <pc:sldMk cId="2303502608" sldId="331"/>
            <ac:inkMk id="453" creationId="{996EE87B-0123-5579-B6A1-18960929E340}"/>
          </ac:inkMkLst>
        </pc:inkChg>
        <pc:inkChg chg="add mod">
          <ac:chgData name="Kokchun Giang" userId="67e2125d-ec8c-4323-9653-9824a2ad815f" providerId="ADAL" clId="{066B0731-8B54-CF43-9BDD-D2EEB9663FC5}" dt="2024-01-26T16:00:13.160" v="394"/>
          <ac:inkMkLst>
            <pc:docMk/>
            <pc:sldMk cId="2303502608" sldId="331"/>
            <ac:inkMk id="454" creationId="{EC10E270-F7CE-FC79-8D69-C23AEFC9A662}"/>
          </ac:inkMkLst>
        </pc:inkChg>
        <pc:inkChg chg="add mod">
          <ac:chgData name="Kokchun Giang" userId="67e2125d-ec8c-4323-9653-9824a2ad815f" providerId="ADAL" clId="{066B0731-8B54-CF43-9BDD-D2EEB9663FC5}" dt="2024-01-26T16:00:13.160" v="394"/>
          <ac:inkMkLst>
            <pc:docMk/>
            <pc:sldMk cId="2303502608" sldId="331"/>
            <ac:inkMk id="455" creationId="{6996E6FE-8068-CF46-1553-380AE8121631}"/>
          </ac:inkMkLst>
        </pc:inkChg>
        <pc:inkChg chg="add mod">
          <ac:chgData name="Kokchun Giang" userId="67e2125d-ec8c-4323-9653-9824a2ad815f" providerId="ADAL" clId="{066B0731-8B54-CF43-9BDD-D2EEB9663FC5}" dt="2024-01-26T16:00:13.160" v="394"/>
          <ac:inkMkLst>
            <pc:docMk/>
            <pc:sldMk cId="2303502608" sldId="331"/>
            <ac:inkMk id="456" creationId="{8D382B94-2004-6462-43BB-0B04A66B56DF}"/>
          </ac:inkMkLst>
        </pc:inkChg>
        <pc:inkChg chg="add mod">
          <ac:chgData name="Kokchun Giang" userId="67e2125d-ec8c-4323-9653-9824a2ad815f" providerId="ADAL" clId="{066B0731-8B54-CF43-9BDD-D2EEB9663FC5}" dt="2024-01-26T16:00:13.160" v="394"/>
          <ac:inkMkLst>
            <pc:docMk/>
            <pc:sldMk cId="2303502608" sldId="331"/>
            <ac:inkMk id="457" creationId="{98708B11-BB09-5A6C-DEFE-32BA5219A392}"/>
          </ac:inkMkLst>
        </pc:inkChg>
        <pc:inkChg chg="add mod">
          <ac:chgData name="Kokchun Giang" userId="67e2125d-ec8c-4323-9653-9824a2ad815f" providerId="ADAL" clId="{066B0731-8B54-CF43-9BDD-D2EEB9663FC5}" dt="2024-01-26T16:00:13.160" v="394"/>
          <ac:inkMkLst>
            <pc:docMk/>
            <pc:sldMk cId="2303502608" sldId="331"/>
            <ac:inkMk id="458" creationId="{E4D371E4-E733-DF50-3FB3-E8B14CBA60E6}"/>
          </ac:inkMkLst>
        </pc:inkChg>
        <pc:inkChg chg="add mod">
          <ac:chgData name="Kokchun Giang" userId="67e2125d-ec8c-4323-9653-9824a2ad815f" providerId="ADAL" clId="{066B0731-8B54-CF43-9BDD-D2EEB9663FC5}" dt="2024-01-26T16:00:13.160" v="394"/>
          <ac:inkMkLst>
            <pc:docMk/>
            <pc:sldMk cId="2303502608" sldId="331"/>
            <ac:inkMk id="459" creationId="{8BC672AB-314B-5E42-753F-E55148ED7BD1}"/>
          </ac:inkMkLst>
        </pc:inkChg>
        <pc:inkChg chg="add mod">
          <ac:chgData name="Kokchun Giang" userId="67e2125d-ec8c-4323-9653-9824a2ad815f" providerId="ADAL" clId="{066B0731-8B54-CF43-9BDD-D2EEB9663FC5}" dt="2024-01-27T12:38:10.684" v="3010" actId="164"/>
          <ac:inkMkLst>
            <pc:docMk/>
            <pc:sldMk cId="2303502608" sldId="331"/>
            <ac:inkMk id="460" creationId="{5DA62126-5611-6044-FBCA-715D3013B9C9}"/>
          </ac:inkMkLst>
        </pc:inkChg>
        <pc:inkChg chg="add mod">
          <ac:chgData name="Kokchun Giang" userId="67e2125d-ec8c-4323-9653-9824a2ad815f" providerId="ADAL" clId="{066B0731-8B54-CF43-9BDD-D2EEB9663FC5}" dt="2024-01-26T15:55:05.034" v="199"/>
          <ac:inkMkLst>
            <pc:docMk/>
            <pc:sldMk cId="2303502608" sldId="331"/>
            <ac:inkMk id="463" creationId="{AAC8E8A2-96E2-F844-8BD9-F16CC20CA865}"/>
          </ac:inkMkLst>
        </pc:inkChg>
        <pc:inkChg chg="add mod">
          <ac:chgData name="Kokchun Giang" userId="67e2125d-ec8c-4323-9653-9824a2ad815f" providerId="ADAL" clId="{066B0731-8B54-CF43-9BDD-D2EEB9663FC5}" dt="2024-01-26T15:55:05.034" v="199"/>
          <ac:inkMkLst>
            <pc:docMk/>
            <pc:sldMk cId="2303502608" sldId="331"/>
            <ac:inkMk id="464" creationId="{A7E1D919-7CD3-D83E-0C57-4FA673F74A07}"/>
          </ac:inkMkLst>
        </pc:inkChg>
        <pc:inkChg chg="add mod">
          <ac:chgData name="Kokchun Giang" userId="67e2125d-ec8c-4323-9653-9824a2ad815f" providerId="ADAL" clId="{066B0731-8B54-CF43-9BDD-D2EEB9663FC5}" dt="2024-01-26T16:00:27.910" v="403"/>
          <ac:inkMkLst>
            <pc:docMk/>
            <pc:sldMk cId="2303502608" sldId="331"/>
            <ac:inkMk id="465" creationId="{49971F5B-4F04-5D83-4362-7903BEC1EEDE}"/>
          </ac:inkMkLst>
        </pc:inkChg>
        <pc:inkChg chg="add mod">
          <ac:chgData name="Kokchun Giang" userId="67e2125d-ec8c-4323-9653-9824a2ad815f" providerId="ADAL" clId="{066B0731-8B54-CF43-9BDD-D2EEB9663FC5}" dt="2024-01-26T15:55:05.034" v="199"/>
          <ac:inkMkLst>
            <pc:docMk/>
            <pc:sldMk cId="2303502608" sldId="331"/>
            <ac:inkMk id="466" creationId="{3E96A863-2310-4714-8C35-CC2BF953B2CC}"/>
          </ac:inkMkLst>
        </pc:inkChg>
        <pc:inkChg chg="add mod">
          <ac:chgData name="Kokchun Giang" userId="67e2125d-ec8c-4323-9653-9824a2ad815f" providerId="ADAL" clId="{066B0731-8B54-CF43-9BDD-D2EEB9663FC5}" dt="2024-01-26T15:55:05.034" v="199"/>
          <ac:inkMkLst>
            <pc:docMk/>
            <pc:sldMk cId="2303502608" sldId="331"/>
            <ac:inkMk id="467" creationId="{C3C8C688-2CD8-BD91-39C6-30C89370CD31}"/>
          </ac:inkMkLst>
        </pc:inkChg>
        <pc:inkChg chg="add mod">
          <ac:chgData name="Kokchun Giang" userId="67e2125d-ec8c-4323-9653-9824a2ad815f" providerId="ADAL" clId="{066B0731-8B54-CF43-9BDD-D2EEB9663FC5}" dt="2024-01-26T15:55:05.034" v="199"/>
          <ac:inkMkLst>
            <pc:docMk/>
            <pc:sldMk cId="2303502608" sldId="331"/>
            <ac:inkMk id="468" creationId="{E67E8AA6-7B60-C5FF-0412-B015118AF0AB}"/>
          </ac:inkMkLst>
        </pc:inkChg>
        <pc:inkChg chg="add mod">
          <ac:chgData name="Kokchun Giang" userId="67e2125d-ec8c-4323-9653-9824a2ad815f" providerId="ADAL" clId="{066B0731-8B54-CF43-9BDD-D2EEB9663FC5}" dt="2024-01-26T16:00:27.910" v="403"/>
          <ac:inkMkLst>
            <pc:docMk/>
            <pc:sldMk cId="2303502608" sldId="331"/>
            <ac:inkMk id="469" creationId="{18EDD118-2082-B078-41B7-02FB872C2D43}"/>
          </ac:inkMkLst>
        </pc:inkChg>
        <pc:inkChg chg="add mod">
          <ac:chgData name="Kokchun Giang" userId="67e2125d-ec8c-4323-9653-9824a2ad815f" providerId="ADAL" clId="{066B0731-8B54-CF43-9BDD-D2EEB9663FC5}" dt="2024-01-26T15:55:05.034" v="199"/>
          <ac:inkMkLst>
            <pc:docMk/>
            <pc:sldMk cId="2303502608" sldId="331"/>
            <ac:inkMk id="470" creationId="{7E5BFAAB-797C-2134-3F08-253BC8F3D0A7}"/>
          </ac:inkMkLst>
        </pc:inkChg>
        <pc:inkChg chg="add mod">
          <ac:chgData name="Kokchun Giang" userId="67e2125d-ec8c-4323-9653-9824a2ad815f" providerId="ADAL" clId="{066B0731-8B54-CF43-9BDD-D2EEB9663FC5}" dt="2024-01-26T15:55:05.034" v="199"/>
          <ac:inkMkLst>
            <pc:docMk/>
            <pc:sldMk cId="2303502608" sldId="331"/>
            <ac:inkMk id="471" creationId="{4FA47F32-58D8-C229-0262-03CE8A17DDF0}"/>
          </ac:inkMkLst>
        </pc:inkChg>
        <pc:inkChg chg="add mod">
          <ac:chgData name="Kokchun Giang" userId="67e2125d-ec8c-4323-9653-9824a2ad815f" providerId="ADAL" clId="{066B0731-8B54-CF43-9BDD-D2EEB9663FC5}" dt="2024-01-26T16:00:27.910" v="403"/>
          <ac:inkMkLst>
            <pc:docMk/>
            <pc:sldMk cId="2303502608" sldId="331"/>
            <ac:inkMk id="472" creationId="{F9A2BDC5-099E-93BD-A481-3B08FC95990E}"/>
          </ac:inkMkLst>
        </pc:inkChg>
        <pc:inkChg chg="add mod">
          <ac:chgData name="Kokchun Giang" userId="67e2125d-ec8c-4323-9653-9824a2ad815f" providerId="ADAL" clId="{066B0731-8B54-CF43-9BDD-D2EEB9663FC5}" dt="2024-01-26T16:00:27.910" v="403"/>
          <ac:inkMkLst>
            <pc:docMk/>
            <pc:sldMk cId="2303502608" sldId="331"/>
            <ac:inkMk id="473" creationId="{0C45C0F6-49C5-E5B6-B2E1-BA1268ED1FC3}"/>
          </ac:inkMkLst>
        </pc:inkChg>
        <pc:inkChg chg="add mod">
          <ac:chgData name="Kokchun Giang" userId="67e2125d-ec8c-4323-9653-9824a2ad815f" providerId="ADAL" clId="{066B0731-8B54-CF43-9BDD-D2EEB9663FC5}" dt="2024-01-26T16:00:27.910" v="403"/>
          <ac:inkMkLst>
            <pc:docMk/>
            <pc:sldMk cId="2303502608" sldId="331"/>
            <ac:inkMk id="474" creationId="{F5790B3F-8121-C196-6AAC-7D2E5AD8FC19}"/>
          </ac:inkMkLst>
        </pc:inkChg>
        <pc:inkChg chg="add mod">
          <ac:chgData name="Kokchun Giang" userId="67e2125d-ec8c-4323-9653-9824a2ad815f" providerId="ADAL" clId="{066B0731-8B54-CF43-9BDD-D2EEB9663FC5}" dt="2024-01-26T16:00:27.910" v="403"/>
          <ac:inkMkLst>
            <pc:docMk/>
            <pc:sldMk cId="2303502608" sldId="331"/>
            <ac:inkMk id="475" creationId="{69BE2AA2-F820-6D73-6CB1-9159060BC797}"/>
          </ac:inkMkLst>
        </pc:inkChg>
        <pc:inkChg chg="add mod">
          <ac:chgData name="Kokchun Giang" userId="67e2125d-ec8c-4323-9653-9824a2ad815f" providerId="ADAL" clId="{066B0731-8B54-CF43-9BDD-D2EEB9663FC5}" dt="2024-01-26T16:05:30.499" v="621"/>
          <ac:inkMkLst>
            <pc:docMk/>
            <pc:sldMk cId="2303502608" sldId="331"/>
            <ac:inkMk id="476" creationId="{78AD22ED-3F6D-7536-BAFD-636D1091E491}"/>
          </ac:inkMkLst>
        </pc:inkChg>
        <pc:inkChg chg="add mod">
          <ac:chgData name="Kokchun Giang" userId="67e2125d-ec8c-4323-9653-9824a2ad815f" providerId="ADAL" clId="{066B0731-8B54-CF43-9BDD-D2EEB9663FC5}" dt="2024-01-26T16:00:27.910" v="403"/>
          <ac:inkMkLst>
            <pc:docMk/>
            <pc:sldMk cId="2303502608" sldId="331"/>
            <ac:inkMk id="477" creationId="{789E9155-C90C-31D9-18EB-29264805C8C1}"/>
          </ac:inkMkLst>
        </pc:inkChg>
        <pc:inkChg chg="add mod">
          <ac:chgData name="Kokchun Giang" userId="67e2125d-ec8c-4323-9653-9824a2ad815f" providerId="ADAL" clId="{066B0731-8B54-CF43-9BDD-D2EEB9663FC5}" dt="2024-01-26T16:05:23.028" v="613"/>
          <ac:inkMkLst>
            <pc:docMk/>
            <pc:sldMk cId="2303502608" sldId="331"/>
            <ac:inkMk id="479" creationId="{C091C4DA-E9D6-D4CF-15B2-BAED74A025BC}"/>
          </ac:inkMkLst>
        </pc:inkChg>
        <pc:inkChg chg="add del mod">
          <ac:chgData name="Kokchun Giang" userId="67e2125d-ec8c-4323-9653-9824a2ad815f" providerId="ADAL" clId="{066B0731-8B54-CF43-9BDD-D2EEB9663FC5}" dt="2024-01-26T16:05:23.028" v="613"/>
          <ac:inkMkLst>
            <pc:docMk/>
            <pc:sldMk cId="2303502608" sldId="331"/>
            <ac:inkMk id="480" creationId="{68F5D9B8-0522-054D-F312-3E209A05D17B}"/>
          </ac:inkMkLst>
        </pc:inkChg>
        <pc:inkChg chg="add del mod">
          <ac:chgData name="Kokchun Giang" userId="67e2125d-ec8c-4323-9653-9824a2ad815f" providerId="ADAL" clId="{066B0731-8B54-CF43-9BDD-D2EEB9663FC5}" dt="2024-01-26T16:05:23.028" v="613"/>
          <ac:inkMkLst>
            <pc:docMk/>
            <pc:sldMk cId="2303502608" sldId="331"/>
            <ac:inkMk id="481" creationId="{ED43828C-7377-FF58-3965-902CF951C72F}"/>
          </ac:inkMkLst>
        </pc:inkChg>
        <pc:inkChg chg="add del mod">
          <ac:chgData name="Kokchun Giang" userId="67e2125d-ec8c-4323-9653-9824a2ad815f" providerId="ADAL" clId="{066B0731-8B54-CF43-9BDD-D2EEB9663FC5}" dt="2024-01-26T16:05:23.028" v="613"/>
          <ac:inkMkLst>
            <pc:docMk/>
            <pc:sldMk cId="2303502608" sldId="331"/>
            <ac:inkMk id="482" creationId="{B43F6307-03F1-4B82-7E3F-8DD737E3F104}"/>
          </ac:inkMkLst>
        </pc:inkChg>
        <pc:inkChg chg="add del mod">
          <ac:chgData name="Kokchun Giang" userId="67e2125d-ec8c-4323-9653-9824a2ad815f" providerId="ADAL" clId="{066B0731-8B54-CF43-9BDD-D2EEB9663FC5}" dt="2024-01-26T16:05:23.028" v="613"/>
          <ac:inkMkLst>
            <pc:docMk/>
            <pc:sldMk cId="2303502608" sldId="331"/>
            <ac:inkMk id="483" creationId="{3EAFEA79-FE39-72E7-E891-13465288428A}"/>
          </ac:inkMkLst>
        </pc:inkChg>
        <pc:inkChg chg="add mod">
          <ac:chgData name="Kokchun Giang" userId="67e2125d-ec8c-4323-9653-9824a2ad815f" providerId="ADAL" clId="{066B0731-8B54-CF43-9BDD-D2EEB9663FC5}" dt="2024-01-26T15:55:05.034" v="199"/>
          <ac:inkMkLst>
            <pc:docMk/>
            <pc:sldMk cId="2303502608" sldId="331"/>
            <ac:inkMk id="484" creationId="{E863303E-84D2-9B90-A2F6-36B1F8C26923}"/>
          </ac:inkMkLst>
        </pc:inkChg>
        <pc:inkChg chg="add del mod">
          <ac:chgData name="Kokchun Giang" userId="67e2125d-ec8c-4323-9653-9824a2ad815f" providerId="ADAL" clId="{066B0731-8B54-CF43-9BDD-D2EEB9663FC5}" dt="2024-01-26T16:05:23.028" v="613"/>
          <ac:inkMkLst>
            <pc:docMk/>
            <pc:sldMk cId="2303502608" sldId="331"/>
            <ac:inkMk id="486" creationId="{2C7BA2D7-E720-394E-8812-651F08DEE871}"/>
          </ac:inkMkLst>
        </pc:inkChg>
        <pc:inkChg chg="add del mod">
          <ac:chgData name="Kokchun Giang" userId="67e2125d-ec8c-4323-9653-9824a2ad815f" providerId="ADAL" clId="{066B0731-8B54-CF43-9BDD-D2EEB9663FC5}" dt="2024-01-26T15:55:07.406" v="205" actId="9405"/>
          <ac:inkMkLst>
            <pc:docMk/>
            <pc:sldMk cId="2303502608" sldId="331"/>
            <ac:inkMk id="486" creationId="{959CE6FC-E8FB-FB93-DF7A-59ED4EA217DB}"/>
          </ac:inkMkLst>
        </pc:inkChg>
        <pc:inkChg chg="add del mod">
          <ac:chgData name="Kokchun Giang" userId="67e2125d-ec8c-4323-9653-9824a2ad815f" providerId="ADAL" clId="{066B0731-8B54-CF43-9BDD-D2EEB9663FC5}" dt="2024-01-26T16:05:23.028" v="613"/>
          <ac:inkMkLst>
            <pc:docMk/>
            <pc:sldMk cId="2303502608" sldId="331"/>
            <ac:inkMk id="487" creationId="{BAA9F8D4-CB52-A093-4AEC-E21E98395B93}"/>
          </ac:inkMkLst>
        </pc:inkChg>
        <pc:inkChg chg="add del mod">
          <ac:chgData name="Kokchun Giang" userId="67e2125d-ec8c-4323-9653-9824a2ad815f" providerId="ADAL" clId="{066B0731-8B54-CF43-9BDD-D2EEB9663FC5}" dt="2024-01-26T15:55:06.403" v="204" actId="9405"/>
          <ac:inkMkLst>
            <pc:docMk/>
            <pc:sldMk cId="2303502608" sldId="331"/>
            <ac:inkMk id="487" creationId="{E23BB155-B2F9-E9A5-9238-F70FE035EB55}"/>
          </ac:inkMkLst>
        </pc:inkChg>
        <pc:inkChg chg="add del mod">
          <ac:chgData name="Kokchun Giang" userId="67e2125d-ec8c-4323-9653-9824a2ad815f" providerId="ADAL" clId="{066B0731-8B54-CF43-9BDD-D2EEB9663FC5}" dt="2024-01-26T15:55:06.005" v="203" actId="9405"/>
          <ac:inkMkLst>
            <pc:docMk/>
            <pc:sldMk cId="2303502608" sldId="331"/>
            <ac:inkMk id="488" creationId="{9B19B490-A417-6CD2-D6A9-0423F8DF6D37}"/>
          </ac:inkMkLst>
        </pc:inkChg>
        <pc:inkChg chg="add del mod">
          <ac:chgData name="Kokchun Giang" userId="67e2125d-ec8c-4323-9653-9824a2ad815f" providerId="ADAL" clId="{066B0731-8B54-CF43-9BDD-D2EEB9663FC5}" dt="2024-01-26T16:05:23.028" v="613"/>
          <ac:inkMkLst>
            <pc:docMk/>
            <pc:sldMk cId="2303502608" sldId="331"/>
            <ac:inkMk id="488" creationId="{DE2B994C-95B2-9828-06E9-C509AA116B3E}"/>
          </ac:inkMkLst>
        </pc:inkChg>
        <pc:inkChg chg="add del mod">
          <ac:chgData name="Kokchun Giang" userId="67e2125d-ec8c-4323-9653-9824a2ad815f" providerId="ADAL" clId="{066B0731-8B54-CF43-9BDD-D2EEB9663FC5}" dt="2024-01-26T15:55:05.780" v="202" actId="9405"/>
          <ac:inkMkLst>
            <pc:docMk/>
            <pc:sldMk cId="2303502608" sldId="331"/>
            <ac:inkMk id="489" creationId="{B5AF29AC-4ABA-4FF0-6DA7-1927DD00499C}"/>
          </ac:inkMkLst>
        </pc:inkChg>
        <pc:inkChg chg="add mod">
          <ac:chgData name="Kokchun Giang" userId="67e2125d-ec8c-4323-9653-9824a2ad815f" providerId="ADAL" clId="{066B0731-8B54-CF43-9BDD-D2EEB9663FC5}" dt="2024-01-26T16:00:43.114" v="416"/>
          <ac:inkMkLst>
            <pc:docMk/>
            <pc:sldMk cId="2303502608" sldId="331"/>
            <ac:inkMk id="490" creationId="{53723077-A78D-8069-0E81-7220FB2847B2}"/>
          </ac:inkMkLst>
        </pc:inkChg>
        <pc:inkChg chg="add mod">
          <ac:chgData name="Kokchun Giang" userId="67e2125d-ec8c-4323-9653-9824a2ad815f" providerId="ADAL" clId="{066B0731-8B54-CF43-9BDD-D2EEB9663FC5}" dt="2024-01-26T16:00:43.114" v="416"/>
          <ac:inkMkLst>
            <pc:docMk/>
            <pc:sldMk cId="2303502608" sldId="331"/>
            <ac:inkMk id="491" creationId="{517F18B4-24A3-B7EF-5F75-A625CEEB39EA}"/>
          </ac:inkMkLst>
        </pc:inkChg>
        <pc:inkChg chg="add mod">
          <ac:chgData name="Kokchun Giang" userId="67e2125d-ec8c-4323-9653-9824a2ad815f" providerId="ADAL" clId="{066B0731-8B54-CF43-9BDD-D2EEB9663FC5}" dt="2024-01-26T16:00:43.114" v="416"/>
          <ac:inkMkLst>
            <pc:docMk/>
            <pc:sldMk cId="2303502608" sldId="331"/>
            <ac:inkMk id="492" creationId="{670615D8-314A-80FF-1892-480134498027}"/>
          </ac:inkMkLst>
        </pc:inkChg>
        <pc:inkChg chg="add del mod">
          <ac:chgData name="Kokchun Giang" userId="67e2125d-ec8c-4323-9653-9824a2ad815f" providerId="ADAL" clId="{066B0731-8B54-CF43-9BDD-D2EEB9663FC5}" dt="2024-01-26T15:55:05.197" v="201"/>
          <ac:inkMkLst>
            <pc:docMk/>
            <pc:sldMk cId="2303502608" sldId="331"/>
            <ac:inkMk id="492" creationId="{C6DFB37D-AD68-7941-1F36-16075B04516B}"/>
          </ac:inkMkLst>
        </pc:inkChg>
        <pc:inkChg chg="add mod">
          <ac:chgData name="Kokchun Giang" userId="67e2125d-ec8c-4323-9653-9824a2ad815f" providerId="ADAL" clId="{066B0731-8B54-CF43-9BDD-D2EEB9663FC5}" dt="2024-01-26T16:00:46.440" v="420"/>
          <ac:inkMkLst>
            <pc:docMk/>
            <pc:sldMk cId="2303502608" sldId="331"/>
            <ac:inkMk id="494" creationId="{32CCD39E-7A90-E955-806F-98917B3655C6}"/>
          </ac:inkMkLst>
        </pc:inkChg>
        <pc:inkChg chg="add mod">
          <ac:chgData name="Kokchun Giang" userId="67e2125d-ec8c-4323-9653-9824a2ad815f" providerId="ADAL" clId="{066B0731-8B54-CF43-9BDD-D2EEB9663FC5}" dt="2024-01-26T16:00:46.440" v="420"/>
          <ac:inkMkLst>
            <pc:docMk/>
            <pc:sldMk cId="2303502608" sldId="331"/>
            <ac:inkMk id="495" creationId="{C938DD2E-764F-B5C0-3080-4EEEAF90161A}"/>
          </ac:inkMkLst>
        </pc:inkChg>
        <pc:inkChg chg="add mod">
          <ac:chgData name="Kokchun Giang" userId="67e2125d-ec8c-4323-9653-9824a2ad815f" providerId="ADAL" clId="{066B0731-8B54-CF43-9BDD-D2EEB9663FC5}" dt="2024-01-26T16:00:46.440" v="420"/>
          <ac:inkMkLst>
            <pc:docMk/>
            <pc:sldMk cId="2303502608" sldId="331"/>
            <ac:inkMk id="496" creationId="{419EDC66-2F88-7851-678F-7E522648AA1E}"/>
          </ac:inkMkLst>
        </pc:inkChg>
        <pc:inkChg chg="add mod">
          <ac:chgData name="Kokchun Giang" userId="67e2125d-ec8c-4323-9653-9824a2ad815f" providerId="ADAL" clId="{066B0731-8B54-CF43-9BDD-D2EEB9663FC5}" dt="2024-01-26T16:01:02.117" v="430"/>
          <ac:inkMkLst>
            <pc:docMk/>
            <pc:sldMk cId="2303502608" sldId="331"/>
            <ac:inkMk id="498" creationId="{5A7C9FC9-8108-444D-41AB-1BC35E3B38F9}"/>
          </ac:inkMkLst>
        </pc:inkChg>
        <pc:inkChg chg="add mod">
          <ac:chgData name="Kokchun Giang" userId="67e2125d-ec8c-4323-9653-9824a2ad815f" providerId="ADAL" clId="{066B0731-8B54-CF43-9BDD-D2EEB9663FC5}" dt="2024-01-26T16:01:02.117" v="430"/>
          <ac:inkMkLst>
            <pc:docMk/>
            <pc:sldMk cId="2303502608" sldId="331"/>
            <ac:inkMk id="499" creationId="{DB381304-01DC-EAB2-755F-141EC53264F2}"/>
          </ac:inkMkLst>
        </pc:inkChg>
        <pc:inkChg chg="add mod">
          <ac:chgData name="Kokchun Giang" userId="67e2125d-ec8c-4323-9653-9824a2ad815f" providerId="ADAL" clId="{066B0731-8B54-CF43-9BDD-D2EEB9663FC5}" dt="2024-01-26T16:05:30.499" v="621"/>
          <ac:inkMkLst>
            <pc:docMk/>
            <pc:sldMk cId="2303502608" sldId="331"/>
            <ac:inkMk id="500" creationId="{6B92DABB-DD94-3542-B036-CABE1F3A3515}"/>
          </ac:inkMkLst>
        </pc:inkChg>
        <pc:inkChg chg="add mod">
          <ac:chgData name="Kokchun Giang" userId="67e2125d-ec8c-4323-9653-9824a2ad815f" providerId="ADAL" clId="{066B0731-8B54-CF43-9BDD-D2EEB9663FC5}" dt="2024-01-26T16:01:02.117" v="430"/>
          <ac:inkMkLst>
            <pc:docMk/>
            <pc:sldMk cId="2303502608" sldId="331"/>
            <ac:inkMk id="501" creationId="{C2EF5525-A227-BE41-4F87-062CF351AD10}"/>
          </ac:inkMkLst>
        </pc:inkChg>
        <pc:inkChg chg="add mod">
          <ac:chgData name="Kokchun Giang" userId="67e2125d-ec8c-4323-9653-9824a2ad815f" providerId="ADAL" clId="{066B0731-8B54-CF43-9BDD-D2EEB9663FC5}" dt="2024-01-26T16:01:02.117" v="430"/>
          <ac:inkMkLst>
            <pc:docMk/>
            <pc:sldMk cId="2303502608" sldId="331"/>
            <ac:inkMk id="502" creationId="{6E7B9E92-B575-9B97-F724-542C9453DF90}"/>
          </ac:inkMkLst>
        </pc:inkChg>
        <pc:inkChg chg="add mod">
          <ac:chgData name="Kokchun Giang" userId="67e2125d-ec8c-4323-9653-9824a2ad815f" providerId="ADAL" clId="{066B0731-8B54-CF43-9BDD-D2EEB9663FC5}" dt="2024-01-26T16:05:30.499" v="621"/>
          <ac:inkMkLst>
            <pc:docMk/>
            <pc:sldMk cId="2303502608" sldId="331"/>
            <ac:inkMk id="503" creationId="{B17F22D8-7BDB-A5D6-DE79-8E28661E1316}"/>
          </ac:inkMkLst>
        </pc:inkChg>
        <pc:inkChg chg="add mod">
          <ac:chgData name="Kokchun Giang" userId="67e2125d-ec8c-4323-9653-9824a2ad815f" providerId="ADAL" clId="{066B0731-8B54-CF43-9BDD-D2EEB9663FC5}" dt="2024-01-26T16:01:02.117" v="430"/>
          <ac:inkMkLst>
            <pc:docMk/>
            <pc:sldMk cId="2303502608" sldId="331"/>
            <ac:inkMk id="504" creationId="{44911257-15B6-9517-EEFB-C7D30A0F7BB8}"/>
          </ac:inkMkLst>
        </pc:inkChg>
        <pc:inkChg chg="add mod">
          <ac:chgData name="Kokchun Giang" userId="67e2125d-ec8c-4323-9653-9824a2ad815f" providerId="ADAL" clId="{066B0731-8B54-CF43-9BDD-D2EEB9663FC5}" dt="2024-01-26T16:01:02.117" v="430"/>
          <ac:inkMkLst>
            <pc:docMk/>
            <pc:sldMk cId="2303502608" sldId="331"/>
            <ac:inkMk id="505" creationId="{2B7F8A66-505A-55FE-5D27-803ADC2A8CC7}"/>
          </ac:inkMkLst>
        </pc:inkChg>
        <pc:inkChg chg="add mod">
          <ac:chgData name="Kokchun Giang" userId="67e2125d-ec8c-4323-9653-9824a2ad815f" providerId="ADAL" clId="{066B0731-8B54-CF43-9BDD-D2EEB9663FC5}" dt="2024-01-26T16:01:02.117" v="430"/>
          <ac:inkMkLst>
            <pc:docMk/>
            <pc:sldMk cId="2303502608" sldId="331"/>
            <ac:inkMk id="506" creationId="{5C4785AC-8C1C-0030-6F94-B45CCD661C52}"/>
          </ac:inkMkLst>
        </pc:inkChg>
        <pc:inkChg chg="add mod">
          <ac:chgData name="Kokchun Giang" userId="67e2125d-ec8c-4323-9653-9824a2ad815f" providerId="ADAL" clId="{066B0731-8B54-CF43-9BDD-D2EEB9663FC5}" dt="2024-01-26T16:01:09.189" v="438"/>
          <ac:inkMkLst>
            <pc:docMk/>
            <pc:sldMk cId="2303502608" sldId="331"/>
            <ac:inkMk id="508" creationId="{643B4FAD-AA5E-E64A-B439-275FFE82863B}"/>
          </ac:inkMkLst>
        </pc:inkChg>
        <pc:inkChg chg="add mod">
          <ac:chgData name="Kokchun Giang" userId="67e2125d-ec8c-4323-9653-9824a2ad815f" providerId="ADAL" clId="{066B0731-8B54-CF43-9BDD-D2EEB9663FC5}" dt="2024-01-26T16:01:09.189" v="438"/>
          <ac:inkMkLst>
            <pc:docMk/>
            <pc:sldMk cId="2303502608" sldId="331"/>
            <ac:inkMk id="509" creationId="{13370A28-62B0-847E-5980-B7B22E6C8917}"/>
          </ac:inkMkLst>
        </pc:inkChg>
        <pc:inkChg chg="add mod">
          <ac:chgData name="Kokchun Giang" userId="67e2125d-ec8c-4323-9653-9824a2ad815f" providerId="ADAL" clId="{066B0731-8B54-CF43-9BDD-D2EEB9663FC5}" dt="2024-01-26T16:01:09.189" v="438"/>
          <ac:inkMkLst>
            <pc:docMk/>
            <pc:sldMk cId="2303502608" sldId="331"/>
            <ac:inkMk id="510" creationId="{EB741F80-C7FD-9F50-A8B4-00FA397CD3C3}"/>
          </ac:inkMkLst>
        </pc:inkChg>
        <pc:inkChg chg="add mod">
          <ac:chgData name="Kokchun Giang" userId="67e2125d-ec8c-4323-9653-9824a2ad815f" providerId="ADAL" clId="{066B0731-8B54-CF43-9BDD-D2EEB9663FC5}" dt="2024-01-26T16:01:09.189" v="438"/>
          <ac:inkMkLst>
            <pc:docMk/>
            <pc:sldMk cId="2303502608" sldId="331"/>
            <ac:inkMk id="511" creationId="{3DB5CAEB-1C9D-8013-072E-1200B88C3DBF}"/>
          </ac:inkMkLst>
        </pc:inkChg>
        <pc:inkChg chg="del">
          <ac:chgData name="Kokchun Giang" userId="67e2125d-ec8c-4323-9653-9824a2ad815f" providerId="ADAL" clId="{066B0731-8B54-CF43-9BDD-D2EEB9663FC5}" dt="2024-01-26T15:47:05.580" v="163" actId="478"/>
          <ac:inkMkLst>
            <pc:docMk/>
            <pc:sldMk cId="2303502608" sldId="331"/>
            <ac:inkMk id="620" creationId="{391AC764-A66A-4364-F302-24A91FF63F20}"/>
          </ac:inkMkLst>
        </pc:inkChg>
        <pc:inkChg chg="add mod">
          <ac:chgData name="Kokchun Giang" userId="67e2125d-ec8c-4323-9653-9824a2ad815f" providerId="ADAL" clId="{066B0731-8B54-CF43-9BDD-D2EEB9663FC5}" dt="2024-01-26T15:58:26.218" v="350"/>
          <ac:inkMkLst>
            <pc:docMk/>
            <pc:sldMk cId="2303502608" sldId="331"/>
            <ac:inkMk id="896" creationId="{0827096F-DF2A-CBFC-FD10-3B6A2675218D}"/>
          </ac:inkMkLst>
        </pc:inkChg>
        <pc:inkChg chg="add mod">
          <ac:chgData name="Kokchun Giang" userId="67e2125d-ec8c-4323-9653-9824a2ad815f" providerId="ADAL" clId="{066B0731-8B54-CF43-9BDD-D2EEB9663FC5}" dt="2024-01-26T16:08:20.206" v="678"/>
          <ac:inkMkLst>
            <pc:docMk/>
            <pc:sldMk cId="2303502608" sldId="331"/>
            <ac:inkMk id="897" creationId="{2653554C-6BB1-2D42-B923-74099D927C84}"/>
          </ac:inkMkLst>
        </pc:inkChg>
        <pc:inkChg chg="add del mod">
          <ac:chgData name="Kokchun Giang" userId="67e2125d-ec8c-4323-9653-9824a2ad815f" providerId="ADAL" clId="{066B0731-8B54-CF43-9BDD-D2EEB9663FC5}" dt="2024-01-26T16:05:21.432" v="606" actId="9405"/>
          <ac:inkMkLst>
            <pc:docMk/>
            <pc:sldMk cId="2303502608" sldId="331"/>
            <ac:inkMk id="897" creationId="{F87A1044-A4E0-DC5A-EEC1-5E25A57125A4}"/>
          </ac:inkMkLst>
        </pc:inkChg>
        <pc:inkChg chg="add del mod">
          <ac:chgData name="Kokchun Giang" userId="67e2125d-ec8c-4323-9653-9824a2ad815f" providerId="ADAL" clId="{066B0731-8B54-CF43-9BDD-D2EEB9663FC5}" dt="2024-01-26T16:05:21.216" v="605" actId="9405"/>
          <ac:inkMkLst>
            <pc:docMk/>
            <pc:sldMk cId="2303502608" sldId="331"/>
            <ac:inkMk id="898" creationId="{BFE4A947-4F67-6450-17AD-1E80A62A60AA}"/>
          </ac:inkMkLst>
        </pc:inkChg>
        <pc:inkChg chg="add mod">
          <ac:chgData name="Kokchun Giang" userId="67e2125d-ec8c-4323-9653-9824a2ad815f" providerId="ADAL" clId="{066B0731-8B54-CF43-9BDD-D2EEB9663FC5}" dt="2024-01-26T16:08:20.206" v="678"/>
          <ac:inkMkLst>
            <pc:docMk/>
            <pc:sldMk cId="2303502608" sldId="331"/>
            <ac:inkMk id="898" creationId="{FF222A29-C199-F41E-7807-B684178B55F8}"/>
          </ac:inkMkLst>
        </pc:inkChg>
        <pc:inkChg chg="add mod">
          <ac:chgData name="Kokchun Giang" userId="67e2125d-ec8c-4323-9653-9824a2ad815f" providerId="ADAL" clId="{066B0731-8B54-CF43-9BDD-D2EEB9663FC5}" dt="2024-01-26T15:58:26.218" v="350"/>
          <ac:inkMkLst>
            <pc:docMk/>
            <pc:sldMk cId="2303502608" sldId="331"/>
            <ac:inkMk id="899" creationId="{65F56F1D-8F5A-0157-B8E2-7C36155D366D}"/>
          </ac:inkMkLst>
        </pc:inkChg>
        <pc:inkChg chg="add mod">
          <ac:chgData name="Kokchun Giang" userId="67e2125d-ec8c-4323-9653-9824a2ad815f" providerId="ADAL" clId="{066B0731-8B54-CF43-9BDD-D2EEB9663FC5}" dt="2024-01-26T16:08:20.206" v="678"/>
          <ac:inkMkLst>
            <pc:docMk/>
            <pc:sldMk cId="2303502608" sldId="331"/>
            <ac:inkMk id="900" creationId="{006C45C7-9E44-E365-1988-9D3ECA80DC97}"/>
          </ac:inkMkLst>
        </pc:inkChg>
        <pc:inkChg chg="add del mod">
          <ac:chgData name="Kokchun Giang" userId="67e2125d-ec8c-4323-9653-9824a2ad815f" providerId="ADAL" clId="{066B0731-8B54-CF43-9BDD-D2EEB9663FC5}" dt="2024-01-26T16:05:20.978" v="604"/>
          <ac:inkMkLst>
            <pc:docMk/>
            <pc:sldMk cId="2303502608" sldId="331"/>
            <ac:inkMk id="900" creationId="{C99A43E2-C5FE-6351-5D11-26EA07999F8E}"/>
          </ac:inkMkLst>
        </pc:inkChg>
        <pc:inkChg chg="add mod">
          <ac:chgData name="Kokchun Giang" userId="67e2125d-ec8c-4323-9653-9824a2ad815f" providerId="ADAL" clId="{066B0731-8B54-CF43-9BDD-D2EEB9663FC5}" dt="2024-01-26T15:58:26.218" v="350"/>
          <ac:inkMkLst>
            <pc:docMk/>
            <pc:sldMk cId="2303502608" sldId="331"/>
            <ac:inkMk id="901" creationId="{F4BD9FC7-4FCB-7CAE-D9B1-6BCC30C121DF}"/>
          </ac:inkMkLst>
        </pc:inkChg>
        <pc:inkChg chg="add mod">
          <ac:chgData name="Kokchun Giang" userId="67e2125d-ec8c-4323-9653-9824a2ad815f" providerId="ADAL" clId="{066B0731-8B54-CF43-9BDD-D2EEB9663FC5}" dt="2024-01-26T15:58:26.218" v="350"/>
          <ac:inkMkLst>
            <pc:docMk/>
            <pc:sldMk cId="2303502608" sldId="331"/>
            <ac:inkMk id="902" creationId="{224C2A8E-496C-25DE-9CC1-171A7C4B4414}"/>
          </ac:inkMkLst>
        </pc:inkChg>
        <pc:inkChg chg="add mod">
          <ac:chgData name="Kokchun Giang" userId="67e2125d-ec8c-4323-9653-9824a2ad815f" providerId="ADAL" clId="{066B0731-8B54-CF43-9BDD-D2EEB9663FC5}" dt="2024-01-26T16:08:20.206" v="678"/>
          <ac:inkMkLst>
            <pc:docMk/>
            <pc:sldMk cId="2303502608" sldId="331"/>
            <ac:inkMk id="903" creationId="{6B69B090-C4D0-935E-F9CB-6E815987C565}"/>
          </ac:inkMkLst>
        </pc:inkChg>
        <pc:inkChg chg="add mod">
          <ac:chgData name="Kokchun Giang" userId="67e2125d-ec8c-4323-9653-9824a2ad815f" providerId="ADAL" clId="{066B0731-8B54-CF43-9BDD-D2EEB9663FC5}" dt="2024-01-26T15:58:26.218" v="350"/>
          <ac:inkMkLst>
            <pc:docMk/>
            <pc:sldMk cId="2303502608" sldId="331"/>
            <ac:inkMk id="904" creationId="{D91959EF-1E03-944D-C334-84150CD53481}"/>
          </ac:inkMkLst>
        </pc:inkChg>
        <pc:inkChg chg="add del mod">
          <ac:chgData name="Kokchun Giang" userId="67e2125d-ec8c-4323-9653-9824a2ad815f" providerId="ADAL" clId="{066B0731-8B54-CF43-9BDD-D2EEB9663FC5}" dt="2024-01-26T15:55:05.034" v="199"/>
          <ac:inkMkLst>
            <pc:docMk/>
            <pc:sldMk cId="2303502608" sldId="331"/>
            <ac:inkMk id="905" creationId="{07782CA9-DE8D-A6F8-91C7-CD3A707AC35C}"/>
          </ac:inkMkLst>
        </pc:inkChg>
        <pc:inkChg chg="add mod">
          <ac:chgData name="Kokchun Giang" userId="67e2125d-ec8c-4323-9653-9824a2ad815f" providerId="ADAL" clId="{066B0731-8B54-CF43-9BDD-D2EEB9663FC5}" dt="2024-01-26T15:58:26.218" v="350"/>
          <ac:inkMkLst>
            <pc:docMk/>
            <pc:sldMk cId="2303502608" sldId="331"/>
            <ac:inkMk id="905" creationId="{11A9A7D3-8BCC-E19D-89F2-4A9E57FF3782}"/>
          </ac:inkMkLst>
        </pc:inkChg>
        <pc:inkChg chg="add mod">
          <ac:chgData name="Kokchun Giang" userId="67e2125d-ec8c-4323-9653-9824a2ad815f" providerId="ADAL" clId="{066B0731-8B54-CF43-9BDD-D2EEB9663FC5}" dt="2024-01-26T15:58:26.218" v="350"/>
          <ac:inkMkLst>
            <pc:docMk/>
            <pc:sldMk cId="2303502608" sldId="331"/>
            <ac:inkMk id="906" creationId="{A28E54DC-2BCF-26FC-2066-8F5327B788EF}"/>
          </ac:inkMkLst>
        </pc:inkChg>
        <pc:inkChg chg="add del mod">
          <ac:chgData name="Kokchun Giang" userId="67e2125d-ec8c-4323-9653-9824a2ad815f" providerId="ADAL" clId="{066B0731-8B54-CF43-9BDD-D2EEB9663FC5}" dt="2024-01-26T15:55:04.804" v="197" actId="9405"/>
          <ac:inkMkLst>
            <pc:docMk/>
            <pc:sldMk cId="2303502608" sldId="331"/>
            <ac:inkMk id="907" creationId="{A086B0E1-471B-D930-6682-2CB38D6E3DDF}"/>
          </ac:inkMkLst>
        </pc:inkChg>
        <pc:inkChg chg="add mod">
          <ac:chgData name="Kokchun Giang" userId="67e2125d-ec8c-4323-9653-9824a2ad815f" providerId="ADAL" clId="{066B0731-8B54-CF43-9BDD-D2EEB9663FC5}" dt="2024-01-26T15:58:26.218" v="350"/>
          <ac:inkMkLst>
            <pc:docMk/>
            <pc:sldMk cId="2303502608" sldId="331"/>
            <ac:inkMk id="907" creationId="{F84794E1-EA3B-B3E3-3C31-982F24A392B4}"/>
          </ac:inkMkLst>
        </pc:inkChg>
        <pc:inkChg chg="add del mod">
          <ac:chgData name="Kokchun Giang" userId="67e2125d-ec8c-4323-9653-9824a2ad815f" providerId="ADAL" clId="{066B0731-8B54-CF43-9BDD-D2EEB9663FC5}" dt="2024-01-26T15:55:04.613" v="196" actId="9405"/>
          <ac:inkMkLst>
            <pc:docMk/>
            <pc:sldMk cId="2303502608" sldId="331"/>
            <ac:inkMk id="908" creationId="{6936CCE3-E9F0-26FA-FB75-9CDE4C01510B}"/>
          </ac:inkMkLst>
        </pc:inkChg>
        <pc:inkChg chg="add mod">
          <ac:chgData name="Kokchun Giang" userId="67e2125d-ec8c-4323-9653-9824a2ad815f" providerId="ADAL" clId="{066B0731-8B54-CF43-9BDD-D2EEB9663FC5}" dt="2024-01-26T15:58:26.218" v="350"/>
          <ac:inkMkLst>
            <pc:docMk/>
            <pc:sldMk cId="2303502608" sldId="331"/>
            <ac:inkMk id="908" creationId="{A80346FB-6A53-0D24-D417-683955E7D830}"/>
          </ac:inkMkLst>
        </pc:inkChg>
        <pc:inkChg chg="add del mod">
          <ac:chgData name="Kokchun Giang" userId="67e2125d-ec8c-4323-9653-9824a2ad815f" providerId="ADAL" clId="{066B0731-8B54-CF43-9BDD-D2EEB9663FC5}" dt="2024-01-26T15:55:04.420" v="195" actId="9405"/>
          <ac:inkMkLst>
            <pc:docMk/>
            <pc:sldMk cId="2303502608" sldId="331"/>
            <ac:inkMk id="909" creationId="{508B168C-02A0-37D9-6E41-6127BD4D9609}"/>
          </ac:inkMkLst>
        </pc:inkChg>
        <pc:inkChg chg="add mod">
          <ac:chgData name="Kokchun Giang" userId="67e2125d-ec8c-4323-9653-9824a2ad815f" providerId="ADAL" clId="{066B0731-8B54-CF43-9BDD-D2EEB9663FC5}" dt="2024-01-26T15:58:26.218" v="350"/>
          <ac:inkMkLst>
            <pc:docMk/>
            <pc:sldMk cId="2303502608" sldId="331"/>
            <ac:inkMk id="909" creationId="{79665073-DE17-F645-BEBC-3C2E22673CFC}"/>
          </ac:inkMkLst>
        </pc:inkChg>
        <pc:inkChg chg="add mod">
          <ac:chgData name="Kokchun Giang" userId="67e2125d-ec8c-4323-9653-9824a2ad815f" providerId="ADAL" clId="{066B0731-8B54-CF43-9BDD-D2EEB9663FC5}" dt="2024-01-26T15:58:26.218" v="350"/>
          <ac:inkMkLst>
            <pc:docMk/>
            <pc:sldMk cId="2303502608" sldId="331"/>
            <ac:inkMk id="910" creationId="{58F4850E-BD78-AADC-DC90-9A67247CC633}"/>
          </ac:inkMkLst>
        </pc:inkChg>
        <pc:inkChg chg="add del mod">
          <ac:chgData name="Kokchun Giang" userId="67e2125d-ec8c-4323-9653-9824a2ad815f" providerId="ADAL" clId="{066B0731-8B54-CF43-9BDD-D2EEB9663FC5}" dt="2024-01-26T15:55:04.228" v="194" actId="9405"/>
          <ac:inkMkLst>
            <pc:docMk/>
            <pc:sldMk cId="2303502608" sldId="331"/>
            <ac:inkMk id="910" creationId="{AA8976AF-BBB9-5579-74EA-3F1E1464A76B}"/>
          </ac:inkMkLst>
        </pc:inkChg>
        <pc:inkChg chg="add del mod">
          <ac:chgData name="Kokchun Giang" userId="67e2125d-ec8c-4323-9653-9824a2ad815f" providerId="ADAL" clId="{066B0731-8B54-CF43-9BDD-D2EEB9663FC5}" dt="2024-01-26T15:55:04.020" v="193" actId="9405"/>
          <ac:inkMkLst>
            <pc:docMk/>
            <pc:sldMk cId="2303502608" sldId="331"/>
            <ac:inkMk id="911" creationId="{486EE4B1-C633-EC5D-FDAA-5B4AA4785637}"/>
          </ac:inkMkLst>
        </pc:inkChg>
        <pc:inkChg chg="add mod">
          <ac:chgData name="Kokchun Giang" userId="67e2125d-ec8c-4323-9653-9824a2ad815f" providerId="ADAL" clId="{066B0731-8B54-CF43-9BDD-D2EEB9663FC5}" dt="2024-01-26T15:58:26.218" v="350"/>
          <ac:inkMkLst>
            <pc:docMk/>
            <pc:sldMk cId="2303502608" sldId="331"/>
            <ac:inkMk id="911" creationId="{4BEADF12-3A94-834E-80C8-E2341B774150}"/>
          </ac:inkMkLst>
        </pc:inkChg>
        <pc:inkChg chg="add del mod">
          <ac:chgData name="Kokchun Giang" userId="67e2125d-ec8c-4323-9653-9824a2ad815f" providerId="ADAL" clId="{066B0731-8B54-CF43-9BDD-D2EEB9663FC5}" dt="2024-01-26T15:55:03.808" v="192"/>
          <ac:inkMkLst>
            <pc:docMk/>
            <pc:sldMk cId="2303502608" sldId="331"/>
            <ac:inkMk id="912" creationId="{8FBD0E80-0856-C2D1-41AD-424D37143EBE}"/>
          </ac:inkMkLst>
        </pc:inkChg>
        <pc:inkChg chg="add mod">
          <ac:chgData name="Kokchun Giang" userId="67e2125d-ec8c-4323-9653-9824a2ad815f" providerId="ADAL" clId="{066B0731-8B54-CF43-9BDD-D2EEB9663FC5}" dt="2024-01-26T15:58:26.218" v="350"/>
          <ac:inkMkLst>
            <pc:docMk/>
            <pc:sldMk cId="2303502608" sldId="331"/>
            <ac:inkMk id="912" creationId="{F8A3DC86-C304-68DE-6AA5-A02CCB94E331}"/>
          </ac:inkMkLst>
        </pc:inkChg>
        <pc:inkChg chg="add mod">
          <ac:chgData name="Kokchun Giang" userId="67e2125d-ec8c-4323-9653-9824a2ad815f" providerId="ADAL" clId="{066B0731-8B54-CF43-9BDD-D2EEB9663FC5}" dt="2024-01-26T15:55:18.785" v="216"/>
          <ac:inkMkLst>
            <pc:docMk/>
            <pc:sldMk cId="2303502608" sldId="331"/>
            <ac:inkMk id="914" creationId="{E50115CB-392F-CE17-6621-1AAE35A43D74}"/>
          </ac:inkMkLst>
        </pc:inkChg>
        <pc:inkChg chg="add mod">
          <ac:chgData name="Kokchun Giang" userId="67e2125d-ec8c-4323-9653-9824a2ad815f" providerId="ADAL" clId="{066B0731-8B54-CF43-9BDD-D2EEB9663FC5}" dt="2024-01-26T15:55:18.785" v="216"/>
          <ac:inkMkLst>
            <pc:docMk/>
            <pc:sldMk cId="2303502608" sldId="331"/>
            <ac:inkMk id="915" creationId="{CE5B17ED-716C-B0CE-6CDD-7DAE768BC361}"/>
          </ac:inkMkLst>
        </pc:inkChg>
        <pc:inkChg chg="add mod">
          <ac:chgData name="Kokchun Giang" userId="67e2125d-ec8c-4323-9653-9824a2ad815f" providerId="ADAL" clId="{066B0731-8B54-CF43-9BDD-D2EEB9663FC5}" dt="2024-01-26T15:55:18.785" v="216"/>
          <ac:inkMkLst>
            <pc:docMk/>
            <pc:sldMk cId="2303502608" sldId="331"/>
            <ac:inkMk id="916" creationId="{20866B39-89E6-B7E2-C664-3AC1AE73B8FE}"/>
          </ac:inkMkLst>
        </pc:inkChg>
        <pc:inkChg chg="add mod">
          <ac:chgData name="Kokchun Giang" userId="67e2125d-ec8c-4323-9653-9824a2ad815f" providerId="ADAL" clId="{066B0731-8B54-CF43-9BDD-D2EEB9663FC5}" dt="2024-01-27T12:37:56.165" v="3009" actId="164"/>
          <ac:inkMkLst>
            <pc:docMk/>
            <pc:sldMk cId="2303502608" sldId="331"/>
            <ac:inkMk id="917" creationId="{2245A755-FFA5-B95B-97DE-AD422E47AFA7}"/>
          </ac:inkMkLst>
        </pc:inkChg>
        <pc:inkChg chg="add mod">
          <ac:chgData name="Kokchun Giang" userId="67e2125d-ec8c-4323-9653-9824a2ad815f" providerId="ADAL" clId="{066B0731-8B54-CF43-9BDD-D2EEB9663FC5}" dt="2024-01-26T15:58:36.265" v="355"/>
          <ac:inkMkLst>
            <pc:docMk/>
            <pc:sldMk cId="2303502608" sldId="331"/>
            <ac:inkMk id="918" creationId="{F4B734A9-36D5-0E17-0D96-088CFB016873}"/>
          </ac:inkMkLst>
        </pc:inkChg>
        <pc:inkChg chg="add mod">
          <ac:chgData name="Kokchun Giang" userId="67e2125d-ec8c-4323-9653-9824a2ad815f" providerId="ADAL" clId="{066B0731-8B54-CF43-9BDD-D2EEB9663FC5}" dt="2024-01-26T15:58:36.265" v="355"/>
          <ac:inkMkLst>
            <pc:docMk/>
            <pc:sldMk cId="2303502608" sldId="331"/>
            <ac:inkMk id="919" creationId="{38145ECE-74FD-1CFB-25A9-EED9D874733F}"/>
          </ac:inkMkLst>
        </pc:inkChg>
        <pc:inkChg chg="add mod">
          <ac:chgData name="Kokchun Giang" userId="67e2125d-ec8c-4323-9653-9824a2ad815f" providerId="ADAL" clId="{066B0731-8B54-CF43-9BDD-D2EEB9663FC5}" dt="2024-01-26T15:58:36.265" v="355"/>
          <ac:inkMkLst>
            <pc:docMk/>
            <pc:sldMk cId="2303502608" sldId="331"/>
            <ac:inkMk id="920" creationId="{17798758-DFDF-6A7A-DBF2-A63D2D0B36A3}"/>
          </ac:inkMkLst>
        </pc:inkChg>
        <pc:inkChg chg="add mod">
          <ac:chgData name="Kokchun Giang" userId="67e2125d-ec8c-4323-9653-9824a2ad815f" providerId="ADAL" clId="{066B0731-8B54-CF43-9BDD-D2EEB9663FC5}" dt="2024-01-26T15:55:18.785" v="216"/>
          <ac:inkMkLst>
            <pc:docMk/>
            <pc:sldMk cId="2303502608" sldId="331"/>
            <ac:inkMk id="921" creationId="{14D19188-0F8A-F758-84C5-F6D3FCF150A3}"/>
          </ac:inkMkLst>
        </pc:inkChg>
        <pc:inkChg chg="add mod">
          <ac:chgData name="Kokchun Giang" userId="67e2125d-ec8c-4323-9653-9824a2ad815f" providerId="ADAL" clId="{066B0731-8B54-CF43-9BDD-D2EEB9663FC5}" dt="2024-01-26T15:55:18.785" v="216"/>
          <ac:inkMkLst>
            <pc:docMk/>
            <pc:sldMk cId="2303502608" sldId="331"/>
            <ac:inkMk id="922" creationId="{9B9F1030-7B9C-FF8A-962A-0611A68D9B1B}"/>
          </ac:inkMkLst>
        </pc:inkChg>
        <pc:inkChg chg="add mod">
          <ac:chgData name="Kokchun Giang" userId="67e2125d-ec8c-4323-9653-9824a2ad815f" providerId="ADAL" clId="{066B0731-8B54-CF43-9BDD-D2EEB9663FC5}" dt="2024-01-26T15:55:18.785" v="216"/>
          <ac:inkMkLst>
            <pc:docMk/>
            <pc:sldMk cId="2303502608" sldId="331"/>
            <ac:inkMk id="923" creationId="{47CC8508-EE78-B60A-55DF-95A7EC9C5736}"/>
          </ac:inkMkLst>
        </pc:inkChg>
        <pc:inkChg chg="add mod">
          <ac:chgData name="Kokchun Giang" userId="67e2125d-ec8c-4323-9653-9824a2ad815f" providerId="ADAL" clId="{066B0731-8B54-CF43-9BDD-D2EEB9663FC5}" dt="2024-01-26T15:55:18.785" v="216"/>
          <ac:inkMkLst>
            <pc:docMk/>
            <pc:sldMk cId="2303502608" sldId="331"/>
            <ac:inkMk id="924" creationId="{0E9722DD-F97C-5E64-7FA7-83B6552E471B}"/>
          </ac:inkMkLst>
        </pc:inkChg>
        <pc:inkChg chg="add mod">
          <ac:chgData name="Kokchun Giang" userId="67e2125d-ec8c-4323-9653-9824a2ad815f" providerId="ADAL" clId="{066B0731-8B54-CF43-9BDD-D2EEB9663FC5}" dt="2024-01-26T15:55:18.785" v="216"/>
          <ac:inkMkLst>
            <pc:docMk/>
            <pc:sldMk cId="2303502608" sldId="331"/>
            <ac:inkMk id="925" creationId="{7D57559E-4987-8D6F-9D5C-7484474CF307}"/>
          </ac:inkMkLst>
        </pc:inkChg>
        <pc:inkChg chg="add mod">
          <ac:chgData name="Kokchun Giang" userId="67e2125d-ec8c-4323-9653-9824a2ad815f" providerId="ADAL" clId="{066B0731-8B54-CF43-9BDD-D2EEB9663FC5}" dt="2024-01-26T15:55:18.785" v="216"/>
          <ac:inkMkLst>
            <pc:docMk/>
            <pc:sldMk cId="2303502608" sldId="331"/>
            <ac:inkMk id="927" creationId="{C091F0F0-3891-461D-998A-DBBEC4FF7064}"/>
          </ac:inkMkLst>
        </pc:inkChg>
        <pc:inkChg chg="add mod">
          <ac:chgData name="Kokchun Giang" userId="67e2125d-ec8c-4323-9653-9824a2ad815f" providerId="ADAL" clId="{066B0731-8B54-CF43-9BDD-D2EEB9663FC5}" dt="2024-01-26T15:59:20.417" v="359"/>
          <ac:inkMkLst>
            <pc:docMk/>
            <pc:sldMk cId="2303502608" sldId="331"/>
            <ac:inkMk id="928" creationId="{8F268117-52BC-FA60-B944-F7A898C13660}"/>
          </ac:inkMkLst>
        </pc:inkChg>
        <pc:inkChg chg="add mod">
          <ac:chgData name="Kokchun Giang" userId="67e2125d-ec8c-4323-9653-9824a2ad815f" providerId="ADAL" clId="{066B0731-8B54-CF43-9BDD-D2EEB9663FC5}" dt="2024-01-26T15:59:20.417" v="359"/>
          <ac:inkMkLst>
            <pc:docMk/>
            <pc:sldMk cId="2303502608" sldId="331"/>
            <ac:inkMk id="929" creationId="{72C54A6A-FBA7-7AB7-A423-400184DA04AF}"/>
          </ac:inkMkLst>
        </pc:inkChg>
        <pc:inkChg chg="add mod">
          <ac:chgData name="Kokchun Giang" userId="67e2125d-ec8c-4323-9653-9824a2ad815f" providerId="ADAL" clId="{066B0731-8B54-CF43-9BDD-D2EEB9663FC5}" dt="2024-01-26T15:59:25.887" v="364"/>
          <ac:inkMkLst>
            <pc:docMk/>
            <pc:sldMk cId="2303502608" sldId="331"/>
            <ac:inkMk id="931" creationId="{9F5DFA37-56DD-6D17-626E-9A6352EEEB1A}"/>
          </ac:inkMkLst>
        </pc:inkChg>
        <pc:inkChg chg="add mod">
          <ac:chgData name="Kokchun Giang" userId="67e2125d-ec8c-4323-9653-9824a2ad815f" providerId="ADAL" clId="{066B0731-8B54-CF43-9BDD-D2EEB9663FC5}" dt="2024-01-26T15:59:25.887" v="364"/>
          <ac:inkMkLst>
            <pc:docMk/>
            <pc:sldMk cId="2303502608" sldId="331"/>
            <ac:inkMk id="932" creationId="{2BD36024-E7B9-EED2-D59F-B12C4763ED19}"/>
          </ac:inkMkLst>
        </pc:inkChg>
        <pc:inkChg chg="add mod">
          <ac:chgData name="Kokchun Giang" userId="67e2125d-ec8c-4323-9653-9824a2ad815f" providerId="ADAL" clId="{066B0731-8B54-CF43-9BDD-D2EEB9663FC5}" dt="2024-01-26T15:59:25.887" v="364"/>
          <ac:inkMkLst>
            <pc:docMk/>
            <pc:sldMk cId="2303502608" sldId="331"/>
            <ac:inkMk id="933" creationId="{5676A7CC-76CA-CB62-054A-140660454F1B}"/>
          </ac:inkMkLst>
        </pc:inkChg>
        <pc:inkChg chg="add mod">
          <ac:chgData name="Kokchun Giang" userId="67e2125d-ec8c-4323-9653-9824a2ad815f" providerId="ADAL" clId="{066B0731-8B54-CF43-9BDD-D2EEB9663FC5}" dt="2024-01-26T15:59:25.887" v="364"/>
          <ac:inkMkLst>
            <pc:docMk/>
            <pc:sldMk cId="2303502608" sldId="331"/>
            <ac:inkMk id="934" creationId="{510922FA-E448-2E32-03C8-22E5F0C58416}"/>
          </ac:inkMkLst>
        </pc:inkChg>
        <pc:inkChg chg="add mod">
          <ac:chgData name="Kokchun Giang" userId="67e2125d-ec8c-4323-9653-9824a2ad815f" providerId="ADAL" clId="{066B0731-8B54-CF43-9BDD-D2EEB9663FC5}" dt="2024-01-26T15:59:34.801" v="374"/>
          <ac:inkMkLst>
            <pc:docMk/>
            <pc:sldMk cId="2303502608" sldId="331"/>
            <ac:inkMk id="938" creationId="{FB4AB3A3-DDE0-B8E2-3CB8-DE7B6553D23C}"/>
          </ac:inkMkLst>
        </pc:inkChg>
        <pc:inkChg chg="add mod">
          <ac:chgData name="Kokchun Giang" userId="67e2125d-ec8c-4323-9653-9824a2ad815f" providerId="ADAL" clId="{066B0731-8B54-CF43-9BDD-D2EEB9663FC5}" dt="2024-01-26T15:59:34.801" v="374"/>
          <ac:inkMkLst>
            <pc:docMk/>
            <pc:sldMk cId="2303502608" sldId="331"/>
            <ac:inkMk id="939" creationId="{13FD9BA3-58D9-639F-11DD-9E24CB812F60}"/>
          </ac:inkMkLst>
        </pc:inkChg>
        <pc:inkChg chg="add mod">
          <ac:chgData name="Kokchun Giang" userId="67e2125d-ec8c-4323-9653-9824a2ad815f" providerId="ADAL" clId="{066B0731-8B54-CF43-9BDD-D2EEB9663FC5}" dt="2024-01-26T15:59:34.801" v="374"/>
          <ac:inkMkLst>
            <pc:docMk/>
            <pc:sldMk cId="2303502608" sldId="331"/>
            <ac:inkMk id="940" creationId="{5444E18D-027C-FC0C-4A86-1A01BF2CCD90}"/>
          </ac:inkMkLst>
        </pc:inkChg>
        <pc:inkChg chg="add mod">
          <ac:chgData name="Kokchun Giang" userId="67e2125d-ec8c-4323-9653-9824a2ad815f" providerId="ADAL" clId="{066B0731-8B54-CF43-9BDD-D2EEB9663FC5}" dt="2024-01-26T15:55:25.125" v="227"/>
          <ac:inkMkLst>
            <pc:docMk/>
            <pc:sldMk cId="2303502608" sldId="331"/>
            <ac:inkMk id="941" creationId="{ABE9813B-E9F8-95C7-DECA-A7B93877256A}"/>
          </ac:inkMkLst>
        </pc:inkChg>
        <pc:inkChg chg="add mod">
          <ac:chgData name="Kokchun Giang" userId="67e2125d-ec8c-4323-9653-9824a2ad815f" providerId="ADAL" clId="{066B0731-8B54-CF43-9BDD-D2EEB9663FC5}" dt="2024-01-26T15:59:34.801" v="374"/>
          <ac:inkMkLst>
            <pc:docMk/>
            <pc:sldMk cId="2303502608" sldId="331"/>
            <ac:inkMk id="942" creationId="{39BC6B7C-0CAB-305C-FBAB-FD6F8E47762C}"/>
          </ac:inkMkLst>
        </pc:inkChg>
        <pc:inkChg chg="add mod">
          <ac:chgData name="Kokchun Giang" userId="67e2125d-ec8c-4323-9653-9824a2ad815f" providerId="ADAL" clId="{066B0731-8B54-CF43-9BDD-D2EEB9663FC5}" dt="2024-01-26T15:55:25.125" v="227"/>
          <ac:inkMkLst>
            <pc:docMk/>
            <pc:sldMk cId="2303502608" sldId="331"/>
            <ac:inkMk id="943" creationId="{5A619F29-9784-BAC9-DAC4-BA17AA0B24BC}"/>
          </ac:inkMkLst>
        </pc:inkChg>
        <pc:inkChg chg="add mod">
          <ac:chgData name="Kokchun Giang" userId="67e2125d-ec8c-4323-9653-9824a2ad815f" providerId="ADAL" clId="{066B0731-8B54-CF43-9BDD-D2EEB9663FC5}" dt="2024-01-26T15:59:34.801" v="374"/>
          <ac:inkMkLst>
            <pc:docMk/>
            <pc:sldMk cId="2303502608" sldId="331"/>
            <ac:inkMk id="944" creationId="{B6AC5BF3-8AB0-26DB-A4CB-D1E7044EA747}"/>
          </ac:inkMkLst>
        </pc:inkChg>
        <pc:inkChg chg="add mod">
          <ac:chgData name="Kokchun Giang" userId="67e2125d-ec8c-4323-9653-9824a2ad815f" providerId="ADAL" clId="{066B0731-8B54-CF43-9BDD-D2EEB9663FC5}" dt="2024-01-26T15:59:34.801" v="374"/>
          <ac:inkMkLst>
            <pc:docMk/>
            <pc:sldMk cId="2303502608" sldId="331"/>
            <ac:inkMk id="945" creationId="{2C5B22C5-6353-5CD5-3C0E-4B944CA98633}"/>
          </ac:inkMkLst>
        </pc:inkChg>
        <pc:inkChg chg="add mod">
          <ac:chgData name="Kokchun Giang" userId="67e2125d-ec8c-4323-9653-9824a2ad815f" providerId="ADAL" clId="{066B0731-8B54-CF43-9BDD-D2EEB9663FC5}" dt="2024-01-26T16:05:30.499" v="621"/>
          <ac:inkMkLst>
            <pc:docMk/>
            <pc:sldMk cId="2303502608" sldId="331"/>
            <ac:inkMk id="946" creationId="{9957D466-42EC-0F31-6052-D6A0C570247D}"/>
          </ac:inkMkLst>
        </pc:inkChg>
        <pc:inkChg chg="add mod">
          <ac:chgData name="Kokchun Giang" userId="67e2125d-ec8c-4323-9653-9824a2ad815f" providerId="ADAL" clId="{066B0731-8B54-CF43-9BDD-D2EEB9663FC5}" dt="2024-01-26T15:59:34.801" v="374"/>
          <ac:inkMkLst>
            <pc:docMk/>
            <pc:sldMk cId="2303502608" sldId="331"/>
            <ac:inkMk id="947" creationId="{1B8A20CC-645E-779C-89F4-C8F515C2CCB9}"/>
          </ac:inkMkLst>
        </pc:inkChg>
        <pc:inkChg chg="add mod">
          <ac:chgData name="Kokchun Giang" userId="67e2125d-ec8c-4323-9653-9824a2ad815f" providerId="ADAL" clId="{066B0731-8B54-CF43-9BDD-D2EEB9663FC5}" dt="2024-01-26T15:59:34.801" v="374"/>
          <ac:inkMkLst>
            <pc:docMk/>
            <pc:sldMk cId="2303502608" sldId="331"/>
            <ac:inkMk id="948" creationId="{BE4C0AEA-81CE-0AED-326D-0D50618A90B2}"/>
          </ac:inkMkLst>
        </pc:inkChg>
        <pc:inkChg chg="add mod">
          <ac:chgData name="Kokchun Giang" userId="67e2125d-ec8c-4323-9653-9824a2ad815f" providerId="ADAL" clId="{066B0731-8B54-CF43-9BDD-D2EEB9663FC5}" dt="2024-01-26T15:59:47.604" v="383"/>
          <ac:inkMkLst>
            <pc:docMk/>
            <pc:sldMk cId="2303502608" sldId="331"/>
            <ac:inkMk id="950" creationId="{7553CFB7-E13A-353C-6A15-6E97C7B462C2}"/>
          </ac:inkMkLst>
        </pc:inkChg>
        <pc:inkChg chg="add mod">
          <ac:chgData name="Kokchun Giang" userId="67e2125d-ec8c-4323-9653-9824a2ad815f" providerId="ADAL" clId="{066B0731-8B54-CF43-9BDD-D2EEB9663FC5}" dt="2024-01-26T15:55:25.125" v="227"/>
          <ac:inkMkLst>
            <pc:docMk/>
            <pc:sldMk cId="2303502608" sldId="331"/>
            <ac:inkMk id="951" creationId="{0D55A9D1-296E-44CF-CD0B-6AF9A649F45C}"/>
          </ac:inkMkLst>
        </pc:inkChg>
        <pc:inkChg chg="add mod">
          <ac:chgData name="Kokchun Giang" userId="67e2125d-ec8c-4323-9653-9824a2ad815f" providerId="ADAL" clId="{066B0731-8B54-CF43-9BDD-D2EEB9663FC5}" dt="2024-01-26T15:55:25.125" v="227"/>
          <ac:inkMkLst>
            <pc:docMk/>
            <pc:sldMk cId="2303502608" sldId="331"/>
            <ac:inkMk id="952" creationId="{6AF40460-3679-F2EB-4BB4-20EA3CD3E159}"/>
          </ac:inkMkLst>
        </pc:inkChg>
        <pc:inkChg chg="add mod">
          <ac:chgData name="Kokchun Giang" userId="67e2125d-ec8c-4323-9653-9824a2ad815f" providerId="ADAL" clId="{066B0731-8B54-CF43-9BDD-D2EEB9663FC5}" dt="2024-01-26T15:59:47.604" v="383"/>
          <ac:inkMkLst>
            <pc:docMk/>
            <pc:sldMk cId="2303502608" sldId="331"/>
            <ac:inkMk id="953" creationId="{CE3842F5-9D22-8E44-3AD4-69266545D887}"/>
          </ac:inkMkLst>
        </pc:inkChg>
        <pc:inkChg chg="add mod">
          <ac:chgData name="Kokchun Giang" userId="67e2125d-ec8c-4323-9653-9824a2ad815f" providerId="ADAL" clId="{066B0731-8B54-CF43-9BDD-D2EEB9663FC5}" dt="2024-01-26T15:59:47.604" v="383"/>
          <ac:inkMkLst>
            <pc:docMk/>
            <pc:sldMk cId="2303502608" sldId="331"/>
            <ac:inkMk id="954" creationId="{98640A9C-736C-FED9-68EF-B311298CB9C4}"/>
          </ac:inkMkLst>
        </pc:inkChg>
        <pc:inkChg chg="add mod">
          <ac:chgData name="Kokchun Giang" userId="67e2125d-ec8c-4323-9653-9824a2ad815f" providerId="ADAL" clId="{066B0731-8B54-CF43-9BDD-D2EEB9663FC5}" dt="2024-01-26T15:55:25.125" v="227"/>
          <ac:inkMkLst>
            <pc:docMk/>
            <pc:sldMk cId="2303502608" sldId="331"/>
            <ac:inkMk id="955" creationId="{09FCEC2D-0717-0FB8-3863-502436ECBAB3}"/>
          </ac:inkMkLst>
        </pc:inkChg>
        <pc:inkChg chg="add mod">
          <ac:chgData name="Kokchun Giang" userId="67e2125d-ec8c-4323-9653-9824a2ad815f" providerId="ADAL" clId="{066B0731-8B54-CF43-9BDD-D2EEB9663FC5}" dt="2024-01-26T15:59:47.604" v="383"/>
          <ac:inkMkLst>
            <pc:docMk/>
            <pc:sldMk cId="2303502608" sldId="331"/>
            <ac:inkMk id="956" creationId="{4927530C-E20F-3399-6CE9-A8FEB6D7264B}"/>
          </ac:inkMkLst>
        </pc:inkChg>
        <pc:inkChg chg="add mod">
          <ac:chgData name="Kokchun Giang" userId="67e2125d-ec8c-4323-9653-9824a2ad815f" providerId="ADAL" clId="{066B0731-8B54-CF43-9BDD-D2EEB9663FC5}" dt="2024-01-26T15:59:47.604" v="383"/>
          <ac:inkMkLst>
            <pc:docMk/>
            <pc:sldMk cId="2303502608" sldId="331"/>
            <ac:inkMk id="957" creationId="{FCC39CE8-DB79-8DA3-0548-9402292689F6}"/>
          </ac:inkMkLst>
        </pc:inkChg>
        <pc:inkChg chg="add mod">
          <ac:chgData name="Kokchun Giang" userId="67e2125d-ec8c-4323-9653-9824a2ad815f" providerId="ADAL" clId="{066B0731-8B54-CF43-9BDD-D2EEB9663FC5}" dt="2024-01-26T15:59:47.604" v="383"/>
          <ac:inkMkLst>
            <pc:docMk/>
            <pc:sldMk cId="2303502608" sldId="331"/>
            <ac:inkMk id="958" creationId="{9C0A9CB4-3097-C635-BA85-467E2DBF36DB}"/>
          </ac:inkMkLst>
        </pc:inkChg>
        <pc:inkChg chg="add mod">
          <ac:chgData name="Kokchun Giang" userId="67e2125d-ec8c-4323-9653-9824a2ad815f" providerId="ADAL" clId="{066B0731-8B54-CF43-9BDD-D2EEB9663FC5}" dt="2024-01-26T15:59:47.604" v="383"/>
          <ac:inkMkLst>
            <pc:docMk/>
            <pc:sldMk cId="2303502608" sldId="331"/>
            <ac:inkMk id="959" creationId="{608DE5CF-6136-CAF2-0998-06079D2367B0}"/>
          </ac:inkMkLst>
        </pc:inkChg>
        <pc:inkChg chg="add mod">
          <ac:chgData name="Kokchun Giang" userId="67e2125d-ec8c-4323-9653-9824a2ad815f" providerId="ADAL" clId="{066B0731-8B54-CF43-9BDD-D2EEB9663FC5}" dt="2024-01-26T16:05:30.499" v="621"/>
          <ac:inkMkLst>
            <pc:docMk/>
            <pc:sldMk cId="2303502608" sldId="331"/>
            <ac:inkMk id="960" creationId="{55DBAC06-9775-3493-13DC-928525829869}"/>
          </ac:inkMkLst>
        </pc:inkChg>
        <pc:inkChg chg="add mod">
          <ac:chgData name="Kokchun Giang" userId="67e2125d-ec8c-4323-9653-9824a2ad815f" providerId="ADAL" clId="{066B0731-8B54-CF43-9BDD-D2EEB9663FC5}" dt="2024-01-26T16:01:09.189" v="438"/>
          <ac:inkMkLst>
            <pc:docMk/>
            <pc:sldMk cId="2303502608" sldId="331"/>
            <ac:inkMk id="961" creationId="{B1E26419-A58A-FE22-E28A-B9F69FFECB14}"/>
          </ac:inkMkLst>
        </pc:inkChg>
        <pc:inkChg chg="add mod">
          <ac:chgData name="Kokchun Giang" userId="67e2125d-ec8c-4323-9653-9824a2ad815f" providerId="ADAL" clId="{066B0731-8B54-CF43-9BDD-D2EEB9663FC5}" dt="2024-01-26T16:01:09.189" v="438"/>
          <ac:inkMkLst>
            <pc:docMk/>
            <pc:sldMk cId="2303502608" sldId="331"/>
            <ac:inkMk id="962" creationId="{DF8EBEB1-C182-9D09-B7DC-831A1724FCE4}"/>
          </ac:inkMkLst>
        </pc:inkChg>
        <pc:inkChg chg="add mod">
          <ac:chgData name="Kokchun Giang" userId="67e2125d-ec8c-4323-9653-9824a2ad815f" providerId="ADAL" clId="{066B0731-8B54-CF43-9BDD-D2EEB9663FC5}" dt="2024-01-26T15:55:25.125" v="227"/>
          <ac:inkMkLst>
            <pc:docMk/>
            <pc:sldMk cId="2303502608" sldId="331"/>
            <ac:inkMk id="963" creationId="{D319DF60-EBC5-E4FF-DF1A-1FDFF9ED736D}"/>
          </ac:inkMkLst>
        </pc:inkChg>
        <pc:inkChg chg="add mod">
          <ac:chgData name="Kokchun Giang" userId="67e2125d-ec8c-4323-9653-9824a2ad815f" providerId="ADAL" clId="{066B0731-8B54-CF43-9BDD-D2EEB9663FC5}" dt="2024-01-26T16:01:20.003" v="453"/>
          <ac:inkMkLst>
            <pc:docMk/>
            <pc:sldMk cId="2303502608" sldId="331"/>
            <ac:inkMk id="965" creationId="{BA0B6967-6DB3-F1D9-038E-0324941579EC}"/>
          </ac:inkMkLst>
        </pc:inkChg>
        <pc:inkChg chg="add mod">
          <ac:chgData name="Kokchun Giang" userId="67e2125d-ec8c-4323-9653-9824a2ad815f" providerId="ADAL" clId="{066B0731-8B54-CF43-9BDD-D2EEB9663FC5}" dt="2024-01-26T16:01:20.003" v="453"/>
          <ac:inkMkLst>
            <pc:docMk/>
            <pc:sldMk cId="2303502608" sldId="331"/>
            <ac:inkMk id="966" creationId="{1A0DAE66-68FA-F89F-6003-C28280A3AFD4}"/>
          </ac:inkMkLst>
        </pc:inkChg>
        <pc:inkChg chg="add mod">
          <ac:chgData name="Kokchun Giang" userId="67e2125d-ec8c-4323-9653-9824a2ad815f" providerId="ADAL" clId="{066B0731-8B54-CF43-9BDD-D2EEB9663FC5}" dt="2024-01-26T16:01:20.003" v="453"/>
          <ac:inkMkLst>
            <pc:docMk/>
            <pc:sldMk cId="2303502608" sldId="331"/>
            <ac:inkMk id="967" creationId="{EC2F9AAB-0065-43DB-542B-4C9B9161D17D}"/>
          </ac:inkMkLst>
        </pc:inkChg>
        <pc:inkChg chg="add mod">
          <ac:chgData name="Kokchun Giang" userId="67e2125d-ec8c-4323-9653-9824a2ad815f" providerId="ADAL" clId="{066B0731-8B54-CF43-9BDD-D2EEB9663FC5}" dt="2024-01-26T16:01:20.003" v="453"/>
          <ac:inkMkLst>
            <pc:docMk/>
            <pc:sldMk cId="2303502608" sldId="331"/>
            <ac:inkMk id="968" creationId="{F9E9D85A-D95E-1FBB-19FC-6175DA05E8D8}"/>
          </ac:inkMkLst>
        </pc:inkChg>
        <pc:inkChg chg="add mod">
          <ac:chgData name="Kokchun Giang" userId="67e2125d-ec8c-4323-9653-9824a2ad815f" providerId="ADAL" clId="{066B0731-8B54-CF43-9BDD-D2EEB9663FC5}" dt="2024-01-26T16:05:30.499" v="621"/>
          <ac:inkMkLst>
            <pc:docMk/>
            <pc:sldMk cId="2303502608" sldId="331"/>
            <ac:inkMk id="969" creationId="{3A25147E-0FB0-56D5-F166-046B128670AF}"/>
          </ac:inkMkLst>
        </pc:inkChg>
        <pc:inkChg chg="add mod">
          <ac:chgData name="Kokchun Giang" userId="67e2125d-ec8c-4323-9653-9824a2ad815f" providerId="ADAL" clId="{066B0731-8B54-CF43-9BDD-D2EEB9663FC5}" dt="2024-01-26T15:55:25.125" v="227"/>
          <ac:inkMkLst>
            <pc:docMk/>
            <pc:sldMk cId="2303502608" sldId="331"/>
            <ac:inkMk id="970" creationId="{E8632473-85C3-3497-249E-E25E9BA429B0}"/>
          </ac:inkMkLst>
        </pc:inkChg>
        <pc:inkChg chg="add mod">
          <ac:chgData name="Kokchun Giang" userId="67e2125d-ec8c-4323-9653-9824a2ad815f" providerId="ADAL" clId="{066B0731-8B54-CF43-9BDD-D2EEB9663FC5}" dt="2024-01-26T16:01:20.003" v="453"/>
          <ac:inkMkLst>
            <pc:docMk/>
            <pc:sldMk cId="2303502608" sldId="331"/>
            <ac:inkMk id="971" creationId="{8514FECB-0911-A0DB-3B86-D271A799FCAE}"/>
          </ac:inkMkLst>
        </pc:inkChg>
        <pc:inkChg chg="add mod">
          <ac:chgData name="Kokchun Giang" userId="67e2125d-ec8c-4323-9653-9824a2ad815f" providerId="ADAL" clId="{066B0731-8B54-CF43-9BDD-D2EEB9663FC5}" dt="2024-01-26T15:55:25.125" v="227"/>
          <ac:inkMkLst>
            <pc:docMk/>
            <pc:sldMk cId="2303502608" sldId="331"/>
            <ac:inkMk id="972" creationId="{5B1A8E63-0320-1E58-7182-C932BAE54164}"/>
          </ac:inkMkLst>
        </pc:inkChg>
        <pc:inkChg chg="add mod">
          <ac:chgData name="Kokchun Giang" userId="67e2125d-ec8c-4323-9653-9824a2ad815f" providerId="ADAL" clId="{066B0731-8B54-CF43-9BDD-D2EEB9663FC5}" dt="2024-01-26T15:55:28.534" v="234"/>
          <ac:inkMkLst>
            <pc:docMk/>
            <pc:sldMk cId="2303502608" sldId="331"/>
            <ac:inkMk id="974" creationId="{666A5DB1-CF4B-B7DC-A732-9DB58143F919}"/>
          </ac:inkMkLst>
        </pc:inkChg>
        <pc:inkChg chg="add mod">
          <ac:chgData name="Kokchun Giang" userId="67e2125d-ec8c-4323-9653-9824a2ad815f" providerId="ADAL" clId="{066B0731-8B54-CF43-9BDD-D2EEB9663FC5}" dt="2024-01-26T15:55:28.534" v="234"/>
          <ac:inkMkLst>
            <pc:docMk/>
            <pc:sldMk cId="2303502608" sldId="331"/>
            <ac:inkMk id="975" creationId="{04406554-A57B-3B9F-D58B-9817737D8971}"/>
          </ac:inkMkLst>
        </pc:inkChg>
        <pc:inkChg chg="add mod">
          <ac:chgData name="Kokchun Giang" userId="67e2125d-ec8c-4323-9653-9824a2ad815f" providerId="ADAL" clId="{066B0731-8B54-CF43-9BDD-D2EEB9663FC5}" dt="2024-01-26T15:55:28.534" v="234"/>
          <ac:inkMkLst>
            <pc:docMk/>
            <pc:sldMk cId="2303502608" sldId="331"/>
            <ac:inkMk id="976" creationId="{C1BAC79F-B9DE-FD14-CA83-D7D848EF82B9}"/>
          </ac:inkMkLst>
        </pc:inkChg>
        <pc:inkChg chg="add mod">
          <ac:chgData name="Kokchun Giang" userId="67e2125d-ec8c-4323-9653-9824a2ad815f" providerId="ADAL" clId="{066B0731-8B54-CF43-9BDD-D2EEB9663FC5}" dt="2024-01-26T15:55:28.534" v="234"/>
          <ac:inkMkLst>
            <pc:docMk/>
            <pc:sldMk cId="2303502608" sldId="331"/>
            <ac:inkMk id="977" creationId="{A780EAA2-F239-3A67-79CE-2A1A5F626CC3}"/>
          </ac:inkMkLst>
        </pc:inkChg>
        <pc:inkChg chg="add mod">
          <ac:chgData name="Kokchun Giang" userId="67e2125d-ec8c-4323-9653-9824a2ad815f" providerId="ADAL" clId="{066B0731-8B54-CF43-9BDD-D2EEB9663FC5}" dt="2024-01-26T15:55:28.534" v="234"/>
          <ac:inkMkLst>
            <pc:docMk/>
            <pc:sldMk cId="2303502608" sldId="331"/>
            <ac:inkMk id="978" creationId="{93B2D913-0AC2-FCA4-4468-A7CC1998BBE7}"/>
          </ac:inkMkLst>
        </pc:inkChg>
        <pc:inkChg chg="add mod">
          <ac:chgData name="Kokchun Giang" userId="67e2125d-ec8c-4323-9653-9824a2ad815f" providerId="ADAL" clId="{066B0731-8B54-CF43-9BDD-D2EEB9663FC5}" dt="2024-01-26T15:55:28.534" v="234"/>
          <ac:inkMkLst>
            <pc:docMk/>
            <pc:sldMk cId="2303502608" sldId="331"/>
            <ac:inkMk id="979" creationId="{1C45CC1C-F601-3AB5-BD3B-B5A9F534E86F}"/>
          </ac:inkMkLst>
        </pc:inkChg>
        <pc:inkChg chg="add mod">
          <ac:chgData name="Kokchun Giang" userId="67e2125d-ec8c-4323-9653-9824a2ad815f" providerId="ADAL" clId="{066B0731-8B54-CF43-9BDD-D2EEB9663FC5}" dt="2024-01-26T15:55:34.809" v="241"/>
          <ac:inkMkLst>
            <pc:docMk/>
            <pc:sldMk cId="2303502608" sldId="331"/>
            <ac:inkMk id="981" creationId="{17054B62-B86F-082E-790E-FFAE11C39BE2}"/>
          </ac:inkMkLst>
        </pc:inkChg>
        <pc:inkChg chg="add mod">
          <ac:chgData name="Kokchun Giang" userId="67e2125d-ec8c-4323-9653-9824a2ad815f" providerId="ADAL" clId="{066B0731-8B54-CF43-9BDD-D2EEB9663FC5}" dt="2024-01-26T15:55:34.809" v="241"/>
          <ac:inkMkLst>
            <pc:docMk/>
            <pc:sldMk cId="2303502608" sldId="331"/>
            <ac:inkMk id="982" creationId="{AD0EF26D-3F37-0B2F-8FEC-D31C8488D502}"/>
          </ac:inkMkLst>
        </pc:inkChg>
        <pc:inkChg chg="add mod">
          <ac:chgData name="Kokchun Giang" userId="67e2125d-ec8c-4323-9653-9824a2ad815f" providerId="ADAL" clId="{066B0731-8B54-CF43-9BDD-D2EEB9663FC5}" dt="2024-01-26T15:55:34.809" v="241"/>
          <ac:inkMkLst>
            <pc:docMk/>
            <pc:sldMk cId="2303502608" sldId="331"/>
            <ac:inkMk id="983" creationId="{AA72F95E-3F1A-7CE4-5E45-6C86E743A07F}"/>
          </ac:inkMkLst>
        </pc:inkChg>
        <pc:inkChg chg="add mod">
          <ac:chgData name="Kokchun Giang" userId="67e2125d-ec8c-4323-9653-9824a2ad815f" providerId="ADAL" clId="{066B0731-8B54-CF43-9BDD-D2EEB9663FC5}" dt="2024-01-26T15:55:34.809" v="241"/>
          <ac:inkMkLst>
            <pc:docMk/>
            <pc:sldMk cId="2303502608" sldId="331"/>
            <ac:inkMk id="984" creationId="{80CA3683-A8B4-9FAF-3424-FE708800F0A1}"/>
          </ac:inkMkLst>
        </pc:inkChg>
        <pc:inkChg chg="add mod">
          <ac:chgData name="Kokchun Giang" userId="67e2125d-ec8c-4323-9653-9824a2ad815f" providerId="ADAL" clId="{066B0731-8B54-CF43-9BDD-D2EEB9663FC5}" dt="2024-01-26T15:55:34.809" v="241"/>
          <ac:inkMkLst>
            <pc:docMk/>
            <pc:sldMk cId="2303502608" sldId="331"/>
            <ac:inkMk id="985" creationId="{BAEC906D-EF72-85A2-5136-1367BE5B02E5}"/>
          </ac:inkMkLst>
        </pc:inkChg>
        <pc:inkChg chg="add mod">
          <ac:chgData name="Kokchun Giang" userId="67e2125d-ec8c-4323-9653-9824a2ad815f" providerId="ADAL" clId="{066B0731-8B54-CF43-9BDD-D2EEB9663FC5}" dt="2024-01-26T15:55:34.809" v="241"/>
          <ac:inkMkLst>
            <pc:docMk/>
            <pc:sldMk cId="2303502608" sldId="331"/>
            <ac:inkMk id="986" creationId="{C235A0D5-F371-13A4-E917-D5242E070B65}"/>
          </ac:inkMkLst>
        </pc:inkChg>
        <pc:inkChg chg="add mod">
          <ac:chgData name="Kokchun Giang" userId="67e2125d-ec8c-4323-9653-9824a2ad815f" providerId="ADAL" clId="{066B0731-8B54-CF43-9BDD-D2EEB9663FC5}" dt="2024-01-26T15:55:54.584" v="273"/>
          <ac:inkMkLst>
            <pc:docMk/>
            <pc:sldMk cId="2303502608" sldId="331"/>
            <ac:inkMk id="988" creationId="{1439CB4B-E308-B34E-B744-25719F3D2772}"/>
          </ac:inkMkLst>
        </pc:inkChg>
        <pc:inkChg chg="add mod">
          <ac:chgData name="Kokchun Giang" userId="67e2125d-ec8c-4323-9653-9824a2ad815f" providerId="ADAL" clId="{066B0731-8B54-CF43-9BDD-D2EEB9663FC5}" dt="2024-01-26T15:55:54.584" v="273"/>
          <ac:inkMkLst>
            <pc:docMk/>
            <pc:sldMk cId="2303502608" sldId="331"/>
            <ac:inkMk id="989" creationId="{DCA898F4-0887-FE2A-0643-BDD7F21E138B}"/>
          </ac:inkMkLst>
        </pc:inkChg>
        <pc:inkChg chg="add mod">
          <ac:chgData name="Kokchun Giang" userId="67e2125d-ec8c-4323-9653-9824a2ad815f" providerId="ADAL" clId="{066B0731-8B54-CF43-9BDD-D2EEB9663FC5}" dt="2024-01-26T15:55:54.584" v="273"/>
          <ac:inkMkLst>
            <pc:docMk/>
            <pc:sldMk cId="2303502608" sldId="331"/>
            <ac:inkMk id="990" creationId="{DE012A4C-0229-E4F4-53A0-2183059F25D3}"/>
          </ac:inkMkLst>
        </pc:inkChg>
        <pc:inkChg chg="add mod">
          <ac:chgData name="Kokchun Giang" userId="67e2125d-ec8c-4323-9653-9824a2ad815f" providerId="ADAL" clId="{066B0731-8B54-CF43-9BDD-D2EEB9663FC5}" dt="2024-01-26T15:55:54.584" v="273"/>
          <ac:inkMkLst>
            <pc:docMk/>
            <pc:sldMk cId="2303502608" sldId="331"/>
            <ac:inkMk id="991" creationId="{196618CE-87B8-4C86-085A-BEC080831241}"/>
          </ac:inkMkLst>
        </pc:inkChg>
        <pc:inkChg chg="add mod">
          <ac:chgData name="Kokchun Giang" userId="67e2125d-ec8c-4323-9653-9824a2ad815f" providerId="ADAL" clId="{066B0731-8B54-CF43-9BDD-D2EEB9663FC5}" dt="2024-01-26T15:55:54.584" v="273"/>
          <ac:inkMkLst>
            <pc:docMk/>
            <pc:sldMk cId="2303502608" sldId="331"/>
            <ac:inkMk id="992" creationId="{02393DEB-518C-AD4E-8F02-534F91578FD2}"/>
          </ac:inkMkLst>
        </pc:inkChg>
        <pc:inkChg chg="add mod">
          <ac:chgData name="Kokchun Giang" userId="67e2125d-ec8c-4323-9653-9824a2ad815f" providerId="ADAL" clId="{066B0731-8B54-CF43-9BDD-D2EEB9663FC5}" dt="2024-01-26T15:55:54.584" v="273"/>
          <ac:inkMkLst>
            <pc:docMk/>
            <pc:sldMk cId="2303502608" sldId="331"/>
            <ac:inkMk id="993" creationId="{716DE811-3B4F-B803-1B09-37AF89D1931F}"/>
          </ac:inkMkLst>
        </pc:inkChg>
        <pc:inkChg chg="add mod">
          <ac:chgData name="Kokchun Giang" userId="67e2125d-ec8c-4323-9653-9824a2ad815f" providerId="ADAL" clId="{066B0731-8B54-CF43-9BDD-D2EEB9663FC5}" dt="2024-01-26T15:55:54.584" v="273"/>
          <ac:inkMkLst>
            <pc:docMk/>
            <pc:sldMk cId="2303502608" sldId="331"/>
            <ac:inkMk id="994" creationId="{615DD394-A1B6-EB9C-56C9-5CBD433D1159}"/>
          </ac:inkMkLst>
        </pc:inkChg>
        <pc:inkChg chg="add mod">
          <ac:chgData name="Kokchun Giang" userId="67e2125d-ec8c-4323-9653-9824a2ad815f" providerId="ADAL" clId="{066B0731-8B54-CF43-9BDD-D2EEB9663FC5}" dt="2024-01-26T15:55:54.584" v="273"/>
          <ac:inkMkLst>
            <pc:docMk/>
            <pc:sldMk cId="2303502608" sldId="331"/>
            <ac:inkMk id="995" creationId="{9C853FE0-8994-57CB-CBFF-E85A58B12C64}"/>
          </ac:inkMkLst>
        </pc:inkChg>
        <pc:inkChg chg="add mod">
          <ac:chgData name="Kokchun Giang" userId="67e2125d-ec8c-4323-9653-9824a2ad815f" providerId="ADAL" clId="{066B0731-8B54-CF43-9BDD-D2EEB9663FC5}" dt="2024-01-26T16:01:20.003" v="453"/>
          <ac:inkMkLst>
            <pc:docMk/>
            <pc:sldMk cId="2303502608" sldId="331"/>
            <ac:inkMk id="996" creationId="{06417A51-1A1C-54BA-A14C-55A7C84C347F}"/>
          </ac:inkMkLst>
        </pc:inkChg>
        <pc:inkChg chg="add mod">
          <ac:chgData name="Kokchun Giang" userId="67e2125d-ec8c-4323-9653-9824a2ad815f" providerId="ADAL" clId="{066B0731-8B54-CF43-9BDD-D2EEB9663FC5}" dt="2024-01-26T15:55:54.584" v="273"/>
          <ac:inkMkLst>
            <pc:docMk/>
            <pc:sldMk cId="2303502608" sldId="331"/>
            <ac:inkMk id="997" creationId="{49FE64F4-9EE0-EDBA-B55F-C9EE13B687DD}"/>
          </ac:inkMkLst>
        </pc:inkChg>
        <pc:inkChg chg="add mod">
          <ac:chgData name="Kokchun Giang" userId="67e2125d-ec8c-4323-9653-9824a2ad815f" providerId="ADAL" clId="{066B0731-8B54-CF43-9BDD-D2EEB9663FC5}" dt="2024-01-26T15:55:54.584" v="273"/>
          <ac:inkMkLst>
            <pc:docMk/>
            <pc:sldMk cId="2303502608" sldId="331"/>
            <ac:inkMk id="999" creationId="{111A25C1-19E3-C942-81B9-DE55EB55F532}"/>
          </ac:inkMkLst>
        </pc:inkChg>
        <pc:inkChg chg="add mod">
          <ac:chgData name="Kokchun Giang" userId="67e2125d-ec8c-4323-9653-9824a2ad815f" providerId="ADAL" clId="{066B0731-8B54-CF43-9BDD-D2EEB9663FC5}" dt="2024-01-26T15:55:54.584" v="273"/>
          <ac:inkMkLst>
            <pc:docMk/>
            <pc:sldMk cId="2303502608" sldId="331"/>
            <ac:inkMk id="1000" creationId="{2DBFC326-D1D0-F53C-F8C1-A23B6B4EE3FD}"/>
          </ac:inkMkLst>
        </pc:inkChg>
        <pc:inkChg chg="add mod">
          <ac:chgData name="Kokchun Giang" userId="67e2125d-ec8c-4323-9653-9824a2ad815f" providerId="ADAL" clId="{066B0731-8B54-CF43-9BDD-D2EEB9663FC5}" dt="2024-01-26T15:55:54.584" v="273"/>
          <ac:inkMkLst>
            <pc:docMk/>
            <pc:sldMk cId="2303502608" sldId="331"/>
            <ac:inkMk id="1001" creationId="{B03F9FC9-17C7-DAA7-1113-FA0A6556FD8F}"/>
          </ac:inkMkLst>
        </pc:inkChg>
        <pc:inkChg chg="add mod">
          <ac:chgData name="Kokchun Giang" userId="67e2125d-ec8c-4323-9653-9824a2ad815f" providerId="ADAL" clId="{066B0731-8B54-CF43-9BDD-D2EEB9663FC5}" dt="2024-01-26T15:55:54.584" v="273"/>
          <ac:inkMkLst>
            <pc:docMk/>
            <pc:sldMk cId="2303502608" sldId="331"/>
            <ac:inkMk id="1002" creationId="{F0A7069D-4915-DD02-2244-0041413F0C62}"/>
          </ac:inkMkLst>
        </pc:inkChg>
        <pc:inkChg chg="add mod">
          <ac:chgData name="Kokchun Giang" userId="67e2125d-ec8c-4323-9653-9824a2ad815f" providerId="ADAL" clId="{066B0731-8B54-CF43-9BDD-D2EEB9663FC5}" dt="2024-01-26T15:55:54.584" v="273"/>
          <ac:inkMkLst>
            <pc:docMk/>
            <pc:sldMk cId="2303502608" sldId="331"/>
            <ac:inkMk id="1003" creationId="{6D1CE42F-2BE4-91D4-FB1D-40C8CFE6B35C}"/>
          </ac:inkMkLst>
        </pc:inkChg>
        <pc:inkChg chg="add mod">
          <ac:chgData name="Kokchun Giang" userId="67e2125d-ec8c-4323-9653-9824a2ad815f" providerId="ADAL" clId="{066B0731-8B54-CF43-9BDD-D2EEB9663FC5}" dt="2024-01-26T15:55:54.584" v="273"/>
          <ac:inkMkLst>
            <pc:docMk/>
            <pc:sldMk cId="2303502608" sldId="331"/>
            <ac:inkMk id="1004" creationId="{6DAF8AA3-C9D8-DBBF-E24B-56FAD7EB05AD}"/>
          </ac:inkMkLst>
        </pc:inkChg>
        <pc:inkChg chg="add mod">
          <ac:chgData name="Kokchun Giang" userId="67e2125d-ec8c-4323-9653-9824a2ad815f" providerId="ADAL" clId="{066B0731-8B54-CF43-9BDD-D2EEB9663FC5}" dt="2024-01-26T15:55:54.584" v="273"/>
          <ac:inkMkLst>
            <pc:docMk/>
            <pc:sldMk cId="2303502608" sldId="331"/>
            <ac:inkMk id="1005" creationId="{4DE6DCC7-93DD-DEA3-8422-F84232B24B31}"/>
          </ac:inkMkLst>
        </pc:inkChg>
        <pc:inkChg chg="add mod">
          <ac:chgData name="Kokchun Giang" userId="67e2125d-ec8c-4323-9653-9824a2ad815f" providerId="ADAL" clId="{066B0731-8B54-CF43-9BDD-D2EEB9663FC5}" dt="2024-01-26T15:55:54.584" v="273"/>
          <ac:inkMkLst>
            <pc:docMk/>
            <pc:sldMk cId="2303502608" sldId="331"/>
            <ac:inkMk id="1006" creationId="{31D5617D-847B-08D7-4AF7-2D41E3D8D736}"/>
          </ac:inkMkLst>
        </pc:inkChg>
        <pc:inkChg chg="add mod">
          <ac:chgData name="Kokchun Giang" userId="67e2125d-ec8c-4323-9653-9824a2ad815f" providerId="ADAL" clId="{066B0731-8B54-CF43-9BDD-D2EEB9663FC5}" dt="2024-01-26T15:55:54.584" v="273"/>
          <ac:inkMkLst>
            <pc:docMk/>
            <pc:sldMk cId="2303502608" sldId="331"/>
            <ac:inkMk id="1007" creationId="{9F97C0B8-93A1-1AAE-C946-BEA9FAD33CEF}"/>
          </ac:inkMkLst>
        </pc:inkChg>
        <pc:inkChg chg="add mod">
          <ac:chgData name="Kokchun Giang" userId="67e2125d-ec8c-4323-9653-9824a2ad815f" providerId="ADAL" clId="{066B0731-8B54-CF43-9BDD-D2EEB9663FC5}" dt="2024-01-26T15:55:54.584" v="273"/>
          <ac:inkMkLst>
            <pc:docMk/>
            <pc:sldMk cId="2303502608" sldId="331"/>
            <ac:inkMk id="1008" creationId="{5D5C9A30-6972-FD9A-54F5-A60F84733B12}"/>
          </ac:inkMkLst>
        </pc:inkChg>
        <pc:inkChg chg="add mod">
          <ac:chgData name="Kokchun Giang" userId="67e2125d-ec8c-4323-9653-9824a2ad815f" providerId="ADAL" clId="{066B0731-8B54-CF43-9BDD-D2EEB9663FC5}" dt="2024-01-26T15:55:54.584" v="273"/>
          <ac:inkMkLst>
            <pc:docMk/>
            <pc:sldMk cId="2303502608" sldId="331"/>
            <ac:inkMk id="1009" creationId="{D8764CDF-07BF-485B-44DF-C934DBB59BB7}"/>
          </ac:inkMkLst>
        </pc:inkChg>
        <pc:inkChg chg="add mod">
          <ac:chgData name="Kokchun Giang" userId="67e2125d-ec8c-4323-9653-9824a2ad815f" providerId="ADAL" clId="{066B0731-8B54-CF43-9BDD-D2EEB9663FC5}" dt="2024-01-26T15:55:54.584" v="273"/>
          <ac:inkMkLst>
            <pc:docMk/>
            <pc:sldMk cId="2303502608" sldId="331"/>
            <ac:inkMk id="1010" creationId="{82D64D21-8980-A469-CE77-5A743EC8E898}"/>
          </ac:inkMkLst>
        </pc:inkChg>
        <pc:inkChg chg="add mod">
          <ac:chgData name="Kokchun Giang" userId="67e2125d-ec8c-4323-9653-9824a2ad815f" providerId="ADAL" clId="{066B0731-8B54-CF43-9BDD-D2EEB9663FC5}" dt="2024-01-26T15:55:54.584" v="273"/>
          <ac:inkMkLst>
            <pc:docMk/>
            <pc:sldMk cId="2303502608" sldId="331"/>
            <ac:inkMk id="1011" creationId="{CAC40D78-3E06-C2AE-895F-DA0CF70CF908}"/>
          </ac:inkMkLst>
        </pc:inkChg>
        <pc:inkChg chg="add del mod">
          <ac:chgData name="Kokchun Giang" userId="67e2125d-ec8c-4323-9653-9824a2ad815f" providerId="ADAL" clId="{066B0731-8B54-CF43-9BDD-D2EEB9663FC5}" dt="2024-01-26T15:55:55.415" v="276" actId="9405"/>
          <ac:inkMkLst>
            <pc:docMk/>
            <pc:sldMk cId="2303502608" sldId="331"/>
            <ac:inkMk id="1013" creationId="{7B2F4755-DDEA-EA84-D838-03FCA67BE8D8}"/>
          </ac:inkMkLst>
        </pc:inkChg>
        <pc:inkChg chg="add mod">
          <ac:chgData name="Kokchun Giang" userId="67e2125d-ec8c-4323-9653-9824a2ad815f" providerId="ADAL" clId="{066B0731-8B54-CF43-9BDD-D2EEB9663FC5}" dt="2024-01-26T16:01:20.003" v="453"/>
          <ac:inkMkLst>
            <pc:docMk/>
            <pc:sldMk cId="2303502608" sldId="331"/>
            <ac:inkMk id="1013" creationId="{80BA91D9-A696-0E7F-2EFD-B06B3CE95AFA}"/>
          </ac:inkMkLst>
        </pc:inkChg>
        <pc:inkChg chg="add del mod">
          <ac:chgData name="Kokchun Giang" userId="67e2125d-ec8c-4323-9653-9824a2ad815f" providerId="ADAL" clId="{066B0731-8B54-CF43-9BDD-D2EEB9663FC5}" dt="2024-01-26T15:55:55.161" v="275" actId="9405"/>
          <ac:inkMkLst>
            <pc:docMk/>
            <pc:sldMk cId="2303502608" sldId="331"/>
            <ac:inkMk id="1014" creationId="{2610AA1F-DA62-10C7-DF08-95FCE45CFCEE}"/>
          </ac:inkMkLst>
        </pc:inkChg>
        <pc:inkChg chg="add mod">
          <ac:chgData name="Kokchun Giang" userId="67e2125d-ec8c-4323-9653-9824a2ad815f" providerId="ADAL" clId="{066B0731-8B54-CF43-9BDD-D2EEB9663FC5}" dt="2024-01-26T16:05:30.499" v="621"/>
          <ac:inkMkLst>
            <pc:docMk/>
            <pc:sldMk cId="2303502608" sldId="331"/>
            <ac:inkMk id="1014" creationId="{73C802B5-51D7-D0AF-EAB2-506236473C08}"/>
          </ac:inkMkLst>
        </pc:inkChg>
        <pc:inkChg chg="add mod">
          <ac:chgData name="Kokchun Giang" userId="67e2125d-ec8c-4323-9653-9824a2ad815f" providerId="ADAL" clId="{066B0731-8B54-CF43-9BDD-D2EEB9663FC5}" dt="2024-01-26T16:01:20.003" v="453"/>
          <ac:inkMkLst>
            <pc:docMk/>
            <pc:sldMk cId="2303502608" sldId="331"/>
            <ac:inkMk id="1015" creationId="{16E7F69C-646C-CA6E-A74C-7CB4D72F0E36}"/>
          </ac:inkMkLst>
        </pc:inkChg>
        <pc:inkChg chg="add del mod">
          <ac:chgData name="Kokchun Giang" userId="67e2125d-ec8c-4323-9653-9824a2ad815f" providerId="ADAL" clId="{066B0731-8B54-CF43-9BDD-D2EEB9663FC5}" dt="2024-01-26T15:55:54.941" v="274" actId="9405"/>
          <ac:inkMkLst>
            <pc:docMk/>
            <pc:sldMk cId="2303502608" sldId="331"/>
            <ac:inkMk id="1015" creationId="{29E845D9-84E0-2C18-A066-86B6CECB8E68}"/>
          </ac:inkMkLst>
        </pc:inkChg>
        <pc:inkChg chg="add del mod">
          <ac:chgData name="Kokchun Giang" userId="67e2125d-ec8c-4323-9653-9824a2ad815f" providerId="ADAL" clId="{066B0731-8B54-CF43-9BDD-D2EEB9663FC5}" dt="2024-01-26T15:55:54.584" v="273"/>
          <ac:inkMkLst>
            <pc:docMk/>
            <pc:sldMk cId="2303502608" sldId="331"/>
            <ac:inkMk id="1016" creationId="{15AE1EBF-00F2-211B-4976-385EF099F407}"/>
          </ac:inkMkLst>
        </pc:inkChg>
        <pc:inkChg chg="add mod">
          <ac:chgData name="Kokchun Giang" userId="67e2125d-ec8c-4323-9653-9824a2ad815f" providerId="ADAL" clId="{066B0731-8B54-CF43-9BDD-D2EEB9663FC5}" dt="2024-01-26T16:01:20.003" v="453"/>
          <ac:inkMkLst>
            <pc:docMk/>
            <pc:sldMk cId="2303502608" sldId="331"/>
            <ac:inkMk id="1016" creationId="{87D0ED8C-FAA0-9074-DEA5-484C5FA097CE}"/>
          </ac:inkMkLst>
        </pc:inkChg>
        <pc:inkChg chg="add mod">
          <ac:chgData name="Kokchun Giang" userId="67e2125d-ec8c-4323-9653-9824a2ad815f" providerId="ADAL" clId="{066B0731-8B54-CF43-9BDD-D2EEB9663FC5}" dt="2024-01-26T16:01:22.105" v="455"/>
          <ac:inkMkLst>
            <pc:docMk/>
            <pc:sldMk cId="2303502608" sldId="331"/>
            <ac:inkMk id="1017" creationId="{DAF3C38A-E978-CF1D-4A0B-492F22431B65}"/>
          </ac:inkMkLst>
        </pc:inkChg>
        <pc:inkChg chg="add mod">
          <ac:chgData name="Kokchun Giang" userId="67e2125d-ec8c-4323-9653-9824a2ad815f" providerId="ADAL" clId="{066B0731-8B54-CF43-9BDD-D2EEB9663FC5}" dt="2024-01-26T16:01:22.105" v="455"/>
          <ac:inkMkLst>
            <pc:docMk/>
            <pc:sldMk cId="2303502608" sldId="331"/>
            <ac:inkMk id="1018" creationId="{2F2B58C2-9291-FEA9-1BC8-2E5428575F6F}"/>
          </ac:inkMkLst>
        </pc:inkChg>
        <pc:inkChg chg="add mod">
          <ac:chgData name="Kokchun Giang" userId="67e2125d-ec8c-4323-9653-9824a2ad815f" providerId="ADAL" clId="{066B0731-8B54-CF43-9BDD-D2EEB9663FC5}" dt="2024-01-26T16:01:22.105" v="455"/>
          <ac:inkMkLst>
            <pc:docMk/>
            <pc:sldMk cId="2303502608" sldId="331"/>
            <ac:inkMk id="1019" creationId="{CA58B316-9E62-D39E-3DEA-5CE7AAD76DE4}"/>
          </ac:inkMkLst>
        </pc:inkChg>
        <pc:inkChg chg="add mod">
          <ac:chgData name="Kokchun Giang" userId="67e2125d-ec8c-4323-9653-9824a2ad815f" providerId="ADAL" clId="{066B0731-8B54-CF43-9BDD-D2EEB9663FC5}" dt="2024-01-26T16:01:22.105" v="455"/>
          <ac:inkMkLst>
            <pc:docMk/>
            <pc:sldMk cId="2303502608" sldId="331"/>
            <ac:inkMk id="1022" creationId="{EEA1D06F-657E-3589-6A26-918D53DAC307}"/>
          </ac:inkMkLst>
        </pc:inkChg>
        <pc:inkChg chg="add mod">
          <ac:chgData name="Kokchun Giang" userId="67e2125d-ec8c-4323-9653-9824a2ad815f" providerId="ADAL" clId="{066B0731-8B54-CF43-9BDD-D2EEB9663FC5}" dt="2024-01-26T16:02:54.382" v="531"/>
          <ac:inkMkLst>
            <pc:docMk/>
            <pc:sldMk cId="2303502608" sldId="331"/>
            <ac:inkMk id="1024" creationId="{0DAA91EC-E5CE-98F5-6A6E-9A4B8AB20B26}"/>
          </ac:inkMkLst>
        </pc:inkChg>
        <pc:inkChg chg="add mod">
          <ac:chgData name="Kokchun Giang" userId="67e2125d-ec8c-4323-9653-9824a2ad815f" providerId="ADAL" clId="{066B0731-8B54-CF43-9BDD-D2EEB9663FC5}" dt="2024-01-26T16:02:54.382" v="531"/>
          <ac:inkMkLst>
            <pc:docMk/>
            <pc:sldMk cId="2303502608" sldId="331"/>
            <ac:inkMk id="1025" creationId="{9E8080F8-859A-7339-DC58-937BA3F0E708}"/>
          </ac:inkMkLst>
        </pc:inkChg>
        <pc:inkChg chg="add mod">
          <ac:chgData name="Kokchun Giang" userId="67e2125d-ec8c-4323-9653-9824a2ad815f" providerId="ADAL" clId="{066B0731-8B54-CF43-9BDD-D2EEB9663FC5}" dt="2024-01-26T16:02:54.382" v="531"/>
          <ac:inkMkLst>
            <pc:docMk/>
            <pc:sldMk cId="2303502608" sldId="331"/>
            <ac:inkMk id="1026" creationId="{7B175D09-0F0A-FD8B-2B50-CCAD683F222D}"/>
          </ac:inkMkLst>
        </pc:inkChg>
        <pc:inkChg chg="add mod">
          <ac:chgData name="Kokchun Giang" userId="67e2125d-ec8c-4323-9653-9824a2ad815f" providerId="ADAL" clId="{066B0731-8B54-CF43-9BDD-D2EEB9663FC5}" dt="2024-01-26T16:02:54.382" v="531"/>
          <ac:inkMkLst>
            <pc:docMk/>
            <pc:sldMk cId="2303502608" sldId="331"/>
            <ac:inkMk id="1027" creationId="{3BA2DF5E-728C-672C-9D0F-C73319C91C28}"/>
          </ac:inkMkLst>
        </pc:inkChg>
        <pc:inkChg chg="add mod">
          <ac:chgData name="Kokchun Giang" userId="67e2125d-ec8c-4323-9653-9824a2ad815f" providerId="ADAL" clId="{066B0731-8B54-CF43-9BDD-D2EEB9663FC5}" dt="2024-01-26T16:02:54.382" v="531"/>
          <ac:inkMkLst>
            <pc:docMk/>
            <pc:sldMk cId="2303502608" sldId="331"/>
            <ac:inkMk id="1028" creationId="{837F507E-AB8E-0B3B-CE84-D04A25366122}"/>
          </ac:inkMkLst>
        </pc:inkChg>
        <pc:inkChg chg="add mod">
          <ac:chgData name="Kokchun Giang" userId="67e2125d-ec8c-4323-9653-9824a2ad815f" providerId="ADAL" clId="{066B0731-8B54-CF43-9BDD-D2EEB9663FC5}" dt="2024-01-26T16:02:54.382" v="531"/>
          <ac:inkMkLst>
            <pc:docMk/>
            <pc:sldMk cId="2303502608" sldId="331"/>
            <ac:inkMk id="1029" creationId="{9D8DAC4F-9C54-1750-EA5F-560B94B628AF}"/>
          </ac:inkMkLst>
        </pc:inkChg>
        <pc:inkChg chg="add mod">
          <ac:chgData name="Kokchun Giang" userId="67e2125d-ec8c-4323-9653-9824a2ad815f" providerId="ADAL" clId="{066B0731-8B54-CF43-9BDD-D2EEB9663FC5}" dt="2024-01-26T16:02:54.382" v="531"/>
          <ac:inkMkLst>
            <pc:docMk/>
            <pc:sldMk cId="2303502608" sldId="331"/>
            <ac:inkMk id="1030" creationId="{424CE9D6-5EC9-9BAC-AE92-97966E3CEDF2}"/>
          </ac:inkMkLst>
        </pc:inkChg>
        <pc:inkChg chg="add mod">
          <ac:chgData name="Kokchun Giang" userId="67e2125d-ec8c-4323-9653-9824a2ad815f" providerId="ADAL" clId="{066B0731-8B54-CF43-9BDD-D2EEB9663FC5}" dt="2024-01-26T16:02:54.382" v="531"/>
          <ac:inkMkLst>
            <pc:docMk/>
            <pc:sldMk cId="2303502608" sldId="331"/>
            <ac:inkMk id="1031" creationId="{7C6F7067-97D6-6DFD-FE56-8DDEA9FC5BEE}"/>
          </ac:inkMkLst>
        </pc:inkChg>
        <pc:inkChg chg="add mod">
          <ac:chgData name="Kokchun Giang" userId="67e2125d-ec8c-4323-9653-9824a2ad815f" providerId="ADAL" clId="{066B0731-8B54-CF43-9BDD-D2EEB9663FC5}" dt="2024-01-26T16:02:54.382" v="531"/>
          <ac:inkMkLst>
            <pc:docMk/>
            <pc:sldMk cId="2303502608" sldId="331"/>
            <ac:inkMk id="1032" creationId="{64F98CF4-A750-735F-97D3-637A6CD2D00A}"/>
          </ac:inkMkLst>
        </pc:inkChg>
        <pc:inkChg chg="add mod">
          <ac:chgData name="Kokchun Giang" userId="67e2125d-ec8c-4323-9653-9824a2ad815f" providerId="ADAL" clId="{066B0731-8B54-CF43-9BDD-D2EEB9663FC5}" dt="2024-01-26T16:02:54.382" v="531"/>
          <ac:inkMkLst>
            <pc:docMk/>
            <pc:sldMk cId="2303502608" sldId="331"/>
            <ac:inkMk id="1033" creationId="{CEF53A7D-E8DE-FAA2-DD25-D116C215EFB2}"/>
          </ac:inkMkLst>
        </pc:inkChg>
        <pc:inkChg chg="add mod">
          <ac:chgData name="Kokchun Giang" userId="67e2125d-ec8c-4323-9653-9824a2ad815f" providerId="ADAL" clId="{066B0731-8B54-CF43-9BDD-D2EEB9663FC5}" dt="2024-01-26T16:02:59.497" v="535"/>
          <ac:inkMkLst>
            <pc:docMk/>
            <pc:sldMk cId="2303502608" sldId="331"/>
            <ac:inkMk id="1035" creationId="{5491A8A8-36B9-8F69-4860-CDDF7E60D780}"/>
          </ac:inkMkLst>
        </pc:inkChg>
        <pc:inkChg chg="add mod">
          <ac:chgData name="Kokchun Giang" userId="67e2125d-ec8c-4323-9653-9824a2ad815f" providerId="ADAL" clId="{066B0731-8B54-CF43-9BDD-D2EEB9663FC5}" dt="2024-01-26T16:02:59.497" v="535"/>
          <ac:inkMkLst>
            <pc:docMk/>
            <pc:sldMk cId="2303502608" sldId="331"/>
            <ac:inkMk id="1036" creationId="{FE7DB4C5-DEF9-773D-8A28-ACEE94DD06AB}"/>
          </ac:inkMkLst>
        </pc:inkChg>
        <pc:inkChg chg="add mod">
          <ac:chgData name="Kokchun Giang" userId="67e2125d-ec8c-4323-9653-9824a2ad815f" providerId="ADAL" clId="{066B0731-8B54-CF43-9BDD-D2EEB9663FC5}" dt="2024-01-26T16:02:59.497" v="535"/>
          <ac:inkMkLst>
            <pc:docMk/>
            <pc:sldMk cId="2303502608" sldId="331"/>
            <ac:inkMk id="1037" creationId="{EE3B3109-F236-E3E4-CE97-1D9C04BC2771}"/>
          </ac:inkMkLst>
        </pc:inkChg>
        <pc:inkChg chg="add mod">
          <ac:chgData name="Kokchun Giang" userId="67e2125d-ec8c-4323-9653-9824a2ad815f" providerId="ADAL" clId="{066B0731-8B54-CF43-9BDD-D2EEB9663FC5}" dt="2024-01-26T16:03:42.405" v="542"/>
          <ac:inkMkLst>
            <pc:docMk/>
            <pc:sldMk cId="2303502608" sldId="331"/>
            <ac:inkMk id="1039" creationId="{03018326-9976-AF46-915A-B79CC7176D1D}"/>
          </ac:inkMkLst>
        </pc:inkChg>
        <pc:inkChg chg="add mod">
          <ac:chgData name="Kokchun Giang" userId="67e2125d-ec8c-4323-9653-9824a2ad815f" providerId="ADAL" clId="{066B0731-8B54-CF43-9BDD-D2EEB9663FC5}" dt="2024-01-26T16:03:42.405" v="542"/>
          <ac:inkMkLst>
            <pc:docMk/>
            <pc:sldMk cId="2303502608" sldId="331"/>
            <ac:inkMk id="1040" creationId="{55AD8993-D7A5-753A-C9AE-5CDF65325C05}"/>
          </ac:inkMkLst>
        </pc:inkChg>
        <pc:inkChg chg="add mod">
          <ac:chgData name="Kokchun Giang" userId="67e2125d-ec8c-4323-9653-9824a2ad815f" providerId="ADAL" clId="{066B0731-8B54-CF43-9BDD-D2EEB9663FC5}" dt="2024-01-26T16:03:42.405" v="542"/>
          <ac:inkMkLst>
            <pc:docMk/>
            <pc:sldMk cId="2303502608" sldId="331"/>
            <ac:inkMk id="1041" creationId="{75611625-47F0-CA6C-CC2C-B833903FF48C}"/>
          </ac:inkMkLst>
        </pc:inkChg>
        <pc:inkChg chg="add mod">
          <ac:chgData name="Kokchun Giang" userId="67e2125d-ec8c-4323-9653-9824a2ad815f" providerId="ADAL" clId="{066B0731-8B54-CF43-9BDD-D2EEB9663FC5}" dt="2024-01-26T16:03:42.405" v="542"/>
          <ac:inkMkLst>
            <pc:docMk/>
            <pc:sldMk cId="2303502608" sldId="331"/>
            <ac:inkMk id="1042" creationId="{DAF2624D-09CC-467C-CA05-13A0E2B09FF5}"/>
          </ac:inkMkLst>
        </pc:inkChg>
        <pc:inkChg chg="add mod">
          <ac:chgData name="Kokchun Giang" userId="67e2125d-ec8c-4323-9653-9824a2ad815f" providerId="ADAL" clId="{066B0731-8B54-CF43-9BDD-D2EEB9663FC5}" dt="2024-01-26T16:03:42.405" v="542"/>
          <ac:inkMkLst>
            <pc:docMk/>
            <pc:sldMk cId="2303502608" sldId="331"/>
            <ac:inkMk id="1043" creationId="{1E68D51F-A982-D990-F1A7-1C0D835F3F5C}"/>
          </ac:inkMkLst>
        </pc:inkChg>
        <pc:inkChg chg="add mod">
          <ac:chgData name="Kokchun Giang" userId="67e2125d-ec8c-4323-9653-9824a2ad815f" providerId="ADAL" clId="{066B0731-8B54-CF43-9BDD-D2EEB9663FC5}" dt="2024-01-26T16:03:42.405" v="542"/>
          <ac:inkMkLst>
            <pc:docMk/>
            <pc:sldMk cId="2303502608" sldId="331"/>
            <ac:inkMk id="1044" creationId="{89AE4AEC-5A07-5915-A875-36D4F3E896A5}"/>
          </ac:inkMkLst>
        </pc:inkChg>
        <pc:inkChg chg="add mod">
          <ac:chgData name="Kokchun Giang" userId="67e2125d-ec8c-4323-9653-9824a2ad815f" providerId="ADAL" clId="{066B0731-8B54-CF43-9BDD-D2EEB9663FC5}" dt="2024-01-26T16:03:49.470" v="547"/>
          <ac:inkMkLst>
            <pc:docMk/>
            <pc:sldMk cId="2303502608" sldId="331"/>
            <ac:inkMk id="1046" creationId="{285876E8-41E4-AAB9-A4B4-22821EF8FD7C}"/>
          </ac:inkMkLst>
        </pc:inkChg>
        <pc:inkChg chg="add mod">
          <ac:chgData name="Kokchun Giang" userId="67e2125d-ec8c-4323-9653-9824a2ad815f" providerId="ADAL" clId="{066B0731-8B54-CF43-9BDD-D2EEB9663FC5}" dt="2024-01-26T16:03:49.470" v="547"/>
          <ac:inkMkLst>
            <pc:docMk/>
            <pc:sldMk cId="2303502608" sldId="331"/>
            <ac:inkMk id="1047" creationId="{C9151C2F-3BFC-4478-F827-20C42CDD6948}"/>
          </ac:inkMkLst>
        </pc:inkChg>
        <pc:inkChg chg="add mod">
          <ac:chgData name="Kokchun Giang" userId="67e2125d-ec8c-4323-9653-9824a2ad815f" providerId="ADAL" clId="{066B0731-8B54-CF43-9BDD-D2EEB9663FC5}" dt="2024-01-26T16:03:49.470" v="547"/>
          <ac:inkMkLst>
            <pc:docMk/>
            <pc:sldMk cId="2303502608" sldId="331"/>
            <ac:inkMk id="1048" creationId="{DF4A463B-8392-6040-63AB-C3B0B2C08E2A}"/>
          </ac:inkMkLst>
        </pc:inkChg>
        <pc:inkChg chg="add mod">
          <ac:chgData name="Kokchun Giang" userId="67e2125d-ec8c-4323-9653-9824a2ad815f" providerId="ADAL" clId="{066B0731-8B54-CF43-9BDD-D2EEB9663FC5}" dt="2024-01-27T12:38:41.181" v="3014" actId="164"/>
          <ac:inkMkLst>
            <pc:docMk/>
            <pc:sldMk cId="2303502608" sldId="331"/>
            <ac:inkMk id="1049" creationId="{8EE1930B-6BB1-F7AE-F57A-E759D184617C}"/>
          </ac:inkMkLst>
        </pc:inkChg>
        <pc:inkChg chg="add mod">
          <ac:chgData name="Kokchun Giang" userId="67e2125d-ec8c-4323-9653-9824a2ad815f" providerId="ADAL" clId="{066B0731-8B54-CF43-9BDD-D2EEB9663FC5}" dt="2024-01-27T12:38:41.181" v="3014" actId="164"/>
          <ac:inkMkLst>
            <pc:docMk/>
            <pc:sldMk cId="2303502608" sldId="331"/>
            <ac:inkMk id="1051" creationId="{1C573D30-9730-3B10-6CD7-A765817AA01F}"/>
          </ac:inkMkLst>
        </pc:inkChg>
        <pc:inkChg chg="add mod">
          <ac:chgData name="Kokchun Giang" userId="67e2125d-ec8c-4323-9653-9824a2ad815f" providerId="ADAL" clId="{066B0731-8B54-CF43-9BDD-D2EEB9663FC5}" dt="2024-01-27T12:38:41.181" v="3014" actId="164"/>
          <ac:inkMkLst>
            <pc:docMk/>
            <pc:sldMk cId="2303502608" sldId="331"/>
            <ac:inkMk id="1052" creationId="{168EE99E-84E3-B6B9-A335-EDAAF782A996}"/>
          </ac:inkMkLst>
        </pc:inkChg>
        <pc:inkChg chg="add mod">
          <ac:chgData name="Kokchun Giang" userId="67e2125d-ec8c-4323-9653-9824a2ad815f" providerId="ADAL" clId="{066B0731-8B54-CF43-9BDD-D2EEB9663FC5}" dt="2024-01-26T16:03:55.991" v="557"/>
          <ac:inkMkLst>
            <pc:docMk/>
            <pc:sldMk cId="2303502608" sldId="331"/>
            <ac:inkMk id="1053" creationId="{1E292225-8C7E-88B0-ACB0-21A656589333}"/>
          </ac:inkMkLst>
        </pc:inkChg>
        <pc:inkChg chg="add mod">
          <ac:chgData name="Kokchun Giang" userId="67e2125d-ec8c-4323-9653-9824a2ad815f" providerId="ADAL" clId="{066B0731-8B54-CF43-9BDD-D2EEB9663FC5}" dt="2024-01-26T16:03:55.991" v="557"/>
          <ac:inkMkLst>
            <pc:docMk/>
            <pc:sldMk cId="2303502608" sldId="331"/>
            <ac:inkMk id="1054" creationId="{03C3E9E9-825C-6AB4-82E8-58AA0C47CA0A}"/>
          </ac:inkMkLst>
        </pc:inkChg>
        <pc:inkChg chg="add mod">
          <ac:chgData name="Kokchun Giang" userId="67e2125d-ec8c-4323-9653-9824a2ad815f" providerId="ADAL" clId="{066B0731-8B54-CF43-9BDD-D2EEB9663FC5}" dt="2024-01-26T16:03:55.991" v="557"/>
          <ac:inkMkLst>
            <pc:docMk/>
            <pc:sldMk cId="2303502608" sldId="331"/>
            <ac:inkMk id="1055" creationId="{719610B4-E951-E7B0-9D83-9E7D8737010C}"/>
          </ac:inkMkLst>
        </pc:inkChg>
        <pc:inkChg chg="add mod">
          <ac:chgData name="Kokchun Giang" userId="67e2125d-ec8c-4323-9653-9824a2ad815f" providerId="ADAL" clId="{066B0731-8B54-CF43-9BDD-D2EEB9663FC5}" dt="2024-01-26T16:03:55.991" v="557"/>
          <ac:inkMkLst>
            <pc:docMk/>
            <pc:sldMk cId="2303502608" sldId="331"/>
            <ac:inkMk id="1056" creationId="{1F9F811B-525F-AFD0-778A-251041A5524F}"/>
          </ac:inkMkLst>
        </pc:inkChg>
        <pc:inkChg chg="add mod">
          <ac:chgData name="Kokchun Giang" userId="67e2125d-ec8c-4323-9653-9824a2ad815f" providerId="ADAL" clId="{066B0731-8B54-CF43-9BDD-D2EEB9663FC5}" dt="2024-01-26T16:03:55.991" v="557"/>
          <ac:inkMkLst>
            <pc:docMk/>
            <pc:sldMk cId="2303502608" sldId="331"/>
            <ac:inkMk id="1057" creationId="{CCF3C545-8502-1F6E-4688-23DEC8083D4C}"/>
          </ac:inkMkLst>
        </pc:inkChg>
        <pc:inkChg chg="add mod">
          <ac:chgData name="Kokchun Giang" userId="67e2125d-ec8c-4323-9653-9824a2ad815f" providerId="ADAL" clId="{066B0731-8B54-CF43-9BDD-D2EEB9663FC5}" dt="2024-01-26T16:03:55.991" v="557"/>
          <ac:inkMkLst>
            <pc:docMk/>
            <pc:sldMk cId="2303502608" sldId="331"/>
            <ac:inkMk id="1058" creationId="{F838293F-593B-1F31-1E17-15418EB0CFBD}"/>
          </ac:inkMkLst>
        </pc:inkChg>
        <pc:inkChg chg="add mod">
          <ac:chgData name="Kokchun Giang" userId="67e2125d-ec8c-4323-9653-9824a2ad815f" providerId="ADAL" clId="{066B0731-8B54-CF43-9BDD-D2EEB9663FC5}" dt="2024-01-26T16:03:55.991" v="557"/>
          <ac:inkMkLst>
            <pc:docMk/>
            <pc:sldMk cId="2303502608" sldId="331"/>
            <ac:inkMk id="1059" creationId="{345A97E2-B353-DA51-77EF-AB5036226756}"/>
          </ac:inkMkLst>
        </pc:inkChg>
        <pc:inkChg chg="add mod">
          <ac:chgData name="Kokchun Giang" userId="67e2125d-ec8c-4323-9653-9824a2ad815f" providerId="ADAL" clId="{066B0731-8B54-CF43-9BDD-D2EEB9663FC5}" dt="2024-01-26T16:05:38.444" v="631"/>
          <ac:inkMkLst>
            <pc:docMk/>
            <pc:sldMk cId="2303502608" sldId="331"/>
            <ac:inkMk id="1062" creationId="{1651F62C-11C8-225E-AC0C-F1B5A08FFDF6}"/>
          </ac:inkMkLst>
        </pc:inkChg>
        <pc:inkChg chg="add del mod">
          <ac:chgData name="Kokchun Giang" userId="67e2125d-ec8c-4323-9653-9824a2ad815f" providerId="ADAL" clId="{066B0731-8B54-CF43-9BDD-D2EEB9663FC5}" dt="2024-01-26T16:04:18.259" v="569" actId="9405"/>
          <ac:inkMkLst>
            <pc:docMk/>
            <pc:sldMk cId="2303502608" sldId="331"/>
            <ac:inkMk id="1062" creationId="{3236BA84-CB13-8581-3FEA-2497D2229B3E}"/>
          </ac:inkMkLst>
        </pc:inkChg>
        <pc:inkChg chg="add del mod">
          <ac:chgData name="Kokchun Giang" userId="67e2125d-ec8c-4323-9653-9824a2ad815f" providerId="ADAL" clId="{066B0731-8B54-CF43-9BDD-D2EEB9663FC5}" dt="2024-01-26T16:04:17.797" v="568" actId="9405"/>
          <ac:inkMkLst>
            <pc:docMk/>
            <pc:sldMk cId="2303502608" sldId="331"/>
            <ac:inkMk id="1063" creationId="{20191E5A-6488-1762-29A2-FDECCFFB5FED}"/>
          </ac:inkMkLst>
        </pc:inkChg>
        <pc:inkChg chg="add mod">
          <ac:chgData name="Kokchun Giang" userId="67e2125d-ec8c-4323-9653-9824a2ad815f" providerId="ADAL" clId="{066B0731-8B54-CF43-9BDD-D2EEB9663FC5}" dt="2024-01-26T16:05:38.444" v="631"/>
          <ac:inkMkLst>
            <pc:docMk/>
            <pc:sldMk cId="2303502608" sldId="331"/>
            <ac:inkMk id="1063" creationId="{E8B2680C-ED3B-4860-B266-8145F5A62F1B}"/>
          </ac:inkMkLst>
        </pc:inkChg>
        <pc:inkChg chg="add del mod">
          <ac:chgData name="Kokchun Giang" userId="67e2125d-ec8c-4323-9653-9824a2ad815f" providerId="ADAL" clId="{066B0731-8B54-CF43-9BDD-D2EEB9663FC5}" dt="2024-01-26T16:04:17.541" v="567" actId="9405"/>
          <ac:inkMkLst>
            <pc:docMk/>
            <pc:sldMk cId="2303502608" sldId="331"/>
            <ac:inkMk id="1064" creationId="{2012F362-D995-2480-1FC6-E04B431074BC}"/>
          </ac:inkMkLst>
        </pc:inkChg>
        <pc:inkChg chg="add mod">
          <ac:chgData name="Kokchun Giang" userId="67e2125d-ec8c-4323-9653-9824a2ad815f" providerId="ADAL" clId="{066B0731-8B54-CF43-9BDD-D2EEB9663FC5}" dt="2024-01-26T16:05:38.444" v="631"/>
          <ac:inkMkLst>
            <pc:docMk/>
            <pc:sldMk cId="2303502608" sldId="331"/>
            <ac:inkMk id="1064" creationId="{47BFF2F6-2B4D-7E31-387F-FB616D88EA2C}"/>
          </ac:inkMkLst>
        </pc:inkChg>
        <pc:inkChg chg="add mod">
          <ac:chgData name="Kokchun Giang" userId="67e2125d-ec8c-4323-9653-9824a2ad815f" providerId="ADAL" clId="{066B0731-8B54-CF43-9BDD-D2EEB9663FC5}" dt="2024-01-26T16:05:38.444" v="631"/>
          <ac:inkMkLst>
            <pc:docMk/>
            <pc:sldMk cId="2303502608" sldId="331"/>
            <ac:inkMk id="1065" creationId="{4AA6F273-5EC1-F810-9CED-7B59F479CBD6}"/>
          </ac:inkMkLst>
        </pc:inkChg>
        <pc:inkChg chg="add del mod">
          <ac:chgData name="Kokchun Giang" userId="67e2125d-ec8c-4323-9653-9824a2ad815f" providerId="ADAL" clId="{066B0731-8B54-CF43-9BDD-D2EEB9663FC5}" dt="2024-01-26T16:04:17.344" v="566" actId="9405"/>
          <ac:inkMkLst>
            <pc:docMk/>
            <pc:sldMk cId="2303502608" sldId="331"/>
            <ac:inkMk id="1065" creationId="{6F211F75-6200-FB3C-9C6A-DF7210922891}"/>
          </ac:inkMkLst>
        </pc:inkChg>
        <pc:inkChg chg="add del mod">
          <ac:chgData name="Kokchun Giang" userId="67e2125d-ec8c-4323-9653-9824a2ad815f" providerId="ADAL" clId="{066B0731-8B54-CF43-9BDD-D2EEB9663FC5}" dt="2024-01-26T16:04:16.880" v="565"/>
          <ac:inkMkLst>
            <pc:docMk/>
            <pc:sldMk cId="2303502608" sldId="331"/>
            <ac:inkMk id="1066" creationId="{0E7F0C72-A2BE-A200-8574-85AD8D17D7D0}"/>
          </ac:inkMkLst>
        </pc:inkChg>
        <pc:inkChg chg="add mod">
          <ac:chgData name="Kokchun Giang" userId="67e2125d-ec8c-4323-9653-9824a2ad815f" providerId="ADAL" clId="{066B0731-8B54-CF43-9BDD-D2EEB9663FC5}" dt="2024-01-26T16:08:20.206" v="678"/>
          <ac:inkMkLst>
            <pc:docMk/>
            <pc:sldMk cId="2303502608" sldId="331"/>
            <ac:inkMk id="1066" creationId="{80E30F8D-C409-D6CC-025A-67966BDDB6AD}"/>
          </ac:inkMkLst>
        </pc:inkChg>
        <pc:inkChg chg="add mod">
          <ac:chgData name="Kokchun Giang" userId="67e2125d-ec8c-4323-9653-9824a2ad815f" providerId="ADAL" clId="{066B0731-8B54-CF43-9BDD-D2EEB9663FC5}" dt="2024-01-26T16:05:38.444" v="631"/>
          <ac:inkMkLst>
            <pc:docMk/>
            <pc:sldMk cId="2303502608" sldId="331"/>
            <ac:inkMk id="1067" creationId="{6FBE6B9E-225D-1907-4107-2D691FE03DAB}"/>
          </ac:inkMkLst>
        </pc:inkChg>
        <pc:inkChg chg="add mod">
          <ac:chgData name="Kokchun Giang" userId="67e2125d-ec8c-4323-9653-9824a2ad815f" providerId="ADAL" clId="{066B0731-8B54-CF43-9BDD-D2EEB9663FC5}" dt="2024-01-27T12:38:41.181" v="3014" actId="164"/>
          <ac:inkMkLst>
            <pc:docMk/>
            <pc:sldMk cId="2303502608" sldId="331"/>
            <ac:inkMk id="1068" creationId="{134179BA-F8DA-B908-0F43-B917E2A8D58F}"/>
          </ac:inkMkLst>
        </pc:inkChg>
        <pc:inkChg chg="add mod">
          <ac:chgData name="Kokchun Giang" userId="67e2125d-ec8c-4323-9653-9824a2ad815f" providerId="ADAL" clId="{066B0731-8B54-CF43-9BDD-D2EEB9663FC5}" dt="2024-01-27T12:38:41.181" v="3014" actId="164"/>
          <ac:inkMkLst>
            <pc:docMk/>
            <pc:sldMk cId="2303502608" sldId="331"/>
            <ac:inkMk id="1069" creationId="{9AED84C1-B92E-E29A-BEF8-CEE58FD1AADA}"/>
          </ac:inkMkLst>
        </pc:inkChg>
        <pc:inkChg chg="add mod">
          <ac:chgData name="Kokchun Giang" userId="67e2125d-ec8c-4323-9653-9824a2ad815f" providerId="ADAL" clId="{066B0731-8B54-CF43-9BDD-D2EEB9663FC5}" dt="2024-01-27T12:38:41.181" v="3014" actId="164"/>
          <ac:inkMkLst>
            <pc:docMk/>
            <pc:sldMk cId="2303502608" sldId="331"/>
            <ac:inkMk id="1070" creationId="{4A4EA0D7-E8FD-0FCB-5698-AF55153968CA}"/>
          </ac:inkMkLst>
        </pc:inkChg>
        <pc:inkChg chg="add mod">
          <ac:chgData name="Kokchun Giang" userId="67e2125d-ec8c-4323-9653-9824a2ad815f" providerId="ADAL" clId="{066B0731-8B54-CF43-9BDD-D2EEB9663FC5}" dt="2024-01-27T12:38:41.181" v="3014" actId="164"/>
          <ac:inkMkLst>
            <pc:docMk/>
            <pc:sldMk cId="2303502608" sldId="331"/>
            <ac:inkMk id="1071" creationId="{86652CCE-6638-06F7-0FE9-1D91FD6879F8}"/>
          </ac:inkMkLst>
        </pc:inkChg>
        <pc:inkChg chg="add mod">
          <ac:chgData name="Kokchun Giang" userId="67e2125d-ec8c-4323-9653-9824a2ad815f" providerId="ADAL" clId="{066B0731-8B54-CF43-9BDD-D2EEB9663FC5}" dt="2024-01-27T12:38:41.181" v="3014" actId="164"/>
          <ac:inkMkLst>
            <pc:docMk/>
            <pc:sldMk cId="2303502608" sldId="331"/>
            <ac:inkMk id="1072" creationId="{5B8ED33E-B9C1-4B26-6560-95CE1124D715}"/>
          </ac:inkMkLst>
        </pc:inkChg>
        <pc:inkChg chg="add mod">
          <ac:chgData name="Kokchun Giang" userId="67e2125d-ec8c-4323-9653-9824a2ad815f" providerId="ADAL" clId="{066B0731-8B54-CF43-9BDD-D2EEB9663FC5}" dt="2024-01-27T12:38:41.181" v="3014" actId="164"/>
          <ac:inkMkLst>
            <pc:docMk/>
            <pc:sldMk cId="2303502608" sldId="331"/>
            <ac:inkMk id="1073" creationId="{32F138E6-F972-C931-3E1C-9C79891410D4}"/>
          </ac:inkMkLst>
        </pc:inkChg>
        <pc:inkChg chg="add mod">
          <ac:chgData name="Kokchun Giang" userId="67e2125d-ec8c-4323-9653-9824a2ad815f" providerId="ADAL" clId="{066B0731-8B54-CF43-9BDD-D2EEB9663FC5}" dt="2024-01-27T12:38:41.181" v="3014" actId="164"/>
          <ac:inkMkLst>
            <pc:docMk/>
            <pc:sldMk cId="2303502608" sldId="331"/>
            <ac:inkMk id="1074" creationId="{E54E15DF-BDEB-87C6-2526-A8C8478867B6}"/>
          </ac:inkMkLst>
        </pc:inkChg>
        <pc:inkChg chg="add mod">
          <ac:chgData name="Kokchun Giang" userId="67e2125d-ec8c-4323-9653-9824a2ad815f" providerId="ADAL" clId="{066B0731-8B54-CF43-9BDD-D2EEB9663FC5}" dt="2024-01-26T16:05:38.444" v="631"/>
          <ac:inkMkLst>
            <pc:docMk/>
            <pc:sldMk cId="2303502608" sldId="331"/>
            <ac:inkMk id="1075" creationId="{60109373-4B06-1FCA-E9EF-4B4BE7F566DD}"/>
          </ac:inkMkLst>
        </pc:inkChg>
        <pc:inkChg chg="add del mod">
          <ac:chgData name="Kokchun Giang" userId="67e2125d-ec8c-4323-9653-9824a2ad815f" providerId="ADAL" clId="{066B0731-8B54-CF43-9BDD-D2EEB9663FC5}" dt="2024-01-26T16:04:23.481" v="582" actId="9405"/>
          <ac:inkMkLst>
            <pc:docMk/>
            <pc:sldMk cId="2303502608" sldId="331"/>
            <ac:inkMk id="1075" creationId="{EDC01D3D-6142-8907-4669-B8699938BC76}"/>
          </ac:inkMkLst>
        </pc:inkChg>
        <pc:inkChg chg="add mod">
          <ac:chgData name="Kokchun Giang" userId="67e2125d-ec8c-4323-9653-9824a2ad815f" providerId="ADAL" clId="{066B0731-8B54-CF43-9BDD-D2EEB9663FC5}" dt="2024-01-26T16:08:20.206" v="678"/>
          <ac:inkMkLst>
            <pc:docMk/>
            <pc:sldMk cId="2303502608" sldId="331"/>
            <ac:inkMk id="1076" creationId="{60614BC3-F874-0C6B-8DA1-D7494EB2082B}"/>
          </ac:inkMkLst>
        </pc:inkChg>
        <pc:inkChg chg="add del mod">
          <ac:chgData name="Kokchun Giang" userId="67e2125d-ec8c-4323-9653-9824a2ad815f" providerId="ADAL" clId="{066B0731-8B54-CF43-9BDD-D2EEB9663FC5}" dt="2024-01-26T16:04:23.152" v="581"/>
          <ac:inkMkLst>
            <pc:docMk/>
            <pc:sldMk cId="2303502608" sldId="331"/>
            <ac:inkMk id="1076" creationId="{6F8EFDD2-437A-00C6-81F0-84C1026460B4}"/>
          </ac:inkMkLst>
        </pc:inkChg>
        <pc:inkChg chg="add mod">
          <ac:chgData name="Kokchun Giang" userId="67e2125d-ec8c-4323-9653-9824a2ad815f" providerId="ADAL" clId="{066B0731-8B54-CF43-9BDD-D2EEB9663FC5}" dt="2024-01-26T16:05:38.444" v="631"/>
          <ac:inkMkLst>
            <pc:docMk/>
            <pc:sldMk cId="2303502608" sldId="331"/>
            <ac:inkMk id="1077" creationId="{E97B3876-21C9-5B75-E48D-B8F0A0BF97D4}"/>
          </ac:inkMkLst>
        </pc:inkChg>
        <pc:inkChg chg="add mod">
          <ac:chgData name="Kokchun Giang" userId="67e2125d-ec8c-4323-9653-9824a2ad815f" providerId="ADAL" clId="{066B0731-8B54-CF43-9BDD-D2EEB9663FC5}" dt="2024-01-26T16:04:26.328" v="585"/>
          <ac:inkMkLst>
            <pc:docMk/>
            <pc:sldMk cId="2303502608" sldId="331"/>
            <ac:inkMk id="1079" creationId="{AC1C08C4-869D-2310-097D-3E72B52B9111}"/>
          </ac:inkMkLst>
        </pc:inkChg>
        <pc:inkChg chg="add mod">
          <ac:chgData name="Kokchun Giang" userId="67e2125d-ec8c-4323-9653-9824a2ad815f" providerId="ADAL" clId="{066B0731-8B54-CF43-9BDD-D2EEB9663FC5}" dt="2024-01-26T16:04:26.328" v="585"/>
          <ac:inkMkLst>
            <pc:docMk/>
            <pc:sldMk cId="2303502608" sldId="331"/>
            <ac:inkMk id="1080" creationId="{20EE8A0A-0838-1F1B-9493-2A0096AC94C3}"/>
          </ac:inkMkLst>
        </pc:inkChg>
        <pc:inkChg chg="add mod">
          <ac:chgData name="Kokchun Giang" userId="67e2125d-ec8c-4323-9653-9824a2ad815f" providerId="ADAL" clId="{066B0731-8B54-CF43-9BDD-D2EEB9663FC5}" dt="2024-01-26T16:05:40.158" v="635"/>
          <ac:inkMkLst>
            <pc:docMk/>
            <pc:sldMk cId="2303502608" sldId="331"/>
            <ac:inkMk id="1082" creationId="{941B06E1-F973-90C1-0DD9-3AA1BDD30E3F}"/>
          </ac:inkMkLst>
        </pc:inkChg>
        <pc:inkChg chg="add mod">
          <ac:chgData name="Kokchun Giang" userId="67e2125d-ec8c-4323-9653-9824a2ad815f" providerId="ADAL" clId="{066B0731-8B54-CF43-9BDD-D2EEB9663FC5}" dt="2024-01-26T16:05:40.158" v="635"/>
          <ac:inkMkLst>
            <pc:docMk/>
            <pc:sldMk cId="2303502608" sldId="331"/>
            <ac:inkMk id="1083" creationId="{C68B0EA4-7D43-5BB4-66B1-0E98C9DAA2FB}"/>
          </ac:inkMkLst>
        </pc:inkChg>
        <pc:inkChg chg="add mod">
          <ac:chgData name="Kokchun Giang" userId="67e2125d-ec8c-4323-9653-9824a2ad815f" providerId="ADAL" clId="{066B0731-8B54-CF43-9BDD-D2EEB9663FC5}" dt="2024-01-26T16:05:40.158" v="635"/>
          <ac:inkMkLst>
            <pc:docMk/>
            <pc:sldMk cId="2303502608" sldId="331"/>
            <ac:inkMk id="1084" creationId="{40306523-A7FB-0E15-A65E-379061A28063}"/>
          </ac:inkMkLst>
        </pc:inkChg>
        <pc:inkChg chg="add mod">
          <ac:chgData name="Kokchun Giang" userId="67e2125d-ec8c-4323-9653-9824a2ad815f" providerId="ADAL" clId="{066B0731-8B54-CF43-9BDD-D2EEB9663FC5}" dt="2024-01-26T16:08:33.636" v="679" actId="164"/>
          <ac:inkMkLst>
            <pc:docMk/>
            <pc:sldMk cId="2303502608" sldId="331"/>
            <ac:inkMk id="1086" creationId="{707B6A34-23E0-6A78-2C6E-1A259A99D468}"/>
          </ac:inkMkLst>
        </pc:inkChg>
        <pc:inkChg chg="add mod">
          <ac:chgData name="Kokchun Giang" userId="67e2125d-ec8c-4323-9653-9824a2ad815f" providerId="ADAL" clId="{066B0731-8B54-CF43-9BDD-D2EEB9663FC5}" dt="2024-01-26T16:05:48.542" v="642"/>
          <ac:inkMkLst>
            <pc:docMk/>
            <pc:sldMk cId="2303502608" sldId="331"/>
            <ac:inkMk id="1087" creationId="{61B35222-3277-F316-AFBB-054BADBD7D0A}"/>
          </ac:inkMkLst>
        </pc:inkChg>
        <pc:inkChg chg="add mod">
          <ac:chgData name="Kokchun Giang" userId="67e2125d-ec8c-4323-9653-9824a2ad815f" providerId="ADAL" clId="{066B0731-8B54-CF43-9BDD-D2EEB9663FC5}" dt="2024-01-26T16:05:59.605" v="653"/>
          <ac:inkMkLst>
            <pc:docMk/>
            <pc:sldMk cId="2303502608" sldId="331"/>
            <ac:inkMk id="1088" creationId="{5D99ED72-C49F-D257-AACD-062E99C2FBA9}"/>
          </ac:inkMkLst>
        </pc:inkChg>
        <pc:inkChg chg="add mod">
          <ac:chgData name="Kokchun Giang" userId="67e2125d-ec8c-4323-9653-9824a2ad815f" providerId="ADAL" clId="{066B0731-8B54-CF43-9BDD-D2EEB9663FC5}" dt="2024-01-26T16:05:59.605" v="653"/>
          <ac:inkMkLst>
            <pc:docMk/>
            <pc:sldMk cId="2303502608" sldId="331"/>
            <ac:inkMk id="1089" creationId="{B8095533-0D4C-138E-1DB7-AD6B9DBCF49C}"/>
          </ac:inkMkLst>
        </pc:inkChg>
        <pc:inkChg chg="add mod">
          <ac:chgData name="Kokchun Giang" userId="67e2125d-ec8c-4323-9653-9824a2ad815f" providerId="ADAL" clId="{066B0731-8B54-CF43-9BDD-D2EEB9663FC5}" dt="2024-01-26T16:05:59.605" v="653"/>
          <ac:inkMkLst>
            <pc:docMk/>
            <pc:sldMk cId="2303502608" sldId="331"/>
            <ac:inkMk id="1090" creationId="{6533DDC2-5D9B-511D-7FA4-5A162AFAD9E4}"/>
          </ac:inkMkLst>
        </pc:inkChg>
        <pc:inkChg chg="add mod">
          <ac:chgData name="Kokchun Giang" userId="67e2125d-ec8c-4323-9653-9824a2ad815f" providerId="ADAL" clId="{066B0731-8B54-CF43-9BDD-D2EEB9663FC5}" dt="2024-01-26T16:05:59.605" v="653"/>
          <ac:inkMkLst>
            <pc:docMk/>
            <pc:sldMk cId="2303502608" sldId="331"/>
            <ac:inkMk id="1091" creationId="{6401769B-A9A2-BC74-73A0-47F6A9ED8F2A}"/>
          </ac:inkMkLst>
        </pc:inkChg>
        <pc:inkChg chg="add mod">
          <ac:chgData name="Kokchun Giang" userId="67e2125d-ec8c-4323-9653-9824a2ad815f" providerId="ADAL" clId="{066B0731-8B54-CF43-9BDD-D2EEB9663FC5}" dt="2024-01-26T16:05:56.234" v="651"/>
          <ac:inkMkLst>
            <pc:docMk/>
            <pc:sldMk cId="2303502608" sldId="331"/>
            <ac:inkMk id="1092" creationId="{B0426A88-B7B7-0FF0-AFED-FD71EC711213}"/>
          </ac:inkMkLst>
        </pc:inkChg>
        <pc:inkChg chg="add mod">
          <ac:chgData name="Kokchun Giang" userId="67e2125d-ec8c-4323-9653-9824a2ad815f" providerId="ADAL" clId="{066B0731-8B54-CF43-9BDD-D2EEB9663FC5}" dt="2024-01-26T16:05:56.234" v="651"/>
          <ac:inkMkLst>
            <pc:docMk/>
            <pc:sldMk cId="2303502608" sldId="331"/>
            <ac:inkMk id="1093" creationId="{74B77D39-3945-ED8C-6090-E06EF2D7C678}"/>
          </ac:inkMkLst>
        </pc:inkChg>
        <pc:inkChg chg="add mod">
          <ac:chgData name="Kokchun Giang" userId="67e2125d-ec8c-4323-9653-9824a2ad815f" providerId="ADAL" clId="{066B0731-8B54-CF43-9BDD-D2EEB9663FC5}" dt="2024-01-26T16:05:59.605" v="653"/>
          <ac:inkMkLst>
            <pc:docMk/>
            <pc:sldMk cId="2303502608" sldId="331"/>
            <ac:inkMk id="1094" creationId="{960E1067-8A01-A249-49EB-0357ECC647BC}"/>
          </ac:inkMkLst>
        </pc:inkChg>
        <pc:inkChg chg="add mod">
          <ac:chgData name="Kokchun Giang" userId="67e2125d-ec8c-4323-9653-9824a2ad815f" providerId="ADAL" clId="{066B0731-8B54-CF43-9BDD-D2EEB9663FC5}" dt="2024-01-26T16:05:59.605" v="653"/>
          <ac:inkMkLst>
            <pc:docMk/>
            <pc:sldMk cId="2303502608" sldId="331"/>
            <ac:inkMk id="1097" creationId="{C1BBE2C3-C598-F292-FA59-B8245D65DD76}"/>
          </ac:inkMkLst>
        </pc:inkChg>
        <pc:inkChg chg="add mod">
          <ac:chgData name="Kokchun Giang" userId="67e2125d-ec8c-4323-9653-9824a2ad815f" providerId="ADAL" clId="{066B0731-8B54-CF43-9BDD-D2EEB9663FC5}" dt="2024-01-26T16:08:33.636" v="679" actId="164"/>
          <ac:inkMkLst>
            <pc:docMk/>
            <pc:sldMk cId="2303502608" sldId="331"/>
            <ac:inkMk id="1099" creationId="{C06863CA-39DB-1D32-DAA0-7DAA0C1D3584}"/>
          </ac:inkMkLst>
        </pc:inkChg>
        <pc:inkChg chg="add del mod">
          <ac:chgData name="Kokchun Giang" userId="67e2125d-ec8c-4323-9653-9824a2ad815f" providerId="ADAL" clId="{066B0731-8B54-CF43-9BDD-D2EEB9663FC5}" dt="2024-01-26T16:08:10.477" v="662"/>
          <ac:inkMkLst>
            <pc:docMk/>
            <pc:sldMk cId="2303502608" sldId="331"/>
            <ac:inkMk id="1100" creationId="{046690B9-BA04-011B-C568-6DFCC8CA78AF}"/>
          </ac:inkMkLst>
        </pc:inkChg>
        <pc:inkChg chg="add del mod">
          <ac:chgData name="Kokchun Giang" userId="67e2125d-ec8c-4323-9653-9824a2ad815f" providerId="ADAL" clId="{066B0731-8B54-CF43-9BDD-D2EEB9663FC5}" dt="2024-01-26T16:08:10.478" v="664"/>
          <ac:inkMkLst>
            <pc:docMk/>
            <pc:sldMk cId="2303502608" sldId="331"/>
            <ac:inkMk id="1101" creationId="{36832549-0EE0-B8F6-011F-1006498118DC}"/>
          </ac:inkMkLst>
        </pc:inkChg>
        <pc:inkChg chg="add del mod">
          <ac:chgData name="Kokchun Giang" userId="67e2125d-ec8c-4323-9653-9824a2ad815f" providerId="ADAL" clId="{066B0731-8B54-CF43-9BDD-D2EEB9663FC5}" dt="2024-01-26T16:08:10.477" v="663"/>
          <ac:inkMkLst>
            <pc:docMk/>
            <pc:sldMk cId="2303502608" sldId="331"/>
            <ac:inkMk id="1102" creationId="{7D030EB4-4B6E-941F-7ED1-A2BF18C27C55}"/>
          </ac:inkMkLst>
        </pc:inkChg>
        <pc:inkChg chg="add del mod">
          <ac:chgData name="Kokchun Giang" userId="67e2125d-ec8c-4323-9653-9824a2ad815f" providerId="ADAL" clId="{066B0731-8B54-CF43-9BDD-D2EEB9663FC5}" dt="2024-01-26T16:08:10.473" v="661"/>
          <ac:inkMkLst>
            <pc:docMk/>
            <pc:sldMk cId="2303502608" sldId="331"/>
            <ac:inkMk id="1103" creationId="{2D44FCC0-AE67-C394-B286-171DD231C514}"/>
          </ac:inkMkLst>
        </pc:inkChg>
        <pc:inkChg chg="add del mod">
          <ac:chgData name="Kokchun Giang" userId="67e2125d-ec8c-4323-9653-9824a2ad815f" providerId="ADAL" clId="{066B0731-8B54-CF43-9BDD-D2EEB9663FC5}" dt="2024-01-26T16:08:10.479" v="665"/>
          <ac:inkMkLst>
            <pc:docMk/>
            <pc:sldMk cId="2303502608" sldId="331"/>
            <ac:inkMk id="1104" creationId="{37D9AB85-E9C2-1AEE-3F49-48D862C281C1}"/>
          </ac:inkMkLst>
        </pc:inkChg>
        <pc:inkChg chg="add mod">
          <ac:chgData name="Kokchun Giang" userId="67e2125d-ec8c-4323-9653-9824a2ad815f" providerId="ADAL" clId="{066B0731-8B54-CF43-9BDD-D2EEB9663FC5}" dt="2024-01-27T12:38:50.143" v="3015" actId="164"/>
          <ac:inkMkLst>
            <pc:docMk/>
            <pc:sldMk cId="2303502608" sldId="331"/>
            <ac:inkMk id="1107" creationId="{DE36675D-F1E5-5257-DC7B-1BDF9256096A}"/>
          </ac:inkMkLst>
        </pc:inkChg>
        <pc:inkChg chg="add mod">
          <ac:chgData name="Kokchun Giang" userId="67e2125d-ec8c-4323-9653-9824a2ad815f" providerId="ADAL" clId="{066B0731-8B54-CF43-9BDD-D2EEB9663FC5}" dt="2024-01-26T16:08:52.893" v="695"/>
          <ac:inkMkLst>
            <pc:docMk/>
            <pc:sldMk cId="2303502608" sldId="331"/>
            <ac:inkMk id="1108" creationId="{402534E6-5427-E3F5-0B1F-59383FBF74A5}"/>
          </ac:inkMkLst>
        </pc:inkChg>
        <pc:inkChg chg="add mod">
          <ac:chgData name="Kokchun Giang" userId="67e2125d-ec8c-4323-9653-9824a2ad815f" providerId="ADAL" clId="{066B0731-8B54-CF43-9BDD-D2EEB9663FC5}" dt="2024-01-26T16:08:52.893" v="695"/>
          <ac:inkMkLst>
            <pc:docMk/>
            <pc:sldMk cId="2303502608" sldId="331"/>
            <ac:inkMk id="1109" creationId="{62F17E36-354E-D4FB-239F-2E5E195FE547}"/>
          </ac:inkMkLst>
        </pc:inkChg>
        <pc:inkChg chg="add mod">
          <ac:chgData name="Kokchun Giang" userId="67e2125d-ec8c-4323-9653-9824a2ad815f" providerId="ADAL" clId="{066B0731-8B54-CF43-9BDD-D2EEB9663FC5}" dt="2024-01-27T12:38:50.143" v="3015" actId="164"/>
          <ac:inkMkLst>
            <pc:docMk/>
            <pc:sldMk cId="2303502608" sldId="331"/>
            <ac:inkMk id="1110" creationId="{99963EC3-E50A-F8CD-5880-001BF2C2E6AC}"/>
          </ac:inkMkLst>
        </pc:inkChg>
        <pc:inkChg chg="add mod">
          <ac:chgData name="Kokchun Giang" userId="67e2125d-ec8c-4323-9653-9824a2ad815f" providerId="ADAL" clId="{066B0731-8B54-CF43-9BDD-D2EEB9663FC5}" dt="2024-01-27T12:38:50.143" v="3015" actId="164"/>
          <ac:inkMkLst>
            <pc:docMk/>
            <pc:sldMk cId="2303502608" sldId="331"/>
            <ac:inkMk id="1111" creationId="{6978EAB8-CCDD-41BF-DDC7-CB5946A2D306}"/>
          </ac:inkMkLst>
        </pc:inkChg>
        <pc:inkChg chg="add mod">
          <ac:chgData name="Kokchun Giang" userId="67e2125d-ec8c-4323-9653-9824a2ad815f" providerId="ADAL" clId="{066B0731-8B54-CF43-9BDD-D2EEB9663FC5}" dt="2024-01-26T16:08:52.893" v="695"/>
          <ac:inkMkLst>
            <pc:docMk/>
            <pc:sldMk cId="2303502608" sldId="331"/>
            <ac:inkMk id="1112" creationId="{A4B2AC06-F643-022A-4E2E-42FA480F65DD}"/>
          </ac:inkMkLst>
        </pc:inkChg>
        <pc:inkChg chg="add mod">
          <ac:chgData name="Kokchun Giang" userId="67e2125d-ec8c-4323-9653-9824a2ad815f" providerId="ADAL" clId="{066B0731-8B54-CF43-9BDD-D2EEB9663FC5}" dt="2024-01-26T16:08:52.893" v="695"/>
          <ac:inkMkLst>
            <pc:docMk/>
            <pc:sldMk cId="2303502608" sldId="331"/>
            <ac:inkMk id="1113" creationId="{DACCC937-03ED-A371-1763-AB976714A807}"/>
          </ac:inkMkLst>
        </pc:inkChg>
        <pc:inkChg chg="add mod">
          <ac:chgData name="Kokchun Giang" userId="67e2125d-ec8c-4323-9653-9824a2ad815f" providerId="ADAL" clId="{066B0731-8B54-CF43-9BDD-D2EEB9663FC5}" dt="2024-01-26T16:08:52.893" v="695"/>
          <ac:inkMkLst>
            <pc:docMk/>
            <pc:sldMk cId="2303502608" sldId="331"/>
            <ac:inkMk id="1114" creationId="{21C61272-9F4C-9846-4F30-1714D59FA0E4}"/>
          </ac:inkMkLst>
        </pc:inkChg>
        <pc:inkChg chg="add mod">
          <ac:chgData name="Kokchun Giang" userId="67e2125d-ec8c-4323-9653-9824a2ad815f" providerId="ADAL" clId="{066B0731-8B54-CF43-9BDD-D2EEB9663FC5}" dt="2024-01-27T12:38:50.143" v="3015" actId="164"/>
          <ac:inkMkLst>
            <pc:docMk/>
            <pc:sldMk cId="2303502608" sldId="331"/>
            <ac:inkMk id="1115" creationId="{1F8CF328-946B-1B7C-373C-D9EA3AF3FA03}"/>
          </ac:inkMkLst>
        </pc:inkChg>
        <pc:inkChg chg="add mod">
          <ac:chgData name="Kokchun Giang" userId="67e2125d-ec8c-4323-9653-9824a2ad815f" providerId="ADAL" clId="{066B0731-8B54-CF43-9BDD-D2EEB9663FC5}" dt="2024-01-27T12:38:50.143" v="3015" actId="164"/>
          <ac:inkMkLst>
            <pc:docMk/>
            <pc:sldMk cId="2303502608" sldId="331"/>
            <ac:inkMk id="1116" creationId="{ED2BDCDA-23C6-A691-5BC1-18AC9C4A2829}"/>
          </ac:inkMkLst>
        </pc:inkChg>
        <pc:inkChg chg="add mod">
          <ac:chgData name="Kokchun Giang" userId="67e2125d-ec8c-4323-9653-9824a2ad815f" providerId="ADAL" clId="{066B0731-8B54-CF43-9BDD-D2EEB9663FC5}" dt="2024-01-26T16:08:52.893" v="695"/>
          <ac:inkMkLst>
            <pc:docMk/>
            <pc:sldMk cId="2303502608" sldId="331"/>
            <ac:inkMk id="1117" creationId="{3458663B-7741-C0DB-CEEA-A8C9E1E240C5}"/>
          </ac:inkMkLst>
        </pc:inkChg>
        <pc:inkChg chg="add mod">
          <ac:chgData name="Kokchun Giang" userId="67e2125d-ec8c-4323-9653-9824a2ad815f" providerId="ADAL" clId="{066B0731-8B54-CF43-9BDD-D2EEB9663FC5}" dt="2024-01-26T16:08:52.893" v="695"/>
          <ac:inkMkLst>
            <pc:docMk/>
            <pc:sldMk cId="2303502608" sldId="331"/>
            <ac:inkMk id="1118" creationId="{4B3B64D3-8EFD-9FEF-FD35-8ABFCC020A7D}"/>
          </ac:inkMkLst>
        </pc:inkChg>
        <pc:inkChg chg="add mod">
          <ac:chgData name="Kokchun Giang" userId="67e2125d-ec8c-4323-9653-9824a2ad815f" providerId="ADAL" clId="{066B0731-8B54-CF43-9BDD-D2EEB9663FC5}" dt="2024-01-26T16:08:52.893" v="695"/>
          <ac:inkMkLst>
            <pc:docMk/>
            <pc:sldMk cId="2303502608" sldId="331"/>
            <ac:inkMk id="1119" creationId="{5B8BC8FA-9745-1C0A-99DC-B3A4FECCE3CC}"/>
          </ac:inkMkLst>
        </pc:inkChg>
        <pc:inkChg chg="add mod">
          <ac:chgData name="Kokchun Giang" userId="67e2125d-ec8c-4323-9653-9824a2ad815f" providerId="ADAL" clId="{066B0731-8B54-CF43-9BDD-D2EEB9663FC5}" dt="2024-01-26T16:08:54.710" v="698"/>
          <ac:inkMkLst>
            <pc:docMk/>
            <pc:sldMk cId="2303502608" sldId="331"/>
            <ac:inkMk id="1120" creationId="{7F05CA0C-5777-0716-7003-3796407F12EB}"/>
          </ac:inkMkLst>
        </pc:inkChg>
        <pc:inkChg chg="add mod">
          <ac:chgData name="Kokchun Giang" userId="67e2125d-ec8c-4323-9653-9824a2ad815f" providerId="ADAL" clId="{066B0731-8B54-CF43-9BDD-D2EEB9663FC5}" dt="2024-01-26T16:08:54.710" v="698"/>
          <ac:inkMkLst>
            <pc:docMk/>
            <pc:sldMk cId="2303502608" sldId="331"/>
            <ac:inkMk id="1124" creationId="{7095F572-EF70-AC1B-8FB0-B82359509900}"/>
          </ac:inkMkLst>
        </pc:inkChg>
        <pc:inkChg chg="add mod">
          <ac:chgData name="Kokchun Giang" userId="67e2125d-ec8c-4323-9653-9824a2ad815f" providerId="ADAL" clId="{066B0731-8B54-CF43-9BDD-D2EEB9663FC5}" dt="2024-01-27T12:38:50.143" v="3015" actId="164"/>
          <ac:inkMkLst>
            <pc:docMk/>
            <pc:sldMk cId="2303502608" sldId="331"/>
            <ac:inkMk id="1125" creationId="{B4CFA580-110A-9D6D-D224-05BB47D37536}"/>
          </ac:inkMkLst>
        </pc:inkChg>
        <pc:inkChg chg="add del mod">
          <ac:chgData name="Kokchun Giang" userId="67e2125d-ec8c-4323-9653-9824a2ad815f" providerId="ADAL" clId="{066B0731-8B54-CF43-9BDD-D2EEB9663FC5}" dt="2024-01-26T16:09:14.097" v="704" actId="9405"/>
          <ac:inkMkLst>
            <pc:docMk/>
            <pc:sldMk cId="2303502608" sldId="331"/>
            <ac:inkMk id="1127" creationId="{418D571A-FC7B-383B-A3CB-297A58CB1E47}"/>
          </ac:inkMkLst>
        </pc:inkChg>
        <pc:inkChg chg="add del mod">
          <ac:chgData name="Kokchun Giang" userId="67e2125d-ec8c-4323-9653-9824a2ad815f" providerId="ADAL" clId="{066B0731-8B54-CF43-9BDD-D2EEB9663FC5}" dt="2024-01-26T16:09:13.829" v="703"/>
          <ac:inkMkLst>
            <pc:docMk/>
            <pc:sldMk cId="2303502608" sldId="331"/>
            <ac:inkMk id="1128" creationId="{FBD6A5B7-FDE0-8412-C7DD-6F60A9D48DED}"/>
          </ac:inkMkLst>
        </pc:inkChg>
        <pc:inkChg chg="add mod">
          <ac:chgData name="Kokchun Giang" userId="67e2125d-ec8c-4323-9653-9824a2ad815f" providerId="ADAL" clId="{066B0731-8B54-CF43-9BDD-D2EEB9663FC5}" dt="2024-01-27T12:38:56.638" v="3016" actId="164"/>
          <ac:inkMkLst>
            <pc:docMk/>
            <pc:sldMk cId="2303502608" sldId="331"/>
            <ac:inkMk id="1130" creationId="{CD948B90-E9C7-4399-CD04-EF3A543A5288}"/>
          </ac:inkMkLst>
        </pc:inkChg>
        <pc:inkChg chg="add mod">
          <ac:chgData name="Kokchun Giang" userId="67e2125d-ec8c-4323-9653-9824a2ad815f" providerId="ADAL" clId="{066B0731-8B54-CF43-9BDD-D2EEB9663FC5}" dt="2024-01-27T12:38:56.638" v="3016" actId="164"/>
          <ac:inkMkLst>
            <pc:docMk/>
            <pc:sldMk cId="2303502608" sldId="331"/>
            <ac:inkMk id="1131" creationId="{F0AC7D99-B18A-1AF3-DA31-7BA4194EA17B}"/>
          </ac:inkMkLst>
        </pc:inkChg>
        <pc:inkChg chg="add del mod">
          <ac:chgData name="Kokchun Giang" userId="67e2125d-ec8c-4323-9653-9824a2ad815f" providerId="ADAL" clId="{066B0731-8B54-CF43-9BDD-D2EEB9663FC5}" dt="2024-01-26T16:09:18.833" v="712" actId="9405"/>
          <ac:inkMkLst>
            <pc:docMk/>
            <pc:sldMk cId="2303502608" sldId="331"/>
            <ac:inkMk id="1132" creationId="{3E20A195-D416-0F20-F6DC-48BE634EE515}"/>
          </ac:inkMkLst>
        </pc:inkChg>
        <pc:inkChg chg="add del mod">
          <ac:chgData name="Kokchun Giang" userId="67e2125d-ec8c-4323-9653-9824a2ad815f" providerId="ADAL" clId="{066B0731-8B54-CF43-9BDD-D2EEB9663FC5}" dt="2024-01-26T16:09:18.371" v="711"/>
          <ac:inkMkLst>
            <pc:docMk/>
            <pc:sldMk cId="2303502608" sldId="331"/>
            <ac:inkMk id="1133" creationId="{0DE8965D-8D2D-891A-B427-B2225FA8C5E8}"/>
          </ac:inkMkLst>
        </pc:inkChg>
        <pc:inkChg chg="add del">
          <ac:chgData name="Kokchun Giang" userId="67e2125d-ec8c-4323-9653-9824a2ad815f" providerId="ADAL" clId="{066B0731-8B54-CF43-9BDD-D2EEB9663FC5}" dt="2024-01-26T16:09:20.874" v="716" actId="9405"/>
          <ac:inkMkLst>
            <pc:docMk/>
            <pc:sldMk cId="2303502608" sldId="331"/>
            <ac:inkMk id="1136" creationId="{29E2A1A3-9C84-72E9-7E54-79C03B6A386E}"/>
          </ac:inkMkLst>
        </pc:inkChg>
        <pc:inkChg chg="add del">
          <ac:chgData name="Kokchun Giang" userId="67e2125d-ec8c-4323-9653-9824a2ad815f" providerId="ADAL" clId="{066B0731-8B54-CF43-9BDD-D2EEB9663FC5}" dt="2024-01-26T16:09:20.300" v="715" actId="9405"/>
          <ac:inkMkLst>
            <pc:docMk/>
            <pc:sldMk cId="2303502608" sldId="331"/>
            <ac:inkMk id="1137" creationId="{B037978B-8799-1BDD-C821-4349B89E8E99}"/>
          </ac:inkMkLst>
        </pc:inkChg>
        <pc:inkChg chg="add mod">
          <ac:chgData name="Kokchun Giang" userId="67e2125d-ec8c-4323-9653-9824a2ad815f" providerId="ADAL" clId="{066B0731-8B54-CF43-9BDD-D2EEB9663FC5}" dt="2024-01-26T16:09:27.894" v="729"/>
          <ac:inkMkLst>
            <pc:docMk/>
            <pc:sldMk cId="2303502608" sldId="331"/>
            <ac:inkMk id="1138" creationId="{F75AF273-7A24-CCD6-0F82-6591C0DBC090}"/>
          </ac:inkMkLst>
        </pc:inkChg>
        <pc:inkChg chg="add mod">
          <ac:chgData name="Kokchun Giang" userId="67e2125d-ec8c-4323-9653-9824a2ad815f" providerId="ADAL" clId="{066B0731-8B54-CF43-9BDD-D2EEB9663FC5}" dt="2024-01-26T16:09:27.894" v="729"/>
          <ac:inkMkLst>
            <pc:docMk/>
            <pc:sldMk cId="2303502608" sldId="331"/>
            <ac:inkMk id="1139" creationId="{49C448AE-A04D-72BB-40A4-CDFAC965376F}"/>
          </ac:inkMkLst>
        </pc:inkChg>
        <pc:inkChg chg="add mod">
          <ac:chgData name="Kokchun Giang" userId="67e2125d-ec8c-4323-9653-9824a2ad815f" providerId="ADAL" clId="{066B0731-8B54-CF43-9BDD-D2EEB9663FC5}" dt="2024-01-26T16:09:27.894" v="729"/>
          <ac:inkMkLst>
            <pc:docMk/>
            <pc:sldMk cId="2303502608" sldId="331"/>
            <ac:inkMk id="1141" creationId="{CDA27655-2204-8BBE-FDB6-A484327A1005}"/>
          </ac:inkMkLst>
        </pc:inkChg>
        <pc:inkChg chg="add mod">
          <ac:chgData name="Kokchun Giang" userId="67e2125d-ec8c-4323-9653-9824a2ad815f" providerId="ADAL" clId="{066B0731-8B54-CF43-9BDD-D2EEB9663FC5}" dt="2024-01-26T16:09:27.894" v="729"/>
          <ac:inkMkLst>
            <pc:docMk/>
            <pc:sldMk cId="2303502608" sldId="331"/>
            <ac:inkMk id="1143" creationId="{597F2157-7798-B6FA-80EB-404F4180FBDE}"/>
          </ac:inkMkLst>
        </pc:inkChg>
        <pc:inkChg chg="add mod">
          <ac:chgData name="Kokchun Giang" userId="67e2125d-ec8c-4323-9653-9824a2ad815f" providerId="ADAL" clId="{066B0731-8B54-CF43-9BDD-D2EEB9663FC5}" dt="2024-01-26T16:09:27.894" v="729"/>
          <ac:inkMkLst>
            <pc:docMk/>
            <pc:sldMk cId="2303502608" sldId="331"/>
            <ac:inkMk id="1144" creationId="{D07B4059-59F5-F272-E3CF-7A4EDA25459B}"/>
          </ac:inkMkLst>
        </pc:inkChg>
        <pc:inkChg chg="add mod">
          <ac:chgData name="Kokchun Giang" userId="67e2125d-ec8c-4323-9653-9824a2ad815f" providerId="ADAL" clId="{066B0731-8B54-CF43-9BDD-D2EEB9663FC5}" dt="2024-01-26T16:09:27.894" v="729"/>
          <ac:inkMkLst>
            <pc:docMk/>
            <pc:sldMk cId="2303502608" sldId="331"/>
            <ac:inkMk id="1145" creationId="{4BD12106-E6F3-E4AB-A2C6-BF82041F0090}"/>
          </ac:inkMkLst>
        </pc:inkChg>
        <pc:inkChg chg="add mod">
          <ac:chgData name="Kokchun Giang" userId="67e2125d-ec8c-4323-9653-9824a2ad815f" providerId="ADAL" clId="{066B0731-8B54-CF43-9BDD-D2EEB9663FC5}" dt="2024-01-26T16:09:27.894" v="729"/>
          <ac:inkMkLst>
            <pc:docMk/>
            <pc:sldMk cId="2303502608" sldId="331"/>
            <ac:inkMk id="1147" creationId="{E93DADEA-3B9C-9ECB-B3C1-2BCE137E0A20}"/>
          </ac:inkMkLst>
        </pc:inkChg>
        <pc:inkChg chg="add mod">
          <ac:chgData name="Kokchun Giang" userId="67e2125d-ec8c-4323-9653-9824a2ad815f" providerId="ADAL" clId="{066B0731-8B54-CF43-9BDD-D2EEB9663FC5}" dt="2024-01-26T16:09:27.894" v="729"/>
          <ac:inkMkLst>
            <pc:docMk/>
            <pc:sldMk cId="2303502608" sldId="331"/>
            <ac:inkMk id="1149" creationId="{9E7AD8E0-F835-6294-FDE3-F15AF0AA2B86}"/>
          </ac:inkMkLst>
        </pc:inkChg>
        <pc:inkChg chg="add mod">
          <ac:chgData name="Kokchun Giang" userId="67e2125d-ec8c-4323-9653-9824a2ad815f" providerId="ADAL" clId="{066B0731-8B54-CF43-9BDD-D2EEB9663FC5}" dt="2024-01-27T12:38:59.054" v="3017" actId="164"/>
          <ac:inkMkLst>
            <pc:docMk/>
            <pc:sldMk cId="2303502608" sldId="331"/>
            <ac:inkMk id="1151" creationId="{9A9DBF0F-28C0-1814-5A2F-C895FA840639}"/>
          </ac:inkMkLst>
        </pc:inkChg>
        <pc:inkChg chg="add mod">
          <ac:chgData name="Kokchun Giang" userId="67e2125d-ec8c-4323-9653-9824a2ad815f" providerId="ADAL" clId="{066B0731-8B54-CF43-9BDD-D2EEB9663FC5}" dt="2024-01-27T12:38:59.054" v="3017" actId="164"/>
          <ac:inkMkLst>
            <pc:docMk/>
            <pc:sldMk cId="2303502608" sldId="331"/>
            <ac:inkMk id="1152" creationId="{A399FBD2-44A6-5AEE-A9A9-9C3E59A2F307}"/>
          </ac:inkMkLst>
        </pc:inkChg>
        <pc:inkChg chg="add mod">
          <ac:chgData name="Kokchun Giang" userId="67e2125d-ec8c-4323-9653-9824a2ad815f" providerId="ADAL" clId="{066B0731-8B54-CF43-9BDD-D2EEB9663FC5}" dt="2024-01-26T16:09:31.735" v="736"/>
          <ac:inkMkLst>
            <pc:docMk/>
            <pc:sldMk cId="2303502608" sldId="331"/>
            <ac:inkMk id="1153" creationId="{41C1C27B-EA67-87A5-DD36-1FCC7BC58D32}"/>
          </ac:inkMkLst>
        </pc:inkChg>
        <pc:inkChg chg="add mod">
          <ac:chgData name="Kokchun Giang" userId="67e2125d-ec8c-4323-9653-9824a2ad815f" providerId="ADAL" clId="{066B0731-8B54-CF43-9BDD-D2EEB9663FC5}" dt="2024-01-26T16:09:31.735" v="736"/>
          <ac:inkMkLst>
            <pc:docMk/>
            <pc:sldMk cId="2303502608" sldId="331"/>
            <ac:inkMk id="1154" creationId="{9556C4DB-3F41-CDF3-B478-4E765947F137}"/>
          </ac:inkMkLst>
        </pc:inkChg>
        <pc:inkChg chg="add mod">
          <ac:chgData name="Kokchun Giang" userId="67e2125d-ec8c-4323-9653-9824a2ad815f" providerId="ADAL" clId="{066B0731-8B54-CF43-9BDD-D2EEB9663FC5}" dt="2024-01-26T16:09:31.735" v="736"/>
          <ac:inkMkLst>
            <pc:docMk/>
            <pc:sldMk cId="2303502608" sldId="331"/>
            <ac:inkMk id="1155" creationId="{53D51DEE-FBBF-352E-8FFF-6C10C28D4D42}"/>
          </ac:inkMkLst>
        </pc:inkChg>
        <pc:inkChg chg="add mod">
          <ac:chgData name="Kokchun Giang" userId="67e2125d-ec8c-4323-9653-9824a2ad815f" providerId="ADAL" clId="{066B0731-8B54-CF43-9BDD-D2EEB9663FC5}" dt="2024-01-26T16:09:31.735" v="736"/>
          <ac:inkMkLst>
            <pc:docMk/>
            <pc:sldMk cId="2303502608" sldId="331"/>
            <ac:inkMk id="1156" creationId="{32191725-9F4B-FBDD-3778-3CEDCE1D6659}"/>
          </ac:inkMkLst>
        </pc:inkChg>
        <pc:inkChg chg="add mod">
          <ac:chgData name="Kokchun Giang" userId="67e2125d-ec8c-4323-9653-9824a2ad815f" providerId="ADAL" clId="{066B0731-8B54-CF43-9BDD-D2EEB9663FC5}" dt="2024-01-26T16:09:42.504" v="750"/>
          <ac:inkMkLst>
            <pc:docMk/>
            <pc:sldMk cId="2303502608" sldId="331"/>
            <ac:inkMk id="1159" creationId="{BF8110BE-CAC3-6BFE-5E35-888EAB3F5FB8}"/>
          </ac:inkMkLst>
        </pc:inkChg>
        <pc:inkChg chg="add mod">
          <ac:chgData name="Kokchun Giang" userId="67e2125d-ec8c-4323-9653-9824a2ad815f" providerId="ADAL" clId="{066B0731-8B54-CF43-9BDD-D2EEB9663FC5}" dt="2024-01-26T16:09:42.504" v="750"/>
          <ac:inkMkLst>
            <pc:docMk/>
            <pc:sldMk cId="2303502608" sldId="331"/>
            <ac:inkMk id="1160" creationId="{257A0E50-2AFB-11FA-5647-9922675DC364}"/>
          </ac:inkMkLst>
        </pc:inkChg>
        <pc:inkChg chg="add mod">
          <ac:chgData name="Kokchun Giang" userId="67e2125d-ec8c-4323-9653-9824a2ad815f" providerId="ADAL" clId="{066B0731-8B54-CF43-9BDD-D2EEB9663FC5}" dt="2024-01-26T16:09:42.504" v="750"/>
          <ac:inkMkLst>
            <pc:docMk/>
            <pc:sldMk cId="2303502608" sldId="331"/>
            <ac:inkMk id="1161" creationId="{3789094B-4AEB-DDCB-8937-0EE35BFE3AE4}"/>
          </ac:inkMkLst>
        </pc:inkChg>
        <pc:inkChg chg="add mod">
          <ac:chgData name="Kokchun Giang" userId="67e2125d-ec8c-4323-9653-9824a2ad815f" providerId="ADAL" clId="{066B0731-8B54-CF43-9BDD-D2EEB9663FC5}" dt="2024-01-26T16:09:42.504" v="750"/>
          <ac:inkMkLst>
            <pc:docMk/>
            <pc:sldMk cId="2303502608" sldId="331"/>
            <ac:inkMk id="1163" creationId="{AC504B77-4D5E-BACF-FFF4-4A3D710CC279}"/>
          </ac:inkMkLst>
        </pc:inkChg>
        <pc:inkChg chg="add mod">
          <ac:chgData name="Kokchun Giang" userId="67e2125d-ec8c-4323-9653-9824a2ad815f" providerId="ADAL" clId="{066B0731-8B54-CF43-9BDD-D2EEB9663FC5}" dt="2024-01-26T16:09:42.504" v="750"/>
          <ac:inkMkLst>
            <pc:docMk/>
            <pc:sldMk cId="2303502608" sldId="331"/>
            <ac:inkMk id="1164" creationId="{6D613808-1AAB-4A3E-7CB4-48996B01DB69}"/>
          </ac:inkMkLst>
        </pc:inkChg>
        <pc:inkChg chg="add mod">
          <ac:chgData name="Kokchun Giang" userId="67e2125d-ec8c-4323-9653-9824a2ad815f" providerId="ADAL" clId="{066B0731-8B54-CF43-9BDD-D2EEB9663FC5}" dt="2024-01-26T16:09:42.504" v="750"/>
          <ac:inkMkLst>
            <pc:docMk/>
            <pc:sldMk cId="2303502608" sldId="331"/>
            <ac:inkMk id="1166" creationId="{308AD98C-B639-0643-E7D9-84B74417E3EF}"/>
          </ac:inkMkLst>
        </pc:inkChg>
        <pc:inkChg chg="add mod">
          <ac:chgData name="Kokchun Giang" userId="67e2125d-ec8c-4323-9653-9824a2ad815f" providerId="ADAL" clId="{066B0731-8B54-CF43-9BDD-D2EEB9663FC5}" dt="2024-01-26T16:09:42.504" v="750"/>
          <ac:inkMkLst>
            <pc:docMk/>
            <pc:sldMk cId="2303502608" sldId="331"/>
            <ac:inkMk id="1168" creationId="{5F5F41A7-40C5-6889-7128-A5FDA7041345}"/>
          </ac:inkMkLst>
        </pc:inkChg>
        <pc:inkChg chg="add mod">
          <ac:chgData name="Kokchun Giang" userId="67e2125d-ec8c-4323-9653-9824a2ad815f" providerId="ADAL" clId="{066B0731-8B54-CF43-9BDD-D2EEB9663FC5}" dt="2024-01-26T16:09:42.504" v="750"/>
          <ac:inkMkLst>
            <pc:docMk/>
            <pc:sldMk cId="2303502608" sldId="331"/>
            <ac:inkMk id="1169" creationId="{728ACF0F-24AD-CC2F-51B5-AFD881D9A3D9}"/>
          </ac:inkMkLst>
        </pc:inkChg>
        <pc:inkChg chg="add mod">
          <ac:chgData name="Kokchun Giang" userId="67e2125d-ec8c-4323-9653-9824a2ad815f" providerId="ADAL" clId="{066B0731-8B54-CF43-9BDD-D2EEB9663FC5}" dt="2024-01-26T16:09:42.504" v="750"/>
          <ac:inkMkLst>
            <pc:docMk/>
            <pc:sldMk cId="2303502608" sldId="331"/>
            <ac:inkMk id="1170" creationId="{910E6510-0AB1-3A8D-D39E-8ECB62FC0E59}"/>
          </ac:inkMkLst>
        </pc:inkChg>
        <pc:inkChg chg="add mod">
          <ac:chgData name="Kokchun Giang" userId="67e2125d-ec8c-4323-9653-9824a2ad815f" providerId="ADAL" clId="{066B0731-8B54-CF43-9BDD-D2EEB9663FC5}" dt="2024-01-26T16:09:42.504" v="750"/>
          <ac:inkMkLst>
            <pc:docMk/>
            <pc:sldMk cId="2303502608" sldId="331"/>
            <ac:inkMk id="1171" creationId="{C5383C67-C820-1CB7-9406-30E6F16D404D}"/>
          </ac:inkMkLst>
        </pc:inkChg>
        <pc:inkChg chg="add mod">
          <ac:chgData name="Kokchun Giang" userId="67e2125d-ec8c-4323-9653-9824a2ad815f" providerId="ADAL" clId="{066B0731-8B54-CF43-9BDD-D2EEB9663FC5}" dt="2024-01-26T16:09:49.010" v="760"/>
          <ac:inkMkLst>
            <pc:docMk/>
            <pc:sldMk cId="2303502608" sldId="331"/>
            <ac:inkMk id="1173" creationId="{483ACBAC-50B5-CBF2-637D-A5C1B5D70AAB}"/>
          </ac:inkMkLst>
        </pc:inkChg>
        <pc:inkChg chg="add mod">
          <ac:chgData name="Kokchun Giang" userId="67e2125d-ec8c-4323-9653-9824a2ad815f" providerId="ADAL" clId="{066B0731-8B54-CF43-9BDD-D2EEB9663FC5}" dt="2024-01-26T16:09:49.010" v="760"/>
          <ac:inkMkLst>
            <pc:docMk/>
            <pc:sldMk cId="2303502608" sldId="331"/>
            <ac:inkMk id="1174" creationId="{E6AF1D57-77F1-85FC-0E33-B1B8CA5EA3E2}"/>
          </ac:inkMkLst>
        </pc:inkChg>
        <pc:inkChg chg="add mod">
          <ac:chgData name="Kokchun Giang" userId="67e2125d-ec8c-4323-9653-9824a2ad815f" providerId="ADAL" clId="{066B0731-8B54-CF43-9BDD-D2EEB9663FC5}" dt="2024-01-26T16:09:49.010" v="760"/>
          <ac:inkMkLst>
            <pc:docMk/>
            <pc:sldMk cId="2303502608" sldId="331"/>
            <ac:inkMk id="1175" creationId="{88D08211-003E-F79F-A5B3-228A2D3BDBD2}"/>
          </ac:inkMkLst>
        </pc:inkChg>
        <pc:inkChg chg="add mod">
          <ac:chgData name="Kokchun Giang" userId="67e2125d-ec8c-4323-9653-9824a2ad815f" providerId="ADAL" clId="{066B0731-8B54-CF43-9BDD-D2EEB9663FC5}" dt="2024-01-26T16:09:49.010" v="760"/>
          <ac:inkMkLst>
            <pc:docMk/>
            <pc:sldMk cId="2303502608" sldId="331"/>
            <ac:inkMk id="1176" creationId="{62CF3B25-BCB4-9F2C-B735-3C1A0DA9FD17}"/>
          </ac:inkMkLst>
        </pc:inkChg>
        <pc:inkChg chg="add mod">
          <ac:chgData name="Kokchun Giang" userId="67e2125d-ec8c-4323-9653-9824a2ad815f" providerId="ADAL" clId="{066B0731-8B54-CF43-9BDD-D2EEB9663FC5}" dt="2024-01-26T16:09:49.010" v="760"/>
          <ac:inkMkLst>
            <pc:docMk/>
            <pc:sldMk cId="2303502608" sldId="331"/>
            <ac:inkMk id="1177" creationId="{401C481E-0F25-55B8-E309-D21B9A4614CC}"/>
          </ac:inkMkLst>
        </pc:inkChg>
        <pc:inkChg chg="add mod">
          <ac:chgData name="Kokchun Giang" userId="67e2125d-ec8c-4323-9653-9824a2ad815f" providerId="ADAL" clId="{066B0731-8B54-CF43-9BDD-D2EEB9663FC5}" dt="2024-01-26T16:09:49.010" v="760"/>
          <ac:inkMkLst>
            <pc:docMk/>
            <pc:sldMk cId="2303502608" sldId="331"/>
            <ac:inkMk id="1178" creationId="{1DD12BCA-9FC1-E393-5353-0A7FE344345A}"/>
          </ac:inkMkLst>
        </pc:inkChg>
        <pc:inkChg chg="add mod">
          <ac:chgData name="Kokchun Giang" userId="67e2125d-ec8c-4323-9653-9824a2ad815f" providerId="ADAL" clId="{066B0731-8B54-CF43-9BDD-D2EEB9663FC5}" dt="2024-01-26T16:09:49.010" v="760"/>
          <ac:inkMkLst>
            <pc:docMk/>
            <pc:sldMk cId="2303502608" sldId="331"/>
            <ac:inkMk id="1179" creationId="{7194097A-30CF-3692-0DFE-ADDE4E92F7D3}"/>
          </ac:inkMkLst>
        </pc:inkChg>
        <pc:inkChg chg="add mod">
          <ac:chgData name="Kokchun Giang" userId="67e2125d-ec8c-4323-9653-9824a2ad815f" providerId="ADAL" clId="{066B0731-8B54-CF43-9BDD-D2EEB9663FC5}" dt="2024-01-26T16:09:49.010" v="760"/>
          <ac:inkMkLst>
            <pc:docMk/>
            <pc:sldMk cId="2303502608" sldId="331"/>
            <ac:inkMk id="1180" creationId="{CE46DF97-AAF1-7DC8-20CA-BFE5DA6350CE}"/>
          </ac:inkMkLst>
        </pc:inkChg>
        <pc:inkChg chg="add mod">
          <ac:chgData name="Kokchun Giang" userId="67e2125d-ec8c-4323-9653-9824a2ad815f" providerId="ADAL" clId="{066B0731-8B54-CF43-9BDD-D2EEB9663FC5}" dt="2024-01-26T16:09:49.010" v="760"/>
          <ac:inkMkLst>
            <pc:docMk/>
            <pc:sldMk cId="2303502608" sldId="331"/>
            <ac:inkMk id="1181" creationId="{A84DC92F-AAA9-DED0-85BB-9473B042DA93}"/>
          </ac:inkMkLst>
        </pc:inkChg>
        <pc:inkChg chg="add mod">
          <ac:chgData name="Kokchun Giang" userId="67e2125d-ec8c-4323-9653-9824a2ad815f" providerId="ADAL" clId="{066B0731-8B54-CF43-9BDD-D2EEB9663FC5}" dt="2024-01-26T16:28:36.298" v="1470"/>
          <ac:inkMkLst>
            <pc:docMk/>
            <pc:sldMk cId="2303502608" sldId="331"/>
            <ac:inkMk id="1184" creationId="{F98B11E7-4882-0675-6940-DEC56C2DB95F}"/>
          </ac:inkMkLst>
        </pc:inkChg>
        <pc:inkChg chg="add del mod">
          <ac:chgData name="Kokchun Giang" userId="67e2125d-ec8c-4323-9653-9824a2ad815f" providerId="ADAL" clId="{066B0731-8B54-CF43-9BDD-D2EEB9663FC5}" dt="2024-01-26T16:11:39.963" v="839"/>
          <ac:inkMkLst>
            <pc:docMk/>
            <pc:sldMk cId="2303502608" sldId="331"/>
            <ac:inkMk id="1185" creationId="{B3FD8177-D0D6-1E75-6259-EC6A20C4981D}"/>
          </ac:inkMkLst>
        </pc:inkChg>
        <pc:inkChg chg="add mod">
          <ac:chgData name="Kokchun Giang" userId="67e2125d-ec8c-4323-9653-9824a2ad815f" providerId="ADAL" clId="{066B0731-8B54-CF43-9BDD-D2EEB9663FC5}" dt="2024-01-26T16:28:36.298" v="1470"/>
          <ac:inkMkLst>
            <pc:docMk/>
            <pc:sldMk cId="2303502608" sldId="331"/>
            <ac:inkMk id="1186" creationId="{680D88EF-20B4-8ACA-60E2-2E8B452347F9}"/>
          </ac:inkMkLst>
        </pc:inkChg>
        <pc:inkChg chg="add mod">
          <ac:chgData name="Kokchun Giang" userId="67e2125d-ec8c-4323-9653-9824a2ad815f" providerId="ADAL" clId="{066B0731-8B54-CF43-9BDD-D2EEB9663FC5}" dt="2024-01-26T16:28:36.298" v="1470"/>
          <ac:inkMkLst>
            <pc:docMk/>
            <pc:sldMk cId="2303502608" sldId="331"/>
            <ac:inkMk id="1187" creationId="{E47D3E41-108D-BFCF-0D4F-273FD333FE2D}"/>
          </ac:inkMkLst>
        </pc:inkChg>
        <pc:inkChg chg="add mod">
          <ac:chgData name="Kokchun Giang" userId="67e2125d-ec8c-4323-9653-9824a2ad815f" providerId="ADAL" clId="{066B0731-8B54-CF43-9BDD-D2EEB9663FC5}" dt="2024-01-26T16:28:36.298" v="1470"/>
          <ac:inkMkLst>
            <pc:docMk/>
            <pc:sldMk cId="2303502608" sldId="331"/>
            <ac:inkMk id="1190" creationId="{F3559418-923A-62EF-FDE3-33EB2AB0690E}"/>
          </ac:inkMkLst>
        </pc:inkChg>
        <pc:inkChg chg="add mod">
          <ac:chgData name="Kokchun Giang" userId="67e2125d-ec8c-4323-9653-9824a2ad815f" providerId="ADAL" clId="{066B0731-8B54-CF43-9BDD-D2EEB9663FC5}" dt="2024-01-26T16:28:36.298" v="1470"/>
          <ac:inkMkLst>
            <pc:docMk/>
            <pc:sldMk cId="2303502608" sldId="331"/>
            <ac:inkMk id="1191" creationId="{A1B336AF-A2FC-AADC-1604-AD3A47F86217}"/>
          </ac:inkMkLst>
        </pc:inkChg>
        <pc:inkChg chg="add mod">
          <ac:chgData name="Kokchun Giang" userId="67e2125d-ec8c-4323-9653-9824a2ad815f" providerId="ADAL" clId="{066B0731-8B54-CF43-9BDD-D2EEB9663FC5}" dt="2024-01-26T16:28:36.298" v="1470"/>
          <ac:inkMkLst>
            <pc:docMk/>
            <pc:sldMk cId="2303502608" sldId="331"/>
            <ac:inkMk id="1192" creationId="{D1EA4FD3-CC81-DEA8-73AD-A309B905E777}"/>
          </ac:inkMkLst>
        </pc:inkChg>
        <pc:inkChg chg="add mod">
          <ac:chgData name="Kokchun Giang" userId="67e2125d-ec8c-4323-9653-9824a2ad815f" providerId="ADAL" clId="{066B0731-8B54-CF43-9BDD-D2EEB9663FC5}" dt="2024-01-26T16:28:36.298" v="1470"/>
          <ac:inkMkLst>
            <pc:docMk/>
            <pc:sldMk cId="2303502608" sldId="331"/>
            <ac:inkMk id="1193" creationId="{99944098-90EB-88CB-A6F8-957CBFA9358A}"/>
          </ac:inkMkLst>
        </pc:inkChg>
        <pc:inkChg chg="add mod">
          <ac:chgData name="Kokchun Giang" userId="67e2125d-ec8c-4323-9653-9824a2ad815f" providerId="ADAL" clId="{066B0731-8B54-CF43-9BDD-D2EEB9663FC5}" dt="2024-01-26T16:28:36.298" v="1470"/>
          <ac:inkMkLst>
            <pc:docMk/>
            <pc:sldMk cId="2303502608" sldId="331"/>
            <ac:inkMk id="1194" creationId="{9D7C7A77-16A2-FBED-702C-3F7E75216FEB}"/>
          </ac:inkMkLst>
        </pc:inkChg>
        <pc:inkChg chg="add mod">
          <ac:chgData name="Kokchun Giang" userId="67e2125d-ec8c-4323-9653-9824a2ad815f" providerId="ADAL" clId="{066B0731-8B54-CF43-9BDD-D2EEB9663FC5}" dt="2024-01-26T16:28:36.298" v="1470"/>
          <ac:inkMkLst>
            <pc:docMk/>
            <pc:sldMk cId="2303502608" sldId="331"/>
            <ac:inkMk id="1195" creationId="{BA822488-69D2-CE4D-B990-7B8819379846}"/>
          </ac:inkMkLst>
        </pc:inkChg>
        <pc:inkChg chg="add mod">
          <ac:chgData name="Kokchun Giang" userId="67e2125d-ec8c-4323-9653-9824a2ad815f" providerId="ADAL" clId="{066B0731-8B54-CF43-9BDD-D2EEB9663FC5}" dt="2024-01-26T16:28:36.298" v="1470"/>
          <ac:inkMkLst>
            <pc:docMk/>
            <pc:sldMk cId="2303502608" sldId="331"/>
            <ac:inkMk id="1196" creationId="{7E4D0A3A-7DFE-EA61-AFB6-1F71646A30C3}"/>
          </ac:inkMkLst>
        </pc:inkChg>
        <pc:inkChg chg="add mod">
          <ac:chgData name="Kokchun Giang" userId="67e2125d-ec8c-4323-9653-9824a2ad815f" providerId="ADAL" clId="{066B0731-8B54-CF43-9BDD-D2EEB9663FC5}" dt="2024-01-26T16:28:36.298" v="1470"/>
          <ac:inkMkLst>
            <pc:docMk/>
            <pc:sldMk cId="2303502608" sldId="331"/>
            <ac:inkMk id="1198" creationId="{B92D6BC5-C524-01A6-6283-3FBE0D4CCB50}"/>
          </ac:inkMkLst>
        </pc:inkChg>
        <pc:inkChg chg="add mod">
          <ac:chgData name="Kokchun Giang" userId="67e2125d-ec8c-4323-9653-9824a2ad815f" providerId="ADAL" clId="{066B0731-8B54-CF43-9BDD-D2EEB9663FC5}" dt="2024-01-26T16:28:36.298" v="1470"/>
          <ac:inkMkLst>
            <pc:docMk/>
            <pc:sldMk cId="2303502608" sldId="331"/>
            <ac:inkMk id="1199" creationId="{DAE77B11-1E8F-EE91-E515-225C3F0B33CC}"/>
          </ac:inkMkLst>
        </pc:inkChg>
        <pc:inkChg chg="add mod">
          <ac:chgData name="Kokchun Giang" userId="67e2125d-ec8c-4323-9653-9824a2ad815f" providerId="ADAL" clId="{066B0731-8B54-CF43-9BDD-D2EEB9663FC5}" dt="2024-01-27T12:39:10.735" v="3019" actId="164"/>
          <ac:inkMkLst>
            <pc:docMk/>
            <pc:sldMk cId="2303502608" sldId="331"/>
            <ac:inkMk id="1200" creationId="{30C80911-082C-E007-BA24-772EB306D13D}"/>
          </ac:inkMkLst>
        </pc:inkChg>
        <pc:inkChg chg="add mod">
          <ac:chgData name="Kokchun Giang" userId="67e2125d-ec8c-4323-9653-9824a2ad815f" providerId="ADAL" clId="{066B0731-8B54-CF43-9BDD-D2EEB9663FC5}" dt="2024-01-26T16:10:02.326" v="779"/>
          <ac:inkMkLst>
            <pc:docMk/>
            <pc:sldMk cId="2303502608" sldId="331"/>
            <ac:inkMk id="1201" creationId="{B37A9136-04E1-5CE7-6540-A19F32373305}"/>
          </ac:inkMkLst>
        </pc:inkChg>
        <pc:inkChg chg="add mod">
          <ac:chgData name="Kokchun Giang" userId="67e2125d-ec8c-4323-9653-9824a2ad815f" providerId="ADAL" clId="{066B0731-8B54-CF43-9BDD-D2EEB9663FC5}" dt="2024-01-26T16:10:02.326" v="779"/>
          <ac:inkMkLst>
            <pc:docMk/>
            <pc:sldMk cId="2303502608" sldId="331"/>
            <ac:inkMk id="1202" creationId="{CBF4B580-8913-78F6-3D30-05944ED52DDE}"/>
          </ac:inkMkLst>
        </pc:inkChg>
        <pc:inkChg chg="add mod">
          <ac:chgData name="Kokchun Giang" userId="67e2125d-ec8c-4323-9653-9824a2ad815f" providerId="ADAL" clId="{066B0731-8B54-CF43-9BDD-D2EEB9663FC5}" dt="2024-01-26T16:10:18.603" v="788"/>
          <ac:inkMkLst>
            <pc:docMk/>
            <pc:sldMk cId="2303502608" sldId="331"/>
            <ac:inkMk id="1205" creationId="{6EDBC504-954C-0D9B-E90A-69C31F7B0834}"/>
          </ac:inkMkLst>
        </pc:inkChg>
        <pc:inkChg chg="add mod">
          <ac:chgData name="Kokchun Giang" userId="67e2125d-ec8c-4323-9653-9824a2ad815f" providerId="ADAL" clId="{066B0731-8B54-CF43-9BDD-D2EEB9663FC5}" dt="2024-01-26T16:10:18.603" v="788"/>
          <ac:inkMkLst>
            <pc:docMk/>
            <pc:sldMk cId="2303502608" sldId="331"/>
            <ac:inkMk id="1206" creationId="{A02175AB-C9FE-4B11-5219-72769D5BFB20}"/>
          </ac:inkMkLst>
        </pc:inkChg>
        <pc:inkChg chg="add mod">
          <ac:chgData name="Kokchun Giang" userId="67e2125d-ec8c-4323-9653-9824a2ad815f" providerId="ADAL" clId="{066B0731-8B54-CF43-9BDD-D2EEB9663FC5}" dt="2024-01-27T12:39:10.735" v="3019" actId="164"/>
          <ac:inkMkLst>
            <pc:docMk/>
            <pc:sldMk cId="2303502608" sldId="331"/>
            <ac:inkMk id="1208" creationId="{A9B475D7-AFE8-492B-5DF1-594CEADB9154}"/>
          </ac:inkMkLst>
        </pc:inkChg>
        <pc:inkChg chg="add mod">
          <ac:chgData name="Kokchun Giang" userId="67e2125d-ec8c-4323-9653-9824a2ad815f" providerId="ADAL" clId="{066B0731-8B54-CF43-9BDD-D2EEB9663FC5}" dt="2024-01-26T16:10:22.836" v="795"/>
          <ac:inkMkLst>
            <pc:docMk/>
            <pc:sldMk cId="2303502608" sldId="331"/>
            <ac:inkMk id="1209" creationId="{CDAA93CD-417D-F665-2A91-229604945505}"/>
          </ac:inkMkLst>
        </pc:inkChg>
        <pc:inkChg chg="add mod">
          <ac:chgData name="Kokchun Giang" userId="67e2125d-ec8c-4323-9653-9824a2ad815f" providerId="ADAL" clId="{066B0731-8B54-CF43-9BDD-D2EEB9663FC5}" dt="2024-01-26T16:10:22.836" v="795"/>
          <ac:inkMkLst>
            <pc:docMk/>
            <pc:sldMk cId="2303502608" sldId="331"/>
            <ac:inkMk id="1210" creationId="{A70A09E7-8B5C-2A9F-C14E-1150647603D4}"/>
          </ac:inkMkLst>
        </pc:inkChg>
        <pc:inkChg chg="add mod">
          <ac:chgData name="Kokchun Giang" userId="67e2125d-ec8c-4323-9653-9824a2ad815f" providerId="ADAL" clId="{066B0731-8B54-CF43-9BDD-D2EEB9663FC5}" dt="2024-01-26T16:10:18.603" v="788"/>
          <ac:inkMkLst>
            <pc:docMk/>
            <pc:sldMk cId="2303502608" sldId="331"/>
            <ac:inkMk id="1211" creationId="{62F253C4-EED1-50DB-DC93-E7BEC5EAB562}"/>
          </ac:inkMkLst>
        </pc:inkChg>
        <pc:inkChg chg="add mod">
          <ac:chgData name="Kokchun Giang" userId="67e2125d-ec8c-4323-9653-9824a2ad815f" providerId="ADAL" clId="{066B0731-8B54-CF43-9BDD-D2EEB9663FC5}" dt="2024-01-26T16:10:22.836" v="795"/>
          <ac:inkMkLst>
            <pc:docMk/>
            <pc:sldMk cId="2303502608" sldId="331"/>
            <ac:inkMk id="1212" creationId="{070EE8C5-A3CD-4C99-8DA3-1B133ED25D60}"/>
          </ac:inkMkLst>
        </pc:inkChg>
        <pc:inkChg chg="add mod">
          <ac:chgData name="Kokchun Giang" userId="67e2125d-ec8c-4323-9653-9824a2ad815f" providerId="ADAL" clId="{066B0731-8B54-CF43-9BDD-D2EEB9663FC5}" dt="2024-01-26T16:10:22.836" v="795"/>
          <ac:inkMkLst>
            <pc:docMk/>
            <pc:sldMk cId="2303502608" sldId="331"/>
            <ac:inkMk id="1215" creationId="{520D6C70-E7A0-D021-F739-85C962AA527B}"/>
          </ac:inkMkLst>
        </pc:inkChg>
        <pc:inkChg chg="add mod">
          <ac:chgData name="Kokchun Giang" userId="67e2125d-ec8c-4323-9653-9824a2ad815f" providerId="ADAL" clId="{066B0731-8B54-CF43-9BDD-D2EEB9663FC5}" dt="2024-01-26T16:10:22.836" v="795"/>
          <ac:inkMkLst>
            <pc:docMk/>
            <pc:sldMk cId="2303502608" sldId="331"/>
            <ac:inkMk id="1216" creationId="{81FC6585-9CE4-DB19-6267-330836CE6AA4}"/>
          </ac:inkMkLst>
        </pc:inkChg>
        <pc:inkChg chg="add mod">
          <ac:chgData name="Kokchun Giang" userId="67e2125d-ec8c-4323-9653-9824a2ad815f" providerId="ADAL" clId="{066B0731-8B54-CF43-9BDD-D2EEB9663FC5}" dt="2024-01-26T16:10:22.836" v="795"/>
          <ac:inkMkLst>
            <pc:docMk/>
            <pc:sldMk cId="2303502608" sldId="331"/>
            <ac:inkMk id="1217" creationId="{372D60AE-C968-5E5C-5BC4-6232F6AFCB85}"/>
          </ac:inkMkLst>
        </pc:inkChg>
        <pc:inkChg chg="add mod">
          <ac:chgData name="Kokchun Giang" userId="67e2125d-ec8c-4323-9653-9824a2ad815f" providerId="ADAL" clId="{066B0731-8B54-CF43-9BDD-D2EEB9663FC5}" dt="2024-01-26T16:10:22.836" v="795"/>
          <ac:inkMkLst>
            <pc:docMk/>
            <pc:sldMk cId="2303502608" sldId="331"/>
            <ac:inkMk id="1218" creationId="{CC697807-7A01-7BCD-5E4D-9AAE2988D38B}"/>
          </ac:inkMkLst>
        </pc:inkChg>
        <pc:inkChg chg="add mod">
          <ac:chgData name="Kokchun Giang" userId="67e2125d-ec8c-4323-9653-9824a2ad815f" providerId="ADAL" clId="{066B0731-8B54-CF43-9BDD-D2EEB9663FC5}" dt="2024-01-26T16:10:22.836" v="795"/>
          <ac:inkMkLst>
            <pc:docMk/>
            <pc:sldMk cId="2303502608" sldId="331"/>
            <ac:inkMk id="1219" creationId="{8D777C99-CB9D-B2A1-B2E4-70839C88FAFF}"/>
          </ac:inkMkLst>
        </pc:inkChg>
        <pc:inkChg chg="add mod">
          <ac:chgData name="Kokchun Giang" userId="67e2125d-ec8c-4323-9653-9824a2ad815f" providerId="ADAL" clId="{066B0731-8B54-CF43-9BDD-D2EEB9663FC5}" dt="2024-01-26T16:10:22.836" v="795"/>
          <ac:inkMkLst>
            <pc:docMk/>
            <pc:sldMk cId="2303502608" sldId="331"/>
            <ac:inkMk id="1220" creationId="{A7FD52D1-02A7-1764-2780-2B5504AA7E26}"/>
          </ac:inkMkLst>
        </pc:inkChg>
        <pc:inkChg chg="add mod">
          <ac:chgData name="Kokchun Giang" userId="67e2125d-ec8c-4323-9653-9824a2ad815f" providerId="ADAL" clId="{066B0731-8B54-CF43-9BDD-D2EEB9663FC5}" dt="2024-01-26T16:10:24.674" v="798"/>
          <ac:inkMkLst>
            <pc:docMk/>
            <pc:sldMk cId="2303502608" sldId="331"/>
            <ac:inkMk id="1223" creationId="{6F79D149-B766-5782-5AA3-C015868FC831}"/>
          </ac:inkMkLst>
        </pc:inkChg>
        <pc:inkChg chg="add mod">
          <ac:chgData name="Kokchun Giang" userId="67e2125d-ec8c-4323-9653-9824a2ad815f" providerId="ADAL" clId="{066B0731-8B54-CF43-9BDD-D2EEB9663FC5}" dt="2024-01-26T16:10:24.674" v="798"/>
          <ac:inkMkLst>
            <pc:docMk/>
            <pc:sldMk cId="2303502608" sldId="331"/>
            <ac:inkMk id="1224" creationId="{D80CBF1A-1ECA-8F1B-DCE2-5D4288AA2E3C}"/>
          </ac:inkMkLst>
        </pc:inkChg>
        <pc:inkChg chg="add mod">
          <ac:chgData name="Kokchun Giang" userId="67e2125d-ec8c-4323-9653-9824a2ad815f" providerId="ADAL" clId="{066B0731-8B54-CF43-9BDD-D2EEB9663FC5}" dt="2024-01-26T16:10:33.116" v="808"/>
          <ac:inkMkLst>
            <pc:docMk/>
            <pc:sldMk cId="2303502608" sldId="331"/>
            <ac:inkMk id="1226" creationId="{33A1EC1D-35DD-734B-223A-5C31E36A884A}"/>
          </ac:inkMkLst>
        </pc:inkChg>
        <pc:inkChg chg="add mod">
          <ac:chgData name="Kokchun Giang" userId="67e2125d-ec8c-4323-9653-9824a2ad815f" providerId="ADAL" clId="{066B0731-8B54-CF43-9BDD-D2EEB9663FC5}" dt="2024-01-26T16:10:33.116" v="808"/>
          <ac:inkMkLst>
            <pc:docMk/>
            <pc:sldMk cId="2303502608" sldId="331"/>
            <ac:inkMk id="1227" creationId="{2AF5F895-738D-355C-AA65-E6DE811CC608}"/>
          </ac:inkMkLst>
        </pc:inkChg>
        <pc:inkChg chg="add mod">
          <ac:chgData name="Kokchun Giang" userId="67e2125d-ec8c-4323-9653-9824a2ad815f" providerId="ADAL" clId="{066B0731-8B54-CF43-9BDD-D2EEB9663FC5}" dt="2024-01-26T16:10:33.116" v="808"/>
          <ac:inkMkLst>
            <pc:docMk/>
            <pc:sldMk cId="2303502608" sldId="331"/>
            <ac:inkMk id="1229" creationId="{20FC778E-2BC5-7EF8-F774-63B355AC49BB}"/>
          </ac:inkMkLst>
        </pc:inkChg>
        <pc:inkChg chg="add mod">
          <ac:chgData name="Kokchun Giang" userId="67e2125d-ec8c-4323-9653-9824a2ad815f" providerId="ADAL" clId="{066B0731-8B54-CF43-9BDD-D2EEB9663FC5}" dt="2024-01-26T16:10:33.116" v="808"/>
          <ac:inkMkLst>
            <pc:docMk/>
            <pc:sldMk cId="2303502608" sldId="331"/>
            <ac:inkMk id="1230" creationId="{8E346196-00CF-4356-2FBA-96DC328E390D}"/>
          </ac:inkMkLst>
        </pc:inkChg>
        <pc:inkChg chg="add mod">
          <ac:chgData name="Kokchun Giang" userId="67e2125d-ec8c-4323-9653-9824a2ad815f" providerId="ADAL" clId="{066B0731-8B54-CF43-9BDD-D2EEB9663FC5}" dt="2024-01-26T16:10:33.116" v="808"/>
          <ac:inkMkLst>
            <pc:docMk/>
            <pc:sldMk cId="2303502608" sldId="331"/>
            <ac:inkMk id="1231" creationId="{ECB14D1E-6654-8A7F-564C-D1E3A1A9B328}"/>
          </ac:inkMkLst>
        </pc:inkChg>
        <pc:inkChg chg="add mod">
          <ac:chgData name="Kokchun Giang" userId="67e2125d-ec8c-4323-9653-9824a2ad815f" providerId="ADAL" clId="{066B0731-8B54-CF43-9BDD-D2EEB9663FC5}" dt="2024-01-26T16:10:33.116" v="808"/>
          <ac:inkMkLst>
            <pc:docMk/>
            <pc:sldMk cId="2303502608" sldId="331"/>
            <ac:inkMk id="1232" creationId="{39800F4D-8FD7-0C1E-6485-AFB6CC795845}"/>
          </ac:inkMkLst>
        </pc:inkChg>
        <pc:inkChg chg="add mod">
          <ac:chgData name="Kokchun Giang" userId="67e2125d-ec8c-4323-9653-9824a2ad815f" providerId="ADAL" clId="{066B0731-8B54-CF43-9BDD-D2EEB9663FC5}" dt="2024-01-26T16:10:33.116" v="808"/>
          <ac:inkMkLst>
            <pc:docMk/>
            <pc:sldMk cId="2303502608" sldId="331"/>
            <ac:inkMk id="1234" creationId="{264F6611-C0EC-555D-1E5C-A87B5A63A784}"/>
          </ac:inkMkLst>
        </pc:inkChg>
        <pc:inkChg chg="add mod">
          <ac:chgData name="Kokchun Giang" userId="67e2125d-ec8c-4323-9653-9824a2ad815f" providerId="ADAL" clId="{066B0731-8B54-CF43-9BDD-D2EEB9663FC5}" dt="2024-01-26T16:10:37.993" v="816"/>
          <ac:inkMkLst>
            <pc:docMk/>
            <pc:sldMk cId="2303502608" sldId="331"/>
            <ac:inkMk id="1236" creationId="{A6060623-3C74-8864-DCFE-7FAFB5EEF0EF}"/>
          </ac:inkMkLst>
        </pc:inkChg>
        <pc:inkChg chg="add mod">
          <ac:chgData name="Kokchun Giang" userId="67e2125d-ec8c-4323-9653-9824a2ad815f" providerId="ADAL" clId="{066B0731-8B54-CF43-9BDD-D2EEB9663FC5}" dt="2024-01-26T16:10:37.993" v="816"/>
          <ac:inkMkLst>
            <pc:docMk/>
            <pc:sldMk cId="2303502608" sldId="331"/>
            <ac:inkMk id="1237" creationId="{02E3B420-81BA-E813-0381-C934104ADF6F}"/>
          </ac:inkMkLst>
        </pc:inkChg>
        <pc:inkChg chg="add mod">
          <ac:chgData name="Kokchun Giang" userId="67e2125d-ec8c-4323-9653-9824a2ad815f" providerId="ADAL" clId="{066B0731-8B54-CF43-9BDD-D2EEB9663FC5}" dt="2024-01-26T16:10:37.993" v="816"/>
          <ac:inkMkLst>
            <pc:docMk/>
            <pc:sldMk cId="2303502608" sldId="331"/>
            <ac:inkMk id="1238" creationId="{3F739E98-0D54-0E51-191A-DDE0730FDAC6}"/>
          </ac:inkMkLst>
        </pc:inkChg>
        <pc:inkChg chg="add mod">
          <ac:chgData name="Kokchun Giang" userId="67e2125d-ec8c-4323-9653-9824a2ad815f" providerId="ADAL" clId="{066B0731-8B54-CF43-9BDD-D2EEB9663FC5}" dt="2024-01-26T16:10:37.993" v="816"/>
          <ac:inkMkLst>
            <pc:docMk/>
            <pc:sldMk cId="2303502608" sldId="331"/>
            <ac:inkMk id="1239" creationId="{9D65D89E-E9DC-910E-D276-13CA3EA67A60}"/>
          </ac:inkMkLst>
        </pc:inkChg>
        <pc:inkChg chg="add mod">
          <ac:chgData name="Kokchun Giang" userId="67e2125d-ec8c-4323-9653-9824a2ad815f" providerId="ADAL" clId="{066B0731-8B54-CF43-9BDD-D2EEB9663FC5}" dt="2024-01-26T16:10:37.993" v="816"/>
          <ac:inkMkLst>
            <pc:docMk/>
            <pc:sldMk cId="2303502608" sldId="331"/>
            <ac:inkMk id="1240" creationId="{7FB93A02-65FD-03DD-6216-D9A7230BBC79}"/>
          </ac:inkMkLst>
        </pc:inkChg>
        <pc:inkChg chg="add mod">
          <ac:chgData name="Kokchun Giang" userId="67e2125d-ec8c-4323-9653-9824a2ad815f" providerId="ADAL" clId="{066B0731-8B54-CF43-9BDD-D2EEB9663FC5}" dt="2024-01-26T16:10:37.993" v="816"/>
          <ac:inkMkLst>
            <pc:docMk/>
            <pc:sldMk cId="2303502608" sldId="331"/>
            <ac:inkMk id="1241" creationId="{788F94BF-4FE9-3F66-5BD2-06BBE9CCA79D}"/>
          </ac:inkMkLst>
        </pc:inkChg>
        <pc:inkChg chg="add mod">
          <ac:chgData name="Kokchun Giang" userId="67e2125d-ec8c-4323-9653-9824a2ad815f" providerId="ADAL" clId="{066B0731-8B54-CF43-9BDD-D2EEB9663FC5}" dt="2024-01-26T16:10:37.993" v="816"/>
          <ac:inkMkLst>
            <pc:docMk/>
            <pc:sldMk cId="2303502608" sldId="331"/>
            <ac:inkMk id="1242" creationId="{740F6C6C-88D8-5366-9511-01CDB68F7328}"/>
          </ac:inkMkLst>
        </pc:inkChg>
        <pc:inkChg chg="add mod">
          <ac:chgData name="Kokchun Giang" userId="67e2125d-ec8c-4323-9653-9824a2ad815f" providerId="ADAL" clId="{066B0731-8B54-CF43-9BDD-D2EEB9663FC5}" dt="2024-01-27T12:39:15.028" v="3020" actId="164"/>
          <ac:inkMkLst>
            <pc:docMk/>
            <pc:sldMk cId="2303502608" sldId="331"/>
            <ac:inkMk id="1246" creationId="{744A994B-9A68-922F-4C0B-50E205C45ABD}"/>
          </ac:inkMkLst>
        </pc:inkChg>
        <pc:inkChg chg="add mod">
          <ac:chgData name="Kokchun Giang" userId="67e2125d-ec8c-4323-9653-9824a2ad815f" providerId="ADAL" clId="{066B0731-8B54-CF43-9BDD-D2EEB9663FC5}" dt="2024-01-27T12:39:15.028" v="3020" actId="164"/>
          <ac:inkMkLst>
            <pc:docMk/>
            <pc:sldMk cId="2303502608" sldId="331"/>
            <ac:inkMk id="1247" creationId="{D71679FA-347D-684B-0414-695ECA4221D9}"/>
          </ac:inkMkLst>
        </pc:inkChg>
        <pc:inkChg chg="add mod">
          <ac:chgData name="Kokchun Giang" userId="67e2125d-ec8c-4323-9653-9824a2ad815f" providerId="ADAL" clId="{066B0731-8B54-CF43-9BDD-D2EEB9663FC5}" dt="2024-01-27T12:39:15.028" v="3020" actId="164"/>
          <ac:inkMkLst>
            <pc:docMk/>
            <pc:sldMk cId="2303502608" sldId="331"/>
            <ac:inkMk id="1248" creationId="{A94322B4-4DD2-4793-62E9-2224C76B25DB}"/>
          </ac:inkMkLst>
        </pc:inkChg>
        <pc:inkChg chg="add del mod">
          <ac:chgData name="Kokchun Giang" userId="67e2125d-ec8c-4323-9653-9824a2ad815f" providerId="ADAL" clId="{066B0731-8B54-CF43-9BDD-D2EEB9663FC5}" dt="2024-01-26T16:10:47.783" v="827" actId="9405"/>
          <ac:inkMkLst>
            <pc:docMk/>
            <pc:sldMk cId="2303502608" sldId="331"/>
            <ac:inkMk id="1249" creationId="{02EEAB29-66F5-792E-CF71-F3D0FD8E9BD1}"/>
          </ac:inkMkLst>
        </pc:inkChg>
        <pc:inkChg chg="add del mod">
          <ac:chgData name="Kokchun Giang" userId="67e2125d-ec8c-4323-9653-9824a2ad815f" providerId="ADAL" clId="{066B0731-8B54-CF43-9BDD-D2EEB9663FC5}" dt="2024-01-26T16:10:47.327" v="826" actId="9405"/>
          <ac:inkMkLst>
            <pc:docMk/>
            <pc:sldMk cId="2303502608" sldId="331"/>
            <ac:inkMk id="1250" creationId="{36FBBF65-8C35-88E1-591A-45E72E54A7F1}"/>
          </ac:inkMkLst>
        </pc:inkChg>
        <pc:inkChg chg="add del mod">
          <ac:chgData name="Kokchun Giang" userId="67e2125d-ec8c-4323-9653-9824a2ad815f" providerId="ADAL" clId="{066B0731-8B54-CF43-9BDD-D2EEB9663FC5}" dt="2024-01-26T16:10:47.096" v="825"/>
          <ac:inkMkLst>
            <pc:docMk/>
            <pc:sldMk cId="2303502608" sldId="331"/>
            <ac:inkMk id="1251" creationId="{56E2CA67-CC12-7973-B95C-CBE86760BB8F}"/>
          </ac:inkMkLst>
        </pc:inkChg>
        <pc:inkChg chg="add mod">
          <ac:chgData name="Kokchun Giang" userId="67e2125d-ec8c-4323-9653-9824a2ad815f" providerId="ADAL" clId="{066B0731-8B54-CF43-9BDD-D2EEB9663FC5}" dt="2024-01-26T16:10:49.950" v="831"/>
          <ac:inkMkLst>
            <pc:docMk/>
            <pc:sldMk cId="2303502608" sldId="331"/>
            <ac:inkMk id="1253" creationId="{AE9AC1CF-CF94-4A33-D106-3E02B2445C5B}"/>
          </ac:inkMkLst>
        </pc:inkChg>
        <pc:inkChg chg="add mod">
          <ac:chgData name="Kokchun Giang" userId="67e2125d-ec8c-4323-9653-9824a2ad815f" providerId="ADAL" clId="{066B0731-8B54-CF43-9BDD-D2EEB9663FC5}" dt="2024-01-26T16:10:49.950" v="831"/>
          <ac:inkMkLst>
            <pc:docMk/>
            <pc:sldMk cId="2303502608" sldId="331"/>
            <ac:inkMk id="1254" creationId="{1C12AA01-B2C6-A5A2-F013-5BFAA18F95F0}"/>
          </ac:inkMkLst>
        </pc:inkChg>
        <pc:inkChg chg="add mod">
          <ac:chgData name="Kokchun Giang" userId="67e2125d-ec8c-4323-9653-9824a2ad815f" providerId="ADAL" clId="{066B0731-8B54-CF43-9BDD-D2EEB9663FC5}" dt="2024-01-26T16:10:49.950" v="831"/>
          <ac:inkMkLst>
            <pc:docMk/>
            <pc:sldMk cId="2303502608" sldId="331"/>
            <ac:inkMk id="1255" creationId="{A3F388C0-6183-2463-DB3E-0F48B9D2F29A}"/>
          </ac:inkMkLst>
        </pc:inkChg>
        <pc:inkChg chg="add del mod">
          <ac:chgData name="Kokchun Giang" userId="67e2125d-ec8c-4323-9653-9824a2ad815f" providerId="ADAL" clId="{066B0731-8B54-CF43-9BDD-D2EEB9663FC5}" dt="2024-01-26T16:12:04.935" v="855"/>
          <ac:inkMkLst>
            <pc:docMk/>
            <pc:sldMk cId="2303502608" sldId="331"/>
            <ac:inkMk id="1257" creationId="{55D5511D-DBEE-D1FB-F225-605E7E90C15A}"/>
          </ac:inkMkLst>
        </pc:inkChg>
        <pc:inkChg chg="add del mod">
          <ac:chgData name="Kokchun Giang" userId="67e2125d-ec8c-4323-9653-9824a2ad815f" providerId="ADAL" clId="{066B0731-8B54-CF43-9BDD-D2EEB9663FC5}" dt="2024-01-26T16:12:04.940" v="859"/>
          <ac:inkMkLst>
            <pc:docMk/>
            <pc:sldMk cId="2303502608" sldId="331"/>
            <ac:inkMk id="1258" creationId="{8A37FF13-AEC3-7688-8F5E-19CEFA9FBE2E}"/>
          </ac:inkMkLst>
        </pc:inkChg>
        <pc:inkChg chg="add del mod">
          <ac:chgData name="Kokchun Giang" userId="67e2125d-ec8c-4323-9653-9824a2ad815f" providerId="ADAL" clId="{066B0731-8B54-CF43-9BDD-D2EEB9663FC5}" dt="2024-01-26T16:12:04.941" v="860"/>
          <ac:inkMkLst>
            <pc:docMk/>
            <pc:sldMk cId="2303502608" sldId="331"/>
            <ac:inkMk id="1259" creationId="{0912ADF5-4D1E-7994-2399-D1B567F8176F}"/>
          </ac:inkMkLst>
        </pc:inkChg>
        <pc:inkChg chg="add del mod">
          <ac:chgData name="Kokchun Giang" userId="67e2125d-ec8c-4323-9653-9824a2ad815f" providerId="ADAL" clId="{066B0731-8B54-CF43-9BDD-D2EEB9663FC5}" dt="2024-01-26T16:12:04.939" v="856"/>
          <ac:inkMkLst>
            <pc:docMk/>
            <pc:sldMk cId="2303502608" sldId="331"/>
            <ac:inkMk id="1260" creationId="{7BE1080B-5C45-EED9-2011-1EF9297126DC}"/>
          </ac:inkMkLst>
        </pc:inkChg>
        <pc:inkChg chg="add del mod">
          <ac:chgData name="Kokchun Giang" userId="67e2125d-ec8c-4323-9653-9824a2ad815f" providerId="ADAL" clId="{066B0731-8B54-CF43-9BDD-D2EEB9663FC5}" dt="2024-01-26T16:12:04.940" v="858"/>
          <ac:inkMkLst>
            <pc:docMk/>
            <pc:sldMk cId="2303502608" sldId="331"/>
            <ac:inkMk id="1261" creationId="{706AD4C5-7072-0EA4-EC25-C02FCE0C213F}"/>
          </ac:inkMkLst>
        </pc:inkChg>
        <pc:inkChg chg="add del mod">
          <ac:chgData name="Kokchun Giang" userId="67e2125d-ec8c-4323-9653-9824a2ad815f" providerId="ADAL" clId="{066B0731-8B54-CF43-9BDD-D2EEB9663FC5}" dt="2024-01-26T16:12:04.939" v="857"/>
          <ac:inkMkLst>
            <pc:docMk/>
            <pc:sldMk cId="2303502608" sldId="331"/>
            <ac:inkMk id="1262" creationId="{AB1EB863-9001-BE32-283E-26B798DE438D}"/>
          </ac:inkMkLst>
        </pc:inkChg>
        <pc:inkChg chg="add mod">
          <ac:chgData name="Kokchun Giang" userId="67e2125d-ec8c-4323-9653-9824a2ad815f" providerId="ADAL" clId="{066B0731-8B54-CF43-9BDD-D2EEB9663FC5}" dt="2024-01-26T16:11:46.497" v="842"/>
          <ac:inkMkLst>
            <pc:docMk/>
            <pc:sldMk cId="2303502608" sldId="331"/>
            <ac:inkMk id="1264" creationId="{88D1A53E-61A1-4E3D-0F3C-90D6E4FD928D}"/>
          </ac:inkMkLst>
        </pc:inkChg>
        <pc:inkChg chg="add mod">
          <ac:chgData name="Kokchun Giang" userId="67e2125d-ec8c-4323-9653-9824a2ad815f" providerId="ADAL" clId="{066B0731-8B54-CF43-9BDD-D2EEB9663FC5}" dt="2024-01-26T16:11:46.497" v="842"/>
          <ac:inkMkLst>
            <pc:docMk/>
            <pc:sldMk cId="2303502608" sldId="331"/>
            <ac:inkMk id="1265" creationId="{42CB8A02-7222-5B5B-1ABE-2A464E84B8B1}"/>
          </ac:inkMkLst>
        </pc:inkChg>
        <pc:inkChg chg="add mod">
          <ac:chgData name="Kokchun Giang" userId="67e2125d-ec8c-4323-9653-9824a2ad815f" providerId="ADAL" clId="{066B0731-8B54-CF43-9BDD-D2EEB9663FC5}" dt="2024-01-26T16:11:51.552" v="854"/>
          <ac:inkMkLst>
            <pc:docMk/>
            <pc:sldMk cId="2303502608" sldId="331"/>
            <ac:inkMk id="1267" creationId="{98643AC1-D5D1-0C79-FDD3-9FE15CF6D63D}"/>
          </ac:inkMkLst>
        </pc:inkChg>
        <pc:inkChg chg="add mod">
          <ac:chgData name="Kokchun Giang" userId="67e2125d-ec8c-4323-9653-9824a2ad815f" providerId="ADAL" clId="{066B0731-8B54-CF43-9BDD-D2EEB9663FC5}" dt="2024-01-26T16:11:51.552" v="854"/>
          <ac:inkMkLst>
            <pc:docMk/>
            <pc:sldMk cId="2303502608" sldId="331"/>
            <ac:inkMk id="1268" creationId="{6F7DE7FB-472F-A8AC-60CF-6223CE132F88}"/>
          </ac:inkMkLst>
        </pc:inkChg>
        <pc:inkChg chg="add mod">
          <ac:chgData name="Kokchun Giang" userId="67e2125d-ec8c-4323-9653-9824a2ad815f" providerId="ADAL" clId="{066B0731-8B54-CF43-9BDD-D2EEB9663FC5}" dt="2024-01-26T16:11:51.552" v="854"/>
          <ac:inkMkLst>
            <pc:docMk/>
            <pc:sldMk cId="2303502608" sldId="331"/>
            <ac:inkMk id="1269" creationId="{FB346129-6EF5-586B-172F-3F3842332579}"/>
          </ac:inkMkLst>
        </pc:inkChg>
        <pc:inkChg chg="add mod">
          <ac:chgData name="Kokchun Giang" userId="67e2125d-ec8c-4323-9653-9824a2ad815f" providerId="ADAL" clId="{066B0731-8B54-CF43-9BDD-D2EEB9663FC5}" dt="2024-01-26T16:11:51.552" v="854"/>
          <ac:inkMkLst>
            <pc:docMk/>
            <pc:sldMk cId="2303502608" sldId="331"/>
            <ac:inkMk id="1270" creationId="{7B67C4C3-BAA2-B45F-61D4-200C4C37514D}"/>
          </ac:inkMkLst>
        </pc:inkChg>
        <pc:inkChg chg="add mod">
          <ac:chgData name="Kokchun Giang" userId="67e2125d-ec8c-4323-9653-9824a2ad815f" providerId="ADAL" clId="{066B0731-8B54-CF43-9BDD-D2EEB9663FC5}" dt="2024-01-26T16:11:51.552" v="854"/>
          <ac:inkMkLst>
            <pc:docMk/>
            <pc:sldMk cId="2303502608" sldId="331"/>
            <ac:inkMk id="1271" creationId="{3C858A83-78DA-103B-9BB9-57453F1D4EE4}"/>
          </ac:inkMkLst>
        </pc:inkChg>
        <pc:inkChg chg="add mod">
          <ac:chgData name="Kokchun Giang" userId="67e2125d-ec8c-4323-9653-9824a2ad815f" providerId="ADAL" clId="{066B0731-8B54-CF43-9BDD-D2EEB9663FC5}" dt="2024-01-26T16:11:51.552" v="854"/>
          <ac:inkMkLst>
            <pc:docMk/>
            <pc:sldMk cId="2303502608" sldId="331"/>
            <ac:inkMk id="1272" creationId="{5974D572-95AC-1039-0FF2-7942579D4CB2}"/>
          </ac:inkMkLst>
        </pc:inkChg>
        <pc:inkChg chg="add mod">
          <ac:chgData name="Kokchun Giang" userId="67e2125d-ec8c-4323-9653-9824a2ad815f" providerId="ADAL" clId="{066B0731-8B54-CF43-9BDD-D2EEB9663FC5}" dt="2024-01-26T16:11:51.552" v="854"/>
          <ac:inkMkLst>
            <pc:docMk/>
            <pc:sldMk cId="2303502608" sldId="331"/>
            <ac:inkMk id="1273" creationId="{FA5EDE40-6FB1-AF4B-14BA-AAA90021B0D9}"/>
          </ac:inkMkLst>
        </pc:inkChg>
        <pc:inkChg chg="add mod">
          <ac:chgData name="Kokchun Giang" userId="67e2125d-ec8c-4323-9653-9824a2ad815f" providerId="ADAL" clId="{066B0731-8B54-CF43-9BDD-D2EEB9663FC5}" dt="2024-01-26T16:11:51.552" v="854"/>
          <ac:inkMkLst>
            <pc:docMk/>
            <pc:sldMk cId="2303502608" sldId="331"/>
            <ac:inkMk id="1274" creationId="{ED3BA88C-E062-C895-0C5E-107B276E1663}"/>
          </ac:inkMkLst>
        </pc:inkChg>
        <pc:inkChg chg="add mod">
          <ac:chgData name="Kokchun Giang" userId="67e2125d-ec8c-4323-9653-9824a2ad815f" providerId="ADAL" clId="{066B0731-8B54-CF43-9BDD-D2EEB9663FC5}" dt="2024-01-26T16:11:51.552" v="854"/>
          <ac:inkMkLst>
            <pc:docMk/>
            <pc:sldMk cId="2303502608" sldId="331"/>
            <ac:inkMk id="1275" creationId="{427E58A2-CA99-E60B-7E42-BE87DCD9771D}"/>
          </ac:inkMkLst>
        </pc:inkChg>
        <pc:inkChg chg="add mod">
          <ac:chgData name="Kokchun Giang" userId="67e2125d-ec8c-4323-9653-9824a2ad815f" providerId="ADAL" clId="{066B0731-8B54-CF43-9BDD-D2EEB9663FC5}" dt="2024-01-26T16:11:51.552" v="854"/>
          <ac:inkMkLst>
            <pc:docMk/>
            <pc:sldMk cId="2303502608" sldId="331"/>
            <ac:inkMk id="1276" creationId="{0DBC76A5-6171-FCC8-F85A-8A982CB5EE3A}"/>
          </ac:inkMkLst>
        </pc:inkChg>
        <pc:inkChg chg="add mod">
          <ac:chgData name="Kokchun Giang" userId="67e2125d-ec8c-4323-9653-9824a2ad815f" providerId="ADAL" clId="{066B0731-8B54-CF43-9BDD-D2EEB9663FC5}" dt="2024-01-26T16:11:51.552" v="854"/>
          <ac:inkMkLst>
            <pc:docMk/>
            <pc:sldMk cId="2303502608" sldId="331"/>
            <ac:inkMk id="1277" creationId="{103E90F0-DC6A-94E6-4809-79BD09FB2F4A}"/>
          </ac:inkMkLst>
        </pc:inkChg>
        <pc:inkChg chg="add mod">
          <ac:chgData name="Kokchun Giang" userId="67e2125d-ec8c-4323-9653-9824a2ad815f" providerId="ADAL" clId="{066B0731-8B54-CF43-9BDD-D2EEB9663FC5}" dt="2024-01-26T16:12:09.691" v="865"/>
          <ac:inkMkLst>
            <pc:docMk/>
            <pc:sldMk cId="2303502608" sldId="331"/>
            <ac:inkMk id="1281" creationId="{6F226354-F596-E739-AA46-03B75ACED1CE}"/>
          </ac:inkMkLst>
        </pc:inkChg>
        <pc:inkChg chg="add mod">
          <ac:chgData name="Kokchun Giang" userId="67e2125d-ec8c-4323-9653-9824a2ad815f" providerId="ADAL" clId="{066B0731-8B54-CF43-9BDD-D2EEB9663FC5}" dt="2024-01-26T16:12:09.691" v="865"/>
          <ac:inkMkLst>
            <pc:docMk/>
            <pc:sldMk cId="2303502608" sldId="331"/>
            <ac:inkMk id="1282" creationId="{9E934C9D-89E4-3C6A-9ACC-2EE84D540596}"/>
          </ac:inkMkLst>
        </pc:inkChg>
        <pc:inkChg chg="add mod">
          <ac:chgData name="Kokchun Giang" userId="67e2125d-ec8c-4323-9653-9824a2ad815f" providerId="ADAL" clId="{066B0731-8B54-CF43-9BDD-D2EEB9663FC5}" dt="2024-01-26T16:12:09.691" v="865"/>
          <ac:inkMkLst>
            <pc:docMk/>
            <pc:sldMk cId="2303502608" sldId="331"/>
            <ac:inkMk id="1283" creationId="{DCDB5533-9F0A-20B1-D306-4E547DCA01B6}"/>
          </ac:inkMkLst>
        </pc:inkChg>
        <pc:inkChg chg="add mod">
          <ac:chgData name="Kokchun Giang" userId="67e2125d-ec8c-4323-9653-9824a2ad815f" providerId="ADAL" clId="{066B0731-8B54-CF43-9BDD-D2EEB9663FC5}" dt="2024-01-27T12:39:18.971" v="3021" actId="164"/>
          <ac:inkMkLst>
            <pc:docMk/>
            <pc:sldMk cId="2303502608" sldId="331"/>
            <ac:inkMk id="1284" creationId="{E5C1DD51-1AE7-E75D-FAAD-2D161C535652}"/>
          </ac:inkMkLst>
        </pc:inkChg>
        <pc:inkChg chg="add mod">
          <ac:chgData name="Kokchun Giang" userId="67e2125d-ec8c-4323-9653-9824a2ad815f" providerId="ADAL" clId="{066B0731-8B54-CF43-9BDD-D2EEB9663FC5}" dt="2024-01-27T12:39:18.971" v="3021" actId="164"/>
          <ac:inkMkLst>
            <pc:docMk/>
            <pc:sldMk cId="2303502608" sldId="331"/>
            <ac:inkMk id="1286" creationId="{1100D784-886B-F69A-311A-18FA0D0A1E0A}"/>
          </ac:inkMkLst>
        </pc:inkChg>
        <pc:inkChg chg="add mod">
          <ac:chgData name="Kokchun Giang" userId="67e2125d-ec8c-4323-9653-9824a2ad815f" providerId="ADAL" clId="{066B0731-8B54-CF43-9BDD-D2EEB9663FC5}" dt="2024-01-26T16:28:36.298" v="1470"/>
          <ac:inkMkLst>
            <pc:docMk/>
            <pc:sldMk cId="2303502608" sldId="331"/>
            <ac:inkMk id="1287" creationId="{3DDD650B-D773-AF80-5857-C66AF0428143}"/>
          </ac:inkMkLst>
        </pc:inkChg>
      </pc:sldChg>
      <pc:sldChg chg="addSp delSp modSp add mod modAnim">
        <pc:chgData name="Kokchun Giang" userId="67e2125d-ec8c-4323-9653-9824a2ad815f" providerId="ADAL" clId="{066B0731-8B54-CF43-9BDD-D2EEB9663FC5}" dt="2024-01-27T12:45:22.139" v="3062"/>
        <pc:sldMkLst>
          <pc:docMk/>
          <pc:sldMk cId="1010622222" sldId="332"/>
        </pc:sldMkLst>
        <pc:spChg chg="mod">
          <ac:chgData name="Kokchun Giang" userId="67e2125d-ec8c-4323-9653-9824a2ad815f" providerId="ADAL" clId="{066B0731-8B54-CF43-9BDD-D2EEB9663FC5}" dt="2024-01-26T16:32:57.278" v="1756" actId="2711"/>
          <ac:spMkLst>
            <pc:docMk/>
            <pc:sldMk cId="1010622222" sldId="332"/>
            <ac:spMk id="28" creationId="{A3D09AD4-ED03-B15B-59BD-CCF7D00C0CC2}"/>
          </ac:spMkLst>
        </pc:spChg>
        <pc:grpChg chg="add mod">
          <ac:chgData name="Kokchun Giang" userId="67e2125d-ec8c-4323-9653-9824a2ad815f" providerId="ADAL" clId="{066B0731-8B54-CF43-9BDD-D2EEB9663FC5}" dt="2024-01-27T12:43:07.554" v="3041" actId="164"/>
          <ac:grpSpMkLst>
            <pc:docMk/>
            <pc:sldMk cId="1010622222" sldId="332"/>
            <ac:grpSpMk id="3" creationId="{38C53716-0C19-67DE-0DF6-E531CACC1459}"/>
          </ac:grpSpMkLst>
        </pc:grpChg>
        <pc:grpChg chg="add mod">
          <ac:chgData name="Kokchun Giang" userId="67e2125d-ec8c-4323-9653-9824a2ad815f" providerId="ADAL" clId="{066B0731-8B54-CF43-9BDD-D2EEB9663FC5}" dt="2024-01-27T12:43:01.007" v="3040" actId="164"/>
          <ac:grpSpMkLst>
            <pc:docMk/>
            <pc:sldMk cId="1010622222" sldId="332"/>
            <ac:grpSpMk id="4" creationId="{37256A4A-046E-0BCC-A61E-8586F4557FA2}"/>
          </ac:grpSpMkLst>
        </pc:grpChg>
        <pc:grpChg chg="add mod">
          <ac:chgData name="Kokchun Giang" userId="67e2125d-ec8c-4323-9653-9824a2ad815f" providerId="ADAL" clId="{066B0731-8B54-CF43-9BDD-D2EEB9663FC5}" dt="2024-01-27T12:43:07.554" v="3041" actId="164"/>
          <ac:grpSpMkLst>
            <pc:docMk/>
            <pc:sldMk cId="1010622222" sldId="332"/>
            <ac:grpSpMk id="5" creationId="{71A3CC0D-8364-F730-D37D-11499CFDF8A6}"/>
          </ac:grpSpMkLst>
        </pc:grpChg>
        <pc:grpChg chg="add mod">
          <ac:chgData name="Kokchun Giang" userId="67e2125d-ec8c-4323-9653-9824a2ad815f" providerId="ADAL" clId="{066B0731-8B54-CF43-9BDD-D2EEB9663FC5}" dt="2024-01-27T12:43:21.880" v="3044" actId="1076"/>
          <ac:grpSpMkLst>
            <pc:docMk/>
            <pc:sldMk cId="1010622222" sldId="332"/>
            <ac:grpSpMk id="6" creationId="{E5536A85-BAFD-7386-BE79-CA7F1AFB81D9}"/>
          </ac:grpSpMkLst>
        </pc:grpChg>
        <pc:grpChg chg="add mod">
          <ac:chgData name="Kokchun Giang" userId="67e2125d-ec8c-4323-9653-9824a2ad815f" providerId="ADAL" clId="{066B0731-8B54-CF43-9BDD-D2EEB9663FC5}" dt="2024-01-27T12:43:26.926" v="3045" actId="164"/>
          <ac:grpSpMkLst>
            <pc:docMk/>
            <pc:sldMk cId="1010622222" sldId="332"/>
            <ac:grpSpMk id="7" creationId="{1F5387C5-A537-F1D2-1D67-270FEFDAF956}"/>
          </ac:grpSpMkLst>
        </pc:grpChg>
        <pc:grpChg chg="del">
          <ac:chgData name="Kokchun Giang" userId="67e2125d-ec8c-4323-9653-9824a2ad815f" providerId="ADAL" clId="{066B0731-8B54-CF43-9BDD-D2EEB9663FC5}" dt="2024-01-26T16:12:28.778" v="868" actId="478"/>
          <ac:grpSpMkLst>
            <pc:docMk/>
            <pc:sldMk cId="1010622222" sldId="332"/>
            <ac:grpSpMk id="8" creationId="{B5C82FD0-EB27-82B4-E392-009A87240046}"/>
          </ac:grpSpMkLst>
        </pc:grpChg>
        <pc:grpChg chg="add mod">
          <ac:chgData name="Kokchun Giang" userId="67e2125d-ec8c-4323-9653-9824a2ad815f" providerId="ADAL" clId="{066B0731-8B54-CF43-9BDD-D2EEB9663FC5}" dt="2024-01-27T12:43:31.769" v="3046" actId="164"/>
          <ac:grpSpMkLst>
            <pc:docMk/>
            <pc:sldMk cId="1010622222" sldId="332"/>
            <ac:grpSpMk id="8" creationId="{E3AD7D75-592D-1664-8903-6BBAE12E7769}"/>
          </ac:grpSpMkLst>
        </pc:grpChg>
        <pc:grpChg chg="add mod">
          <ac:chgData name="Kokchun Giang" userId="67e2125d-ec8c-4323-9653-9824a2ad815f" providerId="ADAL" clId="{066B0731-8B54-CF43-9BDD-D2EEB9663FC5}" dt="2024-01-27T12:43:36.787" v="3047" actId="164"/>
          <ac:grpSpMkLst>
            <pc:docMk/>
            <pc:sldMk cId="1010622222" sldId="332"/>
            <ac:grpSpMk id="9" creationId="{2558CB26-8456-1BD0-F1F3-FD96C2C83043}"/>
          </ac:grpSpMkLst>
        </pc:grpChg>
        <pc:grpChg chg="add mod">
          <ac:chgData name="Kokchun Giang" userId="67e2125d-ec8c-4323-9653-9824a2ad815f" providerId="ADAL" clId="{066B0731-8B54-CF43-9BDD-D2EEB9663FC5}" dt="2024-01-27T12:43:41.319" v="3048" actId="164"/>
          <ac:grpSpMkLst>
            <pc:docMk/>
            <pc:sldMk cId="1010622222" sldId="332"/>
            <ac:grpSpMk id="10" creationId="{7C05885B-60A4-1B5E-0876-A2805955D979}"/>
          </ac:grpSpMkLst>
        </pc:grpChg>
        <pc:grpChg chg="add mod">
          <ac:chgData name="Kokchun Giang" userId="67e2125d-ec8c-4323-9653-9824a2ad815f" providerId="ADAL" clId="{066B0731-8B54-CF43-9BDD-D2EEB9663FC5}" dt="2024-01-27T12:43:58.885" v="3049" actId="164"/>
          <ac:grpSpMkLst>
            <pc:docMk/>
            <pc:sldMk cId="1010622222" sldId="332"/>
            <ac:grpSpMk id="11" creationId="{CA4F2EAB-EFB1-7F2B-49F3-5A31E531FABD}"/>
          </ac:grpSpMkLst>
        </pc:grpChg>
        <pc:grpChg chg="add mod">
          <ac:chgData name="Kokchun Giang" userId="67e2125d-ec8c-4323-9653-9824a2ad815f" providerId="ADAL" clId="{066B0731-8B54-CF43-9BDD-D2EEB9663FC5}" dt="2024-01-27T12:44:06.436" v="3050" actId="164"/>
          <ac:grpSpMkLst>
            <pc:docMk/>
            <pc:sldMk cId="1010622222" sldId="332"/>
            <ac:grpSpMk id="12" creationId="{77ECBEDA-9610-2EF6-7DFD-D8C98C0A8FC6}"/>
          </ac:grpSpMkLst>
        </pc:grpChg>
        <pc:grpChg chg="add mod">
          <ac:chgData name="Kokchun Giang" userId="67e2125d-ec8c-4323-9653-9824a2ad815f" providerId="ADAL" clId="{066B0731-8B54-CF43-9BDD-D2EEB9663FC5}" dt="2024-01-27T12:44:22.736" v="3051" actId="164"/>
          <ac:grpSpMkLst>
            <pc:docMk/>
            <pc:sldMk cId="1010622222" sldId="332"/>
            <ac:grpSpMk id="13" creationId="{53CB0315-9B87-5859-AC96-48563C5DE541}"/>
          </ac:grpSpMkLst>
        </pc:grpChg>
        <pc:grpChg chg="add mod">
          <ac:chgData name="Kokchun Giang" userId="67e2125d-ec8c-4323-9653-9824a2ad815f" providerId="ADAL" clId="{066B0731-8B54-CF43-9BDD-D2EEB9663FC5}" dt="2024-01-27T12:44:38.818" v="3056" actId="164"/>
          <ac:grpSpMkLst>
            <pc:docMk/>
            <pc:sldMk cId="1010622222" sldId="332"/>
            <ac:grpSpMk id="14" creationId="{A420A4FC-90D9-4DA2-60DB-087CC9E8346D}"/>
          </ac:grpSpMkLst>
        </pc:grpChg>
        <pc:grpChg chg="add mod">
          <ac:chgData name="Kokchun Giang" userId="67e2125d-ec8c-4323-9653-9824a2ad815f" providerId="ADAL" clId="{066B0731-8B54-CF43-9BDD-D2EEB9663FC5}" dt="2024-01-27T12:44:42.136" v="3057" actId="164"/>
          <ac:grpSpMkLst>
            <pc:docMk/>
            <pc:sldMk cId="1010622222" sldId="332"/>
            <ac:grpSpMk id="15" creationId="{9F3CCD01-91FE-6FBC-4B7C-774B69EF8476}"/>
          </ac:grpSpMkLst>
        </pc:grpChg>
        <pc:grpChg chg="add mod">
          <ac:chgData name="Kokchun Giang" userId="67e2125d-ec8c-4323-9653-9824a2ad815f" providerId="ADAL" clId="{066B0731-8B54-CF43-9BDD-D2EEB9663FC5}" dt="2024-01-27T12:44:44.963" v="3058" actId="164"/>
          <ac:grpSpMkLst>
            <pc:docMk/>
            <pc:sldMk cId="1010622222" sldId="332"/>
            <ac:grpSpMk id="16" creationId="{8B739189-A94D-2AF2-CB54-FA87086E1410}"/>
          </ac:grpSpMkLst>
        </pc:grpChg>
        <pc:grpChg chg="del">
          <ac:chgData name="Kokchun Giang" userId="67e2125d-ec8c-4323-9653-9824a2ad815f" providerId="ADAL" clId="{066B0731-8B54-CF43-9BDD-D2EEB9663FC5}" dt="2024-01-26T16:12:28.778" v="868" actId="478"/>
          <ac:grpSpMkLst>
            <pc:docMk/>
            <pc:sldMk cId="1010622222" sldId="332"/>
            <ac:grpSpMk id="20" creationId="{1D314916-F08A-B2DA-55E7-ED63F0CD23F9}"/>
          </ac:grpSpMkLst>
        </pc:grpChg>
        <pc:grpChg chg="del">
          <ac:chgData name="Kokchun Giang" userId="67e2125d-ec8c-4323-9653-9824a2ad815f" providerId="ADAL" clId="{066B0731-8B54-CF43-9BDD-D2EEB9663FC5}" dt="2024-01-26T16:12:28.778" v="868" actId="478"/>
          <ac:grpSpMkLst>
            <pc:docMk/>
            <pc:sldMk cId="1010622222" sldId="332"/>
            <ac:grpSpMk id="25" creationId="{835FD33C-1A8C-CE9F-C7B2-40500C9A80D4}"/>
          </ac:grpSpMkLst>
        </pc:grpChg>
        <pc:grpChg chg="del">
          <ac:chgData name="Kokchun Giang" userId="67e2125d-ec8c-4323-9653-9824a2ad815f" providerId="ADAL" clId="{066B0731-8B54-CF43-9BDD-D2EEB9663FC5}" dt="2024-01-26T16:12:28.778" v="868" actId="478"/>
          <ac:grpSpMkLst>
            <pc:docMk/>
            <pc:sldMk cId="1010622222" sldId="332"/>
            <ac:grpSpMk id="41" creationId="{65DB49F9-E3BB-AF61-2626-BC1CB5DC8992}"/>
          </ac:grpSpMkLst>
        </pc:grpChg>
        <pc:grpChg chg="del">
          <ac:chgData name="Kokchun Giang" userId="67e2125d-ec8c-4323-9653-9824a2ad815f" providerId="ADAL" clId="{066B0731-8B54-CF43-9BDD-D2EEB9663FC5}" dt="2024-01-26T16:12:36.429" v="871" actId="478"/>
          <ac:grpSpMkLst>
            <pc:docMk/>
            <pc:sldMk cId="1010622222" sldId="332"/>
            <ac:grpSpMk id="390" creationId="{EF664284-9D74-BDBF-E0AA-558C83C2FFCC}"/>
          </ac:grpSpMkLst>
        </pc:grpChg>
        <pc:grpChg chg="del">
          <ac:chgData name="Kokchun Giang" userId="67e2125d-ec8c-4323-9653-9824a2ad815f" providerId="ADAL" clId="{066B0731-8B54-CF43-9BDD-D2EEB9663FC5}" dt="2024-01-26T16:12:36.429" v="871" actId="478"/>
          <ac:grpSpMkLst>
            <pc:docMk/>
            <pc:sldMk cId="1010622222" sldId="332"/>
            <ac:grpSpMk id="409" creationId="{AAA61528-8C54-057A-394F-D3861E8EE9DD}"/>
          </ac:grpSpMkLst>
        </pc:grpChg>
        <pc:grpChg chg="del">
          <ac:chgData name="Kokchun Giang" userId="67e2125d-ec8c-4323-9653-9824a2ad815f" providerId="ADAL" clId="{066B0731-8B54-CF43-9BDD-D2EEB9663FC5}" dt="2024-01-26T16:12:36.429" v="871" actId="478"/>
          <ac:grpSpMkLst>
            <pc:docMk/>
            <pc:sldMk cId="1010622222" sldId="332"/>
            <ac:grpSpMk id="419" creationId="{08BF5A19-5967-8E5A-7C3A-2607A468FF26}"/>
          </ac:grpSpMkLst>
        </pc:grpChg>
        <pc:grpChg chg="del">
          <ac:chgData name="Kokchun Giang" userId="67e2125d-ec8c-4323-9653-9824a2ad815f" providerId="ADAL" clId="{066B0731-8B54-CF43-9BDD-D2EEB9663FC5}" dt="2024-01-26T16:12:36.429" v="871" actId="478"/>
          <ac:grpSpMkLst>
            <pc:docMk/>
            <pc:sldMk cId="1010622222" sldId="332"/>
            <ac:grpSpMk id="433" creationId="{F99A06EA-4DD5-E7E1-D94B-3C9705893117}"/>
          </ac:grpSpMkLst>
        </pc:grpChg>
        <pc:grpChg chg="del">
          <ac:chgData name="Kokchun Giang" userId="67e2125d-ec8c-4323-9653-9824a2ad815f" providerId="ADAL" clId="{066B0731-8B54-CF43-9BDD-D2EEB9663FC5}" dt="2024-01-26T16:12:32.250" v="870" actId="478"/>
          <ac:grpSpMkLst>
            <pc:docMk/>
            <pc:sldMk cId="1010622222" sldId="332"/>
            <ac:grpSpMk id="449" creationId="{5A6CE9AA-0615-BBB4-AC46-9887A45F589A}"/>
          </ac:grpSpMkLst>
        </pc:grpChg>
        <pc:grpChg chg="del">
          <ac:chgData name="Kokchun Giang" userId="67e2125d-ec8c-4323-9653-9824a2ad815f" providerId="ADAL" clId="{066B0731-8B54-CF43-9BDD-D2EEB9663FC5}" dt="2024-01-26T16:12:36.429" v="871" actId="478"/>
          <ac:grpSpMkLst>
            <pc:docMk/>
            <pc:sldMk cId="1010622222" sldId="332"/>
            <ac:grpSpMk id="461" creationId="{B3EC09A9-6C96-C954-DA4C-FAC0B51ADF1C}"/>
          </ac:grpSpMkLst>
        </pc:grpChg>
        <pc:grpChg chg="del">
          <ac:chgData name="Kokchun Giang" userId="67e2125d-ec8c-4323-9653-9824a2ad815f" providerId="ADAL" clId="{066B0731-8B54-CF43-9BDD-D2EEB9663FC5}" dt="2024-01-26T16:12:36.429" v="871" actId="478"/>
          <ac:grpSpMkLst>
            <pc:docMk/>
            <pc:sldMk cId="1010622222" sldId="332"/>
            <ac:grpSpMk id="462" creationId="{1C4A0D17-CCE3-9CA5-7B5C-BBCC345CFB16}"/>
          </ac:grpSpMkLst>
        </pc:grpChg>
        <pc:grpChg chg="del">
          <ac:chgData name="Kokchun Giang" userId="67e2125d-ec8c-4323-9653-9824a2ad815f" providerId="ADAL" clId="{066B0731-8B54-CF43-9BDD-D2EEB9663FC5}" dt="2024-01-26T16:12:36.429" v="871" actId="478"/>
          <ac:grpSpMkLst>
            <pc:docMk/>
            <pc:sldMk cId="1010622222" sldId="332"/>
            <ac:grpSpMk id="478" creationId="{358D1B42-EE07-A87A-8C2A-A266186CCFAA}"/>
          </ac:grpSpMkLst>
        </pc:grpChg>
        <pc:grpChg chg="del">
          <ac:chgData name="Kokchun Giang" userId="67e2125d-ec8c-4323-9653-9824a2ad815f" providerId="ADAL" clId="{066B0731-8B54-CF43-9BDD-D2EEB9663FC5}" dt="2024-01-26T16:12:28.778" v="868" actId="478"/>
          <ac:grpSpMkLst>
            <pc:docMk/>
            <pc:sldMk cId="1010622222" sldId="332"/>
            <ac:grpSpMk id="485" creationId="{BFAC2047-5D62-15D2-2528-9240C74CB12A}"/>
          </ac:grpSpMkLst>
        </pc:grpChg>
        <pc:grpChg chg="del">
          <ac:chgData name="Kokchun Giang" userId="67e2125d-ec8c-4323-9653-9824a2ad815f" providerId="ADAL" clId="{066B0731-8B54-CF43-9BDD-D2EEB9663FC5}" dt="2024-01-26T16:12:36.429" v="871" actId="478"/>
          <ac:grpSpMkLst>
            <pc:docMk/>
            <pc:sldMk cId="1010622222" sldId="332"/>
            <ac:grpSpMk id="489" creationId="{88E25F74-DAE4-E4B5-E981-17FEE9E4FDEE}"/>
          </ac:grpSpMkLst>
        </pc:grpChg>
        <pc:grpChg chg="del">
          <ac:chgData name="Kokchun Giang" userId="67e2125d-ec8c-4323-9653-9824a2ad815f" providerId="ADAL" clId="{066B0731-8B54-CF43-9BDD-D2EEB9663FC5}" dt="2024-01-26T16:12:36.429" v="871" actId="478"/>
          <ac:grpSpMkLst>
            <pc:docMk/>
            <pc:sldMk cId="1010622222" sldId="332"/>
            <ac:grpSpMk id="493" creationId="{A22E79F9-E560-2464-584B-C0BDEB5012CE}"/>
          </ac:grpSpMkLst>
        </pc:grpChg>
        <pc:grpChg chg="del">
          <ac:chgData name="Kokchun Giang" userId="67e2125d-ec8c-4323-9653-9824a2ad815f" providerId="ADAL" clId="{066B0731-8B54-CF43-9BDD-D2EEB9663FC5}" dt="2024-01-26T16:12:36.429" v="871" actId="478"/>
          <ac:grpSpMkLst>
            <pc:docMk/>
            <pc:sldMk cId="1010622222" sldId="332"/>
            <ac:grpSpMk id="497" creationId="{6DA06F99-708F-068A-9DBB-3268B0375704}"/>
          </ac:grpSpMkLst>
        </pc:grpChg>
        <pc:grpChg chg="del">
          <ac:chgData name="Kokchun Giang" userId="67e2125d-ec8c-4323-9653-9824a2ad815f" providerId="ADAL" clId="{066B0731-8B54-CF43-9BDD-D2EEB9663FC5}" dt="2024-01-26T16:12:36.429" v="871" actId="478"/>
          <ac:grpSpMkLst>
            <pc:docMk/>
            <pc:sldMk cId="1010622222" sldId="332"/>
            <ac:grpSpMk id="507" creationId="{B6647C3E-F945-0886-B19F-87DCAB43E23E}"/>
          </ac:grpSpMkLst>
        </pc:grpChg>
        <pc:grpChg chg="del">
          <ac:chgData name="Kokchun Giang" userId="67e2125d-ec8c-4323-9653-9824a2ad815f" providerId="ADAL" clId="{066B0731-8B54-CF43-9BDD-D2EEB9663FC5}" dt="2024-01-26T16:12:32.250" v="870" actId="478"/>
          <ac:grpSpMkLst>
            <pc:docMk/>
            <pc:sldMk cId="1010622222" sldId="332"/>
            <ac:grpSpMk id="913" creationId="{E5A2FC61-394B-D7BD-AC06-F2EF7D4472BA}"/>
          </ac:grpSpMkLst>
        </pc:grpChg>
        <pc:grpChg chg="del">
          <ac:chgData name="Kokchun Giang" userId="67e2125d-ec8c-4323-9653-9824a2ad815f" providerId="ADAL" clId="{066B0731-8B54-CF43-9BDD-D2EEB9663FC5}" dt="2024-01-26T16:12:32.250" v="870" actId="478"/>
          <ac:grpSpMkLst>
            <pc:docMk/>
            <pc:sldMk cId="1010622222" sldId="332"/>
            <ac:grpSpMk id="926" creationId="{FF7635BE-C7FF-A511-1DDD-CB8490D6C068}"/>
          </ac:grpSpMkLst>
        </pc:grpChg>
        <pc:grpChg chg="del">
          <ac:chgData name="Kokchun Giang" userId="67e2125d-ec8c-4323-9653-9824a2ad815f" providerId="ADAL" clId="{066B0731-8B54-CF43-9BDD-D2EEB9663FC5}" dt="2024-01-26T16:12:32.250" v="870" actId="478"/>
          <ac:grpSpMkLst>
            <pc:docMk/>
            <pc:sldMk cId="1010622222" sldId="332"/>
            <ac:grpSpMk id="930" creationId="{DA6471F8-A40D-F3F0-B218-AE360070C3D0}"/>
          </ac:grpSpMkLst>
        </pc:grpChg>
        <pc:grpChg chg="del">
          <ac:chgData name="Kokchun Giang" userId="67e2125d-ec8c-4323-9653-9824a2ad815f" providerId="ADAL" clId="{066B0731-8B54-CF43-9BDD-D2EEB9663FC5}" dt="2024-01-26T16:12:32.250" v="870" actId="478"/>
          <ac:grpSpMkLst>
            <pc:docMk/>
            <pc:sldMk cId="1010622222" sldId="332"/>
            <ac:grpSpMk id="935" creationId="{0B62450E-0E66-80E7-3226-3BF66146A98B}"/>
          </ac:grpSpMkLst>
        </pc:grpChg>
        <pc:grpChg chg="del">
          <ac:chgData name="Kokchun Giang" userId="67e2125d-ec8c-4323-9653-9824a2ad815f" providerId="ADAL" clId="{066B0731-8B54-CF43-9BDD-D2EEB9663FC5}" dt="2024-01-26T16:12:32.250" v="870" actId="478"/>
          <ac:grpSpMkLst>
            <pc:docMk/>
            <pc:sldMk cId="1010622222" sldId="332"/>
            <ac:grpSpMk id="936" creationId="{7F99CBB5-4D84-7750-F2E7-2E3EA371F426}"/>
          </ac:grpSpMkLst>
        </pc:grpChg>
        <pc:grpChg chg="del">
          <ac:chgData name="Kokchun Giang" userId="67e2125d-ec8c-4323-9653-9824a2ad815f" providerId="ADAL" clId="{066B0731-8B54-CF43-9BDD-D2EEB9663FC5}" dt="2024-01-26T16:12:30.345" v="869" actId="478"/>
          <ac:grpSpMkLst>
            <pc:docMk/>
            <pc:sldMk cId="1010622222" sldId="332"/>
            <ac:grpSpMk id="937" creationId="{075CA931-10D3-D353-F8E1-CC2BD2BFAB12}"/>
          </ac:grpSpMkLst>
        </pc:grpChg>
        <pc:grpChg chg="del">
          <ac:chgData name="Kokchun Giang" userId="67e2125d-ec8c-4323-9653-9824a2ad815f" providerId="ADAL" clId="{066B0731-8B54-CF43-9BDD-D2EEB9663FC5}" dt="2024-01-26T16:12:32.250" v="870" actId="478"/>
          <ac:grpSpMkLst>
            <pc:docMk/>
            <pc:sldMk cId="1010622222" sldId="332"/>
            <ac:grpSpMk id="949" creationId="{F9F3F6A1-A0A5-CC65-51C6-50805CCCDAC1}"/>
          </ac:grpSpMkLst>
        </pc:grpChg>
        <pc:grpChg chg="del">
          <ac:chgData name="Kokchun Giang" userId="67e2125d-ec8c-4323-9653-9824a2ad815f" providerId="ADAL" clId="{066B0731-8B54-CF43-9BDD-D2EEB9663FC5}" dt="2024-01-26T16:12:36.429" v="871" actId="478"/>
          <ac:grpSpMkLst>
            <pc:docMk/>
            <pc:sldMk cId="1010622222" sldId="332"/>
            <ac:grpSpMk id="964" creationId="{2DA37C72-3A62-24ED-8440-C07BF1A04C1F}"/>
          </ac:grpSpMkLst>
        </pc:grpChg>
        <pc:grpChg chg="del">
          <ac:chgData name="Kokchun Giang" userId="67e2125d-ec8c-4323-9653-9824a2ad815f" providerId="ADAL" clId="{066B0731-8B54-CF43-9BDD-D2EEB9663FC5}" dt="2024-01-26T16:12:28.778" v="868" actId="478"/>
          <ac:grpSpMkLst>
            <pc:docMk/>
            <pc:sldMk cId="1010622222" sldId="332"/>
            <ac:grpSpMk id="973" creationId="{0D3D7951-E86A-8767-6DAC-CE28FEDB98FC}"/>
          </ac:grpSpMkLst>
        </pc:grpChg>
        <pc:grpChg chg="del">
          <ac:chgData name="Kokchun Giang" userId="67e2125d-ec8c-4323-9653-9824a2ad815f" providerId="ADAL" clId="{066B0731-8B54-CF43-9BDD-D2EEB9663FC5}" dt="2024-01-26T16:12:28.778" v="868" actId="478"/>
          <ac:grpSpMkLst>
            <pc:docMk/>
            <pc:sldMk cId="1010622222" sldId="332"/>
            <ac:grpSpMk id="980" creationId="{81D96102-E5CA-D8B3-5B1B-32D6A0E4CA66}"/>
          </ac:grpSpMkLst>
        </pc:grpChg>
        <pc:grpChg chg="del">
          <ac:chgData name="Kokchun Giang" userId="67e2125d-ec8c-4323-9653-9824a2ad815f" providerId="ADAL" clId="{066B0731-8B54-CF43-9BDD-D2EEB9663FC5}" dt="2024-01-26T16:12:28.778" v="868" actId="478"/>
          <ac:grpSpMkLst>
            <pc:docMk/>
            <pc:sldMk cId="1010622222" sldId="332"/>
            <ac:grpSpMk id="987" creationId="{9002867A-6882-9FE7-5095-D54AA2681427}"/>
          </ac:grpSpMkLst>
        </pc:grpChg>
        <pc:grpChg chg="del">
          <ac:chgData name="Kokchun Giang" userId="67e2125d-ec8c-4323-9653-9824a2ad815f" providerId="ADAL" clId="{066B0731-8B54-CF43-9BDD-D2EEB9663FC5}" dt="2024-01-26T16:12:28.778" v="868" actId="478"/>
          <ac:grpSpMkLst>
            <pc:docMk/>
            <pc:sldMk cId="1010622222" sldId="332"/>
            <ac:grpSpMk id="998" creationId="{097A40D6-8EBB-CE15-3270-56E5FE628E68}"/>
          </ac:grpSpMkLst>
        </pc:grpChg>
        <pc:grpChg chg="del">
          <ac:chgData name="Kokchun Giang" userId="67e2125d-ec8c-4323-9653-9824a2ad815f" providerId="ADAL" clId="{066B0731-8B54-CF43-9BDD-D2EEB9663FC5}" dt="2024-01-26T16:12:28.778" v="868" actId="478"/>
          <ac:grpSpMkLst>
            <pc:docMk/>
            <pc:sldMk cId="1010622222" sldId="332"/>
            <ac:grpSpMk id="1012" creationId="{2C355E13-C702-7727-4EF3-196A0694A5EA}"/>
          </ac:grpSpMkLst>
        </pc:grpChg>
        <pc:grpChg chg="del">
          <ac:chgData name="Kokchun Giang" userId="67e2125d-ec8c-4323-9653-9824a2ad815f" providerId="ADAL" clId="{066B0731-8B54-CF43-9BDD-D2EEB9663FC5}" dt="2024-01-26T16:12:38.805" v="872" actId="478"/>
          <ac:grpSpMkLst>
            <pc:docMk/>
            <pc:sldMk cId="1010622222" sldId="332"/>
            <ac:grpSpMk id="1020" creationId="{0554132E-8B3F-A8AA-16B3-92A12C10FB4B}"/>
          </ac:grpSpMkLst>
        </pc:grpChg>
        <pc:grpChg chg="del">
          <ac:chgData name="Kokchun Giang" userId="67e2125d-ec8c-4323-9653-9824a2ad815f" providerId="ADAL" clId="{066B0731-8B54-CF43-9BDD-D2EEB9663FC5}" dt="2024-01-26T16:12:36.429" v="871" actId="478"/>
          <ac:grpSpMkLst>
            <pc:docMk/>
            <pc:sldMk cId="1010622222" sldId="332"/>
            <ac:grpSpMk id="1021" creationId="{32A34D70-B173-C91C-6420-D148D6C5BE70}"/>
          </ac:grpSpMkLst>
        </pc:grpChg>
        <pc:grpChg chg="del">
          <ac:chgData name="Kokchun Giang" userId="67e2125d-ec8c-4323-9653-9824a2ad815f" providerId="ADAL" clId="{066B0731-8B54-CF43-9BDD-D2EEB9663FC5}" dt="2024-01-26T16:12:36.429" v="871" actId="478"/>
          <ac:grpSpMkLst>
            <pc:docMk/>
            <pc:sldMk cId="1010622222" sldId="332"/>
            <ac:grpSpMk id="1023" creationId="{AF45622D-7D05-D6BE-81A6-647C7DBAF71C}"/>
          </ac:grpSpMkLst>
        </pc:grpChg>
        <pc:grpChg chg="del">
          <ac:chgData name="Kokchun Giang" userId="67e2125d-ec8c-4323-9653-9824a2ad815f" providerId="ADAL" clId="{066B0731-8B54-CF43-9BDD-D2EEB9663FC5}" dt="2024-01-26T16:12:36.429" v="871" actId="478"/>
          <ac:grpSpMkLst>
            <pc:docMk/>
            <pc:sldMk cId="1010622222" sldId="332"/>
            <ac:grpSpMk id="1034" creationId="{341D3BEB-C668-3A96-8B67-894CD5DF0099}"/>
          </ac:grpSpMkLst>
        </pc:grpChg>
        <pc:grpChg chg="del">
          <ac:chgData name="Kokchun Giang" userId="67e2125d-ec8c-4323-9653-9824a2ad815f" providerId="ADAL" clId="{066B0731-8B54-CF43-9BDD-D2EEB9663FC5}" dt="2024-01-26T16:12:36.429" v="871" actId="478"/>
          <ac:grpSpMkLst>
            <pc:docMk/>
            <pc:sldMk cId="1010622222" sldId="332"/>
            <ac:grpSpMk id="1038" creationId="{9703741E-A6DE-FFB6-03AA-2DAD0B677525}"/>
          </ac:grpSpMkLst>
        </pc:grpChg>
        <pc:grpChg chg="del">
          <ac:chgData name="Kokchun Giang" userId="67e2125d-ec8c-4323-9653-9824a2ad815f" providerId="ADAL" clId="{066B0731-8B54-CF43-9BDD-D2EEB9663FC5}" dt="2024-01-26T16:12:36.429" v="871" actId="478"/>
          <ac:grpSpMkLst>
            <pc:docMk/>
            <pc:sldMk cId="1010622222" sldId="332"/>
            <ac:grpSpMk id="1045" creationId="{1CE36208-53D9-CAD6-1194-F967FFD928A8}"/>
          </ac:grpSpMkLst>
        </pc:grpChg>
        <pc:grpChg chg="del">
          <ac:chgData name="Kokchun Giang" userId="67e2125d-ec8c-4323-9653-9824a2ad815f" providerId="ADAL" clId="{066B0731-8B54-CF43-9BDD-D2EEB9663FC5}" dt="2024-01-26T16:12:36.429" v="871" actId="478"/>
          <ac:grpSpMkLst>
            <pc:docMk/>
            <pc:sldMk cId="1010622222" sldId="332"/>
            <ac:grpSpMk id="1050" creationId="{339E11E8-B45E-0227-0F3C-00C3AA2A1D6F}"/>
          </ac:grpSpMkLst>
        </pc:grpChg>
        <pc:grpChg chg="del">
          <ac:chgData name="Kokchun Giang" userId="67e2125d-ec8c-4323-9653-9824a2ad815f" providerId="ADAL" clId="{066B0731-8B54-CF43-9BDD-D2EEB9663FC5}" dt="2024-01-26T16:12:36.429" v="871" actId="478"/>
          <ac:grpSpMkLst>
            <pc:docMk/>
            <pc:sldMk cId="1010622222" sldId="332"/>
            <ac:grpSpMk id="1060" creationId="{99559BA4-554A-236B-3879-631DECAEE79C}"/>
          </ac:grpSpMkLst>
        </pc:grpChg>
        <pc:grpChg chg="del">
          <ac:chgData name="Kokchun Giang" userId="67e2125d-ec8c-4323-9653-9824a2ad815f" providerId="ADAL" clId="{066B0731-8B54-CF43-9BDD-D2EEB9663FC5}" dt="2024-01-26T16:12:36.429" v="871" actId="478"/>
          <ac:grpSpMkLst>
            <pc:docMk/>
            <pc:sldMk cId="1010622222" sldId="332"/>
            <ac:grpSpMk id="1061" creationId="{13C83DC0-CA5F-EAAC-0C6C-CBC10CCBB89E}"/>
          </ac:grpSpMkLst>
        </pc:grpChg>
        <pc:grpChg chg="del">
          <ac:chgData name="Kokchun Giang" userId="67e2125d-ec8c-4323-9653-9824a2ad815f" providerId="ADAL" clId="{066B0731-8B54-CF43-9BDD-D2EEB9663FC5}" dt="2024-01-26T16:12:36.429" v="871" actId="478"/>
          <ac:grpSpMkLst>
            <pc:docMk/>
            <pc:sldMk cId="1010622222" sldId="332"/>
            <ac:grpSpMk id="1081" creationId="{EBF02F4B-5139-33DD-BD1F-28FB12E4A233}"/>
          </ac:grpSpMkLst>
        </pc:grpChg>
        <pc:grpChg chg="mod">
          <ac:chgData name="Kokchun Giang" userId="67e2125d-ec8c-4323-9653-9824a2ad815f" providerId="ADAL" clId="{066B0731-8B54-CF43-9BDD-D2EEB9663FC5}" dt="2024-01-26T16:13:18.498" v="880"/>
          <ac:grpSpMkLst>
            <pc:docMk/>
            <pc:sldMk cId="1010622222" sldId="332"/>
            <ac:grpSpMk id="1105" creationId="{111CEE0C-5B26-C92B-B03B-4D3A05E06CFB}"/>
          </ac:grpSpMkLst>
        </pc:grpChg>
        <pc:grpChg chg="del">
          <ac:chgData name="Kokchun Giang" userId="67e2125d-ec8c-4323-9653-9824a2ad815f" providerId="ADAL" clId="{066B0731-8B54-CF43-9BDD-D2EEB9663FC5}" dt="2024-01-26T16:12:38.805" v="872" actId="478"/>
          <ac:grpSpMkLst>
            <pc:docMk/>
            <pc:sldMk cId="1010622222" sldId="332"/>
            <ac:grpSpMk id="1106" creationId="{591C475B-F91F-8EA3-54A6-1C1C86361C77}"/>
          </ac:grpSpMkLst>
        </pc:grpChg>
        <pc:grpChg chg="del">
          <ac:chgData name="Kokchun Giang" userId="67e2125d-ec8c-4323-9653-9824a2ad815f" providerId="ADAL" clId="{066B0731-8B54-CF43-9BDD-D2EEB9663FC5}" dt="2024-01-26T16:12:38.805" v="872" actId="478"/>
          <ac:grpSpMkLst>
            <pc:docMk/>
            <pc:sldMk cId="1010622222" sldId="332"/>
            <ac:grpSpMk id="1121" creationId="{05005306-5A97-55F1-F725-ABE74013A1A4}"/>
          </ac:grpSpMkLst>
        </pc:grpChg>
        <pc:grpChg chg="del">
          <ac:chgData name="Kokchun Giang" userId="67e2125d-ec8c-4323-9653-9824a2ad815f" providerId="ADAL" clId="{066B0731-8B54-CF43-9BDD-D2EEB9663FC5}" dt="2024-01-26T16:12:38.805" v="872" actId="478"/>
          <ac:grpSpMkLst>
            <pc:docMk/>
            <pc:sldMk cId="1010622222" sldId="332"/>
            <ac:grpSpMk id="1122" creationId="{FB750E3F-9F48-90BF-FA29-65E0F5FA29A5}"/>
          </ac:grpSpMkLst>
        </pc:grpChg>
        <pc:grpChg chg="del">
          <ac:chgData name="Kokchun Giang" userId="67e2125d-ec8c-4323-9653-9824a2ad815f" providerId="ADAL" clId="{066B0731-8B54-CF43-9BDD-D2EEB9663FC5}" dt="2024-01-26T16:12:38.805" v="872" actId="478"/>
          <ac:grpSpMkLst>
            <pc:docMk/>
            <pc:sldMk cId="1010622222" sldId="332"/>
            <ac:grpSpMk id="1123" creationId="{1AAD9447-CC60-78D0-B065-90FD9B46B1D9}"/>
          </ac:grpSpMkLst>
        </pc:grpChg>
        <pc:grpChg chg="del">
          <ac:chgData name="Kokchun Giang" userId="67e2125d-ec8c-4323-9653-9824a2ad815f" providerId="ADAL" clId="{066B0731-8B54-CF43-9BDD-D2EEB9663FC5}" dt="2024-01-26T16:12:38.805" v="872" actId="478"/>
          <ac:grpSpMkLst>
            <pc:docMk/>
            <pc:sldMk cId="1010622222" sldId="332"/>
            <ac:grpSpMk id="1126" creationId="{1AF7F997-9C5F-76AF-BE8C-77A43EFAE65A}"/>
          </ac:grpSpMkLst>
        </pc:grpChg>
        <pc:grpChg chg="del mod">
          <ac:chgData name="Kokchun Giang" userId="67e2125d-ec8c-4323-9653-9824a2ad815f" providerId="ADAL" clId="{066B0731-8B54-CF43-9BDD-D2EEB9663FC5}" dt="2024-01-26T16:25:04.154" v="1335" actId="478"/>
          <ac:grpSpMkLst>
            <pc:docMk/>
            <pc:sldMk cId="1010622222" sldId="332"/>
            <ac:grpSpMk id="1136" creationId="{0FA41181-F3C1-5791-7085-ADC915A915A1}"/>
          </ac:grpSpMkLst>
        </pc:grpChg>
        <pc:grpChg chg="del">
          <ac:chgData name="Kokchun Giang" userId="67e2125d-ec8c-4323-9653-9824a2ad815f" providerId="ADAL" clId="{066B0731-8B54-CF43-9BDD-D2EEB9663FC5}" dt="2024-01-26T16:12:38.805" v="872" actId="478"/>
          <ac:grpSpMkLst>
            <pc:docMk/>
            <pc:sldMk cId="1010622222" sldId="332"/>
            <ac:grpSpMk id="1150" creationId="{4608AF1E-D975-D08A-B1D9-929820BFAC32}"/>
          </ac:grpSpMkLst>
        </pc:grpChg>
        <pc:grpChg chg="del">
          <ac:chgData name="Kokchun Giang" userId="67e2125d-ec8c-4323-9653-9824a2ad815f" providerId="ADAL" clId="{066B0731-8B54-CF43-9BDD-D2EEB9663FC5}" dt="2024-01-26T16:12:38.805" v="872" actId="478"/>
          <ac:grpSpMkLst>
            <pc:docMk/>
            <pc:sldMk cId="1010622222" sldId="332"/>
            <ac:grpSpMk id="1157" creationId="{FF2D3119-34EC-0F47-5725-1E598BBD478C}"/>
          </ac:grpSpMkLst>
        </pc:grpChg>
        <pc:grpChg chg="del">
          <ac:chgData name="Kokchun Giang" userId="67e2125d-ec8c-4323-9653-9824a2ad815f" providerId="ADAL" clId="{066B0731-8B54-CF43-9BDD-D2EEB9663FC5}" dt="2024-01-26T16:12:38.805" v="872" actId="478"/>
          <ac:grpSpMkLst>
            <pc:docMk/>
            <pc:sldMk cId="1010622222" sldId="332"/>
            <ac:grpSpMk id="1158" creationId="{26539688-C8CD-D8AC-CC29-CBB4F13896BD}"/>
          </ac:grpSpMkLst>
        </pc:grpChg>
        <pc:grpChg chg="del">
          <ac:chgData name="Kokchun Giang" userId="67e2125d-ec8c-4323-9653-9824a2ad815f" providerId="ADAL" clId="{066B0731-8B54-CF43-9BDD-D2EEB9663FC5}" dt="2024-01-26T16:12:38.805" v="872" actId="478"/>
          <ac:grpSpMkLst>
            <pc:docMk/>
            <pc:sldMk cId="1010622222" sldId="332"/>
            <ac:grpSpMk id="1172" creationId="{08142A4C-EFD4-3C73-4893-31915E957EEA}"/>
          </ac:grpSpMkLst>
        </pc:grpChg>
        <pc:grpChg chg="del">
          <ac:chgData name="Kokchun Giang" userId="67e2125d-ec8c-4323-9653-9824a2ad815f" providerId="ADAL" clId="{066B0731-8B54-CF43-9BDD-D2EEB9663FC5}" dt="2024-01-26T16:12:38.805" v="872" actId="478"/>
          <ac:grpSpMkLst>
            <pc:docMk/>
            <pc:sldMk cId="1010622222" sldId="332"/>
            <ac:grpSpMk id="1182" creationId="{FB33893C-5C7E-DD24-249B-3D42398F7F9F}"/>
          </ac:grpSpMkLst>
        </pc:grpChg>
        <pc:grpChg chg="del">
          <ac:chgData name="Kokchun Giang" userId="67e2125d-ec8c-4323-9653-9824a2ad815f" providerId="ADAL" clId="{066B0731-8B54-CF43-9BDD-D2EEB9663FC5}" dt="2024-01-26T16:12:38.805" v="872" actId="478"/>
          <ac:grpSpMkLst>
            <pc:docMk/>
            <pc:sldMk cId="1010622222" sldId="332"/>
            <ac:grpSpMk id="1183" creationId="{705532FC-A333-6B71-A4D2-B887BF8B5671}"/>
          </ac:grpSpMkLst>
        </pc:grpChg>
        <pc:grpChg chg="del mod">
          <ac:chgData name="Kokchun Giang" userId="67e2125d-ec8c-4323-9653-9824a2ad815f" providerId="ADAL" clId="{066B0731-8B54-CF43-9BDD-D2EEB9663FC5}" dt="2024-01-26T16:25:04.154" v="1335" actId="478"/>
          <ac:grpSpMkLst>
            <pc:docMk/>
            <pc:sldMk cId="1010622222" sldId="332"/>
            <ac:grpSpMk id="1185" creationId="{F5BA15A9-1895-EE54-56FC-53A76ED6FF3B}"/>
          </ac:grpSpMkLst>
        </pc:grpChg>
        <pc:grpChg chg="del">
          <ac:chgData name="Kokchun Giang" userId="67e2125d-ec8c-4323-9653-9824a2ad815f" providerId="ADAL" clId="{066B0731-8B54-CF43-9BDD-D2EEB9663FC5}" dt="2024-01-26T16:12:38.805" v="872" actId="478"/>
          <ac:grpSpMkLst>
            <pc:docMk/>
            <pc:sldMk cId="1010622222" sldId="332"/>
            <ac:grpSpMk id="1203" creationId="{AF23F7B8-BC95-07F0-21CF-7BC41F489A57}"/>
          </ac:grpSpMkLst>
        </pc:grpChg>
        <pc:grpChg chg="del">
          <ac:chgData name="Kokchun Giang" userId="67e2125d-ec8c-4323-9653-9824a2ad815f" providerId="ADAL" clId="{066B0731-8B54-CF43-9BDD-D2EEB9663FC5}" dt="2024-01-26T16:12:38.805" v="872" actId="478"/>
          <ac:grpSpMkLst>
            <pc:docMk/>
            <pc:sldMk cId="1010622222" sldId="332"/>
            <ac:grpSpMk id="1204" creationId="{544CC12D-1CC8-0CC1-2DFF-BA3CC0A4777A}"/>
          </ac:grpSpMkLst>
        </pc:grpChg>
        <pc:grpChg chg="del">
          <ac:chgData name="Kokchun Giang" userId="67e2125d-ec8c-4323-9653-9824a2ad815f" providerId="ADAL" clId="{066B0731-8B54-CF43-9BDD-D2EEB9663FC5}" dt="2024-01-26T16:12:38.805" v="872" actId="478"/>
          <ac:grpSpMkLst>
            <pc:docMk/>
            <pc:sldMk cId="1010622222" sldId="332"/>
            <ac:grpSpMk id="1214" creationId="{2A56A1E1-5AE8-16C2-B834-2EBA200307BB}"/>
          </ac:grpSpMkLst>
        </pc:grpChg>
        <pc:grpChg chg="del">
          <ac:chgData name="Kokchun Giang" userId="67e2125d-ec8c-4323-9653-9824a2ad815f" providerId="ADAL" clId="{066B0731-8B54-CF43-9BDD-D2EEB9663FC5}" dt="2024-01-26T16:12:38.805" v="872" actId="478"/>
          <ac:grpSpMkLst>
            <pc:docMk/>
            <pc:sldMk cId="1010622222" sldId="332"/>
            <ac:grpSpMk id="1221" creationId="{2EF5548C-A637-BDAC-E8C0-8AA67E8714DC}"/>
          </ac:grpSpMkLst>
        </pc:grpChg>
        <pc:grpChg chg="del">
          <ac:chgData name="Kokchun Giang" userId="67e2125d-ec8c-4323-9653-9824a2ad815f" providerId="ADAL" clId="{066B0731-8B54-CF43-9BDD-D2EEB9663FC5}" dt="2024-01-26T16:12:38.805" v="872" actId="478"/>
          <ac:grpSpMkLst>
            <pc:docMk/>
            <pc:sldMk cId="1010622222" sldId="332"/>
            <ac:grpSpMk id="1222" creationId="{4E603A95-3289-29FB-F61A-3E087B2D44EE}"/>
          </ac:grpSpMkLst>
        </pc:grpChg>
        <pc:grpChg chg="del">
          <ac:chgData name="Kokchun Giang" userId="67e2125d-ec8c-4323-9653-9824a2ad815f" providerId="ADAL" clId="{066B0731-8B54-CF43-9BDD-D2EEB9663FC5}" dt="2024-01-26T16:12:38.805" v="872" actId="478"/>
          <ac:grpSpMkLst>
            <pc:docMk/>
            <pc:sldMk cId="1010622222" sldId="332"/>
            <ac:grpSpMk id="1225" creationId="{0215DD52-B1BB-DB65-74AD-74CD9C5778EA}"/>
          </ac:grpSpMkLst>
        </pc:grpChg>
        <pc:grpChg chg="del">
          <ac:chgData name="Kokchun Giang" userId="67e2125d-ec8c-4323-9653-9824a2ad815f" providerId="ADAL" clId="{066B0731-8B54-CF43-9BDD-D2EEB9663FC5}" dt="2024-01-26T16:12:38.805" v="872" actId="478"/>
          <ac:grpSpMkLst>
            <pc:docMk/>
            <pc:sldMk cId="1010622222" sldId="332"/>
            <ac:grpSpMk id="1235" creationId="{1B74DABC-4A9D-E974-9021-9E497C01FECA}"/>
          </ac:grpSpMkLst>
        </pc:grpChg>
        <pc:grpChg chg="del">
          <ac:chgData name="Kokchun Giang" userId="67e2125d-ec8c-4323-9653-9824a2ad815f" providerId="ADAL" clId="{066B0731-8B54-CF43-9BDD-D2EEB9663FC5}" dt="2024-01-26T16:12:38.805" v="872" actId="478"/>
          <ac:grpSpMkLst>
            <pc:docMk/>
            <pc:sldMk cId="1010622222" sldId="332"/>
            <ac:grpSpMk id="1243" creationId="{303FF05A-2A3D-A07B-9040-A152FE96B755}"/>
          </ac:grpSpMkLst>
        </pc:grpChg>
        <pc:grpChg chg="del">
          <ac:chgData name="Kokchun Giang" userId="67e2125d-ec8c-4323-9653-9824a2ad815f" providerId="ADAL" clId="{066B0731-8B54-CF43-9BDD-D2EEB9663FC5}" dt="2024-01-26T16:12:38.805" v="872" actId="478"/>
          <ac:grpSpMkLst>
            <pc:docMk/>
            <pc:sldMk cId="1010622222" sldId="332"/>
            <ac:grpSpMk id="1244" creationId="{AAB0AA9B-8B64-33E8-86FE-400B6D78319C}"/>
          </ac:grpSpMkLst>
        </pc:grpChg>
        <pc:grpChg chg="del">
          <ac:chgData name="Kokchun Giang" userId="67e2125d-ec8c-4323-9653-9824a2ad815f" providerId="ADAL" clId="{066B0731-8B54-CF43-9BDD-D2EEB9663FC5}" dt="2024-01-26T16:12:38.805" v="872" actId="478"/>
          <ac:grpSpMkLst>
            <pc:docMk/>
            <pc:sldMk cId="1010622222" sldId="332"/>
            <ac:grpSpMk id="1245" creationId="{3A94E355-AF85-9677-00E4-8DA866DCCC0B}"/>
          </ac:grpSpMkLst>
        </pc:grpChg>
        <pc:grpChg chg="del">
          <ac:chgData name="Kokchun Giang" userId="67e2125d-ec8c-4323-9653-9824a2ad815f" providerId="ADAL" clId="{066B0731-8B54-CF43-9BDD-D2EEB9663FC5}" dt="2024-01-26T16:12:38.805" v="872" actId="478"/>
          <ac:grpSpMkLst>
            <pc:docMk/>
            <pc:sldMk cId="1010622222" sldId="332"/>
            <ac:grpSpMk id="1256" creationId="{45F2BD19-7348-35C9-3BAE-38B034E25AA0}"/>
          </ac:grpSpMkLst>
        </pc:grpChg>
        <pc:grpChg chg="del mod">
          <ac:chgData name="Kokchun Giang" userId="67e2125d-ec8c-4323-9653-9824a2ad815f" providerId="ADAL" clId="{066B0731-8B54-CF43-9BDD-D2EEB9663FC5}" dt="2024-01-26T16:25:04.154" v="1335" actId="478"/>
          <ac:grpSpMkLst>
            <pc:docMk/>
            <pc:sldMk cId="1010622222" sldId="332"/>
            <ac:grpSpMk id="1260" creationId="{F82DA16F-0B28-5CB4-746A-57B1495458CF}"/>
          </ac:grpSpMkLst>
        </pc:grpChg>
        <pc:grpChg chg="del mod">
          <ac:chgData name="Kokchun Giang" userId="67e2125d-ec8c-4323-9653-9824a2ad815f" providerId="ADAL" clId="{066B0731-8B54-CF43-9BDD-D2EEB9663FC5}" dt="2024-01-26T16:25:04.154" v="1335" actId="478"/>
          <ac:grpSpMkLst>
            <pc:docMk/>
            <pc:sldMk cId="1010622222" sldId="332"/>
            <ac:grpSpMk id="1261" creationId="{C5CE3EDC-5035-DF78-1809-809AD86285AE}"/>
          </ac:grpSpMkLst>
        </pc:grpChg>
        <pc:grpChg chg="del mod">
          <ac:chgData name="Kokchun Giang" userId="67e2125d-ec8c-4323-9653-9824a2ad815f" providerId="ADAL" clId="{066B0731-8B54-CF43-9BDD-D2EEB9663FC5}" dt="2024-01-26T16:25:04.154" v="1335" actId="478"/>
          <ac:grpSpMkLst>
            <pc:docMk/>
            <pc:sldMk cId="1010622222" sldId="332"/>
            <ac:grpSpMk id="1262" creationId="{96ABD4F0-9481-FE5B-FA3E-E0C5E9895C52}"/>
          </ac:grpSpMkLst>
        </pc:grpChg>
        <pc:grpChg chg="del">
          <ac:chgData name="Kokchun Giang" userId="67e2125d-ec8c-4323-9653-9824a2ad815f" providerId="ADAL" clId="{066B0731-8B54-CF43-9BDD-D2EEB9663FC5}" dt="2024-01-26T16:12:38.805" v="872" actId="478"/>
          <ac:grpSpMkLst>
            <pc:docMk/>
            <pc:sldMk cId="1010622222" sldId="332"/>
            <ac:grpSpMk id="1266" creationId="{5636B63B-3149-C7D7-8D42-080F8205CE23}"/>
          </ac:grpSpMkLst>
        </pc:grpChg>
        <pc:grpChg chg="del">
          <ac:chgData name="Kokchun Giang" userId="67e2125d-ec8c-4323-9653-9824a2ad815f" providerId="ADAL" clId="{066B0731-8B54-CF43-9BDD-D2EEB9663FC5}" dt="2024-01-26T16:12:38.805" v="872" actId="478"/>
          <ac:grpSpMkLst>
            <pc:docMk/>
            <pc:sldMk cId="1010622222" sldId="332"/>
            <ac:grpSpMk id="1278" creationId="{AB5D3BF6-DC83-AB54-6326-EA8F76E86C49}"/>
          </ac:grpSpMkLst>
        </pc:grpChg>
        <pc:grpChg chg="del">
          <ac:chgData name="Kokchun Giang" userId="67e2125d-ec8c-4323-9653-9824a2ad815f" providerId="ADAL" clId="{066B0731-8B54-CF43-9BDD-D2EEB9663FC5}" dt="2024-01-26T16:12:38.805" v="872" actId="478"/>
          <ac:grpSpMkLst>
            <pc:docMk/>
            <pc:sldMk cId="1010622222" sldId="332"/>
            <ac:grpSpMk id="1279" creationId="{3BE18BA2-04D6-3B4A-E45A-B30FFFCC6F1E}"/>
          </ac:grpSpMkLst>
        </pc:grpChg>
        <pc:grpChg chg="del">
          <ac:chgData name="Kokchun Giang" userId="67e2125d-ec8c-4323-9653-9824a2ad815f" providerId="ADAL" clId="{066B0731-8B54-CF43-9BDD-D2EEB9663FC5}" dt="2024-01-26T16:12:38.805" v="872" actId="478"/>
          <ac:grpSpMkLst>
            <pc:docMk/>
            <pc:sldMk cId="1010622222" sldId="332"/>
            <ac:grpSpMk id="1280" creationId="{25EEA8DE-67ED-C1F6-52D8-1BDD0347FA52}"/>
          </ac:grpSpMkLst>
        </pc:grpChg>
        <pc:grpChg chg="del">
          <ac:chgData name="Kokchun Giang" userId="67e2125d-ec8c-4323-9653-9824a2ad815f" providerId="ADAL" clId="{066B0731-8B54-CF43-9BDD-D2EEB9663FC5}" dt="2024-01-26T16:12:38.805" v="872" actId="478"/>
          <ac:grpSpMkLst>
            <pc:docMk/>
            <pc:sldMk cId="1010622222" sldId="332"/>
            <ac:grpSpMk id="1285" creationId="{58421DC4-48D0-F80B-7BCB-69A573074658}"/>
          </ac:grpSpMkLst>
        </pc:grpChg>
        <pc:grpChg chg="del mod">
          <ac:chgData name="Kokchun Giang" userId="67e2125d-ec8c-4323-9653-9824a2ad815f" providerId="ADAL" clId="{066B0731-8B54-CF43-9BDD-D2EEB9663FC5}" dt="2024-01-26T16:25:04.154" v="1335" actId="478"/>
          <ac:grpSpMkLst>
            <pc:docMk/>
            <pc:sldMk cId="1010622222" sldId="332"/>
            <ac:grpSpMk id="1289" creationId="{C2C845B8-26A7-C252-4BB5-16D148E923B9}"/>
          </ac:grpSpMkLst>
        </pc:grpChg>
        <pc:grpChg chg="del mod">
          <ac:chgData name="Kokchun Giang" userId="67e2125d-ec8c-4323-9653-9824a2ad815f" providerId="ADAL" clId="{066B0731-8B54-CF43-9BDD-D2EEB9663FC5}" dt="2024-01-26T16:25:04.154" v="1335" actId="478"/>
          <ac:grpSpMkLst>
            <pc:docMk/>
            <pc:sldMk cId="1010622222" sldId="332"/>
            <ac:grpSpMk id="1306" creationId="{CD8006F5-83D6-5B9B-836C-03FD36212A76}"/>
          </ac:grpSpMkLst>
        </pc:grpChg>
        <pc:grpChg chg="del mod">
          <ac:chgData name="Kokchun Giang" userId="67e2125d-ec8c-4323-9653-9824a2ad815f" providerId="ADAL" clId="{066B0731-8B54-CF43-9BDD-D2EEB9663FC5}" dt="2024-01-26T16:25:04.154" v="1335" actId="478"/>
          <ac:grpSpMkLst>
            <pc:docMk/>
            <pc:sldMk cId="1010622222" sldId="332"/>
            <ac:grpSpMk id="1307" creationId="{57913F55-5CB5-5263-733C-93AB74FF27EE}"/>
          </ac:grpSpMkLst>
        </pc:grpChg>
        <pc:grpChg chg="del mod">
          <ac:chgData name="Kokchun Giang" userId="67e2125d-ec8c-4323-9653-9824a2ad815f" providerId="ADAL" clId="{066B0731-8B54-CF43-9BDD-D2EEB9663FC5}" dt="2024-01-26T16:14:10.222" v="970"/>
          <ac:grpSpMkLst>
            <pc:docMk/>
            <pc:sldMk cId="1010622222" sldId="332"/>
            <ac:grpSpMk id="1318" creationId="{53405E73-A4C8-3FFF-2DCE-B5B0AAC12521}"/>
          </ac:grpSpMkLst>
        </pc:grpChg>
        <pc:grpChg chg="del mod">
          <ac:chgData name="Kokchun Giang" userId="67e2125d-ec8c-4323-9653-9824a2ad815f" providerId="ADAL" clId="{066B0731-8B54-CF43-9BDD-D2EEB9663FC5}" dt="2024-01-26T16:14:10.217" v="965"/>
          <ac:grpSpMkLst>
            <pc:docMk/>
            <pc:sldMk cId="1010622222" sldId="332"/>
            <ac:grpSpMk id="1319" creationId="{A0C16BD1-F509-7B86-0A0A-CCC416B420B1}"/>
          </ac:grpSpMkLst>
        </pc:grpChg>
        <pc:grpChg chg="del mod">
          <ac:chgData name="Kokchun Giang" userId="67e2125d-ec8c-4323-9653-9824a2ad815f" providerId="ADAL" clId="{066B0731-8B54-CF43-9BDD-D2EEB9663FC5}" dt="2024-01-26T16:14:10.222" v="971"/>
          <ac:grpSpMkLst>
            <pc:docMk/>
            <pc:sldMk cId="1010622222" sldId="332"/>
            <ac:grpSpMk id="1323" creationId="{91C5DE5F-7C22-6DD0-D5ED-3D1DB0599729}"/>
          </ac:grpSpMkLst>
        </pc:grpChg>
        <pc:grpChg chg="mod">
          <ac:chgData name="Kokchun Giang" userId="67e2125d-ec8c-4323-9653-9824a2ad815f" providerId="ADAL" clId="{066B0731-8B54-CF43-9BDD-D2EEB9663FC5}" dt="2024-01-26T16:14:04.599" v="959"/>
          <ac:grpSpMkLst>
            <pc:docMk/>
            <pc:sldMk cId="1010622222" sldId="332"/>
            <ac:grpSpMk id="1328" creationId="{DC652C0A-C8A9-917C-65B1-CC0A6F40E547}"/>
          </ac:grpSpMkLst>
        </pc:grpChg>
        <pc:grpChg chg="del mod">
          <ac:chgData name="Kokchun Giang" userId="67e2125d-ec8c-4323-9653-9824a2ad815f" providerId="ADAL" clId="{066B0731-8B54-CF43-9BDD-D2EEB9663FC5}" dt="2024-01-26T16:14:37.124" v="1009"/>
          <ac:grpSpMkLst>
            <pc:docMk/>
            <pc:sldMk cId="1010622222" sldId="332"/>
            <ac:grpSpMk id="1345" creationId="{5A7B67F9-5440-8C04-1FED-96EC77366052}"/>
          </ac:grpSpMkLst>
        </pc:grpChg>
        <pc:grpChg chg="del mod">
          <ac:chgData name="Kokchun Giang" userId="67e2125d-ec8c-4323-9653-9824a2ad815f" providerId="ADAL" clId="{066B0731-8B54-CF43-9BDD-D2EEB9663FC5}" dt="2024-01-26T16:14:39.333" v="1017"/>
          <ac:grpSpMkLst>
            <pc:docMk/>
            <pc:sldMk cId="1010622222" sldId="332"/>
            <ac:grpSpMk id="1346" creationId="{B6456D34-637C-4FD4-1096-5B030E0C1A78}"/>
          </ac:grpSpMkLst>
        </pc:grpChg>
        <pc:grpChg chg="del mod">
          <ac:chgData name="Kokchun Giang" userId="67e2125d-ec8c-4323-9653-9824a2ad815f" providerId="ADAL" clId="{066B0731-8B54-CF43-9BDD-D2EEB9663FC5}" dt="2024-01-26T16:14:39.334" v="1018"/>
          <ac:grpSpMkLst>
            <pc:docMk/>
            <pc:sldMk cId="1010622222" sldId="332"/>
            <ac:grpSpMk id="1347" creationId="{F46F10CF-1507-EBE8-EC83-E5C1E508D32B}"/>
          </ac:grpSpMkLst>
        </pc:grpChg>
        <pc:grpChg chg="del mod">
          <ac:chgData name="Kokchun Giang" userId="67e2125d-ec8c-4323-9653-9824a2ad815f" providerId="ADAL" clId="{066B0731-8B54-CF43-9BDD-D2EEB9663FC5}" dt="2024-01-26T16:14:40.296" v="1020"/>
          <ac:grpSpMkLst>
            <pc:docMk/>
            <pc:sldMk cId="1010622222" sldId="332"/>
            <ac:grpSpMk id="1348" creationId="{FBF8AACC-FE23-4112-42F9-6DEFBF71B41F}"/>
          </ac:grpSpMkLst>
        </pc:grpChg>
        <pc:grpChg chg="del mod">
          <ac:chgData name="Kokchun Giang" userId="67e2125d-ec8c-4323-9653-9824a2ad815f" providerId="ADAL" clId="{066B0731-8B54-CF43-9BDD-D2EEB9663FC5}" dt="2024-01-26T16:14:33.721" v="1002"/>
          <ac:grpSpMkLst>
            <pc:docMk/>
            <pc:sldMk cId="1010622222" sldId="332"/>
            <ac:grpSpMk id="1356" creationId="{BB9CA500-55EF-06BB-F658-DEE30572B078}"/>
          </ac:grpSpMkLst>
        </pc:grpChg>
        <pc:grpChg chg="del mod">
          <ac:chgData name="Kokchun Giang" userId="67e2125d-ec8c-4323-9653-9824a2ad815f" providerId="ADAL" clId="{066B0731-8B54-CF43-9BDD-D2EEB9663FC5}" dt="2024-01-26T16:14:34.078" v="1005"/>
          <ac:grpSpMkLst>
            <pc:docMk/>
            <pc:sldMk cId="1010622222" sldId="332"/>
            <ac:grpSpMk id="1357" creationId="{DAD4CC76-934C-01A2-79E2-B760E1445FE2}"/>
          </ac:grpSpMkLst>
        </pc:grpChg>
        <pc:grpChg chg="mod">
          <ac:chgData name="Kokchun Giang" userId="67e2125d-ec8c-4323-9653-9824a2ad815f" providerId="ADAL" clId="{066B0731-8B54-CF43-9BDD-D2EEB9663FC5}" dt="2024-01-26T16:19:13.066" v="1032"/>
          <ac:grpSpMkLst>
            <pc:docMk/>
            <pc:sldMk cId="1010622222" sldId="332"/>
            <ac:grpSpMk id="1365" creationId="{7FF4F155-BD11-8295-8943-686444C8E0CA}"/>
          </ac:grpSpMkLst>
        </pc:grpChg>
        <pc:grpChg chg="del mod">
          <ac:chgData name="Kokchun Giang" userId="67e2125d-ec8c-4323-9653-9824a2ad815f" providerId="ADAL" clId="{066B0731-8B54-CF43-9BDD-D2EEB9663FC5}" dt="2024-01-26T16:25:04.154" v="1335" actId="478"/>
          <ac:grpSpMkLst>
            <pc:docMk/>
            <pc:sldMk cId="1010622222" sldId="332"/>
            <ac:grpSpMk id="1378" creationId="{1205E83E-C483-AD94-041A-A395BF1925F7}"/>
          </ac:grpSpMkLst>
        </pc:grpChg>
        <pc:grpChg chg="del mod">
          <ac:chgData name="Kokchun Giang" userId="67e2125d-ec8c-4323-9653-9824a2ad815f" providerId="ADAL" clId="{066B0731-8B54-CF43-9BDD-D2EEB9663FC5}" dt="2024-01-26T16:25:04.154" v="1335" actId="478"/>
          <ac:grpSpMkLst>
            <pc:docMk/>
            <pc:sldMk cId="1010622222" sldId="332"/>
            <ac:grpSpMk id="1379" creationId="{0E43B198-00EF-F81C-FAD0-41C3164B6D68}"/>
          </ac:grpSpMkLst>
        </pc:grpChg>
        <pc:grpChg chg="del mod">
          <ac:chgData name="Kokchun Giang" userId="67e2125d-ec8c-4323-9653-9824a2ad815f" providerId="ADAL" clId="{066B0731-8B54-CF43-9BDD-D2EEB9663FC5}" dt="2024-01-26T16:25:04.154" v="1335" actId="478"/>
          <ac:grpSpMkLst>
            <pc:docMk/>
            <pc:sldMk cId="1010622222" sldId="332"/>
            <ac:grpSpMk id="1380" creationId="{DF5FC986-8A62-9C0A-A1E2-8060B2D37A40}"/>
          </ac:grpSpMkLst>
        </pc:grpChg>
        <pc:grpChg chg="del mod">
          <ac:chgData name="Kokchun Giang" userId="67e2125d-ec8c-4323-9653-9824a2ad815f" providerId="ADAL" clId="{066B0731-8B54-CF43-9BDD-D2EEB9663FC5}" dt="2024-01-26T16:25:04.154" v="1335" actId="478"/>
          <ac:grpSpMkLst>
            <pc:docMk/>
            <pc:sldMk cId="1010622222" sldId="332"/>
            <ac:grpSpMk id="1385" creationId="{BA560491-BC0F-21EA-B84A-098072525DCC}"/>
          </ac:grpSpMkLst>
        </pc:grpChg>
        <pc:grpChg chg="del mod">
          <ac:chgData name="Kokchun Giang" userId="67e2125d-ec8c-4323-9653-9824a2ad815f" providerId="ADAL" clId="{066B0731-8B54-CF43-9BDD-D2EEB9663FC5}" dt="2024-01-26T16:25:04.154" v="1335" actId="478"/>
          <ac:grpSpMkLst>
            <pc:docMk/>
            <pc:sldMk cId="1010622222" sldId="332"/>
            <ac:grpSpMk id="1391" creationId="{426CA4D8-C406-CD74-56D3-823D664191BF}"/>
          </ac:grpSpMkLst>
        </pc:grpChg>
        <pc:grpChg chg="del mod">
          <ac:chgData name="Kokchun Giang" userId="67e2125d-ec8c-4323-9653-9824a2ad815f" providerId="ADAL" clId="{066B0731-8B54-CF43-9BDD-D2EEB9663FC5}" dt="2024-01-26T16:25:04.154" v="1335" actId="478"/>
          <ac:grpSpMkLst>
            <pc:docMk/>
            <pc:sldMk cId="1010622222" sldId="332"/>
            <ac:grpSpMk id="1392" creationId="{516A8148-00F0-BA8A-486E-7B10EA721D2B}"/>
          </ac:grpSpMkLst>
        </pc:grpChg>
        <pc:grpChg chg="del mod">
          <ac:chgData name="Kokchun Giang" userId="67e2125d-ec8c-4323-9653-9824a2ad815f" providerId="ADAL" clId="{066B0731-8B54-CF43-9BDD-D2EEB9663FC5}" dt="2024-01-26T16:25:04.154" v="1335" actId="478"/>
          <ac:grpSpMkLst>
            <pc:docMk/>
            <pc:sldMk cId="1010622222" sldId="332"/>
            <ac:grpSpMk id="1401" creationId="{382BAAE5-5638-EED5-3EF6-3A2D7AA74373}"/>
          </ac:grpSpMkLst>
        </pc:grpChg>
        <pc:grpChg chg="mod">
          <ac:chgData name="Kokchun Giang" userId="67e2125d-ec8c-4323-9653-9824a2ad815f" providerId="ADAL" clId="{066B0731-8B54-CF43-9BDD-D2EEB9663FC5}" dt="2024-01-26T16:19:34.485" v="1078"/>
          <ac:grpSpMkLst>
            <pc:docMk/>
            <pc:sldMk cId="1010622222" sldId="332"/>
            <ac:grpSpMk id="1406" creationId="{DA97E2F3-ED60-D996-C43F-919EFB8D9AF5}"/>
          </ac:grpSpMkLst>
        </pc:grpChg>
        <pc:grpChg chg="del mod">
          <ac:chgData name="Kokchun Giang" userId="67e2125d-ec8c-4323-9653-9824a2ad815f" providerId="ADAL" clId="{066B0731-8B54-CF43-9BDD-D2EEB9663FC5}" dt="2024-01-26T16:25:04.154" v="1335" actId="478"/>
          <ac:grpSpMkLst>
            <pc:docMk/>
            <pc:sldMk cId="1010622222" sldId="332"/>
            <ac:grpSpMk id="1422" creationId="{37AD4DEE-8E15-EC85-FC44-5953FF9A187D}"/>
          </ac:grpSpMkLst>
        </pc:grpChg>
        <pc:grpChg chg="del mod">
          <ac:chgData name="Kokchun Giang" userId="67e2125d-ec8c-4323-9653-9824a2ad815f" providerId="ADAL" clId="{066B0731-8B54-CF43-9BDD-D2EEB9663FC5}" dt="2024-01-26T16:25:04.154" v="1335" actId="478"/>
          <ac:grpSpMkLst>
            <pc:docMk/>
            <pc:sldMk cId="1010622222" sldId="332"/>
            <ac:grpSpMk id="1423" creationId="{395069EC-8D5B-7C5D-41EB-B32DF6692D1D}"/>
          </ac:grpSpMkLst>
        </pc:grpChg>
        <pc:grpChg chg="del mod">
          <ac:chgData name="Kokchun Giang" userId="67e2125d-ec8c-4323-9653-9824a2ad815f" providerId="ADAL" clId="{066B0731-8B54-CF43-9BDD-D2EEB9663FC5}" dt="2024-01-26T16:25:06.216" v="1336" actId="478"/>
          <ac:grpSpMkLst>
            <pc:docMk/>
            <pc:sldMk cId="1010622222" sldId="332"/>
            <ac:grpSpMk id="1424" creationId="{DF4CA4A5-9B2B-83C1-A12A-D7BE35E9D0EB}"/>
          </ac:grpSpMkLst>
        </pc:grpChg>
        <pc:grpChg chg="del mod">
          <ac:chgData name="Kokchun Giang" userId="67e2125d-ec8c-4323-9653-9824a2ad815f" providerId="ADAL" clId="{066B0731-8B54-CF43-9BDD-D2EEB9663FC5}" dt="2024-01-26T16:25:04.154" v="1335" actId="478"/>
          <ac:grpSpMkLst>
            <pc:docMk/>
            <pc:sldMk cId="1010622222" sldId="332"/>
            <ac:grpSpMk id="1427" creationId="{C33C8124-B43F-7774-E736-12937A81A9EF}"/>
          </ac:grpSpMkLst>
        </pc:grpChg>
        <pc:grpChg chg="del mod">
          <ac:chgData name="Kokchun Giang" userId="67e2125d-ec8c-4323-9653-9824a2ad815f" providerId="ADAL" clId="{066B0731-8B54-CF43-9BDD-D2EEB9663FC5}" dt="2024-01-26T16:25:04.154" v="1335" actId="478"/>
          <ac:grpSpMkLst>
            <pc:docMk/>
            <pc:sldMk cId="1010622222" sldId="332"/>
            <ac:grpSpMk id="1432" creationId="{0F25ACDB-DB78-545A-D439-F94938DB81DA}"/>
          </ac:grpSpMkLst>
        </pc:grpChg>
        <pc:grpChg chg="del mod">
          <ac:chgData name="Kokchun Giang" userId="67e2125d-ec8c-4323-9653-9824a2ad815f" providerId="ADAL" clId="{066B0731-8B54-CF43-9BDD-D2EEB9663FC5}" dt="2024-01-26T16:20:53.446" v="1130"/>
          <ac:grpSpMkLst>
            <pc:docMk/>
            <pc:sldMk cId="1010622222" sldId="332"/>
            <ac:grpSpMk id="1438" creationId="{31D2E931-5AE0-F478-8BB3-F8845238B4B5}"/>
          </ac:grpSpMkLst>
        </pc:grpChg>
        <pc:grpChg chg="del mod">
          <ac:chgData name="Kokchun Giang" userId="67e2125d-ec8c-4323-9653-9824a2ad815f" providerId="ADAL" clId="{066B0731-8B54-CF43-9BDD-D2EEB9663FC5}" dt="2024-01-26T16:20:53.446" v="1130"/>
          <ac:grpSpMkLst>
            <pc:docMk/>
            <pc:sldMk cId="1010622222" sldId="332"/>
            <ac:grpSpMk id="1450" creationId="{31CDD3EC-D40D-6FFB-24DA-3404E93DB189}"/>
          </ac:grpSpMkLst>
        </pc:grpChg>
        <pc:grpChg chg="mod">
          <ac:chgData name="Kokchun Giang" userId="67e2125d-ec8c-4323-9653-9824a2ad815f" providerId="ADAL" clId="{066B0731-8B54-CF43-9BDD-D2EEB9663FC5}" dt="2024-01-26T16:25:12.130" v="1337" actId="1076"/>
          <ac:grpSpMkLst>
            <pc:docMk/>
            <pc:sldMk cId="1010622222" sldId="332"/>
            <ac:grpSpMk id="1460" creationId="{6B9EA154-C5D1-9A06-91D2-2E7B2AF66712}"/>
          </ac:grpSpMkLst>
        </pc:grpChg>
        <pc:grpChg chg="del mod">
          <ac:chgData name="Kokchun Giang" userId="67e2125d-ec8c-4323-9653-9824a2ad815f" providerId="ADAL" clId="{066B0731-8B54-CF43-9BDD-D2EEB9663FC5}" dt="2024-01-26T16:21:16.963" v="1153"/>
          <ac:grpSpMkLst>
            <pc:docMk/>
            <pc:sldMk cId="1010622222" sldId="332"/>
            <ac:grpSpMk id="1467" creationId="{6D678542-0091-B3C4-289A-E1B276C76165}"/>
          </ac:grpSpMkLst>
        </pc:grpChg>
        <pc:grpChg chg="del mod">
          <ac:chgData name="Kokchun Giang" userId="67e2125d-ec8c-4323-9653-9824a2ad815f" providerId="ADAL" clId="{066B0731-8B54-CF43-9BDD-D2EEB9663FC5}" dt="2024-01-26T16:21:16.963" v="1153"/>
          <ac:grpSpMkLst>
            <pc:docMk/>
            <pc:sldMk cId="1010622222" sldId="332"/>
            <ac:grpSpMk id="1468" creationId="{25510C83-D3B8-DCCC-091C-4A17DAF934DC}"/>
          </ac:grpSpMkLst>
        </pc:grpChg>
        <pc:grpChg chg="del mod">
          <ac:chgData name="Kokchun Giang" userId="67e2125d-ec8c-4323-9653-9824a2ad815f" providerId="ADAL" clId="{066B0731-8B54-CF43-9BDD-D2EEB9663FC5}" dt="2024-01-26T16:21:19.265" v="1157"/>
          <ac:grpSpMkLst>
            <pc:docMk/>
            <pc:sldMk cId="1010622222" sldId="332"/>
            <ac:grpSpMk id="1472" creationId="{E7538867-EB67-E19F-D8E7-BC52115230F3}"/>
          </ac:grpSpMkLst>
        </pc:grpChg>
        <pc:grpChg chg="del mod">
          <ac:chgData name="Kokchun Giang" userId="67e2125d-ec8c-4323-9653-9824a2ad815f" providerId="ADAL" clId="{066B0731-8B54-CF43-9BDD-D2EEB9663FC5}" dt="2024-01-26T16:21:18.177" v="1155"/>
          <ac:grpSpMkLst>
            <pc:docMk/>
            <pc:sldMk cId="1010622222" sldId="332"/>
            <ac:grpSpMk id="1484" creationId="{F4660D62-28DF-CF8C-7466-E8487497A155}"/>
          </ac:grpSpMkLst>
        </pc:grpChg>
        <pc:grpChg chg="mod">
          <ac:chgData name="Kokchun Giang" userId="67e2125d-ec8c-4323-9653-9824a2ad815f" providerId="ADAL" clId="{066B0731-8B54-CF43-9BDD-D2EEB9663FC5}" dt="2024-01-27T12:43:01.007" v="3040" actId="164"/>
          <ac:grpSpMkLst>
            <pc:docMk/>
            <pc:sldMk cId="1010622222" sldId="332"/>
            <ac:grpSpMk id="1486" creationId="{27A428BF-8E90-C31F-94A8-AF587CBB8046}"/>
          </ac:grpSpMkLst>
        </pc:grpChg>
        <pc:grpChg chg="mod">
          <ac:chgData name="Kokchun Giang" userId="67e2125d-ec8c-4323-9653-9824a2ad815f" providerId="ADAL" clId="{066B0731-8B54-CF43-9BDD-D2EEB9663FC5}" dt="2024-01-27T12:43:01.007" v="3040" actId="164"/>
          <ac:grpSpMkLst>
            <pc:docMk/>
            <pc:sldMk cId="1010622222" sldId="332"/>
            <ac:grpSpMk id="1488" creationId="{48F5B641-ABC0-E6A4-9B88-D24CFDB64FA2}"/>
          </ac:grpSpMkLst>
        </pc:grpChg>
        <pc:grpChg chg="mod">
          <ac:chgData name="Kokchun Giang" userId="67e2125d-ec8c-4323-9653-9824a2ad815f" providerId="ADAL" clId="{066B0731-8B54-CF43-9BDD-D2EEB9663FC5}" dt="2024-01-26T16:21:28.602" v="1162"/>
          <ac:grpSpMkLst>
            <pc:docMk/>
            <pc:sldMk cId="1010622222" sldId="332"/>
            <ac:grpSpMk id="1491" creationId="{D0B02690-8A1B-D682-3397-63EDED8251B4}"/>
          </ac:grpSpMkLst>
        </pc:grpChg>
        <pc:grpChg chg="del mod">
          <ac:chgData name="Kokchun Giang" userId="67e2125d-ec8c-4323-9653-9824a2ad815f" providerId="ADAL" clId="{066B0731-8B54-CF43-9BDD-D2EEB9663FC5}" dt="2024-01-26T16:21:38.374" v="1176"/>
          <ac:grpSpMkLst>
            <pc:docMk/>
            <pc:sldMk cId="1010622222" sldId="332"/>
            <ac:grpSpMk id="1496" creationId="{EF332AF7-C398-FAC9-12CB-64A00ECB4C03}"/>
          </ac:grpSpMkLst>
        </pc:grpChg>
        <pc:grpChg chg="del mod">
          <ac:chgData name="Kokchun Giang" userId="67e2125d-ec8c-4323-9653-9824a2ad815f" providerId="ADAL" clId="{066B0731-8B54-CF43-9BDD-D2EEB9663FC5}" dt="2024-01-26T16:21:43.733" v="1185"/>
          <ac:grpSpMkLst>
            <pc:docMk/>
            <pc:sldMk cId="1010622222" sldId="332"/>
            <ac:grpSpMk id="1505" creationId="{063C60CB-2C09-E279-727C-1F9D3F6A9756}"/>
          </ac:grpSpMkLst>
        </pc:grpChg>
        <pc:grpChg chg="del mod">
          <ac:chgData name="Kokchun Giang" userId="67e2125d-ec8c-4323-9653-9824a2ad815f" providerId="ADAL" clId="{066B0731-8B54-CF43-9BDD-D2EEB9663FC5}" dt="2024-01-26T16:21:44.945" v="1188"/>
          <ac:grpSpMkLst>
            <pc:docMk/>
            <pc:sldMk cId="1010622222" sldId="332"/>
            <ac:grpSpMk id="1514" creationId="{5D925235-80FC-1167-1502-7A3EB88EDFB2}"/>
          </ac:grpSpMkLst>
        </pc:grpChg>
        <pc:grpChg chg="del mod">
          <ac:chgData name="Kokchun Giang" userId="67e2125d-ec8c-4323-9653-9824a2ad815f" providerId="ADAL" clId="{066B0731-8B54-CF43-9BDD-D2EEB9663FC5}" dt="2024-01-26T16:21:49.976" v="1195"/>
          <ac:grpSpMkLst>
            <pc:docMk/>
            <pc:sldMk cId="1010622222" sldId="332"/>
            <ac:grpSpMk id="1517" creationId="{1BE05D74-6479-0AE1-D50B-8D1D92D17FE2}"/>
          </ac:grpSpMkLst>
        </pc:grpChg>
        <pc:grpChg chg="del mod">
          <ac:chgData name="Kokchun Giang" userId="67e2125d-ec8c-4323-9653-9824a2ad815f" providerId="ADAL" clId="{066B0731-8B54-CF43-9BDD-D2EEB9663FC5}" dt="2024-01-26T16:21:52.513" v="1197"/>
          <ac:grpSpMkLst>
            <pc:docMk/>
            <pc:sldMk cId="1010622222" sldId="332"/>
            <ac:grpSpMk id="1524" creationId="{0A5F736E-EFAD-DD7F-0C53-8103122CF633}"/>
          </ac:grpSpMkLst>
        </pc:grpChg>
        <pc:grpChg chg="del mod">
          <ac:chgData name="Kokchun Giang" userId="67e2125d-ec8c-4323-9653-9824a2ad815f" providerId="ADAL" clId="{066B0731-8B54-CF43-9BDD-D2EEB9663FC5}" dt="2024-01-26T16:21:53.177" v="1199"/>
          <ac:grpSpMkLst>
            <pc:docMk/>
            <pc:sldMk cId="1010622222" sldId="332"/>
            <ac:grpSpMk id="1526" creationId="{D1F9B185-5134-381A-7A02-373D9E9929BD}"/>
          </ac:grpSpMkLst>
        </pc:grpChg>
        <pc:grpChg chg="del mod">
          <ac:chgData name="Kokchun Giang" userId="67e2125d-ec8c-4323-9653-9824a2ad815f" providerId="ADAL" clId="{066B0731-8B54-CF43-9BDD-D2EEB9663FC5}" dt="2024-01-26T16:21:53.923" v="1201"/>
          <ac:grpSpMkLst>
            <pc:docMk/>
            <pc:sldMk cId="1010622222" sldId="332"/>
            <ac:grpSpMk id="1528" creationId="{4B54139E-3A86-0EF4-946F-77EDE9FC1F3D}"/>
          </ac:grpSpMkLst>
        </pc:grpChg>
        <pc:grpChg chg="del mod">
          <ac:chgData name="Kokchun Giang" userId="67e2125d-ec8c-4323-9653-9824a2ad815f" providerId="ADAL" clId="{066B0731-8B54-CF43-9BDD-D2EEB9663FC5}" dt="2024-01-26T16:21:54.954" v="1203"/>
          <ac:grpSpMkLst>
            <pc:docMk/>
            <pc:sldMk cId="1010622222" sldId="332"/>
            <ac:grpSpMk id="1530" creationId="{51142CD6-D97C-415C-EC24-D3207B05A4A6}"/>
          </ac:grpSpMkLst>
        </pc:grpChg>
        <pc:grpChg chg="del mod">
          <ac:chgData name="Kokchun Giang" userId="67e2125d-ec8c-4323-9653-9824a2ad815f" providerId="ADAL" clId="{066B0731-8B54-CF43-9BDD-D2EEB9663FC5}" dt="2024-01-26T16:21:58.238" v="1208"/>
          <ac:grpSpMkLst>
            <pc:docMk/>
            <pc:sldMk cId="1010622222" sldId="332"/>
            <ac:grpSpMk id="1532" creationId="{929C1EAF-77FA-77B7-E702-7CC0F945DA39}"/>
          </ac:grpSpMkLst>
        </pc:grpChg>
        <pc:grpChg chg="del mod">
          <ac:chgData name="Kokchun Giang" userId="67e2125d-ec8c-4323-9653-9824a2ad815f" providerId="ADAL" clId="{066B0731-8B54-CF43-9BDD-D2EEB9663FC5}" dt="2024-01-26T16:22:02.410" v="1213"/>
          <ac:grpSpMkLst>
            <pc:docMk/>
            <pc:sldMk cId="1010622222" sldId="332"/>
            <ac:grpSpMk id="1537" creationId="{342F5229-FEA4-4C13-EEEE-CCA9084F2F06}"/>
          </ac:grpSpMkLst>
        </pc:grpChg>
        <pc:grpChg chg="del mod">
          <ac:chgData name="Kokchun Giang" userId="67e2125d-ec8c-4323-9653-9824a2ad815f" providerId="ADAL" clId="{066B0731-8B54-CF43-9BDD-D2EEB9663FC5}" dt="2024-01-26T16:22:29.826" v="1245"/>
          <ac:grpSpMkLst>
            <pc:docMk/>
            <pc:sldMk cId="1010622222" sldId="332"/>
            <ac:grpSpMk id="1542" creationId="{FE4F1042-8FB5-E856-9628-1201161229CB}"/>
          </ac:grpSpMkLst>
        </pc:grpChg>
        <pc:grpChg chg="del mod">
          <ac:chgData name="Kokchun Giang" userId="67e2125d-ec8c-4323-9653-9824a2ad815f" providerId="ADAL" clId="{066B0731-8B54-CF43-9BDD-D2EEB9663FC5}" dt="2024-01-26T16:22:29.826" v="1245"/>
          <ac:grpSpMkLst>
            <pc:docMk/>
            <pc:sldMk cId="1010622222" sldId="332"/>
            <ac:grpSpMk id="1552" creationId="{B9D41BC5-0D3B-1765-7A76-4F887004E8F0}"/>
          </ac:grpSpMkLst>
        </pc:grpChg>
        <pc:grpChg chg="del mod">
          <ac:chgData name="Kokchun Giang" userId="67e2125d-ec8c-4323-9653-9824a2ad815f" providerId="ADAL" clId="{066B0731-8B54-CF43-9BDD-D2EEB9663FC5}" dt="2024-01-26T16:22:29.826" v="1245"/>
          <ac:grpSpMkLst>
            <pc:docMk/>
            <pc:sldMk cId="1010622222" sldId="332"/>
            <ac:grpSpMk id="1562" creationId="{BC397C92-7F64-AEAA-A5C1-38646C68FFA8}"/>
          </ac:grpSpMkLst>
        </pc:grpChg>
        <pc:grpChg chg="del mod">
          <ac:chgData name="Kokchun Giang" userId="67e2125d-ec8c-4323-9653-9824a2ad815f" providerId="ADAL" clId="{066B0731-8B54-CF43-9BDD-D2EEB9663FC5}" dt="2024-01-26T16:22:29.826" v="1245"/>
          <ac:grpSpMkLst>
            <pc:docMk/>
            <pc:sldMk cId="1010622222" sldId="332"/>
            <ac:grpSpMk id="1563" creationId="{6E02B4BF-3E67-92B2-0075-15E5AA2F50D8}"/>
          </ac:grpSpMkLst>
        </pc:grpChg>
        <pc:grpChg chg="mod">
          <ac:chgData name="Kokchun Giang" userId="67e2125d-ec8c-4323-9653-9824a2ad815f" providerId="ADAL" clId="{066B0731-8B54-CF43-9BDD-D2EEB9663FC5}" dt="2024-01-27T12:43:16.407" v="3042" actId="164"/>
          <ac:grpSpMkLst>
            <pc:docMk/>
            <pc:sldMk cId="1010622222" sldId="332"/>
            <ac:grpSpMk id="1575" creationId="{010F57CB-2CBF-D047-E57D-61EDFAA17E80}"/>
          </ac:grpSpMkLst>
        </pc:grpChg>
        <pc:grpChg chg="mod">
          <ac:chgData name="Kokchun Giang" userId="67e2125d-ec8c-4323-9653-9824a2ad815f" providerId="ADAL" clId="{066B0731-8B54-CF43-9BDD-D2EEB9663FC5}" dt="2024-01-27T12:43:26.926" v="3045" actId="164"/>
          <ac:grpSpMkLst>
            <pc:docMk/>
            <pc:sldMk cId="1010622222" sldId="332"/>
            <ac:grpSpMk id="1596" creationId="{752D6793-90B8-2473-776A-D802AFF317F9}"/>
          </ac:grpSpMkLst>
        </pc:grpChg>
        <pc:grpChg chg="del mod">
          <ac:chgData name="Kokchun Giang" userId="67e2125d-ec8c-4323-9653-9824a2ad815f" providerId="ADAL" clId="{066B0731-8B54-CF43-9BDD-D2EEB9663FC5}" dt="2024-01-26T16:22:46.317" v="1269"/>
          <ac:grpSpMkLst>
            <pc:docMk/>
            <pc:sldMk cId="1010622222" sldId="332"/>
            <ac:grpSpMk id="1597" creationId="{CF99E9BD-B2E0-BB22-8647-4D89FACFEE28}"/>
          </ac:grpSpMkLst>
        </pc:grpChg>
        <pc:grpChg chg="mod">
          <ac:chgData name="Kokchun Giang" userId="67e2125d-ec8c-4323-9653-9824a2ad815f" providerId="ADAL" clId="{066B0731-8B54-CF43-9BDD-D2EEB9663FC5}" dt="2024-01-27T12:43:26.926" v="3045" actId="164"/>
          <ac:grpSpMkLst>
            <pc:docMk/>
            <pc:sldMk cId="1010622222" sldId="332"/>
            <ac:grpSpMk id="1600" creationId="{C0D81583-D3A9-C402-4A44-1A7C643D26AF}"/>
          </ac:grpSpMkLst>
        </pc:grpChg>
        <pc:grpChg chg="mod">
          <ac:chgData name="Kokchun Giang" userId="67e2125d-ec8c-4323-9653-9824a2ad815f" providerId="ADAL" clId="{066B0731-8B54-CF43-9BDD-D2EEB9663FC5}" dt="2024-01-27T12:43:31.769" v="3046" actId="164"/>
          <ac:grpSpMkLst>
            <pc:docMk/>
            <pc:sldMk cId="1010622222" sldId="332"/>
            <ac:grpSpMk id="1616" creationId="{C260DEDD-A4C8-D76E-71A3-049E7DA90FD5}"/>
          </ac:grpSpMkLst>
        </pc:grpChg>
        <pc:grpChg chg="mod">
          <ac:chgData name="Kokchun Giang" userId="67e2125d-ec8c-4323-9653-9824a2ad815f" providerId="ADAL" clId="{066B0731-8B54-CF43-9BDD-D2EEB9663FC5}" dt="2024-01-27T12:43:31.769" v="3046" actId="164"/>
          <ac:grpSpMkLst>
            <pc:docMk/>
            <pc:sldMk cId="1010622222" sldId="332"/>
            <ac:grpSpMk id="1617" creationId="{977EF4D5-A066-D223-3470-333EA2CF36F4}"/>
          </ac:grpSpMkLst>
        </pc:grpChg>
        <pc:grpChg chg="mod">
          <ac:chgData name="Kokchun Giang" userId="67e2125d-ec8c-4323-9653-9824a2ad815f" providerId="ADAL" clId="{066B0731-8B54-CF43-9BDD-D2EEB9663FC5}" dt="2024-01-27T12:43:31.769" v="3046" actId="164"/>
          <ac:grpSpMkLst>
            <pc:docMk/>
            <pc:sldMk cId="1010622222" sldId="332"/>
            <ac:grpSpMk id="1621" creationId="{6B584827-1953-6E68-F4C6-AE2BAE1F4ED6}"/>
          </ac:grpSpMkLst>
        </pc:grpChg>
        <pc:grpChg chg="mod">
          <ac:chgData name="Kokchun Giang" userId="67e2125d-ec8c-4323-9653-9824a2ad815f" providerId="ADAL" clId="{066B0731-8B54-CF43-9BDD-D2EEB9663FC5}" dt="2024-01-27T12:43:36.787" v="3047" actId="164"/>
          <ac:grpSpMkLst>
            <pc:docMk/>
            <pc:sldMk cId="1010622222" sldId="332"/>
            <ac:grpSpMk id="1635" creationId="{8B06AEA7-3A28-8029-863C-A7EE14DF8BEF}"/>
          </ac:grpSpMkLst>
        </pc:grpChg>
        <pc:grpChg chg="mod">
          <ac:chgData name="Kokchun Giang" userId="67e2125d-ec8c-4323-9653-9824a2ad815f" providerId="ADAL" clId="{066B0731-8B54-CF43-9BDD-D2EEB9663FC5}" dt="2024-01-27T12:43:36.787" v="3047" actId="164"/>
          <ac:grpSpMkLst>
            <pc:docMk/>
            <pc:sldMk cId="1010622222" sldId="332"/>
            <ac:grpSpMk id="1636" creationId="{48B5BDA8-DDE8-2275-10EB-3B58FE522DA8}"/>
          </ac:grpSpMkLst>
        </pc:grpChg>
        <pc:grpChg chg="mod">
          <ac:chgData name="Kokchun Giang" userId="67e2125d-ec8c-4323-9653-9824a2ad815f" providerId="ADAL" clId="{066B0731-8B54-CF43-9BDD-D2EEB9663FC5}" dt="2024-01-27T12:43:36.787" v="3047" actId="164"/>
          <ac:grpSpMkLst>
            <pc:docMk/>
            <pc:sldMk cId="1010622222" sldId="332"/>
            <ac:grpSpMk id="1640" creationId="{0B450E47-6B92-E187-44F5-B80C881510CF}"/>
          </ac:grpSpMkLst>
        </pc:grpChg>
        <pc:grpChg chg="del mod">
          <ac:chgData name="Kokchun Giang" userId="67e2125d-ec8c-4323-9653-9824a2ad815f" providerId="ADAL" clId="{066B0731-8B54-CF43-9BDD-D2EEB9663FC5}" dt="2024-01-26T16:23:09.756" v="1322"/>
          <ac:grpSpMkLst>
            <pc:docMk/>
            <pc:sldMk cId="1010622222" sldId="332"/>
            <ac:grpSpMk id="1644" creationId="{19116BDD-9459-BD5D-A841-7495574786CA}"/>
          </ac:grpSpMkLst>
        </pc:grpChg>
        <pc:grpChg chg="mod">
          <ac:chgData name="Kokchun Giang" userId="67e2125d-ec8c-4323-9653-9824a2ad815f" providerId="ADAL" clId="{066B0731-8B54-CF43-9BDD-D2EEB9663FC5}" dt="2024-01-27T12:43:41.319" v="3048" actId="164"/>
          <ac:grpSpMkLst>
            <pc:docMk/>
            <pc:sldMk cId="1010622222" sldId="332"/>
            <ac:grpSpMk id="1655" creationId="{9AC24E5F-BE54-6B36-B1FF-8A622E88E105}"/>
          </ac:grpSpMkLst>
        </pc:grpChg>
        <pc:grpChg chg="mod">
          <ac:chgData name="Kokchun Giang" userId="67e2125d-ec8c-4323-9653-9824a2ad815f" providerId="ADAL" clId="{066B0731-8B54-CF43-9BDD-D2EEB9663FC5}" dt="2024-01-27T12:43:41.319" v="3048" actId="164"/>
          <ac:grpSpMkLst>
            <pc:docMk/>
            <pc:sldMk cId="1010622222" sldId="332"/>
            <ac:grpSpMk id="1656" creationId="{F6538337-CFE0-453F-0246-C3813790AE32}"/>
          </ac:grpSpMkLst>
        </pc:grpChg>
        <pc:grpChg chg="mod">
          <ac:chgData name="Kokchun Giang" userId="67e2125d-ec8c-4323-9653-9824a2ad815f" providerId="ADAL" clId="{066B0731-8B54-CF43-9BDD-D2EEB9663FC5}" dt="2024-01-27T12:43:41.319" v="3048" actId="164"/>
          <ac:grpSpMkLst>
            <pc:docMk/>
            <pc:sldMk cId="1010622222" sldId="332"/>
            <ac:grpSpMk id="1664" creationId="{FB62AC51-15FA-FB7F-EEF9-6935BF5F1951}"/>
          </ac:grpSpMkLst>
        </pc:grpChg>
        <pc:grpChg chg="del mod">
          <ac:chgData name="Kokchun Giang" userId="67e2125d-ec8c-4323-9653-9824a2ad815f" providerId="ADAL" clId="{066B0731-8B54-CF43-9BDD-D2EEB9663FC5}" dt="2024-01-26T16:25:45.847" v="1364"/>
          <ac:grpSpMkLst>
            <pc:docMk/>
            <pc:sldMk cId="1010622222" sldId="332"/>
            <ac:grpSpMk id="1689" creationId="{13C2745E-EAF2-D924-74A5-8A68360F0FA2}"/>
          </ac:grpSpMkLst>
        </pc:grpChg>
        <pc:grpChg chg="del mod">
          <ac:chgData name="Kokchun Giang" userId="67e2125d-ec8c-4323-9653-9824a2ad815f" providerId="ADAL" clId="{066B0731-8B54-CF43-9BDD-D2EEB9663FC5}" dt="2024-01-26T16:25:45.847" v="1364"/>
          <ac:grpSpMkLst>
            <pc:docMk/>
            <pc:sldMk cId="1010622222" sldId="332"/>
            <ac:grpSpMk id="1690" creationId="{EA303315-8156-C9E1-0AA3-9605CF4215D3}"/>
          </ac:grpSpMkLst>
        </pc:grpChg>
        <pc:grpChg chg="mod">
          <ac:chgData name="Kokchun Giang" userId="67e2125d-ec8c-4323-9653-9824a2ad815f" providerId="ADAL" clId="{066B0731-8B54-CF43-9BDD-D2EEB9663FC5}" dt="2024-01-26T16:25:45.847" v="1364"/>
          <ac:grpSpMkLst>
            <pc:docMk/>
            <pc:sldMk cId="1010622222" sldId="332"/>
            <ac:grpSpMk id="1692" creationId="{2A2B50FD-0379-551E-9318-6C0AB2AC8738}"/>
          </ac:grpSpMkLst>
        </pc:grpChg>
        <pc:grpChg chg="del mod">
          <ac:chgData name="Kokchun Giang" userId="67e2125d-ec8c-4323-9653-9824a2ad815f" providerId="ADAL" clId="{066B0731-8B54-CF43-9BDD-D2EEB9663FC5}" dt="2024-01-26T16:26:21.263" v="1372"/>
          <ac:grpSpMkLst>
            <pc:docMk/>
            <pc:sldMk cId="1010622222" sldId="332"/>
            <ac:grpSpMk id="1695" creationId="{7D6B1ED4-C0DE-C4F9-5AE3-D1CAF876F14D}"/>
          </ac:grpSpMkLst>
        </pc:grpChg>
        <pc:grpChg chg="del mod">
          <ac:chgData name="Kokchun Giang" userId="67e2125d-ec8c-4323-9653-9824a2ad815f" providerId="ADAL" clId="{066B0731-8B54-CF43-9BDD-D2EEB9663FC5}" dt="2024-01-26T16:26:26.264" v="1380"/>
          <ac:grpSpMkLst>
            <pc:docMk/>
            <pc:sldMk cId="1010622222" sldId="332"/>
            <ac:grpSpMk id="1700" creationId="{E6294086-4124-0D1A-B149-99F729D02B5B}"/>
          </ac:grpSpMkLst>
        </pc:grpChg>
        <pc:grpChg chg="mod">
          <ac:chgData name="Kokchun Giang" userId="67e2125d-ec8c-4323-9653-9824a2ad815f" providerId="ADAL" clId="{066B0731-8B54-CF43-9BDD-D2EEB9663FC5}" dt="2024-01-26T16:26:26.264" v="1380"/>
          <ac:grpSpMkLst>
            <pc:docMk/>
            <pc:sldMk cId="1010622222" sldId="332"/>
            <ac:grpSpMk id="1708" creationId="{150E55AC-CC7A-D22B-F464-021BF3ABB21B}"/>
          </ac:grpSpMkLst>
        </pc:grpChg>
        <pc:grpChg chg="mod">
          <ac:chgData name="Kokchun Giang" userId="67e2125d-ec8c-4323-9653-9824a2ad815f" providerId="ADAL" clId="{066B0731-8B54-CF43-9BDD-D2EEB9663FC5}" dt="2024-01-27T12:43:58.885" v="3049" actId="164"/>
          <ac:grpSpMkLst>
            <pc:docMk/>
            <pc:sldMk cId="1010622222" sldId="332"/>
            <ac:grpSpMk id="1723" creationId="{04263CBF-D798-5523-8389-92B2F35CD106}"/>
          </ac:grpSpMkLst>
        </pc:grpChg>
        <pc:grpChg chg="mod">
          <ac:chgData name="Kokchun Giang" userId="67e2125d-ec8c-4323-9653-9824a2ad815f" providerId="ADAL" clId="{066B0731-8B54-CF43-9BDD-D2EEB9663FC5}" dt="2024-01-27T12:43:58.885" v="3049" actId="164"/>
          <ac:grpSpMkLst>
            <pc:docMk/>
            <pc:sldMk cId="1010622222" sldId="332"/>
            <ac:grpSpMk id="1728" creationId="{CB0F4C8F-B2D9-238E-2403-A78108B99EF8}"/>
          </ac:grpSpMkLst>
        </pc:grpChg>
        <pc:grpChg chg="mod">
          <ac:chgData name="Kokchun Giang" userId="67e2125d-ec8c-4323-9653-9824a2ad815f" providerId="ADAL" clId="{066B0731-8B54-CF43-9BDD-D2EEB9663FC5}" dt="2024-01-27T12:44:06.436" v="3050" actId="164"/>
          <ac:grpSpMkLst>
            <pc:docMk/>
            <pc:sldMk cId="1010622222" sldId="332"/>
            <ac:grpSpMk id="1739" creationId="{1D356688-3610-4289-83F4-5F8167DA49E2}"/>
          </ac:grpSpMkLst>
        </pc:grpChg>
        <pc:grpChg chg="mod">
          <ac:chgData name="Kokchun Giang" userId="67e2125d-ec8c-4323-9653-9824a2ad815f" providerId="ADAL" clId="{066B0731-8B54-CF43-9BDD-D2EEB9663FC5}" dt="2024-01-27T12:44:06.436" v="3050" actId="164"/>
          <ac:grpSpMkLst>
            <pc:docMk/>
            <pc:sldMk cId="1010622222" sldId="332"/>
            <ac:grpSpMk id="1752" creationId="{64C99722-D5D1-CDC8-3FC1-2FBA996CA8E3}"/>
          </ac:grpSpMkLst>
        </pc:grpChg>
        <pc:grpChg chg="mod">
          <ac:chgData name="Kokchun Giang" userId="67e2125d-ec8c-4323-9653-9824a2ad815f" providerId="ADAL" clId="{066B0731-8B54-CF43-9BDD-D2EEB9663FC5}" dt="2024-01-27T12:44:06.436" v="3050" actId="164"/>
          <ac:grpSpMkLst>
            <pc:docMk/>
            <pc:sldMk cId="1010622222" sldId="332"/>
            <ac:grpSpMk id="1753" creationId="{85E510C9-095E-A89F-C9E3-493694C980B4}"/>
          </ac:grpSpMkLst>
        </pc:grpChg>
        <pc:grpChg chg="del mod">
          <ac:chgData name="Kokchun Giang" userId="67e2125d-ec8c-4323-9653-9824a2ad815f" providerId="ADAL" clId="{066B0731-8B54-CF43-9BDD-D2EEB9663FC5}" dt="2024-01-26T16:27:11.826" v="1433"/>
          <ac:grpSpMkLst>
            <pc:docMk/>
            <pc:sldMk cId="1010622222" sldId="332"/>
            <ac:grpSpMk id="1762" creationId="{64059416-5F78-F279-211A-CCF2D39F543F}"/>
          </ac:grpSpMkLst>
        </pc:grpChg>
        <pc:grpChg chg="mod">
          <ac:chgData name="Kokchun Giang" userId="67e2125d-ec8c-4323-9653-9824a2ad815f" providerId="ADAL" clId="{066B0731-8B54-CF43-9BDD-D2EEB9663FC5}" dt="2024-01-27T12:44:22.736" v="3051" actId="164"/>
          <ac:grpSpMkLst>
            <pc:docMk/>
            <pc:sldMk cId="1010622222" sldId="332"/>
            <ac:grpSpMk id="1763" creationId="{3236DDFD-6630-5A65-CBC1-4A6FE86568A6}"/>
          </ac:grpSpMkLst>
        </pc:grpChg>
        <pc:grpChg chg="mod">
          <ac:chgData name="Kokchun Giang" userId="67e2125d-ec8c-4323-9653-9824a2ad815f" providerId="ADAL" clId="{066B0731-8B54-CF43-9BDD-D2EEB9663FC5}" dt="2024-01-27T12:44:22.736" v="3051" actId="164"/>
          <ac:grpSpMkLst>
            <pc:docMk/>
            <pc:sldMk cId="1010622222" sldId="332"/>
            <ac:grpSpMk id="1777" creationId="{83493F1D-83A5-FD49-4BA1-D4C0811F5A0E}"/>
          </ac:grpSpMkLst>
        </pc:grpChg>
        <pc:grpChg chg="mod">
          <ac:chgData name="Kokchun Giang" userId="67e2125d-ec8c-4323-9653-9824a2ad815f" providerId="ADAL" clId="{066B0731-8B54-CF43-9BDD-D2EEB9663FC5}" dt="2024-01-27T12:44:22.736" v="3051" actId="164"/>
          <ac:grpSpMkLst>
            <pc:docMk/>
            <pc:sldMk cId="1010622222" sldId="332"/>
            <ac:grpSpMk id="1778" creationId="{B732B988-5263-543D-4605-2B64E8896A46}"/>
          </ac:grpSpMkLst>
        </pc:grpChg>
        <pc:grpChg chg="mod">
          <ac:chgData name="Kokchun Giang" userId="67e2125d-ec8c-4323-9653-9824a2ad815f" providerId="ADAL" clId="{066B0731-8B54-CF43-9BDD-D2EEB9663FC5}" dt="2024-01-27T12:44:31.421" v="3055" actId="1076"/>
          <ac:grpSpMkLst>
            <pc:docMk/>
            <pc:sldMk cId="1010622222" sldId="332"/>
            <ac:grpSpMk id="1783" creationId="{0E275488-1364-2DD4-F0DF-129D33395106}"/>
          </ac:grpSpMkLst>
        </pc:grpChg>
        <pc:grpChg chg="del mod">
          <ac:chgData name="Kokchun Giang" userId="67e2125d-ec8c-4323-9653-9824a2ad815f" providerId="ADAL" clId="{066B0731-8B54-CF43-9BDD-D2EEB9663FC5}" dt="2024-01-26T16:27:44.303" v="1462"/>
          <ac:grpSpMkLst>
            <pc:docMk/>
            <pc:sldMk cId="1010622222" sldId="332"/>
            <ac:grpSpMk id="1790" creationId="{39848E26-680A-0286-1CE0-0B004C54A6D0}"/>
          </ac:grpSpMkLst>
        </pc:grpChg>
        <pc:grpChg chg="mod">
          <ac:chgData name="Kokchun Giang" userId="67e2125d-ec8c-4323-9653-9824a2ad815f" providerId="ADAL" clId="{066B0731-8B54-CF43-9BDD-D2EEB9663FC5}" dt="2024-01-26T16:27:44.303" v="1462"/>
          <ac:grpSpMkLst>
            <pc:docMk/>
            <pc:sldMk cId="1010622222" sldId="332"/>
            <ac:grpSpMk id="1792" creationId="{E0CFD3DE-4B59-4A3A-F039-F747B1DDDD68}"/>
          </ac:grpSpMkLst>
        </pc:grpChg>
        <pc:grpChg chg="del mod">
          <ac:chgData name="Kokchun Giang" userId="67e2125d-ec8c-4323-9653-9824a2ad815f" providerId="ADAL" clId="{066B0731-8B54-CF43-9BDD-D2EEB9663FC5}" dt="2024-01-26T16:28:43.649" v="1474"/>
          <ac:grpSpMkLst>
            <pc:docMk/>
            <pc:sldMk cId="1010622222" sldId="332"/>
            <ac:grpSpMk id="1798" creationId="{DFAE0BF1-EC64-B5A9-29E2-34033F6450E7}"/>
          </ac:grpSpMkLst>
        </pc:grpChg>
        <pc:grpChg chg="mod">
          <ac:chgData name="Kokchun Giang" userId="67e2125d-ec8c-4323-9653-9824a2ad815f" providerId="ADAL" clId="{066B0731-8B54-CF43-9BDD-D2EEB9663FC5}" dt="2024-01-27T12:44:38.818" v="3056" actId="164"/>
          <ac:grpSpMkLst>
            <pc:docMk/>
            <pc:sldMk cId="1010622222" sldId="332"/>
            <ac:grpSpMk id="1813" creationId="{B821E742-AEAF-9169-C851-5072E4868521}"/>
          </ac:grpSpMkLst>
        </pc:grpChg>
        <pc:grpChg chg="mod">
          <ac:chgData name="Kokchun Giang" userId="67e2125d-ec8c-4323-9653-9824a2ad815f" providerId="ADAL" clId="{066B0731-8B54-CF43-9BDD-D2EEB9663FC5}" dt="2024-01-27T12:44:38.818" v="3056" actId="164"/>
          <ac:grpSpMkLst>
            <pc:docMk/>
            <pc:sldMk cId="1010622222" sldId="332"/>
            <ac:grpSpMk id="1814" creationId="{95F82B87-7504-523B-C869-D18188EFEBE4}"/>
          </ac:grpSpMkLst>
        </pc:grpChg>
        <pc:grpChg chg="mod">
          <ac:chgData name="Kokchun Giang" userId="67e2125d-ec8c-4323-9653-9824a2ad815f" providerId="ADAL" clId="{066B0731-8B54-CF43-9BDD-D2EEB9663FC5}" dt="2024-01-27T12:44:38.818" v="3056" actId="164"/>
          <ac:grpSpMkLst>
            <pc:docMk/>
            <pc:sldMk cId="1010622222" sldId="332"/>
            <ac:grpSpMk id="1815" creationId="{F190BECC-4AB9-47D4-143C-EF86A81B1D7C}"/>
          </ac:grpSpMkLst>
        </pc:grpChg>
        <pc:grpChg chg="mod">
          <ac:chgData name="Kokchun Giang" userId="67e2125d-ec8c-4323-9653-9824a2ad815f" providerId="ADAL" clId="{066B0731-8B54-CF43-9BDD-D2EEB9663FC5}" dt="2024-01-27T12:44:38.818" v="3056" actId="164"/>
          <ac:grpSpMkLst>
            <pc:docMk/>
            <pc:sldMk cId="1010622222" sldId="332"/>
            <ac:grpSpMk id="1822" creationId="{1C25492E-D7E6-58FA-58EB-4744A6E3DFDE}"/>
          </ac:grpSpMkLst>
        </pc:grpChg>
        <pc:grpChg chg="mod">
          <ac:chgData name="Kokchun Giang" userId="67e2125d-ec8c-4323-9653-9824a2ad815f" providerId="ADAL" clId="{066B0731-8B54-CF43-9BDD-D2EEB9663FC5}" dt="2024-01-27T12:44:38.818" v="3056" actId="164"/>
          <ac:grpSpMkLst>
            <pc:docMk/>
            <pc:sldMk cId="1010622222" sldId="332"/>
            <ac:grpSpMk id="1828" creationId="{797B6B13-4165-FBE4-6E10-5EA929E2CEC4}"/>
          </ac:grpSpMkLst>
        </pc:grpChg>
        <pc:grpChg chg="mod">
          <ac:chgData name="Kokchun Giang" userId="67e2125d-ec8c-4323-9653-9824a2ad815f" providerId="ADAL" clId="{066B0731-8B54-CF43-9BDD-D2EEB9663FC5}" dt="2024-01-27T12:44:38.818" v="3056" actId="164"/>
          <ac:grpSpMkLst>
            <pc:docMk/>
            <pc:sldMk cId="1010622222" sldId="332"/>
            <ac:grpSpMk id="1834" creationId="{4A60D16C-21F8-40A2-C320-CBC6CE67E1A1}"/>
          </ac:grpSpMkLst>
        </pc:grpChg>
        <pc:grpChg chg="mod">
          <ac:chgData name="Kokchun Giang" userId="67e2125d-ec8c-4323-9653-9824a2ad815f" providerId="ADAL" clId="{066B0731-8B54-CF43-9BDD-D2EEB9663FC5}" dt="2024-01-26T16:29:08.557" v="1514"/>
          <ac:grpSpMkLst>
            <pc:docMk/>
            <pc:sldMk cId="1010622222" sldId="332"/>
            <ac:grpSpMk id="1837" creationId="{B1B8B9A5-B864-4468-E276-79EA34B33E83}"/>
          </ac:grpSpMkLst>
        </pc:grpChg>
        <pc:grpChg chg="mod">
          <ac:chgData name="Kokchun Giang" userId="67e2125d-ec8c-4323-9653-9824a2ad815f" providerId="ADAL" clId="{066B0731-8B54-CF43-9BDD-D2EEB9663FC5}" dt="2024-01-27T12:44:38.818" v="3056" actId="164"/>
          <ac:grpSpMkLst>
            <pc:docMk/>
            <pc:sldMk cId="1010622222" sldId="332"/>
            <ac:grpSpMk id="1847" creationId="{B4140DE6-39FC-DA00-9568-6BBE673562AF}"/>
          </ac:grpSpMkLst>
        </pc:grpChg>
        <pc:grpChg chg="mod">
          <ac:chgData name="Kokchun Giang" userId="67e2125d-ec8c-4323-9653-9824a2ad815f" providerId="ADAL" clId="{066B0731-8B54-CF43-9BDD-D2EEB9663FC5}" dt="2024-01-27T12:44:38.818" v="3056" actId="164"/>
          <ac:grpSpMkLst>
            <pc:docMk/>
            <pc:sldMk cId="1010622222" sldId="332"/>
            <ac:grpSpMk id="1848" creationId="{E695FF5E-8BC9-7235-7A58-C73C2D671006}"/>
          </ac:grpSpMkLst>
        </pc:grpChg>
        <pc:grpChg chg="mod">
          <ac:chgData name="Kokchun Giang" userId="67e2125d-ec8c-4323-9653-9824a2ad815f" providerId="ADAL" clId="{066B0731-8B54-CF43-9BDD-D2EEB9663FC5}" dt="2024-01-27T12:44:38.818" v="3056" actId="164"/>
          <ac:grpSpMkLst>
            <pc:docMk/>
            <pc:sldMk cId="1010622222" sldId="332"/>
            <ac:grpSpMk id="1853" creationId="{59E1CE5E-1CCD-AC1F-D830-94FCB3B472DB}"/>
          </ac:grpSpMkLst>
        </pc:grpChg>
        <pc:grpChg chg="del mod">
          <ac:chgData name="Kokchun Giang" userId="67e2125d-ec8c-4323-9653-9824a2ad815f" providerId="ADAL" clId="{066B0731-8B54-CF43-9BDD-D2EEB9663FC5}" dt="2024-01-26T16:29:44.837" v="1550"/>
          <ac:grpSpMkLst>
            <pc:docMk/>
            <pc:sldMk cId="1010622222" sldId="332"/>
            <ac:grpSpMk id="1862" creationId="{8C47731E-B540-A635-72FC-0FC0B530C404}"/>
          </ac:grpSpMkLst>
        </pc:grpChg>
        <pc:grpChg chg="del mod">
          <ac:chgData name="Kokchun Giang" userId="67e2125d-ec8c-4323-9653-9824a2ad815f" providerId="ADAL" clId="{066B0731-8B54-CF43-9BDD-D2EEB9663FC5}" dt="2024-01-26T16:30:06.739" v="1573"/>
          <ac:grpSpMkLst>
            <pc:docMk/>
            <pc:sldMk cId="1010622222" sldId="332"/>
            <ac:grpSpMk id="1863" creationId="{94C6A80E-18D1-B6A6-3E96-EF50CB5D825E}"/>
          </ac:grpSpMkLst>
        </pc:grpChg>
        <pc:grpChg chg="del mod">
          <ac:chgData name="Kokchun Giang" userId="67e2125d-ec8c-4323-9653-9824a2ad815f" providerId="ADAL" clId="{066B0731-8B54-CF43-9BDD-D2EEB9663FC5}" dt="2024-01-26T16:30:06.740" v="1577"/>
          <ac:grpSpMkLst>
            <pc:docMk/>
            <pc:sldMk cId="1010622222" sldId="332"/>
            <ac:grpSpMk id="1874" creationId="{3679FD83-0279-056F-E9AC-36A7BB39CF94}"/>
          </ac:grpSpMkLst>
        </pc:grpChg>
        <pc:grpChg chg="del mod">
          <ac:chgData name="Kokchun Giang" userId="67e2125d-ec8c-4323-9653-9824a2ad815f" providerId="ADAL" clId="{066B0731-8B54-CF43-9BDD-D2EEB9663FC5}" dt="2024-01-26T16:30:06.737" v="1569"/>
          <ac:grpSpMkLst>
            <pc:docMk/>
            <pc:sldMk cId="1010622222" sldId="332"/>
            <ac:grpSpMk id="1875" creationId="{C69F2311-1D2D-B35E-ED07-32D1B8D239FC}"/>
          </ac:grpSpMkLst>
        </pc:grpChg>
        <pc:grpChg chg="del mod">
          <ac:chgData name="Kokchun Giang" userId="67e2125d-ec8c-4323-9653-9824a2ad815f" providerId="ADAL" clId="{066B0731-8B54-CF43-9BDD-D2EEB9663FC5}" dt="2024-01-26T16:30:08.597" v="1585"/>
          <ac:grpSpMkLst>
            <pc:docMk/>
            <pc:sldMk cId="1010622222" sldId="332"/>
            <ac:grpSpMk id="1880" creationId="{24B8ACF8-67D1-BC39-8CA0-446887D09767}"/>
          </ac:grpSpMkLst>
        </pc:grpChg>
        <pc:grpChg chg="del mod">
          <ac:chgData name="Kokchun Giang" userId="67e2125d-ec8c-4323-9653-9824a2ad815f" providerId="ADAL" clId="{066B0731-8B54-CF43-9BDD-D2EEB9663FC5}" dt="2024-01-26T16:30:08.593" v="1579"/>
          <ac:grpSpMkLst>
            <pc:docMk/>
            <pc:sldMk cId="1010622222" sldId="332"/>
            <ac:grpSpMk id="1885" creationId="{78EFC9DB-37A5-3633-0360-2998C5AD67E6}"/>
          </ac:grpSpMkLst>
        </pc:grpChg>
        <pc:grpChg chg="mod">
          <ac:chgData name="Kokchun Giang" userId="67e2125d-ec8c-4323-9653-9824a2ad815f" providerId="ADAL" clId="{066B0731-8B54-CF43-9BDD-D2EEB9663FC5}" dt="2024-01-27T12:44:42.136" v="3057" actId="164"/>
          <ac:grpSpMkLst>
            <pc:docMk/>
            <pc:sldMk cId="1010622222" sldId="332"/>
            <ac:grpSpMk id="1889" creationId="{F1B4A578-90F3-4FC5-0D52-5577335515A9}"/>
          </ac:grpSpMkLst>
        </pc:grpChg>
        <pc:grpChg chg="del mod">
          <ac:chgData name="Kokchun Giang" userId="67e2125d-ec8c-4323-9653-9824a2ad815f" providerId="ADAL" clId="{066B0731-8B54-CF43-9BDD-D2EEB9663FC5}" dt="2024-01-26T16:30:28.406" v="1602"/>
          <ac:grpSpMkLst>
            <pc:docMk/>
            <pc:sldMk cId="1010622222" sldId="332"/>
            <ac:grpSpMk id="1894" creationId="{9703D8E7-D1C5-6607-9839-ACE7A1863EE3}"/>
          </ac:grpSpMkLst>
        </pc:grpChg>
        <pc:grpChg chg="mod">
          <ac:chgData name="Kokchun Giang" userId="67e2125d-ec8c-4323-9653-9824a2ad815f" providerId="ADAL" clId="{066B0731-8B54-CF43-9BDD-D2EEB9663FC5}" dt="2024-01-27T12:44:42.136" v="3057" actId="164"/>
          <ac:grpSpMkLst>
            <pc:docMk/>
            <pc:sldMk cId="1010622222" sldId="332"/>
            <ac:grpSpMk id="1901" creationId="{A55A2D1F-2A2C-597A-C10A-04AE4CCF9CBE}"/>
          </ac:grpSpMkLst>
        </pc:grpChg>
        <pc:grpChg chg="mod">
          <ac:chgData name="Kokchun Giang" userId="67e2125d-ec8c-4323-9653-9824a2ad815f" providerId="ADAL" clId="{066B0731-8B54-CF43-9BDD-D2EEB9663FC5}" dt="2024-01-27T12:44:42.136" v="3057" actId="164"/>
          <ac:grpSpMkLst>
            <pc:docMk/>
            <pc:sldMk cId="1010622222" sldId="332"/>
            <ac:grpSpMk id="1902" creationId="{7E4BEB87-D03F-A9C1-5A16-87B9569E822A}"/>
          </ac:grpSpMkLst>
        </pc:grpChg>
        <pc:grpChg chg="mod">
          <ac:chgData name="Kokchun Giang" userId="67e2125d-ec8c-4323-9653-9824a2ad815f" providerId="ADAL" clId="{066B0731-8B54-CF43-9BDD-D2EEB9663FC5}" dt="2024-01-27T12:44:42.136" v="3057" actId="164"/>
          <ac:grpSpMkLst>
            <pc:docMk/>
            <pc:sldMk cId="1010622222" sldId="332"/>
            <ac:grpSpMk id="1906" creationId="{1F1D81E2-373D-04EC-73A1-C463907B94A8}"/>
          </ac:grpSpMkLst>
        </pc:grpChg>
        <pc:grpChg chg="mod">
          <ac:chgData name="Kokchun Giang" userId="67e2125d-ec8c-4323-9653-9824a2ad815f" providerId="ADAL" clId="{066B0731-8B54-CF43-9BDD-D2EEB9663FC5}" dt="2024-01-27T12:44:42.136" v="3057" actId="164"/>
          <ac:grpSpMkLst>
            <pc:docMk/>
            <pc:sldMk cId="1010622222" sldId="332"/>
            <ac:grpSpMk id="1911" creationId="{072D8863-D848-C39D-237C-736079072E6B}"/>
          </ac:grpSpMkLst>
        </pc:grpChg>
        <pc:grpChg chg="mod">
          <ac:chgData name="Kokchun Giang" userId="67e2125d-ec8c-4323-9653-9824a2ad815f" providerId="ADAL" clId="{066B0731-8B54-CF43-9BDD-D2EEB9663FC5}" dt="2024-01-27T12:44:42.136" v="3057" actId="164"/>
          <ac:grpSpMkLst>
            <pc:docMk/>
            <pc:sldMk cId="1010622222" sldId="332"/>
            <ac:grpSpMk id="1914" creationId="{CEA484CF-4B06-2F65-9907-D9B03C330545}"/>
          </ac:grpSpMkLst>
        </pc:grpChg>
        <pc:grpChg chg="mod">
          <ac:chgData name="Kokchun Giang" userId="67e2125d-ec8c-4323-9653-9824a2ad815f" providerId="ADAL" clId="{066B0731-8B54-CF43-9BDD-D2EEB9663FC5}" dt="2024-01-27T12:44:42.136" v="3057" actId="164"/>
          <ac:grpSpMkLst>
            <pc:docMk/>
            <pc:sldMk cId="1010622222" sldId="332"/>
            <ac:grpSpMk id="1918" creationId="{2141AEBC-D5AF-E182-49B7-420FC0A07D4F}"/>
          </ac:grpSpMkLst>
        </pc:grpChg>
        <pc:grpChg chg="mod">
          <ac:chgData name="Kokchun Giang" userId="67e2125d-ec8c-4323-9653-9824a2ad815f" providerId="ADAL" clId="{066B0731-8B54-CF43-9BDD-D2EEB9663FC5}" dt="2024-01-27T12:44:42.136" v="3057" actId="164"/>
          <ac:grpSpMkLst>
            <pc:docMk/>
            <pc:sldMk cId="1010622222" sldId="332"/>
            <ac:grpSpMk id="1922" creationId="{B53FFFAF-8FB9-16E2-C5F3-80837617D1BE}"/>
          </ac:grpSpMkLst>
        </pc:grpChg>
        <pc:grpChg chg="del mod">
          <ac:chgData name="Kokchun Giang" userId="67e2125d-ec8c-4323-9653-9824a2ad815f" providerId="ADAL" clId="{066B0731-8B54-CF43-9BDD-D2EEB9663FC5}" dt="2024-01-26T16:30:58.587" v="1629"/>
          <ac:grpSpMkLst>
            <pc:docMk/>
            <pc:sldMk cId="1010622222" sldId="332"/>
            <ac:grpSpMk id="1926" creationId="{2F005EAF-BB01-23F4-3A6C-7F1A433CA17E}"/>
          </ac:grpSpMkLst>
        </pc:grpChg>
        <pc:grpChg chg="del mod">
          <ac:chgData name="Kokchun Giang" userId="67e2125d-ec8c-4323-9653-9824a2ad815f" providerId="ADAL" clId="{066B0731-8B54-CF43-9BDD-D2EEB9663FC5}" dt="2024-01-26T16:31:00.038" v="1632"/>
          <ac:grpSpMkLst>
            <pc:docMk/>
            <pc:sldMk cId="1010622222" sldId="332"/>
            <ac:grpSpMk id="1929" creationId="{F5457DD9-9E9E-B225-6ABC-D3F5DBF23033}"/>
          </ac:grpSpMkLst>
        </pc:grpChg>
        <pc:grpChg chg="mod">
          <ac:chgData name="Kokchun Giang" userId="67e2125d-ec8c-4323-9653-9824a2ad815f" providerId="ADAL" clId="{066B0731-8B54-CF43-9BDD-D2EEB9663FC5}" dt="2024-01-27T12:44:42.136" v="3057" actId="164"/>
          <ac:grpSpMkLst>
            <pc:docMk/>
            <pc:sldMk cId="1010622222" sldId="332"/>
            <ac:grpSpMk id="1932" creationId="{32A7A3A6-CA3B-9B56-1215-47F1EFE5182F}"/>
          </ac:grpSpMkLst>
        </pc:grpChg>
        <pc:grpChg chg="mod">
          <ac:chgData name="Kokchun Giang" userId="67e2125d-ec8c-4323-9653-9824a2ad815f" providerId="ADAL" clId="{066B0731-8B54-CF43-9BDD-D2EEB9663FC5}" dt="2024-01-27T12:44:44.963" v="3058" actId="164"/>
          <ac:grpSpMkLst>
            <pc:docMk/>
            <pc:sldMk cId="1010622222" sldId="332"/>
            <ac:grpSpMk id="1944" creationId="{441D62A4-D4C5-5487-507E-658E1A430407}"/>
          </ac:grpSpMkLst>
        </pc:grpChg>
        <pc:grpChg chg="mod">
          <ac:chgData name="Kokchun Giang" userId="67e2125d-ec8c-4323-9653-9824a2ad815f" providerId="ADAL" clId="{066B0731-8B54-CF43-9BDD-D2EEB9663FC5}" dt="2024-01-27T12:44:44.963" v="3058" actId="164"/>
          <ac:grpSpMkLst>
            <pc:docMk/>
            <pc:sldMk cId="1010622222" sldId="332"/>
            <ac:grpSpMk id="1945" creationId="{AE2C845B-E832-12F5-4E4E-1ED8C9EE4E18}"/>
          </ac:grpSpMkLst>
        </pc:grpChg>
        <pc:grpChg chg="mod">
          <ac:chgData name="Kokchun Giang" userId="67e2125d-ec8c-4323-9653-9824a2ad815f" providerId="ADAL" clId="{066B0731-8B54-CF43-9BDD-D2EEB9663FC5}" dt="2024-01-27T12:44:44.963" v="3058" actId="164"/>
          <ac:grpSpMkLst>
            <pc:docMk/>
            <pc:sldMk cId="1010622222" sldId="332"/>
            <ac:grpSpMk id="1950" creationId="{F5ACF18B-7823-95BC-E302-42C42B65F5A2}"/>
          </ac:grpSpMkLst>
        </pc:grpChg>
        <pc:grpChg chg="mod">
          <ac:chgData name="Kokchun Giang" userId="67e2125d-ec8c-4323-9653-9824a2ad815f" providerId="ADAL" clId="{066B0731-8B54-CF43-9BDD-D2EEB9663FC5}" dt="2024-01-27T12:44:44.963" v="3058" actId="164"/>
          <ac:grpSpMkLst>
            <pc:docMk/>
            <pc:sldMk cId="1010622222" sldId="332"/>
            <ac:grpSpMk id="1955" creationId="{23848B92-13C9-81BF-1817-13653A6AD39A}"/>
          </ac:grpSpMkLst>
        </pc:grpChg>
        <pc:inkChg chg="del">
          <ac:chgData name="Kokchun Giang" userId="67e2125d-ec8c-4323-9653-9824a2ad815f" providerId="ADAL" clId="{066B0731-8B54-CF43-9BDD-D2EEB9663FC5}" dt="2024-01-26T16:12:28.778" v="868" actId="478"/>
          <ac:inkMkLst>
            <pc:docMk/>
            <pc:sldMk cId="1010622222" sldId="332"/>
            <ac:inkMk id="452" creationId="{5B126231-16E8-B6E1-474A-B5B989FE9724}"/>
          </ac:inkMkLst>
        </pc:inkChg>
        <pc:inkChg chg="del">
          <ac:chgData name="Kokchun Giang" userId="67e2125d-ec8c-4323-9653-9824a2ad815f" providerId="ADAL" clId="{066B0731-8B54-CF43-9BDD-D2EEB9663FC5}" dt="2024-01-26T16:12:36.429" v="871" actId="478"/>
          <ac:inkMkLst>
            <pc:docMk/>
            <pc:sldMk cId="1010622222" sldId="332"/>
            <ac:inkMk id="460" creationId="{E82BCAAE-FDB7-E754-E76D-F64903E9FD16}"/>
          </ac:inkMkLst>
        </pc:inkChg>
        <pc:inkChg chg="del">
          <ac:chgData name="Kokchun Giang" userId="67e2125d-ec8c-4323-9653-9824a2ad815f" providerId="ADAL" clId="{066B0731-8B54-CF43-9BDD-D2EEB9663FC5}" dt="2024-01-26T16:12:32.250" v="870" actId="478"/>
          <ac:inkMkLst>
            <pc:docMk/>
            <pc:sldMk cId="1010622222" sldId="332"/>
            <ac:inkMk id="917" creationId="{DD6EF2FF-1323-CD46-D130-1297CA91D914}"/>
          </ac:inkMkLst>
        </pc:inkChg>
        <pc:inkChg chg="del">
          <ac:chgData name="Kokchun Giang" userId="67e2125d-ec8c-4323-9653-9824a2ad815f" providerId="ADAL" clId="{066B0731-8B54-CF43-9BDD-D2EEB9663FC5}" dt="2024-01-26T16:12:36.429" v="871" actId="478"/>
          <ac:inkMkLst>
            <pc:docMk/>
            <pc:sldMk cId="1010622222" sldId="332"/>
            <ac:inkMk id="1049" creationId="{515E5F1B-D9B1-4DA8-8AD2-48B3622A9767}"/>
          </ac:inkMkLst>
        </pc:inkChg>
        <pc:inkChg chg="del">
          <ac:chgData name="Kokchun Giang" userId="67e2125d-ec8c-4323-9653-9824a2ad815f" providerId="ADAL" clId="{066B0731-8B54-CF43-9BDD-D2EEB9663FC5}" dt="2024-01-26T16:12:36.429" v="871" actId="478"/>
          <ac:inkMkLst>
            <pc:docMk/>
            <pc:sldMk cId="1010622222" sldId="332"/>
            <ac:inkMk id="1051" creationId="{2A38B069-916B-7F7A-4403-1547C9B4C589}"/>
          </ac:inkMkLst>
        </pc:inkChg>
        <pc:inkChg chg="del">
          <ac:chgData name="Kokchun Giang" userId="67e2125d-ec8c-4323-9653-9824a2ad815f" providerId="ADAL" clId="{066B0731-8B54-CF43-9BDD-D2EEB9663FC5}" dt="2024-01-26T16:12:36.429" v="871" actId="478"/>
          <ac:inkMkLst>
            <pc:docMk/>
            <pc:sldMk cId="1010622222" sldId="332"/>
            <ac:inkMk id="1052" creationId="{FD6CF7D4-3327-9C2E-F804-7D253CD4AF4D}"/>
          </ac:inkMkLst>
        </pc:inkChg>
        <pc:inkChg chg="del">
          <ac:chgData name="Kokchun Giang" userId="67e2125d-ec8c-4323-9653-9824a2ad815f" providerId="ADAL" clId="{066B0731-8B54-CF43-9BDD-D2EEB9663FC5}" dt="2024-01-26T16:12:36.429" v="871" actId="478"/>
          <ac:inkMkLst>
            <pc:docMk/>
            <pc:sldMk cId="1010622222" sldId="332"/>
            <ac:inkMk id="1068" creationId="{20C70D0E-411E-68BA-C92F-D60D3B1E513C}"/>
          </ac:inkMkLst>
        </pc:inkChg>
        <pc:inkChg chg="del">
          <ac:chgData name="Kokchun Giang" userId="67e2125d-ec8c-4323-9653-9824a2ad815f" providerId="ADAL" clId="{066B0731-8B54-CF43-9BDD-D2EEB9663FC5}" dt="2024-01-26T16:12:36.429" v="871" actId="478"/>
          <ac:inkMkLst>
            <pc:docMk/>
            <pc:sldMk cId="1010622222" sldId="332"/>
            <ac:inkMk id="1069" creationId="{E431E542-1CB8-8565-F9D0-68076398BEEE}"/>
          </ac:inkMkLst>
        </pc:inkChg>
        <pc:inkChg chg="del">
          <ac:chgData name="Kokchun Giang" userId="67e2125d-ec8c-4323-9653-9824a2ad815f" providerId="ADAL" clId="{066B0731-8B54-CF43-9BDD-D2EEB9663FC5}" dt="2024-01-26T16:12:36.429" v="871" actId="478"/>
          <ac:inkMkLst>
            <pc:docMk/>
            <pc:sldMk cId="1010622222" sldId="332"/>
            <ac:inkMk id="1070" creationId="{7EF6DD84-84CF-F93C-EBBE-C79C77C3A200}"/>
          </ac:inkMkLst>
        </pc:inkChg>
        <pc:inkChg chg="del">
          <ac:chgData name="Kokchun Giang" userId="67e2125d-ec8c-4323-9653-9824a2ad815f" providerId="ADAL" clId="{066B0731-8B54-CF43-9BDD-D2EEB9663FC5}" dt="2024-01-26T16:12:36.429" v="871" actId="478"/>
          <ac:inkMkLst>
            <pc:docMk/>
            <pc:sldMk cId="1010622222" sldId="332"/>
            <ac:inkMk id="1071" creationId="{6AA8C1B8-17E7-9086-82EA-E6CB573A00DE}"/>
          </ac:inkMkLst>
        </pc:inkChg>
        <pc:inkChg chg="del">
          <ac:chgData name="Kokchun Giang" userId="67e2125d-ec8c-4323-9653-9824a2ad815f" providerId="ADAL" clId="{066B0731-8B54-CF43-9BDD-D2EEB9663FC5}" dt="2024-01-26T16:12:36.429" v="871" actId="478"/>
          <ac:inkMkLst>
            <pc:docMk/>
            <pc:sldMk cId="1010622222" sldId="332"/>
            <ac:inkMk id="1072" creationId="{E3D622AB-21CD-FD12-7F43-254E577569AE}"/>
          </ac:inkMkLst>
        </pc:inkChg>
        <pc:inkChg chg="del">
          <ac:chgData name="Kokchun Giang" userId="67e2125d-ec8c-4323-9653-9824a2ad815f" providerId="ADAL" clId="{066B0731-8B54-CF43-9BDD-D2EEB9663FC5}" dt="2024-01-26T16:12:36.429" v="871" actId="478"/>
          <ac:inkMkLst>
            <pc:docMk/>
            <pc:sldMk cId="1010622222" sldId="332"/>
            <ac:inkMk id="1073" creationId="{B4D2D7EA-7E06-531C-407E-4150DB25881C}"/>
          </ac:inkMkLst>
        </pc:inkChg>
        <pc:inkChg chg="del">
          <ac:chgData name="Kokchun Giang" userId="67e2125d-ec8c-4323-9653-9824a2ad815f" providerId="ADAL" clId="{066B0731-8B54-CF43-9BDD-D2EEB9663FC5}" dt="2024-01-26T16:12:36.429" v="871" actId="478"/>
          <ac:inkMkLst>
            <pc:docMk/>
            <pc:sldMk cId="1010622222" sldId="332"/>
            <ac:inkMk id="1074" creationId="{EB4D84C9-B0B1-6FA0-42A1-F26BC7E986EA}"/>
          </ac:inkMkLst>
        </pc:inkChg>
        <pc:inkChg chg="add del mod">
          <ac:chgData name="Kokchun Giang" userId="67e2125d-ec8c-4323-9653-9824a2ad815f" providerId="ADAL" clId="{066B0731-8B54-CF43-9BDD-D2EEB9663FC5}" dt="2024-01-26T16:13:19.871" v="884" actId="9405"/>
          <ac:inkMkLst>
            <pc:docMk/>
            <pc:sldMk cId="1010622222" sldId="332"/>
            <ac:inkMk id="1100" creationId="{2837B815-78E2-1DC7-E4AF-F4C683DE4D8E}"/>
          </ac:inkMkLst>
        </pc:inkChg>
        <pc:inkChg chg="add del mod">
          <ac:chgData name="Kokchun Giang" userId="67e2125d-ec8c-4323-9653-9824a2ad815f" providerId="ADAL" clId="{066B0731-8B54-CF43-9BDD-D2EEB9663FC5}" dt="2024-01-26T16:13:19.560" v="883" actId="9405"/>
          <ac:inkMkLst>
            <pc:docMk/>
            <pc:sldMk cId="1010622222" sldId="332"/>
            <ac:inkMk id="1101" creationId="{81820B7F-A015-7225-44E2-FB55FABE63D5}"/>
          </ac:inkMkLst>
        </pc:inkChg>
        <pc:inkChg chg="add del mod">
          <ac:chgData name="Kokchun Giang" userId="67e2125d-ec8c-4323-9653-9824a2ad815f" providerId="ADAL" clId="{066B0731-8B54-CF43-9BDD-D2EEB9663FC5}" dt="2024-01-26T16:13:19.142" v="882" actId="9405"/>
          <ac:inkMkLst>
            <pc:docMk/>
            <pc:sldMk cId="1010622222" sldId="332"/>
            <ac:inkMk id="1102" creationId="{5AEE11EA-BA2B-AC39-81F8-4E72123D42C7}"/>
          </ac:inkMkLst>
        </pc:inkChg>
        <pc:inkChg chg="add del mod">
          <ac:chgData name="Kokchun Giang" userId="67e2125d-ec8c-4323-9653-9824a2ad815f" providerId="ADAL" clId="{066B0731-8B54-CF43-9BDD-D2EEB9663FC5}" dt="2024-01-26T16:13:18.754" v="881" actId="9405"/>
          <ac:inkMkLst>
            <pc:docMk/>
            <pc:sldMk cId="1010622222" sldId="332"/>
            <ac:inkMk id="1103" creationId="{18995951-1D83-D45E-0F08-E05A820B241A}"/>
          </ac:inkMkLst>
        </pc:inkChg>
        <pc:inkChg chg="add del mod">
          <ac:chgData name="Kokchun Giang" userId="67e2125d-ec8c-4323-9653-9824a2ad815f" providerId="ADAL" clId="{066B0731-8B54-CF43-9BDD-D2EEB9663FC5}" dt="2024-01-26T16:13:18.498" v="880"/>
          <ac:inkMkLst>
            <pc:docMk/>
            <pc:sldMk cId="1010622222" sldId="332"/>
            <ac:inkMk id="1104" creationId="{8C2B95A5-C026-66A1-E07E-6AFE19928F2E}"/>
          </ac:inkMkLst>
        </pc:inkChg>
        <pc:inkChg chg="del">
          <ac:chgData name="Kokchun Giang" userId="67e2125d-ec8c-4323-9653-9824a2ad815f" providerId="ADAL" clId="{066B0731-8B54-CF43-9BDD-D2EEB9663FC5}" dt="2024-01-26T16:12:38.805" v="872" actId="478"/>
          <ac:inkMkLst>
            <pc:docMk/>
            <pc:sldMk cId="1010622222" sldId="332"/>
            <ac:inkMk id="1107" creationId="{F47C28EF-66DE-BB3D-00C1-8E53B17D55AC}"/>
          </ac:inkMkLst>
        </pc:inkChg>
        <pc:inkChg chg="del">
          <ac:chgData name="Kokchun Giang" userId="67e2125d-ec8c-4323-9653-9824a2ad815f" providerId="ADAL" clId="{066B0731-8B54-CF43-9BDD-D2EEB9663FC5}" dt="2024-01-26T16:12:38.805" v="872" actId="478"/>
          <ac:inkMkLst>
            <pc:docMk/>
            <pc:sldMk cId="1010622222" sldId="332"/>
            <ac:inkMk id="1110" creationId="{0E83AA3B-8C4A-D984-4131-AF4B67029F79}"/>
          </ac:inkMkLst>
        </pc:inkChg>
        <pc:inkChg chg="del">
          <ac:chgData name="Kokchun Giang" userId="67e2125d-ec8c-4323-9653-9824a2ad815f" providerId="ADAL" clId="{066B0731-8B54-CF43-9BDD-D2EEB9663FC5}" dt="2024-01-26T16:12:38.805" v="872" actId="478"/>
          <ac:inkMkLst>
            <pc:docMk/>
            <pc:sldMk cId="1010622222" sldId="332"/>
            <ac:inkMk id="1111" creationId="{07E4CC92-1519-C613-FF9E-10F258958F22}"/>
          </ac:inkMkLst>
        </pc:inkChg>
        <pc:inkChg chg="del">
          <ac:chgData name="Kokchun Giang" userId="67e2125d-ec8c-4323-9653-9824a2ad815f" providerId="ADAL" clId="{066B0731-8B54-CF43-9BDD-D2EEB9663FC5}" dt="2024-01-26T16:12:38.805" v="872" actId="478"/>
          <ac:inkMkLst>
            <pc:docMk/>
            <pc:sldMk cId="1010622222" sldId="332"/>
            <ac:inkMk id="1115" creationId="{F05238AB-8E0D-5C9D-CEDF-92867E310962}"/>
          </ac:inkMkLst>
        </pc:inkChg>
        <pc:inkChg chg="del">
          <ac:chgData name="Kokchun Giang" userId="67e2125d-ec8c-4323-9653-9824a2ad815f" providerId="ADAL" clId="{066B0731-8B54-CF43-9BDD-D2EEB9663FC5}" dt="2024-01-26T16:12:38.805" v="872" actId="478"/>
          <ac:inkMkLst>
            <pc:docMk/>
            <pc:sldMk cId="1010622222" sldId="332"/>
            <ac:inkMk id="1116" creationId="{F32B6CBC-7545-32F6-692A-2E0A3CCDD3B9}"/>
          </ac:inkMkLst>
        </pc:inkChg>
        <pc:inkChg chg="del">
          <ac:chgData name="Kokchun Giang" userId="67e2125d-ec8c-4323-9653-9824a2ad815f" providerId="ADAL" clId="{066B0731-8B54-CF43-9BDD-D2EEB9663FC5}" dt="2024-01-26T16:12:38.805" v="872" actId="478"/>
          <ac:inkMkLst>
            <pc:docMk/>
            <pc:sldMk cId="1010622222" sldId="332"/>
            <ac:inkMk id="1125" creationId="{D7333436-C962-FEB5-DF61-05AB6C58829C}"/>
          </ac:inkMkLst>
        </pc:inkChg>
        <pc:inkChg chg="add mod">
          <ac:chgData name="Kokchun Giang" userId="67e2125d-ec8c-4323-9653-9824a2ad815f" providerId="ADAL" clId="{066B0731-8B54-CF43-9BDD-D2EEB9663FC5}" dt="2024-01-26T16:13:28.244" v="892"/>
          <ac:inkMkLst>
            <pc:docMk/>
            <pc:sldMk cId="1010622222" sldId="332"/>
            <ac:inkMk id="1127" creationId="{B72D5322-8510-5DD0-0074-D2FB422B88E7}"/>
          </ac:inkMkLst>
        </pc:inkChg>
        <pc:inkChg chg="add mod">
          <ac:chgData name="Kokchun Giang" userId="67e2125d-ec8c-4323-9653-9824a2ad815f" providerId="ADAL" clId="{066B0731-8B54-CF43-9BDD-D2EEB9663FC5}" dt="2024-01-26T16:13:28.244" v="892"/>
          <ac:inkMkLst>
            <pc:docMk/>
            <pc:sldMk cId="1010622222" sldId="332"/>
            <ac:inkMk id="1128" creationId="{2965D310-24EB-12AE-2E67-99ED56F971C5}"/>
          </ac:inkMkLst>
        </pc:inkChg>
        <pc:inkChg chg="add mod">
          <ac:chgData name="Kokchun Giang" userId="67e2125d-ec8c-4323-9653-9824a2ad815f" providerId="ADAL" clId="{066B0731-8B54-CF43-9BDD-D2EEB9663FC5}" dt="2024-01-26T16:13:28.244" v="892"/>
          <ac:inkMkLst>
            <pc:docMk/>
            <pc:sldMk cId="1010622222" sldId="332"/>
            <ac:inkMk id="1129" creationId="{110605E2-8FA9-B16A-A30D-E01C7275BBAE}"/>
          </ac:inkMkLst>
        </pc:inkChg>
        <pc:inkChg chg="del">
          <ac:chgData name="Kokchun Giang" userId="67e2125d-ec8c-4323-9653-9824a2ad815f" providerId="ADAL" clId="{066B0731-8B54-CF43-9BDD-D2EEB9663FC5}" dt="2024-01-26T16:12:38.805" v="872" actId="478"/>
          <ac:inkMkLst>
            <pc:docMk/>
            <pc:sldMk cId="1010622222" sldId="332"/>
            <ac:inkMk id="1130" creationId="{EC379AA9-7CC6-D261-B330-781483C495B4}"/>
          </ac:inkMkLst>
        </pc:inkChg>
        <pc:inkChg chg="del">
          <ac:chgData name="Kokchun Giang" userId="67e2125d-ec8c-4323-9653-9824a2ad815f" providerId="ADAL" clId="{066B0731-8B54-CF43-9BDD-D2EEB9663FC5}" dt="2024-01-26T16:12:38.805" v="872" actId="478"/>
          <ac:inkMkLst>
            <pc:docMk/>
            <pc:sldMk cId="1010622222" sldId="332"/>
            <ac:inkMk id="1131" creationId="{3AC02645-619A-25CF-C0AB-F02A3FC17022}"/>
          </ac:inkMkLst>
        </pc:inkChg>
        <pc:inkChg chg="add mod">
          <ac:chgData name="Kokchun Giang" userId="67e2125d-ec8c-4323-9653-9824a2ad815f" providerId="ADAL" clId="{066B0731-8B54-CF43-9BDD-D2EEB9663FC5}" dt="2024-01-26T16:13:28.244" v="892"/>
          <ac:inkMkLst>
            <pc:docMk/>
            <pc:sldMk cId="1010622222" sldId="332"/>
            <ac:inkMk id="1132" creationId="{4DD33D34-6CC6-3CA4-1EC5-83C8C24E904A}"/>
          </ac:inkMkLst>
        </pc:inkChg>
        <pc:inkChg chg="add mod">
          <ac:chgData name="Kokchun Giang" userId="67e2125d-ec8c-4323-9653-9824a2ad815f" providerId="ADAL" clId="{066B0731-8B54-CF43-9BDD-D2EEB9663FC5}" dt="2024-01-26T16:13:28.244" v="892"/>
          <ac:inkMkLst>
            <pc:docMk/>
            <pc:sldMk cId="1010622222" sldId="332"/>
            <ac:inkMk id="1133" creationId="{AAFDC91C-6F54-8631-698A-D2FED66EEA79}"/>
          </ac:inkMkLst>
        </pc:inkChg>
        <pc:inkChg chg="add del">
          <ac:chgData name="Kokchun Giang" userId="67e2125d-ec8c-4323-9653-9824a2ad815f" providerId="ADAL" clId="{066B0731-8B54-CF43-9BDD-D2EEB9663FC5}" dt="2024-01-26T16:25:04.154" v="1335" actId="478"/>
          <ac:inkMkLst>
            <pc:docMk/>
            <pc:sldMk cId="1010622222" sldId="332"/>
            <ac:inkMk id="1134" creationId="{A5A1A4C7-D0E4-71DE-E7E4-FEE6AA902E46}"/>
          </ac:inkMkLst>
        </pc:inkChg>
        <pc:inkChg chg="add del">
          <ac:chgData name="Kokchun Giang" userId="67e2125d-ec8c-4323-9653-9824a2ad815f" providerId="ADAL" clId="{066B0731-8B54-CF43-9BDD-D2EEB9663FC5}" dt="2024-01-26T16:25:04.154" v="1335" actId="478"/>
          <ac:inkMkLst>
            <pc:docMk/>
            <pc:sldMk cId="1010622222" sldId="332"/>
            <ac:inkMk id="1135" creationId="{1742D807-ABD8-334F-A5FF-8A3F93DE5805}"/>
          </ac:inkMkLst>
        </pc:inkChg>
        <pc:inkChg chg="add mod">
          <ac:chgData name="Kokchun Giang" userId="67e2125d-ec8c-4323-9653-9824a2ad815f" providerId="ADAL" clId="{066B0731-8B54-CF43-9BDD-D2EEB9663FC5}" dt="2024-01-26T16:13:31.244" v="901"/>
          <ac:inkMkLst>
            <pc:docMk/>
            <pc:sldMk cId="1010622222" sldId="332"/>
            <ac:inkMk id="1137" creationId="{DB095C0D-1212-FF03-CD44-7F96421D8F4C}"/>
          </ac:inkMkLst>
        </pc:inkChg>
        <pc:inkChg chg="add mod">
          <ac:chgData name="Kokchun Giang" userId="67e2125d-ec8c-4323-9653-9824a2ad815f" providerId="ADAL" clId="{066B0731-8B54-CF43-9BDD-D2EEB9663FC5}" dt="2024-01-26T16:13:31.244" v="901"/>
          <ac:inkMkLst>
            <pc:docMk/>
            <pc:sldMk cId="1010622222" sldId="332"/>
            <ac:inkMk id="1140" creationId="{F72D863A-73D0-BE6B-7A9E-21BCE1354E8C}"/>
          </ac:inkMkLst>
        </pc:inkChg>
        <pc:inkChg chg="add mod">
          <ac:chgData name="Kokchun Giang" userId="67e2125d-ec8c-4323-9653-9824a2ad815f" providerId="ADAL" clId="{066B0731-8B54-CF43-9BDD-D2EEB9663FC5}" dt="2024-01-26T16:13:31.244" v="901"/>
          <ac:inkMkLst>
            <pc:docMk/>
            <pc:sldMk cId="1010622222" sldId="332"/>
            <ac:inkMk id="1142" creationId="{878158FF-A6E4-4C66-699A-F06AEF07AD6D}"/>
          </ac:inkMkLst>
        </pc:inkChg>
        <pc:inkChg chg="add mod">
          <ac:chgData name="Kokchun Giang" userId="67e2125d-ec8c-4323-9653-9824a2ad815f" providerId="ADAL" clId="{066B0731-8B54-CF43-9BDD-D2EEB9663FC5}" dt="2024-01-26T16:13:31.244" v="901"/>
          <ac:inkMkLst>
            <pc:docMk/>
            <pc:sldMk cId="1010622222" sldId="332"/>
            <ac:inkMk id="1146" creationId="{90CCEEF8-247C-09E2-F82B-3C9601832413}"/>
          </ac:inkMkLst>
        </pc:inkChg>
        <pc:inkChg chg="add mod">
          <ac:chgData name="Kokchun Giang" userId="67e2125d-ec8c-4323-9653-9824a2ad815f" providerId="ADAL" clId="{066B0731-8B54-CF43-9BDD-D2EEB9663FC5}" dt="2024-01-26T16:13:31.244" v="901"/>
          <ac:inkMkLst>
            <pc:docMk/>
            <pc:sldMk cId="1010622222" sldId="332"/>
            <ac:inkMk id="1148" creationId="{850F134D-91A7-648B-B67F-774C20FFCB08}"/>
          </ac:inkMkLst>
        </pc:inkChg>
        <pc:inkChg chg="del">
          <ac:chgData name="Kokchun Giang" userId="67e2125d-ec8c-4323-9653-9824a2ad815f" providerId="ADAL" clId="{066B0731-8B54-CF43-9BDD-D2EEB9663FC5}" dt="2024-01-26T16:12:38.805" v="872" actId="478"/>
          <ac:inkMkLst>
            <pc:docMk/>
            <pc:sldMk cId="1010622222" sldId="332"/>
            <ac:inkMk id="1151" creationId="{1E46FBA7-EECC-573A-A42A-E2406DC2C194}"/>
          </ac:inkMkLst>
        </pc:inkChg>
        <pc:inkChg chg="del">
          <ac:chgData name="Kokchun Giang" userId="67e2125d-ec8c-4323-9653-9824a2ad815f" providerId="ADAL" clId="{066B0731-8B54-CF43-9BDD-D2EEB9663FC5}" dt="2024-01-26T16:12:38.805" v="872" actId="478"/>
          <ac:inkMkLst>
            <pc:docMk/>
            <pc:sldMk cId="1010622222" sldId="332"/>
            <ac:inkMk id="1152" creationId="{38301D3F-FFB7-206E-590E-0437F5811CA1}"/>
          </ac:inkMkLst>
        </pc:inkChg>
        <pc:inkChg chg="add mod">
          <ac:chgData name="Kokchun Giang" userId="67e2125d-ec8c-4323-9653-9824a2ad815f" providerId="ADAL" clId="{066B0731-8B54-CF43-9BDD-D2EEB9663FC5}" dt="2024-01-26T16:13:31.244" v="901"/>
          <ac:inkMkLst>
            <pc:docMk/>
            <pc:sldMk cId="1010622222" sldId="332"/>
            <ac:inkMk id="1162" creationId="{FEB6282A-12BB-B43C-BA0F-49E1E97F623F}"/>
          </ac:inkMkLst>
        </pc:inkChg>
        <pc:inkChg chg="add mod">
          <ac:chgData name="Kokchun Giang" userId="67e2125d-ec8c-4323-9653-9824a2ad815f" providerId="ADAL" clId="{066B0731-8B54-CF43-9BDD-D2EEB9663FC5}" dt="2024-01-26T16:13:31.244" v="901"/>
          <ac:inkMkLst>
            <pc:docMk/>
            <pc:sldMk cId="1010622222" sldId="332"/>
            <ac:inkMk id="1165" creationId="{D9D734E8-8F2E-09AB-908D-4E3F7B9215C8}"/>
          </ac:inkMkLst>
        </pc:inkChg>
        <pc:inkChg chg="add mod">
          <ac:chgData name="Kokchun Giang" userId="67e2125d-ec8c-4323-9653-9824a2ad815f" providerId="ADAL" clId="{066B0731-8B54-CF43-9BDD-D2EEB9663FC5}" dt="2024-01-26T16:13:31.244" v="901"/>
          <ac:inkMkLst>
            <pc:docMk/>
            <pc:sldMk cId="1010622222" sldId="332"/>
            <ac:inkMk id="1167" creationId="{F52FDEF1-A292-460F-BA24-5F1647C4B547}"/>
          </ac:inkMkLst>
        </pc:inkChg>
        <pc:inkChg chg="del">
          <ac:chgData name="Kokchun Giang" userId="67e2125d-ec8c-4323-9653-9824a2ad815f" providerId="ADAL" clId="{066B0731-8B54-CF43-9BDD-D2EEB9663FC5}" dt="2024-01-26T16:12:38.805" v="872" actId="478"/>
          <ac:inkMkLst>
            <pc:docMk/>
            <pc:sldMk cId="1010622222" sldId="332"/>
            <ac:inkMk id="1184" creationId="{63E9767E-E895-2C0D-9E4A-8048FEEEFF49}"/>
          </ac:inkMkLst>
        </pc:inkChg>
        <pc:inkChg chg="add del">
          <ac:chgData name="Kokchun Giang" userId="67e2125d-ec8c-4323-9653-9824a2ad815f" providerId="ADAL" clId="{066B0731-8B54-CF43-9BDD-D2EEB9663FC5}" dt="2024-01-26T16:25:04.154" v="1335" actId="478"/>
          <ac:inkMkLst>
            <pc:docMk/>
            <pc:sldMk cId="1010622222" sldId="332"/>
            <ac:inkMk id="1188" creationId="{6DE4CFE9-5E08-B8A7-B496-65425574E494}"/>
          </ac:inkMkLst>
        </pc:inkChg>
        <pc:inkChg chg="add mod">
          <ac:chgData name="Kokchun Giang" userId="67e2125d-ec8c-4323-9653-9824a2ad815f" providerId="ADAL" clId="{066B0731-8B54-CF43-9BDD-D2EEB9663FC5}" dt="2024-01-26T16:13:38.573" v="916"/>
          <ac:inkMkLst>
            <pc:docMk/>
            <pc:sldMk cId="1010622222" sldId="332"/>
            <ac:inkMk id="1189" creationId="{96E8C57F-6C8C-257F-AC8A-46CA7A1603F7}"/>
          </ac:inkMkLst>
        </pc:inkChg>
        <pc:inkChg chg="add mod">
          <ac:chgData name="Kokchun Giang" userId="67e2125d-ec8c-4323-9653-9824a2ad815f" providerId="ADAL" clId="{066B0731-8B54-CF43-9BDD-D2EEB9663FC5}" dt="2024-01-26T16:13:38.573" v="916"/>
          <ac:inkMkLst>
            <pc:docMk/>
            <pc:sldMk cId="1010622222" sldId="332"/>
            <ac:inkMk id="1197" creationId="{E02FC88E-6CF7-29AB-A364-57D91D554A62}"/>
          </ac:inkMkLst>
        </pc:inkChg>
        <pc:inkChg chg="del">
          <ac:chgData name="Kokchun Giang" userId="67e2125d-ec8c-4323-9653-9824a2ad815f" providerId="ADAL" clId="{066B0731-8B54-CF43-9BDD-D2EEB9663FC5}" dt="2024-01-26T16:12:38.805" v="872" actId="478"/>
          <ac:inkMkLst>
            <pc:docMk/>
            <pc:sldMk cId="1010622222" sldId="332"/>
            <ac:inkMk id="1200" creationId="{AF399193-019F-F91F-95A2-839C7F961FD3}"/>
          </ac:inkMkLst>
        </pc:inkChg>
        <pc:inkChg chg="add mod">
          <ac:chgData name="Kokchun Giang" userId="67e2125d-ec8c-4323-9653-9824a2ad815f" providerId="ADAL" clId="{066B0731-8B54-CF43-9BDD-D2EEB9663FC5}" dt="2024-01-26T16:13:38.573" v="916"/>
          <ac:inkMkLst>
            <pc:docMk/>
            <pc:sldMk cId="1010622222" sldId="332"/>
            <ac:inkMk id="1207" creationId="{F73FD1BA-308A-88DB-21BA-3A998491C14A}"/>
          </ac:inkMkLst>
        </pc:inkChg>
        <pc:inkChg chg="del">
          <ac:chgData name="Kokchun Giang" userId="67e2125d-ec8c-4323-9653-9824a2ad815f" providerId="ADAL" clId="{066B0731-8B54-CF43-9BDD-D2EEB9663FC5}" dt="2024-01-26T16:12:38.805" v="872" actId="478"/>
          <ac:inkMkLst>
            <pc:docMk/>
            <pc:sldMk cId="1010622222" sldId="332"/>
            <ac:inkMk id="1208" creationId="{FD62761F-24B9-BCD7-70A1-E1CEC7F06BAB}"/>
          </ac:inkMkLst>
        </pc:inkChg>
        <pc:inkChg chg="add mod">
          <ac:chgData name="Kokchun Giang" userId="67e2125d-ec8c-4323-9653-9824a2ad815f" providerId="ADAL" clId="{066B0731-8B54-CF43-9BDD-D2EEB9663FC5}" dt="2024-01-26T16:13:38.573" v="916"/>
          <ac:inkMkLst>
            <pc:docMk/>
            <pc:sldMk cId="1010622222" sldId="332"/>
            <ac:inkMk id="1213" creationId="{012C713E-742F-75F1-3F1F-EE225ADA62F2}"/>
          </ac:inkMkLst>
        </pc:inkChg>
        <pc:inkChg chg="add mod">
          <ac:chgData name="Kokchun Giang" userId="67e2125d-ec8c-4323-9653-9824a2ad815f" providerId="ADAL" clId="{066B0731-8B54-CF43-9BDD-D2EEB9663FC5}" dt="2024-01-26T16:13:38.573" v="916"/>
          <ac:inkMkLst>
            <pc:docMk/>
            <pc:sldMk cId="1010622222" sldId="332"/>
            <ac:inkMk id="1228" creationId="{9391DE8F-87A5-2CAD-30E6-5F16505EC5B3}"/>
          </ac:inkMkLst>
        </pc:inkChg>
        <pc:inkChg chg="add mod">
          <ac:chgData name="Kokchun Giang" userId="67e2125d-ec8c-4323-9653-9824a2ad815f" providerId="ADAL" clId="{066B0731-8B54-CF43-9BDD-D2EEB9663FC5}" dt="2024-01-26T16:13:38.573" v="916"/>
          <ac:inkMkLst>
            <pc:docMk/>
            <pc:sldMk cId="1010622222" sldId="332"/>
            <ac:inkMk id="1233" creationId="{42CC1986-0177-86AD-3010-AB8A1FBEF805}"/>
          </ac:inkMkLst>
        </pc:inkChg>
        <pc:inkChg chg="del">
          <ac:chgData name="Kokchun Giang" userId="67e2125d-ec8c-4323-9653-9824a2ad815f" providerId="ADAL" clId="{066B0731-8B54-CF43-9BDD-D2EEB9663FC5}" dt="2024-01-26T16:12:38.805" v="872" actId="478"/>
          <ac:inkMkLst>
            <pc:docMk/>
            <pc:sldMk cId="1010622222" sldId="332"/>
            <ac:inkMk id="1246" creationId="{768FD4B9-D5B6-3491-B5A8-14C1BA99E5F3}"/>
          </ac:inkMkLst>
        </pc:inkChg>
        <pc:inkChg chg="del">
          <ac:chgData name="Kokchun Giang" userId="67e2125d-ec8c-4323-9653-9824a2ad815f" providerId="ADAL" clId="{066B0731-8B54-CF43-9BDD-D2EEB9663FC5}" dt="2024-01-26T16:12:38.805" v="872" actId="478"/>
          <ac:inkMkLst>
            <pc:docMk/>
            <pc:sldMk cId="1010622222" sldId="332"/>
            <ac:inkMk id="1247" creationId="{AB14A62D-F515-4049-3DAF-2A77F6B5FDB8}"/>
          </ac:inkMkLst>
        </pc:inkChg>
        <pc:inkChg chg="del">
          <ac:chgData name="Kokchun Giang" userId="67e2125d-ec8c-4323-9653-9824a2ad815f" providerId="ADAL" clId="{066B0731-8B54-CF43-9BDD-D2EEB9663FC5}" dt="2024-01-26T16:12:38.805" v="872" actId="478"/>
          <ac:inkMkLst>
            <pc:docMk/>
            <pc:sldMk cId="1010622222" sldId="332"/>
            <ac:inkMk id="1248" creationId="{36A65B11-D999-F8E9-1BBA-068CD7070F77}"/>
          </ac:inkMkLst>
        </pc:inkChg>
        <pc:inkChg chg="add mod">
          <ac:chgData name="Kokchun Giang" userId="67e2125d-ec8c-4323-9653-9824a2ad815f" providerId="ADAL" clId="{066B0731-8B54-CF43-9BDD-D2EEB9663FC5}" dt="2024-01-26T16:13:38.573" v="916"/>
          <ac:inkMkLst>
            <pc:docMk/>
            <pc:sldMk cId="1010622222" sldId="332"/>
            <ac:inkMk id="1249" creationId="{02CFD05B-A252-4ED1-D29E-BF8402DC5719}"/>
          </ac:inkMkLst>
        </pc:inkChg>
        <pc:inkChg chg="add mod">
          <ac:chgData name="Kokchun Giang" userId="67e2125d-ec8c-4323-9653-9824a2ad815f" providerId="ADAL" clId="{066B0731-8B54-CF43-9BDD-D2EEB9663FC5}" dt="2024-01-26T16:13:38.573" v="916"/>
          <ac:inkMkLst>
            <pc:docMk/>
            <pc:sldMk cId="1010622222" sldId="332"/>
            <ac:inkMk id="1250" creationId="{9B27BA68-123A-E764-144F-442C992560AB}"/>
          </ac:inkMkLst>
        </pc:inkChg>
        <pc:inkChg chg="add mod">
          <ac:chgData name="Kokchun Giang" userId="67e2125d-ec8c-4323-9653-9824a2ad815f" providerId="ADAL" clId="{066B0731-8B54-CF43-9BDD-D2EEB9663FC5}" dt="2024-01-26T16:13:38.573" v="916"/>
          <ac:inkMkLst>
            <pc:docMk/>
            <pc:sldMk cId="1010622222" sldId="332"/>
            <ac:inkMk id="1251" creationId="{04742616-EFF1-307A-E0D5-8879C35AE761}"/>
          </ac:inkMkLst>
        </pc:inkChg>
        <pc:inkChg chg="add mod">
          <ac:chgData name="Kokchun Giang" userId="67e2125d-ec8c-4323-9653-9824a2ad815f" providerId="ADAL" clId="{066B0731-8B54-CF43-9BDD-D2EEB9663FC5}" dt="2024-01-26T16:13:38.573" v="916"/>
          <ac:inkMkLst>
            <pc:docMk/>
            <pc:sldMk cId="1010622222" sldId="332"/>
            <ac:inkMk id="1252" creationId="{EDE88386-8C12-C329-65B0-DBADD6D2323D}"/>
          </ac:inkMkLst>
        </pc:inkChg>
        <pc:inkChg chg="add mod">
          <ac:chgData name="Kokchun Giang" userId="67e2125d-ec8c-4323-9653-9824a2ad815f" providerId="ADAL" clId="{066B0731-8B54-CF43-9BDD-D2EEB9663FC5}" dt="2024-01-26T16:13:38.573" v="916"/>
          <ac:inkMkLst>
            <pc:docMk/>
            <pc:sldMk cId="1010622222" sldId="332"/>
            <ac:inkMk id="1257" creationId="{A6993545-DD13-C15B-1236-08115C304B0F}"/>
          </ac:inkMkLst>
        </pc:inkChg>
        <pc:inkChg chg="add mod">
          <ac:chgData name="Kokchun Giang" userId="67e2125d-ec8c-4323-9653-9824a2ad815f" providerId="ADAL" clId="{066B0731-8B54-CF43-9BDD-D2EEB9663FC5}" dt="2024-01-26T16:13:38.573" v="916"/>
          <ac:inkMkLst>
            <pc:docMk/>
            <pc:sldMk cId="1010622222" sldId="332"/>
            <ac:inkMk id="1258" creationId="{15F709AF-CD94-F7DF-4BB8-97078723AEE4}"/>
          </ac:inkMkLst>
        </pc:inkChg>
        <pc:inkChg chg="add mod">
          <ac:chgData name="Kokchun Giang" userId="67e2125d-ec8c-4323-9653-9824a2ad815f" providerId="ADAL" clId="{066B0731-8B54-CF43-9BDD-D2EEB9663FC5}" dt="2024-01-26T16:13:38.573" v="916"/>
          <ac:inkMkLst>
            <pc:docMk/>
            <pc:sldMk cId="1010622222" sldId="332"/>
            <ac:inkMk id="1259" creationId="{BCDB7D8A-3F93-4CF5-1463-8E5B6E5EA24D}"/>
          </ac:inkMkLst>
        </pc:inkChg>
        <pc:inkChg chg="add mod">
          <ac:chgData name="Kokchun Giang" userId="67e2125d-ec8c-4323-9653-9824a2ad815f" providerId="ADAL" clId="{066B0731-8B54-CF43-9BDD-D2EEB9663FC5}" dt="2024-01-26T16:13:40.759" v="920"/>
          <ac:inkMkLst>
            <pc:docMk/>
            <pc:sldMk cId="1010622222" sldId="332"/>
            <ac:inkMk id="1263" creationId="{996E2594-D46D-EB5C-C4CF-06EC575B8B08}"/>
          </ac:inkMkLst>
        </pc:inkChg>
        <pc:inkChg chg="del">
          <ac:chgData name="Kokchun Giang" userId="67e2125d-ec8c-4323-9653-9824a2ad815f" providerId="ADAL" clId="{066B0731-8B54-CF43-9BDD-D2EEB9663FC5}" dt="2024-01-26T16:12:38.805" v="872" actId="478"/>
          <ac:inkMkLst>
            <pc:docMk/>
            <pc:sldMk cId="1010622222" sldId="332"/>
            <ac:inkMk id="1284" creationId="{0BBE6728-7232-4A7C-AB39-2B226381623E}"/>
          </ac:inkMkLst>
        </pc:inkChg>
        <pc:inkChg chg="del">
          <ac:chgData name="Kokchun Giang" userId="67e2125d-ec8c-4323-9653-9824a2ad815f" providerId="ADAL" clId="{066B0731-8B54-CF43-9BDD-D2EEB9663FC5}" dt="2024-01-26T16:12:38.805" v="872" actId="478"/>
          <ac:inkMkLst>
            <pc:docMk/>
            <pc:sldMk cId="1010622222" sldId="332"/>
            <ac:inkMk id="1286" creationId="{AF32B561-5AD8-A8BA-D3A2-119399EDECBA}"/>
          </ac:inkMkLst>
        </pc:inkChg>
        <pc:inkChg chg="add mod">
          <ac:chgData name="Kokchun Giang" userId="67e2125d-ec8c-4323-9653-9824a2ad815f" providerId="ADAL" clId="{066B0731-8B54-CF43-9BDD-D2EEB9663FC5}" dt="2024-01-26T16:13:40.759" v="920"/>
          <ac:inkMkLst>
            <pc:docMk/>
            <pc:sldMk cId="1010622222" sldId="332"/>
            <ac:inkMk id="1287" creationId="{ECC6197E-0AC5-5A44-6DE3-FECC00B3E8DD}"/>
          </ac:inkMkLst>
        </pc:inkChg>
        <pc:inkChg chg="add mod">
          <ac:chgData name="Kokchun Giang" userId="67e2125d-ec8c-4323-9653-9824a2ad815f" providerId="ADAL" clId="{066B0731-8B54-CF43-9BDD-D2EEB9663FC5}" dt="2024-01-26T16:13:40.759" v="920"/>
          <ac:inkMkLst>
            <pc:docMk/>
            <pc:sldMk cId="1010622222" sldId="332"/>
            <ac:inkMk id="1288" creationId="{3B684DD8-B9A5-6EFB-B40C-5FB3FE3CC52A}"/>
          </ac:inkMkLst>
        </pc:inkChg>
        <pc:inkChg chg="add mod">
          <ac:chgData name="Kokchun Giang" userId="67e2125d-ec8c-4323-9653-9824a2ad815f" providerId="ADAL" clId="{066B0731-8B54-CF43-9BDD-D2EEB9663FC5}" dt="2024-01-26T16:13:47.135" v="937"/>
          <ac:inkMkLst>
            <pc:docMk/>
            <pc:sldMk cId="1010622222" sldId="332"/>
            <ac:inkMk id="1290" creationId="{786914B9-26EB-CB4A-14DE-883C24373051}"/>
          </ac:inkMkLst>
        </pc:inkChg>
        <pc:inkChg chg="add mod">
          <ac:chgData name="Kokchun Giang" userId="67e2125d-ec8c-4323-9653-9824a2ad815f" providerId="ADAL" clId="{066B0731-8B54-CF43-9BDD-D2EEB9663FC5}" dt="2024-01-26T16:13:47.135" v="937"/>
          <ac:inkMkLst>
            <pc:docMk/>
            <pc:sldMk cId="1010622222" sldId="332"/>
            <ac:inkMk id="1291" creationId="{6E283097-BCE6-C981-F485-3429BDE410AF}"/>
          </ac:inkMkLst>
        </pc:inkChg>
        <pc:inkChg chg="add mod">
          <ac:chgData name="Kokchun Giang" userId="67e2125d-ec8c-4323-9653-9824a2ad815f" providerId="ADAL" clId="{066B0731-8B54-CF43-9BDD-D2EEB9663FC5}" dt="2024-01-26T16:13:47.135" v="937"/>
          <ac:inkMkLst>
            <pc:docMk/>
            <pc:sldMk cId="1010622222" sldId="332"/>
            <ac:inkMk id="1292" creationId="{2A67E7C0-F9F0-EF02-71D2-31E60491788A}"/>
          </ac:inkMkLst>
        </pc:inkChg>
        <pc:inkChg chg="add mod">
          <ac:chgData name="Kokchun Giang" userId="67e2125d-ec8c-4323-9653-9824a2ad815f" providerId="ADAL" clId="{066B0731-8B54-CF43-9BDD-D2EEB9663FC5}" dt="2024-01-26T16:13:47.135" v="937"/>
          <ac:inkMkLst>
            <pc:docMk/>
            <pc:sldMk cId="1010622222" sldId="332"/>
            <ac:inkMk id="1293" creationId="{F46D0151-2756-EDAC-7938-AD015B0C3BF7}"/>
          </ac:inkMkLst>
        </pc:inkChg>
        <pc:inkChg chg="add mod">
          <ac:chgData name="Kokchun Giang" userId="67e2125d-ec8c-4323-9653-9824a2ad815f" providerId="ADAL" clId="{066B0731-8B54-CF43-9BDD-D2EEB9663FC5}" dt="2024-01-26T16:13:47.135" v="937"/>
          <ac:inkMkLst>
            <pc:docMk/>
            <pc:sldMk cId="1010622222" sldId="332"/>
            <ac:inkMk id="1294" creationId="{8514C800-DC7D-0335-DD9F-05AB266ACFE8}"/>
          </ac:inkMkLst>
        </pc:inkChg>
        <pc:inkChg chg="add mod">
          <ac:chgData name="Kokchun Giang" userId="67e2125d-ec8c-4323-9653-9824a2ad815f" providerId="ADAL" clId="{066B0731-8B54-CF43-9BDD-D2EEB9663FC5}" dt="2024-01-26T16:13:47.135" v="937"/>
          <ac:inkMkLst>
            <pc:docMk/>
            <pc:sldMk cId="1010622222" sldId="332"/>
            <ac:inkMk id="1295" creationId="{371C0185-5510-28A9-5BF6-CE860101EA8A}"/>
          </ac:inkMkLst>
        </pc:inkChg>
        <pc:inkChg chg="add mod">
          <ac:chgData name="Kokchun Giang" userId="67e2125d-ec8c-4323-9653-9824a2ad815f" providerId="ADAL" clId="{066B0731-8B54-CF43-9BDD-D2EEB9663FC5}" dt="2024-01-26T16:13:47.135" v="937"/>
          <ac:inkMkLst>
            <pc:docMk/>
            <pc:sldMk cId="1010622222" sldId="332"/>
            <ac:inkMk id="1296" creationId="{3DFEB27D-E30A-8CED-8C86-7A089C499C31}"/>
          </ac:inkMkLst>
        </pc:inkChg>
        <pc:inkChg chg="add mod">
          <ac:chgData name="Kokchun Giang" userId="67e2125d-ec8c-4323-9653-9824a2ad815f" providerId="ADAL" clId="{066B0731-8B54-CF43-9BDD-D2EEB9663FC5}" dt="2024-01-26T16:13:47.135" v="937"/>
          <ac:inkMkLst>
            <pc:docMk/>
            <pc:sldMk cId="1010622222" sldId="332"/>
            <ac:inkMk id="1297" creationId="{C3CD75E3-ACB1-371B-50D7-A0870752F8C2}"/>
          </ac:inkMkLst>
        </pc:inkChg>
        <pc:inkChg chg="add mod">
          <ac:chgData name="Kokchun Giang" userId="67e2125d-ec8c-4323-9653-9824a2ad815f" providerId="ADAL" clId="{066B0731-8B54-CF43-9BDD-D2EEB9663FC5}" dt="2024-01-26T16:13:47.135" v="937"/>
          <ac:inkMkLst>
            <pc:docMk/>
            <pc:sldMk cId="1010622222" sldId="332"/>
            <ac:inkMk id="1298" creationId="{C5867644-A70D-8EBD-C398-D4518F134B2B}"/>
          </ac:inkMkLst>
        </pc:inkChg>
        <pc:inkChg chg="add mod">
          <ac:chgData name="Kokchun Giang" userId="67e2125d-ec8c-4323-9653-9824a2ad815f" providerId="ADAL" clId="{066B0731-8B54-CF43-9BDD-D2EEB9663FC5}" dt="2024-01-26T16:13:47.135" v="937"/>
          <ac:inkMkLst>
            <pc:docMk/>
            <pc:sldMk cId="1010622222" sldId="332"/>
            <ac:inkMk id="1299" creationId="{E77A8FFE-7B87-BB08-D545-990210ADCC51}"/>
          </ac:inkMkLst>
        </pc:inkChg>
        <pc:inkChg chg="add mod">
          <ac:chgData name="Kokchun Giang" userId="67e2125d-ec8c-4323-9653-9824a2ad815f" providerId="ADAL" clId="{066B0731-8B54-CF43-9BDD-D2EEB9663FC5}" dt="2024-01-26T16:13:47.135" v="937"/>
          <ac:inkMkLst>
            <pc:docMk/>
            <pc:sldMk cId="1010622222" sldId="332"/>
            <ac:inkMk id="1300" creationId="{9643201E-0FFC-CAC2-F29F-3353CBB7E508}"/>
          </ac:inkMkLst>
        </pc:inkChg>
        <pc:inkChg chg="add mod">
          <ac:chgData name="Kokchun Giang" userId="67e2125d-ec8c-4323-9653-9824a2ad815f" providerId="ADAL" clId="{066B0731-8B54-CF43-9BDD-D2EEB9663FC5}" dt="2024-01-26T16:13:47.135" v="937"/>
          <ac:inkMkLst>
            <pc:docMk/>
            <pc:sldMk cId="1010622222" sldId="332"/>
            <ac:inkMk id="1301" creationId="{D94E7743-B2A2-0EB3-D901-5D9CF754295E}"/>
          </ac:inkMkLst>
        </pc:inkChg>
        <pc:inkChg chg="add mod">
          <ac:chgData name="Kokchun Giang" userId="67e2125d-ec8c-4323-9653-9824a2ad815f" providerId="ADAL" clId="{066B0731-8B54-CF43-9BDD-D2EEB9663FC5}" dt="2024-01-26T16:13:47.135" v="937"/>
          <ac:inkMkLst>
            <pc:docMk/>
            <pc:sldMk cId="1010622222" sldId="332"/>
            <ac:inkMk id="1302" creationId="{6BEE727F-930C-18FC-9B93-BE3A741DB6F7}"/>
          </ac:inkMkLst>
        </pc:inkChg>
        <pc:inkChg chg="add mod">
          <ac:chgData name="Kokchun Giang" userId="67e2125d-ec8c-4323-9653-9824a2ad815f" providerId="ADAL" clId="{066B0731-8B54-CF43-9BDD-D2EEB9663FC5}" dt="2024-01-26T16:13:47.135" v="937"/>
          <ac:inkMkLst>
            <pc:docMk/>
            <pc:sldMk cId="1010622222" sldId="332"/>
            <ac:inkMk id="1303" creationId="{0C7B33E2-2920-0061-B362-6EB5615320E2}"/>
          </ac:inkMkLst>
        </pc:inkChg>
        <pc:inkChg chg="add mod">
          <ac:chgData name="Kokchun Giang" userId="67e2125d-ec8c-4323-9653-9824a2ad815f" providerId="ADAL" clId="{066B0731-8B54-CF43-9BDD-D2EEB9663FC5}" dt="2024-01-26T16:13:47.135" v="937"/>
          <ac:inkMkLst>
            <pc:docMk/>
            <pc:sldMk cId="1010622222" sldId="332"/>
            <ac:inkMk id="1304" creationId="{C16E8385-8E8E-0EB2-7101-0C4D85F52E06}"/>
          </ac:inkMkLst>
        </pc:inkChg>
        <pc:inkChg chg="add mod">
          <ac:chgData name="Kokchun Giang" userId="67e2125d-ec8c-4323-9653-9824a2ad815f" providerId="ADAL" clId="{066B0731-8B54-CF43-9BDD-D2EEB9663FC5}" dt="2024-01-26T16:13:47.135" v="937"/>
          <ac:inkMkLst>
            <pc:docMk/>
            <pc:sldMk cId="1010622222" sldId="332"/>
            <ac:inkMk id="1305" creationId="{CF67BC3B-A311-87D0-663D-80A37D317931}"/>
          </ac:inkMkLst>
        </pc:inkChg>
        <pc:inkChg chg="add del">
          <ac:chgData name="Kokchun Giang" userId="67e2125d-ec8c-4323-9653-9824a2ad815f" providerId="ADAL" clId="{066B0731-8B54-CF43-9BDD-D2EEB9663FC5}" dt="2024-01-26T16:25:04.154" v="1335" actId="478"/>
          <ac:inkMkLst>
            <pc:docMk/>
            <pc:sldMk cId="1010622222" sldId="332"/>
            <ac:inkMk id="1308" creationId="{714C9BC6-E801-579D-C950-0CA83CCE6116}"/>
          </ac:inkMkLst>
        </pc:inkChg>
        <pc:inkChg chg="add del mod">
          <ac:chgData name="Kokchun Giang" userId="67e2125d-ec8c-4323-9653-9824a2ad815f" providerId="ADAL" clId="{066B0731-8B54-CF43-9BDD-D2EEB9663FC5}" dt="2024-01-26T16:14:10.223" v="972"/>
          <ac:inkMkLst>
            <pc:docMk/>
            <pc:sldMk cId="1010622222" sldId="332"/>
            <ac:inkMk id="1309" creationId="{8BFAE32B-A4C5-789C-E4BA-26A58AF375D9}"/>
          </ac:inkMkLst>
        </pc:inkChg>
        <pc:inkChg chg="add del mod">
          <ac:chgData name="Kokchun Giang" userId="67e2125d-ec8c-4323-9653-9824a2ad815f" providerId="ADAL" clId="{066B0731-8B54-CF43-9BDD-D2EEB9663FC5}" dt="2024-01-26T16:14:10.217" v="965"/>
          <ac:inkMkLst>
            <pc:docMk/>
            <pc:sldMk cId="1010622222" sldId="332"/>
            <ac:inkMk id="1310" creationId="{F157A6EA-94AA-A795-F7C6-1978CC07F560}"/>
          </ac:inkMkLst>
        </pc:inkChg>
        <pc:inkChg chg="add del mod">
          <ac:chgData name="Kokchun Giang" userId="67e2125d-ec8c-4323-9653-9824a2ad815f" providerId="ADAL" clId="{066B0731-8B54-CF43-9BDD-D2EEB9663FC5}" dt="2024-01-26T16:14:10.219" v="966"/>
          <ac:inkMkLst>
            <pc:docMk/>
            <pc:sldMk cId="1010622222" sldId="332"/>
            <ac:inkMk id="1311" creationId="{88AA01F8-03C9-1809-5F3F-FD05E1FBB4D6}"/>
          </ac:inkMkLst>
        </pc:inkChg>
        <pc:inkChg chg="add del mod">
          <ac:chgData name="Kokchun Giang" userId="67e2125d-ec8c-4323-9653-9824a2ad815f" providerId="ADAL" clId="{066B0731-8B54-CF43-9BDD-D2EEB9663FC5}" dt="2024-01-26T16:14:10.213" v="963"/>
          <ac:inkMkLst>
            <pc:docMk/>
            <pc:sldMk cId="1010622222" sldId="332"/>
            <ac:inkMk id="1312" creationId="{A6DCE8ED-8C41-8C95-5B34-0F3B083D1405}"/>
          </ac:inkMkLst>
        </pc:inkChg>
        <pc:inkChg chg="add del mod">
          <ac:chgData name="Kokchun Giang" userId="67e2125d-ec8c-4323-9653-9824a2ad815f" providerId="ADAL" clId="{066B0731-8B54-CF43-9BDD-D2EEB9663FC5}" dt="2024-01-26T16:14:10.222" v="970"/>
          <ac:inkMkLst>
            <pc:docMk/>
            <pc:sldMk cId="1010622222" sldId="332"/>
            <ac:inkMk id="1313" creationId="{4ADFF9C2-9E77-0E5B-50D6-B2546A92EDD7}"/>
          </ac:inkMkLst>
        </pc:inkChg>
        <pc:inkChg chg="add del mod">
          <ac:chgData name="Kokchun Giang" userId="67e2125d-ec8c-4323-9653-9824a2ad815f" providerId="ADAL" clId="{066B0731-8B54-CF43-9BDD-D2EEB9663FC5}" dt="2024-01-26T16:14:10.219" v="967"/>
          <ac:inkMkLst>
            <pc:docMk/>
            <pc:sldMk cId="1010622222" sldId="332"/>
            <ac:inkMk id="1314" creationId="{DEBCAEC3-D6F0-71FF-D686-22529D4BD94B}"/>
          </ac:inkMkLst>
        </pc:inkChg>
        <pc:inkChg chg="add del mod">
          <ac:chgData name="Kokchun Giang" userId="67e2125d-ec8c-4323-9653-9824a2ad815f" providerId="ADAL" clId="{066B0731-8B54-CF43-9BDD-D2EEB9663FC5}" dt="2024-01-26T16:14:10.215" v="964"/>
          <ac:inkMkLst>
            <pc:docMk/>
            <pc:sldMk cId="1010622222" sldId="332"/>
            <ac:inkMk id="1315" creationId="{F64AC978-CD4C-009D-8921-649D170C8746}"/>
          </ac:inkMkLst>
        </pc:inkChg>
        <pc:inkChg chg="add del mod">
          <ac:chgData name="Kokchun Giang" userId="67e2125d-ec8c-4323-9653-9824a2ad815f" providerId="ADAL" clId="{066B0731-8B54-CF43-9BDD-D2EEB9663FC5}" dt="2024-01-26T16:14:10.221" v="969"/>
          <ac:inkMkLst>
            <pc:docMk/>
            <pc:sldMk cId="1010622222" sldId="332"/>
            <ac:inkMk id="1316" creationId="{3E2CF524-957B-49A3-D89D-2FF7371CB1DD}"/>
          </ac:inkMkLst>
        </pc:inkChg>
        <pc:inkChg chg="add del mod">
          <ac:chgData name="Kokchun Giang" userId="67e2125d-ec8c-4323-9653-9824a2ad815f" providerId="ADAL" clId="{066B0731-8B54-CF43-9BDD-D2EEB9663FC5}" dt="2024-01-26T16:14:10.224" v="973"/>
          <ac:inkMkLst>
            <pc:docMk/>
            <pc:sldMk cId="1010622222" sldId="332"/>
            <ac:inkMk id="1317" creationId="{E725139F-F2D8-1141-289B-3D9F5A4830E3}"/>
          </ac:inkMkLst>
        </pc:inkChg>
        <pc:inkChg chg="add del mod">
          <ac:chgData name="Kokchun Giang" userId="67e2125d-ec8c-4323-9653-9824a2ad815f" providerId="ADAL" clId="{066B0731-8B54-CF43-9BDD-D2EEB9663FC5}" dt="2024-01-26T16:14:10.220" v="968"/>
          <ac:inkMkLst>
            <pc:docMk/>
            <pc:sldMk cId="1010622222" sldId="332"/>
            <ac:inkMk id="1320" creationId="{138FFD93-57EE-3B2B-CE81-65CE515DA2F9}"/>
          </ac:inkMkLst>
        </pc:inkChg>
        <pc:inkChg chg="add del mod">
          <ac:chgData name="Kokchun Giang" userId="67e2125d-ec8c-4323-9653-9824a2ad815f" providerId="ADAL" clId="{066B0731-8B54-CF43-9BDD-D2EEB9663FC5}" dt="2024-01-26T16:14:10.224" v="974"/>
          <ac:inkMkLst>
            <pc:docMk/>
            <pc:sldMk cId="1010622222" sldId="332"/>
            <ac:inkMk id="1321" creationId="{C07FA5C3-028E-4038-E840-11F9A18CF299}"/>
          </ac:inkMkLst>
        </pc:inkChg>
        <pc:inkChg chg="add del mod">
          <ac:chgData name="Kokchun Giang" userId="67e2125d-ec8c-4323-9653-9824a2ad815f" providerId="ADAL" clId="{066B0731-8B54-CF43-9BDD-D2EEB9663FC5}" dt="2024-01-26T16:14:10.222" v="971"/>
          <ac:inkMkLst>
            <pc:docMk/>
            <pc:sldMk cId="1010622222" sldId="332"/>
            <ac:inkMk id="1322" creationId="{D70E3156-6644-FD46-EA5B-4929EF74ECE6}"/>
          </ac:inkMkLst>
        </pc:inkChg>
        <pc:inkChg chg="add del mod">
          <ac:chgData name="Kokchun Giang" userId="67e2125d-ec8c-4323-9653-9824a2ad815f" providerId="ADAL" clId="{066B0731-8B54-CF43-9BDD-D2EEB9663FC5}" dt="2024-01-26T16:14:05.422" v="962" actId="9405"/>
          <ac:inkMkLst>
            <pc:docMk/>
            <pc:sldMk cId="1010622222" sldId="332"/>
            <ac:inkMk id="1324" creationId="{B5ADC8CC-3E1F-B94D-CFB6-C7C8BEEA5204}"/>
          </ac:inkMkLst>
        </pc:inkChg>
        <pc:inkChg chg="add del mod">
          <ac:chgData name="Kokchun Giang" userId="67e2125d-ec8c-4323-9653-9824a2ad815f" providerId="ADAL" clId="{066B0731-8B54-CF43-9BDD-D2EEB9663FC5}" dt="2024-01-26T16:14:05.189" v="961" actId="9405"/>
          <ac:inkMkLst>
            <pc:docMk/>
            <pc:sldMk cId="1010622222" sldId="332"/>
            <ac:inkMk id="1325" creationId="{4A3709E7-8FCC-1820-8333-1441ECFD2A4F}"/>
          </ac:inkMkLst>
        </pc:inkChg>
        <pc:inkChg chg="add del mod">
          <ac:chgData name="Kokchun Giang" userId="67e2125d-ec8c-4323-9653-9824a2ad815f" providerId="ADAL" clId="{066B0731-8B54-CF43-9BDD-D2EEB9663FC5}" dt="2024-01-26T16:14:04.933" v="960" actId="9405"/>
          <ac:inkMkLst>
            <pc:docMk/>
            <pc:sldMk cId="1010622222" sldId="332"/>
            <ac:inkMk id="1326" creationId="{236DC7B4-A217-F486-C64C-C351F4F57C28}"/>
          </ac:inkMkLst>
        </pc:inkChg>
        <pc:inkChg chg="add del mod">
          <ac:chgData name="Kokchun Giang" userId="67e2125d-ec8c-4323-9653-9824a2ad815f" providerId="ADAL" clId="{066B0731-8B54-CF43-9BDD-D2EEB9663FC5}" dt="2024-01-26T16:14:04.599" v="959"/>
          <ac:inkMkLst>
            <pc:docMk/>
            <pc:sldMk cId="1010622222" sldId="332"/>
            <ac:inkMk id="1327" creationId="{7F19E316-D7C6-CF69-9C33-BD961F7EE572}"/>
          </ac:inkMkLst>
        </pc:inkChg>
        <pc:inkChg chg="add del mod">
          <ac:chgData name="Kokchun Giang" userId="67e2125d-ec8c-4323-9653-9824a2ad815f" providerId="ADAL" clId="{066B0731-8B54-CF43-9BDD-D2EEB9663FC5}" dt="2024-01-26T16:14:40.296" v="1020"/>
          <ac:inkMkLst>
            <pc:docMk/>
            <pc:sldMk cId="1010622222" sldId="332"/>
            <ac:inkMk id="1329" creationId="{8CAEF56D-CC76-EB0A-412D-0CF04F7D21F4}"/>
          </ac:inkMkLst>
        </pc:inkChg>
        <pc:inkChg chg="add del mod">
          <ac:chgData name="Kokchun Giang" userId="67e2125d-ec8c-4323-9653-9824a2ad815f" providerId="ADAL" clId="{066B0731-8B54-CF43-9BDD-D2EEB9663FC5}" dt="2024-01-26T16:14:40.297" v="1022"/>
          <ac:inkMkLst>
            <pc:docMk/>
            <pc:sldMk cId="1010622222" sldId="332"/>
            <ac:inkMk id="1330" creationId="{65B426FA-8166-BEFB-9533-0292914AFBC9}"/>
          </ac:inkMkLst>
        </pc:inkChg>
        <pc:inkChg chg="add del mod">
          <ac:chgData name="Kokchun Giang" userId="67e2125d-ec8c-4323-9653-9824a2ad815f" providerId="ADAL" clId="{066B0731-8B54-CF43-9BDD-D2EEB9663FC5}" dt="2024-01-26T16:14:39.333" v="1016"/>
          <ac:inkMkLst>
            <pc:docMk/>
            <pc:sldMk cId="1010622222" sldId="332"/>
            <ac:inkMk id="1331" creationId="{F3648A40-F2AA-056F-FCF4-F5B36EBEEAC5}"/>
          </ac:inkMkLst>
        </pc:inkChg>
        <pc:inkChg chg="add del mod">
          <ac:chgData name="Kokchun Giang" userId="67e2125d-ec8c-4323-9653-9824a2ad815f" providerId="ADAL" clId="{066B0731-8B54-CF43-9BDD-D2EEB9663FC5}" dt="2024-01-26T16:14:39.332" v="1014"/>
          <ac:inkMkLst>
            <pc:docMk/>
            <pc:sldMk cId="1010622222" sldId="332"/>
            <ac:inkMk id="1332" creationId="{8AC204F2-9695-96D5-84B2-0208371D1E4A}"/>
          </ac:inkMkLst>
        </pc:inkChg>
        <pc:inkChg chg="add del mod">
          <ac:chgData name="Kokchun Giang" userId="67e2125d-ec8c-4323-9653-9824a2ad815f" providerId="ADAL" clId="{066B0731-8B54-CF43-9BDD-D2EEB9663FC5}" dt="2024-01-26T16:14:39.329" v="1010"/>
          <ac:inkMkLst>
            <pc:docMk/>
            <pc:sldMk cId="1010622222" sldId="332"/>
            <ac:inkMk id="1333" creationId="{69AEF436-F06C-E425-BDE5-E6C13CFCAC50}"/>
          </ac:inkMkLst>
        </pc:inkChg>
        <pc:inkChg chg="add del mod">
          <ac:chgData name="Kokchun Giang" userId="67e2125d-ec8c-4323-9653-9824a2ad815f" providerId="ADAL" clId="{066B0731-8B54-CF43-9BDD-D2EEB9663FC5}" dt="2024-01-26T16:14:39.331" v="1012"/>
          <ac:inkMkLst>
            <pc:docMk/>
            <pc:sldMk cId="1010622222" sldId="332"/>
            <ac:inkMk id="1334" creationId="{BE01F82E-2D89-9F91-371C-D622F8D5AE4F}"/>
          </ac:inkMkLst>
        </pc:inkChg>
        <pc:inkChg chg="add del mod">
          <ac:chgData name="Kokchun Giang" userId="67e2125d-ec8c-4323-9653-9824a2ad815f" providerId="ADAL" clId="{066B0731-8B54-CF43-9BDD-D2EEB9663FC5}" dt="2024-01-26T16:14:40.297" v="1021"/>
          <ac:inkMkLst>
            <pc:docMk/>
            <pc:sldMk cId="1010622222" sldId="332"/>
            <ac:inkMk id="1335" creationId="{09697EF7-0BF0-F229-DB0E-CC70E12E93FA}"/>
          </ac:inkMkLst>
        </pc:inkChg>
        <pc:inkChg chg="add del mod">
          <ac:chgData name="Kokchun Giang" userId="67e2125d-ec8c-4323-9653-9824a2ad815f" providerId="ADAL" clId="{066B0731-8B54-CF43-9BDD-D2EEB9663FC5}" dt="2024-01-26T16:14:39.330" v="1011"/>
          <ac:inkMkLst>
            <pc:docMk/>
            <pc:sldMk cId="1010622222" sldId="332"/>
            <ac:inkMk id="1336" creationId="{48487387-D817-1C2F-174D-41934E08207A}"/>
          </ac:inkMkLst>
        </pc:inkChg>
        <pc:inkChg chg="add del mod">
          <ac:chgData name="Kokchun Giang" userId="67e2125d-ec8c-4323-9653-9824a2ad815f" providerId="ADAL" clId="{066B0731-8B54-CF43-9BDD-D2EEB9663FC5}" dt="2024-01-26T16:14:39.334" v="1018"/>
          <ac:inkMkLst>
            <pc:docMk/>
            <pc:sldMk cId="1010622222" sldId="332"/>
            <ac:inkMk id="1337" creationId="{9342200B-C5D9-7C9C-6797-FBE080F66D00}"/>
          </ac:inkMkLst>
        </pc:inkChg>
        <pc:inkChg chg="add del mod">
          <ac:chgData name="Kokchun Giang" userId="67e2125d-ec8c-4323-9653-9824a2ad815f" providerId="ADAL" clId="{066B0731-8B54-CF43-9BDD-D2EEB9663FC5}" dt="2024-01-26T16:14:39.334" v="1019"/>
          <ac:inkMkLst>
            <pc:docMk/>
            <pc:sldMk cId="1010622222" sldId="332"/>
            <ac:inkMk id="1338" creationId="{94585882-4F07-D02A-276C-42EB75BF94B8}"/>
          </ac:inkMkLst>
        </pc:inkChg>
        <pc:inkChg chg="add del mod">
          <ac:chgData name="Kokchun Giang" userId="67e2125d-ec8c-4323-9653-9824a2ad815f" providerId="ADAL" clId="{066B0731-8B54-CF43-9BDD-D2EEB9663FC5}" dt="2024-01-26T16:14:39.331" v="1013"/>
          <ac:inkMkLst>
            <pc:docMk/>
            <pc:sldMk cId="1010622222" sldId="332"/>
            <ac:inkMk id="1339" creationId="{8E4B8C30-E9DA-BE4D-E1BD-9E377FB6309B}"/>
          </ac:inkMkLst>
        </pc:inkChg>
        <pc:inkChg chg="add del mod">
          <ac:chgData name="Kokchun Giang" userId="67e2125d-ec8c-4323-9653-9824a2ad815f" providerId="ADAL" clId="{066B0731-8B54-CF43-9BDD-D2EEB9663FC5}" dt="2024-01-26T16:14:39.333" v="1017"/>
          <ac:inkMkLst>
            <pc:docMk/>
            <pc:sldMk cId="1010622222" sldId="332"/>
            <ac:inkMk id="1340" creationId="{1443206A-8F50-2E9A-8BE0-CE3F4DB31DFD}"/>
          </ac:inkMkLst>
        </pc:inkChg>
        <pc:inkChg chg="add del mod">
          <ac:chgData name="Kokchun Giang" userId="67e2125d-ec8c-4323-9653-9824a2ad815f" providerId="ADAL" clId="{066B0731-8B54-CF43-9BDD-D2EEB9663FC5}" dt="2024-01-26T16:14:39.332" v="1015"/>
          <ac:inkMkLst>
            <pc:docMk/>
            <pc:sldMk cId="1010622222" sldId="332"/>
            <ac:inkMk id="1341" creationId="{46DA1AB8-82E3-2628-5CB7-46ED20703BB9}"/>
          </ac:inkMkLst>
        </pc:inkChg>
        <pc:inkChg chg="add del mod">
          <ac:chgData name="Kokchun Giang" userId="67e2125d-ec8c-4323-9653-9824a2ad815f" providerId="ADAL" clId="{066B0731-8B54-CF43-9BDD-D2EEB9663FC5}" dt="2024-01-26T16:14:37.123" v="1007"/>
          <ac:inkMkLst>
            <pc:docMk/>
            <pc:sldMk cId="1010622222" sldId="332"/>
            <ac:inkMk id="1342" creationId="{401603C1-BE53-DC34-9C9B-43E2B085084F}"/>
          </ac:inkMkLst>
        </pc:inkChg>
        <pc:inkChg chg="add del mod">
          <ac:chgData name="Kokchun Giang" userId="67e2125d-ec8c-4323-9653-9824a2ad815f" providerId="ADAL" clId="{066B0731-8B54-CF43-9BDD-D2EEB9663FC5}" dt="2024-01-26T16:14:37.124" v="1008"/>
          <ac:inkMkLst>
            <pc:docMk/>
            <pc:sldMk cId="1010622222" sldId="332"/>
            <ac:inkMk id="1343" creationId="{DEAA8B49-D679-C7A2-A634-9CB876750030}"/>
          </ac:inkMkLst>
        </pc:inkChg>
        <pc:inkChg chg="add del mod">
          <ac:chgData name="Kokchun Giang" userId="67e2125d-ec8c-4323-9653-9824a2ad815f" providerId="ADAL" clId="{066B0731-8B54-CF43-9BDD-D2EEB9663FC5}" dt="2024-01-26T16:14:37.124" v="1009"/>
          <ac:inkMkLst>
            <pc:docMk/>
            <pc:sldMk cId="1010622222" sldId="332"/>
            <ac:inkMk id="1344" creationId="{DE5451B4-FBA7-8F28-FA6B-F46C61754843}"/>
          </ac:inkMkLst>
        </pc:inkChg>
        <pc:inkChg chg="add del mod">
          <ac:chgData name="Kokchun Giang" userId="67e2125d-ec8c-4323-9653-9824a2ad815f" providerId="ADAL" clId="{066B0731-8B54-CF43-9BDD-D2EEB9663FC5}" dt="2024-01-26T16:14:34.079" v="1006"/>
          <ac:inkMkLst>
            <pc:docMk/>
            <pc:sldMk cId="1010622222" sldId="332"/>
            <ac:inkMk id="1349" creationId="{4E3F4454-B6A4-7175-0062-1D2825CFA023}"/>
          </ac:inkMkLst>
        </pc:inkChg>
        <pc:inkChg chg="add del mod">
          <ac:chgData name="Kokchun Giang" userId="67e2125d-ec8c-4323-9653-9824a2ad815f" providerId="ADAL" clId="{066B0731-8B54-CF43-9BDD-D2EEB9663FC5}" dt="2024-01-26T16:14:34.078" v="1005"/>
          <ac:inkMkLst>
            <pc:docMk/>
            <pc:sldMk cId="1010622222" sldId="332"/>
            <ac:inkMk id="1350" creationId="{5EC716DD-B7F2-C765-BA5E-8ABA1FF6A35B}"/>
          </ac:inkMkLst>
        </pc:inkChg>
        <pc:inkChg chg="add del mod">
          <ac:chgData name="Kokchun Giang" userId="67e2125d-ec8c-4323-9653-9824a2ad815f" providerId="ADAL" clId="{066B0731-8B54-CF43-9BDD-D2EEB9663FC5}" dt="2024-01-26T16:14:34.077" v="1004"/>
          <ac:inkMkLst>
            <pc:docMk/>
            <pc:sldMk cId="1010622222" sldId="332"/>
            <ac:inkMk id="1351" creationId="{CCBC4418-84B6-78EF-7886-2C3EFC7CF2A5}"/>
          </ac:inkMkLst>
        </pc:inkChg>
        <pc:inkChg chg="add del mod">
          <ac:chgData name="Kokchun Giang" userId="67e2125d-ec8c-4323-9653-9824a2ad815f" providerId="ADAL" clId="{066B0731-8B54-CF43-9BDD-D2EEB9663FC5}" dt="2024-01-26T16:14:33.721" v="1002"/>
          <ac:inkMkLst>
            <pc:docMk/>
            <pc:sldMk cId="1010622222" sldId="332"/>
            <ac:inkMk id="1352" creationId="{0221E100-6165-10A9-9772-19D22B468039}"/>
          </ac:inkMkLst>
        </pc:inkChg>
        <pc:inkChg chg="add del mod">
          <ac:chgData name="Kokchun Giang" userId="67e2125d-ec8c-4323-9653-9824a2ad815f" providerId="ADAL" clId="{066B0731-8B54-CF43-9BDD-D2EEB9663FC5}" dt="2024-01-26T16:14:33.722" v="1003"/>
          <ac:inkMkLst>
            <pc:docMk/>
            <pc:sldMk cId="1010622222" sldId="332"/>
            <ac:inkMk id="1353" creationId="{83EEC534-1034-6754-7C71-6F8D8DFD2848}"/>
          </ac:inkMkLst>
        </pc:inkChg>
        <pc:inkChg chg="add del mod">
          <ac:chgData name="Kokchun Giang" userId="67e2125d-ec8c-4323-9653-9824a2ad815f" providerId="ADAL" clId="{066B0731-8B54-CF43-9BDD-D2EEB9663FC5}" dt="2024-01-26T16:14:33.721" v="1001"/>
          <ac:inkMkLst>
            <pc:docMk/>
            <pc:sldMk cId="1010622222" sldId="332"/>
            <ac:inkMk id="1354" creationId="{41FD64CE-1621-4B21-F53F-191EB569A100}"/>
          </ac:inkMkLst>
        </pc:inkChg>
        <pc:inkChg chg="add del mod">
          <ac:chgData name="Kokchun Giang" userId="67e2125d-ec8c-4323-9653-9824a2ad815f" providerId="ADAL" clId="{066B0731-8B54-CF43-9BDD-D2EEB9663FC5}" dt="2024-01-26T16:14:32.624" v="1000"/>
          <ac:inkMkLst>
            <pc:docMk/>
            <pc:sldMk cId="1010622222" sldId="332"/>
            <ac:inkMk id="1355" creationId="{2C01AC14-6376-BF15-952F-7233AE1258E4}"/>
          </ac:inkMkLst>
        </pc:inkChg>
        <pc:inkChg chg="add del mod">
          <ac:chgData name="Kokchun Giang" userId="67e2125d-ec8c-4323-9653-9824a2ad815f" providerId="ADAL" clId="{066B0731-8B54-CF43-9BDD-D2EEB9663FC5}" dt="2024-01-26T16:19:14.411" v="1038" actId="9405"/>
          <ac:inkMkLst>
            <pc:docMk/>
            <pc:sldMk cId="1010622222" sldId="332"/>
            <ac:inkMk id="1358" creationId="{53B3BF2A-481D-F688-6093-3DCD7B02A27A}"/>
          </ac:inkMkLst>
        </pc:inkChg>
        <pc:inkChg chg="add del mod">
          <ac:chgData name="Kokchun Giang" userId="67e2125d-ec8c-4323-9653-9824a2ad815f" providerId="ADAL" clId="{066B0731-8B54-CF43-9BDD-D2EEB9663FC5}" dt="2024-01-26T16:19:14.190" v="1037" actId="9405"/>
          <ac:inkMkLst>
            <pc:docMk/>
            <pc:sldMk cId="1010622222" sldId="332"/>
            <ac:inkMk id="1359" creationId="{7D9E9135-10F3-55CF-1BD3-91C7DC7FFEB1}"/>
          </ac:inkMkLst>
        </pc:inkChg>
        <pc:inkChg chg="add del mod">
          <ac:chgData name="Kokchun Giang" userId="67e2125d-ec8c-4323-9653-9824a2ad815f" providerId="ADAL" clId="{066B0731-8B54-CF43-9BDD-D2EEB9663FC5}" dt="2024-01-26T16:19:13.946" v="1036" actId="9405"/>
          <ac:inkMkLst>
            <pc:docMk/>
            <pc:sldMk cId="1010622222" sldId="332"/>
            <ac:inkMk id="1360" creationId="{BB77E16B-12F9-3FAD-F22F-0C50F0C8EB6E}"/>
          </ac:inkMkLst>
        </pc:inkChg>
        <pc:inkChg chg="add del mod">
          <ac:chgData name="Kokchun Giang" userId="67e2125d-ec8c-4323-9653-9824a2ad815f" providerId="ADAL" clId="{066B0731-8B54-CF43-9BDD-D2EEB9663FC5}" dt="2024-01-26T16:19:13.759" v="1035" actId="9405"/>
          <ac:inkMkLst>
            <pc:docMk/>
            <pc:sldMk cId="1010622222" sldId="332"/>
            <ac:inkMk id="1361" creationId="{AE5544D4-EABE-5F5F-0BC2-19EA7AFB162C}"/>
          </ac:inkMkLst>
        </pc:inkChg>
        <pc:inkChg chg="add del mod">
          <ac:chgData name="Kokchun Giang" userId="67e2125d-ec8c-4323-9653-9824a2ad815f" providerId="ADAL" clId="{066B0731-8B54-CF43-9BDD-D2EEB9663FC5}" dt="2024-01-26T16:19:13.526" v="1034" actId="9405"/>
          <ac:inkMkLst>
            <pc:docMk/>
            <pc:sldMk cId="1010622222" sldId="332"/>
            <ac:inkMk id="1362" creationId="{75C245AB-88D4-C780-83AF-4DE68B023AC7}"/>
          </ac:inkMkLst>
        </pc:inkChg>
        <pc:inkChg chg="add del mod">
          <ac:chgData name="Kokchun Giang" userId="67e2125d-ec8c-4323-9653-9824a2ad815f" providerId="ADAL" clId="{066B0731-8B54-CF43-9BDD-D2EEB9663FC5}" dt="2024-01-26T16:19:13.323" v="1033" actId="9405"/>
          <ac:inkMkLst>
            <pc:docMk/>
            <pc:sldMk cId="1010622222" sldId="332"/>
            <ac:inkMk id="1363" creationId="{A1B8CBC1-907B-DF93-841F-32B9B99F4EF4}"/>
          </ac:inkMkLst>
        </pc:inkChg>
        <pc:inkChg chg="add del mod">
          <ac:chgData name="Kokchun Giang" userId="67e2125d-ec8c-4323-9653-9824a2ad815f" providerId="ADAL" clId="{066B0731-8B54-CF43-9BDD-D2EEB9663FC5}" dt="2024-01-26T16:19:13.066" v="1032"/>
          <ac:inkMkLst>
            <pc:docMk/>
            <pc:sldMk cId="1010622222" sldId="332"/>
            <ac:inkMk id="1364" creationId="{F74F9760-9D9D-480C-FEF8-242D287BFE22}"/>
          </ac:inkMkLst>
        </pc:inkChg>
        <pc:inkChg chg="add mod">
          <ac:chgData name="Kokchun Giang" userId="67e2125d-ec8c-4323-9653-9824a2ad815f" providerId="ADAL" clId="{066B0731-8B54-CF43-9BDD-D2EEB9663FC5}" dt="2024-01-26T16:19:20.444" v="1051"/>
          <ac:inkMkLst>
            <pc:docMk/>
            <pc:sldMk cId="1010622222" sldId="332"/>
            <ac:inkMk id="1366" creationId="{8043330F-A43F-F801-5714-504601E95FCE}"/>
          </ac:inkMkLst>
        </pc:inkChg>
        <pc:inkChg chg="add del">
          <ac:chgData name="Kokchun Giang" userId="67e2125d-ec8c-4323-9653-9824a2ad815f" providerId="ADAL" clId="{066B0731-8B54-CF43-9BDD-D2EEB9663FC5}" dt="2024-01-26T16:25:04.154" v="1335" actId="478"/>
          <ac:inkMkLst>
            <pc:docMk/>
            <pc:sldMk cId="1010622222" sldId="332"/>
            <ac:inkMk id="1367" creationId="{232AD259-0FD0-66A7-85ED-1D13192A9136}"/>
          </ac:inkMkLst>
        </pc:inkChg>
        <pc:inkChg chg="add mod">
          <ac:chgData name="Kokchun Giang" userId="67e2125d-ec8c-4323-9653-9824a2ad815f" providerId="ADAL" clId="{066B0731-8B54-CF43-9BDD-D2EEB9663FC5}" dt="2024-01-26T16:19:20.444" v="1051"/>
          <ac:inkMkLst>
            <pc:docMk/>
            <pc:sldMk cId="1010622222" sldId="332"/>
            <ac:inkMk id="1368" creationId="{4DD05E57-713B-71C6-0315-9F26A9ED2BB0}"/>
          </ac:inkMkLst>
        </pc:inkChg>
        <pc:inkChg chg="add mod">
          <ac:chgData name="Kokchun Giang" userId="67e2125d-ec8c-4323-9653-9824a2ad815f" providerId="ADAL" clId="{066B0731-8B54-CF43-9BDD-D2EEB9663FC5}" dt="2024-01-26T16:19:20.444" v="1051"/>
          <ac:inkMkLst>
            <pc:docMk/>
            <pc:sldMk cId="1010622222" sldId="332"/>
            <ac:inkMk id="1369" creationId="{925C3508-BD32-F967-F79A-3B6E53D2240D}"/>
          </ac:inkMkLst>
        </pc:inkChg>
        <pc:inkChg chg="add mod">
          <ac:chgData name="Kokchun Giang" userId="67e2125d-ec8c-4323-9653-9824a2ad815f" providerId="ADAL" clId="{066B0731-8B54-CF43-9BDD-D2EEB9663FC5}" dt="2024-01-26T16:19:20.444" v="1051"/>
          <ac:inkMkLst>
            <pc:docMk/>
            <pc:sldMk cId="1010622222" sldId="332"/>
            <ac:inkMk id="1370" creationId="{20F0005D-251A-39D5-C68E-42E97D216E34}"/>
          </ac:inkMkLst>
        </pc:inkChg>
        <pc:inkChg chg="add mod">
          <ac:chgData name="Kokchun Giang" userId="67e2125d-ec8c-4323-9653-9824a2ad815f" providerId="ADAL" clId="{066B0731-8B54-CF43-9BDD-D2EEB9663FC5}" dt="2024-01-26T16:19:20.444" v="1051"/>
          <ac:inkMkLst>
            <pc:docMk/>
            <pc:sldMk cId="1010622222" sldId="332"/>
            <ac:inkMk id="1371" creationId="{6B1B8A3D-44FC-22FD-F357-AABD985F6A63}"/>
          </ac:inkMkLst>
        </pc:inkChg>
        <pc:inkChg chg="add mod">
          <ac:chgData name="Kokchun Giang" userId="67e2125d-ec8c-4323-9653-9824a2ad815f" providerId="ADAL" clId="{066B0731-8B54-CF43-9BDD-D2EEB9663FC5}" dt="2024-01-26T16:19:20.444" v="1051"/>
          <ac:inkMkLst>
            <pc:docMk/>
            <pc:sldMk cId="1010622222" sldId="332"/>
            <ac:inkMk id="1372" creationId="{9191CE03-8E68-91F2-553C-DC4FEAC17544}"/>
          </ac:inkMkLst>
        </pc:inkChg>
        <pc:inkChg chg="add mod">
          <ac:chgData name="Kokchun Giang" userId="67e2125d-ec8c-4323-9653-9824a2ad815f" providerId="ADAL" clId="{066B0731-8B54-CF43-9BDD-D2EEB9663FC5}" dt="2024-01-26T16:19:20.444" v="1051"/>
          <ac:inkMkLst>
            <pc:docMk/>
            <pc:sldMk cId="1010622222" sldId="332"/>
            <ac:inkMk id="1373" creationId="{BCDA1DB4-2571-9469-1FDD-2F213A103038}"/>
          </ac:inkMkLst>
        </pc:inkChg>
        <pc:inkChg chg="add mod">
          <ac:chgData name="Kokchun Giang" userId="67e2125d-ec8c-4323-9653-9824a2ad815f" providerId="ADAL" clId="{066B0731-8B54-CF43-9BDD-D2EEB9663FC5}" dt="2024-01-26T16:19:20.444" v="1051"/>
          <ac:inkMkLst>
            <pc:docMk/>
            <pc:sldMk cId="1010622222" sldId="332"/>
            <ac:inkMk id="1374" creationId="{02D86923-A02B-F584-2E56-6E4C74ECA328}"/>
          </ac:inkMkLst>
        </pc:inkChg>
        <pc:inkChg chg="add mod">
          <ac:chgData name="Kokchun Giang" userId="67e2125d-ec8c-4323-9653-9824a2ad815f" providerId="ADAL" clId="{066B0731-8B54-CF43-9BDD-D2EEB9663FC5}" dt="2024-01-26T16:19:20.444" v="1051"/>
          <ac:inkMkLst>
            <pc:docMk/>
            <pc:sldMk cId="1010622222" sldId="332"/>
            <ac:inkMk id="1375" creationId="{F7834B2C-0417-7E09-E6A6-1BCA8B1ED7D7}"/>
          </ac:inkMkLst>
        </pc:inkChg>
        <pc:inkChg chg="add mod">
          <ac:chgData name="Kokchun Giang" userId="67e2125d-ec8c-4323-9653-9824a2ad815f" providerId="ADAL" clId="{066B0731-8B54-CF43-9BDD-D2EEB9663FC5}" dt="2024-01-26T16:19:20.444" v="1051"/>
          <ac:inkMkLst>
            <pc:docMk/>
            <pc:sldMk cId="1010622222" sldId="332"/>
            <ac:inkMk id="1376" creationId="{CCA64693-F8AC-5C8C-7B29-8DB89BADA31B}"/>
          </ac:inkMkLst>
        </pc:inkChg>
        <pc:inkChg chg="add mod">
          <ac:chgData name="Kokchun Giang" userId="67e2125d-ec8c-4323-9653-9824a2ad815f" providerId="ADAL" clId="{066B0731-8B54-CF43-9BDD-D2EEB9663FC5}" dt="2024-01-26T16:19:20.444" v="1051"/>
          <ac:inkMkLst>
            <pc:docMk/>
            <pc:sldMk cId="1010622222" sldId="332"/>
            <ac:inkMk id="1377" creationId="{E04613ED-61A2-2441-2E78-BAD3B3F434DD}"/>
          </ac:inkMkLst>
        </pc:inkChg>
        <pc:inkChg chg="add mod">
          <ac:chgData name="Kokchun Giang" userId="67e2125d-ec8c-4323-9653-9824a2ad815f" providerId="ADAL" clId="{066B0731-8B54-CF43-9BDD-D2EEB9663FC5}" dt="2024-01-26T16:19:24.249" v="1056"/>
          <ac:inkMkLst>
            <pc:docMk/>
            <pc:sldMk cId="1010622222" sldId="332"/>
            <ac:inkMk id="1381" creationId="{ED6CBEAC-2702-DAB6-6009-2B2D5FE31FE6}"/>
          </ac:inkMkLst>
        </pc:inkChg>
        <pc:inkChg chg="add mod">
          <ac:chgData name="Kokchun Giang" userId="67e2125d-ec8c-4323-9653-9824a2ad815f" providerId="ADAL" clId="{066B0731-8B54-CF43-9BDD-D2EEB9663FC5}" dt="2024-01-26T16:19:24.249" v="1056"/>
          <ac:inkMkLst>
            <pc:docMk/>
            <pc:sldMk cId="1010622222" sldId="332"/>
            <ac:inkMk id="1382" creationId="{15287318-B1C2-42FF-04AA-3D6B4714F720}"/>
          </ac:inkMkLst>
        </pc:inkChg>
        <pc:inkChg chg="add mod">
          <ac:chgData name="Kokchun Giang" userId="67e2125d-ec8c-4323-9653-9824a2ad815f" providerId="ADAL" clId="{066B0731-8B54-CF43-9BDD-D2EEB9663FC5}" dt="2024-01-26T16:19:24.249" v="1056"/>
          <ac:inkMkLst>
            <pc:docMk/>
            <pc:sldMk cId="1010622222" sldId="332"/>
            <ac:inkMk id="1383" creationId="{F6810C05-86E9-A444-C238-8AF134B0DFFA}"/>
          </ac:inkMkLst>
        </pc:inkChg>
        <pc:inkChg chg="add mod">
          <ac:chgData name="Kokchun Giang" userId="67e2125d-ec8c-4323-9653-9824a2ad815f" providerId="ADAL" clId="{066B0731-8B54-CF43-9BDD-D2EEB9663FC5}" dt="2024-01-26T16:19:24.249" v="1056"/>
          <ac:inkMkLst>
            <pc:docMk/>
            <pc:sldMk cId="1010622222" sldId="332"/>
            <ac:inkMk id="1384" creationId="{1D2D79EA-4E38-9871-A9B4-39F55934DD94}"/>
          </ac:inkMkLst>
        </pc:inkChg>
        <pc:inkChg chg="add mod">
          <ac:chgData name="Kokchun Giang" userId="67e2125d-ec8c-4323-9653-9824a2ad815f" providerId="ADAL" clId="{066B0731-8B54-CF43-9BDD-D2EEB9663FC5}" dt="2024-01-26T16:19:26.723" v="1062"/>
          <ac:inkMkLst>
            <pc:docMk/>
            <pc:sldMk cId="1010622222" sldId="332"/>
            <ac:inkMk id="1386" creationId="{A358E3EF-59CD-D50E-33AB-77FA7EFDB1A0}"/>
          </ac:inkMkLst>
        </pc:inkChg>
        <pc:inkChg chg="add mod">
          <ac:chgData name="Kokchun Giang" userId="67e2125d-ec8c-4323-9653-9824a2ad815f" providerId="ADAL" clId="{066B0731-8B54-CF43-9BDD-D2EEB9663FC5}" dt="2024-01-26T16:19:26.723" v="1062"/>
          <ac:inkMkLst>
            <pc:docMk/>
            <pc:sldMk cId="1010622222" sldId="332"/>
            <ac:inkMk id="1387" creationId="{96FB3FAB-5312-5945-7A62-408174CE4CF9}"/>
          </ac:inkMkLst>
        </pc:inkChg>
        <pc:inkChg chg="add mod">
          <ac:chgData name="Kokchun Giang" userId="67e2125d-ec8c-4323-9653-9824a2ad815f" providerId="ADAL" clId="{066B0731-8B54-CF43-9BDD-D2EEB9663FC5}" dt="2024-01-26T16:19:26.723" v="1062"/>
          <ac:inkMkLst>
            <pc:docMk/>
            <pc:sldMk cId="1010622222" sldId="332"/>
            <ac:inkMk id="1388" creationId="{45FD8379-594F-7517-5FFE-C67AA4BDA0D1}"/>
          </ac:inkMkLst>
        </pc:inkChg>
        <pc:inkChg chg="add mod">
          <ac:chgData name="Kokchun Giang" userId="67e2125d-ec8c-4323-9653-9824a2ad815f" providerId="ADAL" clId="{066B0731-8B54-CF43-9BDD-D2EEB9663FC5}" dt="2024-01-26T16:19:26.723" v="1062"/>
          <ac:inkMkLst>
            <pc:docMk/>
            <pc:sldMk cId="1010622222" sldId="332"/>
            <ac:inkMk id="1389" creationId="{10E91442-6D85-87BB-3D72-E03BEA5959C1}"/>
          </ac:inkMkLst>
        </pc:inkChg>
        <pc:inkChg chg="add mod">
          <ac:chgData name="Kokchun Giang" userId="67e2125d-ec8c-4323-9653-9824a2ad815f" providerId="ADAL" clId="{066B0731-8B54-CF43-9BDD-D2EEB9663FC5}" dt="2024-01-26T16:19:26.723" v="1062"/>
          <ac:inkMkLst>
            <pc:docMk/>
            <pc:sldMk cId="1010622222" sldId="332"/>
            <ac:inkMk id="1390" creationId="{7EFB7D9C-09B5-EAA1-3CC6-31E4BC3EDC2B}"/>
          </ac:inkMkLst>
        </pc:inkChg>
        <pc:inkChg chg="add mod">
          <ac:chgData name="Kokchun Giang" userId="67e2125d-ec8c-4323-9653-9824a2ad815f" providerId="ADAL" clId="{066B0731-8B54-CF43-9BDD-D2EEB9663FC5}" dt="2024-01-26T16:19:31.636" v="1071"/>
          <ac:inkMkLst>
            <pc:docMk/>
            <pc:sldMk cId="1010622222" sldId="332"/>
            <ac:inkMk id="1393" creationId="{BC496AAE-CC7F-BB47-E603-C83449A5BD66}"/>
          </ac:inkMkLst>
        </pc:inkChg>
        <pc:inkChg chg="add mod">
          <ac:chgData name="Kokchun Giang" userId="67e2125d-ec8c-4323-9653-9824a2ad815f" providerId="ADAL" clId="{066B0731-8B54-CF43-9BDD-D2EEB9663FC5}" dt="2024-01-26T16:19:31.636" v="1071"/>
          <ac:inkMkLst>
            <pc:docMk/>
            <pc:sldMk cId="1010622222" sldId="332"/>
            <ac:inkMk id="1394" creationId="{977075F2-B857-75AC-B118-923CC21B7265}"/>
          </ac:inkMkLst>
        </pc:inkChg>
        <pc:inkChg chg="add mod">
          <ac:chgData name="Kokchun Giang" userId="67e2125d-ec8c-4323-9653-9824a2ad815f" providerId="ADAL" clId="{066B0731-8B54-CF43-9BDD-D2EEB9663FC5}" dt="2024-01-26T16:19:31.636" v="1071"/>
          <ac:inkMkLst>
            <pc:docMk/>
            <pc:sldMk cId="1010622222" sldId="332"/>
            <ac:inkMk id="1395" creationId="{E0690AC8-489B-936D-7352-A7F98BB904CC}"/>
          </ac:inkMkLst>
        </pc:inkChg>
        <pc:inkChg chg="add mod">
          <ac:chgData name="Kokchun Giang" userId="67e2125d-ec8c-4323-9653-9824a2ad815f" providerId="ADAL" clId="{066B0731-8B54-CF43-9BDD-D2EEB9663FC5}" dt="2024-01-26T16:19:31.636" v="1071"/>
          <ac:inkMkLst>
            <pc:docMk/>
            <pc:sldMk cId="1010622222" sldId="332"/>
            <ac:inkMk id="1396" creationId="{7D92E984-6C11-85BA-7795-D55D545C8022}"/>
          </ac:inkMkLst>
        </pc:inkChg>
        <pc:inkChg chg="add mod">
          <ac:chgData name="Kokchun Giang" userId="67e2125d-ec8c-4323-9653-9824a2ad815f" providerId="ADAL" clId="{066B0731-8B54-CF43-9BDD-D2EEB9663FC5}" dt="2024-01-26T16:19:31.636" v="1071"/>
          <ac:inkMkLst>
            <pc:docMk/>
            <pc:sldMk cId="1010622222" sldId="332"/>
            <ac:inkMk id="1397" creationId="{0DA3FFB2-F557-A5EF-1D55-A869E247B56E}"/>
          </ac:inkMkLst>
        </pc:inkChg>
        <pc:inkChg chg="add mod">
          <ac:chgData name="Kokchun Giang" userId="67e2125d-ec8c-4323-9653-9824a2ad815f" providerId="ADAL" clId="{066B0731-8B54-CF43-9BDD-D2EEB9663FC5}" dt="2024-01-26T16:19:31.636" v="1071"/>
          <ac:inkMkLst>
            <pc:docMk/>
            <pc:sldMk cId="1010622222" sldId="332"/>
            <ac:inkMk id="1398" creationId="{02396303-F05C-BE6B-64DF-52ED32FC9CC3}"/>
          </ac:inkMkLst>
        </pc:inkChg>
        <pc:inkChg chg="add mod">
          <ac:chgData name="Kokchun Giang" userId="67e2125d-ec8c-4323-9653-9824a2ad815f" providerId="ADAL" clId="{066B0731-8B54-CF43-9BDD-D2EEB9663FC5}" dt="2024-01-26T16:19:31.636" v="1071"/>
          <ac:inkMkLst>
            <pc:docMk/>
            <pc:sldMk cId="1010622222" sldId="332"/>
            <ac:inkMk id="1399" creationId="{7038798D-C2CE-2B55-58BB-314F8F96384F}"/>
          </ac:inkMkLst>
        </pc:inkChg>
        <pc:inkChg chg="add mod">
          <ac:chgData name="Kokchun Giang" userId="67e2125d-ec8c-4323-9653-9824a2ad815f" providerId="ADAL" clId="{066B0731-8B54-CF43-9BDD-D2EEB9663FC5}" dt="2024-01-26T16:19:31.636" v="1071"/>
          <ac:inkMkLst>
            <pc:docMk/>
            <pc:sldMk cId="1010622222" sldId="332"/>
            <ac:inkMk id="1400" creationId="{43AD3F8D-F4D7-BBE0-EDD5-F7D271CA3199}"/>
          </ac:inkMkLst>
        </pc:inkChg>
        <pc:inkChg chg="add mod">
          <ac:chgData name="Kokchun Giang" userId="67e2125d-ec8c-4323-9653-9824a2ad815f" providerId="ADAL" clId="{066B0731-8B54-CF43-9BDD-D2EEB9663FC5}" dt="2024-01-26T16:19:42.564" v="1094"/>
          <ac:inkMkLst>
            <pc:docMk/>
            <pc:sldMk cId="1010622222" sldId="332"/>
            <ac:inkMk id="1402" creationId="{8DA67FF5-6C2D-CB55-8412-C1B6080D6A24}"/>
          </ac:inkMkLst>
        </pc:inkChg>
        <pc:inkChg chg="add mod">
          <ac:chgData name="Kokchun Giang" userId="67e2125d-ec8c-4323-9653-9824a2ad815f" providerId="ADAL" clId="{066B0731-8B54-CF43-9BDD-D2EEB9663FC5}" dt="2024-01-26T16:19:42.564" v="1094"/>
          <ac:inkMkLst>
            <pc:docMk/>
            <pc:sldMk cId="1010622222" sldId="332"/>
            <ac:inkMk id="1403" creationId="{F5F9F614-3C63-AE4C-3BAC-10EC2605E595}"/>
          </ac:inkMkLst>
        </pc:inkChg>
        <pc:inkChg chg="add mod">
          <ac:chgData name="Kokchun Giang" userId="67e2125d-ec8c-4323-9653-9824a2ad815f" providerId="ADAL" clId="{066B0731-8B54-CF43-9BDD-D2EEB9663FC5}" dt="2024-01-26T16:19:42.564" v="1094"/>
          <ac:inkMkLst>
            <pc:docMk/>
            <pc:sldMk cId="1010622222" sldId="332"/>
            <ac:inkMk id="1404" creationId="{DBE5CB5D-3462-5A47-61EC-4873406A2DCE}"/>
          </ac:inkMkLst>
        </pc:inkChg>
        <pc:inkChg chg="add del mod">
          <ac:chgData name="Kokchun Giang" userId="67e2125d-ec8c-4323-9653-9824a2ad815f" providerId="ADAL" clId="{066B0731-8B54-CF43-9BDD-D2EEB9663FC5}" dt="2024-01-26T16:19:34.485" v="1078"/>
          <ac:inkMkLst>
            <pc:docMk/>
            <pc:sldMk cId="1010622222" sldId="332"/>
            <ac:inkMk id="1405" creationId="{FEDC3B04-9C77-26AE-6FDE-13447D591D43}"/>
          </ac:inkMkLst>
        </pc:inkChg>
        <pc:inkChg chg="add mod">
          <ac:chgData name="Kokchun Giang" userId="67e2125d-ec8c-4323-9653-9824a2ad815f" providerId="ADAL" clId="{066B0731-8B54-CF43-9BDD-D2EEB9663FC5}" dt="2024-01-26T16:19:42.564" v="1094"/>
          <ac:inkMkLst>
            <pc:docMk/>
            <pc:sldMk cId="1010622222" sldId="332"/>
            <ac:inkMk id="1407" creationId="{A013E30E-3E25-687E-13CB-1EAD53EBE47B}"/>
          </ac:inkMkLst>
        </pc:inkChg>
        <pc:inkChg chg="add mod">
          <ac:chgData name="Kokchun Giang" userId="67e2125d-ec8c-4323-9653-9824a2ad815f" providerId="ADAL" clId="{066B0731-8B54-CF43-9BDD-D2EEB9663FC5}" dt="2024-01-26T16:19:42.564" v="1094"/>
          <ac:inkMkLst>
            <pc:docMk/>
            <pc:sldMk cId="1010622222" sldId="332"/>
            <ac:inkMk id="1408" creationId="{B9548E71-58E5-4E6D-6A13-892B3EE42BCE}"/>
          </ac:inkMkLst>
        </pc:inkChg>
        <pc:inkChg chg="add mod">
          <ac:chgData name="Kokchun Giang" userId="67e2125d-ec8c-4323-9653-9824a2ad815f" providerId="ADAL" clId="{066B0731-8B54-CF43-9BDD-D2EEB9663FC5}" dt="2024-01-26T16:19:42.564" v="1094"/>
          <ac:inkMkLst>
            <pc:docMk/>
            <pc:sldMk cId="1010622222" sldId="332"/>
            <ac:inkMk id="1409" creationId="{8D05BC2B-6188-3FFE-35DB-83B7C713370D}"/>
          </ac:inkMkLst>
        </pc:inkChg>
        <pc:inkChg chg="add mod">
          <ac:chgData name="Kokchun Giang" userId="67e2125d-ec8c-4323-9653-9824a2ad815f" providerId="ADAL" clId="{066B0731-8B54-CF43-9BDD-D2EEB9663FC5}" dt="2024-01-26T16:19:42.564" v="1094"/>
          <ac:inkMkLst>
            <pc:docMk/>
            <pc:sldMk cId="1010622222" sldId="332"/>
            <ac:inkMk id="1410" creationId="{9AF6D5CC-7C44-51C5-D523-A194FE1D2E77}"/>
          </ac:inkMkLst>
        </pc:inkChg>
        <pc:inkChg chg="add mod">
          <ac:chgData name="Kokchun Giang" userId="67e2125d-ec8c-4323-9653-9824a2ad815f" providerId="ADAL" clId="{066B0731-8B54-CF43-9BDD-D2EEB9663FC5}" dt="2024-01-26T16:19:42.564" v="1094"/>
          <ac:inkMkLst>
            <pc:docMk/>
            <pc:sldMk cId="1010622222" sldId="332"/>
            <ac:inkMk id="1411" creationId="{49FD5EB5-4031-8F23-B532-FA43ECA0B29D}"/>
          </ac:inkMkLst>
        </pc:inkChg>
        <pc:inkChg chg="add mod">
          <ac:chgData name="Kokchun Giang" userId="67e2125d-ec8c-4323-9653-9824a2ad815f" providerId="ADAL" clId="{066B0731-8B54-CF43-9BDD-D2EEB9663FC5}" dt="2024-01-26T16:19:42.564" v="1094"/>
          <ac:inkMkLst>
            <pc:docMk/>
            <pc:sldMk cId="1010622222" sldId="332"/>
            <ac:inkMk id="1412" creationId="{424E895D-475B-FF24-4760-3C168A03A257}"/>
          </ac:inkMkLst>
        </pc:inkChg>
        <pc:inkChg chg="add mod">
          <ac:chgData name="Kokchun Giang" userId="67e2125d-ec8c-4323-9653-9824a2ad815f" providerId="ADAL" clId="{066B0731-8B54-CF43-9BDD-D2EEB9663FC5}" dt="2024-01-26T16:19:42.564" v="1094"/>
          <ac:inkMkLst>
            <pc:docMk/>
            <pc:sldMk cId="1010622222" sldId="332"/>
            <ac:inkMk id="1413" creationId="{D2AAB24F-9675-3D19-E6ED-AF995CDE30C9}"/>
          </ac:inkMkLst>
        </pc:inkChg>
        <pc:inkChg chg="add mod">
          <ac:chgData name="Kokchun Giang" userId="67e2125d-ec8c-4323-9653-9824a2ad815f" providerId="ADAL" clId="{066B0731-8B54-CF43-9BDD-D2EEB9663FC5}" dt="2024-01-26T16:19:42.564" v="1094"/>
          <ac:inkMkLst>
            <pc:docMk/>
            <pc:sldMk cId="1010622222" sldId="332"/>
            <ac:inkMk id="1414" creationId="{6DDFD6EB-2457-8897-EC25-E68DCCFACB86}"/>
          </ac:inkMkLst>
        </pc:inkChg>
        <pc:inkChg chg="add mod">
          <ac:chgData name="Kokchun Giang" userId="67e2125d-ec8c-4323-9653-9824a2ad815f" providerId="ADAL" clId="{066B0731-8B54-CF43-9BDD-D2EEB9663FC5}" dt="2024-01-26T16:19:42.564" v="1094"/>
          <ac:inkMkLst>
            <pc:docMk/>
            <pc:sldMk cId="1010622222" sldId="332"/>
            <ac:inkMk id="1415" creationId="{24A9F449-6F4A-9414-29F8-65AD8C353AF5}"/>
          </ac:inkMkLst>
        </pc:inkChg>
        <pc:inkChg chg="add mod">
          <ac:chgData name="Kokchun Giang" userId="67e2125d-ec8c-4323-9653-9824a2ad815f" providerId="ADAL" clId="{066B0731-8B54-CF43-9BDD-D2EEB9663FC5}" dt="2024-01-26T16:19:42.564" v="1094"/>
          <ac:inkMkLst>
            <pc:docMk/>
            <pc:sldMk cId="1010622222" sldId="332"/>
            <ac:inkMk id="1416" creationId="{BA3F779C-3CD4-94A5-6B0C-0D83355D0ABC}"/>
          </ac:inkMkLst>
        </pc:inkChg>
        <pc:inkChg chg="add mod">
          <ac:chgData name="Kokchun Giang" userId="67e2125d-ec8c-4323-9653-9824a2ad815f" providerId="ADAL" clId="{066B0731-8B54-CF43-9BDD-D2EEB9663FC5}" dt="2024-01-26T16:19:42.564" v="1094"/>
          <ac:inkMkLst>
            <pc:docMk/>
            <pc:sldMk cId="1010622222" sldId="332"/>
            <ac:inkMk id="1417" creationId="{04C8CC4B-FE2C-CB64-A7B1-3EF0AF61556D}"/>
          </ac:inkMkLst>
        </pc:inkChg>
        <pc:inkChg chg="add mod">
          <ac:chgData name="Kokchun Giang" userId="67e2125d-ec8c-4323-9653-9824a2ad815f" providerId="ADAL" clId="{066B0731-8B54-CF43-9BDD-D2EEB9663FC5}" dt="2024-01-26T16:19:42.564" v="1094"/>
          <ac:inkMkLst>
            <pc:docMk/>
            <pc:sldMk cId="1010622222" sldId="332"/>
            <ac:inkMk id="1418" creationId="{5450CA97-BED0-7847-BD32-BF6475B99CA9}"/>
          </ac:inkMkLst>
        </pc:inkChg>
        <pc:inkChg chg="add mod">
          <ac:chgData name="Kokchun Giang" userId="67e2125d-ec8c-4323-9653-9824a2ad815f" providerId="ADAL" clId="{066B0731-8B54-CF43-9BDD-D2EEB9663FC5}" dt="2024-01-26T16:19:42.564" v="1094"/>
          <ac:inkMkLst>
            <pc:docMk/>
            <pc:sldMk cId="1010622222" sldId="332"/>
            <ac:inkMk id="1419" creationId="{91EE583D-AB74-D1C1-C934-04B2C9417796}"/>
          </ac:inkMkLst>
        </pc:inkChg>
        <pc:inkChg chg="add mod">
          <ac:chgData name="Kokchun Giang" userId="67e2125d-ec8c-4323-9653-9824a2ad815f" providerId="ADAL" clId="{066B0731-8B54-CF43-9BDD-D2EEB9663FC5}" dt="2024-01-26T16:19:42.564" v="1094"/>
          <ac:inkMkLst>
            <pc:docMk/>
            <pc:sldMk cId="1010622222" sldId="332"/>
            <ac:inkMk id="1420" creationId="{8144730A-EF1B-D842-9959-2462FDDB79D4}"/>
          </ac:inkMkLst>
        </pc:inkChg>
        <pc:inkChg chg="add mod">
          <ac:chgData name="Kokchun Giang" userId="67e2125d-ec8c-4323-9653-9824a2ad815f" providerId="ADAL" clId="{066B0731-8B54-CF43-9BDD-D2EEB9663FC5}" dt="2024-01-26T16:19:42.564" v="1094"/>
          <ac:inkMkLst>
            <pc:docMk/>
            <pc:sldMk cId="1010622222" sldId="332"/>
            <ac:inkMk id="1421" creationId="{D71B0E74-69FB-77FB-D0DF-BC5CE0BCA176}"/>
          </ac:inkMkLst>
        </pc:inkChg>
        <pc:inkChg chg="add mod">
          <ac:chgData name="Kokchun Giang" userId="67e2125d-ec8c-4323-9653-9824a2ad815f" providerId="ADAL" clId="{066B0731-8B54-CF43-9BDD-D2EEB9663FC5}" dt="2024-01-26T16:20:05.562" v="1097"/>
          <ac:inkMkLst>
            <pc:docMk/>
            <pc:sldMk cId="1010622222" sldId="332"/>
            <ac:inkMk id="1425" creationId="{04D41304-7818-FC6D-5DD5-13629ADDA21F}"/>
          </ac:inkMkLst>
        </pc:inkChg>
        <pc:inkChg chg="add mod">
          <ac:chgData name="Kokchun Giang" userId="67e2125d-ec8c-4323-9653-9824a2ad815f" providerId="ADAL" clId="{066B0731-8B54-CF43-9BDD-D2EEB9663FC5}" dt="2024-01-26T16:20:05.562" v="1097"/>
          <ac:inkMkLst>
            <pc:docMk/>
            <pc:sldMk cId="1010622222" sldId="332"/>
            <ac:inkMk id="1426" creationId="{A9ED5C8C-035D-D0F0-047B-A8705A8CB012}"/>
          </ac:inkMkLst>
        </pc:inkChg>
        <pc:inkChg chg="add mod">
          <ac:chgData name="Kokchun Giang" userId="67e2125d-ec8c-4323-9653-9824a2ad815f" providerId="ADAL" clId="{066B0731-8B54-CF43-9BDD-D2EEB9663FC5}" dt="2024-01-26T16:20:14.479" v="1102"/>
          <ac:inkMkLst>
            <pc:docMk/>
            <pc:sldMk cId="1010622222" sldId="332"/>
            <ac:inkMk id="1428" creationId="{FC257B27-A625-DFA2-7B77-24463EA8622D}"/>
          </ac:inkMkLst>
        </pc:inkChg>
        <pc:inkChg chg="add mod">
          <ac:chgData name="Kokchun Giang" userId="67e2125d-ec8c-4323-9653-9824a2ad815f" providerId="ADAL" clId="{066B0731-8B54-CF43-9BDD-D2EEB9663FC5}" dt="2024-01-26T16:20:14.479" v="1102"/>
          <ac:inkMkLst>
            <pc:docMk/>
            <pc:sldMk cId="1010622222" sldId="332"/>
            <ac:inkMk id="1429" creationId="{A35B139D-BEB6-48B2-A1F5-2731060BC219}"/>
          </ac:inkMkLst>
        </pc:inkChg>
        <pc:inkChg chg="add mod">
          <ac:chgData name="Kokchun Giang" userId="67e2125d-ec8c-4323-9653-9824a2ad815f" providerId="ADAL" clId="{066B0731-8B54-CF43-9BDD-D2EEB9663FC5}" dt="2024-01-26T16:20:14.479" v="1102"/>
          <ac:inkMkLst>
            <pc:docMk/>
            <pc:sldMk cId="1010622222" sldId="332"/>
            <ac:inkMk id="1430" creationId="{5DC50B46-0960-DEC9-5982-85A18B4F6BFA}"/>
          </ac:inkMkLst>
        </pc:inkChg>
        <pc:inkChg chg="add mod">
          <ac:chgData name="Kokchun Giang" userId="67e2125d-ec8c-4323-9653-9824a2ad815f" providerId="ADAL" clId="{066B0731-8B54-CF43-9BDD-D2EEB9663FC5}" dt="2024-01-26T16:20:14.479" v="1102"/>
          <ac:inkMkLst>
            <pc:docMk/>
            <pc:sldMk cId="1010622222" sldId="332"/>
            <ac:inkMk id="1431" creationId="{6D6E90FE-1CDC-1C8A-C170-FAED3218A617}"/>
          </ac:inkMkLst>
        </pc:inkChg>
        <pc:inkChg chg="add mod">
          <ac:chgData name="Kokchun Giang" userId="67e2125d-ec8c-4323-9653-9824a2ad815f" providerId="ADAL" clId="{066B0731-8B54-CF43-9BDD-D2EEB9663FC5}" dt="2024-01-26T16:20:53.446" v="1130"/>
          <ac:inkMkLst>
            <pc:docMk/>
            <pc:sldMk cId="1010622222" sldId="332"/>
            <ac:inkMk id="1433" creationId="{DC4AA82A-7219-808C-9F30-CFD82108C6F2}"/>
          </ac:inkMkLst>
        </pc:inkChg>
        <pc:inkChg chg="add mod">
          <ac:chgData name="Kokchun Giang" userId="67e2125d-ec8c-4323-9653-9824a2ad815f" providerId="ADAL" clId="{066B0731-8B54-CF43-9BDD-D2EEB9663FC5}" dt="2024-01-26T16:20:53.446" v="1130"/>
          <ac:inkMkLst>
            <pc:docMk/>
            <pc:sldMk cId="1010622222" sldId="332"/>
            <ac:inkMk id="1434" creationId="{E92A6D7D-5DBA-AE67-F98B-56EB8DF63122}"/>
          </ac:inkMkLst>
        </pc:inkChg>
        <pc:inkChg chg="add mod">
          <ac:chgData name="Kokchun Giang" userId="67e2125d-ec8c-4323-9653-9824a2ad815f" providerId="ADAL" clId="{066B0731-8B54-CF43-9BDD-D2EEB9663FC5}" dt="2024-01-26T16:20:53.446" v="1130"/>
          <ac:inkMkLst>
            <pc:docMk/>
            <pc:sldMk cId="1010622222" sldId="332"/>
            <ac:inkMk id="1435" creationId="{FEADE55A-03C1-1207-8923-40C5D2412F7E}"/>
          </ac:inkMkLst>
        </pc:inkChg>
        <pc:inkChg chg="add mod">
          <ac:chgData name="Kokchun Giang" userId="67e2125d-ec8c-4323-9653-9824a2ad815f" providerId="ADAL" clId="{066B0731-8B54-CF43-9BDD-D2EEB9663FC5}" dt="2024-01-26T16:20:53.446" v="1130"/>
          <ac:inkMkLst>
            <pc:docMk/>
            <pc:sldMk cId="1010622222" sldId="332"/>
            <ac:inkMk id="1436" creationId="{7EEAD3D6-76F7-2D07-DD8C-3B0EFA6AE201}"/>
          </ac:inkMkLst>
        </pc:inkChg>
        <pc:inkChg chg="add mod">
          <ac:chgData name="Kokchun Giang" userId="67e2125d-ec8c-4323-9653-9824a2ad815f" providerId="ADAL" clId="{066B0731-8B54-CF43-9BDD-D2EEB9663FC5}" dt="2024-01-26T16:20:53.446" v="1130"/>
          <ac:inkMkLst>
            <pc:docMk/>
            <pc:sldMk cId="1010622222" sldId="332"/>
            <ac:inkMk id="1437" creationId="{36B6F1DD-0181-20F6-1C95-32E53FC4EEBB}"/>
          </ac:inkMkLst>
        </pc:inkChg>
        <pc:inkChg chg="add mod">
          <ac:chgData name="Kokchun Giang" userId="67e2125d-ec8c-4323-9653-9824a2ad815f" providerId="ADAL" clId="{066B0731-8B54-CF43-9BDD-D2EEB9663FC5}" dt="2024-01-26T16:20:53.446" v="1130"/>
          <ac:inkMkLst>
            <pc:docMk/>
            <pc:sldMk cId="1010622222" sldId="332"/>
            <ac:inkMk id="1439" creationId="{59104ACB-3BF2-2947-FA79-EF56C2814E07}"/>
          </ac:inkMkLst>
        </pc:inkChg>
        <pc:inkChg chg="add mod">
          <ac:chgData name="Kokchun Giang" userId="67e2125d-ec8c-4323-9653-9824a2ad815f" providerId="ADAL" clId="{066B0731-8B54-CF43-9BDD-D2EEB9663FC5}" dt="2024-01-26T16:20:53.446" v="1130"/>
          <ac:inkMkLst>
            <pc:docMk/>
            <pc:sldMk cId="1010622222" sldId="332"/>
            <ac:inkMk id="1440" creationId="{9B10562C-20E0-00E3-8C11-096E1BBE1949}"/>
          </ac:inkMkLst>
        </pc:inkChg>
        <pc:inkChg chg="add mod">
          <ac:chgData name="Kokchun Giang" userId="67e2125d-ec8c-4323-9653-9824a2ad815f" providerId="ADAL" clId="{066B0731-8B54-CF43-9BDD-D2EEB9663FC5}" dt="2024-01-26T16:20:53.446" v="1130"/>
          <ac:inkMkLst>
            <pc:docMk/>
            <pc:sldMk cId="1010622222" sldId="332"/>
            <ac:inkMk id="1441" creationId="{B0B85B92-9566-148C-B823-4C192376BE34}"/>
          </ac:inkMkLst>
        </pc:inkChg>
        <pc:inkChg chg="add mod">
          <ac:chgData name="Kokchun Giang" userId="67e2125d-ec8c-4323-9653-9824a2ad815f" providerId="ADAL" clId="{066B0731-8B54-CF43-9BDD-D2EEB9663FC5}" dt="2024-01-26T16:20:53.446" v="1130"/>
          <ac:inkMkLst>
            <pc:docMk/>
            <pc:sldMk cId="1010622222" sldId="332"/>
            <ac:inkMk id="1442" creationId="{4C5C7404-205A-08DC-3D22-6702147FE062}"/>
          </ac:inkMkLst>
        </pc:inkChg>
        <pc:inkChg chg="add mod">
          <ac:chgData name="Kokchun Giang" userId="67e2125d-ec8c-4323-9653-9824a2ad815f" providerId="ADAL" clId="{066B0731-8B54-CF43-9BDD-D2EEB9663FC5}" dt="2024-01-26T16:20:53.446" v="1130"/>
          <ac:inkMkLst>
            <pc:docMk/>
            <pc:sldMk cId="1010622222" sldId="332"/>
            <ac:inkMk id="1443" creationId="{0B494520-9695-4562-28E3-AECDC1617135}"/>
          </ac:inkMkLst>
        </pc:inkChg>
        <pc:inkChg chg="add mod">
          <ac:chgData name="Kokchun Giang" userId="67e2125d-ec8c-4323-9653-9824a2ad815f" providerId="ADAL" clId="{066B0731-8B54-CF43-9BDD-D2EEB9663FC5}" dt="2024-01-26T16:20:53.446" v="1130"/>
          <ac:inkMkLst>
            <pc:docMk/>
            <pc:sldMk cId="1010622222" sldId="332"/>
            <ac:inkMk id="1444" creationId="{6C18E92C-213C-0D9D-14C8-1D7EF803733D}"/>
          </ac:inkMkLst>
        </pc:inkChg>
        <pc:inkChg chg="add mod">
          <ac:chgData name="Kokchun Giang" userId="67e2125d-ec8c-4323-9653-9824a2ad815f" providerId="ADAL" clId="{066B0731-8B54-CF43-9BDD-D2EEB9663FC5}" dt="2024-01-26T16:20:53.446" v="1130"/>
          <ac:inkMkLst>
            <pc:docMk/>
            <pc:sldMk cId="1010622222" sldId="332"/>
            <ac:inkMk id="1445" creationId="{DBA81415-2274-43D2-C04F-EB96772A8998}"/>
          </ac:inkMkLst>
        </pc:inkChg>
        <pc:inkChg chg="add mod">
          <ac:chgData name="Kokchun Giang" userId="67e2125d-ec8c-4323-9653-9824a2ad815f" providerId="ADAL" clId="{066B0731-8B54-CF43-9BDD-D2EEB9663FC5}" dt="2024-01-26T16:20:53.446" v="1130"/>
          <ac:inkMkLst>
            <pc:docMk/>
            <pc:sldMk cId="1010622222" sldId="332"/>
            <ac:inkMk id="1446" creationId="{1432D71C-0411-1844-FFE9-D55507F54BE1}"/>
          </ac:inkMkLst>
        </pc:inkChg>
        <pc:inkChg chg="add mod">
          <ac:chgData name="Kokchun Giang" userId="67e2125d-ec8c-4323-9653-9824a2ad815f" providerId="ADAL" clId="{066B0731-8B54-CF43-9BDD-D2EEB9663FC5}" dt="2024-01-26T16:20:53.446" v="1130"/>
          <ac:inkMkLst>
            <pc:docMk/>
            <pc:sldMk cId="1010622222" sldId="332"/>
            <ac:inkMk id="1447" creationId="{7DB3948F-093F-D258-DD72-859A07000782}"/>
          </ac:inkMkLst>
        </pc:inkChg>
        <pc:inkChg chg="add mod">
          <ac:chgData name="Kokchun Giang" userId="67e2125d-ec8c-4323-9653-9824a2ad815f" providerId="ADAL" clId="{066B0731-8B54-CF43-9BDD-D2EEB9663FC5}" dt="2024-01-26T16:20:53.446" v="1130"/>
          <ac:inkMkLst>
            <pc:docMk/>
            <pc:sldMk cId="1010622222" sldId="332"/>
            <ac:inkMk id="1448" creationId="{F87AE0BA-9059-15B4-81B0-805ECB71FE1C}"/>
          </ac:inkMkLst>
        </pc:inkChg>
        <pc:inkChg chg="add mod">
          <ac:chgData name="Kokchun Giang" userId="67e2125d-ec8c-4323-9653-9824a2ad815f" providerId="ADAL" clId="{066B0731-8B54-CF43-9BDD-D2EEB9663FC5}" dt="2024-01-26T16:20:53.446" v="1130"/>
          <ac:inkMkLst>
            <pc:docMk/>
            <pc:sldMk cId="1010622222" sldId="332"/>
            <ac:inkMk id="1449" creationId="{DB05EFBE-52AD-9A41-BE3F-EC44BDA46E69}"/>
          </ac:inkMkLst>
        </pc:inkChg>
        <pc:inkChg chg="add mod">
          <ac:chgData name="Kokchun Giang" userId="67e2125d-ec8c-4323-9653-9824a2ad815f" providerId="ADAL" clId="{066B0731-8B54-CF43-9BDD-D2EEB9663FC5}" dt="2024-01-26T16:20:53.446" v="1130"/>
          <ac:inkMkLst>
            <pc:docMk/>
            <pc:sldMk cId="1010622222" sldId="332"/>
            <ac:inkMk id="1451" creationId="{6CFEB5E4-5465-FB62-BAAD-51A39673084B}"/>
          </ac:inkMkLst>
        </pc:inkChg>
        <pc:inkChg chg="add mod">
          <ac:chgData name="Kokchun Giang" userId="67e2125d-ec8c-4323-9653-9824a2ad815f" providerId="ADAL" clId="{066B0731-8B54-CF43-9BDD-D2EEB9663FC5}" dt="2024-01-26T16:20:53.446" v="1130"/>
          <ac:inkMkLst>
            <pc:docMk/>
            <pc:sldMk cId="1010622222" sldId="332"/>
            <ac:inkMk id="1452" creationId="{90D9419C-ECCB-8813-0099-6FFCD86FB322}"/>
          </ac:inkMkLst>
        </pc:inkChg>
        <pc:inkChg chg="add mod">
          <ac:chgData name="Kokchun Giang" userId="67e2125d-ec8c-4323-9653-9824a2ad815f" providerId="ADAL" clId="{066B0731-8B54-CF43-9BDD-D2EEB9663FC5}" dt="2024-01-26T16:20:53.446" v="1130"/>
          <ac:inkMkLst>
            <pc:docMk/>
            <pc:sldMk cId="1010622222" sldId="332"/>
            <ac:inkMk id="1453" creationId="{EAB3DEA4-A2A1-D6BE-6C3C-660A6E678CBD}"/>
          </ac:inkMkLst>
        </pc:inkChg>
        <pc:inkChg chg="add mod">
          <ac:chgData name="Kokchun Giang" userId="67e2125d-ec8c-4323-9653-9824a2ad815f" providerId="ADAL" clId="{066B0731-8B54-CF43-9BDD-D2EEB9663FC5}" dt="2024-01-26T16:20:53.446" v="1130"/>
          <ac:inkMkLst>
            <pc:docMk/>
            <pc:sldMk cId="1010622222" sldId="332"/>
            <ac:inkMk id="1454" creationId="{3BA7EBDA-39B4-46A8-3265-F62A1FB58276}"/>
          </ac:inkMkLst>
        </pc:inkChg>
        <pc:inkChg chg="add mod">
          <ac:chgData name="Kokchun Giang" userId="67e2125d-ec8c-4323-9653-9824a2ad815f" providerId="ADAL" clId="{066B0731-8B54-CF43-9BDD-D2EEB9663FC5}" dt="2024-01-26T16:20:53.446" v="1130"/>
          <ac:inkMkLst>
            <pc:docMk/>
            <pc:sldMk cId="1010622222" sldId="332"/>
            <ac:inkMk id="1455" creationId="{E55AEF5A-F2E3-CFF8-032B-825ED28CDDE2}"/>
          </ac:inkMkLst>
        </pc:inkChg>
        <pc:inkChg chg="add mod">
          <ac:chgData name="Kokchun Giang" userId="67e2125d-ec8c-4323-9653-9824a2ad815f" providerId="ADAL" clId="{066B0731-8B54-CF43-9BDD-D2EEB9663FC5}" dt="2024-01-26T16:20:53.446" v="1130"/>
          <ac:inkMkLst>
            <pc:docMk/>
            <pc:sldMk cId="1010622222" sldId="332"/>
            <ac:inkMk id="1456" creationId="{4A55C764-00F4-D783-6E31-3C76F0213E3D}"/>
          </ac:inkMkLst>
        </pc:inkChg>
        <pc:inkChg chg="add mod">
          <ac:chgData name="Kokchun Giang" userId="67e2125d-ec8c-4323-9653-9824a2ad815f" providerId="ADAL" clId="{066B0731-8B54-CF43-9BDD-D2EEB9663FC5}" dt="2024-01-26T16:20:53.446" v="1130"/>
          <ac:inkMkLst>
            <pc:docMk/>
            <pc:sldMk cId="1010622222" sldId="332"/>
            <ac:inkMk id="1457" creationId="{3F7C4EB5-5162-8573-3015-400C486D61B1}"/>
          </ac:inkMkLst>
        </pc:inkChg>
        <pc:inkChg chg="add mod">
          <ac:chgData name="Kokchun Giang" userId="67e2125d-ec8c-4323-9653-9824a2ad815f" providerId="ADAL" clId="{066B0731-8B54-CF43-9BDD-D2EEB9663FC5}" dt="2024-01-26T16:20:53.446" v="1130"/>
          <ac:inkMkLst>
            <pc:docMk/>
            <pc:sldMk cId="1010622222" sldId="332"/>
            <ac:inkMk id="1458" creationId="{9808901B-8C9C-92DB-302A-6F504F51DBAB}"/>
          </ac:inkMkLst>
        </pc:inkChg>
        <pc:inkChg chg="add mod">
          <ac:chgData name="Kokchun Giang" userId="67e2125d-ec8c-4323-9653-9824a2ad815f" providerId="ADAL" clId="{066B0731-8B54-CF43-9BDD-D2EEB9663FC5}" dt="2024-01-26T16:20:53.446" v="1130"/>
          <ac:inkMkLst>
            <pc:docMk/>
            <pc:sldMk cId="1010622222" sldId="332"/>
            <ac:inkMk id="1459" creationId="{91ECA893-7708-1353-ACFC-BF58019932E3}"/>
          </ac:inkMkLst>
        </pc:inkChg>
        <pc:inkChg chg="add mod">
          <ac:chgData name="Kokchun Giang" userId="67e2125d-ec8c-4323-9653-9824a2ad815f" providerId="ADAL" clId="{066B0731-8B54-CF43-9BDD-D2EEB9663FC5}" dt="2024-01-27T12:43:01.007" v="3040" actId="164"/>
          <ac:inkMkLst>
            <pc:docMk/>
            <pc:sldMk cId="1010622222" sldId="332"/>
            <ac:inkMk id="1461" creationId="{CB76FE4B-1AAF-CF05-DD2E-8A8831CA51FE}"/>
          </ac:inkMkLst>
        </pc:inkChg>
        <pc:inkChg chg="add mod">
          <ac:chgData name="Kokchun Giang" userId="67e2125d-ec8c-4323-9653-9824a2ad815f" providerId="ADAL" clId="{066B0731-8B54-CF43-9BDD-D2EEB9663FC5}" dt="2024-01-27T12:43:01.007" v="3040" actId="164"/>
          <ac:inkMkLst>
            <pc:docMk/>
            <pc:sldMk cId="1010622222" sldId="332"/>
            <ac:inkMk id="1462" creationId="{DFE90BA4-5CF0-AE8B-5D8C-B1D1888E8B4E}"/>
          </ac:inkMkLst>
        </pc:inkChg>
        <pc:inkChg chg="add mod">
          <ac:chgData name="Kokchun Giang" userId="67e2125d-ec8c-4323-9653-9824a2ad815f" providerId="ADAL" clId="{066B0731-8B54-CF43-9BDD-D2EEB9663FC5}" dt="2024-01-27T12:43:01.007" v="3040" actId="164"/>
          <ac:inkMkLst>
            <pc:docMk/>
            <pc:sldMk cId="1010622222" sldId="332"/>
            <ac:inkMk id="1463" creationId="{FA382AAE-D1D1-8397-1420-2812AB650B7B}"/>
          </ac:inkMkLst>
        </pc:inkChg>
        <pc:inkChg chg="add mod">
          <ac:chgData name="Kokchun Giang" userId="67e2125d-ec8c-4323-9653-9824a2ad815f" providerId="ADAL" clId="{066B0731-8B54-CF43-9BDD-D2EEB9663FC5}" dt="2024-01-27T12:43:01.007" v="3040" actId="164"/>
          <ac:inkMkLst>
            <pc:docMk/>
            <pc:sldMk cId="1010622222" sldId="332"/>
            <ac:inkMk id="1464" creationId="{DB21824C-B9E2-3B72-046E-90EC21D7627C}"/>
          </ac:inkMkLst>
        </pc:inkChg>
        <pc:inkChg chg="add mod">
          <ac:chgData name="Kokchun Giang" userId="67e2125d-ec8c-4323-9653-9824a2ad815f" providerId="ADAL" clId="{066B0731-8B54-CF43-9BDD-D2EEB9663FC5}" dt="2024-01-27T12:43:01.007" v="3040" actId="164"/>
          <ac:inkMkLst>
            <pc:docMk/>
            <pc:sldMk cId="1010622222" sldId="332"/>
            <ac:inkMk id="1465" creationId="{AB5B0A2E-E833-29DD-7FB8-C453A6518978}"/>
          </ac:inkMkLst>
        </pc:inkChg>
        <pc:inkChg chg="add mod">
          <ac:chgData name="Kokchun Giang" userId="67e2125d-ec8c-4323-9653-9824a2ad815f" providerId="ADAL" clId="{066B0731-8B54-CF43-9BDD-D2EEB9663FC5}" dt="2024-01-27T12:43:01.007" v="3040" actId="164"/>
          <ac:inkMkLst>
            <pc:docMk/>
            <pc:sldMk cId="1010622222" sldId="332"/>
            <ac:inkMk id="1466" creationId="{AB4A5EBB-A0A6-9C32-1F77-33BDAC47BEC4}"/>
          </ac:inkMkLst>
        </pc:inkChg>
        <pc:inkChg chg="add mod">
          <ac:chgData name="Kokchun Giang" userId="67e2125d-ec8c-4323-9653-9824a2ad815f" providerId="ADAL" clId="{066B0731-8B54-CF43-9BDD-D2EEB9663FC5}" dt="2024-01-27T12:43:01.007" v="3040" actId="164"/>
          <ac:inkMkLst>
            <pc:docMk/>
            <pc:sldMk cId="1010622222" sldId="332"/>
            <ac:inkMk id="1469" creationId="{8A20D002-8F4C-F0A2-54F3-503DBEED0EC9}"/>
          </ac:inkMkLst>
        </pc:inkChg>
        <pc:inkChg chg="add mod">
          <ac:chgData name="Kokchun Giang" userId="67e2125d-ec8c-4323-9653-9824a2ad815f" providerId="ADAL" clId="{066B0731-8B54-CF43-9BDD-D2EEB9663FC5}" dt="2024-01-27T12:43:01.007" v="3040" actId="164"/>
          <ac:inkMkLst>
            <pc:docMk/>
            <pc:sldMk cId="1010622222" sldId="332"/>
            <ac:inkMk id="1470" creationId="{3F579FE6-93A9-0EE0-C6AE-20125BB76BFB}"/>
          </ac:inkMkLst>
        </pc:inkChg>
        <pc:inkChg chg="add mod">
          <ac:chgData name="Kokchun Giang" userId="67e2125d-ec8c-4323-9653-9824a2ad815f" providerId="ADAL" clId="{066B0731-8B54-CF43-9BDD-D2EEB9663FC5}" dt="2024-01-27T12:43:01.007" v="3040" actId="164"/>
          <ac:inkMkLst>
            <pc:docMk/>
            <pc:sldMk cId="1010622222" sldId="332"/>
            <ac:inkMk id="1471" creationId="{37D36673-F5CE-DAB1-2FE5-3C641E51F99A}"/>
          </ac:inkMkLst>
        </pc:inkChg>
        <pc:inkChg chg="add mod">
          <ac:chgData name="Kokchun Giang" userId="67e2125d-ec8c-4323-9653-9824a2ad815f" providerId="ADAL" clId="{066B0731-8B54-CF43-9BDD-D2EEB9663FC5}" dt="2024-01-27T12:43:07.554" v="3041" actId="164"/>
          <ac:inkMkLst>
            <pc:docMk/>
            <pc:sldMk cId="1010622222" sldId="332"/>
            <ac:inkMk id="1473" creationId="{141B4117-0308-9ABE-FEBD-444026578156}"/>
          </ac:inkMkLst>
        </pc:inkChg>
        <pc:inkChg chg="add mod">
          <ac:chgData name="Kokchun Giang" userId="67e2125d-ec8c-4323-9653-9824a2ad815f" providerId="ADAL" clId="{066B0731-8B54-CF43-9BDD-D2EEB9663FC5}" dt="2024-01-27T12:43:07.554" v="3041" actId="164"/>
          <ac:inkMkLst>
            <pc:docMk/>
            <pc:sldMk cId="1010622222" sldId="332"/>
            <ac:inkMk id="1474" creationId="{9C91B54D-9CD1-FA88-7BED-9C3F27ED673E}"/>
          </ac:inkMkLst>
        </pc:inkChg>
        <pc:inkChg chg="add mod">
          <ac:chgData name="Kokchun Giang" userId="67e2125d-ec8c-4323-9653-9824a2ad815f" providerId="ADAL" clId="{066B0731-8B54-CF43-9BDD-D2EEB9663FC5}" dt="2024-01-27T12:43:07.554" v="3041" actId="164"/>
          <ac:inkMkLst>
            <pc:docMk/>
            <pc:sldMk cId="1010622222" sldId="332"/>
            <ac:inkMk id="1475" creationId="{D2CB9A6C-DA50-1ACA-44A2-C60C332DE11A}"/>
          </ac:inkMkLst>
        </pc:inkChg>
        <pc:inkChg chg="add mod">
          <ac:chgData name="Kokchun Giang" userId="67e2125d-ec8c-4323-9653-9824a2ad815f" providerId="ADAL" clId="{066B0731-8B54-CF43-9BDD-D2EEB9663FC5}" dt="2024-01-27T12:43:07.554" v="3041" actId="164"/>
          <ac:inkMkLst>
            <pc:docMk/>
            <pc:sldMk cId="1010622222" sldId="332"/>
            <ac:inkMk id="1476" creationId="{51792A69-1F2F-EE7A-BE34-51B671478284}"/>
          </ac:inkMkLst>
        </pc:inkChg>
        <pc:inkChg chg="add mod">
          <ac:chgData name="Kokchun Giang" userId="67e2125d-ec8c-4323-9653-9824a2ad815f" providerId="ADAL" clId="{066B0731-8B54-CF43-9BDD-D2EEB9663FC5}" dt="2024-01-27T12:43:07.554" v="3041" actId="164"/>
          <ac:inkMkLst>
            <pc:docMk/>
            <pc:sldMk cId="1010622222" sldId="332"/>
            <ac:inkMk id="1477" creationId="{F0C53643-A800-5BA7-0724-7DAE8BF99F85}"/>
          </ac:inkMkLst>
        </pc:inkChg>
        <pc:inkChg chg="add mod">
          <ac:chgData name="Kokchun Giang" userId="67e2125d-ec8c-4323-9653-9824a2ad815f" providerId="ADAL" clId="{066B0731-8B54-CF43-9BDD-D2EEB9663FC5}" dt="2024-01-27T12:43:07.554" v="3041" actId="164"/>
          <ac:inkMkLst>
            <pc:docMk/>
            <pc:sldMk cId="1010622222" sldId="332"/>
            <ac:inkMk id="1478" creationId="{63C06FC7-2B46-58C0-795E-459008F67999}"/>
          </ac:inkMkLst>
        </pc:inkChg>
        <pc:inkChg chg="add mod">
          <ac:chgData name="Kokchun Giang" userId="67e2125d-ec8c-4323-9653-9824a2ad815f" providerId="ADAL" clId="{066B0731-8B54-CF43-9BDD-D2EEB9663FC5}" dt="2024-01-27T12:43:07.554" v="3041" actId="164"/>
          <ac:inkMkLst>
            <pc:docMk/>
            <pc:sldMk cId="1010622222" sldId="332"/>
            <ac:inkMk id="1479" creationId="{5A5FC3A8-21E9-666A-5623-AF285E878BB4}"/>
          </ac:inkMkLst>
        </pc:inkChg>
        <pc:inkChg chg="add mod">
          <ac:chgData name="Kokchun Giang" userId="67e2125d-ec8c-4323-9653-9824a2ad815f" providerId="ADAL" clId="{066B0731-8B54-CF43-9BDD-D2EEB9663FC5}" dt="2024-01-27T12:43:07.554" v="3041" actId="164"/>
          <ac:inkMkLst>
            <pc:docMk/>
            <pc:sldMk cId="1010622222" sldId="332"/>
            <ac:inkMk id="1480" creationId="{020CFF21-8B61-756A-C6CE-89C47D42B862}"/>
          </ac:inkMkLst>
        </pc:inkChg>
        <pc:inkChg chg="add mod">
          <ac:chgData name="Kokchun Giang" userId="67e2125d-ec8c-4323-9653-9824a2ad815f" providerId="ADAL" clId="{066B0731-8B54-CF43-9BDD-D2EEB9663FC5}" dt="2024-01-27T12:43:07.554" v="3041" actId="164"/>
          <ac:inkMkLst>
            <pc:docMk/>
            <pc:sldMk cId="1010622222" sldId="332"/>
            <ac:inkMk id="1481" creationId="{23BC602B-7802-CF0B-1A8E-7A6B6BACED78}"/>
          </ac:inkMkLst>
        </pc:inkChg>
        <pc:inkChg chg="add mod">
          <ac:chgData name="Kokchun Giang" userId="67e2125d-ec8c-4323-9653-9824a2ad815f" providerId="ADAL" clId="{066B0731-8B54-CF43-9BDD-D2EEB9663FC5}" dt="2024-01-27T12:43:07.554" v="3041" actId="164"/>
          <ac:inkMkLst>
            <pc:docMk/>
            <pc:sldMk cId="1010622222" sldId="332"/>
            <ac:inkMk id="1482" creationId="{F28A711C-16F2-2B91-D195-0A6DDABC6B14}"/>
          </ac:inkMkLst>
        </pc:inkChg>
        <pc:inkChg chg="add mod">
          <ac:chgData name="Kokchun Giang" userId="67e2125d-ec8c-4323-9653-9824a2ad815f" providerId="ADAL" clId="{066B0731-8B54-CF43-9BDD-D2EEB9663FC5}" dt="2024-01-27T12:43:01.007" v="3040" actId="164"/>
          <ac:inkMkLst>
            <pc:docMk/>
            <pc:sldMk cId="1010622222" sldId="332"/>
            <ac:inkMk id="1483" creationId="{CFCD9DDE-26B6-8862-A9AB-B7327B9F49CB}"/>
          </ac:inkMkLst>
        </pc:inkChg>
        <pc:inkChg chg="add mod">
          <ac:chgData name="Kokchun Giang" userId="67e2125d-ec8c-4323-9653-9824a2ad815f" providerId="ADAL" clId="{066B0731-8B54-CF43-9BDD-D2EEB9663FC5}" dt="2024-01-27T12:43:01.007" v="3040" actId="164"/>
          <ac:inkMkLst>
            <pc:docMk/>
            <pc:sldMk cId="1010622222" sldId="332"/>
            <ac:inkMk id="1485" creationId="{1C82DAF4-6304-35EF-D5F9-F716A62E71EB}"/>
          </ac:inkMkLst>
        </pc:inkChg>
        <pc:inkChg chg="add mod">
          <ac:chgData name="Kokchun Giang" userId="67e2125d-ec8c-4323-9653-9824a2ad815f" providerId="ADAL" clId="{066B0731-8B54-CF43-9BDD-D2EEB9663FC5}" dt="2024-01-27T12:43:01.007" v="3040" actId="164"/>
          <ac:inkMkLst>
            <pc:docMk/>
            <pc:sldMk cId="1010622222" sldId="332"/>
            <ac:inkMk id="1487" creationId="{CBC63A62-4C16-889F-D4D8-96CC86479D26}"/>
          </ac:inkMkLst>
        </pc:inkChg>
        <pc:inkChg chg="add mod">
          <ac:chgData name="Kokchun Giang" userId="67e2125d-ec8c-4323-9653-9824a2ad815f" providerId="ADAL" clId="{066B0731-8B54-CF43-9BDD-D2EEB9663FC5}" dt="2024-01-27T12:43:16.407" v="3042" actId="164"/>
          <ac:inkMkLst>
            <pc:docMk/>
            <pc:sldMk cId="1010622222" sldId="332"/>
            <ac:inkMk id="1489" creationId="{A95C11BD-9063-8110-3DF9-B3179757C816}"/>
          </ac:inkMkLst>
        </pc:inkChg>
        <pc:inkChg chg="add del mod">
          <ac:chgData name="Kokchun Giang" userId="67e2125d-ec8c-4323-9653-9824a2ad815f" providerId="ADAL" clId="{066B0731-8B54-CF43-9BDD-D2EEB9663FC5}" dt="2024-01-26T16:21:28.602" v="1162"/>
          <ac:inkMkLst>
            <pc:docMk/>
            <pc:sldMk cId="1010622222" sldId="332"/>
            <ac:inkMk id="1490" creationId="{DBA5C36D-C26E-760D-2AD3-9AE4332C690A}"/>
          </ac:inkMkLst>
        </pc:inkChg>
        <pc:inkChg chg="add mod">
          <ac:chgData name="Kokchun Giang" userId="67e2125d-ec8c-4323-9653-9824a2ad815f" providerId="ADAL" clId="{066B0731-8B54-CF43-9BDD-D2EEB9663FC5}" dt="2024-01-26T16:22:29.826" v="1245"/>
          <ac:inkMkLst>
            <pc:docMk/>
            <pc:sldMk cId="1010622222" sldId="332"/>
            <ac:inkMk id="1492" creationId="{4F2B80F2-23E8-5367-FFC9-222F2F5D3B41}"/>
          </ac:inkMkLst>
        </pc:inkChg>
        <pc:inkChg chg="add mod">
          <ac:chgData name="Kokchun Giang" userId="67e2125d-ec8c-4323-9653-9824a2ad815f" providerId="ADAL" clId="{066B0731-8B54-CF43-9BDD-D2EEB9663FC5}" dt="2024-01-26T16:22:29.826" v="1245"/>
          <ac:inkMkLst>
            <pc:docMk/>
            <pc:sldMk cId="1010622222" sldId="332"/>
            <ac:inkMk id="1493" creationId="{F26340B0-A96F-4D47-7AB6-BB441823C333}"/>
          </ac:inkMkLst>
        </pc:inkChg>
        <pc:inkChg chg="add mod">
          <ac:chgData name="Kokchun Giang" userId="67e2125d-ec8c-4323-9653-9824a2ad815f" providerId="ADAL" clId="{066B0731-8B54-CF43-9BDD-D2EEB9663FC5}" dt="2024-01-26T16:22:29.826" v="1245"/>
          <ac:inkMkLst>
            <pc:docMk/>
            <pc:sldMk cId="1010622222" sldId="332"/>
            <ac:inkMk id="1494" creationId="{7206BEC5-E925-7C11-E355-44DE81E39F34}"/>
          </ac:inkMkLst>
        </pc:inkChg>
        <pc:inkChg chg="add mod">
          <ac:chgData name="Kokchun Giang" userId="67e2125d-ec8c-4323-9653-9824a2ad815f" providerId="ADAL" clId="{066B0731-8B54-CF43-9BDD-D2EEB9663FC5}" dt="2024-01-26T16:22:29.826" v="1245"/>
          <ac:inkMkLst>
            <pc:docMk/>
            <pc:sldMk cId="1010622222" sldId="332"/>
            <ac:inkMk id="1495" creationId="{890713EB-9D47-CF81-B8AE-CA7A6205CAAF}"/>
          </ac:inkMkLst>
        </pc:inkChg>
        <pc:inkChg chg="add mod">
          <ac:chgData name="Kokchun Giang" userId="67e2125d-ec8c-4323-9653-9824a2ad815f" providerId="ADAL" clId="{066B0731-8B54-CF43-9BDD-D2EEB9663FC5}" dt="2024-01-26T16:22:29.826" v="1245"/>
          <ac:inkMkLst>
            <pc:docMk/>
            <pc:sldMk cId="1010622222" sldId="332"/>
            <ac:inkMk id="1497" creationId="{B2EA0C9C-4964-7410-F23F-892A7A42C470}"/>
          </ac:inkMkLst>
        </pc:inkChg>
        <pc:inkChg chg="add mod">
          <ac:chgData name="Kokchun Giang" userId="67e2125d-ec8c-4323-9653-9824a2ad815f" providerId="ADAL" clId="{066B0731-8B54-CF43-9BDD-D2EEB9663FC5}" dt="2024-01-26T16:22:29.826" v="1245"/>
          <ac:inkMkLst>
            <pc:docMk/>
            <pc:sldMk cId="1010622222" sldId="332"/>
            <ac:inkMk id="1498" creationId="{A6D52FC8-B2FC-1BE5-22DD-C05A65AD3BDC}"/>
          </ac:inkMkLst>
        </pc:inkChg>
        <pc:inkChg chg="add mod">
          <ac:chgData name="Kokchun Giang" userId="67e2125d-ec8c-4323-9653-9824a2ad815f" providerId="ADAL" clId="{066B0731-8B54-CF43-9BDD-D2EEB9663FC5}" dt="2024-01-26T16:22:29.826" v="1245"/>
          <ac:inkMkLst>
            <pc:docMk/>
            <pc:sldMk cId="1010622222" sldId="332"/>
            <ac:inkMk id="1499" creationId="{3ECE9179-8414-9962-81ED-F4D0B44F8398}"/>
          </ac:inkMkLst>
        </pc:inkChg>
        <pc:inkChg chg="add mod">
          <ac:chgData name="Kokchun Giang" userId="67e2125d-ec8c-4323-9653-9824a2ad815f" providerId="ADAL" clId="{066B0731-8B54-CF43-9BDD-D2EEB9663FC5}" dt="2024-01-26T16:22:29.826" v="1245"/>
          <ac:inkMkLst>
            <pc:docMk/>
            <pc:sldMk cId="1010622222" sldId="332"/>
            <ac:inkMk id="1500" creationId="{3A4038EF-1D44-67D6-68C6-CC6470C4748C}"/>
          </ac:inkMkLst>
        </pc:inkChg>
        <pc:inkChg chg="add mod">
          <ac:chgData name="Kokchun Giang" userId="67e2125d-ec8c-4323-9653-9824a2ad815f" providerId="ADAL" clId="{066B0731-8B54-CF43-9BDD-D2EEB9663FC5}" dt="2024-01-26T16:22:29.826" v="1245"/>
          <ac:inkMkLst>
            <pc:docMk/>
            <pc:sldMk cId="1010622222" sldId="332"/>
            <ac:inkMk id="1501" creationId="{93CDA01A-AE07-F04E-EE46-DBCA75B9E915}"/>
          </ac:inkMkLst>
        </pc:inkChg>
        <pc:inkChg chg="add mod">
          <ac:chgData name="Kokchun Giang" userId="67e2125d-ec8c-4323-9653-9824a2ad815f" providerId="ADAL" clId="{066B0731-8B54-CF43-9BDD-D2EEB9663FC5}" dt="2024-01-26T16:22:29.826" v="1245"/>
          <ac:inkMkLst>
            <pc:docMk/>
            <pc:sldMk cId="1010622222" sldId="332"/>
            <ac:inkMk id="1502" creationId="{C85F651C-9F97-E8BB-E89E-954FD1FEFD7D}"/>
          </ac:inkMkLst>
        </pc:inkChg>
        <pc:inkChg chg="add mod">
          <ac:chgData name="Kokchun Giang" userId="67e2125d-ec8c-4323-9653-9824a2ad815f" providerId="ADAL" clId="{066B0731-8B54-CF43-9BDD-D2EEB9663FC5}" dt="2024-01-26T16:22:29.826" v="1245"/>
          <ac:inkMkLst>
            <pc:docMk/>
            <pc:sldMk cId="1010622222" sldId="332"/>
            <ac:inkMk id="1503" creationId="{C0C21544-FBFE-DCFD-87EC-D085CE22B867}"/>
          </ac:inkMkLst>
        </pc:inkChg>
        <pc:inkChg chg="add mod">
          <ac:chgData name="Kokchun Giang" userId="67e2125d-ec8c-4323-9653-9824a2ad815f" providerId="ADAL" clId="{066B0731-8B54-CF43-9BDD-D2EEB9663FC5}" dt="2024-01-26T16:22:29.826" v="1245"/>
          <ac:inkMkLst>
            <pc:docMk/>
            <pc:sldMk cId="1010622222" sldId="332"/>
            <ac:inkMk id="1504" creationId="{9C0D8527-36A4-5896-1478-CCAAA2FD4F6A}"/>
          </ac:inkMkLst>
        </pc:inkChg>
        <pc:inkChg chg="add mod">
          <ac:chgData name="Kokchun Giang" userId="67e2125d-ec8c-4323-9653-9824a2ad815f" providerId="ADAL" clId="{066B0731-8B54-CF43-9BDD-D2EEB9663FC5}" dt="2024-01-26T16:22:29.826" v="1245"/>
          <ac:inkMkLst>
            <pc:docMk/>
            <pc:sldMk cId="1010622222" sldId="332"/>
            <ac:inkMk id="1506" creationId="{07464BA6-515C-557F-D3AD-F07BE7ECC875}"/>
          </ac:inkMkLst>
        </pc:inkChg>
        <pc:inkChg chg="add mod">
          <ac:chgData name="Kokchun Giang" userId="67e2125d-ec8c-4323-9653-9824a2ad815f" providerId="ADAL" clId="{066B0731-8B54-CF43-9BDD-D2EEB9663FC5}" dt="2024-01-26T16:22:29.826" v="1245"/>
          <ac:inkMkLst>
            <pc:docMk/>
            <pc:sldMk cId="1010622222" sldId="332"/>
            <ac:inkMk id="1507" creationId="{2C393D9F-AA65-E94A-D8F7-DB8536DBD331}"/>
          </ac:inkMkLst>
        </pc:inkChg>
        <pc:inkChg chg="add mod">
          <ac:chgData name="Kokchun Giang" userId="67e2125d-ec8c-4323-9653-9824a2ad815f" providerId="ADAL" clId="{066B0731-8B54-CF43-9BDD-D2EEB9663FC5}" dt="2024-01-26T16:22:29.826" v="1245"/>
          <ac:inkMkLst>
            <pc:docMk/>
            <pc:sldMk cId="1010622222" sldId="332"/>
            <ac:inkMk id="1508" creationId="{22EB3E45-A8F1-EBAF-D939-2911C74793A0}"/>
          </ac:inkMkLst>
        </pc:inkChg>
        <pc:inkChg chg="add mod">
          <ac:chgData name="Kokchun Giang" userId="67e2125d-ec8c-4323-9653-9824a2ad815f" providerId="ADAL" clId="{066B0731-8B54-CF43-9BDD-D2EEB9663FC5}" dt="2024-01-26T16:22:29.826" v="1245"/>
          <ac:inkMkLst>
            <pc:docMk/>
            <pc:sldMk cId="1010622222" sldId="332"/>
            <ac:inkMk id="1509" creationId="{1D3987E2-F36E-699C-279A-5091A3B9497B}"/>
          </ac:inkMkLst>
        </pc:inkChg>
        <pc:inkChg chg="add mod">
          <ac:chgData name="Kokchun Giang" userId="67e2125d-ec8c-4323-9653-9824a2ad815f" providerId="ADAL" clId="{066B0731-8B54-CF43-9BDD-D2EEB9663FC5}" dt="2024-01-26T16:22:29.826" v="1245"/>
          <ac:inkMkLst>
            <pc:docMk/>
            <pc:sldMk cId="1010622222" sldId="332"/>
            <ac:inkMk id="1510" creationId="{66F5CABF-F018-A3FD-F592-175851C659F5}"/>
          </ac:inkMkLst>
        </pc:inkChg>
        <pc:inkChg chg="add mod">
          <ac:chgData name="Kokchun Giang" userId="67e2125d-ec8c-4323-9653-9824a2ad815f" providerId="ADAL" clId="{066B0731-8B54-CF43-9BDD-D2EEB9663FC5}" dt="2024-01-26T16:22:29.826" v="1245"/>
          <ac:inkMkLst>
            <pc:docMk/>
            <pc:sldMk cId="1010622222" sldId="332"/>
            <ac:inkMk id="1511" creationId="{A78AF38B-5E29-CCD5-E2AF-5E16EBCE567E}"/>
          </ac:inkMkLst>
        </pc:inkChg>
        <pc:inkChg chg="add mod">
          <ac:chgData name="Kokchun Giang" userId="67e2125d-ec8c-4323-9653-9824a2ad815f" providerId="ADAL" clId="{066B0731-8B54-CF43-9BDD-D2EEB9663FC5}" dt="2024-01-26T16:22:29.826" v="1245"/>
          <ac:inkMkLst>
            <pc:docMk/>
            <pc:sldMk cId="1010622222" sldId="332"/>
            <ac:inkMk id="1512" creationId="{E60C9C37-4E2E-9DE6-419B-D33B886F1B01}"/>
          </ac:inkMkLst>
        </pc:inkChg>
        <pc:inkChg chg="add mod">
          <ac:chgData name="Kokchun Giang" userId="67e2125d-ec8c-4323-9653-9824a2ad815f" providerId="ADAL" clId="{066B0731-8B54-CF43-9BDD-D2EEB9663FC5}" dt="2024-01-26T16:22:29.826" v="1245"/>
          <ac:inkMkLst>
            <pc:docMk/>
            <pc:sldMk cId="1010622222" sldId="332"/>
            <ac:inkMk id="1513" creationId="{03A823E2-334C-E99E-EC81-5E35AD4F8C8F}"/>
          </ac:inkMkLst>
        </pc:inkChg>
        <pc:inkChg chg="add mod">
          <ac:chgData name="Kokchun Giang" userId="67e2125d-ec8c-4323-9653-9824a2ad815f" providerId="ADAL" clId="{066B0731-8B54-CF43-9BDD-D2EEB9663FC5}" dt="2024-01-26T16:22:29.826" v="1245"/>
          <ac:inkMkLst>
            <pc:docMk/>
            <pc:sldMk cId="1010622222" sldId="332"/>
            <ac:inkMk id="1515" creationId="{4AB503F3-042E-3982-4281-617D6D5E4515}"/>
          </ac:inkMkLst>
        </pc:inkChg>
        <pc:inkChg chg="add mod">
          <ac:chgData name="Kokchun Giang" userId="67e2125d-ec8c-4323-9653-9824a2ad815f" providerId="ADAL" clId="{066B0731-8B54-CF43-9BDD-D2EEB9663FC5}" dt="2024-01-26T16:22:29.826" v="1245"/>
          <ac:inkMkLst>
            <pc:docMk/>
            <pc:sldMk cId="1010622222" sldId="332"/>
            <ac:inkMk id="1516" creationId="{3A914772-BC83-4897-6C40-8E257624B7DC}"/>
          </ac:inkMkLst>
        </pc:inkChg>
        <pc:inkChg chg="add mod">
          <ac:chgData name="Kokchun Giang" userId="67e2125d-ec8c-4323-9653-9824a2ad815f" providerId="ADAL" clId="{066B0731-8B54-CF43-9BDD-D2EEB9663FC5}" dt="2024-01-26T16:22:29.826" v="1245"/>
          <ac:inkMkLst>
            <pc:docMk/>
            <pc:sldMk cId="1010622222" sldId="332"/>
            <ac:inkMk id="1518" creationId="{B4277548-FAA8-05D3-1E62-E026C563B01F}"/>
          </ac:inkMkLst>
        </pc:inkChg>
        <pc:inkChg chg="add mod">
          <ac:chgData name="Kokchun Giang" userId="67e2125d-ec8c-4323-9653-9824a2ad815f" providerId="ADAL" clId="{066B0731-8B54-CF43-9BDD-D2EEB9663FC5}" dt="2024-01-26T16:22:29.826" v="1245"/>
          <ac:inkMkLst>
            <pc:docMk/>
            <pc:sldMk cId="1010622222" sldId="332"/>
            <ac:inkMk id="1519" creationId="{19C40651-6AC6-E534-6AC6-1260EE5A671E}"/>
          </ac:inkMkLst>
        </pc:inkChg>
        <pc:inkChg chg="add mod">
          <ac:chgData name="Kokchun Giang" userId="67e2125d-ec8c-4323-9653-9824a2ad815f" providerId="ADAL" clId="{066B0731-8B54-CF43-9BDD-D2EEB9663FC5}" dt="2024-01-26T16:22:29.826" v="1245"/>
          <ac:inkMkLst>
            <pc:docMk/>
            <pc:sldMk cId="1010622222" sldId="332"/>
            <ac:inkMk id="1520" creationId="{D4D19980-718F-4B30-FB03-B6EA5F94C90E}"/>
          </ac:inkMkLst>
        </pc:inkChg>
        <pc:inkChg chg="add mod">
          <ac:chgData name="Kokchun Giang" userId="67e2125d-ec8c-4323-9653-9824a2ad815f" providerId="ADAL" clId="{066B0731-8B54-CF43-9BDD-D2EEB9663FC5}" dt="2024-01-26T16:22:29.826" v="1245"/>
          <ac:inkMkLst>
            <pc:docMk/>
            <pc:sldMk cId="1010622222" sldId="332"/>
            <ac:inkMk id="1521" creationId="{04FAB216-40AB-E5D8-8E00-43BDFA218AA4}"/>
          </ac:inkMkLst>
        </pc:inkChg>
        <pc:inkChg chg="add mod">
          <ac:chgData name="Kokchun Giang" userId="67e2125d-ec8c-4323-9653-9824a2ad815f" providerId="ADAL" clId="{066B0731-8B54-CF43-9BDD-D2EEB9663FC5}" dt="2024-01-26T16:22:29.826" v="1245"/>
          <ac:inkMkLst>
            <pc:docMk/>
            <pc:sldMk cId="1010622222" sldId="332"/>
            <ac:inkMk id="1522" creationId="{B5FF1455-8421-22F0-56A1-4B370D88D056}"/>
          </ac:inkMkLst>
        </pc:inkChg>
        <pc:inkChg chg="add mod">
          <ac:chgData name="Kokchun Giang" userId="67e2125d-ec8c-4323-9653-9824a2ad815f" providerId="ADAL" clId="{066B0731-8B54-CF43-9BDD-D2EEB9663FC5}" dt="2024-01-26T16:22:29.826" v="1245"/>
          <ac:inkMkLst>
            <pc:docMk/>
            <pc:sldMk cId="1010622222" sldId="332"/>
            <ac:inkMk id="1523" creationId="{6462CDA4-523F-2433-771C-1C9876D20B99}"/>
          </ac:inkMkLst>
        </pc:inkChg>
        <pc:inkChg chg="add mod">
          <ac:chgData name="Kokchun Giang" userId="67e2125d-ec8c-4323-9653-9824a2ad815f" providerId="ADAL" clId="{066B0731-8B54-CF43-9BDD-D2EEB9663FC5}" dt="2024-01-26T16:22:29.826" v="1245"/>
          <ac:inkMkLst>
            <pc:docMk/>
            <pc:sldMk cId="1010622222" sldId="332"/>
            <ac:inkMk id="1525" creationId="{1F0ABBEC-F1E2-196B-D539-C67E195F4646}"/>
          </ac:inkMkLst>
        </pc:inkChg>
        <pc:inkChg chg="add mod">
          <ac:chgData name="Kokchun Giang" userId="67e2125d-ec8c-4323-9653-9824a2ad815f" providerId="ADAL" clId="{066B0731-8B54-CF43-9BDD-D2EEB9663FC5}" dt="2024-01-26T16:22:29.826" v="1245"/>
          <ac:inkMkLst>
            <pc:docMk/>
            <pc:sldMk cId="1010622222" sldId="332"/>
            <ac:inkMk id="1527" creationId="{6AA3A2B7-E183-2DA9-2C7A-B698B6AE86DD}"/>
          </ac:inkMkLst>
        </pc:inkChg>
        <pc:inkChg chg="add mod">
          <ac:chgData name="Kokchun Giang" userId="67e2125d-ec8c-4323-9653-9824a2ad815f" providerId="ADAL" clId="{066B0731-8B54-CF43-9BDD-D2EEB9663FC5}" dt="2024-01-26T16:22:29.826" v="1245"/>
          <ac:inkMkLst>
            <pc:docMk/>
            <pc:sldMk cId="1010622222" sldId="332"/>
            <ac:inkMk id="1529" creationId="{BFDBC104-815D-0DE5-4CCF-594E013C9826}"/>
          </ac:inkMkLst>
        </pc:inkChg>
        <pc:inkChg chg="add mod">
          <ac:chgData name="Kokchun Giang" userId="67e2125d-ec8c-4323-9653-9824a2ad815f" providerId="ADAL" clId="{066B0731-8B54-CF43-9BDD-D2EEB9663FC5}" dt="2024-01-26T16:22:29.826" v="1245"/>
          <ac:inkMkLst>
            <pc:docMk/>
            <pc:sldMk cId="1010622222" sldId="332"/>
            <ac:inkMk id="1531" creationId="{33849B04-3486-8ADE-E779-518AC5C47414}"/>
          </ac:inkMkLst>
        </pc:inkChg>
        <pc:inkChg chg="add mod">
          <ac:chgData name="Kokchun Giang" userId="67e2125d-ec8c-4323-9653-9824a2ad815f" providerId="ADAL" clId="{066B0731-8B54-CF43-9BDD-D2EEB9663FC5}" dt="2024-01-26T16:22:29.826" v="1245"/>
          <ac:inkMkLst>
            <pc:docMk/>
            <pc:sldMk cId="1010622222" sldId="332"/>
            <ac:inkMk id="1533" creationId="{7A132D27-7B04-CD45-A680-BD2643E14602}"/>
          </ac:inkMkLst>
        </pc:inkChg>
        <pc:inkChg chg="add mod">
          <ac:chgData name="Kokchun Giang" userId="67e2125d-ec8c-4323-9653-9824a2ad815f" providerId="ADAL" clId="{066B0731-8B54-CF43-9BDD-D2EEB9663FC5}" dt="2024-01-26T16:22:29.826" v="1245"/>
          <ac:inkMkLst>
            <pc:docMk/>
            <pc:sldMk cId="1010622222" sldId="332"/>
            <ac:inkMk id="1534" creationId="{6A7FE3B0-F2A2-0CEF-A526-CCF9ED7E4651}"/>
          </ac:inkMkLst>
        </pc:inkChg>
        <pc:inkChg chg="add mod">
          <ac:chgData name="Kokchun Giang" userId="67e2125d-ec8c-4323-9653-9824a2ad815f" providerId="ADAL" clId="{066B0731-8B54-CF43-9BDD-D2EEB9663FC5}" dt="2024-01-26T16:22:29.826" v="1245"/>
          <ac:inkMkLst>
            <pc:docMk/>
            <pc:sldMk cId="1010622222" sldId="332"/>
            <ac:inkMk id="1535" creationId="{7B50AF83-5F89-7B6C-3C6D-6FCBAF45FCF3}"/>
          </ac:inkMkLst>
        </pc:inkChg>
        <pc:inkChg chg="add mod">
          <ac:chgData name="Kokchun Giang" userId="67e2125d-ec8c-4323-9653-9824a2ad815f" providerId="ADAL" clId="{066B0731-8B54-CF43-9BDD-D2EEB9663FC5}" dt="2024-01-26T16:22:29.826" v="1245"/>
          <ac:inkMkLst>
            <pc:docMk/>
            <pc:sldMk cId="1010622222" sldId="332"/>
            <ac:inkMk id="1536" creationId="{A26AAFCF-3B3A-F2DD-A139-7AFA79B98218}"/>
          </ac:inkMkLst>
        </pc:inkChg>
        <pc:inkChg chg="add mod">
          <ac:chgData name="Kokchun Giang" userId="67e2125d-ec8c-4323-9653-9824a2ad815f" providerId="ADAL" clId="{066B0731-8B54-CF43-9BDD-D2EEB9663FC5}" dt="2024-01-26T16:22:29.826" v="1245"/>
          <ac:inkMkLst>
            <pc:docMk/>
            <pc:sldMk cId="1010622222" sldId="332"/>
            <ac:inkMk id="1538" creationId="{2E2312CC-EDDD-BF99-7313-77817D50A69F}"/>
          </ac:inkMkLst>
        </pc:inkChg>
        <pc:inkChg chg="add mod">
          <ac:chgData name="Kokchun Giang" userId="67e2125d-ec8c-4323-9653-9824a2ad815f" providerId="ADAL" clId="{066B0731-8B54-CF43-9BDD-D2EEB9663FC5}" dt="2024-01-26T16:22:29.826" v="1245"/>
          <ac:inkMkLst>
            <pc:docMk/>
            <pc:sldMk cId="1010622222" sldId="332"/>
            <ac:inkMk id="1539" creationId="{A6D59E8D-97F7-E659-38E3-8FFE346581BC}"/>
          </ac:inkMkLst>
        </pc:inkChg>
        <pc:inkChg chg="add mod">
          <ac:chgData name="Kokchun Giang" userId="67e2125d-ec8c-4323-9653-9824a2ad815f" providerId="ADAL" clId="{066B0731-8B54-CF43-9BDD-D2EEB9663FC5}" dt="2024-01-26T16:22:29.826" v="1245"/>
          <ac:inkMkLst>
            <pc:docMk/>
            <pc:sldMk cId="1010622222" sldId="332"/>
            <ac:inkMk id="1540" creationId="{9DA15BA1-4729-6A38-AE1B-73D134F5D357}"/>
          </ac:inkMkLst>
        </pc:inkChg>
        <pc:inkChg chg="add mod">
          <ac:chgData name="Kokchun Giang" userId="67e2125d-ec8c-4323-9653-9824a2ad815f" providerId="ADAL" clId="{066B0731-8B54-CF43-9BDD-D2EEB9663FC5}" dt="2024-01-26T16:22:29.826" v="1245"/>
          <ac:inkMkLst>
            <pc:docMk/>
            <pc:sldMk cId="1010622222" sldId="332"/>
            <ac:inkMk id="1541" creationId="{26AE6D96-5200-9F89-8DBD-C59E59F4D289}"/>
          </ac:inkMkLst>
        </pc:inkChg>
        <pc:inkChg chg="add mod">
          <ac:chgData name="Kokchun Giang" userId="67e2125d-ec8c-4323-9653-9824a2ad815f" providerId="ADAL" clId="{066B0731-8B54-CF43-9BDD-D2EEB9663FC5}" dt="2024-01-26T16:22:29.826" v="1245"/>
          <ac:inkMkLst>
            <pc:docMk/>
            <pc:sldMk cId="1010622222" sldId="332"/>
            <ac:inkMk id="1543" creationId="{A155FEAB-6221-F012-5739-B9C86E661C12}"/>
          </ac:inkMkLst>
        </pc:inkChg>
        <pc:inkChg chg="add mod">
          <ac:chgData name="Kokchun Giang" userId="67e2125d-ec8c-4323-9653-9824a2ad815f" providerId="ADAL" clId="{066B0731-8B54-CF43-9BDD-D2EEB9663FC5}" dt="2024-01-26T16:22:29.826" v="1245"/>
          <ac:inkMkLst>
            <pc:docMk/>
            <pc:sldMk cId="1010622222" sldId="332"/>
            <ac:inkMk id="1544" creationId="{B845DDF9-0A5E-BE63-1FDA-4E02DFD38C41}"/>
          </ac:inkMkLst>
        </pc:inkChg>
        <pc:inkChg chg="add mod">
          <ac:chgData name="Kokchun Giang" userId="67e2125d-ec8c-4323-9653-9824a2ad815f" providerId="ADAL" clId="{066B0731-8B54-CF43-9BDD-D2EEB9663FC5}" dt="2024-01-26T16:22:29.826" v="1245"/>
          <ac:inkMkLst>
            <pc:docMk/>
            <pc:sldMk cId="1010622222" sldId="332"/>
            <ac:inkMk id="1545" creationId="{933A582D-5124-1DF6-2FD7-2123BEF9F6E6}"/>
          </ac:inkMkLst>
        </pc:inkChg>
        <pc:inkChg chg="add mod">
          <ac:chgData name="Kokchun Giang" userId="67e2125d-ec8c-4323-9653-9824a2ad815f" providerId="ADAL" clId="{066B0731-8B54-CF43-9BDD-D2EEB9663FC5}" dt="2024-01-26T16:22:29.826" v="1245"/>
          <ac:inkMkLst>
            <pc:docMk/>
            <pc:sldMk cId="1010622222" sldId="332"/>
            <ac:inkMk id="1546" creationId="{54C376C0-6CB4-4383-8C70-F35D3D1FD6CB}"/>
          </ac:inkMkLst>
        </pc:inkChg>
        <pc:inkChg chg="add mod">
          <ac:chgData name="Kokchun Giang" userId="67e2125d-ec8c-4323-9653-9824a2ad815f" providerId="ADAL" clId="{066B0731-8B54-CF43-9BDD-D2EEB9663FC5}" dt="2024-01-26T16:22:29.826" v="1245"/>
          <ac:inkMkLst>
            <pc:docMk/>
            <pc:sldMk cId="1010622222" sldId="332"/>
            <ac:inkMk id="1547" creationId="{0DE25D2E-5522-CA77-AA0C-EE0C63A97A5F}"/>
          </ac:inkMkLst>
        </pc:inkChg>
        <pc:inkChg chg="add mod">
          <ac:chgData name="Kokchun Giang" userId="67e2125d-ec8c-4323-9653-9824a2ad815f" providerId="ADAL" clId="{066B0731-8B54-CF43-9BDD-D2EEB9663FC5}" dt="2024-01-26T16:22:29.826" v="1245"/>
          <ac:inkMkLst>
            <pc:docMk/>
            <pc:sldMk cId="1010622222" sldId="332"/>
            <ac:inkMk id="1548" creationId="{59593688-9599-0EC6-211F-49F7C01C8FC4}"/>
          </ac:inkMkLst>
        </pc:inkChg>
        <pc:inkChg chg="add mod">
          <ac:chgData name="Kokchun Giang" userId="67e2125d-ec8c-4323-9653-9824a2ad815f" providerId="ADAL" clId="{066B0731-8B54-CF43-9BDD-D2EEB9663FC5}" dt="2024-01-26T16:22:29.826" v="1245"/>
          <ac:inkMkLst>
            <pc:docMk/>
            <pc:sldMk cId="1010622222" sldId="332"/>
            <ac:inkMk id="1549" creationId="{63A8D24C-00D5-9D03-3AFA-CA606BE507A0}"/>
          </ac:inkMkLst>
        </pc:inkChg>
        <pc:inkChg chg="add mod">
          <ac:chgData name="Kokchun Giang" userId="67e2125d-ec8c-4323-9653-9824a2ad815f" providerId="ADAL" clId="{066B0731-8B54-CF43-9BDD-D2EEB9663FC5}" dt="2024-01-26T16:22:29.826" v="1245"/>
          <ac:inkMkLst>
            <pc:docMk/>
            <pc:sldMk cId="1010622222" sldId="332"/>
            <ac:inkMk id="1550" creationId="{B902941A-E02B-EF4F-ED02-82D09E772133}"/>
          </ac:inkMkLst>
        </pc:inkChg>
        <pc:inkChg chg="add mod">
          <ac:chgData name="Kokchun Giang" userId="67e2125d-ec8c-4323-9653-9824a2ad815f" providerId="ADAL" clId="{066B0731-8B54-CF43-9BDD-D2EEB9663FC5}" dt="2024-01-26T16:22:29.826" v="1245"/>
          <ac:inkMkLst>
            <pc:docMk/>
            <pc:sldMk cId="1010622222" sldId="332"/>
            <ac:inkMk id="1551" creationId="{5D22848A-25CD-51A8-4BB9-5C06AF57A497}"/>
          </ac:inkMkLst>
        </pc:inkChg>
        <pc:inkChg chg="add mod">
          <ac:chgData name="Kokchun Giang" userId="67e2125d-ec8c-4323-9653-9824a2ad815f" providerId="ADAL" clId="{066B0731-8B54-CF43-9BDD-D2EEB9663FC5}" dt="2024-01-26T16:22:29.826" v="1245"/>
          <ac:inkMkLst>
            <pc:docMk/>
            <pc:sldMk cId="1010622222" sldId="332"/>
            <ac:inkMk id="1553" creationId="{27005B1C-8D3B-B6A8-6BAB-48CCAAEE2ABF}"/>
          </ac:inkMkLst>
        </pc:inkChg>
        <pc:inkChg chg="add mod">
          <ac:chgData name="Kokchun Giang" userId="67e2125d-ec8c-4323-9653-9824a2ad815f" providerId="ADAL" clId="{066B0731-8B54-CF43-9BDD-D2EEB9663FC5}" dt="2024-01-26T16:22:29.826" v="1245"/>
          <ac:inkMkLst>
            <pc:docMk/>
            <pc:sldMk cId="1010622222" sldId="332"/>
            <ac:inkMk id="1554" creationId="{28EB9BFD-7DCB-BE1B-82F3-25B61A4455E1}"/>
          </ac:inkMkLst>
        </pc:inkChg>
        <pc:inkChg chg="add mod">
          <ac:chgData name="Kokchun Giang" userId="67e2125d-ec8c-4323-9653-9824a2ad815f" providerId="ADAL" clId="{066B0731-8B54-CF43-9BDD-D2EEB9663FC5}" dt="2024-01-26T16:22:29.826" v="1245"/>
          <ac:inkMkLst>
            <pc:docMk/>
            <pc:sldMk cId="1010622222" sldId="332"/>
            <ac:inkMk id="1555" creationId="{5D87960D-318A-1AB9-198F-3ABAF4A8A038}"/>
          </ac:inkMkLst>
        </pc:inkChg>
        <pc:inkChg chg="add mod">
          <ac:chgData name="Kokchun Giang" userId="67e2125d-ec8c-4323-9653-9824a2ad815f" providerId="ADAL" clId="{066B0731-8B54-CF43-9BDD-D2EEB9663FC5}" dt="2024-01-26T16:22:29.826" v="1245"/>
          <ac:inkMkLst>
            <pc:docMk/>
            <pc:sldMk cId="1010622222" sldId="332"/>
            <ac:inkMk id="1556" creationId="{0BE79900-864E-103E-54CC-C22905947E12}"/>
          </ac:inkMkLst>
        </pc:inkChg>
        <pc:inkChg chg="add mod">
          <ac:chgData name="Kokchun Giang" userId="67e2125d-ec8c-4323-9653-9824a2ad815f" providerId="ADAL" clId="{066B0731-8B54-CF43-9BDD-D2EEB9663FC5}" dt="2024-01-26T16:22:29.826" v="1245"/>
          <ac:inkMkLst>
            <pc:docMk/>
            <pc:sldMk cId="1010622222" sldId="332"/>
            <ac:inkMk id="1557" creationId="{BD1BD365-8B2A-1EB9-5F66-609B82971F63}"/>
          </ac:inkMkLst>
        </pc:inkChg>
        <pc:inkChg chg="add mod">
          <ac:chgData name="Kokchun Giang" userId="67e2125d-ec8c-4323-9653-9824a2ad815f" providerId="ADAL" clId="{066B0731-8B54-CF43-9BDD-D2EEB9663FC5}" dt="2024-01-26T16:22:29.826" v="1245"/>
          <ac:inkMkLst>
            <pc:docMk/>
            <pc:sldMk cId="1010622222" sldId="332"/>
            <ac:inkMk id="1558" creationId="{CF945785-1F4A-32BB-A4C1-C70700BEDB5B}"/>
          </ac:inkMkLst>
        </pc:inkChg>
        <pc:inkChg chg="add mod">
          <ac:chgData name="Kokchun Giang" userId="67e2125d-ec8c-4323-9653-9824a2ad815f" providerId="ADAL" clId="{066B0731-8B54-CF43-9BDD-D2EEB9663FC5}" dt="2024-01-26T16:22:29.826" v="1245"/>
          <ac:inkMkLst>
            <pc:docMk/>
            <pc:sldMk cId="1010622222" sldId="332"/>
            <ac:inkMk id="1559" creationId="{364AEEC2-B33D-CD98-60BF-0A4EA4967024}"/>
          </ac:inkMkLst>
        </pc:inkChg>
        <pc:inkChg chg="add mod">
          <ac:chgData name="Kokchun Giang" userId="67e2125d-ec8c-4323-9653-9824a2ad815f" providerId="ADAL" clId="{066B0731-8B54-CF43-9BDD-D2EEB9663FC5}" dt="2024-01-26T16:22:29.826" v="1245"/>
          <ac:inkMkLst>
            <pc:docMk/>
            <pc:sldMk cId="1010622222" sldId="332"/>
            <ac:inkMk id="1560" creationId="{52843B70-ADD1-CE2A-3554-C48094492BED}"/>
          </ac:inkMkLst>
        </pc:inkChg>
        <pc:inkChg chg="add mod">
          <ac:chgData name="Kokchun Giang" userId="67e2125d-ec8c-4323-9653-9824a2ad815f" providerId="ADAL" clId="{066B0731-8B54-CF43-9BDD-D2EEB9663FC5}" dt="2024-01-26T16:22:29.826" v="1245"/>
          <ac:inkMkLst>
            <pc:docMk/>
            <pc:sldMk cId="1010622222" sldId="332"/>
            <ac:inkMk id="1561" creationId="{B42EAF99-3C66-2E9B-2202-9FF9B83A4153}"/>
          </ac:inkMkLst>
        </pc:inkChg>
        <pc:inkChg chg="add mod">
          <ac:chgData name="Kokchun Giang" userId="67e2125d-ec8c-4323-9653-9824a2ad815f" providerId="ADAL" clId="{066B0731-8B54-CF43-9BDD-D2EEB9663FC5}" dt="2024-01-26T16:22:29.826" v="1245"/>
          <ac:inkMkLst>
            <pc:docMk/>
            <pc:sldMk cId="1010622222" sldId="332"/>
            <ac:inkMk id="1564" creationId="{1F1A1CA5-4306-11CD-F43F-A008D6108EB9}"/>
          </ac:inkMkLst>
        </pc:inkChg>
        <pc:inkChg chg="add mod">
          <ac:chgData name="Kokchun Giang" userId="67e2125d-ec8c-4323-9653-9824a2ad815f" providerId="ADAL" clId="{066B0731-8B54-CF43-9BDD-D2EEB9663FC5}" dt="2024-01-26T16:22:29.826" v="1245"/>
          <ac:inkMkLst>
            <pc:docMk/>
            <pc:sldMk cId="1010622222" sldId="332"/>
            <ac:inkMk id="1565" creationId="{7A963ED0-9347-D762-D82B-9ADB2CCB83D8}"/>
          </ac:inkMkLst>
        </pc:inkChg>
        <pc:inkChg chg="add mod">
          <ac:chgData name="Kokchun Giang" userId="67e2125d-ec8c-4323-9653-9824a2ad815f" providerId="ADAL" clId="{066B0731-8B54-CF43-9BDD-D2EEB9663FC5}" dt="2024-01-26T16:22:29.826" v="1245"/>
          <ac:inkMkLst>
            <pc:docMk/>
            <pc:sldMk cId="1010622222" sldId="332"/>
            <ac:inkMk id="1566" creationId="{1748D5F8-D3AE-9B03-1993-3D4384A382C0}"/>
          </ac:inkMkLst>
        </pc:inkChg>
        <pc:inkChg chg="add mod">
          <ac:chgData name="Kokchun Giang" userId="67e2125d-ec8c-4323-9653-9824a2ad815f" providerId="ADAL" clId="{066B0731-8B54-CF43-9BDD-D2EEB9663FC5}" dt="2024-01-26T16:22:29.826" v="1245"/>
          <ac:inkMkLst>
            <pc:docMk/>
            <pc:sldMk cId="1010622222" sldId="332"/>
            <ac:inkMk id="1567" creationId="{30652C5E-CE6F-1B87-64D4-8BC5459C9A4E}"/>
          </ac:inkMkLst>
        </pc:inkChg>
        <pc:inkChg chg="add mod">
          <ac:chgData name="Kokchun Giang" userId="67e2125d-ec8c-4323-9653-9824a2ad815f" providerId="ADAL" clId="{066B0731-8B54-CF43-9BDD-D2EEB9663FC5}" dt="2024-01-26T16:22:29.826" v="1245"/>
          <ac:inkMkLst>
            <pc:docMk/>
            <pc:sldMk cId="1010622222" sldId="332"/>
            <ac:inkMk id="1568" creationId="{D5FF3351-B083-87B4-9CE5-750E3BE3600C}"/>
          </ac:inkMkLst>
        </pc:inkChg>
        <pc:inkChg chg="add mod">
          <ac:chgData name="Kokchun Giang" userId="67e2125d-ec8c-4323-9653-9824a2ad815f" providerId="ADAL" clId="{066B0731-8B54-CF43-9BDD-D2EEB9663FC5}" dt="2024-01-26T16:22:29.826" v="1245"/>
          <ac:inkMkLst>
            <pc:docMk/>
            <pc:sldMk cId="1010622222" sldId="332"/>
            <ac:inkMk id="1569" creationId="{36352C80-B69B-DA58-EFB3-FC194E6C4B43}"/>
          </ac:inkMkLst>
        </pc:inkChg>
        <pc:inkChg chg="add mod">
          <ac:chgData name="Kokchun Giang" userId="67e2125d-ec8c-4323-9653-9824a2ad815f" providerId="ADAL" clId="{066B0731-8B54-CF43-9BDD-D2EEB9663FC5}" dt="2024-01-26T16:22:29.826" v="1245"/>
          <ac:inkMkLst>
            <pc:docMk/>
            <pc:sldMk cId="1010622222" sldId="332"/>
            <ac:inkMk id="1570" creationId="{E06F981B-6045-7D34-E077-5E474DD45175}"/>
          </ac:inkMkLst>
        </pc:inkChg>
        <pc:inkChg chg="add mod">
          <ac:chgData name="Kokchun Giang" userId="67e2125d-ec8c-4323-9653-9824a2ad815f" providerId="ADAL" clId="{066B0731-8B54-CF43-9BDD-D2EEB9663FC5}" dt="2024-01-26T16:22:29.826" v="1245"/>
          <ac:inkMkLst>
            <pc:docMk/>
            <pc:sldMk cId="1010622222" sldId="332"/>
            <ac:inkMk id="1571" creationId="{C298F860-7371-A8A6-D68E-021EE4EAB079}"/>
          </ac:inkMkLst>
        </pc:inkChg>
        <pc:inkChg chg="add mod">
          <ac:chgData name="Kokchun Giang" userId="67e2125d-ec8c-4323-9653-9824a2ad815f" providerId="ADAL" clId="{066B0731-8B54-CF43-9BDD-D2EEB9663FC5}" dt="2024-01-26T16:22:29.826" v="1245"/>
          <ac:inkMkLst>
            <pc:docMk/>
            <pc:sldMk cId="1010622222" sldId="332"/>
            <ac:inkMk id="1572" creationId="{ED86EC1E-C9D1-382D-E28A-733BD5ACD66A}"/>
          </ac:inkMkLst>
        </pc:inkChg>
        <pc:inkChg chg="add mod">
          <ac:chgData name="Kokchun Giang" userId="67e2125d-ec8c-4323-9653-9824a2ad815f" providerId="ADAL" clId="{066B0731-8B54-CF43-9BDD-D2EEB9663FC5}" dt="2024-01-26T16:22:29.826" v="1245"/>
          <ac:inkMkLst>
            <pc:docMk/>
            <pc:sldMk cId="1010622222" sldId="332"/>
            <ac:inkMk id="1573" creationId="{AFBDF1A9-8A7F-3EE8-0AE5-F49369442321}"/>
          </ac:inkMkLst>
        </pc:inkChg>
        <pc:inkChg chg="add mod">
          <ac:chgData name="Kokchun Giang" userId="67e2125d-ec8c-4323-9653-9824a2ad815f" providerId="ADAL" clId="{066B0731-8B54-CF43-9BDD-D2EEB9663FC5}" dt="2024-01-26T16:22:29.826" v="1245"/>
          <ac:inkMkLst>
            <pc:docMk/>
            <pc:sldMk cId="1010622222" sldId="332"/>
            <ac:inkMk id="1574" creationId="{3FFC3055-EAC6-FB48-0F17-163A54151ED4}"/>
          </ac:inkMkLst>
        </pc:inkChg>
        <pc:inkChg chg="add mod">
          <ac:chgData name="Kokchun Giang" userId="67e2125d-ec8c-4323-9653-9824a2ad815f" providerId="ADAL" clId="{066B0731-8B54-CF43-9BDD-D2EEB9663FC5}" dt="2024-01-26T16:22:46.317" v="1269"/>
          <ac:inkMkLst>
            <pc:docMk/>
            <pc:sldMk cId="1010622222" sldId="332"/>
            <ac:inkMk id="1576" creationId="{9E68DCD3-41A5-645C-1B95-0E8D649F9559}"/>
          </ac:inkMkLst>
        </pc:inkChg>
        <pc:inkChg chg="add mod">
          <ac:chgData name="Kokchun Giang" userId="67e2125d-ec8c-4323-9653-9824a2ad815f" providerId="ADAL" clId="{066B0731-8B54-CF43-9BDD-D2EEB9663FC5}" dt="2024-01-26T16:22:46.317" v="1269"/>
          <ac:inkMkLst>
            <pc:docMk/>
            <pc:sldMk cId="1010622222" sldId="332"/>
            <ac:inkMk id="1577" creationId="{DD970081-A168-7BF2-779A-86E0E3DF809D}"/>
          </ac:inkMkLst>
        </pc:inkChg>
        <pc:inkChg chg="add mod">
          <ac:chgData name="Kokchun Giang" userId="67e2125d-ec8c-4323-9653-9824a2ad815f" providerId="ADAL" clId="{066B0731-8B54-CF43-9BDD-D2EEB9663FC5}" dt="2024-01-26T16:22:46.317" v="1269"/>
          <ac:inkMkLst>
            <pc:docMk/>
            <pc:sldMk cId="1010622222" sldId="332"/>
            <ac:inkMk id="1578" creationId="{5483F929-FCF3-0420-DA6B-8F3C0BD7DBB8}"/>
          </ac:inkMkLst>
        </pc:inkChg>
        <pc:inkChg chg="add mod">
          <ac:chgData name="Kokchun Giang" userId="67e2125d-ec8c-4323-9653-9824a2ad815f" providerId="ADAL" clId="{066B0731-8B54-CF43-9BDD-D2EEB9663FC5}" dt="2024-01-26T16:22:46.317" v="1269"/>
          <ac:inkMkLst>
            <pc:docMk/>
            <pc:sldMk cId="1010622222" sldId="332"/>
            <ac:inkMk id="1579" creationId="{1B840C83-AB41-50D9-0354-230F0085734C}"/>
          </ac:inkMkLst>
        </pc:inkChg>
        <pc:inkChg chg="add mod">
          <ac:chgData name="Kokchun Giang" userId="67e2125d-ec8c-4323-9653-9824a2ad815f" providerId="ADAL" clId="{066B0731-8B54-CF43-9BDD-D2EEB9663FC5}" dt="2024-01-26T16:22:46.317" v="1269"/>
          <ac:inkMkLst>
            <pc:docMk/>
            <pc:sldMk cId="1010622222" sldId="332"/>
            <ac:inkMk id="1580" creationId="{4F89E19D-6C2B-53B2-568A-B66403B70428}"/>
          </ac:inkMkLst>
        </pc:inkChg>
        <pc:inkChg chg="add mod">
          <ac:chgData name="Kokchun Giang" userId="67e2125d-ec8c-4323-9653-9824a2ad815f" providerId="ADAL" clId="{066B0731-8B54-CF43-9BDD-D2EEB9663FC5}" dt="2024-01-26T16:22:46.317" v="1269"/>
          <ac:inkMkLst>
            <pc:docMk/>
            <pc:sldMk cId="1010622222" sldId="332"/>
            <ac:inkMk id="1581" creationId="{F38CE8EC-FF2B-E457-8306-528922793ABB}"/>
          </ac:inkMkLst>
        </pc:inkChg>
        <pc:inkChg chg="add mod">
          <ac:chgData name="Kokchun Giang" userId="67e2125d-ec8c-4323-9653-9824a2ad815f" providerId="ADAL" clId="{066B0731-8B54-CF43-9BDD-D2EEB9663FC5}" dt="2024-01-26T16:22:46.317" v="1269"/>
          <ac:inkMkLst>
            <pc:docMk/>
            <pc:sldMk cId="1010622222" sldId="332"/>
            <ac:inkMk id="1582" creationId="{62D56593-E38D-2F54-20AF-5366FD880D82}"/>
          </ac:inkMkLst>
        </pc:inkChg>
        <pc:inkChg chg="add mod">
          <ac:chgData name="Kokchun Giang" userId="67e2125d-ec8c-4323-9653-9824a2ad815f" providerId="ADAL" clId="{066B0731-8B54-CF43-9BDD-D2EEB9663FC5}" dt="2024-01-26T16:22:46.317" v="1269"/>
          <ac:inkMkLst>
            <pc:docMk/>
            <pc:sldMk cId="1010622222" sldId="332"/>
            <ac:inkMk id="1583" creationId="{F0EDBA3A-4DC2-45E1-344D-99D0629C33FE}"/>
          </ac:inkMkLst>
        </pc:inkChg>
        <pc:inkChg chg="add mod">
          <ac:chgData name="Kokchun Giang" userId="67e2125d-ec8c-4323-9653-9824a2ad815f" providerId="ADAL" clId="{066B0731-8B54-CF43-9BDD-D2EEB9663FC5}" dt="2024-01-26T16:22:46.317" v="1269"/>
          <ac:inkMkLst>
            <pc:docMk/>
            <pc:sldMk cId="1010622222" sldId="332"/>
            <ac:inkMk id="1584" creationId="{A5FFAF3E-1330-E557-6776-679D8D7C5E08}"/>
          </ac:inkMkLst>
        </pc:inkChg>
        <pc:inkChg chg="add mod">
          <ac:chgData name="Kokchun Giang" userId="67e2125d-ec8c-4323-9653-9824a2ad815f" providerId="ADAL" clId="{066B0731-8B54-CF43-9BDD-D2EEB9663FC5}" dt="2024-01-26T16:22:46.317" v="1269"/>
          <ac:inkMkLst>
            <pc:docMk/>
            <pc:sldMk cId="1010622222" sldId="332"/>
            <ac:inkMk id="1585" creationId="{D62551AC-F086-DC47-70AD-19658EF5828C}"/>
          </ac:inkMkLst>
        </pc:inkChg>
        <pc:inkChg chg="add mod">
          <ac:chgData name="Kokchun Giang" userId="67e2125d-ec8c-4323-9653-9824a2ad815f" providerId="ADAL" clId="{066B0731-8B54-CF43-9BDD-D2EEB9663FC5}" dt="2024-01-26T16:22:46.317" v="1269"/>
          <ac:inkMkLst>
            <pc:docMk/>
            <pc:sldMk cId="1010622222" sldId="332"/>
            <ac:inkMk id="1586" creationId="{4B8FFE1F-358A-6DE4-413E-807F3EF22506}"/>
          </ac:inkMkLst>
        </pc:inkChg>
        <pc:inkChg chg="add mod">
          <ac:chgData name="Kokchun Giang" userId="67e2125d-ec8c-4323-9653-9824a2ad815f" providerId="ADAL" clId="{066B0731-8B54-CF43-9BDD-D2EEB9663FC5}" dt="2024-01-26T16:22:46.317" v="1269"/>
          <ac:inkMkLst>
            <pc:docMk/>
            <pc:sldMk cId="1010622222" sldId="332"/>
            <ac:inkMk id="1587" creationId="{FEA0EAB6-4D70-0B8B-66EF-DA834788250B}"/>
          </ac:inkMkLst>
        </pc:inkChg>
        <pc:inkChg chg="add mod">
          <ac:chgData name="Kokchun Giang" userId="67e2125d-ec8c-4323-9653-9824a2ad815f" providerId="ADAL" clId="{066B0731-8B54-CF43-9BDD-D2EEB9663FC5}" dt="2024-01-26T16:22:46.317" v="1269"/>
          <ac:inkMkLst>
            <pc:docMk/>
            <pc:sldMk cId="1010622222" sldId="332"/>
            <ac:inkMk id="1588" creationId="{AEF19844-DF3D-319F-62F3-4B26D6A9034D}"/>
          </ac:inkMkLst>
        </pc:inkChg>
        <pc:inkChg chg="add mod">
          <ac:chgData name="Kokchun Giang" userId="67e2125d-ec8c-4323-9653-9824a2ad815f" providerId="ADAL" clId="{066B0731-8B54-CF43-9BDD-D2EEB9663FC5}" dt="2024-01-26T16:22:43.838" v="1266"/>
          <ac:inkMkLst>
            <pc:docMk/>
            <pc:sldMk cId="1010622222" sldId="332"/>
            <ac:inkMk id="1589" creationId="{B421B4BB-83DE-ED2F-6F64-766E19FF437E}"/>
          </ac:inkMkLst>
        </pc:inkChg>
        <pc:inkChg chg="add mod">
          <ac:chgData name="Kokchun Giang" userId="67e2125d-ec8c-4323-9653-9824a2ad815f" providerId="ADAL" clId="{066B0731-8B54-CF43-9BDD-D2EEB9663FC5}" dt="2024-01-26T16:22:43.838" v="1266"/>
          <ac:inkMkLst>
            <pc:docMk/>
            <pc:sldMk cId="1010622222" sldId="332"/>
            <ac:inkMk id="1590" creationId="{23E0410A-35CA-CC1E-9D02-49D1168A7FF7}"/>
          </ac:inkMkLst>
        </pc:inkChg>
        <pc:inkChg chg="add mod">
          <ac:chgData name="Kokchun Giang" userId="67e2125d-ec8c-4323-9653-9824a2ad815f" providerId="ADAL" clId="{066B0731-8B54-CF43-9BDD-D2EEB9663FC5}" dt="2024-01-26T16:22:43.838" v="1266"/>
          <ac:inkMkLst>
            <pc:docMk/>
            <pc:sldMk cId="1010622222" sldId="332"/>
            <ac:inkMk id="1591" creationId="{BFB817D1-B581-6260-884C-ED2285564838}"/>
          </ac:inkMkLst>
        </pc:inkChg>
        <pc:inkChg chg="add mod">
          <ac:chgData name="Kokchun Giang" userId="67e2125d-ec8c-4323-9653-9824a2ad815f" providerId="ADAL" clId="{066B0731-8B54-CF43-9BDD-D2EEB9663FC5}" dt="2024-01-26T16:22:43.838" v="1266"/>
          <ac:inkMkLst>
            <pc:docMk/>
            <pc:sldMk cId="1010622222" sldId="332"/>
            <ac:inkMk id="1592" creationId="{3F2124F6-E6FA-48E5-8834-28594E16B87F}"/>
          </ac:inkMkLst>
        </pc:inkChg>
        <pc:inkChg chg="add mod">
          <ac:chgData name="Kokchun Giang" userId="67e2125d-ec8c-4323-9653-9824a2ad815f" providerId="ADAL" clId="{066B0731-8B54-CF43-9BDD-D2EEB9663FC5}" dt="2024-01-26T16:22:43.838" v="1266"/>
          <ac:inkMkLst>
            <pc:docMk/>
            <pc:sldMk cId="1010622222" sldId="332"/>
            <ac:inkMk id="1593" creationId="{A2D32247-F0A1-5305-78D2-DE9B76E43E0B}"/>
          </ac:inkMkLst>
        </pc:inkChg>
        <pc:inkChg chg="add mod">
          <ac:chgData name="Kokchun Giang" userId="67e2125d-ec8c-4323-9653-9824a2ad815f" providerId="ADAL" clId="{066B0731-8B54-CF43-9BDD-D2EEB9663FC5}" dt="2024-01-26T16:22:43.838" v="1266"/>
          <ac:inkMkLst>
            <pc:docMk/>
            <pc:sldMk cId="1010622222" sldId="332"/>
            <ac:inkMk id="1594" creationId="{35A681C4-776C-9C87-A4F4-A1DF4CD35105}"/>
          </ac:inkMkLst>
        </pc:inkChg>
        <pc:inkChg chg="add mod">
          <ac:chgData name="Kokchun Giang" userId="67e2125d-ec8c-4323-9653-9824a2ad815f" providerId="ADAL" clId="{066B0731-8B54-CF43-9BDD-D2EEB9663FC5}" dt="2024-01-26T16:22:43.838" v="1266"/>
          <ac:inkMkLst>
            <pc:docMk/>
            <pc:sldMk cId="1010622222" sldId="332"/>
            <ac:inkMk id="1595" creationId="{9669CD1D-0C58-D974-9A81-DB11241633FF}"/>
          </ac:inkMkLst>
        </pc:inkChg>
        <pc:inkChg chg="add mod">
          <ac:chgData name="Kokchun Giang" userId="67e2125d-ec8c-4323-9653-9824a2ad815f" providerId="ADAL" clId="{066B0731-8B54-CF43-9BDD-D2EEB9663FC5}" dt="2024-01-26T16:22:46.317" v="1269"/>
          <ac:inkMkLst>
            <pc:docMk/>
            <pc:sldMk cId="1010622222" sldId="332"/>
            <ac:inkMk id="1598" creationId="{609106B5-73AD-866D-4847-2E2DE3C45CA8}"/>
          </ac:inkMkLst>
        </pc:inkChg>
        <pc:inkChg chg="add mod">
          <ac:chgData name="Kokchun Giang" userId="67e2125d-ec8c-4323-9653-9824a2ad815f" providerId="ADAL" clId="{066B0731-8B54-CF43-9BDD-D2EEB9663FC5}" dt="2024-01-26T16:22:52.138" v="1285"/>
          <ac:inkMkLst>
            <pc:docMk/>
            <pc:sldMk cId="1010622222" sldId="332"/>
            <ac:inkMk id="1599" creationId="{3FD87C94-F621-3867-7129-4E9BD3B7B6A7}"/>
          </ac:inkMkLst>
        </pc:inkChg>
        <pc:inkChg chg="add mod">
          <ac:chgData name="Kokchun Giang" userId="67e2125d-ec8c-4323-9653-9824a2ad815f" providerId="ADAL" clId="{066B0731-8B54-CF43-9BDD-D2EEB9663FC5}" dt="2024-01-26T16:22:52.138" v="1285"/>
          <ac:inkMkLst>
            <pc:docMk/>
            <pc:sldMk cId="1010622222" sldId="332"/>
            <ac:inkMk id="1601" creationId="{D4F21EF0-5E56-3E4E-1AFB-BAE3C3A2EEA4}"/>
          </ac:inkMkLst>
        </pc:inkChg>
        <pc:inkChg chg="add mod">
          <ac:chgData name="Kokchun Giang" userId="67e2125d-ec8c-4323-9653-9824a2ad815f" providerId="ADAL" clId="{066B0731-8B54-CF43-9BDD-D2EEB9663FC5}" dt="2024-01-26T16:22:52.138" v="1285"/>
          <ac:inkMkLst>
            <pc:docMk/>
            <pc:sldMk cId="1010622222" sldId="332"/>
            <ac:inkMk id="1602" creationId="{6D934223-0766-D9D3-A59E-A8DB19AD38ED}"/>
          </ac:inkMkLst>
        </pc:inkChg>
        <pc:inkChg chg="add mod">
          <ac:chgData name="Kokchun Giang" userId="67e2125d-ec8c-4323-9653-9824a2ad815f" providerId="ADAL" clId="{066B0731-8B54-CF43-9BDD-D2EEB9663FC5}" dt="2024-01-26T16:22:52.138" v="1285"/>
          <ac:inkMkLst>
            <pc:docMk/>
            <pc:sldMk cId="1010622222" sldId="332"/>
            <ac:inkMk id="1603" creationId="{77AFF7DF-F556-B0A3-D846-DA2BCEFE04EA}"/>
          </ac:inkMkLst>
        </pc:inkChg>
        <pc:inkChg chg="add mod">
          <ac:chgData name="Kokchun Giang" userId="67e2125d-ec8c-4323-9653-9824a2ad815f" providerId="ADAL" clId="{066B0731-8B54-CF43-9BDD-D2EEB9663FC5}" dt="2024-01-26T16:22:52.138" v="1285"/>
          <ac:inkMkLst>
            <pc:docMk/>
            <pc:sldMk cId="1010622222" sldId="332"/>
            <ac:inkMk id="1604" creationId="{9F553CE7-9C14-0C31-B8CD-6DBD17550BF1}"/>
          </ac:inkMkLst>
        </pc:inkChg>
        <pc:inkChg chg="add mod">
          <ac:chgData name="Kokchun Giang" userId="67e2125d-ec8c-4323-9653-9824a2ad815f" providerId="ADAL" clId="{066B0731-8B54-CF43-9BDD-D2EEB9663FC5}" dt="2024-01-26T16:22:52.138" v="1285"/>
          <ac:inkMkLst>
            <pc:docMk/>
            <pc:sldMk cId="1010622222" sldId="332"/>
            <ac:inkMk id="1605" creationId="{F4AA1F9F-0907-9B4C-84E0-18C9E6ED3250}"/>
          </ac:inkMkLst>
        </pc:inkChg>
        <pc:inkChg chg="add mod">
          <ac:chgData name="Kokchun Giang" userId="67e2125d-ec8c-4323-9653-9824a2ad815f" providerId="ADAL" clId="{066B0731-8B54-CF43-9BDD-D2EEB9663FC5}" dt="2024-01-26T16:22:52.138" v="1285"/>
          <ac:inkMkLst>
            <pc:docMk/>
            <pc:sldMk cId="1010622222" sldId="332"/>
            <ac:inkMk id="1606" creationId="{9B9CA8A2-23A5-A0A9-A5A1-A9C0C0ABBFA7}"/>
          </ac:inkMkLst>
        </pc:inkChg>
        <pc:inkChg chg="add mod">
          <ac:chgData name="Kokchun Giang" userId="67e2125d-ec8c-4323-9653-9824a2ad815f" providerId="ADAL" clId="{066B0731-8B54-CF43-9BDD-D2EEB9663FC5}" dt="2024-01-26T16:22:52.138" v="1285"/>
          <ac:inkMkLst>
            <pc:docMk/>
            <pc:sldMk cId="1010622222" sldId="332"/>
            <ac:inkMk id="1607" creationId="{0267A9CB-C0F4-EC49-A561-EC3C154596AE}"/>
          </ac:inkMkLst>
        </pc:inkChg>
        <pc:inkChg chg="add mod">
          <ac:chgData name="Kokchun Giang" userId="67e2125d-ec8c-4323-9653-9824a2ad815f" providerId="ADAL" clId="{066B0731-8B54-CF43-9BDD-D2EEB9663FC5}" dt="2024-01-26T16:22:52.138" v="1285"/>
          <ac:inkMkLst>
            <pc:docMk/>
            <pc:sldMk cId="1010622222" sldId="332"/>
            <ac:inkMk id="1608" creationId="{D5C39655-6F7C-B9AA-88F5-3EDFF1FA06B7}"/>
          </ac:inkMkLst>
        </pc:inkChg>
        <pc:inkChg chg="add mod">
          <ac:chgData name="Kokchun Giang" userId="67e2125d-ec8c-4323-9653-9824a2ad815f" providerId="ADAL" clId="{066B0731-8B54-CF43-9BDD-D2EEB9663FC5}" dt="2024-01-26T16:22:52.138" v="1285"/>
          <ac:inkMkLst>
            <pc:docMk/>
            <pc:sldMk cId="1010622222" sldId="332"/>
            <ac:inkMk id="1609" creationId="{7D748C80-A112-A298-D09F-CAFC226A1361}"/>
          </ac:inkMkLst>
        </pc:inkChg>
        <pc:inkChg chg="add mod">
          <ac:chgData name="Kokchun Giang" userId="67e2125d-ec8c-4323-9653-9824a2ad815f" providerId="ADAL" clId="{066B0731-8B54-CF43-9BDD-D2EEB9663FC5}" dt="2024-01-26T16:22:52.138" v="1285"/>
          <ac:inkMkLst>
            <pc:docMk/>
            <pc:sldMk cId="1010622222" sldId="332"/>
            <ac:inkMk id="1610" creationId="{A4443029-B5A0-108B-90F4-1CAD5F89DAE4}"/>
          </ac:inkMkLst>
        </pc:inkChg>
        <pc:inkChg chg="add mod">
          <ac:chgData name="Kokchun Giang" userId="67e2125d-ec8c-4323-9653-9824a2ad815f" providerId="ADAL" clId="{066B0731-8B54-CF43-9BDD-D2EEB9663FC5}" dt="2024-01-26T16:22:52.138" v="1285"/>
          <ac:inkMkLst>
            <pc:docMk/>
            <pc:sldMk cId="1010622222" sldId="332"/>
            <ac:inkMk id="1611" creationId="{44F718AE-1B6A-FA34-3BDB-3B57E32E714C}"/>
          </ac:inkMkLst>
        </pc:inkChg>
        <pc:inkChg chg="add mod">
          <ac:chgData name="Kokchun Giang" userId="67e2125d-ec8c-4323-9653-9824a2ad815f" providerId="ADAL" clId="{066B0731-8B54-CF43-9BDD-D2EEB9663FC5}" dt="2024-01-26T16:22:52.138" v="1285"/>
          <ac:inkMkLst>
            <pc:docMk/>
            <pc:sldMk cId="1010622222" sldId="332"/>
            <ac:inkMk id="1612" creationId="{24BFE736-6884-77B8-CDDD-C0E46F44B799}"/>
          </ac:inkMkLst>
        </pc:inkChg>
        <pc:inkChg chg="add mod">
          <ac:chgData name="Kokchun Giang" userId="67e2125d-ec8c-4323-9653-9824a2ad815f" providerId="ADAL" clId="{066B0731-8B54-CF43-9BDD-D2EEB9663FC5}" dt="2024-01-26T16:22:52.138" v="1285"/>
          <ac:inkMkLst>
            <pc:docMk/>
            <pc:sldMk cId="1010622222" sldId="332"/>
            <ac:inkMk id="1613" creationId="{8293C969-EFE1-F3C1-3774-64575B0352D6}"/>
          </ac:inkMkLst>
        </pc:inkChg>
        <pc:inkChg chg="add mod">
          <ac:chgData name="Kokchun Giang" userId="67e2125d-ec8c-4323-9653-9824a2ad815f" providerId="ADAL" clId="{066B0731-8B54-CF43-9BDD-D2EEB9663FC5}" dt="2024-01-26T16:22:52.138" v="1285"/>
          <ac:inkMkLst>
            <pc:docMk/>
            <pc:sldMk cId="1010622222" sldId="332"/>
            <ac:inkMk id="1614" creationId="{DF879F23-8999-F160-D4BE-0FBE7DF1F2FD}"/>
          </ac:inkMkLst>
        </pc:inkChg>
        <pc:inkChg chg="add mod">
          <ac:chgData name="Kokchun Giang" userId="67e2125d-ec8c-4323-9653-9824a2ad815f" providerId="ADAL" clId="{066B0731-8B54-CF43-9BDD-D2EEB9663FC5}" dt="2024-01-26T16:22:52.138" v="1285"/>
          <ac:inkMkLst>
            <pc:docMk/>
            <pc:sldMk cId="1010622222" sldId="332"/>
            <ac:inkMk id="1615" creationId="{6367C7C8-57DA-D942-A3D0-1D4F685D54CC}"/>
          </ac:inkMkLst>
        </pc:inkChg>
        <pc:inkChg chg="add mod">
          <ac:chgData name="Kokchun Giang" userId="67e2125d-ec8c-4323-9653-9824a2ad815f" providerId="ADAL" clId="{066B0731-8B54-CF43-9BDD-D2EEB9663FC5}" dt="2024-01-26T16:22:54.330" v="1289"/>
          <ac:inkMkLst>
            <pc:docMk/>
            <pc:sldMk cId="1010622222" sldId="332"/>
            <ac:inkMk id="1618" creationId="{AF1A3BBD-B021-AB9A-9357-9A142727C547}"/>
          </ac:inkMkLst>
        </pc:inkChg>
        <pc:inkChg chg="add mod">
          <ac:chgData name="Kokchun Giang" userId="67e2125d-ec8c-4323-9653-9824a2ad815f" providerId="ADAL" clId="{066B0731-8B54-CF43-9BDD-D2EEB9663FC5}" dt="2024-01-26T16:22:54.330" v="1289"/>
          <ac:inkMkLst>
            <pc:docMk/>
            <pc:sldMk cId="1010622222" sldId="332"/>
            <ac:inkMk id="1619" creationId="{1DBDFAC3-FB91-8101-91BE-0B5EF7462D70}"/>
          </ac:inkMkLst>
        </pc:inkChg>
        <pc:inkChg chg="add mod">
          <ac:chgData name="Kokchun Giang" userId="67e2125d-ec8c-4323-9653-9824a2ad815f" providerId="ADAL" clId="{066B0731-8B54-CF43-9BDD-D2EEB9663FC5}" dt="2024-01-26T16:22:54.330" v="1289"/>
          <ac:inkMkLst>
            <pc:docMk/>
            <pc:sldMk cId="1010622222" sldId="332"/>
            <ac:inkMk id="1620" creationId="{D3A9ED4B-FAA7-C738-9739-AE91C1B902BF}"/>
          </ac:inkMkLst>
        </pc:inkChg>
        <pc:inkChg chg="add mod">
          <ac:chgData name="Kokchun Giang" userId="67e2125d-ec8c-4323-9653-9824a2ad815f" providerId="ADAL" clId="{066B0731-8B54-CF43-9BDD-D2EEB9663FC5}" dt="2024-01-27T12:43:36.787" v="3047" actId="164"/>
          <ac:inkMkLst>
            <pc:docMk/>
            <pc:sldMk cId="1010622222" sldId="332"/>
            <ac:inkMk id="1622" creationId="{7CD68D36-B101-25B1-0080-976C7344670B}"/>
          </ac:inkMkLst>
        </pc:inkChg>
        <pc:inkChg chg="add mod">
          <ac:chgData name="Kokchun Giang" userId="67e2125d-ec8c-4323-9653-9824a2ad815f" providerId="ADAL" clId="{066B0731-8B54-CF43-9BDD-D2EEB9663FC5}" dt="2024-01-26T16:23:01.149" v="1303"/>
          <ac:inkMkLst>
            <pc:docMk/>
            <pc:sldMk cId="1010622222" sldId="332"/>
            <ac:inkMk id="1623" creationId="{EFC37884-828B-7793-CD72-5CB66D17AE3E}"/>
          </ac:inkMkLst>
        </pc:inkChg>
        <pc:inkChg chg="add mod">
          <ac:chgData name="Kokchun Giang" userId="67e2125d-ec8c-4323-9653-9824a2ad815f" providerId="ADAL" clId="{066B0731-8B54-CF43-9BDD-D2EEB9663FC5}" dt="2024-01-26T16:23:01.149" v="1303"/>
          <ac:inkMkLst>
            <pc:docMk/>
            <pc:sldMk cId="1010622222" sldId="332"/>
            <ac:inkMk id="1624" creationId="{CD6FD9A8-516D-BA6D-26EF-2B569483FC8C}"/>
          </ac:inkMkLst>
        </pc:inkChg>
        <pc:inkChg chg="add mod">
          <ac:chgData name="Kokchun Giang" userId="67e2125d-ec8c-4323-9653-9824a2ad815f" providerId="ADAL" clId="{066B0731-8B54-CF43-9BDD-D2EEB9663FC5}" dt="2024-01-26T16:23:01.149" v="1303"/>
          <ac:inkMkLst>
            <pc:docMk/>
            <pc:sldMk cId="1010622222" sldId="332"/>
            <ac:inkMk id="1625" creationId="{3A06D8D4-2028-8D85-F9BD-B57EE9B6CBC7}"/>
          </ac:inkMkLst>
        </pc:inkChg>
        <pc:inkChg chg="add mod">
          <ac:chgData name="Kokchun Giang" userId="67e2125d-ec8c-4323-9653-9824a2ad815f" providerId="ADAL" clId="{066B0731-8B54-CF43-9BDD-D2EEB9663FC5}" dt="2024-01-26T16:23:01.149" v="1303"/>
          <ac:inkMkLst>
            <pc:docMk/>
            <pc:sldMk cId="1010622222" sldId="332"/>
            <ac:inkMk id="1626" creationId="{4C428BB1-2C02-DE71-E636-D35D0C39276C}"/>
          </ac:inkMkLst>
        </pc:inkChg>
        <pc:inkChg chg="add mod">
          <ac:chgData name="Kokchun Giang" userId="67e2125d-ec8c-4323-9653-9824a2ad815f" providerId="ADAL" clId="{066B0731-8B54-CF43-9BDD-D2EEB9663FC5}" dt="2024-01-26T16:23:01.149" v="1303"/>
          <ac:inkMkLst>
            <pc:docMk/>
            <pc:sldMk cId="1010622222" sldId="332"/>
            <ac:inkMk id="1627" creationId="{B572380C-99C1-B61A-BB28-F205EC285EA3}"/>
          </ac:inkMkLst>
        </pc:inkChg>
        <pc:inkChg chg="add mod">
          <ac:chgData name="Kokchun Giang" userId="67e2125d-ec8c-4323-9653-9824a2ad815f" providerId="ADAL" clId="{066B0731-8B54-CF43-9BDD-D2EEB9663FC5}" dt="2024-01-26T16:23:01.149" v="1303"/>
          <ac:inkMkLst>
            <pc:docMk/>
            <pc:sldMk cId="1010622222" sldId="332"/>
            <ac:inkMk id="1628" creationId="{D9C9046E-56D1-8D37-0D4E-0ABA31389144}"/>
          </ac:inkMkLst>
        </pc:inkChg>
        <pc:inkChg chg="add mod">
          <ac:chgData name="Kokchun Giang" userId="67e2125d-ec8c-4323-9653-9824a2ad815f" providerId="ADAL" clId="{066B0731-8B54-CF43-9BDD-D2EEB9663FC5}" dt="2024-01-26T16:23:01.149" v="1303"/>
          <ac:inkMkLst>
            <pc:docMk/>
            <pc:sldMk cId="1010622222" sldId="332"/>
            <ac:inkMk id="1629" creationId="{9C2192E9-DF04-B0A6-E573-F274F2855976}"/>
          </ac:inkMkLst>
        </pc:inkChg>
        <pc:inkChg chg="add mod">
          <ac:chgData name="Kokchun Giang" userId="67e2125d-ec8c-4323-9653-9824a2ad815f" providerId="ADAL" clId="{066B0731-8B54-CF43-9BDD-D2EEB9663FC5}" dt="2024-01-26T16:23:01.149" v="1303"/>
          <ac:inkMkLst>
            <pc:docMk/>
            <pc:sldMk cId="1010622222" sldId="332"/>
            <ac:inkMk id="1630" creationId="{CC2B055A-5657-894A-A9A4-BE5208B14CD6}"/>
          </ac:inkMkLst>
        </pc:inkChg>
        <pc:inkChg chg="add mod">
          <ac:chgData name="Kokchun Giang" userId="67e2125d-ec8c-4323-9653-9824a2ad815f" providerId="ADAL" clId="{066B0731-8B54-CF43-9BDD-D2EEB9663FC5}" dt="2024-01-26T16:23:01.149" v="1303"/>
          <ac:inkMkLst>
            <pc:docMk/>
            <pc:sldMk cId="1010622222" sldId="332"/>
            <ac:inkMk id="1631" creationId="{EC293540-B4FC-F783-CB42-5E34DB765C78}"/>
          </ac:inkMkLst>
        </pc:inkChg>
        <pc:inkChg chg="add mod">
          <ac:chgData name="Kokchun Giang" userId="67e2125d-ec8c-4323-9653-9824a2ad815f" providerId="ADAL" clId="{066B0731-8B54-CF43-9BDD-D2EEB9663FC5}" dt="2024-01-26T16:23:01.149" v="1303"/>
          <ac:inkMkLst>
            <pc:docMk/>
            <pc:sldMk cId="1010622222" sldId="332"/>
            <ac:inkMk id="1632" creationId="{FC8EB0F7-88C1-E478-09F3-EA18DDB46F61}"/>
          </ac:inkMkLst>
        </pc:inkChg>
        <pc:inkChg chg="add mod">
          <ac:chgData name="Kokchun Giang" userId="67e2125d-ec8c-4323-9653-9824a2ad815f" providerId="ADAL" clId="{066B0731-8B54-CF43-9BDD-D2EEB9663FC5}" dt="2024-01-26T16:23:01.149" v="1303"/>
          <ac:inkMkLst>
            <pc:docMk/>
            <pc:sldMk cId="1010622222" sldId="332"/>
            <ac:inkMk id="1633" creationId="{542E0E45-4554-8648-2353-7B8870587AFE}"/>
          </ac:inkMkLst>
        </pc:inkChg>
        <pc:inkChg chg="add mod">
          <ac:chgData name="Kokchun Giang" userId="67e2125d-ec8c-4323-9653-9824a2ad815f" providerId="ADAL" clId="{066B0731-8B54-CF43-9BDD-D2EEB9663FC5}" dt="2024-01-26T16:23:01.149" v="1303"/>
          <ac:inkMkLst>
            <pc:docMk/>
            <pc:sldMk cId="1010622222" sldId="332"/>
            <ac:inkMk id="1634" creationId="{4B2B1B87-2BF9-B887-11D9-3F52069AD9FA}"/>
          </ac:inkMkLst>
        </pc:inkChg>
        <pc:inkChg chg="add mod">
          <ac:chgData name="Kokchun Giang" userId="67e2125d-ec8c-4323-9653-9824a2ad815f" providerId="ADAL" clId="{066B0731-8B54-CF43-9BDD-D2EEB9663FC5}" dt="2024-01-26T16:23:03.711" v="1307"/>
          <ac:inkMkLst>
            <pc:docMk/>
            <pc:sldMk cId="1010622222" sldId="332"/>
            <ac:inkMk id="1637" creationId="{CB5C265D-0CFC-BFB3-B4CB-BBE3BBDEBC35}"/>
          </ac:inkMkLst>
        </pc:inkChg>
        <pc:inkChg chg="add mod">
          <ac:chgData name="Kokchun Giang" userId="67e2125d-ec8c-4323-9653-9824a2ad815f" providerId="ADAL" clId="{066B0731-8B54-CF43-9BDD-D2EEB9663FC5}" dt="2024-01-26T16:23:03.711" v="1307"/>
          <ac:inkMkLst>
            <pc:docMk/>
            <pc:sldMk cId="1010622222" sldId="332"/>
            <ac:inkMk id="1638" creationId="{3747AC57-3A57-FCC2-3C45-CE296AA2179B}"/>
          </ac:inkMkLst>
        </pc:inkChg>
        <pc:inkChg chg="add mod">
          <ac:chgData name="Kokchun Giang" userId="67e2125d-ec8c-4323-9653-9824a2ad815f" providerId="ADAL" clId="{066B0731-8B54-CF43-9BDD-D2EEB9663FC5}" dt="2024-01-27T12:43:36.787" v="3047" actId="164"/>
          <ac:inkMkLst>
            <pc:docMk/>
            <pc:sldMk cId="1010622222" sldId="332"/>
            <ac:inkMk id="1639" creationId="{21216859-D61E-FF55-EF20-07E4F42676EE}"/>
          </ac:inkMkLst>
        </pc:inkChg>
        <pc:inkChg chg="add mod">
          <ac:chgData name="Kokchun Giang" userId="67e2125d-ec8c-4323-9653-9824a2ad815f" providerId="ADAL" clId="{066B0731-8B54-CF43-9BDD-D2EEB9663FC5}" dt="2024-01-26T16:23:09.756" v="1322"/>
          <ac:inkMkLst>
            <pc:docMk/>
            <pc:sldMk cId="1010622222" sldId="332"/>
            <ac:inkMk id="1641" creationId="{1F234813-ECA8-F1E0-9627-52E15DE66453}"/>
          </ac:inkMkLst>
        </pc:inkChg>
        <pc:inkChg chg="add mod">
          <ac:chgData name="Kokchun Giang" userId="67e2125d-ec8c-4323-9653-9824a2ad815f" providerId="ADAL" clId="{066B0731-8B54-CF43-9BDD-D2EEB9663FC5}" dt="2024-01-26T16:23:09.756" v="1322"/>
          <ac:inkMkLst>
            <pc:docMk/>
            <pc:sldMk cId="1010622222" sldId="332"/>
            <ac:inkMk id="1642" creationId="{4085BDAC-7BAE-A56A-D33A-F211FCA22E22}"/>
          </ac:inkMkLst>
        </pc:inkChg>
        <pc:inkChg chg="add mod">
          <ac:chgData name="Kokchun Giang" userId="67e2125d-ec8c-4323-9653-9824a2ad815f" providerId="ADAL" clId="{066B0731-8B54-CF43-9BDD-D2EEB9663FC5}" dt="2024-01-26T16:23:09.756" v="1322"/>
          <ac:inkMkLst>
            <pc:docMk/>
            <pc:sldMk cId="1010622222" sldId="332"/>
            <ac:inkMk id="1643" creationId="{92D0D053-A849-7D12-4799-951590B06F97}"/>
          </ac:inkMkLst>
        </pc:inkChg>
        <pc:inkChg chg="add mod">
          <ac:chgData name="Kokchun Giang" userId="67e2125d-ec8c-4323-9653-9824a2ad815f" providerId="ADAL" clId="{066B0731-8B54-CF43-9BDD-D2EEB9663FC5}" dt="2024-01-26T16:23:09.756" v="1322"/>
          <ac:inkMkLst>
            <pc:docMk/>
            <pc:sldMk cId="1010622222" sldId="332"/>
            <ac:inkMk id="1645" creationId="{D107893C-A809-8668-AA9E-71E2BE2E2681}"/>
          </ac:inkMkLst>
        </pc:inkChg>
        <pc:inkChg chg="add mod">
          <ac:chgData name="Kokchun Giang" userId="67e2125d-ec8c-4323-9653-9824a2ad815f" providerId="ADAL" clId="{066B0731-8B54-CF43-9BDD-D2EEB9663FC5}" dt="2024-01-26T16:23:09.756" v="1322"/>
          <ac:inkMkLst>
            <pc:docMk/>
            <pc:sldMk cId="1010622222" sldId="332"/>
            <ac:inkMk id="1646" creationId="{C799DEC3-5BBF-8125-F924-25CF02493E66}"/>
          </ac:inkMkLst>
        </pc:inkChg>
        <pc:inkChg chg="add mod">
          <ac:chgData name="Kokchun Giang" userId="67e2125d-ec8c-4323-9653-9824a2ad815f" providerId="ADAL" clId="{066B0731-8B54-CF43-9BDD-D2EEB9663FC5}" dt="2024-01-26T16:23:09.756" v="1322"/>
          <ac:inkMkLst>
            <pc:docMk/>
            <pc:sldMk cId="1010622222" sldId="332"/>
            <ac:inkMk id="1647" creationId="{7F84ECE1-36D7-EA62-CBC4-8A5EC2CA1B18}"/>
          </ac:inkMkLst>
        </pc:inkChg>
        <pc:inkChg chg="add mod">
          <ac:chgData name="Kokchun Giang" userId="67e2125d-ec8c-4323-9653-9824a2ad815f" providerId="ADAL" clId="{066B0731-8B54-CF43-9BDD-D2EEB9663FC5}" dt="2024-01-26T16:23:09.756" v="1322"/>
          <ac:inkMkLst>
            <pc:docMk/>
            <pc:sldMk cId="1010622222" sldId="332"/>
            <ac:inkMk id="1648" creationId="{75553C7E-2F36-21DD-78CE-5D55294298AF}"/>
          </ac:inkMkLst>
        </pc:inkChg>
        <pc:inkChg chg="add mod">
          <ac:chgData name="Kokchun Giang" userId="67e2125d-ec8c-4323-9653-9824a2ad815f" providerId="ADAL" clId="{066B0731-8B54-CF43-9BDD-D2EEB9663FC5}" dt="2024-01-26T16:23:09.756" v="1322"/>
          <ac:inkMkLst>
            <pc:docMk/>
            <pc:sldMk cId="1010622222" sldId="332"/>
            <ac:inkMk id="1649" creationId="{F8EBC1FE-C9E6-808B-00F1-42F6F01A23AF}"/>
          </ac:inkMkLst>
        </pc:inkChg>
        <pc:inkChg chg="add mod">
          <ac:chgData name="Kokchun Giang" userId="67e2125d-ec8c-4323-9653-9824a2ad815f" providerId="ADAL" clId="{066B0731-8B54-CF43-9BDD-D2EEB9663FC5}" dt="2024-01-26T16:23:09.756" v="1322"/>
          <ac:inkMkLst>
            <pc:docMk/>
            <pc:sldMk cId="1010622222" sldId="332"/>
            <ac:inkMk id="1650" creationId="{6E07FB50-7DEE-E239-4916-D158E8E38F13}"/>
          </ac:inkMkLst>
        </pc:inkChg>
        <pc:inkChg chg="add mod">
          <ac:chgData name="Kokchun Giang" userId="67e2125d-ec8c-4323-9653-9824a2ad815f" providerId="ADAL" clId="{066B0731-8B54-CF43-9BDD-D2EEB9663FC5}" dt="2024-01-26T16:23:09.756" v="1322"/>
          <ac:inkMkLst>
            <pc:docMk/>
            <pc:sldMk cId="1010622222" sldId="332"/>
            <ac:inkMk id="1651" creationId="{47BE1031-CE48-D753-5860-2917791F1BE6}"/>
          </ac:inkMkLst>
        </pc:inkChg>
        <pc:inkChg chg="add mod">
          <ac:chgData name="Kokchun Giang" userId="67e2125d-ec8c-4323-9653-9824a2ad815f" providerId="ADAL" clId="{066B0731-8B54-CF43-9BDD-D2EEB9663FC5}" dt="2024-01-26T16:23:09.756" v="1322"/>
          <ac:inkMkLst>
            <pc:docMk/>
            <pc:sldMk cId="1010622222" sldId="332"/>
            <ac:inkMk id="1652" creationId="{C18E87CE-C7B2-B687-F384-E2DDED78DFFD}"/>
          </ac:inkMkLst>
        </pc:inkChg>
        <pc:inkChg chg="add mod">
          <ac:chgData name="Kokchun Giang" userId="67e2125d-ec8c-4323-9653-9824a2ad815f" providerId="ADAL" clId="{066B0731-8B54-CF43-9BDD-D2EEB9663FC5}" dt="2024-01-26T16:23:09.756" v="1322"/>
          <ac:inkMkLst>
            <pc:docMk/>
            <pc:sldMk cId="1010622222" sldId="332"/>
            <ac:inkMk id="1653" creationId="{E55CD96C-09E9-244B-581B-6282CD52E048}"/>
          </ac:inkMkLst>
        </pc:inkChg>
        <pc:inkChg chg="add mod">
          <ac:chgData name="Kokchun Giang" userId="67e2125d-ec8c-4323-9653-9824a2ad815f" providerId="ADAL" clId="{066B0731-8B54-CF43-9BDD-D2EEB9663FC5}" dt="2024-01-26T16:23:09.756" v="1322"/>
          <ac:inkMkLst>
            <pc:docMk/>
            <pc:sldMk cId="1010622222" sldId="332"/>
            <ac:inkMk id="1654" creationId="{7E7AE2F0-091D-23D1-B27E-E2C5E2623B4A}"/>
          </ac:inkMkLst>
        </pc:inkChg>
        <pc:inkChg chg="add mod">
          <ac:chgData name="Kokchun Giang" userId="67e2125d-ec8c-4323-9653-9824a2ad815f" providerId="ADAL" clId="{066B0731-8B54-CF43-9BDD-D2EEB9663FC5}" dt="2024-01-26T16:23:13.115" v="1330"/>
          <ac:inkMkLst>
            <pc:docMk/>
            <pc:sldMk cId="1010622222" sldId="332"/>
            <ac:inkMk id="1657" creationId="{86DED748-AD78-C03B-1DA5-8A2E35618735}"/>
          </ac:inkMkLst>
        </pc:inkChg>
        <pc:inkChg chg="add mod">
          <ac:chgData name="Kokchun Giang" userId="67e2125d-ec8c-4323-9653-9824a2ad815f" providerId="ADAL" clId="{066B0731-8B54-CF43-9BDD-D2EEB9663FC5}" dt="2024-01-26T16:23:13.115" v="1330"/>
          <ac:inkMkLst>
            <pc:docMk/>
            <pc:sldMk cId="1010622222" sldId="332"/>
            <ac:inkMk id="1658" creationId="{445DF7AF-FE8E-18F1-173C-8D7DA3EA3731}"/>
          </ac:inkMkLst>
        </pc:inkChg>
        <pc:inkChg chg="add mod">
          <ac:chgData name="Kokchun Giang" userId="67e2125d-ec8c-4323-9653-9824a2ad815f" providerId="ADAL" clId="{066B0731-8B54-CF43-9BDD-D2EEB9663FC5}" dt="2024-01-26T16:23:13.115" v="1330"/>
          <ac:inkMkLst>
            <pc:docMk/>
            <pc:sldMk cId="1010622222" sldId="332"/>
            <ac:inkMk id="1659" creationId="{A94BE20C-41BA-2D54-0FC0-7AE5AFF79A9D}"/>
          </ac:inkMkLst>
        </pc:inkChg>
        <pc:inkChg chg="add mod">
          <ac:chgData name="Kokchun Giang" userId="67e2125d-ec8c-4323-9653-9824a2ad815f" providerId="ADAL" clId="{066B0731-8B54-CF43-9BDD-D2EEB9663FC5}" dt="2024-01-26T16:23:13.115" v="1330"/>
          <ac:inkMkLst>
            <pc:docMk/>
            <pc:sldMk cId="1010622222" sldId="332"/>
            <ac:inkMk id="1660" creationId="{F7279C6E-5337-1573-AB60-B2FFFE99F0C1}"/>
          </ac:inkMkLst>
        </pc:inkChg>
        <pc:inkChg chg="add mod">
          <ac:chgData name="Kokchun Giang" userId="67e2125d-ec8c-4323-9653-9824a2ad815f" providerId="ADAL" clId="{066B0731-8B54-CF43-9BDD-D2EEB9663FC5}" dt="2024-01-26T16:23:13.115" v="1330"/>
          <ac:inkMkLst>
            <pc:docMk/>
            <pc:sldMk cId="1010622222" sldId="332"/>
            <ac:inkMk id="1661" creationId="{E69826DE-591F-098F-4E67-C7417A6D3566}"/>
          </ac:inkMkLst>
        </pc:inkChg>
        <pc:inkChg chg="add mod">
          <ac:chgData name="Kokchun Giang" userId="67e2125d-ec8c-4323-9653-9824a2ad815f" providerId="ADAL" clId="{066B0731-8B54-CF43-9BDD-D2EEB9663FC5}" dt="2024-01-26T16:23:13.115" v="1330"/>
          <ac:inkMkLst>
            <pc:docMk/>
            <pc:sldMk cId="1010622222" sldId="332"/>
            <ac:inkMk id="1662" creationId="{957D7380-C9C7-51CA-960D-F5911448F252}"/>
          </ac:inkMkLst>
        </pc:inkChg>
        <pc:inkChg chg="add mod">
          <ac:chgData name="Kokchun Giang" userId="67e2125d-ec8c-4323-9653-9824a2ad815f" providerId="ADAL" clId="{066B0731-8B54-CF43-9BDD-D2EEB9663FC5}" dt="2024-01-26T16:23:13.115" v="1330"/>
          <ac:inkMkLst>
            <pc:docMk/>
            <pc:sldMk cId="1010622222" sldId="332"/>
            <ac:inkMk id="1663" creationId="{8298221E-9929-61A7-A6A4-C61202A26743}"/>
          </ac:inkMkLst>
        </pc:inkChg>
        <pc:inkChg chg="add mod">
          <ac:chgData name="Kokchun Giang" userId="67e2125d-ec8c-4323-9653-9824a2ad815f" providerId="ADAL" clId="{066B0731-8B54-CF43-9BDD-D2EEB9663FC5}" dt="2024-01-27T12:43:41.319" v="3048" actId="164"/>
          <ac:inkMkLst>
            <pc:docMk/>
            <pc:sldMk cId="1010622222" sldId="332"/>
            <ac:inkMk id="1665" creationId="{1303C468-C8C7-D253-07FB-C1247C1A46FE}"/>
          </ac:inkMkLst>
        </pc:inkChg>
        <pc:inkChg chg="add mod">
          <ac:chgData name="Kokchun Giang" userId="67e2125d-ec8c-4323-9653-9824a2ad815f" providerId="ADAL" clId="{066B0731-8B54-CF43-9BDD-D2EEB9663FC5}" dt="2024-01-26T16:25:45.847" v="1364"/>
          <ac:inkMkLst>
            <pc:docMk/>
            <pc:sldMk cId="1010622222" sldId="332"/>
            <ac:inkMk id="1666" creationId="{B4CE550E-91D9-E41E-E986-107BFA6F7F15}"/>
          </ac:inkMkLst>
        </pc:inkChg>
        <pc:inkChg chg="add mod">
          <ac:chgData name="Kokchun Giang" userId="67e2125d-ec8c-4323-9653-9824a2ad815f" providerId="ADAL" clId="{066B0731-8B54-CF43-9BDD-D2EEB9663FC5}" dt="2024-01-26T16:25:45.847" v="1364"/>
          <ac:inkMkLst>
            <pc:docMk/>
            <pc:sldMk cId="1010622222" sldId="332"/>
            <ac:inkMk id="1667" creationId="{66461221-35D5-C2EC-903C-67CEFBE0DF25}"/>
          </ac:inkMkLst>
        </pc:inkChg>
        <pc:inkChg chg="add mod">
          <ac:chgData name="Kokchun Giang" userId="67e2125d-ec8c-4323-9653-9824a2ad815f" providerId="ADAL" clId="{066B0731-8B54-CF43-9BDD-D2EEB9663FC5}" dt="2024-01-26T16:25:45.847" v="1364"/>
          <ac:inkMkLst>
            <pc:docMk/>
            <pc:sldMk cId="1010622222" sldId="332"/>
            <ac:inkMk id="1668" creationId="{1078D261-125E-E735-E9F3-454802A5FE12}"/>
          </ac:inkMkLst>
        </pc:inkChg>
        <pc:inkChg chg="add mod">
          <ac:chgData name="Kokchun Giang" userId="67e2125d-ec8c-4323-9653-9824a2ad815f" providerId="ADAL" clId="{066B0731-8B54-CF43-9BDD-D2EEB9663FC5}" dt="2024-01-26T16:25:45.847" v="1364"/>
          <ac:inkMkLst>
            <pc:docMk/>
            <pc:sldMk cId="1010622222" sldId="332"/>
            <ac:inkMk id="1669" creationId="{7FCD31D7-8684-803A-EA0E-1562CB6B78D9}"/>
          </ac:inkMkLst>
        </pc:inkChg>
        <pc:inkChg chg="add mod">
          <ac:chgData name="Kokchun Giang" userId="67e2125d-ec8c-4323-9653-9824a2ad815f" providerId="ADAL" clId="{066B0731-8B54-CF43-9BDD-D2EEB9663FC5}" dt="2024-01-26T16:25:45.847" v="1364"/>
          <ac:inkMkLst>
            <pc:docMk/>
            <pc:sldMk cId="1010622222" sldId="332"/>
            <ac:inkMk id="1670" creationId="{12B9E202-75CA-54D7-03C8-2CEB167BC132}"/>
          </ac:inkMkLst>
        </pc:inkChg>
        <pc:inkChg chg="add mod">
          <ac:chgData name="Kokchun Giang" userId="67e2125d-ec8c-4323-9653-9824a2ad815f" providerId="ADAL" clId="{066B0731-8B54-CF43-9BDD-D2EEB9663FC5}" dt="2024-01-26T16:25:45.847" v="1364"/>
          <ac:inkMkLst>
            <pc:docMk/>
            <pc:sldMk cId="1010622222" sldId="332"/>
            <ac:inkMk id="1671" creationId="{4E24EEE4-6AFC-6362-666C-7C107F52E6A8}"/>
          </ac:inkMkLst>
        </pc:inkChg>
        <pc:inkChg chg="add mod">
          <ac:chgData name="Kokchun Giang" userId="67e2125d-ec8c-4323-9653-9824a2ad815f" providerId="ADAL" clId="{066B0731-8B54-CF43-9BDD-D2EEB9663FC5}" dt="2024-01-26T16:25:45.847" v="1364"/>
          <ac:inkMkLst>
            <pc:docMk/>
            <pc:sldMk cId="1010622222" sldId="332"/>
            <ac:inkMk id="1672" creationId="{E94F170B-2039-9278-5B25-D612A12692BB}"/>
          </ac:inkMkLst>
        </pc:inkChg>
        <pc:inkChg chg="add mod">
          <ac:chgData name="Kokchun Giang" userId="67e2125d-ec8c-4323-9653-9824a2ad815f" providerId="ADAL" clId="{066B0731-8B54-CF43-9BDD-D2EEB9663FC5}" dt="2024-01-26T16:25:45.847" v="1364"/>
          <ac:inkMkLst>
            <pc:docMk/>
            <pc:sldMk cId="1010622222" sldId="332"/>
            <ac:inkMk id="1673" creationId="{7D048EE3-AB65-AAE9-D035-724BA137A101}"/>
          </ac:inkMkLst>
        </pc:inkChg>
        <pc:inkChg chg="add mod">
          <ac:chgData name="Kokchun Giang" userId="67e2125d-ec8c-4323-9653-9824a2ad815f" providerId="ADAL" clId="{066B0731-8B54-CF43-9BDD-D2EEB9663FC5}" dt="2024-01-26T16:25:45.847" v="1364"/>
          <ac:inkMkLst>
            <pc:docMk/>
            <pc:sldMk cId="1010622222" sldId="332"/>
            <ac:inkMk id="1674" creationId="{BD816338-3E23-B244-FD6A-5896D8F0EBCA}"/>
          </ac:inkMkLst>
        </pc:inkChg>
        <pc:inkChg chg="add mod">
          <ac:chgData name="Kokchun Giang" userId="67e2125d-ec8c-4323-9653-9824a2ad815f" providerId="ADAL" clId="{066B0731-8B54-CF43-9BDD-D2EEB9663FC5}" dt="2024-01-26T16:25:45.847" v="1364"/>
          <ac:inkMkLst>
            <pc:docMk/>
            <pc:sldMk cId="1010622222" sldId="332"/>
            <ac:inkMk id="1675" creationId="{0C785D1C-3BE8-7CEB-07B9-29BC1657C52A}"/>
          </ac:inkMkLst>
        </pc:inkChg>
        <pc:inkChg chg="add mod">
          <ac:chgData name="Kokchun Giang" userId="67e2125d-ec8c-4323-9653-9824a2ad815f" providerId="ADAL" clId="{066B0731-8B54-CF43-9BDD-D2EEB9663FC5}" dt="2024-01-26T16:25:45.847" v="1364"/>
          <ac:inkMkLst>
            <pc:docMk/>
            <pc:sldMk cId="1010622222" sldId="332"/>
            <ac:inkMk id="1676" creationId="{673729A6-7941-0259-EC2C-D2D5B1E3F9BC}"/>
          </ac:inkMkLst>
        </pc:inkChg>
        <pc:inkChg chg="add mod">
          <ac:chgData name="Kokchun Giang" userId="67e2125d-ec8c-4323-9653-9824a2ad815f" providerId="ADAL" clId="{066B0731-8B54-CF43-9BDD-D2EEB9663FC5}" dt="2024-01-26T16:25:45.847" v="1364"/>
          <ac:inkMkLst>
            <pc:docMk/>
            <pc:sldMk cId="1010622222" sldId="332"/>
            <ac:inkMk id="1677" creationId="{2F56A46F-94B8-4985-7B13-83B45A84B801}"/>
          </ac:inkMkLst>
        </pc:inkChg>
        <pc:inkChg chg="add mod">
          <ac:chgData name="Kokchun Giang" userId="67e2125d-ec8c-4323-9653-9824a2ad815f" providerId="ADAL" clId="{066B0731-8B54-CF43-9BDD-D2EEB9663FC5}" dt="2024-01-26T16:25:45.847" v="1364"/>
          <ac:inkMkLst>
            <pc:docMk/>
            <pc:sldMk cId="1010622222" sldId="332"/>
            <ac:inkMk id="1678" creationId="{32071220-7127-ACD9-2898-66A971EB8284}"/>
          </ac:inkMkLst>
        </pc:inkChg>
        <pc:inkChg chg="add mod">
          <ac:chgData name="Kokchun Giang" userId="67e2125d-ec8c-4323-9653-9824a2ad815f" providerId="ADAL" clId="{066B0731-8B54-CF43-9BDD-D2EEB9663FC5}" dt="2024-01-26T16:25:45.847" v="1364"/>
          <ac:inkMkLst>
            <pc:docMk/>
            <pc:sldMk cId="1010622222" sldId="332"/>
            <ac:inkMk id="1679" creationId="{9E2B064A-FF6C-8CDB-22DA-D2C201FE2354}"/>
          </ac:inkMkLst>
        </pc:inkChg>
        <pc:inkChg chg="add mod">
          <ac:chgData name="Kokchun Giang" userId="67e2125d-ec8c-4323-9653-9824a2ad815f" providerId="ADAL" clId="{066B0731-8B54-CF43-9BDD-D2EEB9663FC5}" dt="2024-01-26T16:25:45.847" v="1364"/>
          <ac:inkMkLst>
            <pc:docMk/>
            <pc:sldMk cId="1010622222" sldId="332"/>
            <ac:inkMk id="1680" creationId="{C490D126-245E-E20B-BF8B-75BFFD683E48}"/>
          </ac:inkMkLst>
        </pc:inkChg>
        <pc:inkChg chg="add mod">
          <ac:chgData name="Kokchun Giang" userId="67e2125d-ec8c-4323-9653-9824a2ad815f" providerId="ADAL" clId="{066B0731-8B54-CF43-9BDD-D2EEB9663FC5}" dt="2024-01-26T16:25:45.847" v="1364"/>
          <ac:inkMkLst>
            <pc:docMk/>
            <pc:sldMk cId="1010622222" sldId="332"/>
            <ac:inkMk id="1681" creationId="{51919018-E1A4-2985-583D-3F50D6DED8BA}"/>
          </ac:inkMkLst>
        </pc:inkChg>
        <pc:inkChg chg="add mod">
          <ac:chgData name="Kokchun Giang" userId="67e2125d-ec8c-4323-9653-9824a2ad815f" providerId="ADAL" clId="{066B0731-8B54-CF43-9BDD-D2EEB9663FC5}" dt="2024-01-26T16:25:45.847" v="1364"/>
          <ac:inkMkLst>
            <pc:docMk/>
            <pc:sldMk cId="1010622222" sldId="332"/>
            <ac:inkMk id="1682" creationId="{63AA79D9-A4E2-D4D1-8F5B-0E4B454697CC}"/>
          </ac:inkMkLst>
        </pc:inkChg>
        <pc:inkChg chg="add mod">
          <ac:chgData name="Kokchun Giang" userId="67e2125d-ec8c-4323-9653-9824a2ad815f" providerId="ADAL" clId="{066B0731-8B54-CF43-9BDD-D2EEB9663FC5}" dt="2024-01-26T16:25:45.847" v="1364"/>
          <ac:inkMkLst>
            <pc:docMk/>
            <pc:sldMk cId="1010622222" sldId="332"/>
            <ac:inkMk id="1683" creationId="{D5AA5E04-3CCF-1EDD-4A7F-A9BB9844261A}"/>
          </ac:inkMkLst>
        </pc:inkChg>
        <pc:inkChg chg="add mod">
          <ac:chgData name="Kokchun Giang" userId="67e2125d-ec8c-4323-9653-9824a2ad815f" providerId="ADAL" clId="{066B0731-8B54-CF43-9BDD-D2EEB9663FC5}" dt="2024-01-26T16:25:45.847" v="1364"/>
          <ac:inkMkLst>
            <pc:docMk/>
            <pc:sldMk cId="1010622222" sldId="332"/>
            <ac:inkMk id="1684" creationId="{A43EBBB7-C259-A542-F73F-877BC467C4F9}"/>
          </ac:inkMkLst>
        </pc:inkChg>
        <pc:inkChg chg="add mod">
          <ac:chgData name="Kokchun Giang" userId="67e2125d-ec8c-4323-9653-9824a2ad815f" providerId="ADAL" clId="{066B0731-8B54-CF43-9BDD-D2EEB9663FC5}" dt="2024-01-26T16:25:45.847" v="1364"/>
          <ac:inkMkLst>
            <pc:docMk/>
            <pc:sldMk cId="1010622222" sldId="332"/>
            <ac:inkMk id="1685" creationId="{8F54E734-C60C-111A-5C60-7A1789FEA525}"/>
          </ac:inkMkLst>
        </pc:inkChg>
        <pc:inkChg chg="add mod">
          <ac:chgData name="Kokchun Giang" userId="67e2125d-ec8c-4323-9653-9824a2ad815f" providerId="ADAL" clId="{066B0731-8B54-CF43-9BDD-D2EEB9663FC5}" dt="2024-01-26T16:25:45.847" v="1364"/>
          <ac:inkMkLst>
            <pc:docMk/>
            <pc:sldMk cId="1010622222" sldId="332"/>
            <ac:inkMk id="1686" creationId="{E5C9F38C-DAA9-E011-7FBB-6F654F0532B3}"/>
          </ac:inkMkLst>
        </pc:inkChg>
        <pc:inkChg chg="add mod">
          <ac:chgData name="Kokchun Giang" userId="67e2125d-ec8c-4323-9653-9824a2ad815f" providerId="ADAL" clId="{066B0731-8B54-CF43-9BDD-D2EEB9663FC5}" dt="2024-01-26T16:25:45.847" v="1364"/>
          <ac:inkMkLst>
            <pc:docMk/>
            <pc:sldMk cId="1010622222" sldId="332"/>
            <ac:inkMk id="1687" creationId="{498FEC1B-DFF9-81AC-0A0A-FC49D297547E}"/>
          </ac:inkMkLst>
        </pc:inkChg>
        <pc:inkChg chg="add mod">
          <ac:chgData name="Kokchun Giang" userId="67e2125d-ec8c-4323-9653-9824a2ad815f" providerId="ADAL" clId="{066B0731-8B54-CF43-9BDD-D2EEB9663FC5}" dt="2024-01-26T16:25:45.847" v="1364"/>
          <ac:inkMkLst>
            <pc:docMk/>
            <pc:sldMk cId="1010622222" sldId="332"/>
            <ac:inkMk id="1688" creationId="{14D984DF-8214-5A06-25F9-9F159AC3EA46}"/>
          </ac:inkMkLst>
        </pc:inkChg>
        <pc:inkChg chg="add mod">
          <ac:chgData name="Kokchun Giang" userId="67e2125d-ec8c-4323-9653-9824a2ad815f" providerId="ADAL" clId="{066B0731-8B54-CF43-9BDD-D2EEB9663FC5}" dt="2024-01-26T16:25:45.847" v="1364"/>
          <ac:inkMkLst>
            <pc:docMk/>
            <pc:sldMk cId="1010622222" sldId="332"/>
            <ac:inkMk id="1691" creationId="{337FB16F-B643-8A84-8B11-36ED3188ABBE}"/>
          </ac:inkMkLst>
        </pc:inkChg>
        <pc:inkChg chg="add mod">
          <ac:chgData name="Kokchun Giang" userId="67e2125d-ec8c-4323-9653-9824a2ad815f" providerId="ADAL" clId="{066B0731-8B54-CF43-9BDD-D2EEB9663FC5}" dt="2024-01-26T16:26:26.264" v="1380"/>
          <ac:inkMkLst>
            <pc:docMk/>
            <pc:sldMk cId="1010622222" sldId="332"/>
            <ac:inkMk id="1693" creationId="{1D49D66D-EFA1-EC1A-1C42-CE49085FFC14}"/>
          </ac:inkMkLst>
        </pc:inkChg>
        <pc:inkChg chg="add mod">
          <ac:chgData name="Kokchun Giang" userId="67e2125d-ec8c-4323-9653-9824a2ad815f" providerId="ADAL" clId="{066B0731-8B54-CF43-9BDD-D2EEB9663FC5}" dt="2024-01-26T16:26:26.264" v="1380"/>
          <ac:inkMkLst>
            <pc:docMk/>
            <pc:sldMk cId="1010622222" sldId="332"/>
            <ac:inkMk id="1694" creationId="{022F7C2E-35C9-72BE-2740-B900E34FD025}"/>
          </ac:inkMkLst>
        </pc:inkChg>
        <pc:inkChg chg="add mod">
          <ac:chgData name="Kokchun Giang" userId="67e2125d-ec8c-4323-9653-9824a2ad815f" providerId="ADAL" clId="{066B0731-8B54-CF43-9BDD-D2EEB9663FC5}" dt="2024-01-26T16:26:26.264" v="1380"/>
          <ac:inkMkLst>
            <pc:docMk/>
            <pc:sldMk cId="1010622222" sldId="332"/>
            <ac:inkMk id="1696" creationId="{5AF51383-2179-427E-856D-D58D8CB82186}"/>
          </ac:inkMkLst>
        </pc:inkChg>
        <pc:inkChg chg="add mod">
          <ac:chgData name="Kokchun Giang" userId="67e2125d-ec8c-4323-9653-9824a2ad815f" providerId="ADAL" clId="{066B0731-8B54-CF43-9BDD-D2EEB9663FC5}" dt="2024-01-26T16:26:26.264" v="1380"/>
          <ac:inkMkLst>
            <pc:docMk/>
            <pc:sldMk cId="1010622222" sldId="332"/>
            <ac:inkMk id="1697" creationId="{DEDE7977-6989-6CF2-E253-57D5951B413D}"/>
          </ac:inkMkLst>
        </pc:inkChg>
        <pc:inkChg chg="add mod">
          <ac:chgData name="Kokchun Giang" userId="67e2125d-ec8c-4323-9653-9824a2ad815f" providerId="ADAL" clId="{066B0731-8B54-CF43-9BDD-D2EEB9663FC5}" dt="2024-01-26T16:26:26.264" v="1380"/>
          <ac:inkMkLst>
            <pc:docMk/>
            <pc:sldMk cId="1010622222" sldId="332"/>
            <ac:inkMk id="1698" creationId="{D31365E1-678A-FD32-8E04-6C28A3BF1CB1}"/>
          </ac:inkMkLst>
        </pc:inkChg>
        <pc:inkChg chg="add mod">
          <ac:chgData name="Kokchun Giang" userId="67e2125d-ec8c-4323-9653-9824a2ad815f" providerId="ADAL" clId="{066B0731-8B54-CF43-9BDD-D2EEB9663FC5}" dt="2024-01-26T16:26:26.264" v="1380"/>
          <ac:inkMkLst>
            <pc:docMk/>
            <pc:sldMk cId="1010622222" sldId="332"/>
            <ac:inkMk id="1699" creationId="{ACB133A6-8EFA-0B33-C1D9-43FC3D888D7F}"/>
          </ac:inkMkLst>
        </pc:inkChg>
        <pc:inkChg chg="add mod">
          <ac:chgData name="Kokchun Giang" userId="67e2125d-ec8c-4323-9653-9824a2ad815f" providerId="ADAL" clId="{066B0731-8B54-CF43-9BDD-D2EEB9663FC5}" dt="2024-01-26T16:26:26.264" v="1380"/>
          <ac:inkMkLst>
            <pc:docMk/>
            <pc:sldMk cId="1010622222" sldId="332"/>
            <ac:inkMk id="1701" creationId="{24054B59-115A-30F9-8B56-7C5876EDA8E2}"/>
          </ac:inkMkLst>
        </pc:inkChg>
        <pc:inkChg chg="add mod">
          <ac:chgData name="Kokchun Giang" userId="67e2125d-ec8c-4323-9653-9824a2ad815f" providerId="ADAL" clId="{066B0731-8B54-CF43-9BDD-D2EEB9663FC5}" dt="2024-01-26T16:26:26.264" v="1380"/>
          <ac:inkMkLst>
            <pc:docMk/>
            <pc:sldMk cId="1010622222" sldId="332"/>
            <ac:inkMk id="1702" creationId="{EE0CEE81-BD52-66A6-55E3-01C1F4A9CE6C}"/>
          </ac:inkMkLst>
        </pc:inkChg>
        <pc:inkChg chg="add mod">
          <ac:chgData name="Kokchun Giang" userId="67e2125d-ec8c-4323-9653-9824a2ad815f" providerId="ADAL" clId="{066B0731-8B54-CF43-9BDD-D2EEB9663FC5}" dt="2024-01-26T16:26:26.264" v="1380"/>
          <ac:inkMkLst>
            <pc:docMk/>
            <pc:sldMk cId="1010622222" sldId="332"/>
            <ac:inkMk id="1703" creationId="{EF72D8B4-6360-6C9B-C9C4-37E683742A5E}"/>
          </ac:inkMkLst>
        </pc:inkChg>
        <pc:inkChg chg="add mod">
          <ac:chgData name="Kokchun Giang" userId="67e2125d-ec8c-4323-9653-9824a2ad815f" providerId="ADAL" clId="{066B0731-8B54-CF43-9BDD-D2EEB9663FC5}" dt="2024-01-26T16:26:26.264" v="1380"/>
          <ac:inkMkLst>
            <pc:docMk/>
            <pc:sldMk cId="1010622222" sldId="332"/>
            <ac:inkMk id="1704" creationId="{D542A8F9-F31E-2946-3122-A73EC9960BE8}"/>
          </ac:inkMkLst>
        </pc:inkChg>
        <pc:inkChg chg="add mod">
          <ac:chgData name="Kokchun Giang" userId="67e2125d-ec8c-4323-9653-9824a2ad815f" providerId="ADAL" clId="{066B0731-8B54-CF43-9BDD-D2EEB9663FC5}" dt="2024-01-26T16:26:26.264" v="1380"/>
          <ac:inkMkLst>
            <pc:docMk/>
            <pc:sldMk cId="1010622222" sldId="332"/>
            <ac:inkMk id="1705" creationId="{1C0A9D0E-739A-E344-0991-B58C88770B86}"/>
          </ac:inkMkLst>
        </pc:inkChg>
        <pc:inkChg chg="add mod">
          <ac:chgData name="Kokchun Giang" userId="67e2125d-ec8c-4323-9653-9824a2ad815f" providerId="ADAL" clId="{066B0731-8B54-CF43-9BDD-D2EEB9663FC5}" dt="2024-01-26T16:26:26.264" v="1380"/>
          <ac:inkMkLst>
            <pc:docMk/>
            <pc:sldMk cId="1010622222" sldId="332"/>
            <ac:inkMk id="1706" creationId="{7820043B-9627-B156-F4FD-AC81409C3B4E}"/>
          </ac:inkMkLst>
        </pc:inkChg>
        <pc:inkChg chg="add mod">
          <ac:chgData name="Kokchun Giang" userId="67e2125d-ec8c-4323-9653-9824a2ad815f" providerId="ADAL" clId="{066B0731-8B54-CF43-9BDD-D2EEB9663FC5}" dt="2024-01-26T16:26:26.264" v="1380"/>
          <ac:inkMkLst>
            <pc:docMk/>
            <pc:sldMk cId="1010622222" sldId="332"/>
            <ac:inkMk id="1707" creationId="{FCE4C5A0-832E-C561-4B2E-6BC7EC8117C9}"/>
          </ac:inkMkLst>
        </pc:inkChg>
        <pc:inkChg chg="add mod">
          <ac:chgData name="Kokchun Giang" userId="67e2125d-ec8c-4323-9653-9824a2ad815f" providerId="ADAL" clId="{066B0731-8B54-CF43-9BDD-D2EEB9663FC5}" dt="2024-01-26T16:26:34.016" v="1395"/>
          <ac:inkMkLst>
            <pc:docMk/>
            <pc:sldMk cId="1010622222" sldId="332"/>
            <ac:inkMk id="1709" creationId="{8B432D25-71DE-AD2A-7494-87556284EA8D}"/>
          </ac:inkMkLst>
        </pc:inkChg>
        <pc:inkChg chg="add mod">
          <ac:chgData name="Kokchun Giang" userId="67e2125d-ec8c-4323-9653-9824a2ad815f" providerId="ADAL" clId="{066B0731-8B54-CF43-9BDD-D2EEB9663FC5}" dt="2024-01-26T16:26:34.016" v="1395"/>
          <ac:inkMkLst>
            <pc:docMk/>
            <pc:sldMk cId="1010622222" sldId="332"/>
            <ac:inkMk id="1710" creationId="{419F5752-C808-53F1-1D94-1B7057093204}"/>
          </ac:inkMkLst>
        </pc:inkChg>
        <pc:inkChg chg="add mod">
          <ac:chgData name="Kokchun Giang" userId="67e2125d-ec8c-4323-9653-9824a2ad815f" providerId="ADAL" clId="{066B0731-8B54-CF43-9BDD-D2EEB9663FC5}" dt="2024-01-26T16:26:34.016" v="1395"/>
          <ac:inkMkLst>
            <pc:docMk/>
            <pc:sldMk cId="1010622222" sldId="332"/>
            <ac:inkMk id="1711" creationId="{5E146328-34DD-1721-5731-3F2CA044FB10}"/>
          </ac:inkMkLst>
        </pc:inkChg>
        <pc:inkChg chg="add mod">
          <ac:chgData name="Kokchun Giang" userId="67e2125d-ec8c-4323-9653-9824a2ad815f" providerId="ADAL" clId="{066B0731-8B54-CF43-9BDD-D2EEB9663FC5}" dt="2024-01-26T16:26:34.016" v="1395"/>
          <ac:inkMkLst>
            <pc:docMk/>
            <pc:sldMk cId="1010622222" sldId="332"/>
            <ac:inkMk id="1712" creationId="{F0A57ECD-6CC2-6EA0-08C1-ED4CF2988821}"/>
          </ac:inkMkLst>
        </pc:inkChg>
        <pc:inkChg chg="add mod">
          <ac:chgData name="Kokchun Giang" userId="67e2125d-ec8c-4323-9653-9824a2ad815f" providerId="ADAL" clId="{066B0731-8B54-CF43-9BDD-D2EEB9663FC5}" dt="2024-01-26T16:26:34.016" v="1395"/>
          <ac:inkMkLst>
            <pc:docMk/>
            <pc:sldMk cId="1010622222" sldId="332"/>
            <ac:inkMk id="1713" creationId="{022A4D73-A816-6D84-059F-A939C3FA77F3}"/>
          </ac:inkMkLst>
        </pc:inkChg>
        <pc:inkChg chg="add mod">
          <ac:chgData name="Kokchun Giang" userId="67e2125d-ec8c-4323-9653-9824a2ad815f" providerId="ADAL" clId="{066B0731-8B54-CF43-9BDD-D2EEB9663FC5}" dt="2024-01-26T16:26:34.016" v="1395"/>
          <ac:inkMkLst>
            <pc:docMk/>
            <pc:sldMk cId="1010622222" sldId="332"/>
            <ac:inkMk id="1714" creationId="{D3C43238-93FC-6289-CF92-CFD3724A14A0}"/>
          </ac:inkMkLst>
        </pc:inkChg>
        <pc:inkChg chg="add mod">
          <ac:chgData name="Kokchun Giang" userId="67e2125d-ec8c-4323-9653-9824a2ad815f" providerId="ADAL" clId="{066B0731-8B54-CF43-9BDD-D2EEB9663FC5}" dt="2024-01-26T16:26:34.016" v="1395"/>
          <ac:inkMkLst>
            <pc:docMk/>
            <pc:sldMk cId="1010622222" sldId="332"/>
            <ac:inkMk id="1715" creationId="{DDC66E6A-AE9F-91BC-9430-879C7EA89EA9}"/>
          </ac:inkMkLst>
        </pc:inkChg>
        <pc:inkChg chg="add mod">
          <ac:chgData name="Kokchun Giang" userId="67e2125d-ec8c-4323-9653-9824a2ad815f" providerId="ADAL" clId="{066B0731-8B54-CF43-9BDD-D2EEB9663FC5}" dt="2024-01-26T16:26:34.016" v="1395"/>
          <ac:inkMkLst>
            <pc:docMk/>
            <pc:sldMk cId="1010622222" sldId="332"/>
            <ac:inkMk id="1716" creationId="{C708132E-F758-4D4D-9438-AA3611BBB1D2}"/>
          </ac:inkMkLst>
        </pc:inkChg>
        <pc:inkChg chg="add mod">
          <ac:chgData name="Kokchun Giang" userId="67e2125d-ec8c-4323-9653-9824a2ad815f" providerId="ADAL" clId="{066B0731-8B54-CF43-9BDD-D2EEB9663FC5}" dt="2024-01-26T16:26:34.016" v="1395"/>
          <ac:inkMkLst>
            <pc:docMk/>
            <pc:sldMk cId="1010622222" sldId="332"/>
            <ac:inkMk id="1717" creationId="{4E71B8E9-7971-2F38-12DF-64622BA8CBDA}"/>
          </ac:inkMkLst>
        </pc:inkChg>
        <pc:inkChg chg="add mod">
          <ac:chgData name="Kokchun Giang" userId="67e2125d-ec8c-4323-9653-9824a2ad815f" providerId="ADAL" clId="{066B0731-8B54-CF43-9BDD-D2EEB9663FC5}" dt="2024-01-26T16:26:34.016" v="1395"/>
          <ac:inkMkLst>
            <pc:docMk/>
            <pc:sldMk cId="1010622222" sldId="332"/>
            <ac:inkMk id="1718" creationId="{80169FE3-433E-C69E-A326-3C909D8150FC}"/>
          </ac:inkMkLst>
        </pc:inkChg>
        <pc:inkChg chg="add mod">
          <ac:chgData name="Kokchun Giang" userId="67e2125d-ec8c-4323-9653-9824a2ad815f" providerId="ADAL" clId="{066B0731-8B54-CF43-9BDD-D2EEB9663FC5}" dt="2024-01-26T16:26:34.016" v="1395"/>
          <ac:inkMkLst>
            <pc:docMk/>
            <pc:sldMk cId="1010622222" sldId="332"/>
            <ac:inkMk id="1719" creationId="{D5A986F0-3EED-0844-7E88-A0C49CF79BE4}"/>
          </ac:inkMkLst>
        </pc:inkChg>
        <pc:inkChg chg="add mod">
          <ac:chgData name="Kokchun Giang" userId="67e2125d-ec8c-4323-9653-9824a2ad815f" providerId="ADAL" clId="{066B0731-8B54-CF43-9BDD-D2EEB9663FC5}" dt="2024-01-26T16:26:34.016" v="1395"/>
          <ac:inkMkLst>
            <pc:docMk/>
            <pc:sldMk cId="1010622222" sldId="332"/>
            <ac:inkMk id="1720" creationId="{0D2E0ACB-8AB5-1A2B-BD3E-16BF4A0EABF8}"/>
          </ac:inkMkLst>
        </pc:inkChg>
        <pc:inkChg chg="add mod">
          <ac:chgData name="Kokchun Giang" userId="67e2125d-ec8c-4323-9653-9824a2ad815f" providerId="ADAL" clId="{066B0731-8B54-CF43-9BDD-D2EEB9663FC5}" dt="2024-01-26T16:26:34.016" v="1395"/>
          <ac:inkMkLst>
            <pc:docMk/>
            <pc:sldMk cId="1010622222" sldId="332"/>
            <ac:inkMk id="1721" creationId="{37A67F51-A915-E8CA-1DE9-20F7A7BF5A5C}"/>
          </ac:inkMkLst>
        </pc:inkChg>
        <pc:inkChg chg="add mod">
          <ac:chgData name="Kokchun Giang" userId="67e2125d-ec8c-4323-9653-9824a2ad815f" providerId="ADAL" clId="{066B0731-8B54-CF43-9BDD-D2EEB9663FC5}" dt="2024-01-26T16:26:34.016" v="1395"/>
          <ac:inkMkLst>
            <pc:docMk/>
            <pc:sldMk cId="1010622222" sldId="332"/>
            <ac:inkMk id="1722" creationId="{AAC62817-C0D2-4E4E-B549-86BEFC1234B5}"/>
          </ac:inkMkLst>
        </pc:inkChg>
        <pc:inkChg chg="add mod">
          <ac:chgData name="Kokchun Giang" userId="67e2125d-ec8c-4323-9653-9824a2ad815f" providerId="ADAL" clId="{066B0731-8B54-CF43-9BDD-D2EEB9663FC5}" dt="2024-01-26T16:26:44.551" v="1400"/>
          <ac:inkMkLst>
            <pc:docMk/>
            <pc:sldMk cId="1010622222" sldId="332"/>
            <ac:inkMk id="1724" creationId="{87BADD8E-89DF-2B8C-9BC3-8ED82041F0BC}"/>
          </ac:inkMkLst>
        </pc:inkChg>
        <pc:inkChg chg="add mod">
          <ac:chgData name="Kokchun Giang" userId="67e2125d-ec8c-4323-9653-9824a2ad815f" providerId="ADAL" clId="{066B0731-8B54-CF43-9BDD-D2EEB9663FC5}" dt="2024-01-26T16:26:44.551" v="1400"/>
          <ac:inkMkLst>
            <pc:docMk/>
            <pc:sldMk cId="1010622222" sldId="332"/>
            <ac:inkMk id="1725" creationId="{13901D13-CC3C-4D09-5569-D1BB76A7ECF0}"/>
          </ac:inkMkLst>
        </pc:inkChg>
        <pc:inkChg chg="add mod">
          <ac:chgData name="Kokchun Giang" userId="67e2125d-ec8c-4323-9653-9824a2ad815f" providerId="ADAL" clId="{066B0731-8B54-CF43-9BDD-D2EEB9663FC5}" dt="2024-01-26T16:26:44.551" v="1400"/>
          <ac:inkMkLst>
            <pc:docMk/>
            <pc:sldMk cId="1010622222" sldId="332"/>
            <ac:inkMk id="1726" creationId="{B02A445E-3FA9-1132-7F5B-1460EEAB8A0C}"/>
          </ac:inkMkLst>
        </pc:inkChg>
        <pc:inkChg chg="add mod">
          <ac:chgData name="Kokchun Giang" userId="67e2125d-ec8c-4323-9653-9824a2ad815f" providerId="ADAL" clId="{066B0731-8B54-CF43-9BDD-D2EEB9663FC5}" dt="2024-01-26T16:26:44.551" v="1400"/>
          <ac:inkMkLst>
            <pc:docMk/>
            <pc:sldMk cId="1010622222" sldId="332"/>
            <ac:inkMk id="1727" creationId="{F6E59565-5666-B984-C081-24334A808971}"/>
          </ac:inkMkLst>
        </pc:inkChg>
        <pc:inkChg chg="add mod">
          <ac:chgData name="Kokchun Giang" userId="67e2125d-ec8c-4323-9653-9824a2ad815f" providerId="ADAL" clId="{066B0731-8B54-CF43-9BDD-D2EEB9663FC5}" dt="2024-01-26T16:26:58.618" v="1411"/>
          <ac:inkMkLst>
            <pc:docMk/>
            <pc:sldMk cId="1010622222" sldId="332"/>
            <ac:inkMk id="1729" creationId="{DB3F0DBE-0D1C-5DB7-D970-F38154481ED6}"/>
          </ac:inkMkLst>
        </pc:inkChg>
        <pc:inkChg chg="add mod">
          <ac:chgData name="Kokchun Giang" userId="67e2125d-ec8c-4323-9653-9824a2ad815f" providerId="ADAL" clId="{066B0731-8B54-CF43-9BDD-D2EEB9663FC5}" dt="2024-01-26T16:26:58.618" v="1411"/>
          <ac:inkMkLst>
            <pc:docMk/>
            <pc:sldMk cId="1010622222" sldId="332"/>
            <ac:inkMk id="1730" creationId="{9A0AB84D-9367-5CE5-A2D0-5D5FDFC73799}"/>
          </ac:inkMkLst>
        </pc:inkChg>
        <pc:inkChg chg="add mod">
          <ac:chgData name="Kokchun Giang" userId="67e2125d-ec8c-4323-9653-9824a2ad815f" providerId="ADAL" clId="{066B0731-8B54-CF43-9BDD-D2EEB9663FC5}" dt="2024-01-26T16:26:58.618" v="1411"/>
          <ac:inkMkLst>
            <pc:docMk/>
            <pc:sldMk cId="1010622222" sldId="332"/>
            <ac:inkMk id="1731" creationId="{4F4F55C5-5621-4A22-3D30-21DAD8DD50B9}"/>
          </ac:inkMkLst>
        </pc:inkChg>
        <pc:inkChg chg="add mod">
          <ac:chgData name="Kokchun Giang" userId="67e2125d-ec8c-4323-9653-9824a2ad815f" providerId="ADAL" clId="{066B0731-8B54-CF43-9BDD-D2EEB9663FC5}" dt="2024-01-26T16:26:58.618" v="1411"/>
          <ac:inkMkLst>
            <pc:docMk/>
            <pc:sldMk cId="1010622222" sldId="332"/>
            <ac:inkMk id="1732" creationId="{C48F5E1E-73A6-8666-55FC-567EEF1204DF}"/>
          </ac:inkMkLst>
        </pc:inkChg>
        <pc:inkChg chg="add mod">
          <ac:chgData name="Kokchun Giang" userId="67e2125d-ec8c-4323-9653-9824a2ad815f" providerId="ADAL" clId="{066B0731-8B54-CF43-9BDD-D2EEB9663FC5}" dt="2024-01-26T16:26:58.618" v="1411"/>
          <ac:inkMkLst>
            <pc:docMk/>
            <pc:sldMk cId="1010622222" sldId="332"/>
            <ac:inkMk id="1733" creationId="{CAD6A0FB-4A60-6321-DD64-51710D744C7F}"/>
          </ac:inkMkLst>
        </pc:inkChg>
        <pc:inkChg chg="add mod">
          <ac:chgData name="Kokchun Giang" userId="67e2125d-ec8c-4323-9653-9824a2ad815f" providerId="ADAL" clId="{066B0731-8B54-CF43-9BDD-D2EEB9663FC5}" dt="2024-01-26T16:26:58.618" v="1411"/>
          <ac:inkMkLst>
            <pc:docMk/>
            <pc:sldMk cId="1010622222" sldId="332"/>
            <ac:inkMk id="1734" creationId="{E796D731-48FD-38BD-7297-9F2CAB459F29}"/>
          </ac:inkMkLst>
        </pc:inkChg>
        <pc:inkChg chg="add mod">
          <ac:chgData name="Kokchun Giang" userId="67e2125d-ec8c-4323-9653-9824a2ad815f" providerId="ADAL" clId="{066B0731-8B54-CF43-9BDD-D2EEB9663FC5}" dt="2024-01-26T16:26:58.618" v="1411"/>
          <ac:inkMkLst>
            <pc:docMk/>
            <pc:sldMk cId="1010622222" sldId="332"/>
            <ac:inkMk id="1735" creationId="{756511F4-5E32-2BF6-A62E-3FAF2077BAA5}"/>
          </ac:inkMkLst>
        </pc:inkChg>
        <pc:inkChg chg="add mod">
          <ac:chgData name="Kokchun Giang" userId="67e2125d-ec8c-4323-9653-9824a2ad815f" providerId="ADAL" clId="{066B0731-8B54-CF43-9BDD-D2EEB9663FC5}" dt="2024-01-26T16:26:58.618" v="1411"/>
          <ac:inkMkLst>
            <pc:docMk/>
            <pc:sldMk cId="1010622222" sldId="332"/>
            <ac:inkMk id="1736" creationId="{CBEF7076-5B93-5FB5-2EF0-D492CB8BF21E}"/>
          </ac:inkMkLst>
        </pc:inkChg>
        <pc:inkChg chg="add mod">
          <ac:chgData name="Kokchun Giang" userId="67e2125d-ec8c-4323-9653-9824a2ad815f" providerId="ADAL" clId="{066B0731-8B54-CF43-9BDD-D2EEB9663FC5}" dt="2024-01-26T16:26:58.618" v="1411"/>
          <ac:inkMkLst>
            <pc:docMk/>
            <pc:sldMk cId="1010622222" sldId="332"/>
            <ac:inkMk id="1737" creationId="{465F1D02-2B94-8683-836F-C72379342B25}"/>
          </ac:inkMkLst>
        </pc:inkChg>
        <pc:inkChg chg="add mod">
          <ac:chgData name="Kokchun Giang" userId="67e2125d-ec8c-4323-9653-9824a2ad815f" providerId="ADAL" clId="{066B0731-8B54-CF43-9BDD-D2EEB9663FC5}" dt="2024-01-26T16:26:58.618" v="1411"/>
          <ac:inkMkLst>
            <pc:docMk/>
            <pc:sldMk cId="1010622222" sldId="332"/>
            <ac:inkMk id="1738" creationId="{0C488BF9-302E-9E84-54BC-7B91A8E7FD30}"/>
          </ac:inkMkLst>
        </pc:inkChg>
        <pc:inkChg chg="add mod">
          <ac:chgData name="Kokchun Giang" userId="67e2125d-ec8c-4323-9653-9824a2ad815f" providerId="ADAL" clId="{066B0731-8B54-CF43-9BDD-D2EEB9663FC5}" dt="2024-01-26T16:27:07.279" v="1424"/>
          <ac:inkMkLst>
            <pc:docMk/>
            <pc:sldMk cId="1010622222" sldId="332"/>
            <ac:inkMk id="1740" creationId="{1A9AB3A1-A133-68DD-D8FC-32E778E78533}"/>
          </ac:inkMkLst>
        </pc:inkChg>
        <pc:inkChg chg="add mod">
          <ac:chgData name="Kokchun Giang" userId="67e2125d-ec8c-4323-9653-9824a2ad815f" providerId="ADAL" clId="{066B0731-8B54-CF43-9BDD-D2EEB9663FC5}" dt="2024-01-26T16:27:07.279" v="1424"/>
          <ac:inkMkLst>
            <pc:docMk/>
            <pc:sldMk cId="1010622222" sldId="332"/>
            <ac:inkMk id="1741" creationId="{294DD9CE-932B-7E84-E2D9-2D989BDB8FF7}"/>
          </ac:inkMkLst>
        </pc:inkChg>
        <pc:inkChg chg="add mod">
          <ac:chgData name="Kokchun Giang" userId="67e2125d-ec8c-4323-9653-9824a2ad815f" providerId="ADAL" clId="{066B0731-8B54-CF43-9BDD-D2EEB9663FC5}" dt="2024-01-26T16:27:07.279" v="1424"/>
          <ac:inkMkLst>
            <pc:docMk/>
            <pc:sldMk cId="1010622222" sldId="332"/>
            <ac:inkMk id="1742" creationId="{1688F09F-DE97-541D-B800-018AC5FDD7BE}"/>
          </ac:inkMkLst>
        </pc:inkChg>
        <pc:inkChg chg="add mod">
          <ac:chgData name="Kokchun Giang" userId="67e2125d-ec8c-4323-9653-9824a2ad815f" providerId="ADAL" clId="{066B0731-8B54-CF43-9BDD-D2EEB9663FC5}" dt="2024-01-26T16:27:07.279" v="1424"/>
          <ac:inkMkLst>
            <pc:docMk/>
            <pc:sldMk cId="1010622222" sldId="332"/>
            <ac:inkMk id="1743" creationId="{03F4DA22-0B8B-C5CB-B545-1A30B5F080EC}"/>
          </ac:inkMkLst>
        </pc:inkChg>
        <pc:inkChg chg="add mod">
          <ac:chgData name="Kokchun Giang" userId="67e2125d-ec8c-4323-9653-9824a2ad815f" providerId="ADAL" clId="{066B0731-8B54-CF43-9BDD-D2EEB9663FC5}" dt="2024-01-26T16:27:07.279" v="1424"/>
          <ac:inkMkLst>
            <pc:docMk/>
            <pc:sldMk cId="1010622222" sldId="332"/>
            <ac:inkMk id="1744" creationId="{A099248E-73E7-B49C-7715-D818B03ED989}"/>
          </ac:inkMkLst>
        </pc:inkChg>
        <pc:inkChg chg="add mod">
          <ac:chgData name="Kokchun Giang" userId="67e2125d-ec8c-4323-9653-9824a2ad815f" providerId="ADAL" clId="{066B0731-8B54-CF43-9BDD-D2EEB9663FC5}" dt="2024-01-26T16:27:07.279" v="1424"/>
          <ac:inkMkLst>
            <pc:docMk/>
            <pc:sldMk cId="1010622222" sldId="332"/>
            <ac:inkMk id="1745" creationId="{451D7A5E-B149-3298-E3A1-D80DA0321742}"/>
          </ac:inkMkLst>
        </pc:inkChg>
        <pc:inkChg chg="add mod">
          <ac:chgData name="Kokchun Giang" userId="67e2125d-ec8c-4323-9653-9824a2ad815f" providerId="ADAL" clId="{066B0731-8B54-CF43-9BDD-D2EEB9663FC5}" dt="2024-01-26T16:27:07.279" v="1424"/>
          <ac:inkMkLst>
            <pc:docMk/>
            <pc:sldMk cId="1010622222" sldId="332"/>
            <ac:inkMk id="1746" creationId="{FA5C2E2A-0F87-C846-61E5-BF6EE3DD6D50}"/>
          </ac:inkMkLst>
        </pc:inkChg>
        <pc:inkChg chg="add mod">
          <ac:chgData name="Kokchun Giang" userId="67e2125d-ec8c-4323-9653-9824a2ad815f" providerId="ADAL" clId="{066B0731-8B54-CF43-9BDD-D2EEB9663FC5}" dt="2024-01-26T16:27:07.279" v="1424"/>
          <ac:inkMkLst>
            <pc:docMk/>
            <pc:sldMk cId="1010622222" sldId="332"/>
            <ac:inkMk id="1747" creationId="{C77CB0B6-4307-A680-E65B-35571DF7C6C3}"/>
          </ac:inkMkLst>
        </pc:inkChg>
        <pc:inkChg chg="add mod">
          <ac:chgData name="Kokchun Giang" userId="67e2125d-ec8c-4323-9653-9824a2ad815f" providerId="ADAL" clId="{066B0731-8B54-CF43-9BDD-D2EEB9663FC5}" dt="2024-01-26T16:27:07.279" v="1424"/>
          <ac:inkMkLst>
            <pc:docMk/>
            <pc:sldMk cId="1010622222" sldId="332"/>
            <ac:inkMk id="1748" creationId="{72A401ED-DBE8-96BD-F7B5-7377F44EEB2F}"/>
          </ac:inkMkLst>
        </pc:inkChg>
        <pc:inkChg chg="add mod">
          <ac:chgData name="Kokchun Giang" userId="67e2125d-ec8c-4323-9653-9824a2ad815f" providerId="ADAL" clId="{066B0731-8B54-CF43-9BDD-D2EEB9663FC5}" dt="2024-01-26T16:27:07.279" v="1424"/>
          <ac:inkMkLst>
            <pc:docMk/>
            <pc:sldMk cId="1010622222" sldId="332"/>
            <ac:inkMk id="1749" creationId="{E3E51013-F834-9F9C-DC99-137541B74926}"/>
          </ac:inkMkLst>
        </pc:inkChg>
        <pc:inkChg chg="add mod">
          <ac:chgData name="Kokchun Giang" userId="67e2125d-ec8c-4323-9653-9824a2ad815f" providerId="ADAL" clId="{066B0731-8B54-CF43-9BDD-D2EEB9663FC5}" dt="2024-01-26T16:27:07.279" v="1424"/>
          <ac:inkMkLst>
            <pc:docMk/>
            <pc:sldMk cId="1010622222" sldId="332"/>
            <ac:inkMk id="1750" creationId="{09DF2B1C-7006-B2A6-ACE2-8361D06CAC4E}"/>
          </ac:inkMkLst>
        </pc:inkChg>
        <pc:inkChg chg="add mod">
          <ac:chgData name="Kokchun Giang" userId="67e2125d-ec8c-4323-9653-9824a2ad815f" providerId="ADAL" clId="{066B0731-8B54-CF43-9BDD-D2EEB9663FC5}" dt="2024-01-26T16:27:07.279" v="1424"/>
          <ac:inkMkLst>
            <pc:docMk/>
            <pc:sldMk cId="1010622222" sldId="332"/>
            <ac:inkMk id="1751" creationId="{EDAEDD19-76D1-126D-C65F-43D0A37FC1E1}"/>
          </ac:inkMkLst>
        </pc:inkChg>
        <pc:inkChg chg="add mod">
          <ac:chgData name="Kokchun Giang" userId="67e2125d-ec8c-4323-9653-9824a2ad815f" providerId="ADAL" clId="{066B0731-8B54-CF43-9BDD-D2EEB9663FC5}" dt="2024-01-26T16:27:11.826" v="1433"/>
          <ac:inkMkLst>
            <pc:docMk/>
            <pc:sldMk cId="1010622222" sldId="332"/>
            <ac:inkMk id="1754" creationId="{15B92913-0F30-1D7E-C021-40DA8626E101}"/>
          </ac:inkMkLst>
        </pc:inkChg>
        <pc:inkChg chg="add mod">
          <ac:chgData name="Kokchun Giang" userId="67e2125d-ec8c-4323-9653-9824a2ad815f" providerId="ADAL" clId="{066B0731-8B54-CF43-9BDD-D2EEB9663FC5}" dt="2024-01-26T16:27:11.826" v="1433"/>
          <ac:inkMkLst>
            <pc:docMk/>
            <pc:sldMk cId="1010622222" sldId="332"/>
            <ac:inkMk id="1755" creationId="{AE131741-35EA-DA0A-0C19-6F94AAC201D0}"/>
          </ac:inkMkLst>
        </pc:inkChg>
        <pc:inkChg chg="add mod">
          <ac:chgData name="Kokchun Giang" userId="67e2125d-ec8c-4323-9653-9824a2ad815f" providerId="ADAL" clId="{066B0731-8B54-CF43-9BDD-D2EEB9663FC5}" dt="2024-01-26T16:27:11.826" v="1433"/>
          <ac:inkMkLst>
            <pc:docMk/>
            <pc:sldMk cId="1010622222" sldId="332"/>
            <ac:inkMk id="1756" creationId="{C7F83040-E7B6-B7C6-BA8F-62811CA17E99}"/>
          </ac:inkMkLst>
        </pc:inkChg>
        <pc:inkChg chg="add mod">
          <ac:chgData name="Kokchun Giang" userId="67e2125d-ec8c-4323-9653-9824a2ad815f" providerId="ADAL" clId="{066B0731-8B54-CF43-9BDD-D2EEB9663FC5}" dt="2024-01-26T16:27:11.826" v="1433"/>
          <ac:inkMkLst>
            <pc:docMk/>
            <pc:sldMk cId="1010622222" sldId="332"/>
            <ac:inkMk id="1757" creationId="{F1989610-FFD8-1023-1D10-26C5F8073084}"/>
          </ac:inkMkLst>
        </pc:inkChg>
        <pc:inkChg chg="add mod">
          <ac:chgData name="Kokchun Giang" userId="67e2125d-ec8c-4323-9653-9824a2ad815f" providerId="ADAL" clId="{066B0731-8B54-CF43-9BDD-D2EEB9663FC5}" dt="2024-01-26T16:27:11.826" v="1433"/>
          <ac:inkMkLst>
            <pc:docMk/>
            <pc:sldMk cId="1010622222" sldId="332"/>
            <ac:inkMk id="1758" creationId="{E94AE9F2-7FFC-AF1B-1F70-3D86585FE10B}"/>
          </ac:inkMkLst>
        </pc:inkChg>
        <pc:inkChg chg="add mod">
          <ac:chgData name="Kokchun Giang" userId="67e2125d-ec8c-4323-9653-9824a2ad815f" providerId="ADAL" clId="{066B0731-8B54-CF43-9BDD-D2EEB9663FC5}" dt="2024-01-26T16:27:11.826" v="1433"/>
          <ac:inkMkLst>
            <pc:docMk/>
            <pc:sldMk cId="1010622222" sldId="332"/>
            <ac:inkMk id="1759" creationId="{21221228-A353-CB5C-FBDD-C51F2FFB0FA8}"/>
          </ac:inkMkLst>
        </pc:inkChg>
        <pc:inkChg chg="add mod">
          <ac:chgData name="Kokchun Giang" userId="67e2125d-ec8c-4323-9653-9824a2ad815f" providerId="ADAL" clId="{066B0731-8B54-CF43-9BDD-D2EEB9663FC5}" dt="2024-01-26T16:27:11.826" v="1433"/>
          <ac:inkMkLst>
            <pc:docMk/>
            <pc:sldMk cId="1010622222" sldId="332"/>
            <ac:inkMk id="1760" creationId="{BDD00D44-FF91-C041-19A6-E90FC0C81F7F}"/>
          </ac:inkMkLst>
        </pc:inkChg>
        <pc:inkChg chg="add mod">
          <ac:chgData name="Kokchun Giang" userId="67e2125d-ec8c-4323-9653-9824a2ad815f" providerId="ADAL" clId="{066B0731-8B54-CF43-9BDD-D2EEB9663FC5}" dt="2024-01-26T16:27:11.826" v="1433"/>
          <ac:inkMkLst>
            <pc:docMk/>
            <pc:sldMk cId="1010622222" sldId="332"/>
            <ac:inkMk id="1761" creationId="{23DD9FF4-B39C-FD4B-C35C-402F5664D1BE}"/>
          </ac:inkMkLst>
        </pc:inkChg>
        <pc:inkChg chg="add mod">
          <ac:chgData name="Kokchun Giang" userId="67e2125d-ec8c-4323-9653-9824a2ad815f" providerId="ADAL" clId="{066B0731-8B54-CF43-9BDD-D2EEB9663FC5}" dt="2024-01-27T12:44:22.736" v="3051" actId="164"/>
          <ac:inkMkLst>
            <pc:docMk/>
            <pc:sldMk cId="1010622222" sldId="332"/>
            <ac:inkMk id="1764" creationId="{406A418C-E47E-0056-EDA2-0CDE0E0262BF}"/>
          </ac:inkMkLst>
        </pc:inkChg>
        <pc:inkChg chg="add mod">
          <ac:chgData name="Kokchun Giang" userId="67e2125d-ec8c-4323-9653-9824a2ad815f" providerId="ADAL" clId="{066B0731-8B54-CF43-9BDD-D2EEB9663FC5}" dt="2024-01-26T16:27:23.198" v="1447"/>
          <ac:inkMkLst>
            <pc:docMk/>
            <pc:sldMk cId="1010622222" sldId="332"/>
            <ac:inkMk id="1765" creationId="{B091BC67-EA4A-FC37-2756-11A21B81AF5D}"/>
          </ac:inkMkLst>
        </pc:inkChg>
        <pc:inkChg chg="add mod">
          <ac:chgData name="Kokchun Giang" userId="67e2125d-ec8c-4323-9653-9824a2ad815f" providerId="ADAL" clId="{066B0731-8B54-CF43-9BDD-D2EEB9663FC5}" dt="2024-01-26T16:27:23.198" v="1447"/>
          <ac:inkMkLst>
            <pc:docMk/>
            <pc:sldMk cId="1010622222" sldId="332"/>
            <ac:inkMk id="1766" creationId="{4D76700B-EC5E-6175-F90B-ED022675A811}"/>
          </ac:inkMkLst>
        </pc:inkChg>
        <pc:inkChg chg="add mod">
          <ac:chgData name="Kokchun Giang" userId="67e2125d-ec8c-4323-9653-9824a2ad815f" providerId="ADAL" clId="{066B0731-8B54-CF43-9BDD-D2EEB9663FC5}" dt="2024-01-26T16:27:23.198" v="1447"/>
          <ac:inkMkLst>
            <pc:docMk/>
            <pc:sldMk cId="1010622222" sldId="332"/>
            <ac:inkMk id="1767" creationId="{41873602-EE84-A873-FA44-ED9FBAD7C0F8}"/>
          </ac:inkMkLst>
        </pc:inkChg>
        <pc:inkChg chg="add mod">
          <ac:chgData name="Kokchun Giang" userId="67e2125d-ec8c-4323-9653-9824a2ad815f" providerId="ADAL" clId="{066B0731-8B54-CF43-9BDD-D2EEB9663FC5}" dt="2024-01-26T16:27:23.198" v="1447"/>
          <ac:inkMkLst>
            <pc:docMk/>
            <pc:sldMk cId="1010622222" sldId="332"/>
            <ac:inkMk id="1768" creationId="{92A17B23-3FDC-53F4-9E9D-CB7144A0ABC6}"/>
          </ac:inkMkLst>
        </pc:inkChg>
        <pc:inkChg chg="add mod">
          <ac:chgData name="Kokchun Giang" userId="67e2125d-ec8c-4323-9653-9824a2ad815f" providerId="ADAL" clId="{066B0731-8B54-CF43-9BDD-D2EEB9663FC5}" dt="2024-01-26T16:27:23.198" v="1447"/>
          <ac:inkMkLst>
            <pc:docMk/>
            <pc:sldMk cId="1010622222" sldId="332"/>
            <ac:inkMk id="1769" creationId="{0FA1EA63-FF45-3168-3A8C-501EF86A9E54}"/>
          </ac:inkMkLst>
        </pc:inkChg>
        <pc:inkChg chg="add mod">
          <ac:chgData name="Kokchun Giang" userId="67e2125d-ec8c-4323-9653-9824a2ad815f" providerId="ADAL" clId="{066B0731-8B54-CF43-9BDD-D2EEB9663FC5}" dt="2024-01-26T16:27:23.198" v="1447"/>
          <ac:inkMkLst>
            <pc:docMk/>
            <pc:sldMk cId="1010622222" sldId="332"/>
            <ac:inkMk id="1770" creationId="{0DCE3F51-7312-7D63-B7DF-5FAF69B37927}"/>
          </ac:inkMkLst>
        </pc:inkChg>
        <pc:inkChg chg="add mod">
          <ac:chgData name="Kokchun Giang" userId="67e2125d-ec8c-4323-9653-9824a2ad815f" providerId="ADAL" clId="{066B0731-8B54-CF43-9BDD-D2EEB9663FC5}" dt="2024-01-26T16:27:23.198" v="1447"/>
          <ac:inkMkLst>
            <pc:docMk/>
            <pc:sldMk cId="1010622222" sldId="332"/>
            <ac:inkMk id="1771" creationId="{77275177-0B63-C66B-A597-024909322E84}"/>
          </ac:inkMkLst>
        </pc:inkChg>
        <pc:inkChg chg="add mod">
          <ac:chgData name="Kokchun Giang" userId="67e2125d-ec8c-4323-9653-9824a2ad815f" providerId="ADAL" clId="{066B0731-8B54-CF43-9BDD-D2EEB9663FC5}" dt="2024-01-26T16:27:23.198" v="1447"/>
          <ac:inkMkLst>
            <pc:docMk/>
            <pc:sldMk cId="1010622222" sldId="332"/>
            <ac:inkMk id="1772" creationId="{6A0793BB-67E8-303E-BFD1-2B0F493E263F}"/>
          </ac:inkMkLst>
        </pc:inkChg>
        <pc:inkChg chg="add mod">
          <ac:chgData name="Kokchun Giang" userId="67e2125d-ec8c-4323-9653-9824a2ad815f" providerId="ADAL" clId="{066B0731-8B54-CF43-9BDD-D2EEB9663FC5}" dt="2024-01-26T16:27:23.198" v="1447"/>
          <ac:inkMkLst>
            <pc:docMk/>
            <pc:sldMk cId="1010622222" sldId="332"/>
            <ac:inkMk id="1773" creationId="{C8D7C2DF-ACA8-B26A-4EF3-44D732F4E96F}"/>
          </ac:inkMkLst>
        </pc:inkChg>
        <pc:inkChg chg="add mod">
          <ac:chgData name="Kokchun Giang" userId="67e2125d-ec8c-4323-9653-9824a2ad815f" providerId="ADAL" clId="{066B0731-8B54-CF43-9BDD-D2EEB9663FC5}" dt="2024-01-26T16:27:23.198" v="1447"/>
          <ac:inkMkLst>
            <pc:docMk/>
            <pc:sldMk cId="1010622222" sldId="332"/>
            <ac:inkMk id="1774" creationId="{8F6B7F85-0BFB-B35F-FD87-6580B7032B4F}"/>
          </ac:inkMkLst>
        </pc:inkChg>
        <pc:inkChg chg="add mod">
          <ac:chgData name="Kokchun Giang" userId="67e2125d-ec8c-4323-9653-9824a2ad815f" providerId="ADAL" clId="{066B0731-8B54-CF43-9BDD-D2EEB9663FC5}" dt="2024-01-26T16:27:23.198" v="1447"/>
          <ac:inkMkLst>
            <pc:docMk/>
            <pc:sldMk cId="1010622222" sldId="332"/>
            <ac:inkMk id="1775" creationId="{40B4C220-5F21-E9AE-CB5C-03DA6BC0146C}"/>
          </ac:inkMkLst>
        </pc:inkChg>
        <pc:inkChg chg="add mod">
          <ac:chgData name="Kokchun Giang" userId="67e2125d-ec8c-4323-9653-9824a2ad815f" providerId="ADAL" clId="{066B0731-8B54-CF43-9BDD-D2EEB9663FC5}" dt="2024-01-26T16:27:23.198" v="1447"/>
          <ac:inkMkLst>
            <pc:docMk/>
            <pc:sldMk cId="1010622222" sldId="332"/>
            <ac:inkMk id="1776" creationId="{637AF44C-45F0-6488-7C84-869BBB9627FE}"/>
          </ac:inkMkLst>
        </pc:inkChg>
        <pc:inkChg chg="add mod">
          <ac:chgData name="Kokchun Giang" userId="67e2125d-ec8c-4323-9653-9824a2ad815f" providerId="ADAL" clId="{066B0731-8B54-CF43-9BDD-D2EEB9663FC5}" dt="2024-01-26T16:27:27.493" v="1452"/>
          <ac:inkMkLst>
            <pc:docMk/>
            <pc:sldMk cId="1010622222" sldId="332"/>
            <ac:inkMk id="1779" creationId="{43004FB5-F96A-A01A-8326-C23D2E4DED37}"/>
          </ac:inkMkLst>
        </pc:inkChg>
        <pc:inkChg chg="add mod">
          <ac:chgData name="Kokchun Giang" userId="67e2125d-ec8c-4323-9653-9824a2ad815f" providerId="ADAL" clId="{066B0731-8B54-CF43-9BDD-D2EEB9663FC5}" dt="2024-01-26T16:27:27.493" v="1452"/>
          <ac:inkMkLst>
            <pc:docMk/>
            <pc:sldMk cId="1010622222" sldId="332"/>
            <ac:inkMk id="1780" creationId="{6569CF8D-1347-2873-9DFE-18EA585F71EB}"/>
          </ac:inkMkLst>
        </pc:inkChg>
        <pc:inkChg chg="add mod">
          <ac:chgData name="Kokchun Giang" userId="67e2125d-ec8c-4323-9653-9824a2ad815f" providerId="ADAL" clId="{066B0731-8B54-CF43-9BDD-D2EEB9663FC5}" dt="2024-01-26T16:27:27.493" v="1452"/>
          <ac:inkMkLst>
            <pc:docMk/>
            <pc:sldMk cId="1010622222" sldId="332"/>
            <ac:inkMk id="1781" creationId="{05378222-D312-E9A5-B160-B62DB1655D17}"/>
          </ac:inkMkLst>
        </pc:inkChg>
        <pc:inkChg chg="add mod">
          <ac:chgData name="Kokchun Giang" userId="67e2125d-ec8c-4323-9653-9824a2ad815f" providerId="ADAL" clId="{066B0731-8B54-CF43-9BDD-D2EEB9663FC5}" dt="2024-01-26T16:27:27.493" v="1452"/>
          <ac:inkMkLst>
            <pc:docMk/>
            <pc:sldMk cId="1010622222" sldId="332"/>
            <ac:inkMk id="1782" creationId="{06D236A9-3153-9A67-1219-3299CDD40B48}"/>
          </ac:inkMkLst>
        </pc:inkChg>
        <pc:inkChg chg="add del">
          <ac:chgData name="Kokchun Giang" userId="67e2125d-ec8c-4323-9653-9824a2ad815f" providerId="ADAL" clId="{066B0731-8B54-CF43-9BDD-D2EEB9663FC5}" dt="2024-01-26T16:27:33.080" v="1454" actId="9405"/>
          <ac:inkMkLst>
            <pc:docMk/>
            <pc:sldMk cId="1010622222" sldId="332"/>
            <ac:inkMk id="1784" creationId="{24546B4D-91F8-136A-9AE4-EA990C811FF6}"/>
          </ac:inkMkLst>
        </pc:inkChg>
        <pc:inkChg chg="add mod">
          <ac:chgData name="Kokchun Giang" userId="67e2125d-ec8c-4323-9653-9824a2ad815f" providerId="ADAL" clId="{066B0731-8B54-CF43-9BDD-D2EEB9663FC5}" dt="2024-01-26T16:27:44.303" v="1462"/>
          <ac:inkMkLst>
            <pc:docMk/>
            <pc:sldMk cId="1010622222" sldId="332"/>
            <ac:inkMk id="1785" creationId="{37556C66-BEE6-F09D-9753-13AA397FDF6A}"/>
          </ac:inkMkLst>
        </pc:inkChg>
        <pc:inkChg chg="add mod">
          <ac:chgData name="Kokchun Giang" userId="67e2125d-ec8c-4323-9653-9824a2ad815f" providerId="ADAL" clId="{066B0731-8B54-CF43-9BDD-D2EEB9663FC5}" dt="2024-01-26T16:27:44.303" v="1462"/>
          <ac:inkMkLst>
            <pc:docMk/>
            <pc:sldMk cId="1010622222" sldId="332"/>
            <ac:inkMk id="1786" creationId="{C7F52D0B-4FCF-B5F5-818B-4D0DA8B1FF62}"/>
          </ac:inkMkLst>
        </pc:inkChg>
        <pc:inkChg chg="add mod">
          <ac:chgData name="Kokchun Giang" userId="67e2125d-ec8c-4323-9653-9824a2ad815f" providerId="ADAL" clId="{066B0731-8B54-CF43-9BDD-D2EEB9663FC5}" dt="2024-01-26T16:27:44.303" v="1462"/>
          <ac:inkMkLst>
            <pc:docMk/>
            <pc:sldMk cId="1010622222" sldId="332"/>
            <ac:inkMk id="1787" creationId="{AA224591-77E9-702C-A12E-EF29076A9D92}"/>
          </ac:inkMkLst>
        </pc:inkChg>
        <pc:inkChg chg="add mod">
          <ac:chgData name="Kokchun Giang" userId="67e2125d-ec8c-4323-9653-9824a2ad815f" providerId="ADAL" clId="{066B0731-8B54-CF43-9BDD-D2EEB9663FC5}" dt="2024-01-26T16:27:44.303" v="1462"/>
          <ac:inkMkLst>
            <pc:docMk/>
            <pc:sldMk cId="1010622222" sldId="332"/>
            <ac:inkMk id="1788" creationId="{CF215DB8-DC6F-D476-0A94-755153113625}"/>
          </ac:inkMkLst>
        </pc:inkChg>
        <pc:inkChg chg="add mod">
          <ac:chgData name="Kokchun Giang" userId="67e2125d-ec8c-4323-9653-9824a2ad815f" providerId="ADAL" clId="{066B0731-8B54-CF43-9BDD-D2EEB9663FC5}" dt="2024-01-26T16:27:44.303" v="1462"/>
          <ac:inkMkLst>
            <pc:docMk/>
            <pc:sldMk cId="1010622222" sldId="332"/>
            <ac:inkMk id="1789" creationId="{D9C31F94-6AF2-EF3D-1E1E-C7DDFE02D2F6}"/>
          </ac:inkMkLst>
        </pc:inkChg>
        <pc:inkChg chg="add mod">
          <ac:chgData name="Kokchun Giang" userId="67e2125d-ec8c-4323-9653-9824a2ad815f" providerId="ADAL" clId="{066B0731-8B54-CF43-9BDD-D2EEB9663FC5}" dt="2024-01-26T16:27:44.303" v="1462"/>
          <ac:inkMkLst>
            <pc:docMk/>
            <pc:sldMk cId="1010622222" sldId="332"/>
            <ac:inkMk id="1791" creationId="{46AD7929-EF03-1A2D-7634-7E1F9786DBF7}"/>
          </ac:inkMkLst>
        </pc:inkChg>
        <pc:inkChg chg="add del mod">
          <ac:chgData name="Kokchun Giang" userId="67e2125d-ec8c-4323-9653-9824a2ad815f" providerId="ADAL" clId="{066B0731-8B54-CF43-9BDD-D2EEB9663FC5}" dt="2024-01-26T16:28:43.648" v="1472"/>
          <ac:inkMkLst>
            <pc:docMk/>
            <pc:sldMk cId="1010622222" sldId="332"/>
            <ac:inkMk id="1793" creationId="{0B460C91-7F4D-98A3-1831-3A1E13AF8543}"/>
          </ac:inkMkLst>
        </pc:inkChg>
        <pc:inkChg chg="add del mod">
          <ac:chgData name="Kokchun Giang" userId="67e2125d-ec8c-4323-9653-9824a2ad815f" providerId="ADAL" clId="{066B0731-8B54-CF43-9BDD-D2EEB9663FC5}" dt="2024-01-26T16:28:43.650" v="1475"/>
          <ac:inkMkLst>
            <pc:docMk/>
            <pc:sldMk cId="1010622222" sldId="332"/>
            <ac:inkMk id="1794" creationId="{39AD8F45-D7CC-959D-930B-B4505D7E0551}"/>
          </ac:inkMkLst>
        </pc:inkChg>
        <pc:inkChg chg="add del mod">
          <ac:chgData name="Kokchun Giang" userId="67e2125d-ec8c-4323-9653-9824a2ad815f" providerId="ADAL" clId="{066B0731-8B54-CF43-9BDD-D2EEB9663FC5}" dt="2024-01-26T16:28:43.649" v="1473"/>
          <ac:inkMkLst>
            <pc:docMk/>
            <pc:sldMk cId="1010622222" sldId="332"/>
            <ac:inkMk id="1795" creationId="{676F92ED-193E-8A1D-EAAB-66E5645256AF}"/>
          </ac:inkMkLst>
        </pc:inkChg>
        <pc:inkChg chg="add del mod">
          <ac:chgData name="Kokchun Giang" userId="67e2125d-ec8c-4323-9653-9824a2ad815f" providerId="ADAL" clId="{066B0731-8B54-CF43-9BDD-D2EEB9663FC5}" dt="2024-01-26T16:28:43.649" v="1474"/>
          <ac:inkMkLst>
            <pc:docMk/>
            <pc:sldMk cId="1010622222" sldId="332"/>
            <ac:inkMk id="1796" creationId="{208C450C-6785-935C-5F69-60A5A9D5F019}"/>
          </ac:inkMkLst>
        </pc:inkChg>
        <pc:inkChg chg="add del mod">
          <ac:chgData name="Kokchun Giang" userId="67e2125d-ec8c-4323-9653-9824a2ad815f" providerId="ADAL" clId="{066B0731-8B54-CF43-9BDD-D2EEB9663FC5}" dt="2024-01-26T16:28:43.647" v="1471"/>
          <ac:inkMkLst>
            <pc:docMk/>
            <pc:sldMk cId="1010622222" sldId="332"/>
            <ac:inkMk id="1797" creationId="{BB21CA57-0BDF-F0B2-EA28-99ADCAD83697}"/>
          </ac:inkMkLst>
        </pc:inkChg>
        <pc:inkChg chg="add mod">
          <ac:chgData name="Kokchun Giang" userId="67e2125d-ec8c-4323-9653-9824a2ad815f" providerId="ADAL" clId="{066B0731-8B54-CF43-9BDD-D2EEB9663FC5}" dt="2024-01-26T16:28:51.901" v="1490"/>
          <ac:inkMkLst>
            <pc:docMk/>
            <pc:sldMk cId="1010622222" sldId="332"/>
            <ac:inkMk id="1799" creationId="{F0BAA5E5-B828-6C71-3A40-CC55A1075D71}"/>
          </ac:inkMkLst>
        </pc:inkChg>
        <pc:inkChg chg="add mod">
          <ac:chgData name="Kokchun Giang" userId="67e2125d-ec8c-4323-9653-9824a2ad815f" providerId="ADAL" clId="{066B0731-8B54-CF43-9BDD-D2EEB9663FC5}" dt="2024-01-26T16:28:51.901" v="1490"/>
          <ac:inkMkLst>
            <pc:docMk/>
            <pc:sldMk cId="1010622222" sldId="332"/>
            <ac:inkMk id="1800" creationId="{98BF717E-042C-2C8F-28FD-3205D6EF2AA6}"/>
          </ac:inkMkLst>
        </pc:inkChg>
        <pc:inkChg chg="add mod">
          <ac:chgData name="Kokchun Giang" userId="67e2125d-ec8c-4323-9653-9824a2ad815f" providerId="ADAL" clId="{066B0731-8B54-CF43-9BDD-D2EEB9663FC5}" dt="2024-01-26T16:28:51.901" v="1490"/>
          <ac:inkMkLst>
            <pc:docMk/>
            <pc:sldMk cId="1010622222" sldId="332"/>
            <ac:inkMk id="1801" creationId="{A7BE828A-B7E2-D722-7E55-1DD9C6D35D80}"/>
          </ac:inkMkLst>
        </pc:inkChg>
        <pc:inkChg chg="add mod">
          <ac:chgData name="Kokchun Giang" userId="67e2125d-ec8c-4323-9653-9824a2ad815f" providerId="ADAL" clId="{066B0731-8B54-CF43-9BDD-D2EEB9663FC5}" dt="2024-01-26T16:28:51.901" v="1490"/>
          <ac:inkMkLst>
            <pc:docMk/>
            <pc:sldMk cId="1010622222" sldId="332"/>
            <ac:inkMk id="1802" creationId="{85672529-C464-70B0-63DE-7774BA481303}"/>
          </ac:inkMkLst>
        </pc:inkChg>
        <pc:inkChg chg="add mod">
          <ac:chgData name="Kokchun Giang" userId="67e2125d-ec8c-4323-9653-9824a2ad815f" providerId="ADAL" clId="{066B0731-8B54-CF43-9BDD-D2EEB9663FC5}" dt="2024-01-26T16:28:51.901" v="1490"/>
          <ac:inkMkLst>
            <pc:docMk/>
            <pc:sldMk cId="1010622222" sldId="332"/>
            <ac:inkMk id="1803" creationId="{1A6F160E-69B0-B39A-6804-D11CC9461DD3}"/>
          </ac:inkMkLst>
        </pc:inkChg>
        <pc:inkChg chg="add mod">
          <ac:chgData name="Kokchun Giang" userId="67e2125d-ec8c-4323-9653-9824a2ad815f" providerId="ADAL" clId="{066B0731-8B54-CF43-9BDD-D2EEB9663FC5}" dt="2024-01-26T16:28:51.901" v="1490"/>
          <ac:inkMkLst>
            <pc:docMk/>
            <pc:sldMk cId="1010622222" sldId="332"/>
            <ac:inkMk id="1804" creationId="{B469B0D8-9FC9-BDF2-C684-2461E06BE3EF}"/>
          </ac:inkMkLst>
        </pc:inkChg>
        <pc:inkChg chg="add mod">
          <ac:chgData name="Kokchun Giang" userId="67e2125d-ec8c-4323-9653-9824a2ad815f" providerId="ADAL" clId="{066B0731-8B54-CF43-9BDD-D2EEB9663FC5}" dt="2024-01-26T16:28:51.901" v="1490"/>
          <ac:inkMkLst>
            <pc:docMk/>
            <pc:sldMk cId="1010622222" sldId="332"/>
            <ac:inkMk id="1805" creationId="{EBA1DD4C-09C1-8AD4-9255-75C452B241CE}"/>
          </ac:inkMkLst>
        </pc:inkChg>
        <pc:inkChg chg="add mod">
          <ac:chgData name="Kokchun Giang" userId="67e2125d-ec8c-4323-9653-9824a2ad815f" providerId="ADAL" clId="{066B0731-8B54-CF43-9BDD-D2EEB9663FC5}" dt="2024-01-26T16:28:51.901" v="1490"/>
          <ac:inkMkLst>
            <pc:docMk/>
            <pc:sldMk cId="1010622222" sldId="332"/>
            <ac:inkMk id="1806" creationId="{9DD45A2C-8253-3232-CBE2-FE30FF987697}"/>
          </ac:inkMkLst>
        </pc:inkChg>
        <pc:inkChg chg="add mod">
          <ac:chgData name="Kokchun Giang" userId="67e2125d-ec8c-4323-9653-9824a2ad815f" providerId="ADAL" clId="{066B0731-8B54-CF43-9BDD-D2EEB9663FC5}" dt="2024-01-26T16:28:51.901" v="1490"/>
          <ac:inkMkLst>
            <pc:docMk/>
            <pc:sldMk cId="1010622222" sldId="332"/>
            <ac:inkMk id="1807" creationId="{FA8A99B9-D6F4-3997-978C-F41A674AF4BB}"/>
          </ac:inkMkLst>
        </pc:inkChg>
        <pc:inkChg chg="add mod">
          <ac:chgData name="Kokchun Giang" userId="67e2125d-ec8c-4323-9653-9824a2ad815f" providerId="ADAL" clId="{066B0731-8B54-CF43-9BDD-D2EEB9663FC5}" dt="2024-01-26T16:28:51.901" v="1490"/>
          <ac:inkMkLst>
            <pc:docMk/>
            <pc:sldMk cId="1010622222" sldId="332"/>
            <ac:inkMk id="1808" creationId="{CDFD89DA-3007-29CD-2C08-552C67F3A33A}"/>
          </ac:inkMkLst>
        </pc:inkChg>
        <pc:inkChg chg="add mod">
          <ac:chgData name="Kokchun Giang" userId="67e2125d-ec8c-4323-9653-9824a2ad815f" providerId="ADAL" clId="{066B0731-8B54-CF43-9BDD-D2EEB9663FC5}" dt="2024-01-26T16:28:51.901" v="1490"/>
          <ac:inkMkLst>
            <pc:docMk/>
            <pc:sldMk cId="1010622222" sldId="332"/>
            <ac:inkMk id="1809" creationId="{E8E11101-3CB8-E91E-3696-96B937D06CB1}"/>
          </ac:inkMkLst>
        </pc:inkChg>
        <pc:inkChg chg="add mod">
          <ac:chgData name="Kokchun Giang" userId="67e2125d-ec8c-4323-9653-9824a2ad815f" providerId="ADAL" clId="{066B0731-8B54-CF43-9BDD-D2EEB9663FC5}" dt="2024-01-26T16:28:51.901" v="1490"/>
          <ac:inkMkLst>
            <pc:docMk/>
            <pc:sldMk cId="1010622222" sldId="332"/>
            <ac:inkMk id="1810" creationId="{A6858ED4-A2A6-C28B-A2E0-2F8EA9E7D926}"/>
          </ac:inkMkLst>
        </pc:inkChg>
        <pc:inkChg chg="add mod">
          <ac:chgData name="Kokchun Giang" userId="67e2125d-ec8c-4323-9653-9824a2ad815f" providerId="ADAL" clId="{066B0731-8B54-CF43-9BDD-D2EEB9663FC5}" dt="2024-01-26T16:28:51.901" v="1490"/>
          <ac:inkMkLst>
            <pc:docMk/>
            <pc:sldMk cId="1010622222" sldId="332"/>
            <ac:inkMk id="1811" creationId="{5D7A2957-FE13-1C4E-410A-973BB9C051F0}"/>
          </ac:inkMkLst>
        </pc:inkChg>
        <pc:inkChg chg="add mod">
          <ac:chgData name="Kokchun Giang" userId="67e2125d-ec8c-4323-9653-9824a2ad815f" providerId="ADAL" clId="{066B0731-8B54-CF43-9BDD-D2EEB9663FC5}" dt="2024-01-26T16:28:51.901" v="1490"/>
          <ac:inkMkLst>
            <pc:docMk/>
            <pc:sldMk cId="1010622222" sldId="332"/>
            <ac:inkMk id="1812" creationId="{A279FAB6-B77B-4DBC-B2EB-123A93DA9E45}"/>
          </ac:inkMkLst>
        </pc:inkChg>
        <pc:inkChg chg="add mod">
          <ac:chgData name="Kokchun Giang" userId="67e2125d-ec8c-4323-9653-9824a2ad815f" providerId="ADAL" clId="{066B0731-8B54-CF43-9BDD-D2EEB9663FC5}" dt="2024-01-26T16:28:55.274" v="1497"/>
          <ac:inkMkLst>
            <pc:docMk/>
            <pc:sldMk cId="1010622222" sldId="332"/>
            <ac:inkMk id="1816" creationId="{FBD27250-BBCC-E7F5-F53C-B3F28B458FDD}"/>
          </ac:inkMkLst>
        </pc:inkChg>
        <pc:inkChg chg="add mod">
          <ac:chgData name="Kokchun Giang" userId="67e2125d-ec8c-4323-9653-9824a2ad815f" providerId="ADAL" clId="{066B0731-8B54-CF43-9BDD-D2EEB9663FC5}" dt="2024-01-26T16:28:55.274" v="1497"/>
          <ac:inkMkLst>
            <pc:docMk/>
            <pc:sldMk cId="1010622222" sldId="332"/>
            <ac:inkMk id="1817" creationId="{94835873-0F0C-C861-16A0-6E408216B848}"/>
          </ac:inkMkLst>
        </pc:inkChg>
        <pc:inkChg chg="add mod">
          <ac:chgData name="Kokchun Giang" userId="67e2125d-ec8c-4323-9653-9824a2ad815f" providerId="ADAL" clId="{066B0731-8B54-CF43-9BDD-D2EEB9663FC5}" dt="2024-01-26T16:28:55.274" v="1497"/>
          <ac:inkMkLst>
            <pc:docMk/>
            <pc:sldMk cId="1010622222" sldId="332"/>
            <ac:inkMk id="1818" creationId="{8DD3592D-43A4-08E2-56AD-17B3ECDB8D6E}"/>
          </ac:inkMkLst>
        </pc:inkChg>
        <pc:inkChg chg="add mod">
          <ac:chgData name="Kokchun Giang" userId="67e2125d-ec8c-4323-9653-9824a2ad815f" providerId="ADAL" clId="{066B0731-8B54-CF43-9BDD-D2EEB9663FC5}" dt="2024-01-26T16:28:55.274" v="1497"/>
          <ac:inkMkLst>
            <pc:docMk/>
            <pc:sldMk cId="1010622222" sldId="332"/>
            <ac:inkMk id="1819" creationId="{710195C4-A806-7B5F-C7CB-D7B1615BBB24}"/>
          </ac:inkMkLst>
        </pc:inkChg>
        <pc:inkChg chg="add mod">
          <ac:chgData name="Kokchun Giang" userId="67e2125d-ec8c-4323-9653-9824a2ad815f" providerId="ADAL" clId="{066B0731-8B54-CF43-9BDD-D2EEB9663FC5}" dt="2024-01-26T16:28:55.274" v="1497"/>
          <ac:inkMkLst>
            <pc:docMk/>
            <pc:sldMk cId="1010622222" sldId="332"/>
            <ac:inkMk id="1820" creationId="{1D56B717-66F1-AAE3-3257-A4B201993B74}"/>
          </ac:inkMkLst>
        </pc:inkChg>
        <pc:inkChg chg="add mod">
          <ac:chgData name="Kokchun Giang" userId="67e2125d-ec8c-4323-9653-9824a2ad815f" providerId="ADAL" clId="{066B0731-8B54-CF43-9BDD-D2EEB9663FC5}" dt="2024-01-26T16:28:55.274" v="1497"/>
          <ac:inkMkLst>
            <pc:docMk/>
            <pc:sldMk cId="1010622222" sldId="332"/>
            <ac:inkMk id="1821" creationId="{FC6E82E4-3678-D505-8CC0-485098A61CC7}"/>
          </ac:inkMkLst>
        </pc:inkChg>
        <pc:inkChg chg="add mod">
          <ac:chgData name="Kokchun Giang" userId="67e2125d-ec8c-4323-9653-9824a2ad815f" providerId="ADAL" clId="{066B0731-8B54-CF43-9BDD-D2EEB9663FC5}" dt="2024-01-27T12:44:38.818" v="3056" actId="164"/>
          <ac:inkMkLst>
            <pc:docMk/>
            <pc:sldMk cId="1010622222" sldId="332"/>
            <ac:inkMk id="1823" creationId="{9BDB31AC-A65D-4ED1-C8A5-271916C49B00}"/>
          </ac:inkMkLst>
        </pc:inkChg>
        <pc:inkChg chg="add mod">
          <ac:chgData name="Kokchun Giang" userId="67e2125d-ec8c-4323-9653-9824a2ad815f" providerId="ADAL" clId="{066B0731-8B54-CF43-9BDD-D2EEB9663FC5}" dt="2024-01-26T16:28:57.869" v="1503"/>
          <ac:inkMkLst>
            <pc:docMk/>
            <pc:sldMk cId="1010622222" sldId="332"/>
            <ac:inkMk id="1824" creationId="{C7BB7A09-E98E-DE49-E7B0-081C2547925D}"/>
          </ac:inkMkLst>
        </pc:inkChg>
        <pc:inkChg chg="add mod">
          <ac:chgData name="Kokchun Giang" userId="67e2125d-ec8c-4323-9653-9824a2ad815f" providerId="ADAL" clId="{066B0731-8B54-CF43-9BDD-D2EEB9663FC5}" dt="2024-01-26T16:28:57.869" v="1503"/>
          <ac:inkMkLst>
            <pc:docMk/>
            <pc:sldMk cId="1010622222" sldId="332"/>
            <ac:inkMk id="1825" creationId="{2D8B2E08-8196-44C7-E65D-27ECF0F73A22}"/>
          </ac:inkMkLst>
        </pc:inkChg>
        <pc:inkChg chg="add mod">
          <ac:chgData name="Kokchun Giang" userId="67e2125d-ec8c-4323-9653-9824a2ad815f" providerId="ADAL" clId="{066B0731-8B54-CF43-9BDD-D2EEB9663FC5}" dt="2024-01-26T16:28:57.869" v="1503"/>
          <ac:inkMkLst>
            <pc:docMk/>
            <pc:sldMk cId="1010622222" sldId="332"/>
            <ac:inkMk id="1826" creationId="{AE402E1F-08AB-0F17-6F1F-464051F42486}"/>
          </ac:inkMkLst>
        </pc:inkChg>
        <pc:inkChg chg="add mod">
          <ac:chgData name="Kokchun Giang" userId="67e2125d-ec8c-4323-9653-9824a2ad815f" providerId="ADAL" clId="{066B0731-8B54-CF43-9BDD-D2EEB9663FC5}" dt="2024-01-26T16:28:57.869" v="1503"/>
          <ac:inkMkLst>
            <pc:docMk/>
            <pc:sldMk cId="1010622222" sldId="332"/>
            <ac:inkMk id="1827" creationId="{8E856588-A6C9-FF6A-D619-C7F52B27C7EE}"/>
          </ac:inkMkLst>
        </pc:inkChg>
        <pc:inkChg chg="add mod">
          <ac:chgData name="Kokchun Giang" userId="67e2125d-ec8c-4323-9653-9824a2ad815f" providerId="ADAL" clId="{066B0731-8B54-CF43-9BDD-D2EEB9663FC5}" dt="2024-01-26T16:29:03.457" v="1509"/>
          <ac:inkMkLst>
            <pc:docMk/>
            <pc:sldMk cId="1010622222" sldId="332"/>
            <ac:inkMk id="1829" creationId="{1A588681-20FA-6D4C-5DE1-A052BDF59CF8}"/>
          </ac:inkMkLst>
        </pc:inkChg>
        <pc:inkChg chg="add mod">
          <ac:chgData name="Kokchun Giang" userId="67e2125d-ec8c-4323-9653-9824a2ad815f" providerId="ADAL" clId="{066B0731-8B54-CF43-9BDD-D2EEB9663FC5}" dt="2024-01-26T16:29:03.457" v="1509"/>
          <ac:inkMkLst>
            <pc:docMk/>
            <pc:sldMk cId="1010622222" sldId="332"/>
            <ac:inkMk id="1830" creationId="{B468970F-CFA7-639B-DEE3-F30F9C31AB38}"/>
          </ac:inkMkLst>
        </pc:inkChg>
        <pc:inkChg chg="add mod">
          <ac:chgData name="Kokchun Giang" userId="67e2125d-ec8c-4323-9653-9824a2ad815f" providerId="ADAL" clId="{066B0731-8B54-CF43-9BDD-D2EEB9663FC5}" dt="2024-01-26T16:29:03.457" v="1509"/>
          <ac:inkMkLst>
            <pc:docMk/>
            <pc:sldMk cId="1010622222" sldId="332"/>
            <ac:inkMk id="1831" creationId="{3B155655-D594-F9C3-F666-4C5B4455D3E6}"/>
          </ac:inkMkLst>
        </pc:inkChg>
        <pc:inkChg chg="add mod">
          <ac:chgData name="Kokchun Giang" userId="67e2125d-ec8c-4323-9653-9824a2ad815f" providerId="ADAL" clId="{066B0731-8B54-CF43-9BDD-D2EEB9663FC5}" dt="2024-01-26T16:29:03.457" v="1509"/>
          <ac:inkMkLst>
            <pc:docMk/>
            <pc:sldMk cId="1010622222" sldId="332"/>
            <ac:inkMk id="1832" creationId="{942D8C39-CA68-5CD7-A495-2206BB48E610}"/>
          </ac:inkMkLst>
        </pc:inkChg>
        <pc:inkChg chg="add mod">
          <ac:chgData name="Kokchun Giang" userId="67e2125d-ec8c-4323-9653-9824a2ad815f" providerId="ADAL" clId="{066B0731-8B54-CF43-9BDD-D2EEB9663FC5}" dt="2024-01-26T16:29:03.457" v="1509"/>
          <ac:inkMkLst>
            <pc:docMk/>
            <pc:sldMk cId="1010622222" sldId="332"/>
            <ac:inkMk id="1833" creationId="{16D9E652-C14F-5536-AE1B-C4CCD4553AB1}"/>
          </ac:inkMkLst>
        </pc:inkChg>
        <pc:inkChg chg="add del mod">
          <ac:chgData name="Kokchun Giang" userId="67e2125d-ec8c-4323-9653-9824a2ad815f" providerId="ADAL" clId="{066B0731-8B54-CF43-9BDD-D2EEB9663FC5}" dt="2024-01-26T16:29:09.027" v="1515" actId="9405"/>
          <ac:inkMkLst>
            <pc:docMk/>
            <pc:sldMk cId="1010622222" sldId="332"/>
            <ac:inkMk id="1835" creationId="{45B0219A-5718-DB9E-9314-C24F85B00755}"/>
          </ac:inkMkLst>
        </pc:inkChg>
        <pc:inkChg chg="add del mod">
          <ac:chgData name="Kokchun Giang" userId="67e2125d-ec8c-4323-9653-9824a2ad815f" providerId="ADAL" clId="{066B0731-8B54-CF43-9BDD-D2EEB9663FC5}" dt="2024-01-26T16:29:08.557" v="1514"/>
          <ac:inkMkLst>
            <pc:docMk/>
            <pc:sldMk cId="1010622222" sldId="332"/>
            <ac:inkMk id="1836" creationId="{ED360D49-E9FD-58CC-6443-B24CFD0C2E51}"/>
          </ac:inkMkLst>
        </pc:inkChg>
        <pc:inkChg chg="add mod">
          <ac:chgData name="Kokchun Giang" userId="67e2125d-ec8c-4323-9653-9824a2ad815f" providerId="ADAL" clId="{066B0731-8B54-CF43-9BDD-D2EEB9663FC5}" dt="2024-01-26T16:29:15.272" v="1525"/>
          <ac:inkMkLst>
            <pc:docMk/>
            <pc:sldMk cId="1010622222" sldId="332"/>
            <ac:inkMk id="1838" creationId="{3428AB86-D5A7-3EE3-8F6E-3C992E4404C1}"/>
          </ac:inkMkLst>
        </pc:inkChg>
        <pc:inkChg chg="add mod">
          <ac:chgData name="Kokchun Giang" userId="67e2125d-ec8c-4323-9653-9824a2ad815f" providerId="ADAL" clId="{066B0731-8B54-CF43-9BDD-D2EEB9663FC5}" dt="2024-01-26T16:29:15.272" v="1525"/>
          <ac:inkMkLst>
            <pc:docMk/>
            <pc:sldMk cId="1010622222" sldId="332"/>
            <ac:inkMk id="1839" creationId="{2F70F9D2-42D4-00E5-A04B-8944C24924A5}"/>
          </ac:inkMkLst>
        </pc:inkChg>
        <pc:inkChg chg="add mod">
          <ac:chgData name="Kokchun Giang" userId="67e2125d-ec8c-4323-9653-9824a2ad815f" providerId="ADAL" clId="{066B0731-8B54-CF43-9BDD-D2EEB9663FC5}" dt="2024-01-26T16:29:15.272" v="1525"/>
          <ac:inkMkLst>
            <pc:docMk/>
            <pc:sldMk cId="1010622222" sldId="332"/>
            <ac:inkMk id="1840" creationId="{E8CBCE4C-D134-EBCE-1599-A04A1CBE6B3F}"/>
          </ac:inkMkLst>
        </pc:inkChg>
        <pc:inkChg chg="add mod">
          <ac:chgData name="Kokchun Giang" userId="67e2125d-ec8c-4323-9653-9824a2ad815f" providerId="ADAL" clId="{066B0731-8B54-CF43-9BDD-D2EEB9663FC5}" dt="2024-01-26T16:29:15.272" v="1525"/>
          <ac:inkMkLst>
            <pc:docMk/>
            <pc:sldMk cId="1010622222" sldId="332"/>
            <ac:inkMk id="1841" creationId="{E66BF860-1C18-93F5-9FC2-646C442593F7}"/>
          </ac:inkMkLst>
        </pc:inkChg>
        <pc:inkChg chg="add mod">
          <ac:chgData name="Kokchun Giang" userId="67e2125d-ec8c-4323-9653-9824a2ad815f" providerId="ADAL" clId="{066B0731-8B54-CF43-9BDD-D2EEB9663FC5}" dt="2024-01-26T16:29:15.272" v="1525"/>
          <ac:inkMkLst>
            <pc:docMk/>
            <pc:sldMk cId="1010622222" sldId="332"/>
            <ac:inkMk id="1842" creationId="{4CEBA320-C196-6FCE-4C81-577E73920EB6}"/>
          </ac:inkMkLst>
        </pc:inkChg>
        <pc:inkChg chg="add mod">
          <ac:chgData name="Kokchun Giang" userId="67e2125d-ec8c-4323-9653-9824a2ad815f" providerId="ADAL" clId="{066B0731-8B54-CF43-9BDD-D2EEB9663FC5}" dt="2024-01-26T16:29:15.272" v="1525"/>
          <ac:inkMkLst>
            <pc:docMk/>
            <pc:sldMk cId="1010622222" sldId="332"/>
            <ac:inkMk id="1843" creationId="{F77B5448-F8E6-408F-9EC3-66EC6E80CFA0}"/>
          </ac:inkMkLst>
        </pc:inkChg>
        <pc:inkChg chg="add mod">
          <ac:chgData name="Kokchun Giang" userId="67e2125d-ec8c-4323-9653-9824a2ad815f" providerId="ADAL" clId="{066B0731-8B54-CF43-9BDD-D2EEB9663FC5}" dt="2024-01-26T16:29:15.272" v="1525"/>
          <ac:inkMkLst>
            <pc:docMk/>
            <pc:sldMk cId="1010622222" sldId="332"/>
            <ac:inkMk id="1844" creationId="{B01297D9-F94F-245C-0F4A-F8A9C431DB01}"/>
          </ac:inkMkLst>
        </pc:inkChg>
        <pc:inkChg chg="add mod">
          <ac:chgData name="Kokchun Giang" userId="67e2125d-ec8c-4323-9653-9824a2ad815f" providerId="ADAL" clId="{066B0731-8B54-CF43-9BDD-D2EEB9663FC5}" dt="2024-01-26T16:29:15.272" v="1525"/>
          <ac:inkMkLst>
            <pc:docMk/>
            <pc:sldMk cId="1010622222" sldId="332"/>
            <ac:inkMk id="1845" creationId="{EA7D58AC-5FF6-B47F-4BEB-3C9241A4E287}"/>
          </ac:inkMkLst>
        </pc:inkChg>
        <pc:inkChg chg="add mod">
          <ac:chgData name="Kokchun Giang" userId="67e2125d-ec8c-4323-9653-9824a2ad815f" providerId="ADAL" clId="{066B0731-8B54-CF43-9BDD-D2EEB9663FC5}" dt="2024-01-26T16:29:15.272" v="1525"/>
          <ac:inkMkLst>
            <pc:docMk/>
            <pc:sldMk cId="1010622222" sldId="332"/>
            <ac:inkMk id="1846" creationId="{DE642FD6-CA1F-EEBC-FB25-691D61384DD8}"/>
          </ac:inkMkLst>
        </pc:inkChg>
        <pc:inkChg chg="add mod">
          <ac:chgData name="Kokchun Giang" userId="67e2125d-ec8c-4323-9653-9824a2ad815f" providerId="ADAL" clId="{066B0731-8B54-CF43-9BDD-D2EEB9663FC5}" dt="2024-01-26T16:29:17.786" v="1530"/>
          <ac:inkMkLst>
            <pc:docMk/>
            <pc:sldMk cId="1010622222" sldId="332"/>
            <ac:inkMk id="1849" creationId="{F101BCFF-928B-B200-E79C-52484082FA05}"/>
          </ac:inkMkLst>
        </pc:inkChg>
        <pc:inkChg chg="add mod">
          <ac:chgData name="Kokchun Giang" userId="67e2125d-ec8c-4323-9653-9824a2ad815f" providerId="ADAL" clId="{066B0731-8B54-CF43-9BDD-D2EEB9663FC5}" dt="2024-01-26T16:29:17.786" v="1530"/>
          <ac:inkMkLst>
            <pc:docMk/>
            <pc:sldMk cId="1010622222" sldId="332"/>
            <ac:inkMk id="1850" creationId="{13C080BF-9C21-D3F3-44E1-64645C94A0F4}"/>
          </ac:inkMkLst>
        </pc:inkChg>
        <pc:inkChg chg="add mod">
          <ac:chgData name="Kokchun Giang" userId="67e2125d-ec8c-4323-9653-9824a2ad815f" providerId="ADAL" clId="{066B0731-8B54-CF43-9BDD-D2EEB9663FC5}" dt="2024-01-26T16:29:17.786" v="1530"/>
          <ac:inkMkLst>
            <pc:docMk/>
            <pc:sldMk cId="1010622222" sldId="332"/>
            <ac:inkMk id="1851" creationId="{2EEC6296-FB3E-411F-9935-8CE2FD6C864B}"/>
          </ac:inkMkLst>
        </pc:inkChg>
        <pc:inkChg chg="add mod">
          <ac:chgData name="Kokchun Giang" userId="67e2125d-ec8c-4323-9653-9824a2ad815f" providerId="ADAL" clId="{066B0731-8B54-CF43-9BDD-D2EEB9663FC5}" dt="2024-01-27T12:44:38.818" v="3056" actId="164"/>
          <ac:inkMkLst>
            <pc:docMk/>
            <pc:sldMk cId="1010622222" sldId="332"/>
            <ac:inkMk id="1852" creationId="{579360C5-FE2F-E98C-0772-FFF5866274B4}"/>
          </ac:inkMkLst>
        </pc:inkChg>
        <pc:inkChg chg="add del">
          <ac:chgData name="Kokchun Giang" userId="67e2125d-ec8c-4323-9653-9824a2ad815f" providerId="ADAL" clId="{066B0731-8B54-CF43-9BDD-D2EEB9663FC5}" dt="2024-01-26T16:30:06.733" v="1563"/>
          <ac:inkMkLst>
            <pc:docMk/>
            <pc:sldMk cId="1010622222" sldId="332"/>
            <ac:inkMk id="1854" creationId="{535BBD82-E4BF-3DA8-58B5-E15DDC895245}"/>
          </ac:inkMkLst>
        </pc:inkChg>
        <pc:inkChg chg="add del mod">
          <ac:chgData name="Kokchun Giang" userId="67e2125d-ec8c-4323-9653-9824a2ad815f" providerId="ADAL" clId="{066B0731-8B54-CF43-9BDD-D2EEB9663FC5}" dt="2024-01-26T16:30:06.733" v="1562"/>
          <ac:inkMkLst>
            <pc:docMk/>
            <pc:sldMk cId="1010622222" sldId="332"/>
            <ac:inkMk id="1855" creationId="{06990CEA-FCC8-DD73-0513-DA29F36F62B2}"/>
          </ac:inkMkLst>
        </pc:inkChg>
        <pc:inkChg chg="add del mod">
          <ac:chgData name="Kokchun Giang" userId="67e2125d-ec8c-4323-9653-9824a2ad815f" providerId="ADAL" clId="{066B0731-8B54-CF43-9BDD-D2EEB9663FC5}" dt="2024-01-26T16:30:06.739" v="1573"/>
          <ac:inkMkLst>
            <pc:docMk/>
            <pc:sldMk cId="1010622222" sldId="332"/>
            <ac:inkMk id="1856" creationId="{59726472-1600-A68A-39F3-FC7C26FD6511}"/>
          </ac:inkMkLst>
        </pc:inkChg>
        <pc:inkChg chg="add del mod">
          <ac:chgData name="Kokchun Giang" userId="67e2125d-ec8c-4323-9653-9824a2ad815f" providerId="ADAL" clId="{066B0731-8B54-CF43-9BDD-D2EEB9663FC5}" dt="2024-01-26T16:30:06.732" v="1561"/>
          <ac:inkMkLst>
            <pc:docMk/>
            <pc:sldMk cId="1010622222" sldId="332"/>
            <ac:inkMk id="1857" creationId="{4D1538C3-45E4-A8E0-0C61-502D87E8CFD9}"/>
          </ac:inkMkLst>
        </pc:inkChg>
        <pc:inkChg chg="add del mod">
          <ac:chgData name="Kokchun Giang" userId="67e2125d-ec8c-4323-9653-9824a2ad815f" providerId="ADAL" clId="{066B0731-8B54-CF43-9BDD-D2EEB9663FC5}" dt="2024-01-26T16:30:06.740" v="1576"/>
          <ac:inkMkLst>
            <pc:docMk/>
            <pc:sldMk cId="1010622222" sldId="332"/>
            <ac:inkMk id="1858" creationId="{58D5BD58-32BE-DC92-C60F-7FA515389073}"/>
          </ac:inkMkLst>
        </pc:inkChg>
        <pc:inkChg chg="add del mod">
          <ac:chgData name="Kokchun Giang" userId="67e2125d-ec8c-4323-9653-9824a2ad815f" providerId="ADAL" clId="{066B0731-8B54-CF43-9BDD-D2EEB9663FC5}" dt="2024-01-26T16:30:06.737" v="1569"/>
          <ac:inkMkLst>
            <pc:docMk/>
            <pc:sldMk cId="1010622222" sldId="332"/>
            <ac:inkMk id="1859" creationId="{55BB0B38-5E21-27CA-3CD9-1B7AC5C4137F}"/>
          </ac:inkMkLst>
        </pc:inkChg>
        <pc:inkChg chg="add del">
          <ac:chgData name="Kokchun Giang" userId="67e2125d-ec8c-4323-9653-9824a2ad815f" providerId="ADAL" clId="{066B0731-8B54-CF43-9BDD-D2EEB9663FC5}" dt="2024-01-26T16:30:06.738" v="1572"/>
          <ac:inkMkLst>
            <pc:docMk/>
            <pc:sldMk cId="1010622222" sldId="332"/>
            <ac:inkMk id="1860" creationId="{A0C623F8-2F82-A0EC-5108-ADA5E31B4FDA}"/>
          </ac:inkMkLst>
        </pc:inkChg>
        <pc:inkChg chg="add del mod">
          <ac:chgData name="Kokchun Giang" userId="67e2125d-ec8c-4323-9653-9824a2ad815f" providerId="ADAL" clId="{066B0731-8B54-CF43-9BDD-D2EEB9663FC5}" dt="2024-01-26T16:30:06.735" v="1565"/>
          <ac:inkMkLst>
            <pc:docMk/>
            <pc:sldMk cId="1010622222" sldId="332"/>
            <ac:inkMk id="1861" creationId="{32F28EA8-0E3C-71EA-772D-4717DAC2566C}"/>
          </ac:inkMkLst>
        </pc:inkChg>
        <pc:inkChg chg="add del mod">
          <ac:chgData name="Kokchun Giang" userId="67e2125d-ec8c-4323-9653-9824a2ad815f" providerId="ADAL" clId="{066B0731-8B54-CF43-9BDD-D2EEB9663FC5}" dt="2024-01-26T16:30:06.739" v="1574"/>
          <ac:inkMkLst>
            <pc:docMk/>
            <pc:sldMk cId="1010622222" sldId="332"/>
            <ac:inkMk id="1864" creationId="{108A2EF0-B0D4-01CC-4E1D-636D8E5886A9}"/>
          </ac:inkMkLst>
        </pc:inkChg>
        <pc:inkChg chg="add del mod">
          <ac:chgData name="Kokchun Giang" userId="67e2125d-ec8c-4323-9653-9824a2ad815f" providerId="ADAL" clId="{066B0731-8B54-CF43-9BDD-D2EEB9663FC5}" dt="2024-01-26T16:30:06.737" v="1570"/>
          <ac:inkMkLst>
            <pc:docMk/>
            <pc:sldMk cId="1010622222" sldId="332"/>
            <ac:inkMk id="1865" creationId="{03DD22B7-8CE4-4BF7-22E1-AF37BFEF348D}"/>
          </ac:inkMkLst>
        </pc:inkChg>
        <pc:inkChg chg="add del mod">
          <ac:chgData name="Kokchun Giang" userId="67e2125d-ec8c-4323-9653-9824a2ad815f" providerId="ADAL" clId="{066B0731-8B54-CF43-9BDD-D2EEB9663FC5}" dt="2024-01-26T16:30:06.736" v="1568"/>
          <ac:inkMkLst>
            <pc:docMk/>
            <pc:sldMk cId="1010622222" sldId="332"/>
            <ac:inkMk id="1866" creationId="{157C50D4-7D4B-C2FD-801A-E7B8FB4A016D}"/>
          </ac:inkMkLst>
        </pc:inkChg>
        <pc:inkChg chg="add del mod">
          <ac:chgData name="Kokchun Giang" userId="67e2125d-ec8c-4323-9653-9824a2ad815f" providerId="ADAL" clId="{066B0731-8B54-CF43-9BDD-D2EEB9663FC5}" dt="2024-01-26T16:30:06.734" v="1564"/>
          <ac:inkMkLst>
            <pc:docMk/>
            <pc:sldMk cId="1010622222" sldId="332"/>
            <ac:inkMk id="1867" creationId="{EB0587FE-6767-56A4-094B-51A9B23AA6CB}"/>
          </ac:inkMkLst>
        </pc:inkChg>
        <pc:inkChg chg="add del mod">
          <ac:chgData name="Kokchun Giang" userId="67e2125d-ec8c-4323-9653-9824a2ad815f" providerId="ADAL" clId="{066B0731-8B54-CF43-9BDD-D2EEB9663FC5}" dt="2024-01-26T16:30:06.740" v="1577"/>
          <ac:inkMkLst>
            <pc:docMk/>
            <pc:sldMk cId="1010622222" sldId="332"/>
            <ac:inkMk id="1868" creationId="{FF0B8056-ABCE-B7F3-59B5-2F821C7EB7B8}"/>
          </ac:inkMkLst>
        </pc:inkChg>
        <pc:inkChg chg="add del mod">
          <ac:chgData name="Kokchun Giang" userId="67e2125d-ec8c-4323-9653-9824a2ad815f" providerId="ADAL" clId="{066B0731-8B54-CF43-9BDD-D2EEB9663FC5}" dt="2024-01-26T16:30:06.735" v="1566"/>
          <ac:inkMkLst>
            <pc:docMk/>
            <pc:sldMk cId="1010622222" sldId="332"/>
            <ac:inkMk id="1869" creationId="{1E7AC16C-592A-4217-F758-1C5520FE7A17}"/>
          </ac:inkMkLst>
        </pc:inkChg>
        <pc:inkChg chg="add del mod">
          <ac:chgData name="Kokchun Giang" userId="67e2125d-ec8c-4323-9653-9824a2ad815f" providerId="ADAL" clId="{066B0731-8B54-CF43-9BDD-D2EEB9663FC5}" dt="2024-01-26T16:30:06.739" v="1575"/>
          <ac:inkMkLst>
            <pc:docMk/>
            <pc:sldMk cId="1010622222" sldId="332"/>
            <ac:inkMk id="1870" creationId="{B5D244A1-7787-CC95-694B-DB157F3DCB7C}"/>
          </ac:inkMkLst>
        </pc:inkChg>
        <pc:inkChg chg="add del mod">
          <ac:chgData name="Kokchun Giang" userId="67e2125d-ec8c-4323-9653-9824a2ad815f" providerId="ADAL" clId="{066B0731-8B54-CF43-9BDD-D2EEB9663FC5}" dt="2024-01-26T16:30:06.736" v="1567"/>
          <ac:inkMkLst>
            <pc:docMk/>
            <pc:sldMk cId="1010622222" sldId="332"/>
            <ac:inkMk id="1871" creationId="{1ABF4AFA-C082-5097-2060-CDC8E327A909}"/>
          </ac:inkMkLst>
        </pc:inkChg>
        <pc:inkChg chg="add del mod">
          <ac:chgData name="Kokchun Giang" userId="67e2125d-ec8c-4323-9653-9824a2ad815f" providerId="ADAL" clId="{066B0731-8B54-CF43-9BDD-D2EEB9663FC5}" dt="2024-01-26T16:30:06.738" v="1571"/>
          <ac:inkMkLst>
            <pc:docMk/>
            <pc:sldMk cId="1010622222" sldId="332"/>
            <ac:inkMk id="1872" creationId="{645583B1-DEF5-F463-E924-8324F416CFF8}"/>
          </ac:inkMkLst>
        </pc:inkChg>
        <pc:inkChg chg="add del mod">
          <ac:chgData name="Kokchun Giang" userId="67e2125d-ec8c-4323-9653-9824a2ad815f" providerId="ADAL" clId="{066B0731-8B54-CF43-9BDD-D2EEB9663FC5}" dt="2024-01-26T16:30:08.596" v="1584"/>
          <ac:inkMkLst>
            <pc:docMk/>
            <pc:sldMk cId="1010622222" sldId="332"/>
            <ac:inkMk id="1873" creationId="{C74ACD69-4549-E818-B7FE-89236CDC2D94}"/>
          </ac:inkMkLst>
        </pc:inkChg>
        <pc:inkChg chg="add del mod">
          <ac:chgData name="Kokchun Giang" userId="67e2125d-ec8c-4323-9653-9824a2ad815f" providerId="ADAL" clId="{066B0731-8B54-CF43-9BDD-D2EEB9663FC5}" dt="2024-01-26T16:30:08.595" v="1582"/>
          <ac:inkMkLst>
            <pc:docMk/>
            <pc:sldMk cId="1010622222" sldId="332"/>
            <ac:inkMk id="1876" creationId="{A343D986-EB49-4D48-E9D2-73557D692B41}"/>
          </ac:inkMkLst>
        </pc:inkChg>
        <pc:inkChg chg="add del mod">
          <ac:chgData name="Kokchun Giang" userId="67e2125d-ec8c-4323-9653-9824a2ad815f" providerId="ADAL" clId="{066B0731-8B54-CF43-9BDD-D2EEB9663FC5}" dt="2024-01-26T16:30:08.594" v="1580"/>
          <ac:inkMkLst>
            <pc:docMk/>
            <pc:sldMk cId="1010622222" sldId="332"/>
            <ac:inkMk id="1877" creationId="{8D640D08-62B4-2272-B471-68B94286F7F9}"/>
          </ac:inkMkLst>
        </pc:inkChg>
        <pc:inkChg chg="add del mod">
          <ac:chgData name="Kokchun Giang" userId="67e2125d-ec8c-4323-9653-9824a2ad815f" providerId="ADAL" clId="{066B0731-8B54-CF43-9BDD-D2EEB9663FC5}" dt="2024-01-26T16:30:08.597" v="1585"/>
          <ac:inkMkLst>
            <pc:docMk/>
            <pc:sldMk cId="1010622222" sldId="332"/>
            <ac:inkMk id="1878" creationId="{CA173407-8C73-5294-7689-ACAD0E781D52}"/>
          </ac:inkMkLst>
        </pc:inkChg>
        <pc:inkChg chg="add del mod">
          <ac:chgData name="Kokchun Giang" userId="67e2125d-ec8c-4323-9653-9824a2ad815f" providerId="ADAL" clId="{066B0731-8B54-CF43-9BDD-D2EEB9663FC5}" dt="2024-01-26T16:30:08.597" v="1586"/>
          <ac:inkMkLst>
            <pc:docMk/>
            <pc:sldMk cId="1010622222" sldId="332"/>
            <ac:inkMk id="1879" creationId="{6D4652E6-4385-70D0-7B9D-6582132E10CE}"/>
          </ac:inkMkLst>
        </pc:inkChg>
        <pc:inkChg chg="add del">
          <ac:chgData name="Kokchun Giang" userId="67e2125d-ec8c-4323-9653-9824a2ad815f" providerId="ADAL" clId="{066B0731-8B54-CF43-9BDD-D2EEB9663FC5}" dt="2024-01-26T16:30:08.595" v="1581"/>
          <ac:inkMkLst>
            <pc:docMk/>
            <pc:sldMk cId="1010622222" sldId="332"/>
            <ac:inkMk id="1881" creationId="{1118D493-1112-AB0A-5468-A8006D8E288A}"/>
          </ac:inkMkLst>
        </pc:inkChg>
        <pc:inkChg chg="add del mod">
          <ac:chgData name="Kokchun Giang" userId="67e2125d-ec8c-4323-9653-9824a2ad815f" providerId="ADAL" clId="{066B0731-8B54-CF43-9BDD-D2EEB9663FC5}" dt="2024-01-26T16:30:08.593" v="1579"/>
          <ac:inkMkLst>
            <pc:docMk/>
            <pc:sldMk cId="1010622222" sldId="332"/>
            <ac:inkMk id="1882" creationId="{A41EA852-C4A5-2539-8E74-B087F66FC09E}"/>
          </ac:inkMkLst>
        </pc:inkChg>
        <pc:inkChg chg="add del mod">
          <ac:chgData name="Kokchun Giang" userId="67e2125d-ec8c-4323-9653-9824a2ad815f" providerId="ADAL" clId="{066B0731-8B54-CF43-9BDD-D2EEB9663FC5}" dt="2024-01-26T16:30:08.592" v="1578"/>
          <ac:inkMkLst>
            <pc:docMk/>
            <pc:sldMk cId="1010622222" sldId="332"/>
            <ac:inkMk id="1883" creationId="{0A773600-2BE7-C558-01E7-A174DA2BDC6D}"/>
          </ac:inkMkLst>
        </pc:inkChg>
        <pc:inkChg chg="add del mod">
          <ac:chgData name="Kokchun Giang" userId="67e2125d-ec8c-4323-9653-9824a2ad815f" providerId="ADAL" clId="{066B0731-8B54-CF43-9BDD-D2EEB9663FC5}" dt="2024-01-26T16:30:08.596" v="1583"/>
          <ac:inkMkLst>
            <pc:docMk/>
            <pc:sldMk cId="1010622222" sldId="332"/>
            <ac:inkMk id="1884" creationId="{53D74B44-81B8-0BFC-E1BD-E33200810F2B}"/>
          </ac:inkMkLst>
        </pc:inkChg>
        <pc:inkChg chg="add mod">
          <ac:chgData name="Kokchun Giang" userId="67e2125d-ec8c-4323-9653-9824a2ad815f" providerId="ADAL" clId="{066B0731-8B54-CF43-9BDD-D2EEB9663FC5}" dt="2024-01-26T16:30:22.216" v="1590"/>
          <ac:inkMkLst>
            <pc:docMk/>
            <pc:sldMk cId="1010622222" sldId="332"/>
            <ac:inkMk id="1886" creationId="{AD9D1AA8-5E10-754C-7929-03F7787FBEEA}"/>
          </ac:inkMkLst>
        </pc:inkChg>
        <pc:inkChg chg="add mod">
          <ac:chgData name="Kokchun Giang" userId="67e2125d-ec8c-4323-9653-9824a2ad815f" providerId="ADAL" clId="{066B0731-8B54-CF43-9BDD-D2EEB9663FC5}" dt="2024-01-26T16:30:22.216" v="1590"/>
          <ac:inkMkLst>
            <pc:docMk/>
            <pc:sldMk cId="1010622222" sldId="332"/>
            <ac:inkMk id="1887" creationId="{A319A814-2DF8-7523-7CB8-6EF019E3967E}"/>
          </ac:inkMkLst>
        </pc:inkChg>
        <pc:inkChg chg="add mod">
          <ac:chgData name="Kokchun Giang" userId="67e2125d-ec8c-4323-9653-9824a2ad815f" providerId="ADAL" clId="{066B0731-8B54-CF43-9BDD-D2EEB9663FC5}" dt="2024-01-26T16:30:22.216" v="1590"/>
          <ac:inkMkLst>
            <pc:docMk/>
            <pc:sldMk cId="1010622222" sldId="332"/>
            <ac:inkMk id="1888" creationId="{86E383B1-4074-5E48-CF82-271EF02EB91D}"/>
          </ac:inkMkLst>
        </pc:inkChg>
        <pc:inkChg chg="add mod">
          <ac:chgData name="Kokchun Giang" userId="67e2125d-ec8c-4323-9653-9824a2ad815f" providerId="ADAL" clId="{066B0731-8B54-CF43-9BDD-D2EEB9663FC5}" dt="2024-01-26T16:30:28.406" v="1602"/>
          <ac:inkMkLst>
            <pc:docMk/>
            <pc:sldMk cId="1010622222" sldId="332"/>
            <ac:inkMk id="1890" creationId="{1F69E036-7619-B371-542D-8E640B625AC5}"/>
          </ac:inkMkLst>
        </pc:inkChg>
        <pc:inkChg chg="add mod">
          <ac:chgData name="Kokchun Giang" userId="67e2125d-ec8c-4323-9653-9824a2ad815f" providerId="ADAL" clId="{066B0731-8B54-CF43-9BDD-D2EEB9663FC5}" dt="2024-01-26T16:30:28.406" v="1602"/>
          <ac:inkMkLst>
            <pc:docMk/>
            <pc:sldMk cId="1010622222" sldId="332"/>
            <ac:inkMk id="1891" creationId="{8730AC2B-D1FB-08D5-2F36-FCE86FA6868E}"/>
          </ac:inkMkLst>
        </pc:inkChg>
        <pc:inkChg chg="add mod">
          <ac:chgData name="Kokchun Giang" userId="67e2125d-ec8c-4323-9653-9824a2ad815f" providerId="ADAL" clId="{066B0731-8B54-CF43-9BDD-D2EEB9663FC5}" dt="2024-01-26T16:30:28.406" v="1602"/>
          <ac:inkMkLst>
            <pc:docMk/>
            <pc:sldMk cId="1010622222" sldId="332"/>
            <ac:inkMk id="1892" creationId="{62D5F380-573F-4737-48C5-0E0658848295}"/>
          </ac:inkMkLst>
        </pc:inkChg>
        <pc:inkChg chg="add mod">
          <ac:chgData name="Kokchun Giang" userId="67e2125d-ec8c-4323-9653-9824a2ad815f" providerId="ADAL" clId="{066B0731-8B54-CF43-9BDD-D2EEB9663FC5}" dt="2024-01-26T16:30:28.406" v="1602"/>
          <ac:inkMkLst>
            <pc:docMk/>
            <pc:sldMk cId="1010622222" sldId="332"/>
            <ac:inkMk id="1893" creationId="{10C6CA2D-AB56-E98F-6933-3CEAE2052401}"/>
          </ac:inkMkLst>
        </pc:inkChg>
        <pc:inkChg chg="add mod">
          <ac:chgData name="Kokchun Giang" userId="67e2125d-ec8c-4323-9653-9824a2ad815f" providerId="ADAL" clId="{066B0731-8B54-CF43-9BDD-D2EEB9663FC5}" dt="2024-01-26T16:30:28.406" v="1602"/>
          <ac:inkMkLst>
            <pc:docMk/>
            <pc:sldMk cId="1010622222" sldId="332"/>
            <ac:inkMk id="1895" creationId="{90885607-9016-5101-D12C-47A2A769DDB7}"/>
          </ac:inkMkLst>
        </pc:inkChg>
        <pc:inkChg chg="add mod">
          <ac:chgData name="Kokchun Giang" userId="67e2125d-ec8c-4323-9653-9824a2ad815f" providerId="ADAL" clId="{066B0731-8B54-CF43-9BDD-D2EEB9663FC5}" dt="2024-01-26T16:30:28.406" v="1602"/>
          <ac:inkMkLst>
            <pc:docMk/>
            <pc:sldMk cId="1010622222" sldId="332"/>
            <ac:inkMk id="1896" creationId="{8A39A990-64A2-F4CB-769D-58D663534AC2}"/>
          </ac:inkMkLst>
        </pc:inkChg>
        <pc:inkChg chg="add mod">
          <ac:chgData name="Kokchun Giang" userId="67e2125d-ec8c-4323-9653-9824a2ad815f" providerId="ADAL" clId="{066B0731-8B54-CF43-9BDD-D2EEB9663FC5}" dt="2024-01-26T16:30:28.406" v="1602"/>
          <ac:inkMkLst>
            <pc:docMk/>
            <pc:sldMk cId="1010622222" sldId="332"/>
            <ac:inkMk id="1897" creationId="{40425A10-9FF2-3EBC-1508-CED736C6601C}"/>
          </ac:inkMkLst>
        </pc:inkChg>
        <pc:inkChg chg="add mod">
          <ac:chgData name="Kokchun Giang" userId="67e2125d-ec8c-4323-9653-9824a2ad815f" providerId="ADAL" clId="{066B0731-8B54-CF43-9BDD-D2EEB9663FC5}" dt="2024-01-26T16:30:28.406" v="1602"/>
          <ac:inkMkLst>
            <pc:docMk/>
            <pc:sldMk cId="1010622222" sldId="332"/>
            <ac:inkMk id="1898" creationId="{F1060116-4ECB-1AF6-4D7A-57CBF6BCF9D5}"/>
          </ac:inkMkLst>
        </pc:inkChg>
        <pc:inkChg chg="add mod">
          <ac:chgData name="Kokchun Giang" userId="67e2125d-ec8c-4323-9653-9824a2ad815f" providerId="ADAL" clId="{066B0731-8B54-CF43-9BDD-D2EEB9663FC5}" dt="2024-01-26T16:30:28.406" v="1602"/>
          <ac:inkMkLst>
            <pc:docMk/>
            <pc:sldMk cId="1010622222" sldId="332"/>
            <ac:inkMk id="1899" creationId="{EB7ACE28-7445-32A5-EE9C-2399949E968E}"/>
          </ac:inkMkLst>
        </pc:inkChg>
        <pc:inkChg chg="add mod">
          <ac:chgData name="Kokchun Giang" userId="67e2125d-ec8c-4323-9653-9824a2ad815f" providerId="ADAL" clId="{066B0731-8B54-CF43-9BDD-D2EEB9663FC5}" dt="2024-01-26T16:30:28.406" v="1602"/>
          <ac:inkMkLst>
            <pc:docMk/>
            <pc:sldMk cId="1010622222" sldId="332"/>
            <ac:inkMk id="1900" creationId="{BC578412-F927-42EF-CF27-BC84D1E76728}"/>
          </ac:inkMkLst>
        </pc:inkChg>
        <pc:inkChg chg="add mod">
          <ac:chgData name="Kokchun Giang" userId="67e2125d-ec8c-4323-9653-9824a2ad815f" providerId="ADAL" clId="{066B0731-8B54-CF43-9BDD-D2EEB9663FC5}" dt="2024-01-26T16:30:37.051" v="1606"/>
          <ac:inkMkLst>
            <pc:docMk/>
            <pc:sldMk cId="1010622222" sldId="332"/>
            <ac:inkMk id="1903" creationId="{54F973E4-D1B1-C57E-F123-62E302EA4333}"/>
          </ac:inkMkLst>
        </pc:inkChg>
        <pc:inkChg chg="add mod">
          <ac:chgData name="Kokchun Giang" userId="67e2125d-ec8c-4323-9653-9824a2ad815f" providerId="ADAL" clId="{066B0731-8B54-CF43-9BDD-D2EEB9663FC5}" dt="2024-01-26T16:30:37.051" v="1606"/>
          <ac:inkMkLst>
            <pc:docMk/>
            <pc:sldMk cId="1010622222" sldId="332"/>
            <ac:inkMk id="1904" creationId="{268E2ED2-0F83-E67E-36C3-A262C32D4BCB}"/>
          </ac:inkMkLst>
        </pc:inkChg>
        <pc:inkChg chg="add mod">
          <ac:chgData name="Kokchun Giang" userId="67e2125d-ec8c-4323-9653-9824a2ad815f" providerId="ADAL" clId="{066B0731-8B54-CF43-9BDD-D2EEB9663FC5}" dt="2024-01-26T16:30:37.051" v="1606"/>
          <ac:inkMkLst>
            <pc:docMk/>
            <pc:sldMk cId="1010622222" sldId="332"/>
            <ac:inkMk id="1905" creationId="{C29A5CEB-79B6-C2F0-2A3D-1A4AA9531A31}"/>
          </ac:inkMkLst>
        </pc:inkChg>
        <pc:inkChg chg="add mod">
          <ac:chgData name="Kokchun Giang" userId="67e2125d-ec8c-4323-9653-9824a2ad815f" providerId="ADAL" clId="{066B0731-8B54-CF43-9BDD-D2EEB9663FC5}" dt="2024-01-26T16:30:41.763" v="1611"/>
          <ac:inkMkLst>
            <pc:docMk/>
            <pc:sldMk cId="1010622222" sldId="332"/>
            <ac:inkMk id="1907" creationId="{D5DA7908-4536-012E-736A-4965F2CD9C4C}"/>
          </ac:inkMkLst>
        </pc:inkChg>
        <pc:inkChg chg="add mod">
          <ac:chgData name="Kokchun Giang" userId="67e2125d-ec8c-4323-9653-9824a2ad815f" providerId="ADAL" clId="{066B0731-8B54-CF43-9BDD-D2EEB9663FC5}" dt="2024-01-26T16:30:41.763" v="1611"/>
          <ac:inkMkLst>
            <pc:docMk/>
            <pc:sldMk cId="1010622222" sldId="332"/>
            <ac:inkMk id="1908" creationId="{ED8905DF-B0A2-ADE6-1407-A077B644FE14}"/>
          </ac:inkMkLst>
        </pc:inkChg>
        <pc:inkChg chg="add mod">
          <ac:chgData name="Kokchun Giang" userId="67e2125d-ec8c-4323-9653-9824a2ad815f" providerId="ADAL" clId="{066B0731-8B54-CF43-9BDD-D2EEB9663FC5}" dt="2024-01-26T16:30:41.763" v="1611"/>
          <ac:inkMkLst>
            <pc:docMk/>
            <pc:sldMk cId="1010622222" sldId="332"/>
            <ac:inkMk id="1909" creationId="{1007DBC1-DFDA-EDF8-DFF9-893098FD37CE}"/>
          </ac:inkMkLst>
        </pc:inkChg>
        <pc:inkChg chg="add mod">
          <ac:chgData name="Kokchun Giang" userId="67e2125d-ec8c-4323-9653-9824a2ad815f" providerId="ADAL" clId="{066B0731-8B54-CF43-9BDD-D2EEB9663FC5}" dt="2024-01-26T16:30:41.763" v="1611"/>
          <ac:inkMkLst>
            <pc:docMk/>
            <pc:sldMk cId="1010622222" sldId="332"/>
            <ac:inkMk id="1910" creationId="{D038E255-D459-CE0A-93BF-CEE43349439F}"/>
          </ac:inkMkLst>
        </pc:inkChg>
        <pc:inkChg chg="add mod">
          <ac:chgData name="Kokchun Giang" userId="67e2125d-ec8c-4323-9653-9824a2ad815f" providerId="ADAL" clId="{066B0731-8B54-CF43-9BDD-D2EEB9663FC5}" dt="2024-01-26T16:30:44.179" v="1614"/>
          <ac:inkMkLst>
            <pc:docMk/>
            <pc:sldMk cId="1010622222" sldId="332"/>
            <ac:inkMk id="1912" creationId="{0D1B273B-FB6D-080E-AC8D-88D335271804}"/>
          </ac:inkMkLst>
        </pc:inkChg>
        <pc:inkChg chg="add mod">
          <ac:chgData name="Kokchun Giang" userId="67e2125d-ec8c-4323-9653-9824a2ad815f" providerId="ADAL" clId="{066B0731-8B54-CF43-9BDD-D2EEB9663FC5}" dt="2024-01-26T16:30:44.179" v="1614"/>
          <ac:inkMkLst>
            <pc:docMk/>
            <pc:sldMk cId="1010622222" sldId="332"/>
            <ac:inkMk id="1913" creationId="{C9B1F7A4-DDC8-4615-683D-6359DDD99506}"/>
          </ac:inkMkLst>
        </pc:inkChg>
        <pc:inkChg chg="add mod">
          <ac:chgData name="Kokchun Giang" userId="67e2125d-ec8c-4323-9653-9824a2ad815f" providerId="ADAL" clId="{066B0731-8B54-CF43-9BDD-D2EEB9663FC5}" dt="2024-01-26T16:30:46.896" v="1618"/>
          <ac:inkMkLst>
            <pc:docMk/>
            <pc:sldMk cId="1010622222" sldId="332"/>
            <ac:inkMk id="1915" creationId="{2D7E5E27-AD7F-66B6-A1A7-5316C9BCB07D}"/>
          </ac:inkMkLst>
        </pc:inkChg>
        <pc:inkChg chg="add mod">
          <ac:chgData name="Kokchun Giang" userId="67e2125d-ec8c-4323-9653-9824a2ad815f" providerId="ADAL" clId="{066B0731-8B54-CF43-9BDD-D2EEB9663FC5}" dt="2024-01-26T16:30:46.896" v="1618"/>
          <ac:inkMkLst>
            <pc:docMk/>
            <pc:sldMk cId="1010622222" sldId="332"/>
            <ac:inkMk id="1916" creationId="{9CE574FF-A04D-D79C-F908-0C1A470A5582}"/>
          </ac:inkMkLst>
        </pc:inkChg>
        <pc:inkChg chg="add mod">
          <ac:chgData name="Kokchun Giang" userId="67e2125d-ec8c-4323-9653-9824a2ad815f" providerId="ADAL" clId="{066B0731-8B54-CF43-9BDD-D2EEB9663FC5}" dt="2024-01-26T16:30:46.896" v="1618"/>
          <ac:inkMkLst>
            <pc:docMk/>
            <pc:sldMk cId="1010622222" sldId="332"/>
            <ac:inkMk id="1917" creationId="{19F39DAD-A54D-378E-0E13-6098EDEDC23E}"/>
          </ac:inkMkLst>
        </pc:inkChg>
        <pc:inkChg chg="add mod">
          <ac:chgData name="Kokchun Giang" userId="67e2125d-ec8c-4323-9653-9824a2ad815f" providerId="ADAL" clId="{066B0731-8B54-CF43-9BDD-D2EEB9663FC5}" dt="2024-01-26T16:30:50.835" v="1622"/>
          <ac:inkMkLst>
            <pc:docMk/>
            <pc:sldMk cId="1010622222" sldId="332"/>
            <ac:inkMk id="1919" creationId="{DFFD6BB7-9499-925B-B68E-29DF08916DAD}"/>
          </ac:inkMkLst>
        </pc:inkChg>
        <pc:inkChg chg="add mod">
          <ac:chgData name="Kokchun Giang" userId="67e2125d-ec8c-4323-9653-9824a2ad815f" providerId="ADAL" clId="{066B0731-8B54-CF43-9BDD-D2EEB9663FC5}" dt="2024-01-26T16:30:50.835" v="1622"/>
          <ac:inkMkLst>
            <pc:docMk/>
            <pc:sldMk cId="1010622222" sldId="332"/>
            <ac:inkMk id="1920" creationId="{660F9C37-319B-DFFD-1D7E-05D9B5DCBBCE}"/>
          </ac:inkMkLst>
        </pc:inkChg>
        <pc:inkChg chg="add mod">
          <ac:chgData name="Kokchun Giang" userId="67e2125d-ec8c-4323-9653-9824a2ad815f" providerId="ADAL" clId="{066B0731-8B54-CF43-9BDD-D2EEB9663FC5}" dt="2024-01-26T16:30:50.835" v="1622"/>
          <ac:inkMkLst>
            <pc:docMk/>
            <pc:sldMk cId="1010622222" sldId="332"/>
            <ac:inkMk id="1921" creationId="{A3D1DBE8-2B86-94C8-1B19-181A245DF8EF}"/>
          </ac:inkMkLst>
        </pc:inkChg>
        <pc:inkChg chg="add mod">
          <ac:chgData name="Kokchun Giang" userId="67e2125d-ec8c-4323-9653-9824a2ad815f" providerId="ADAL" clId="{066B0731-8B54-CF43-9BDD-D2EEB9663FC5}" dt="2024-01-26T16:31:00.038" v="1632"/>
          <ac:inkMkLst>
            <pc:docMk/>
            <pc:sldMk cId="1010622222" sldId="332"/>
            <ac:inkMk id="1923" creationId="{354DFD3D-3C89-8F36-8775-4D576C0F5605}"/>
          </ac:inkMkLst>
        </pc:inkChg>
        <pc:inkChg chg="add mod">
          <ac:chgData name="Kokchun Giang" userId="67e2125d-ec8c-4323-9653-9824a2ad815f" providerId="ADAL" clId="{066B0731-8B54-CF43-9BDD-D2EEB9663FC5}" dt="2024-01-26T16:31:00.038" v="1632"/>
          <ac:inkMkLst>
            <pc:docMk/>
            <pc:sldMk cId="1010622222" sldId="332"/>
            <ac:inkMk id="1924" creationId="{9E590CCA-CCC1-EB44-7DC1-42A567CC6D43}"/>
          </ac:inkMkLst>
        </pc:inkChg>
        <pc:inkChg chg="add mod">
          <ac:chgData name="Kokchun Giang" userId="67e2125d-ec8c-4323-9653-9824a2ad815f" providerId="ADAL" clId="{066B0731-8B54-CF43-9BDD-D2EEB9663FC5}" dt="2024-01-26T16:31:00.038" v="1632"/>
          <ac:inkMkLst>
            <pc:docMk/>
            <pc:sldMk cId="1010622222" sldId="332"/>
            <ac:inkMk id="1925" creationId="{436DDF2A-AE99-E200-4294-2EAFEB1619E7}"/>
          </ac:inkMkLst>
        </pc:inkChg>
        <pc:inkChg chg="add mod">
          <ac:chgData name="Kokchun Giang" userId="67e2125d-ec8c-4323-9653-9824a2ad815f" providerId="ADAL" clId="{066B0731-8B54-CF43-9BDD-D2EEB9663FC5}" dt="2024-01-26T16:31:00.038" v="1632"/>
          <ac:inkMkLst>
            <pc:docMk/>
            <pc:sldMk cId="1010622222" sldId="332"/>
            <ac:inkMk id="1927" creationId="{3DC56A30-19F9-9B9F-DCA6-74BD81D32017}"/>
          </ac:inkMkLst>
        </pc:inkChg>
        <pc:inkChg chg="add mod">
          <ac:chgData name="Kokchun Giang" userId="67e2125d-ec8c-4323-9653-9824a2ad815f" providerId="ADAL" clId="{066B0731-8B54-CF43-9BDD-D2EEB9663FC5}" dt="2024-01-26T16:31:00.038" v="1632"/>
          <ac:inkMkLst>
            <pc:docMk/>
            <pc:sldMk cId="1010622222" sldId="332"/>
            <ac:inkMk id="1928" creationId="{D456C676-F4A9-4363-2E7C-77F610C05281}"/>
          </ac:inkMkLst>
        </pc:inkChg>
        <pc:inkChg chg="add mod">
          <ac:chgData name="Kokchun Giang" userId="67e2125d-ec8c-4323-9653-9824a2ad815f" providerId="ADAL" clId="{066B0731-8B54-CF43-9BDD-D2EEB9663FC5}" dt="2024-01-26T16:31:00.038" v="1632"/>
          <ac:inkMkLst>
            <pc:docMk/>
            <pc:sldMk cId="1010622222" sldId="332"/>
            <ac:inkMk id="1930" creationId="{ECF084BC-D813-0494-6F4E-0A71BAEE2015}"/>
          </ac:inkMkLst>
        </pc:inkChg>
        <pc:inkChg chg="add mod">
          <ac:chgData name="Kokchun Giang" userId="67e2125d-ec8c-4323-9653-9824a2ad815f" providerId="ADAL" clId="{066B0731-8B54-CF43-9BDD-D2EEB9663FC5}" dt="2024-01-26T16:31:00.038" v="1632"/>
          <ac:inkMkLst>
            <pc:docMk/>
            <pc:sldMk cId="1010622222" sldId="332"/>
            <ac:inkMk id="1931" creationId="{654C6F2B-484D-EAE7-96CB-48074444FA61}"/>
          </ac:inkMkLst>
        </pc:inkChg>
        <pc:inkChg chg="add mod">
          <ac:chgData name="Kokchun Giang" userId="67e2125d-ec8c-4323-9653-9824a2ad815f" providerId="ADAL" clId="{066B0731-8B54-CF43-9BDD-D2EEB9663FC5}" dt="2024-01-26T16:31:09.598" v="1644"/>
          <ac:inkMkLst>
            <pc:docMk/>
            <pc:sldMk cId="1010622222" sldId="332"/>
            <ac:inkMk id="1933" creationId="{9E802C09-1B59-A18D-AA80-09A7F250DC5C}"/>
          </ac:inkMkLst>
        </pc:inkChg>
        <pc:inkChg chg="add mod">
          <ac:chgData name="Kokchun Giang" userId="67e2125d-ec8c-4323-9653-9824a2ad815f" providerId="ADAL" clId="{066B0731-8B54-CF43-9BDD-D2EEB9663FC5}" dt="2024-01-26T16:31:09.598" v="1644"/>
          <ac:inkMkLst>
            <pc:docMk/>
            <pc:sldMk cId="1010622222" sldId="332"/>
            <ac:inkMk id="1934" creationId="{87D591AA-8017-639E-5AEF-D09079A98E74}"/>
          </ac:inkMkLst>
        </pc:inkChg>
        <pc:inkChg chg="add mod">
          <ac:chgData name="Kokchun Giang" userId="67e2125d-ec8c-4323-9653-9824a2ad815f" providerId="ADAL" clId="{066B0731-8B54-CF43-9BDD-D2EEB9663FC5}" dt="2024-01-26T16:31:09.598" v="1644"/>
          <ac:inkMkLst>
            <pc:docMk/>
            <pc:sldMk cId="1010622222" sldId="332"/>
            <ac:inkMk id="1935" creationId="{4B6A3E2B-2A66-AD67-872F-6B651161B6FB}"/>
          </ac:inkMkLst>
        </pc:inkChg>
        <pc:inkChg chg="add mod">
          <ac:chgData name="Kokchun Giang" userId="67e2125d-ec8c-4323-9653-9824a2ad815f" providerId="ADAL" clId="{066B0731-8B54-CF43-9BDD-D2EEB9663FC5}" dt="2024-01-26T16:31:09.598" v="1644"/>
          <ac:inkMkLst>
            <pc:docMk/>
            <pc:sldMk cId="1010622222" sldId="332"/>
            <ac:inkMk id="1936" creationId="{53BE9527-35B7-CE35-635E-717ECA6AC870}"/>
          </ac:inkMkLst>
        </pc:inkChg>
        <pc:inkChg chg="add mod">
          <ac:chgData name="Kokchun Giang" userId="67e2125d-ec8c-4323-9653-9824a2ad815f" providerId="ADAL" clId="{066B0731-8B54-CF43-9BDD-D2EEB9663FC5}" dt="2024-01-26T16:31:09.598" v="1644"/>
          <ac:inkMkLst>
            <pc:docMk/>
            <pc:sldMk cId="1010622222" sldId="332"/>
            <ac:inkMk id="1937" creationId="{09468F7D-DA79-254D-F8B5-46C74B3F9011}"/>
          </ac:inkMkLst>
        </pc:inkChg>
        <pc:inkChg chg="add mod">
          <ac:chgData name="Kokchun Giang" userId="67e2125d-ec8c-4323-9653-9824a2ad815f" providerId="ADAL" clId="{066B0731-8B54-CF43-9BDD-D2EEB9663FC5}" dt="2024-01-26T16:31:09.598" v="1644"/>
          <ac:inkMkLst>
            <pc:docMk/>
            <pc:sldMk cId="1010622222" sldId="332"/>
            <ac:inkMk id="1938" creationId="{F56C332D-242B-87BC-3618-58DB989DAEC2}"/>
          </ac:inkMkLst>
        </pc:inkChg>
        <pc:inkChg chg="add mod">
          <ac:chgData name="Kokchun Giang" userId="67e2125d-ec8c-4323-9653-9824a2ad815f" providerId="ADAL" clId="{066B0731-8B54-CF43-9BDD-D2EEB9663FC5}" dt="2024-01-26T16:31:09.598" v="1644"/>
          <ac:inkMkLst>
            <pc:docMk/>
            <pc:sldMk cId="1010622222" sldId="332"/>
            <ac:inkMk id="1939" creationId="{7D9E7C0E-62C9-6750-C3EA-9C4399BC7A79}"/>
          </ac:inkMkLst>
        </pc:inkChg>
        <pc:inkChg chg="add mod">
          <ac:chgData name="Kokchun Giang" userId="67e2125d-ec8c-4323-9653-9824a2ad815f" providerId="ADAL" clId="{066B0731-8B54-CF43-9BDD-D2EEB9663FC5}" dt="2024-01-26T16:31:09.598" v="1644"/>
          <ac:inkMkLst>
            <pc:docMk/>
            <pc:sldMk cId="1010622222" sldId="332"/>
            <ac:inkMk id="1940" creationId="{86C63A3C-CF78-A98D-2DE4-B96B16C79E82}"/>
          </ac:inkMkLst>
        </pc:inkChg>
        <pc:inkChg chg="add mod">
          <ac:chgData name="Kokchun Giang" userId="67e2125d-ec8c-4323-9653-9824a2ad815f" providerId="ADAL" clId="{066B0731-8B54-CF43-9BDD-D2EEB9663FC5}" dt="2024-01-26T16:31:09.598" v="1644"/>
          <ac:inkMkLst>
            <pc:docMk/>
            <pc:sldMk cId="1010622222" sldId="332"/>
            <ac:inkMk id="1941" creationId="{7D86FBCD-A312-F647-1637-5A96E8FDB8BA}"/>
          </ac:inkMkLst>
        </pc:inkChg>
        <pc:inkChg chg="add mod">
          <ac:chgData name="Kokchun Giang" userId="67e2125d-ec8c-4323-9653-9824a2ad815f" providerId="ADAL" clId="{066B0731-8B54-CF43-9BDD-D2EEB9663FC5}" dt="2024-01-26T16:31:09.598" v="1644"/>
          <ac:inkMkLst>
            <pc:docMk/>
            <pc:sldMk cId="1010622222" sldId="332"/>
            <ac:inkMk id="1942" creationId="{38C736E9-F9CE-FCD4-C0C0-759A4AE56FF6}"/>
          </ac:inkMkLst>
        </pc:inkChg>
        <pc:inkChg chg="add mod">
          <ac:chgData name="Kokchun Giang" userId="67e2125d-ec8c-4323-9653-9824a2ad815f" providerId="ADAL" clId="{066B0731-8B54-CF43-9BDD-D2EEB9663FC5}" dt="2024-01-26T16:31:09.598" v="1644"/>
          <ac:inkMkLst>
            <pc:docMk/>
            <pc:sldMk cId="1010622222" sldId="332"/>
            <ac:inkMk id="1943" creationId="{68EBFFEC-C1FB-05BB-B909-A4C2F8801F19}"/>
          </ac:inkMkLst>
        </pc:inkChg>
        <pc:inkChg chg="add mod">
          <ac:chgData name="Kokchun Giang" userId="67e2125d-ec8c-4323-9653-9824a2ad815f" providerId="ADAL" clId="{066B0731-8B54-CF43-9BDD-D2EEB9663FC5}" dt="2024-01-26T16:31:14.968" v="1649"/>
          <ac:inkMkLst>
            <pc:docMk/>
            <pc:sldMk cId="1010622222" sldId="332"/>
            <ac:inkMk id="1946" creationId="{00DE5C4A-E8FF-52EF-225C-25460417022D}"/>
          </ac:inkMkLst>
        </pc:inkChg>
        <pc:inkChg chg="add mod">
          <ac:chgData name="Kokchun Giang" userId="67e2125d-ec8c-4323-9653-9824a2ad815f" providerId="ADAL" clId="{066B0731-8B54-CF43-9BDD-D2EEB9663FC5}" dt="2024-01-26T16:31:14.968" v="1649"/>
          <ac:inkMkLst>
            <pc:docMk/>
            <pc:sldMk cId="1010622222" sldId="332"/>
            <ac:inkMk id="1947" creationId="{C885C169-2F05-22F7-ECD3-F791B3AEF5D1}"/>
          </ac:inkMkLst>
        </pc:inkChg>
        <pc:inkChg chg="add mod">
          <ac:chgData name="Kokchun Giang" userId="67e2125d-ec8c-4323-9653-9824a2ad815f" providerId="ADAL" clId="{066B0731-8B54-CF43-9BDD-D2EEB9663FC5}" dt="2024-01-26T16:31:14.968" v="1649"/>
          <ac:inkMkLst>
            <pc:docMk/>
            <pc:sldMk cId="1010622222" sldId="332"/>
            <ac:inkMk id="1948" creationId="{64BDD3F7-7F30-B1EC-CB11-231491212D6E}"/>
          </ac:inkMkLst>
        </pc:inkChg>
        <pc:inkChg chg="add mod">
          <ac:chgData name="Kokchun Giang" userId="67e2125d-ec8c-4323-9653-9824a2ad815f" providerId="ADAL" clId="{066B0731-8B54-CF43-9BDD-D2EEB9663FC5}" dt="2024-01-27T12:44:44.963" v="3058" actId="164"/>
          <ac:inkMkLst>
            <pc:docMk/>
            <pc:sldMk cId="1010622222" sldId="332"/>
            <ac:inkMk id="1949" creationId="{E5C273EA-C335-EB4F-8A5D-003C0A2BDE1E}"/>
          </ac:inkMkLst>
        </pc:inkChg>
        <pc:inkChg chg="add mod">
          <ac:chgData name="Kokchun Giang" userId="67e2125d-ec8c-4323-9653-9824a2ad815f" providerId="ADAL" clId="{066B0731-8B54-CF43-9BDD-D2EEB9663FC5}" dt="2024-01-26T16:31:17.021" v="1654"/>
          <ac:inkMkLst>
            <pc:docMk/>
            <pc:sldMk cId="1010622222" sldId="332"/>
            <ac:inkMk id="1951" creationId="{7988619A-AB4B-E9E7-CCD0-33E431A91719}"/>
          </ac:inkMkLst>
        </pc:inkChg>
        <pc:inkChg chg="add mod">
          <ac:chgData name="Kokchun Giang" userId="67e2125d-ec8c-4323-9653-9824a2ad815f" providerId="ADAL" clId="{066B0731-8B54-CF43-9BDD-D2EEB9663FC5}" dt="2024-01-26T16:31:17.021" v="1654"/>
          <ac:inkMkLst>
            <pc:docMk/>
            <pc:sldMk cId="1010622222" sldId="332"/>
            <ac:inkMk id="1952" creationId="{FFB3AE15-D30C-F079-7A87-184DC8C3336E}"/>
          </ac:inkMkLst>
        </pc:inkChg>
        <pc:inkChg chg="add mod">
          <ac:chgData name="Kokchun Giang" userId="67e2125d-ec8c-4323-9653-9824a2ad815f" providerId="ADAL" clId="{066B0731-8B54-CF43-9BDD-D2EEB9663FC5}" dt="2024-01-26T16:31:17.021" v="1654"/>
          <ac:inkMkLst>
            <pc:docMk/>
            <pc:sldMk cId="1010622222" sldId="332"/>
            <ac:inkMk id="1953" creationId="{F93BE4EA-4316-B92F-3F08-A139D4CD76E4}"/>
          </ac:inkMkLst>
        </pc:inkChg>
        <pc:inkChg chg="add mod">
          <ac:chgData name="Kokchun Giang" userId="67e2125d-ec8c-4323-9653-9824a2ad815f" providerId="ADAL" clId="{066B0731-8B54-CF43-9BDD-D2EEB9663FC5}" dt="2024-01-26T16:31:17.021" v="1654"/>
          <ac:inkMkLst>
            <pc:docMk/>
            <pc:sldMk cId="1010622222" sldId="332"/>
            <ac:inkMk id="1954" creationId="{AF91CA8D-0B06-65F6-2EAD-FBCA1A76FA67}"/>
          </ac:inkMkLst>
        </pc:inkChg>
      </pc:sldChg>
      <pc:sldChg chg="del">
        <pc:chgData name="Kokchun Giang" userId="67e2125d-ec8c-4323-9653-9824a2ad815f" providerId="ADAL" clId="{066B0731-8B54-CF43-9BDD-D2EEB9663FC5}" dt="2024-01-26T15:58:41.796" v="356" actId="2696"/>
        <pc:sldMkLst>
          <pc:docMk/>
          <pc:sldMk cId="740354111" sldId="333"/>
        </pc:sldMkLst>
      </pc:sldChg>
      <pc:sldChg chg="addSp delSp modSp add mod modAnim">
        <pc:chgData name="Kokchun Giang" userId="67e2125d-ec8c-4323-9653-9824a2ad815f" providerId="ADAL" clId="{066B0731-8B54-CF43-9BDD-D2EEB9663FC5}" dt="2024-01-27T12:47:30.678" v="3082"/>
        <pc:sldMkLst>
          <pc:docMk/>
          <pc:sldMk cId="2141783636" sldId="333"/>
        </pc:sldMkLst>
        <pc:spChg chg="mod">
          <ac:chgData name="Kokchun Giang" userId="67e2125d-ec8c-4323-9653-9824a2ad815f" providerId="ADAL" clId="{066B0731-8B54-CF43-9BDD-D2EEB9663FC5}" dt="2024-01-26T16:36:29.118" v="1799" actId="20577"/>
          <ac:spMkLst>
            <pc:docMk/>
            <pc:sldMk cId="2141783636" sldId="333"/>
            <ac:spMk id="28" creationId="{4C8580C2-6368-9995-9DA3-A3E7B6F8C192}"/>
          </ac:spMkLst>
        </pc:spChg>
        <pc:spChg chg="add del mod">
          <ac:chgData name="Kokchun Giang" userId="67e2125d-ec8c-4323-9653-9824a2ad815f" providerId="ADAL" clId="{066B0731-8B54-CF43-9BDD-D2EEB9663FC5}" dt="2024-01-27T12:46:20.373" v="3070"/>
          <ac:spMkLst>
            <pc:docMk/>
            <pc:sldMk cId="2141783636" sldId="333"/>
            <ac:spMk id="1617" creationId="{73064418-D4D1-B132-06A4-418E770FD999}"/>
          </ac:spMkLst>
        </pc:spChg>
        <pc:grpChg chg="del mod">
          <ac:chgData name="Kokchun Giang" userId="67e2125d-ec8c-4323-9653-9824a2ad815f" providerId="ADAL" clId="{066B0731-8B54-CF43-9BDD-D2EEB9663FC5}" dt="2024-01-27T12:01:51.450" v="1919"/>
          <ac:grpSpMkLst>
            <pc:docMk/>
            <pc:sldMk cId="2141783636" sldId="333"/>
            <ac:grpSpMk id="7" creationId="{1CEA0436-35BF-1631-3C10-8654DD476CF1}"/>
          </ac:grpSpMkLst>
        </pc:grpChg>
        <pc:grpChg chg="mod">
          <ac:chgData name="Kokchun Giang" userId="67e2125d-ec8c-4323-9653-9824a2ad815f" providerId="ADAL" clId="{066B0731-8B54-CF43-9BDD-D2EEB9663FC5}" dt="2024-01-27T12:46:22.388" v="3071" actId="164"/>
          <ac:grpSpMkLst>
            <pc:docMk/>
            <pc:sldMk cId="2141783636" sldId="333"/>
            <ac:grpSpMk id="10" creationId="{F2924D6F-FBB5-6E2D-79BA-8546EC477580}"/>
          </ac:grpSpMkLst>
        </pc:grpChg>
        <pc:grpChg chg="del mod">
          <ac:chgData name="Kokchun Giang" userId="67e2125d-ec8c-4323-9653-9824a2ad815f" providerId="ADAL" clId="{066B0731-8B54-CF43-9BDD-D2EEB9663FC5}" dt="2024-01-26T16:37:39.043" v="1841"/>
          <ac:grpSpMkLst>
            <pc:docMk/>
            <pc:sldMk cId="2141783636" sldId="333"/>
            <ac:grpSpMk id="15" creationId="{97572E7A-2BEA-A9E1-DDF5-96C5D383BAE5}"/>
          </ac:grpSpMkLst>
        </pc:grpChg>
        <pc:grpChg chg="del mod">
          <ac:chgData name="Kokchun Giang" userId="67e2125d-ec8c-4323-9653-9824a2ad815f" providerId="ADAL" clId="{066B0731-8B54-CF43-9BDD-D2EEB9663FC5}" dt="2024-01-26T16:37:45.440" v="1856"/>
          <ac:grpSpMkLst>
            <pc:docMk/>
            <pc:sldMk cId="2141783636" sldId="333"/>
            <ac:grpSpMk id="16" creationId="{13D781E5-75B5-10E4-C964-3CB29C7AD0BB}"/>
          </ac:grpSpMkLst>
        </pc:grpChg>
        <pc:grpChg chg="del mod">
          <ac:chgData name="Kokchun Giang" userId="67e2125d-ec8c-4323-9653-9824a2ad815f" providerId="ADAL" clId="{066B0731-8B54-CF43-9BDD-D2EEB9663FC5}" dt="2024-01-27T12:02:02.312" v="1931"/>
          <ac:grpSpMkLst>
            <pc:docMk/>
            <pc:sldMk cId="2141783636" sldId="333"/>
            <ac:grpSpMk id="17" creationId="{3F032BA9-E7DD-9979-96AA-82CC99CE21CE}"/>
          </ac:grpSpMkLst>
        </pc:grpChg>
        <pc:grpChg chg="mod">
          <ac:chgData name="Kokchun Giang" userId="67e2125d-ec8c-4323-9653-9824a2ad815f" providerId="ADAL" clId="{066B0731-8B54-CF43-9BDD-D2EEB9663FC5}" dt="2024-01-27T12:46:22.388" v="3071" actId="164"/>
          <ac:grpSpMkLst>
            <pc:docMk/>
            <pc:sldMk cId="2141783636" sldId="333"/>
            <ac:grpSpMk id="22" creationId="{8AE0BCBE-3905-E91D-A79A-C080F8B064CB}"/>
          </ac:grpSpMkLst>
        </pc:grpChg>
        <pc:grpChg chg="del mod">
          <ac:chgData name="Kokchun Giang" userId="67e2125d-ec8c-4323-9653-9824a2ad815f" providerId="ADAL" clId="{066B0731-8B54-CF43-9BDD-D2EEB9663FC5}" dt="2024-01-26T16:37:40.021" v="1846"/>
          <ac:grpSpMkLst>
            <pc:docMk/>
            <pc:sldMk cId="2141783636" sldId="333"/>
            <ac:grpSpMk id="22" creationId="{A4B88B94-5DF2-4767-1438-37126CA04DCA}"/>
          </ac:grpSpMkLst>
        </pc:grpChg>
        <pc:grpChg chg="mod">
          <ac:chgData name="Kokchun Giang" userId="67e2125d-ec8c-4323-9653-9824a2ad815f" providerId="ADAL" clId="{066B0731-8B54-CF43-9BDD-D2EEB9663FC5}" dt="2024-01-27T12:46:11.041" v="3066" actId="164"/>
          <ac:grpSpMkLst>
            <pc:docMk/>
            <pc:sldMk cId="2141783636" sldId="333"/>
            <ac:grpSpMk id="27" creationId="{88240866-5971-9808-2CCF-E8F00B70FE02}"/>
          </ac:grpSpMkLst>
        </pc:grpChg>
        <pc:grpChg chg="mod">
          <ac:chgData name="Kokchun Giang" userId="67e2125d-ec8c-4323-9653-9824a2ad815f" providerId="ADAL" clId="{066B0731-8B54-CF43-9BDD-D2EEB9663FC5}" dt="2024-01-27T12:46:11.041" v="3066" actId="164"/>
          <ac:grpSpMkLst>
            <pc:docMk/>
            <pc:sldMk cId="2141783636" sldId="333"/>
            <ac:grpSpMk id="31" creationId="{F0F57566-E783-C5E6-21B5-380CF6D2B227}"/>
          </ac:grpSpMkLst>
        </pc:grpChg>
        <pc:grpChg chg="mod">
          <ac:chgData name="Kokchun Giang" userId="67e2125d-ec8c-4323-9653-9824a2ad815f" providerId="ADAL" clId="{066B0731-8B54-CF43-9BDD-D2EEB9663FC5}" dt="2024-01-27T12:46:11.041" v="3066" actId="164"/>
          <ac:grpSpMkLst>
            <pc:docMk/>
            <pc:sldMk cId="2141783636" sldId="333"/>
            <ac:grpSpMk id="37" creationId="{9A26CF84-D9B6-F5A0-3FEB-25FFBDA8D063}"/>
          </ac:grpSpMkLst>
        </pc:grpChg>
        <pc:grpChg chg="del mod">
          <ac:chgData name="Kokchun Giang" userId="67e2125d-ec8c-4323-9653-9824a2ad815f" providerId="ADAL" clId="{066B0731-8B54-CF43-9BDD-D2EEB9663FC5}" dt="2024-01-26T16:37:45.440" v="1855"/>
          <ac:grpSpMkLst>
            <pc:docMk/>
            <pc:sldMk cId="2141783636" sldId="333"/>
            <ac:grpSpMk id="42" creationId="{554FB60B-AAC9-B2D9-E852-F4882C9F1F0E}"/>
          </ac:grpSpMkLst>
        </pc:grpChg>
        <pc:grpChg chg="del mod">
          <ac:chgData name="Kokchun Giang" userId="67e2125d-ec8c-4323-9653-9824a2ad815f" providerId="ADAL" clId="{066B0731-8B54-CF43-9BDD-D2EEB9663FC5}" dt="2024-01-26T16:37:55.554" v="1878"/>
          <ac:grpSpMkLst>
            <pc:docMk/>
            <pc:sldMk cId="2141783636" sldId="333"/>
            <ac:grpSpMk id="51" creationId="{8224DBB8-0EBE-E959-A05D-BF85DEB345DA}"/>
          </ac:grpSpMkLst>
        </pc:grpChg>
        <pc:grpChg chg="mod">
          <ac:chgData name="Kokchun Giang" userId="67e2125d-ec8c-4323-9653-9824a2ad815f" providerId="ADAL" clId="{066B0731-8B54-CF43-9BDD-D2EEB9663FC5}" dt="2024-01-27T12:45:57.061" v="3065" actId="164"/>
          <ac:grpSpMkLst>
            <pc:docMk/>
            <pc:sldMk cId="2141783636" sldId="333"/>
            <ac:grpSpMk id="62" creationId="{6475853C-0594-5E17-B583-75CB117216F8}"/>
          </ac:grpSpMkLst>
        </pc:grpChg>
        <pc:grpChg chg="del mod">
          <ac:chgData name="Kokchun Giang" userId="67e2125d-ec8c-4323-9653-9824a2ad815f" providerId="ADAL" clId="{066B0731-8B54-CF43-9BDD-D2EEB9663FC5}" dt="2024-01-27T12:07:58.924" v="2176"/>
          <ac:grpSpMkLst>
            <pc:docMk/>
            <pc:sldMk cId="2141783636" sldId="333"/>
            <ac:grpSpMk id="391" creationId="{19153F3E-3A1C-2CC7-F923-A247A2990E72}"/>
          </ac:grpSpMkLst>
        </pc:grpChg>
        <pc:grpChg chg="del mod">
          <ac:chgData name="Kokchun Giang" userId="67e2125d-ec8c-4323-9653-9824a2ad815f" providerId="ADAL" clId="{066B0731-8B54-CF43-9BDD-D2EEB9663FC5}" dt="2024-01-27T12:07:58.923" v="2175"/>
          <ac:grpSpMkLst>
            <pc:docMk/>
            <pc:sldMk cId="2141783636" sldId="333"/>
            <ac:grpSpMk id="393" creationId="{F90FD5AF-5912-3660-BE52-46D9C1D4E6B6}"/>
          </ac:grpSpMkLst>
        </pc:grpChg>
        <pc:grpChg chg="del mod">
          <ac:chgData name="Kokchun Giang" userId="67e2125d-ec8c-4323-9653-9824a2ad815f" providerId="ADAL" clId="{066B0731-8B54-CF43-9BDD-D2EEB9663FC5}" dt="2024-01-27T12:07:58.926" v="2180"/>
          <ac:grpSpMkLst>
            <pc:docMk/>
            <pc:sldMk cId="2141783636" sldId="333"/>
            <ac:grpSpMk id="400" creationId="{D9FF1F91-3C99-81FB-261C-25C08F128190}"/>
          </ac:grpSpMkLst>
        </pc:grpChg>
        <pc:grpChg chg="del mod">
          <ac:chgData name="Kokchun Giang" userId="67e2125d-ec8c-4323-9653-9824a2ad815f" providerId="ADAL" clId="{066B0731-8B54-CF43-9BDD-D2EEB9663FC5}" dt="2024-01-27T12:07:58.903" v="2150"/>
          <ac:grpSpMkLst>
            <pc:docMk/>
            <pc:sldMk cId="2141783636" sldId="333"/>
            <ac:grpSpMk id="413" creationId="{D50807B8-B720-7EFB-BEB3-99ED8473D44D}"/>
          </ac:grpSpMkLst>
        </pc:grpChg>
        <pc:grpChg chg="del mod">
          <ac:chgData name="Kokchun Giang" userId="67e2125d-ec8c-4323-9653-9824a2ad815f" providerId="ADAL" clId="{066B0731-8B54-CF43-9BDD-D2EEB9663FC5}" dt="2024-01-27T12:07:58.920" v="2171"/>
          <ac:grpSpMkLst>
            <pc:docMk/>
            <pc:sldMk cId="2141783636" sldId="333"/>
            <ac:grpSpMk id="414" creationId="{C314AEB2-03BC-5E89-D2D8-CABBA23395C3}"/>
          </ac:grpSpMkLst>
        </pc:grpChg>
        <pc:grpChg chg="mod">
          <ac:chgData name="Kokchun Giang" userId="67e2125d-ec8c-4323-9653-9824a2ad815f" providerId="ADAL" clId="{066B0731-8B54-CF43-9BDD-D2EEB9663FC5}" dt="2024-01-27T12:07:50.020" v="2146"/>
          <ac:grpSpMkLst>
            <pc:docMk/>
            <pc:sldMk cId="2141783636" sldId="333"/>
            <ac:grpSpMk id="417" creationId="{5020A8B7-E3B4-1CBC-E2A1-A9F8C5356517}"/>
          </ac:grpSpMkLst>
        </pc:grpChg>
        <pc:grpChg chg="mod">
          <ac:chgData name="Kokchun Giang" userId="67e2125d-ec8c-4323-9653-9824a2ad815f" providerId="ADAL" clId="{066B0731-8B54-CF43-9BDD-D2EEB9663FC5}" dt="2024-01-27T12:46:44.530" v="3076" actId="164"/>
          <ac:grpSpMkLst>
            <pc:docMk/>
            <pc:sldMk cId="2141783636" sldId="333"/>
            <ac:grpSpMk id="424" creationId="{F1A250CE-2C6F-61FD-9707-EF01D5C81FEB}"/>
          </ac:grpSpMkLst>
        </pc:grpChg>
        <pc:grpChg chg="mod">
          <ac:chgData name="Kokchun Giang" userId="67e2125d-ec8c-4323-9653-9824a2ad815f" providerId="ADAL" clId="{066B0731-8B54-CF43-9BDD-D2EEB9663FC5}" dt="2024-01-27T12:46:44.530" v="3076" actId="164"/>
          <ac:grpSpMkLst>
            <pc:docMk/>
            <pc:sldMk cId="2141783636" sldId="333"/>
            <ac:grpSpMk id="425" creationId="{4BA9273B-5484-D959-AACC-96024406B071}"/>
          </ac:grpSpMkLst>
        </pc:grpChg>
        <pc:grpChg chg="del mod">
          <ac:chgData name="Kokchun Giang" userId="67e2125d-ec8c-4323-9653-9824a2ad815f" providerId="ADAL" clId="{066B0731-8B54-CF43-9BDD-D2EEB9663FC5}" dt="2024-01-27T12:08:35.617" v="2222"/>
          <ac:grpSpMkLst>
            <pc:docMk/>
            <pc:sldMk cId="2141783636" sldId="333"/>
            <ac:grpSpMk id="439" creationId="{2D2C24BF-4CA1-7E63-929B-9FC2F0346324}"/>
          </ac:grpSpMkLst>
        </pc:grpChg>
        <pc:grpChg chg="del">
          <ac:chgData name="Kokchun Giang" userId="67e2125d-ec8c-4323-9653-9824a2ad815f" providerId="ADAL" clId="{066B0731-8B54-CF43-9BDD-D2EEB9663FC5}" dt="2024-01-26T16:35:28.205" v="1759" actId="478"/>
          <ac:grpSpMkLst>
            <pc:docMk/>
            <pc:sldMk cId="2141783636" sldId="333"/>
            <ac:grpSpMk id="1136" creationId="{2FC3D420-B77E-00D8-01A7-053A42B8D678}"/>
          </ac:grpSpMkLst>
        </pc:grpChg>
        <pc:grpChg chg="del">
          <ac:chgData name="Kokchun Giang" userId="67e2125d-ec8c-4323-9653-9824a2ad815f" providerId="ADAL" clId="{066B0731-8B54-CF43-9BDD-D2EEB9663FC5}" dt="2024-01-26T16:35:28.205" v="1759" actId="478"/>
          <ac:grpSpMkLst>
            <pc:docMk/>
            <pc:sldMk cId="2141783636" sldId="333"/>
            <ac:grpSpMk id="1185" creationId="{65D673D5-AF4C-3C15-326D-DB16D5A46652}"/>
          </ac:grpSpMkLst>
        </pc:grpChg>
        <pc:grpChg chg="del">
          <ac:chgData name="Kokchun Giang" userId="67e2125d-ec8c-4323-9653-9824a2ad815f" providerId="ADAL" clId="{066B0731-8B54-CF43-9BDD-D2EEB9663FC5}" dt="2024-01-26T16:35:28.205" v="1759" actId="478"/>
          <ac:grpSpMkLst>
            <pc:docMk/>
            <pc:sldMk cId="2141783636" sldId="333"/>
            <ac:grpSpMk id="1260" creationId="{131B5150-05CA-5323-B62B-D0C0A0861F07}"/>
          </ac:grpSpMkLst>
        </pc:grpChg>
        <pc:grpChg chg="del">
          <ac:chgData name="Kokchun Giang" userId="67e2125d-ec8c-4323-9653-9824a2ad815f" providerId="ADAL" clId="{066B0731-8B54-CF43-9BDD-D2EEB9663FC5}" dt="2024-01-26T16:35:28.205" v="1759" actId="478"/>
          <ac:grpSpMkLst>
            <pc:docMk/>
            <pc:sldMk cId="2141783636" sldId="333"/>
            <ac:grpSpMk id="1261" creationId="{7A7A3B23-3589-3DC9-3CFC-0090A5AA3675}"/>
          </ac:grpSpMkLst>
        </pc:grpChg>
        <pc:grpChg chg="del">
          <ac:chgData name="Kokchun Giang" userId="67e2125d-ec8c-4323-9653-9824a2ad815f" providerId="ADAL" clId="{066B0731-8B54-CF43-9BDD-D2EEB9663FC5}" dt="2024-01-26T16:35:28.205" v="1759" actId="478"/>
          <ac:grpSpMkLst>
            <pc:docMk/>
            <pc:sldMk cId="2141783636" sldId="333"/>
            <ac:grpSpMk id="1262" creationId="{A14B06F6-150C-00BB-BAB6-A5B34DA6E7B3}"/>
          </ac:grpSpMkLst>
        </pc:grpChg>
        <pc:grpChg chg="del">
          <ac:chgData name="Kokchun Giang" userId="67e2125d-ec8c-4323-9653-9824a2ad815f" providerId="ADAL" clId="{066B0731-8B54-CF43-9BDD-D2EEB9663FC5}" dt="2024-01-26T16:35:28.205" v="1759" actId="478"/>
          <ac:grpSpMkLst>
            <pc:docMk/>
            <pc:sldMk cId="2141783636" sldId="333"/>
            <ac:grpSpMk id="1289" creationId="{101B700A-DDB0-CC6F-EDC8-9C0E84242296}"/>
          </ac:grpSpMkLst>
        </pc:grpChg>
        <pc:grpChg chg="del">
          <ac:chgData name="Kokchun Giang" userId="67e2125d-ec8c-4323-9653-9824a2ad815f" providerId="ADAL" clId="{066B0731-8B54-CF43-9BDD-D2EEB9663FC5}" dt="2024-01-26T16:35:28.205" v="1759" actId="478"/>
          <ac:grpSpMkLst>
            <pc:docMk/>
            <pc:sldMk cId="2141783636" sldId="333"/>
            <ac:grpSpMk id="1306" creationId="{612DCF2A-65B6-535D-C0C5-D65133278D40}"/>
          </ac:grpSpMkLst>
        </pc:grpChg>
        <pc:grpChg chg="del">
          <ac:chgData name="Kokchun Giang" userId="67e2125d-ec8c-4323-9653-9824a2ad815f" providerId="ADAL" clId="{066B0731-8B54-CF43-9BDD-D2EEB9663FC5}" dt="2024-01-26T16:35:28.205" v="1759" actId="478"/>
          <ac:grpSpMkLst>
            <pc:docMk/>
            <pc:sldMk cId="2141783636" sldId="333"/>
            <ac:grpSpMk id="1307" creationId="{157A4781-0763-1DA2-B547-78857E97C813}"/>
          </ac:grpSpMkLst>
        </pc:grpChg>
        <pc:grpChg chg="mod">
          <ac:chgData name="Kokchun Giang" userId="67e2125d-ec8c-4323-9653-9824a2ad815f" providerId="ADAL" clId="{066B0731-8B54-CF43-9BDD-D2EEB9663FC5}" dt="2024-01-27T12:46:14.878" v="3067" actId="164"/>
          <ac:grpSpMkLst>
            <pc:docMk/>
            <pc:sldMk cId="2141783636" sldId="333"/>
            <ac:grpSpMk id="1347" creationId="{775F513F-DB7C-848F-231B-BEE4FCCEE2BB}"/>
          </ac:grpSpMkLst>
        </pc:grpChg>
        <pc:grpChg chg="del mod">
          <ac:chgData name="Kokchun Giang" userId="67e2125d-ec8c-4323-9653-9824a2ad815f" providerId="ADAL" clId="{066B0731-8B54-CF43-9BDD-D2EEB9663FC5}" dt="2024-01-26T16:38:18.448" v="1898"/>
          <ac:grpSpMkLst>
            <pc:docMk/>
            <pc:sldMk cId="2141783636" sldId="333"/>
            <ac:grpSpMk id="1355" creationId="{DF7233D4-05FB-CC08-AC5B-B16906AB791D}"/>
          </ac:grpSpMkLst>
        </pc:grpChg>
        <pc:grpChg chg="mod">
          <ac:chgData name="Kokchun Giang" userId="67e2125d-ec8c-4323-9653-9824a2ad815f" providerId="ADAL" clId="{066B0731-8B54-CF43-9BDD-D2EEB9663FC5}" dt="2024-01-27T12:46:14.878" v="3067" actId="164"/>
          <ac:grpSpMkLst>
            <pc:docMk/>
            <pc:sldMk cId="2141783636" sldId="333"/>
            <ac:grpSpMk id="1361" creationId="{0BDB5B4E-6EC2-960D-65F3-D26748AAC606}"/>
          </ac:grpSpMkLst>
        </pc:grpChg>
        <pc:grpChg chg="del mod">
          <ac:chgData name="Kokchun Giang" userId="67e2125d-ec8c-4323-9653-9824a2ad815f" providerId="ADAL" clId="{066B0731-8B54-CF43-9BDD-D2EEB9663FC5}" dt="2024-01-27T12:04:53.957" v="1952"/>
          <ac:grpSpMkLst>
            <pc:docMk/>
            <pc:sldMk cId="2141783636" sldId="333"/>
            <ac:grpSpMk id="1367" creationId="{9FA60278-EFB5-23D1-6560-CDE0F0CD300A}"/>
          </ac:grpSpMkLst>
        </pc:grpChg>
        <pc:grpChg chg="del">
          <ac:chgData name="Kokchun Giang" userId="67e2125d-ec8c-4323-9653-9824a2ad815f" providerId="ADAL" clId="{066B0731-8B54-CF43-9BDD-D2EEB9663FC5}" dt="2024-01-26T16:35:28.205" v="1759" actId="478"/>
          <ac:grpSpMkLst>
            <pc:docMk/>
            <pc:sldMk cId="2141783636" sldId="333"/>
            <ac:grpSpMk id="1378" creationId="{30AFF054-7372-AC35-4ED7-4999F920DA25}"/>
          </ac:grpSpMkLst>
        </pc:grpChg>
        <pc:grpChg chg="mod">
          <ac:chgData name="Kokchun Giang" userId="67e2125d-ec8c-4323-9653-9824a2ad815f" providerId="ADAL" clId="{066B0731-8B54-CF43-9BDD-D2EEB9663FC5}" dt="2024-01-27T12:46:28.777" v="3072" actId="164"/>
          <ac:grpSpMkLst>
            <pc:docMk/>
            <pc:sldMk cId="2141783636" sldId="333"/>
            <ac:grpSpMk id="1378" creationId="{CFC3BF98-7F4C-4EB6-0C3C-81316B681711}"/>
          </ac:grpSpMkLst>
        </pc:grpChg>
        <pc:grpChg chg="del">
          <ac:chgData name="Kokchun Giang" userId="67e2125d-ec8c-4323-9653-9824a2ad815f" providerId="ADAL" clId="{066B0731-8B54-CF43-9BDD-D2EEB9663FC5}" dt="2024-01-26T16:35:28.205" v="1759" actId="478"/>
          <ac:grpSpMkLst>
            <pc:docMk/>
            <pc:sldMk cId="2141783636" sldId="333"/>
            <ac:grpSpMk id="1379" creationId="{3DA21779-37EC-127C-89DD-1CFD93BF711E}"/>
          </ac:grpSpMkLst>
        </pc:grpChg>
        <pc:grpChg chg="del">
          <ac:chgData name="Kokchun Giang" userId="67e2125d-ec8c-4323-9653-9824a2ad815f" providerId="ADAL" clId="{066B0731-8B54-CF43-9BDD-D2EEB9663FC5}" dt="2024-01-26T16:35:28.205" v="1759" actId="478"/>
          <ac:grpSpMkLst>
            <pc:docMk/>
            <pc:sldMk cId="2141783636" sldId="333"/>
            <ac:grpSpMk id="1380" creationId="{C391D166-1DE6-437E-6ED7-041438205776}"/>
          </ac:grpSpMkLst>
        </pc:grpChg>
        <pc:grpChg chg="del">
          <ac:chgData name="Kokchun Giang" userId="67e2125d-ec8c-4323-9653-9824a2ad815f" providerId="ADAL" clId="{066B0731-8B54-CF43-9BDD-D2EEB9663FC5}" dt="2024-01-26T16:35:28.205" v="1759" actId="478"/>
          <ac:grpSpMkLst>
            <pc:docMk/>
            <pc:sldMk cId="2141783636" sldId="333"/>
            <ac:grpSpMk id="1385" creationId="{A8F8849D-3AE7-7509-6F4E-C0B1793462FA}"/>
          </ac:grpSpMkLst>
        </pc:grpChg>
        <pc:grpChg chg="mod">
          <ac:chgData name="Kokchun Giang" userId="67e2125d-ec8c-4323-9653-9824a2ad815f" providerId="ADAL" clId="{066B0731-8B54-CF43-9BDD-D2EEB9663FC5}" dt="2024-01-27T12:46:28.777" v="3072" actId="164"/>
          <ac:grpSpMkLst>
            <pc:docMk/>
            <pc:sldMk cId="2141783636" sldId="333"/>
            <ac:grpSpMk id="1385" creationId="{E277E340-C4C6-9E13-8817-D145E3A6AD00}"/>
          </ac:grpSpMkLst>
        </pc:grpChg>
        <pc:grpChg chg="mod">
          <ac:chgData name="Kokchun Giang" userId="67e2125d-ec8c-4323-9653-9824a2ad815f" providerId="ADAL" clId="{066B0731-8B54-CF43-9BDD-D2EEB9663FC5}" dt="2024-01-27T12:05:29.229" v="1967"/>
          <ac:grpSpMkLst>
            <pc:docMk/>
            <pc:sldMk cId="2141783636" sldId="333"/>
            <ac:grpSpMk id="1391" creationId="{0DC0FBD5-9ECC-BAFF-A98E-57FEC97943DF}"/>
          </ac:grpSpMkLst>
        </pc:grpChg>
        <pc:grpChg chg="del">
          <ac:chgData name="Kokchun Giang" userId="67e2125d-ec8c-4323-9653-9824a2ad815f" providerId="ADAL" clId="{066B0731-8B54-CF43-9BDD-D2EEB9663FC5}" dt="2024-01-26T16:35:28.205" v="1759" actId="478"/>
          <ac:grpSpMkLst>
            <pc:docMk/>
            <pc:sldMk cId="2141783636" sldId="333"/>
            <ac:grpSpMk id="1391" creationId="{6083BA0A-818D-6CE0-5402-E8B2C02F0ED8}"/>
          </ac:grpSpMkLst>
        </pc:grpChg>
        <pc:grpChg chg="del">
          <ac:chgData name="Kokchun Giang" userId="67e2125d-ec8c-4323-9653-9824a2ad815f" providerId="ADAL" clId="{066B0731-8B54-CF43-9BDD-D2EEB9663FC5}" dt="2024-01-26T16:35:28.205" v="1759" actId="478"/>
          <ac:grpSpMkLst>
            <pc:docMk/>
            <pc:sldMk cId="2141783636" sldId="333"/>
            <ac:grpSpMk id="1392" creationId="{2F5A11F5-9021-4E81-E360-2907FC9F170B}"/>
          </ac:grpSpMkLst>
        </pc:grpChg>
        <pc:grpChg chg="add del mod">
          <ac:chgData name="Kokchun Giang" userId="67e2125d-ec8c-4323-9653-9824a2ad815f" providerId="ADAL" clId="{066B0731-8B54-CF43-9BDD-D2EEB9663FC5}" dt="2024-01-27T12:05:35.939" v="1981"/>
          <ac:grpSpMkLst>
            <pc:docMk/>
            <pc:sldMk cId="2141783636" sldId="333"/>
            <ac:grpSpMk id="1397" creationId="{BB5AB325-9CBA-3121-19DC-C4B19A114DF0}"/>
          </ac:grpSpMkLst>
        </pc:grpChg>
        <pc:grpChg chg="mod">
          <ac:chgData name="Kokchun Giang" userId="67e2125d-ec8c-4323-9653-9824a2ad815f" providerId="ADAL" clId="{066B0731-8B54-CF43-9BDD-D2EEB9663FC5}" dt="2024-01-27T12:05:35.694" v="1979"/>
          <ac:grpSpMkLst>
            <pc:docMk/>
            <pc:sldMk cId="2141783636" sldId="333"/>
            <ac:grpSpMk id="1399" creationId="{43ADFD56-45D9-818A-66A8-371A5E0AB4AA}"/>
          </ac:grpSpMkLst>
        </pc:grpChg>
        <pc:grpChg chg="del">
          <ac:chgData name="Kokchun Giang" userId="67e2125d-ec8c-4323-9653-9824a2ad815f" providerId="ADAL" clId="{066B0731-8B54-CF43-9BDD-D2EEB9663FC5}" dt="2024-01-26T16:35:28.205" v="1759" actId="478"/>
          <ac:grpSpMkLst>
            <pc:docMk/>
            <pc:sldMk cId="2141783636" sldId="333"/>
            <ac:grpSpMk id="1401" creationId="{A5261736-7E15-2558-6FB1-27B83CE22CC2}"/>
          </ac:grpSpMkLst>
        </pc:grpChg>
        <pc:grpChg chg="del mod">
          <ac:chgData name="Kokchun Giang" userId="67e2125d-ec8c-4323-9653-9824a2ad815f" providerId="ADAL" clId="{066B0731-8B54-CF43-9BDD-D2EEB9663FC5}" dt="2024-01-27T12:05:46.378" v="2004"/>
          <ac:grpSpMkLst>
            <pc:docMk/>
            <pc:sldMk cId="2141783636" sldId="333"/>
            <ac:grpSpMk id="1409" creationId="{2831FC8F-37F3-FBEB-F4B3-B605369B22F7}"/>
          </ac:grpSpMkLst>
        </pc:grpChg>
        <pc:grpChg chg="del mod">
          <ac:chgData name="Kokchun Giang" userId="67e2125d-ec8c-4323-9653-9824a2ad815f" providerId="ADAL" clId="{066B0731-8B54-CF43-9BDD-D2EEB9663FC5}" dt="2024-01-27T12:05:47.792" v="2006"/>
          <ac:grpSpMkLst>
            <pc:docMk/>
            <pc:sldMk cId="2141783636" sldId="333"/>
            <ac:grpSpMk id="1417" creationId="{578D02FC-445B-0F17-33EF-B676B64751D8}"/>
          </ac:grpSpMkLst>
        </pc:grpChg>
        <pc:grpChg chg="mod">
          <ac:chgData name="Kokchun Giang" userId="67e2125d-ec8c-4323-9653-9824a2ad815f" providerId="ADAL" clId="{066B0731-8B54-CF43-9BDD-D2EEB9663FC5}" dt="2024-01-27T12:46:37.828" v="3074" actId="164"/>
          <ac:grpSpMkLst>
            <pc:docMk/>
            <pc:sldMk cId="2141783636" sldId="333"/>
            <ac:grpSpMk id="1419" creationId="{2E04A323-F884-4D81-C20C-42B30122919D}"/>
          </ac:grpSpMkLst>
        </pc:grpChg>
        <pc:grpChg chg="del">
          <ac:chgData name="Kokchun Giang" userId="67e2125d-ec8c-4323-9653-9824a2ad815f" providerId="ADAL" clId="{066B0731-8B54-CF43-9BDD-D2EEB9663FC5}" dt="2024-01-26T16:35:28.205" v="1759" actId="478"/>
          <ac:grpSpMkLst>
            <pc:docMk/>
            <pc:sldMk cId="2141783636" sldId="333"/>
            <ac:grpSpMk id="1422" creationId="{91118287-8627-41FF-5B40-7BCBEF0305B6}"/>
          </ac:grpSpMkLst>
        </pc:grpChg>
        <pc:grpChg chg="del">
          <ac:chgData name="Kokchun Giang" userId="67e2125d-ec8c-4323-9653-9824a2ad815f" providerId="ADAL" clId="{066B0731-8B54-CF43-9BDD-D2EEB9663FC5}" dt="2024-01-26T16:35:28.205" v="1759" actId="478"/>
          <ac:grpSpMkLst>
            <pc:docMk/>
            <pc:sldMk cId="2141783636" sldId="333"/>
            <ac:grpSpMk id="1423" creationId="{29C8618D-79D6-9054-774F-593F2656477C}"/>
          </ac:grpSpMkLst>
        </pc:grpChg>
        <pc:grpChg chg="mod">
          <ac:chgData name="Kokchun Giang" userId="67e2125d-ec8c-4323-9653-9824a2ad815f" providerId="ADAL" clId="{066B0731-8B54-CF43-9BDD-D2EEB9663FC5}" dt="2024-01-27T12:46:37.828" v="3074" actId="164"/>
          <ac:grpSpMkLst>
            <pc:docMk/>
            <pc:sldMk cId="2141783636" sldId="333"/>
            <ac:grpSpMk id="1424" creationId="{6C9169E1-ED3C-0649-813D-DE58BB9A3ABD}"/>
          </ac:grpSpMkLst>
        </pc:grpChg>
        <pc:grpChg chg="del">
          <ac:chgData name="Kokchun Giang" userId="67e2125d-ec8c-4323-9653-9824a2ad815f" providerId="ADAL" clId="{066B0731-8B54-CF43-9BDD-D2EEB9663FC5}" dt="2024-01-26T16:35:28.205" v="1759" actId="478"/>
          <ac:grpSpMkLst>
            <pc:docMk/>
            <pc:sldMk cId="2141783636" sldId="333"/>
            <ac:grpSpMk id="1424" creationId="{C4D610D7-51C6-BF2E-FA87-F0E72ABEB20A}"/>
          </ac:grpSpMkLst>
        </pc:grpChg>
        <pc:grpChg chg="del">
          <ac:chgData name="Kokchun Giang" userId="67e2125d-ec8c-4323-9653-9824a2ad815f" providerId="ADAL" clId="{066B0731-8B54-CF43-9BDD-D2EEB9663FC5}" dt="2024-01-26T16:35:28.205" v="1759" actId="478"/>
          <ac:grpSpMkLst>
            <pc:docMk/>
            <pc:sldMk cId="2141783636" sldId="333"/>
            <ac:grpSpMk id="1427" creationId="{42454BA7-0B28-B3E0-18BD-2FB72D314024}"/>
          </ac:grpSpMkLst>
        </pc:grpChg>
        <pc:grpChg chg="del">
          <ac:chgData name="Kokchun Giang" userId="67e2125d-ec8c-4323-9653-9824a2ad815f" providerId="ADAL" clId="{066B0731-8B54-CF43-9BDD-D2EEB9663FC5}" dt="2024-01-26T16:35:28.205" v="1759" actId="478"/>
          <ac:grpSpMkLst>
            <pc:docMk/>
            <pc:sldMk cId="2141783636" sldId="333"/>
            <ac:grpSpMk id="1432" creationId="{17923E6A-E4A9-A56D-16AC-C005F69CD487}"/>
          </ac:grpSpMkLst>
        </pc:grpChg>
        <pc:grpChg chg="mod">
          <ac:chgData name="Kokchun Giang" userId="67e2125d-ec8c-4323-9653-9824a2ad815f" providerId="ADAL" clId="{066B0731-8B54-CF43-9BDD-D2EEB9663FC5}" dt="2024-01-27T12:46:37.828" v="3074" actId="164"/>
          <ac:grpSpMkLst>
            <pc:docMk/>
            <pc:sldMk cId="2141783636" sldId="333"/>
            <ac:grpSpMk id="1445" creationId="{4A702E76-6D66-1FC1-2CC6-858CAB8E553A}"/>
          </ac:grpSpMkLst>
        </pc:grpChg>
        <pc:grpChg chg="mod">
          <ac:chgData name="Kokchun Giang" userId="67e2125d-ec8c-4323-9653-9824a2ad815f" providerId="ADAL" clId="{066B0731-8B54-CF43-9BDD-D2EEB9663FC5}" dt="2024-01-27T12:46:37.828" v="3074" actId="164"/>
          <ac:grpSpMkLst>
            <pc:docMk/>
            <pc:sldMk cId="2141783636" sldId="333"/>
            <ac:grpSpMk id="1453" creationId="{99F169CE-0897-9E9B-2BDA-87AD06F34006}"/>
          </ac:grpSpMkLst>
        </pc:grpChg>
        <pc:grpChg chg="mod">
          <ac:chgData name="Kokchun Giang" userId="67e2125d-ec8c-4323-9653-9824a2ad815f" providerId="ADAL" clId="{066B0731-8B54-CF43-9BDD-D2EEB9663FC5}" dt="2024-01-27T12:46:37.828" v="3074" actId="164"/>
          <ac:grpSpMkLst>
            <pc:docMk/>
            <pc:sldMk cId="2141783636" sldId="333"/>
            <ac:grpSpMk id="1458" creationId="{F901DCAB-6856-CF8D-451F-DF8595494A55}"/>
          </ac:grpSpMkLst>
        </pc:grpChg>
        <pc:grpChg chg="del">
          <ac:chgData name="Kokchun Giang" userId="67e2125d-ec8c-4323-9653-9824a2ad815f" providerId="ADAL" clId="{066B0731-8B54-CF43-9BDD-D2EEB9663FC5}" dt="2024-01-26T16:35:10.862" v="1757" actId="478"/>
          <ac:grpSpMkLst>
            <pc:docMk/>
            <pc:sldMk cId="2141783636" sldId="333"/>
            <ac:grpSpMk id="1460" creationId="{52169D23-542F-D15B-2C3F-52E49AC8F3E1}"/>
          </ac:grpSpMkLst>
        </pc:grpChg>
        <pc:grpChg chg="mod">
          <ac:chgData name="Kokchun Giang" userId="67e2125d-ec8c-4323-9653-9824a2ad815f" providerId="ADAL" clId="{066B0731-8B54-CF43-9BDD-D2EEB9663FC5}" dt="2024-01-27T12:46:41.602" v="3075" actId="164"/>
          <ac:grpSpMkLst>
            <pc:docMk/>
            <pc:sldMk cId="2141783636" sldId="333"/>
            <ac:grpSpMk id="1461" creationId="{13F0CA61-C9F8-5ACF-8D87-903519CB570A}"/>
          </ac:grpSpMkLst>
        </pc:grpChg>
        <pc:grpChg chg="mod">
          <ac:chgData name="Kokchun Giang" userId="67e2125d-ec8c-4323-9653-9824a2ad815f" providerId="ADAL" clId="{066B0731-8B54-CF43-9BDD-D2EEB9663FC5}" dt="2024-01-27T12:46:41.602" v="3075" actId="164"/>
          <ac:grpSpMkLst>
            <pc:docMk/>
            <pc:sldMk cId="2141783636" sldId="333"/>
            <ac:grpSpMk id="1477" creationId="{B8BC38FA-3971-172D-EDB9-22E98D9AF55B}"/>
          </ac:grpSpMkLst>
        </pc:grpChg>
        <pc:grpChg chg="mod">
          <ac:chgData name="Kokchun Giang" userId="67e2125d-ec8c-4323-9653-9824a2ad815f" providerId="ADAL" clId="{066B0731-8B54-CF43-9BDD-D2EEB9663FC5}" dt="2024-01-27T12:46:41.602" v="3075" actId="164"/>
          <ac:grpSpMkLst>
            <pc:docMk/>
            <pc:sldMk cId="2141783636" sldId="333"/>
            <ac:grpSpMk id="1478" creationId="{FD9DF4A6-E05D-98FA-E937-999D2A8F5A1C}"/>
          </ac:grpSpMkLst>
        </pc:grpChg>
        <pc:grpChg chg="mod">
          <ac:chgData name="Kokchun Giang" userId="67e2125d-ec8c-4323-9653-9824a2ad815f" providerId="ADAL" clId="{066B0731-8B54-CF43-9BDD-D2EEB9663FC5}" dt="2024-01-27T12:46:41.602" v="3075" actId="164"/>
          <ac:grpSpMkLst>
            <pc:docMk/>
            <pc:sldMk cId="2141783636" sldId="333"/>
            <ac:grpSpMk id="1479" creationId="{F1BFB36F-E9F5-9B63-1070-E71CE4CEA705}"/>
          </ac:grpSpMkLst>
        </pc:grpChg>
        <pc:grpChg chg="del">
          <ac:chgData name="Kokchun Giang" userId="67e2125d-ec8c-4323-9653-9824a2ad815f" providerId="ADAL" clId="{066B0731-8B54-CF43-9BDD-D2EEB9663FC5}" dt="2024-01-26T16:35:10.862" v="1757" actId="478"/>
          <ac:grpSpMkLst>
            <pc:docMk/>
            <pc:sldMk cId="2141783636" sldId="333"/>
            <ac:grpSpMk id="1486" creationId="{25DF7904-E201-82BB-2C42-829E5425CC5B}"/>
          </ac:grpSpMkLst>
        </pc:grpChg>
        <pc:grpChg chg="del">
          <ac:chgData name="Kokchun Giang" userId="67e2125d-ec8c-4323-9653-9824a2ad815f" providerId="ADAL" clId="{066B0731-8B54-CF43-9BDD-D2EEB9663FC5}" dt="2024-01-26T16:35:10.862" v="1757" actId="478"/>
          <ac:grpSpMkLst>
            <pc:docMk/>
            <pc:sldMk cId="2141783636" sldId="333"/>
            <ac:grpSpMk id="1488" creationId="{753A12EB-E69D-7AEC-6E99-48BFB17FC664}"/>
          </ac:grpSpMkLst>
        </pc:grpChg>
        <pc:grpChg chg="mod">
          <ac:chgData name="Kokchun Giang" userId="67e2125d-ec8c-4323-9653-9824a2ad815f" providerId="ADAL" clId="{066B0731-8B54-CF43-9BDD-D2EEB9663FC5}" dt="2024-01-27T12:46:41.602" v="3075" actId="164"/>
          <ac:grpSpMkLst>
            <pc:docMk/>
            <pc:sldMk cId="2141783636" sldId="333"/>
            <ac:grpSpMk id="1488" creationId="{A9D8640E-E785-9078-C2E1-7FC20FAD4834}"/>
          </ac:grpSpMkLst>
        </pc:grpChg>
        <pc:grpChg chg="mod">
          <ac:chgData name="Kokchun Giang" userId="67e2125d-ec8c-4323-9653-9824a2ad815f" providerId="ADAL" clId="{066B0731-8B54-CF43-9BDD-D2EEB9663FC5}" dt="2024-01-27T12:45:57.061" v="3065" actId="164"/>
          <ac:grpSpMkLst>
            <pc:docMk/>
            <pc:sldMk cId="2141783636" sldId="333"/>
            <ac:grpSpMk id="1490" creationId="{95916C79-A278-A2C7-82ED-D9F5F90A4D2B}"/>
          </ac:grpSpMkLst>
        </pc:grpChg>
        <pc:grpChg chg="mod">
          <ac:chgData name="Kokchun Giang" userId="67e2125d-ec8c-4323-9653-9824a2ad815f" providerId="ADAL" clId="{066B0731-8B54-CF43-9BDD-D2EEB9663FC5}" dt="2024-01-27T12:46:41.602" v="3075" actId="164"/>
          <ac:grpSpMkLst>
            <pc:docMk/>
            <pc:sldMk cId="2141783636" sldId="333"/>
            <ac:grpSpMk id="1501" creationId="{9D1595BE-F9E5-8E4A-F916-3D00F0E1ED1A}"/>
          </ac:grpSpMkLst>
        </pc:grpChg>
        <pc:grpChg chg="mod">
          <ac:chgData name="Kokchun Giang" userId="67e2125d-ec8c-4323-9653-9824a2ad815f" providerId="ADAL" clId="{066B0731-8B54-CF43-9BDD-D2EEB9663FC5}" dt="2024-01-27T12:46:41.602" v="3075" actId="164"/>
          <ac:grpSpMkLst>
            <pc:docMk/>
            <pc:sldMk cId="2141783636" sldId="333"/>
            <ac:grpSpMk id="1502" creationId="{E10443F6-EDE2-23B2-E335-2BD4E8A780C7}"/>
          </ac:grpSpMkLst>
        </pc:grpChg>
        <pc:grpChg chg="mod">
          <ac:chgData name="Kokchun Giang" userId="67e2125d-ec8c-4323-9653-9824a2ad815f" providerId="ADAL" clId="{066B0731-8B54-CF43-9BDD-D2EEB9663FC5}" dt="2024-01-27T12:46:41.602" v="3075" actId="164"/>
          <ac:grpSpMkLst>
            <pc:docMk/>
            <pc:sldMk cId="2141783636" sldId="333"/>
            <ac:grpSpMk id="1503" creationId="{60816F1D-2ECF-F695-8D53-5E49807B7A84}"/>
          </ac:grpSpMkLst>
        </pc:grpChg>
        <pc:grpChg chg="mod">
          <ac:chgData name="Kokchun Giang" userId="67e2125d-ec8c-4323-9653-9824a2ad815f" providerId="ADAL" clId="{066B0731-8B54-CF43-9BDD-D2EEB9663FC5}" dt="2024-01-27T12:46:41.602" v="3075" actId="164"/>
          <ac:grpSpMkLst>
            <pc:docMk/>
            <pc:sldMk cId="2141783636" sldId="333"/>
            <ac:grpSpMk id="1508" creationId="{98CB77BC-3D37-BBD7-0637-94ACDE259E92}"/>
          </ac:grpSpMkLst>
        </pc:grpChg>
        <pc:grpChg chg="mod">
          <ac:chgData name="Kokchun Giang" userId="67e2125d-ec8c-4323-9653-9824a2ad815f" providerId="ADAL" clId="{066B0731-8B54-CF43-9BDD-D2EEB9663FC5}" dt="2024-01-27T12:46:41.602" v="3075" actId="164"/>
          <ac:grpSpMkLst>
            <pc:docMk/>
            <pc:sldMk cId="2141783636" sldId="333"/>
            <ac:grpSpMk id="1520" creationId="{299FAB76-E615-125E-FEAC-7FBE13D2E0C9}"/>
          </ac:grpSpMkLst>
        </pc:grpChg>
        <pc:grpChg chg="mod">
          <ac:chgData name="Kokchun Giang" userId="67e2125d-ec8c-4323-9653-9824a2ad815f" providerId="ADAL" clId="{066B0731-8B54-CF43-9BDD-D2EEB9663FC5}" dt="2024-01-27T12:46:41.602" v="3075" actId="164"/>
          <ac:grpSpMkLst>
            <pc:docMk/>
            <pc:sldMk cId="2141783636" sldId="333"/>
            <ac:grpSpMk id="1521" creationId="{4D4B86D7-49C6-8810-93DD-708D0C999BAB}"/>
          </ac:grpSpMkLst>
        </pc:grpChg>
        <pc:grpChg chg="mod">
          <ac:chgData name="Kokchun Giang" userId="67e2125d-ec8c-4323-9653-9824a2ad815f" providerId="ADAL" clId="{066B0731-8B54-CF43-9BDD-D2EEB9663FC5}" dt="2024-01-27T12:07:13.396" v="2102"/>
          <ac:grpSpMkLst>
            <pc:docMk/>
            <pc:sldMk cId="2141783636" sldId="333"/>
            <ac:grpSpMk id="1525" creationId="{D7DE8F75-F8CC-21EE-5029-E09A26B74B8B}"/>
          </ac:grpSpMkLst>
        </pc:grpChg>
        <pc:grpChg chg="mod">
          <ac:chgData name="Kokchun Giang" userId="67e2125d-ec8c-4323-9653-9824a2ad815f" providerId="ADAL" clId="{066B0731-8B54-CF43-9BDD-D2EEB9663FC5}" dt="2024-01-27T12:46:44.530" v="3076" actId="164"/>
          <ac:grpSpMkLst>
            <pc:docMk/>
            <pc:sldMk cId="2141783636" sldId="333"/>
            <ac:grpSpMk id="1538" creationId="{4D951395-8AD2-7EF4-EBF3-53273E5457AA}"/>
          </ac:grpSpMkLst>
        </pc:grpChg>
        <pc:grpChg chg="mod">
          <ac:chgData name="Kokchun Giang" userId="67e2125d-ec8c-4323-9653-9824a2ad815f" providerId="ADAL" clId="{066B0731-8B54-CF43-9BDD-D2EEB9663FC5}" dt="2024-01-27T12:46:44.530" v="3076" actId="164"/>
          <ac:grpSpMkLst>
            <pc:docMk/>
            <pc:sldMk cId="2141783636" sldId="333"/>
            <ac:grpSpMk id="1539" creationId="{D563B86C-85FA-7A30-5462-FE8F1AA3275C}"/>
          </ac:grpSpMkLst>
        </pc:grpChg>
        <pc:grpChg chg="del mod">
          <ac:chgData name="Kokchun Giang" userId="67e2125d-ec8c-4323-9653-9824a2ad815f" providerId="ADAL" clId="{066B0731-8B54-CF43-9BDD-D2EEB9663FC5}" dt="2024-01-27T12:08:35.617" v="2222"/>
          <ac:grpSpMkLst>
            <pc:docMk/>
            <pc:sldMk cId="2141783636" sldId="333"/>
            <ac:grpSpMk id="1547" creationId="{D7D0CCCE-31B3-1917-43C9-45A941B5651F}"/>
          </ac:grpSpMkLst>
        </pc:grpChg>
        <pc:grpChg chg="mod">
          <ac:chgData name="Kokchun Giang" userId="67e2125d-ec8c-4323-9653-9824a2ad815f" providerId="ADAL" clId="{066B0731-8B54-CF43-9BDD-D2EEB9663FC5}" dt="2024-01-27T12:46:44.530" v="3076" actId="164"/>
          <ac:grpSpMkLst>
            <pc:docMk/>
            <pc:sldMk cId="2141783636" sldId="333"/>
            <ac:grpSpMk id="1548" creationId="{63FAB64D-CAAA-0EDC-500D-C0A26AC4B40E}"/>
          </ac:grpSpMkLst>
        </pc:grpChg>
        <pc:grpChg chg="mod">
          <ac:chgData name="Kokchun Giang" userId="67e2125d-ec8c-4323-9653-9824a2ad815f" providerId="ADAL" clId="{066B0731-8B54-CF43-9BDD-D2EEB9663FC5}" dt="2024-01-27T12:08:40.308" v="2235"/>
          <ac:grpSpMkLst>
            <pc:docMk/>
            <pc:sldMk cId="2141783636" sldId="333"/>
            <ac:grpSpMk id="1558" creationId="{B4995535-CE87-8A14-7013-D86880C71D92}"/>
          </ac:grpSpMkLst>
        </pc:grpChg>
        <pc:grpChg chg="mod">
          <ac:chgData name="Kokchun Giang" userId="67e2125d-ec8c-4323-9653-9824a2ad815f" providerId="ADAL" clId="{066B0731-8B54-CF43-9BDD-D2EEB9663FC5}" dt="2024-01-27T12:08:40.308" v="2235"/>
          <ac:grpSpMkLst>
            <pc:docMk/>
            <pc:sldMk cId="2141783636" sldId="333"/>
            <ac:grpSpMk id="1559" creationId="{E6B27015-006F-F164-6C9D-CAAFE845B122}"/>
          </ac:grpSpMkLst>
        </pc:grpChg>
        <pc:grpChg chg="del">
          <ac:chgData name="Kokchun Giang" userId="67e2125d-ec8c-4323-9653-9824a2ad815f" providerId="ADAL" clId="{066B0731-8B54-CF43-9BDD-D2EEB9663FC5}" dt="2024-01-26T16:35:10.862" v="1757" actId="478"/>
          <ac:grpSpMkLst>
            <pc:docMk/>
            <pc:sldMk cId="2141783636" sldId="333"/>
            <ac:grpSpMk id="1575" creationId="{2F518027-AFC8-9C3E-452E-BE21D0CE1DE1}"/>
          </ac:grpSpMkLst>
        </pc:grpChg>
        <pc:grpChg chg="mod">
          <ac:chgData name="Kokchun Giang" userId="67e2125d-ec8c-4323-9653-9824a2ad815f" providerId="ADAL" clId="{066B0731-8B54-CF43-9BDD-D2EEB9663FC5}" dt="2024-01-27T12:46:44.530" v="3076" actId="164"/>
          <ac:grpSpMkLst>
            <pc:docMk/>
            <pc:sldMk cId="2141783636" sldId="333"/>
            <ac:grpSpMk id="1578" creationId="{75DDCFE8-1138-B1C4-72D0-910CA0729D7E}"/>
          </ac:grpSpMkLst>
        </pc:grpChg>
        <pc:grpChg chg="mod">
          <ac:chgData name="Kokchun Giang" userId="67e2125d-ec8c-4323-9653-9824a2ad815f" providerId="ADAL" clId="{066B0731-8B54-CF43-9BDD-D2EEB9663FC5}" dt="2024-01-27T12:46:44.530" v="3076" actId="164"/>
          <ac:grpSpMkLst>
            <pc:docMk/>
            <pc:sldMk cId="2141783636" sldId="333"/>
            <ac:grpSpMk id="1579" creationId="{050660A5-51CC-A35A-6799-9BE06222A870}"/>
          </ac:grpSpMkLst>
        </pc:grpChg>
        <pc:grpChg chg="mod">
          <ac:chgData name="Kokchun Giang" userId="67e2125d-ec8c-4323-9653-9824a2ad815f" providerId="ADAL" clId="{066B0731-8B54-CF43-9BDD-D2EEB9663FC5}" dt="2024-01-27T12:46:44.530" v="3076" actId="164"/>
          <ac:grpSpMkLst>
            <pc:docMk/>
            <pc:sldMk cId="2141783636" sldId="333"/>
            <ac:grpSpMk id="1580" creationId="{EE4F406F-3BE1-A3A0-22E5-118EF7D824EC}"/>
          </ac:grpSpMkLst>
        </pc:grpChg>
        <pc:grpChg chg="mod">
          <ac:chgData name="Kokchun Giang" userId="67e2125d-ec8c-4323-9653-9824a2ad815f" providerId="ADAL" clId="{066B0731-8B54-CF43-9BDD-D2EEB9663FC5}" dt="2024-01-27T12:46:44.530" v="3076" actId="164"/>
          <ac:grpSpMkLst>
            <pc:docMk/>
            <pc:sldMk cId="2141783636" sldId="333"/>
            <ac:grpSpMk id="1586" creationId="{3DB3DF7B-A328-5062-1CE5-08E409D5CFB8}"/>
          </ac:grpSpMkLst>
        </pc:grpChg>
        <pc:grpChg chg="mod">
          <ac:chgData name="Kokchun Giang" userId="67e2125d-ec8c-4323-9653-9824a2ad815f" providerId="ADAL" clId="{066B0731-8B54-CF43-9BDD-D2EEB9663FC5}" dt="2024-01-27T12:46:44.530" v="3076" actId="164"/>
          <ac:grpSpMkLst>
            <pc:docMk/>
            <pc:sldMk cId="2141783636" sldId="333"/>
            <ac:grpSpMk id="1595" creationId="{9F16BB52-19E1-A875-5281-B5BFCCD17D10}"/>
          </ac:grpSpMkLst>
        </pc:grpChg>
        <pc:grpChg chg="mod">
          <ac:chgData name="Kokchun Giang" userId="67e2125d-ec8c-4323-9653-9824a2ad815f" providerId="ADAL" clId="{066B0731-8B54-CF43-9BDD-D2EEB9663FC5}" dt="2024-01-27T12:46:44.530" v="3076" actId="164"/>
          <ac:grpSpMkLst>
            <pc:docMk/>
            <pc:sldMk cId="2141783636" sldId="333"/>
            <ac:grpSpMk id="1596" creationId="{4C41C769-6BEB-9FAE-9C53-5D5318E07C73}"/>
          </ac:grpSpMkLst>
        </pc:grpChg>
        <pc:grpChg chg="del">
          <ac:chgData name="Kokchun Giang" userId="67e2125d-ec8c-4323-9653-9824a2ad815f" providerId="ADAL" clId="{066B0731-8B54-CF43-9BDD-D2EEB9663FC5}" dt="2024-01-26T16:35:14.132" v="1758" actId="478"/>
          <ac:grpSpMkLst>
            <pc:docMk/>
            <pc:sldMk cId="2141783636" sldId="333"/>
            <ac:grpSpMk id="1596" creationId="{DC14F3E6-793E-407E-A5E1-3B518575E4C9}"/>
          </ac:grpSpMkLst>
        </pc:grpChg>
        <pc:grpChg chg="del">
          <ac:chgData name="Kokchun Giang" userId="67e2125d-ec8c-4323-9653-9824a2ad815f" providerId="ADAL" clId="{066B0731-8B54-CF43-9BDD-D2EEB9663FC5}" dt="2024-01-26T16:35:14.132" v="1758" actId="478"/>
          <ac:grpSpMkLst>
            <pc:docMk/>
            <pc:sldMk cId="2141783636" sldId="333"/>
            <ac:grpSpMk id="1600" creationId="{A0A4D290-75E4-1C7B-CEDF-434363383325}"/>
          </ac:grpSpMkLst>
        </pc:grpChg>
        <pc:grpChg chg="mod">
          <ac:chgData name="Kokchun Giang" userId="67e2125d-ec8c-4323-9653-9824a2ad815f" providerId="ADAL" clId="{066B0731-8B54-CF43-9BDD-D2EEB9663FC5}" dt="2024-01-27T12:46:46.870" v="3077" actId="164"/>
          <ac:grpSpMkLst>
            <pc:docMk/>
            <pc:sldMk cId="2141783636" sldId="333"/>
            <ac:grpSpMk id="1611" creationId="{8A8B447E-0A60-65D9-27A7-BB57642A4F57}"/>
          </ac:grpSpMkLst>
        </pc:grpChg>
        <pc:grpChg chg="mod">
          <ac:chgData name="Kokchun Giang" userId="67e2125d-ec8c-4323-9653-9824a2ad815f" providerId="ADAL" clId="{066B0731-8B54-CF43-9BDD-D2EEB9663FC5}" dt="2024-01-27T12:46:46.870" v="3077" actId="164"/>
          <ac:grpSpMkLst>
            <pc:docMk/>
            <pc:sldMk cId="2141783636" sldId="333"/>
            <ac:grpSpMk id="1612" creationId="{06D10BEE-4815-11EE-0BAD-DC3F2320DDCD}"/>
          </ac:grpSpMkLst>
        </pc:grpChg>
        <pc:grpChg chg="add mod">
          <ac:chgData name="Kokchun Giang" userId="67e2125d-ec8c-4323-9653-9824a2ad815f" providerId="ADAL" clId="{066B0731-8B54-CF43-9BDD-D2EEB9663FC5}" dt="2024-01-27T12:45:57.061" v="3065" actId="164"/>
          <ac:grpSpMkLst>
            <pc:docMk/>
            <pc:sldMk cId="2141783636" sldId="333"/>
            <ac:grpSpMk id="1614" creationId="{C7E9B228-BE07-AE16-B999-2B179CEDB814}"/>
          </ac:grpSpMkLst>
        </pc:grpChg>
        <pc:grpChg chg="add mod">
          <ac:chgData name="Kokchun Giang" userId="67e2125d-ec8c-4323-9653-9824a2ad815f" providerId="ADAL" clId="{066B0731-8B54-CF43-9BDD-D2EEB9663FC5}" dt="2024-01-27T12:46:11.041" v="3066" actId="164"/>
          <ac:grpSpMkLst>
            <pc:docMk/>
            <pc:sldMk cId="2141783636" sldId="333"/>
            <ac:grpSpMk id="1615" creationId="{DFD91A62-BE8E-2F00-E5A0-CA40D3BC5ED4}"/>
          </ac:grpSpMkLst>
        </pc:grpChg>
        <pc:grpChg chg="del">
          <ac:chgData name="Kokchun Giang" userId="67e2125d-ec8c-4323-9653-9824a2ad815f" providerId="ADAL" clId="{066B0731-8B54-CF43-9BDD-D2EEB9663FC5}" dt="2024-01-26T16:35:14.132" v="1758" actId="478"/>
          <ac:grpSpMkLst>
            <pc:docMk/>
            <pc:sldMk cId="2141783636" sldId="333"/>
            <ac:grpSpMk id="1616" creationId="{36CA8D21-A106-8B09-0456-5F6A2158F832}"/>
          </ac:grpSpMkLst>
        </pc:grpChg>
        <pc:grpChg chg="add mod">
          <ac:chgData name="Kokchun Giang" userId="67e2125d-ec8c-4323-9653-9824a2ad815f" providerId="ADAL" clId="{066B0731-8B54-CF43-9BDD-D2EEB9663FC5}" dt="2024-01-27T12:46:14.878" v="3067" actId="164"/>
          <ac:grpSpMkLst>
            <pc:docMk/>
            <pc:sldMk cId="2141783636" sldId="333"/>
            <ac:grpSpMk id="1616" creationId="{878BC6A0-4CA4-AC83-0FDF-8FC972880D2E}"/>
          </ac:grpSpMkLst>
        </pc:grpChg>
        <pc:grpChg chg="del">
          <ac:chgData name="Kokchun Giang" userId="67e2125d-ec8c-4323-9653-9824a2ad815f" providerId="ADAL" clId="{066B0731-8B54-CF43-9BDD-D2EEB9663FC5}" dt="2024-01-26T16:35:14.132" v="1758" actId="478"/>
          <ac:grpSpMkLst>
            <pc:docMk/>
            <pc:sldMk cId="2141783636" sldId="333"/>
            <ac:grpSpMk id="1617" creationId="{1E273E81-B2A5-8B11-88AD-CC146D644477}"/>
          </ac:grpSpMkLst>
        </pc:grpChg>
        <pc:grpChg chg="add mod">
          <ac:chgData name="Kokchun Giang" userId="67e2125d-ec8c-4323-9653-9824a2ad815f" providerId="ADAL" clId="{066B0731-8B54-CF43-9BDD-D2EEB9663FC5}" dt="2024-01-27T12:46:22.388" v="3071" actId="164"/>
          <ac:grpSpMkLst>
            <pc:docMk/>
            <pc:sldMk cId="2141783636" sldId="333"/>
            <ac:grpSpMk id="1618" creationId="{8631AB8C-FA3E-7A08-D1DF-735BA364DDF2}"/>
          </ac:grpSpMkLst>
        </pc:grpChg>
        <pc:grpChg chg="add mod">
          <ac:chgData name="Kokchun Giang" userId="67e2125d-ec8c-4323-9653-9824a2ad815f" providerId="ADAL" clId="{066B0731-8B54-CF43-9BDD-D2EEB9663FC5}" dt="2024-01-27T12:46:31.077" v="3073" actId="164"/>
          <ac:grpSpMkLst>
            <pc:docMk/>
            <pc:sldMk cId="2141783636" sldId="333"/>
            <ac:grpSpMk id="1619" creationId="{512177BD-C9E8-8674-F37A-8D0A62287051}"/>
          </ac:grpSpMkLst>
        </pc:grpChg>
        <pc:grpChg chg="add mod">
          <ac:chgData name="Kokchun Giang" userId="67e2125d-ec8c-4323-9653-9824a2ad815f" providerId="ADAL" clId="{066B0731-8B54-CF43-9BDD-D2EEB9663FC5}" dt="2024-01-27T12:46:31.077" v="3073" actId="164"/>
          <ac:grpSpMkLst>
            <pc:docMk/>
            <pc:sldMk cId="2141783636" sldId="333"/>
            <ac:grpSpMk id="1620" creationId="{57968A5C-4E91-33AE-2B27-EDD9DA95B929}"/>
          </ac:grpSpMkLst>
        </pc:grpChg>
        <pc:grpChg chg="del">
          <ac:chgData name="Kokchun Giang" userId="67e2125d-ec8c-4323-9653-9824a2ad815f" providerId="ADAL" clId="{066B0731-8B54-CF43-9BDD-D2EEB9663FC5}" dt="2024-01-26T16:35:14.132" v="1758" actId="478"/>
          <ac:grpSpMkLst>
            <pc:docMk/>
            <pc:sldMk cId="2141783636" sldId="333"/>
            <ac:grpSpMk id="1621" creationId="{4CCDF251-1F15-9448-2D3F-04EFD7061D80}"/>
          </ac:grpSpMkLst>
        </pc:grpChg>
        <pc:grpChg chg="add mod">
          <ac:chgData name="Kokchun Giang" userId="67e2125d-ec8c-4323-9653-9824a2ad815f" providerId="ADAL" clId="{066B0731-8B54-CF43-9BDD-D2EEB9663FC5}" dt="2024-01-27T12:46:37.828" v="3074" actId="164"/>
          <ac:grpSpMkLst>
            <pc:docMk/>
            <pc:sldMk cId="2141783636" sldId="333"/>
            <ac:grpSpMk id="1621" creationId="{9708FEBA-5DDE-D965-3870-640869BE054A}"/>
          </ac:grpSpMkLst>
        </pc:grpChg>
        <pc:grpChg chg="add mod">
          <ac:chgData name="Kokchun Giang" userId="67e2125d-ec8c-4323-9653-9824a2ad815f" providerId="ADAL" clId="{066B0731-8B54-CF43-9BDD-D2EEB9663FC5}" dt="2024-01-27T12:46:41.602" v="3075" actId="164"/>
          <ac:grpSpMkLst>
            <pc:docMk/>
            <pc:sldMk cId="2141783636" sldId="333"/>
            <ac:grpSpMk id="1622" creationId="{8B4A748D-5810-D588-FCF0-5770C0F28C43}"/>
          </ac:grpSpMkLst>
        </pc:grpChg>
        <pc:grpChg chg="add mod">
          <ac:chgData name="Kokchun Giang" userId="67e2125d-ec8c-4323-9653-9824a2ad815f" providerId="ADAL" clId="{066B0731-8B54-CF43-9BDD-D2EEB9663FC5}" dt="2024-01-27T12:46:44.530" v="3076" actId="164"/>
          <ac:grpSpMkLst>
            <pc:docMk/>
            <pc:sldMk cId="2141783636" sldId="333"/>
            <ac:grpSpMk id="1623" creationId="{B095D4B1-224B-9408-264C-51D66C587CD7}"/>
          </ac:grpSpMkLst>
        </pc:grpChg>
        <pc:grpChg chg="add mod">
          <ac:chgData name="Kokchun Giang" userId="67e2125d-ec8c-4323-9653-9824a2ad815f" providerId="ADAL" clId="{066B0731-8B54-CF43-9BDD-D2EEB9663FC5}" dt="2024-01-27T12:46:46.870" v="3077" actId="164"/>
          <ac:grpSpMkLst>
            <pc:docMk/>
            <pc:sldMk cId="2141783636" sldId="333"/>
            <ac:grpSpMk id="1624" creationId="{79507CA9-505F-E5F4-CF65-1EEEC41A8A49}"/>
          </ac:grpSpMkLst>
        </pc:grpChg>
        <pc:grpChg chg="del">
          <ac:chgData name="Kokchun Giang" userId="67e2125d-ec8c-4323-9653-9824a2ad815f" providerId="ADAL" clId="{066B0731-8B54-CF43-9BDD-D2EEB9663FC5}" dt="2024-01-26T16:35:14.132" v="1758" actId="478"/>
          <ac:grpSpMkLst>
            <pc:docMk/>
            <pc:sldMk cId="2141783636" sldId="333"/>
            <ac:grpSpMk id="1635" creationId="{06C247F4-CD6F-1275-A17F-D3B1BA9DBBAB}"/>
          </ac:grpSpMkLst>
        </pc:grpChg>
        <pc:grpChg chg="del">
          <ac:chgData name="Kokchun Giang" userId="67e2125d-ec8c-4323-9653-9824a2ad815f" providerId="ADAL" clId="{066B0731-8B54-CF43-9BDD-D2EEB9663FC5}" dt="2024-01-26T16:35:14.132" v="1758" actId="478"/>
          <ac:grpSpMkLst>
            <pc:docMk/>
            <pc:sldMk cId="2141783636" sldId="333"/>
            <ac:grpSpMk id="1636" creationId="{C5AE2E72-EA5E-7A91-4929-9F59147546E0}"/>
          </ac:grpSpMkLst>
        </pc:grpChg>
        <pc:grpChg chg="del">
          <ac:chgData name="Kokchun Giang" userId="67e2125d-ec8c-4323-9653-9824a2ad815f" providerId="ADAL" clId="{066B0731-8B54-CF43-9BDD-D2EEB9663FC5}" dt="2024-01-26T16:35:14.132" v="1758" actId="478"/>
          <ac:grpSpMkLst>
            <pc:docMk/>
            <pc:sldMk cId="2141783636" sldId="333"/>
            <ac:grpSpMk id="1640" creationId="{1331E50E-E9A6-CAF9-BED1-AF3C7C73F954}"/>
          </ac:grpSpMkLst>
        </pc:grpChg>
        <pc:grpChg chg="del">
          <ac:chgData name="Kokchun Giang" userId="67e2125d-ec8c-4323-9653-9824a2ad815f" providerId="ADAL" clId="{066B0731-8B54-CF43-9BDD-D2EEB9663FC5}" dt="2024-01-26T16:35:14.132" v="1758" actId="478"/>
          <ac:grpSpMkLst>
            <pc:docMk/>
            <pc:sldMk cId="2141783636" sldId="333"/>
            <ac:grpSpMk id="1655" creationId="{98189633-7E47-269F-104C-72838623C3FB}"/>
          </ac:grpSpMkLst>
        </pc:grpChg>
        <pc:grpChg chg="del">
          <ac:chgData name="Kokchun Giang" userId="67e2125d-ec8c-4323-9653-9824a2ad815f" providerId="ADAL" clId="{066B0731-8B54-CF43-9BDD-D2EEB9663FC5}" dt="2024-01-26T16:35:14.132" v="1758" actId="478"/>
          <ac:grpSpMkLst>
            <pc:docMk/>
            <pc:sldMk cId="2141783636" sldId="333"/>
            <ac:grpSpMk id="1656" creationId="{0E65824B-05FC-B5F2-2989-0E087CBFFCDB}"/>
          </ac:grpSpMkLst>
        </pc:grpChg>
        <pc:grpChg chg="del">
          <ac:chgData name="Kokchun Giang" userId="67e2125d-ec8c-4323-9653-9824a2ad815f" providerId="ADAL" clId="{066B0731-8B54-CF43-9BDD-D2EEB9663FC5}" dt="2024-01-26T16:35:14.132" v="1758" actId="478"/>
          <ac:grpSpMkLst>
            <pc:docMk/>
            <pc:sldMk cId="2141783636" sldId="333"/>
            <ac:grpSpMk id="1664" creationId="{1B1E84A8-F3AC-4DDA-3A4D-86DA2EB97A76}"/>
          </ac:grpSpMkLst>
        </pc:grpChg>
        <pc:inkChg chg="add mod">
          <ac:chgData name="Kokchun Giang" userId="67e2125d-ec8c-4323-9653-9824a2ad815f" providerId="ADAL" clId="{066B0731-8B54-CF43-9BDD-D2EEB9663FC5}" dt="2024-01-27T12:01:51.450" v="1919"/>
          <ac:inkMkLst>
            <pc:docMk/>
            <pc:sldMk cId="2141783636" sldId="333"/>
            <ac:inkMk id="3" creationId="{DE2B00E3-B037-0923-53A3-3EE494E96628}"/>
          </ac:inkMkLst>
        </pc:inkChg>
        <pc:inkChg chg="add del mod">
          <ac:chgData name="Kokchun Giang" userId="67e2125d-ec8c-4323-9653-9824a2ad815f" providerId="ADAL" clId="{066B0731-8B54-CF43-9BDD-D2EEB9663FC5}" dt="2024-01-26T16:37:45.440" v="1856"/>
          <ac:inkMkLst>
            <pc:docMk/>
            <pc:sldMk cId="2141783636" sldId="333"/>
            <ac:inkMk id="3" creationId="{FA46FC21-C327-77F5-374E-04964D8A8760}"/>
          </ac:inkMkLst>
        </pc:inkChg>
        <pc:inkChg chg="add mod">
          <ac:chgData name="Kokchun Giang" userId="67e2125d-ec8c-4323-9653-9824a2ad815f" providerId="ADAL" clId="{066B0731-8B54-CF43-9BDD-D2EEB9663FC5}" dt="2024-01-27T12:01:51.450" v="1919"/>
          <ac:inkMkLst>
            <pc:docMk/>
            <pc:sldMk cId="2141783636" sldId="333"/>
            <ac:inkMk id="4" creationId="{6F2DA409-B136-373A-D3B8-F090377D59D3}"/>
          </ac:inkMkLst>
        </pc:inkChg>
        <pc:inkChg chg="add del mod">
          <ac:chgData name="Kokchun Giang" userId="67e2125d-ec8c-4323-9653-9824a2ad815f" providerId="ADAL" clId="{066B0731-8B54-CF43-9BDD-D2EEB9663FC5}" dt="2024-01-26T16:37:45.439" v="1854"/>
          <ac:inkMkLst>
            <pc:docMk/>
            <pc:sldMk cId="2141783636" sldId="333"/>
            <ac:inkMk id="4" creationId="{941DED84-17BC-3A8B-DDD3-14D0D5545B0D}"/>
          </ac:inkMkLst>
        </pc:inkChg>
        <pc:inkChg chg="add del mod">
          <ac:chgData name="Kokchun Giang" userId="67e2125d-ec8c-4323-9653-9824a2ad815f" providerId="ADAL" clId="{066B0731-8B54-CF43-9BDD-D2EEB9663FC5}" dt="2024-01-26T16:37:45.441" v="1858"/>
          <ac:inkMkLst>
            <pc:docMk/>
            <pc:sldMk cId="2141783636" sldId="333"/>
            <ac:inkMk id="5" creationId="{3A51DB74-EA3F-C5C5-3959-E0DF64BD1515}"/>
          </ac:inkMkLst>
        </pc:inkChg>
        <pc:inkChg chg="add mod">
          <ac:chgData name="Kokchun Giang" userId="67e2125d-ec8c-4323-9653-9824a2ad815f" providerId="ADAL" clId="{066B0731-8B54-CF43-9BDD-D2EEB9663FC5}" dt="2024-01-27T12:01:51.450" v="1919"/>
          <ac:inkMkLst>
            <pc:docMk/>
            <pc:sldMk cId="2141783636" sldId="333"/>
            <ac:inkMk id="5" creationId="{4D1D9ADF-5CA1-975A-9B15-027FC1ECCB02}"/>
          </ac:inkMkLst>
        </pc:inkChg>
        <pc:inkChg chg="add mod">
          <ac:chgData name="Kokchun Giang" userId="67e2125d-ec8c-4323-9653-9824a2ad815f" providerId="ADAL" clId="{066B0731-8B54-CF43-9BDD-D2EEB9663FC5}" dt="2024-01-27T12:01:51.450" v="1919"/>
          <ac:inkMkLst>
            <pc:docMk/>
            <pc:sldMk cId="2141783636" sldId="333"/>
            <ac:inkMk id="6" creationId="{34019AB0-D13E-CFD1-BF5D-D789F4567425}"/>
          </ac:inkMkLst>
        </pc:inkChg>
        <pc:inkChg chg="add del mod">
          <ac:chgData name="Kokchun Giang" userId="67e2125d-ec8c-4323-9653-9824a2ad815f" providerId="ADAL" clId="{066B0731-8B54-CF43-9BDD-D2EEB9663FC5}" dt="2024-01-26T16:37:45.437" v="1852"/>
          <ac:inkMkLst>
            <pc:docMk/>
            <pc:sldMk cId="2141783636" sldId="333"/>
            <ac:inkMk id="6" creationId="{41933AAC-6DBA-140C-A52E-BAA1064CA716}"/>
          </ac:inkMkLst>
        </pc:inkChg>
        <pc:inkChg chg="add del mod">
          <ac:chgData name="Kokchun Giang" userId="67e2125d-ec8c-4323-9653-9824a2ad815f" providerId="ADAL" clId="{066B0731-8B54-CF43-9BDD-D2EEB9663FC5}" dt="2024-01-26T16:37:39.041" v="1837"/>
          <ac:inkMkLst>
            <pc:docMk/>
            <pc:sldMk cId="2141783636" sldId="333"/>
            <ac:inkMk id="7" creationId="{8116184F-4A61-2E22-1725-165EB240F0B1}"/>
          </ac:inkMkLst>
        </pc:inkChg>
        <pc:inkChg chg="add mod">
          <ac:chgData name="Kokchun Giang" userId="67e2125d-ec8c-4323-9653-9824a2ad815f" providerId="ADAL" clId="{066B0731-8B54-CF43-9BDD-D2EEB9663FC5}" dt="2024-01-27T12:46:22.388" v="3071" actId="164"/>
          <ac:inkMkLst>
            <pc:docMk/>
            <pc:sldMk cId="2141783636" sldId="333"/>
            <ac:inkMk id="8" creationId="{003AA8BB-5A8C-8C95-B7A9-7F064AB0A560}"/>
          </ac:inkMkLst>
        </pc:inkChg>
        <pc:inkChg chg="add del mod">
          <ac:chgData name="Kokchun Giang" userId="67e2125d-ec8c-4323-9653-9824a2ad815f" providerId="ADAL" clId="{066B0731-8B54-CF43-9BDD-D2EEB9663FC5}" dt="2024-01-26T16:37:39.044" v="1842"/>
          <ac:inkMkLst>
            <pc:docMk/>
            <pc:sldMk cId="2141783636" sldId="333"/>
            <ac:inkMk id="8" creationId="{F59B0628-6EDB-8271-CED7-0AE972BF07A5}"/>
          </ac:inkMkLst>
        </pc:inkChg>
        <pc:inkChg chg="add mod">
          <ac:chgData name="Kokchun Giang" userId="67e2125d-ec8c-4323-9653-9824a2ad815f" providerId="ADAL" clId="{066B0731-8B54-CF43-9BDD-D2EEB9663FC5}" dt="2024-01-27T12:01:51.450" v="1919"/>
          <ac:inkMkLst>
            <pc:docMk/>
            <pc:sldMk cId="2141783636" sldId="333"/>
            <ac:inkMk id="9" creationId="{A1789261-156B-E0F9-F3AD-4293EA41BA3E}"/>
          </ac:inkMkLst>
        </pc:inkChg>
        <pc:inkChg chg="add del mod">
          <ac:chgData name="Kokchun Giang" userId="67e2125d-ec8c-4323-9653-9824a2ad815f" providerId="ADAL" clId="{066B0731-8B54-CF43-9BDD-D2EEB9663FC5}" dt="2024-01-26T16:37:39.043" v="1841"/>
          <ac:inkMkLst>
            <pc:docMk/>
            <pc:sldMk cId="2141783636" sldId="333"/>
            <ac:inkMk id="9" creationId="{B7165CAD-27E1-7D50-9C0E-17EA3856FF0C}"/>
          </ac:inkMkLst>
        </pc:inkChg>
        <pc:inkChg chg="add del mod">
          <ac:chgData name="Kokchun Giang" userId="67e2125d-ec8c-4323-9653-9824a2ad815f" providerId="ADAL" clId="{066B0731-8B54-CF43-9BDD-D2EEB9663FC5}" dt="2024-01-26T16:37:39.043" v="1840"/>
          <ac:inkMkLst>
            <pc:docMk/>
            <pc:sldMk cId="2141783636" sldId="333"/>
            <ac:inkMk id="10" creationId="{E0311616-6AED-2FD5-6B72-3E52DE3CF40A}"/>
          </ac:inkMkLst>
        </pc:inkChg>
        <pc:inkChg chg="add mod">
          <ac:chgData name="Kokchun Giang" userId="67e2125d-ec8c-4323-9653-9824a2ad815f" providerId="ADAL" clId="{066B0731-8B54-CF43-9BDD-D2EEB9663FC5}" dt="2024-01-27T12:02:02.312" v="1931"/>
          <ac:inkMkLst>
            <pc:docMk/>
            <pc:sldMk cId="2141783636" sldId="333"/>
            <ac:inkMk id="11" creationId="{3C462A46-2416-C209-7E2A-BE091EC61273}"/>
          </ac:inkMkLst>
        </pc:inkChg>
        <pc:inkChg chg="add del mod">
          <ac:chgData name="Kokchun Giang" userId="67e2125d-ec8c-4323-9653-9824a2ad815f" providerId="ADAL" clId="{066B0731-8B54-CF43-9BDD-D2EEB9663FC5}" dt="2024-01-26T16:37:39.038" v="1835"/>
          <ac:inkMkLst>
            <pc:docMk/>
            <pc:sldMk cId="2141783636" sldId="333"/>
            <ac:inkMk id="11" creationId="{89B7D9C1-B890-4EDC-9583-CD1969749DB9}"/>
          </ac:inkMkLst>
        </pc:inkChg>
        <pc:inkChg chg="add del mod">
          <ac:chgData name="Kokchun Giang" userId="67e2125d-ec8c-4323-9653-9824a2ad815f" providerId="ADAL" clId="{066B0731-8B54-CF43-9BDD-D2EEB9663FC5}" dt="2024-01-26T16:37:39.042" v="1839"/>
          <ac:inkMkLst>
            <pc:docMk/>
            <pc:sldMk cId="2141783636" sldId="333"/>
            <ac:inkMk id="12" creationId="{2373C00A-B4B4-83B7-B0E1-8B87D2F66BFA}"/>
          </ac:inkMkLst>
        </pc:inkChg>
        <pc:inkChg chg="add mod">
          <ac:chgData name="Kokchun Giang" userId="67e2125d-ec8c-4323-9653-9824a2ad815f" providerId="ADAL" clId="{066B0731-8B54-CF43-9BDD-D2EEB9663FC5}" dt="2024-01-27T12:02:02.312" v="1931"/>
          <ac:inkMkLst>
            <pc:docMk/>
            <pc:sldMk cId="2141783636" sldId="333"/>
            <ac:inkMk id="12" creationId="{23790316-F805-545F-E892-5FAF03398590}"/>
          </ac:inkMkLst>
        </pc:inkChg>
        <pc:inkChg chg="add mod">
          <ac:chgData name="Kokchun Giang" userId="67e2125d-ec8c-4323-9653-9824a2ad815f" providerId="ADAL" clId="{066B0731-8B54-CF43-9BDD-D2EEB9663FC5}" dt="2024-01-27T12:02:02.312" v="1931"/>
          <ac:inkMkLst>
            <pc:docMk/>
            <pc:sldMk cId="2141783636" sldId="333"/>
            <ac:inkMk id="13" creationId="{543F608D-F2C6-60EF-D74E-256F3110D70C}"/>
          </ac:inkMkLst>
        </pc:inkChg>
        <pc:inkChg chg="add del mod">
          <ac:chgData name="Kokchun Giang" userId="67e2125d-ec8c-4323-9653-9824a2ad815f" providerId="ADAL" clId="{066B0731-8B54-CF43-9BDD-D2EEB9663FC5}" dt="2024-01-26T16:37:39.039" v="1836"/>
          <ac:inkMkLst>
            <pc:docMk/>
            <pc:sldMk cId="2141783636" sldId="333"/>
            <ac:inkMk id="13" creationId="{DCD82BB2-7620-93C9-8179-EDF0FB9C535E}"/>
          </ac:inkMkLst>
        </pc:inkChg>
        <pc:inkChg chg="add del mod">
          <ac:chgData name="Kokchun Giang" userId="67e2125d-ec8c-4323-9653-9824a2ad815f" providerId="ADAL" clId="{066B0731-8B54-CF43-9BDD-D2EEB9663FC5}" dt="2024-01-26T16:37:39.042" v="1838"/>
          <ac:inkMkLst>
            <pc:docMk/>
            <pc:sldMk cId="2141783636" sldId="333"/>
            <ac:inkMk id="14" creationId="{0303F13D-A53C-FA69-C341-19E0FA0E5A14}"/>
          </ac:inkMkLst>
        </pc:inkChg>
        <pc:inkChg chg="add mod">
          <ac:chgData name="Kokchun Giang" userId="67e2125d-ec8c-4323-9653-9824a2ad815f" providerId="ADAL" clId="{066B0731-8B54-CF43-9BDD-D2EEB9663FC5}" dt="2024-01-27T12:02:02.312" v="1931"/>
          <ac:inkMkLst>
            <pc:docMk/>
            <pc:sldMk cId="2141783636" sldId="333"/>
            <ac:inkMk id="14" creationId="{46E77612-01DD-E985-A936-9A25FA6E1988}"/>
          </ac:inkMkLst>
        </pc:inkChg>
        <pc:inkChg chg="add mod">
          <ac:chgData name="Kokchun Giang" userId="67e2125d-ec8c-4323-9653-9824a2ad815f" providerId="ADAL" clId="{066B0731-8B54-CF43-9BDD-D2EEB9663FC5}" dt="2024-01-27T12:02:02.312" v="1931"/>
          <ac:inkMkLst>
            <pc:docMk/>
            <pc:sldMk cId="2141783636" sldId="333"/>
            <ac:inkMk id="15" creationId="{E17E443B-5D54-54C0-F552-F24E6331219E}"/>
          </ac:inkMkLst>
        </pc:inkChg>
        <pc:inkChg chg="add mod">
          <ac:chgData name="Kokchun Giang" userId="67e2125d-ec8c-4323-9653-9824a2ad815f" providerId="ADAL" clId="{066B0731-8B54-CF43-9BDD-D2EEB9663FC5}" dt="2024-01-27T12:02:02.312" v="1931"/>
          <ac:inkMkLst>
            <pc:docMk/>
            <pc:sldMk cId="2141783636" sldId="333"/>
            <ac:inkMk id="16" creationId="{4358C1CB-3CEF-56C2-D333-AD35846186F5}"/>
          </ac:inkMkLst>
        </pc:inkChg>
        <pc:inkChg chg="add del mod">
          <ac:chgData name="Kokchun Giang" userId="67e2125d-ec8c-4323-9653-9824a2ad815f" providerId="ADAL" clId="{066B0731-8B54-CF43-9BDD-D2EEB9663FC5}" dt="2024-01-26T16:37:40.021" v="1846"/>
          <ac:inkMkLst>
            <pc:docMk/>
            <pc:sldMk cId="2141783636" sldId="333"/>
            <ac:inkMk id="17" creationId="{66342022-8DAF-E3DF-FCA8-161C92441A1E}"/>
          </ac:inkMkLst>
        </pc:inkChg>
        <pc:inkChg chg="add mod">
          <ac:chgData name="Kokchun Giang" userId="67e2125d-ec8c-4323-9653-9824a2ad815f" providerId="ADAL" clId="{066B0731-8B54-CF43-9BDD-D2EEB9663FC5}" dt="2024-01-27T12:02:02.312" v="1931"/>
          <ac:inkMkLst>
            <pc:docMk/>
            <pc:sldMk cId="2141783636" sldId="333"/>
            <ac:inkMk id="18" creationId="{33CEDFF1-302F-9EE7-5BDD-BC80651BE742}"/>
          </ac:inkMkLst>
        </pc:inkChg>
        <pc:inkChg chg="add del mod">
          <ac:chgData name="Kokchun Giang" userId="67e2125d-ec8c-4323-9653-9824a2ad815f" providerId="ADAL" clId="{066B0731-8B54-CF43-9BDD-D2EEB9663FC5}" dt="2024-01-26T16:37:40.020" v="1845"/>
          <ac:inkMkLst>
            <pc:docMk/>
            <pc:sldMk cId="2141783636" sldId="333"/>
            <ac:inkMk id="18" creationId="{FDF9E6ED-3D76-46F9-B200-FC4F5D16803E}"/>
          </ac:inkMkLst>
        </pc:inkChg>
        <pc:inkChg chg="add del mod">
          <ac:chgData name="Kokchun Giang" userId="67e2125d-ec8c-4323-9653-9824a2ad815f" providerId="ADAL" clId="{066B0731-8B54-CF43-9BDD-D2EEB9663FC5}" dt="2024-01-26T16:37:40.022" v="1847"/>
          <ac:inkMkLst>
            <pc:docMk/>
            <pc:sldMk cId="2141783636" sldId="333"/>
            <ac:inkMk id="19" creationId="{D8F2BC57-BD4E-6DC2-1022-2704916EB2AC}"/>
          </ac:inkMkLst>
        </pc:inkChg>
        <pc:inkChg chg="add mod">
          <ac:chgData name="Kokchun Giang" userId="67e2125d-ec8c-4323-9653-9824a2ad815f" providerId="ADAL" clId="{066B0731-8B54-CF43-9BDD-D2EEB9663FC5}" dt="2024-01-27T12:02:02.312" v="1931"/>
          <ac:inkMkLst>
            <pc:docMk/>
            <pc:sldMk cId="2141783636" sldId="333"/>
            <ac:inkMk id="19" creationId="{E61CDC47-E105-C185-9B5B-51FBB1DC3071}"/>
          </ac:inkMkLst>
        </pc:inkChg>
        <pc:inkChg chg="add mod">
          <ac:chgData name="Kokchun Giang" userId="67e2125d-ec8c-4323-9653-9824a2ad815f" providerId="ADAL" clId="{066B0731-8B54-CF43-9BDD-D2EEB9663FC5}" dt="2024-01-27T12:02:02.312" v="1931"/>
          <ac:inkMkLst>
            <pc:docMk/>
            <pc:sldMk cId="2141783636" sldId="333"/>
            <ac:inkMk id="20" creationId="{3CE871FC-AA1B-70A7-5C34-B0A66443391D}"/>
          </ac:inkMkLst>
        </pc:inkChg>
        <pc:inkChg chg="add del mod">
          <ac:chgData name="Kokchun Giang" userId="67e2125d-ec8c-4323-9653-9824a2ad815f" providerId="ADAL" clId="{066B0731-8B54-CF43-9BDD-D2EEB9663FC5}" dt="2024-01-26T16:37:40.020" v="1844"/>
          <ac:inkMkLst>
            <pc:docMk/>
            <pc:sldMk cId="2141783636" sldId="333"/>
            <ac:inkMk id="20" creationId="{5DCC18CC-CB7C-F7F8-0A49-4D8F38D16CE7}"/>
          </ac:inkMkLst>
        </pc:inkChg>
        <pc:inkChg chg="add del mod">
          <ac:chgData name="Kokchun Giang" userId="67e2125d-ec8c-4323-9653-9824a2ad815f" providerId="ADAL" clId="{066B0731-8B54-CF43-9BDD-D2EEB9663FC5}" dt="2024-01-26T16:37:40.019" v="1843"/>
          <ac:inkMkLst>
            <pc:docMk/>
            <pc:sldMk cId="2141783636" sldId="333"/>
            <ac:inkMk id="21" creationId="{4B08AB9C-5815-030A-D864-6D1AC35C7CEA}"/>
          </ac:inkMkLst>
        </pc:inkChg>
        <pc:inkChg chg="add mod">
          <ac:chgData name="Kokchun Giang" userId="67e2125d-ec8c-4323-9653-9824a2ad815f" providerId="ADAL" clId="{066B0731-8B54-CF43-9BDD-D2EEB9663FC5}" dt="2024-01-27T12:02:02.312" v="1931"/>
          <ac:inkMkLst>
            <pc:docMk/>
            <pc:sldMk cId="2141783636" sldId="333"/>
            <ac:inkMk id="21" creationId="{4B6E31C1-F961-A2D6-2FC8-81E5FED015CD}"/>
          </ac:inkMkLst>
        </pc:inkChg>
        <pc:inkChg chg="add mod">
          <ac:chgData name="Kokchun Giang" userId="67e2125d-ec8c-4323-9653-9824a2ad815f" providerId="ADAL" clId="{066B0731-8B54-CF43-9BDD-D2EEB9663FC5}" dt="2024-01-26T16:37:06.606" v="1823"/>
          <ac:inkMkLst>
            <pc:docMk/>
            <pc:sldMk cId="2141783636" sldId="333"/>
            <ac:inkMk id="23" creationId="{6A1C9CD2-6DC3-E057-68A3-B801D56C4C8E}"/>
          </ac:inkMkLst>
        </pc:inkChg>
        <pc:inkChg chg="add mod">
          <ac:chgData name="Kokchun Giang" userId="67e2125d-ec8c-4323-9653-9824a2ad815f" providerId="ADAL" clId="{066B0731-8B54-CF43-9BDD-D2EEB9663FC5}" dt="2024-01-26T16:37:06.606" v="1823"/>
          <ac:inkMkLst>
            <pc:docMk/>
            <pc:sldMk cId="2141783636" sldId="333"/>
            <ac:inkMk id="24" creationId="{D7C8965F-56A7-20E6-F850-A40E3F9FDD25}"/>
          </ac:inkMkLst>
        </pc:inkChg>
        <pc:inkChg chg="add mod">
          <ac:chgData name="Kokchun Giang" userId="67e2125d-ec8c-4323-9653-9824a2ad815f" providerId="ADAL" clId="{066B0731-8B54-CF43-9BDD-D2EEB9663FC5}" dt="2024-01-26T16:37:06.606" v="1823"/>
          <ac:inkMkLst>
            <pc:docMk/>
            <pc:sldMk cId="2141783636" sldId="333"/>
            <ac:inkMk id="25" creationId="{CC1400DA-4143-29FD-C87A-A9995CF12BD7}"/>
          </ac:inkMkLst>
        </pc:inkChg>
        <pc:inkChg chg="add mod">
          <ac:chgData name="Kokchun Giang" userId="67e2125d-ec8c-4323-9653-9824a2ad815f" providerId="ADAL" clId="{066B0731-8B54-CF43-9BDD-D2EEB9663FC5}" dt="2024-01-26T16:37:06.606" v="1823"/>
          <ac:inkMkLst>
            <pc:docMk/>
            <pc:sldMk cId="2141783636" sldId="333"/>
            <ac:inkMk id="26" creationId="{42FF5212-E83A-80CE-0F40-6B22E7261EED}"/>
          </ac:inkMkLst>
        </pc:inkChg>
        <pc:inkChg chg="add mod">
          <ac:chgData name="Kokchun Giang" userId="67e2125d-ec8c-4323-9653-9824a2ad815f" providerId="ADAL" clId="{066B0731-8B54-CF43-9BDD-D2EEB9663FC5}" dt="2024-01-26T16:37:13.977" v="1826"/>
          <ac:inkMkLst>
            <pc:docMk/>
            <pc:sldMk cId="2141783636" sldId="333"/>
            <ac:inkMk id="29" creationId="{1DF3D0C8-E1E0-1492-21BF-137E4C3A3C39}"/>
          </ac:inkMkLst>
        </pc:inkChg>
        <pc:inkChg chg="add mod">
          <ac:chgData name="Kokchun Giang" userId="67e2125d-ec8c-4323-9653-9824a2ad815f" providerId="ADAL" clId="{066B0731-8B54-CF43-9BDD-D2EEB9663FC5}" dt="2024-01-26T16:37:13.977" v="1826"/>
          <ac:inkMkLst>
            <pc:docMk/>
            <pc:sldMk cId="2141783636" sldId="333"/>
            <ac:inkMk id="30" creationId="{EFD01C83-31E1-AD6C-6FF8-0BB06FBCC2A1}"/>
          </ac:inkMkLst>
        </pc:inkChg>
        <pc:inkChg chg="add mod">
          <ac:chgData name="Kokchun Giang" userId="67e2125d-ec8c-4323-9653-9824a2ad815f" providerId="ADAL" clId="{066B0731-8B54-CF43-9BDD-D2EEB9663FC5}" dt="2024-01-26T16:37:19.290" v="1832"/>
          <ac:inkMkLst>
            <pc:docMk/>
            <pc:sldMk cId="2141783636" sldId="333"/>
            <ac:inkMk id="32" creationId="{6EF6F8A1-7E23-5040-9654-B9B90D0F6F81}"/>
          </ac:inkMkLst>
        </pc:inkChg>
        <pc:inkChg chg="add mod">
          <ac:chgData name="Kokchun Giang" userId="67e2125d-ec8c-4323-9653-9824a2ad815f" providerId="ADAL" clId="{066B0731-8B54-CF43-9BDD-D2EEB9663FC5}" dt="2024-01-26T16:37:19.290" v="1832"/>
          <ac:inkMkLst>
            <pc:docMk/>
            <pc:sldMk cId="2141783636" sldId="333"/>
            <ac:inkMk id="33" creationId="{0F29A6EE-A7DD-877A-70DE-5BAC355EAF49}"/>
          </ac:inkMkLst>
        </pc:inkChg>
        <pc:inkChg chg="add mod">
          <ac:chgData name="Kokchun Giang" userId="67e2125d-ec8c-4323-9653-9824a2ad815f" providerId="ADAL" clId="{066B0731-8B54-CF43-9BDD-D2EEB9663FC5}" dt="2024-01-26T16:37:19.290" v="1832"/>
          <ac:inkMkLst>
            <pc:docMk/>
            <pc:sldMk cId="2141783636" sldId="333"/>
            <ac:inkMk id="34" creationId="{20D578BB-6FD1-3BC4-ADD2-74C5453C5C94}"/>
          </ac:inkMkLst>
        </pc:inkChg>
        <pc:inkChg chg="add mod">
          <ac:chgData name="Kokchun Giang" userId="67e2125d-ec8c-4323-9653-9824a2ad815f" providerId="ADAL" clId="{066B0731-8B54-CF43-9BDD-D2EEB9663FC5}" dt="2024-01-26T16:37:19.290" v="1832"/>
          <ac:inkMkLst>
            <pc:docMk/>
            <pc:sldMk cId="2141783636" sldId="333"/>
            <ac:inkMk id="35" creationId="{5953875C-853E-830B-E7D6-D22111A11AED}"/>
          </ac:inkMkLst>
        </pc:inkChg>
        <pc:inkChg chg="add mod">
          <ac:chgData name="Kokchun Giang" userId="67e2125d-ec8c-4323-9653-9824a2ad815f" providerId="ADAL" clId="{066B0731-8B54-CF43-9BDD-D2EEB9663FC5}" dt="2024-01-26T16:37:19.290" v="1832"/>
          <ac:inkMkLst>
            <pc:docMk/>
            <pc:sldMk cId="2141783636" sldId="333"/>
            <ac:inkMk id="36" creationId="{F7820D74-A49F-DEA0-D082-924A6676F2D5}"/>
          </ac:inkMkLst>
        </pc:inkChg>
        <pc:inkChg chg="add">
          <ac:chgData name="Kokchun Giang" userId="67e2125d-ec8c-4323-9653-9824a2ad815f" providerId="ADAL" clId="{066B0731-8B54-CF43-9BDD-D2EEB9663FC5}" dt="2024-01-27T12:04:04.169" v="1932" actId="9405"/>
          <ac:inkMkLst>
            <pc:docMk/>
            <pc:sldMk cId="2141783636" sldId="333"/>
            <ac:inkMk id="38" creationId="{28B5A9FD-7421-26C6-56A5-C1861F539579}"/>
          </ac:inkMkLst>
        </pc:inkChg>
        <pc:inkChg chg="add del">
          <ac:chgData name="Kokchun Giang" userId="67e2125d-ec8c-4323-9653-9824a2ad815f" providerId="ADAL" clId="{066B0731-8B54-CF43-9BDD-D2EEB9663FC5}" dt="2024-01-26T16:37:28.036" v="1834" actId="9405"/>
          <ac:inkMkLst>
            <pc:docMk/>
            <pc:sldMk cId="2141783636" sldId="333"/>
            <ac:inkMk id="38" creationId="{6A28C668-B7FF-4355-F66A-F65CD32C2A7E}"/>
          </ac:inkMkLst>
        </pc:inkChg>
        <pc:inkChg chg="add mod">
          <ac:chgData name="Kokchun Giang" userId="67e2125d-ec8c-4323-9653-9824a2ad815f" providerId="ADAL" clId="{066B0731-8B54-CF43-9BDD-D2EEB9663FC5}" dt="2024-01-27T12:04:53.957" v="1952"/>
          <ac:inkMkLst>
            <pc:docMk/>
            <pc:sldMk cId="2141783636" sldId="333"/>
            <ac:inkMk id="39" creationId="{0652F645-8FD6-87B3-6DA7-E53382428569}"/>
          </ac:inkMkLst>
        </pc:inkChg>
        <pc:inkChg chg="add del mod">
          <ac:chgData name="Kokchun Giang" userId="67e2125d-ec8c-4323-9653-9824a2ad815f" providerId="ADAL" clId="{066B0731-8B54-CF43-9BDD-D2EEB9663FC5}" dt="2024-01-26T16:37:45.438" v="1853"/>
          <ac:inkMkLst>
            <pc:docMk/>
            <pc:sldMk cId="2141783636" sldId="333"/>
            <ac:inkMk id="39" creationId="{4D4708F3-BD47-32FB-8616-D1748555F5A2}"/>
          </ac:inkMkLst>
        </pc:inkChg>
        <pc:inkChg chg="add del mod">
          <ac:chgData name="Kokchun Giang" userId="67e2125d-ec8c-4323-9653-9824a2ad815f" providerId="ADAL" clId="{066B0731-8B54-CF43-9BDD-D2EEB9663FC5}" dt="2024-01-26T16:37:45.441" v="1857"/>
          <ac:inkMkLst>
            <pc:docMk/>
            <pc:sldMk cId="2141783636" sldId="333"/>
            <ac:inkMk id="40" creationId="{3E77195E-8891-3669-D231-64B9530D0339}"/>
          </ac:inkMkLst>
        </pc:inkChg>
        <pc:inkChg chg="add mod">
          <ac:chgData name="Kokchun Giang" userId="67e2125d-ec8c-4323-9653-9824a2ad815f" providerId="ADAL" clId="{066B0731-8B54-CF43-9BDD-D2EEB9663FC5}" dt="2024-01-27T12:04:53.957" v="1952"/>
          <ac:inkMkLst>
            <pc:docMk/>
            <pc:sldMk cId="2141783636" sldId="333"/>
            <ac:inkMk id="40" creationId="{EE82BCAE-37D4-8A39-6022-182716D40B48}"/>
          </ac:inkMkLst>
        </pc:inkChg>
        <pc:inkChg chg="add del mod">
          <ac:chgData name="Kokchun Giang" userId="67e2125d-ec8c-4323-9653-9824a2ad815f" providerId="ADAL" clId="{066B0731-8B54-CF43-9BDD-D2EEB9663FC5}" dt="2024-01-26T16:37:45.440" v="1855"/>
          <ac:inkMkLst>
            <pc:docMk/>
            <pc:sldMk cId="2141783636" sldId="333"/>
            <ac:inkMk id="41" creationId="{A1A4CFA7-CAE1-501F-0C68-77801B1884A5}"/>
          </ac:inkMkLst>
        </pc:inkChg>
        <pc:inkChg chg="add mod">
          <ac:chgData name="Kokchun Giang" userId="67e2125d-ec8c-4323-9653-9824a2ad815f" providerId="ADAL" clId="{066B0731-8B54-CF43-9BDD-D2EEB9663FC5}" dt="2024-01-27T12:04:53.957" v="1952"/>
          <ac:inkMkLst>
            <pc:docMk/>
            <pc:sldMk cId="2141783636" sldId="333"/>
            <ac:inkMk id="41" creationId="{E4E6C6E7-14B6-0A40-D6C5-C24B4D6E853B}"/>
          </ac:inkMkLst>
        </pc:inkChg>
        <pc:inkChg chg="add mod">
          <ac:chgData name="Kokchun Giang" userId="67e2125d-ec8c-4323-9653-9824a2ad815f" providerId="ADAL" clId="{066B0731-8B54-CF43-9BDD-D2EEB9663FC5}" dt="2024-01-27T12:04:53.957" v="1952"/>
          <ac:inkMkLst>
            <pc:docMk/>
            <pc:sldMk cId="2141783636" sldId="333"/>
            <ac:inkMk id="42" creationId="{C8623E20-0E2B-ED18-958F-2D2782F3E924}"/>
          </ac:inkMkLst>
        </pc:inkChg>
        <pc:inkChg chg="add mod">
          <ac:chgData name="Kokchun Giang" userId="67e2125d-ec8c-4323-9653-9824a2ad815f" providerId="ADAL" clId="{066B0731-8B54-CF43-9BDD-D2EEB9663FC5}" dt="2024-01-26T16:37:55.554" v="1878"/>
          <ac:inkMkLst>
            <pc:docMk/>
            <pc:sldMk cId="2141783636" sldId="333"/>
            <ac:inkMk id="43" creationId="{D9868988-1E3C-89CE-DDC3-F00AC1DA0869}"/>
          </ac:inkMkLst>
        </pc:inkChg>
        <pc:inkChg chg="add mod">
          <ac:chgData name="Kokchun Giang" userId="67e2125d-ec8c-4323-9653-9824a2ad815f" providerId="ADAL" clId="{066B0731-8B54-CF43-9BDD-D2EEB9663FC5}" dt="2024-01-26T16:37:55.554" v="1878"/>
          <ac:inkMkLst>
            <pc:docMk/>
            <pc:sldMk cId="2141783636" sldId="333"/>
            <ac:inkMk id="44" creationId="{CD0E0ABD-0A60-E3A9-5D6C-3E5D241DD84C}"/>
          </ac:inkMkLst>
        </pc:inkChg>
        <pc:inkChg chg="add mod">
          <ac:chgData name="Kokchun Giang" userId="67e2125d-ec8c-4323-9653-9824a2ad815f" providerId="ADAL" clId="{066B0731-8B54-CF43-9BDD-D2EEB9663FC5}" dt="2024-01-26T16:37:55.554" v="1878"/>
          <ac:inkMkLst>
            <pc:docMk/>
            <pc:sldMk cId="2141783636" sldId="333"/>
            <ac:inkMk id="45" creationId="{B2504FB0-11A8-4385-777F-0FB7E3D6336D}"/>
          </ac:inkMkLst>
        </pc:inkChg>
        <pc:inkChg chg="add mod">
          <ac:chgData name="Kokchun Giang" userId="67e2125d-ec8c-4323-9653-9824a2ad815f" providerId="ADAL" clId="{066B0731-8B54-CF43-9BDD-D2EEB9663FC5}" dt="2024-01-26T16:37:55.554" v="1878"/>
          <ac:inkMkLst>
            <pc:docMk/>
            <pc:sldMk cId="2141783636" sldId="333"/>
            <ac:inkMk id="46" creationId="{FD621B07-705B-F2FC-9766-2E2900D680F5}"/>
          </ac:inkMkLst>
        </pc:inkChg>
        <pc:inkChg chg="add mod">
          <ac:chgData name="Kokchun Giang" userId="67e2125d-ec8c-4323-9653-9824a2ad815f" providerId="ADAL" clId="{066B0731-8B54-CF43-9BDD-D2EEB9663FC5}" dt="2024-01-26T16:37:55.554" v="1878"/>
          <ac:inkMkLst>
            <pc:docMk/>
            <pc:sldMk cId="2141783636" sldId="333"/>
            <ac:inkMk id="47" creationId="{81601241-6EAB-5233-373B-01B7E6F61EE5}"/>
          </ac:inkMkLst>
        </pc:inkChg>
        <pc:inkChg chg="add mod">
          <ac:chgData name="Kokchun Giang" userId="67e2125d-ec8c-4323-9653-9824a2ad815f" providerId="ADAL" clId="{066B0731-8B54-CF43-9BDD-D2EEB9663FC5}" dt="2024-01-26T16:37:55.554" v="1878"/>
          <ac:inkMkLst>
            <pc:docMk/>
            <pc:sldMk cId="2141783636" sldId="333"/>
            <ac:inkMk id="48" creationId="{C4A2A288-DB13-FA05-F926-B38E545E2465}"/>
          </ac:inkMkLst>
        </pc:inkChg>
        <pc:inkChg chg="add mod">
          <ac:chgData name="Kokchun Giang" userId="67e2125d-ec8c-4323-9653-9824a2ad815f" providerId="ADAL" clId="{066B0731-8B54-CF43-9BDD-D2EEB9663FC5}" dt="2024-01-26T16:37:55.554" v="1878"/>
          <ac:inkMkLst>
            <pc:docMk/>
            <pc:sldMk cId="2141783636" sldId="333"/>
            <ac:inkMk id="49" creationId="{990B2CD7-6B83-1710-547C-D6557DEEC33B}"/>
          </ac:inkMkLst>
        </pc:inkChg>
        <pc:inkChg chg="add mod">
          <ac:chgData name="Kokchun Giang" userId="67e2125d-ec8c-4323-9653-9824a2ad815f" providerId="ADAL" clId="{066B0731-8B54-CF43-9BDD-D2EEB9663FC5}" dt="2024-01-26T16:37:55.554" v="1878"/>
          <ac:inkMkLst>
            <pc:docMk/>
            <pc:sldMk cId="2141783636" sldId="333"/>
            <ac:inkMk id="50" creationId="{C348A723-752E-F978-5C66-A6DB0C46E786}"/>
          </ac:inkMkLst>
        </pc:inkChg>
        <pc:inkChg chg="add mod">
          <ac:chgData name="Kokchun Giang" userId="67e2125d-ec8c-4323-9653-9824a2ad815f" providerId="ADAL" clId="{066B0731-8B54-CF43-9BDD-D2EEB9663FC5}" dt="2024-01-27T12:04:53.957" v="1952"/>
          <ac:inkMkLst>
            <pc:docMk/>
            <pc:sldMk cId="2141783636" sldId="333"/>
            <ac:inkMk id="51" creationId="{17663A2B-C13D-2995-7399-A954B7BE83BC}"/>
          </ac:inkMkLst>
        </pc:inkChg>
        <pc:inkChg chg="add mod">
          <ac:chgData name="Kokchun Giang" userId="67e2125d-ec8c-4323-9653-9824a2ad815f" providerId="ADAL" clId="{066B0731-8B54-CF43-9BDD-D2EEB9663FC5}" dt="2024-01-26T16:37:55.554" v="1878"/>
          <ac:inkMkLst>
            <pc:docMk/>
            <pc:sldMk cId="2141783636" sldId="333"/>
            <ac:inkMk id="52" creationId="{9B749AAF-14F9-B18D-E65A-14E8FEA499E6}"/>
          </ac:inkMkLst>
        </pc:inkChg>
        <pc:inkChg chg="add mod">
          <ac:chgData name="Kokchun Giang" userId="67e2125d-ec8c-4323-9653-9824a2ad815f" providerId="ADAL" clId="{066B0731-8B54-CF43-9BDD-D2EEB9663FC5}" dt="2024-01-26T16:37:55.554" v="1878"/>
          <ac:inkMkLst>
            <pc:docMk/>
            <pc:sldMk cId="2141783636" sldId="333"/>
            <ac:inkMk id="53" creationId="{C0D55FA6-7351-CAEC-8333-4B4D41A7A754}"/>
          </ac:inkMkLst>
        </pc:inkChg>
        <pc:inkChg chg="add mod">
          <ac:chgData name="Kokchun Giang" userId="67e2125d-ec8c-4323-9653-9824a2ad815f" providerId="ADAL" clId="{066B0731-8B54-CF43-9BDD-D2EEB9663FC5}" dt="2024-01-26T16:37:55.554" v="1878"/>
          <ac:inkMkLst>
            <pc:docMk/>
            <pc:sldMk cId="2141783636" sldId="333"/>
            <ac:inkMk id="54" creationId="{1B130B2A-E0BD-1A57-FDA5-6BFDB25A1376}"/>
          </ac:inkMkLst>
        </pc:inkChg>
        <pc:inkChg chg="add mod">
          <ac:chgData name="Kokchun Giang" userId="67e2125d-ec8c-4323-9653-9824a2ad815f" providerId="ADAL" clId="{066B0731-8B54-CF43-9BDD-D2EEB9663FC5}" dt="2024-01-26T16:37:55.554" v="1878"/>
          <ac:inkMkLst>
            <pc:docMk/>
            <pc:sldMk cId="2141783636" sldId="333"/>
            <ac:inkMk id="55" creationId="{155B8C6E-495F-7ADC-D43B-AE24DE8D6D71}"/>
          </ac:inkMkLst>
        </pc:inkChg>
        <pc:inkChg chg="add mod">
          <ac:chgData name="Kokchun Giang" userId="67e2125d-ec8c-4323-9653-9824a2ad815f" providerId="ADAL" clId="{066B0731-8B54-CF43-9BDD-D2EEB9663FC5}" dt="2024-01-26T16:37:55.554" v="1878"/>
          <ac:inkMkLst>
            <pc:docMk/>
            <pc:sldMk cId="2141783636" sldId="333"/>
            <ac:inkMk id="56" creationId="{26529180-9966-CCEA-2032-A90048F4A2AE}"/>
          </ac:inkMkLst>
        </pc:inkChg>
        <pc:inkChg chg="add mod">
          <ac:chgData name="Kokchun Giang" userId="67e2125d-ec8c-4323-9653-9824a2ad815f" providerId="ADAL" clId="{066B0731-8B54-CF43-9BDD-D2EEB9663FC5}" dt="2024-01-26T16:37:55.554" v="1878"/>
          <ac:inkMkLst>
            <pc:docMk/>
            <pc:sldMk cId="2141783636" sldId="333"/>
            <ac:inkMk id="57" creationId="{BEA99189-CC68-9F93-633F-8ED0AEDEF831}"/>
          </ac:inkMkLst>
        </pc:inkChg>
        <pc:inkChg chg="add mod">
          <ac:chgData name="Kokchun Giang" userId="67e2125d-ec8c-4323-9653-9824a2ad815f" providerId="ADAL" clId="{066B0731-8B54-CF43-9BDD-D2EEB9663FC5}" dt="2024-01-26T16:37:55.554" v="1878"/>
          <ac:inkMkLst>
            <pc:docMk/>
            <pc:sldMk cId="2141783636" sldId="333"/>
            <ac:inkMk id="58" creationId="{65AA59FD-2F42-4C0A-DB62-81312DC60D89}"/>
          </ac:inkMkLst>
        </pc:inkChg>
        <pc:inkChg chg="add mod">
          <ac:chgData name="Kokchun Giang" userId="67e2125d-ec8c-4323-9653-9824a2ad815f" providerId="ADAL" clId="{066B0731-8B54-CF43-9BDD-D2EEB9663FC5}" dt="2024-01-26T16:37:55.554" v="1878"/>
          <ac:inkMkLst>
            <pc:docMk/>
            <pc:sldMk cId="2141783636" sldId="333"/>
            <ac:inkMk id="59" creationId="{D4F2A97E-915B-3DE6-65BC-706EC4AD0B73}"/>
          </ac:inkMkLst>
        </pc:inkChg>
        <pc:inkChg chg="add mod">
          <ac:chgData name="Kokchun Giang" userId="67e2125d-ec8c-4323-9653-9824a2ad815f" providerId="ADAL" clId="{066B0731-8B54-CF43-9BDD-D2EEB9663FC5}" dt="2024-01-26T16:37:55.554" v="1878"/>
          <ac:inkMkLst>
            <pc:docMk/>
            <pc:sldMk cId="2141783636" sldId="333"/>
            <ac:inkMk id="60" creationId="{F8EC8C8C-618A-3CE4-B127-143F303649D9}"/>
          </ac:inkMkLst>
        </pc:inkChg>
        <pc:inkChg chg="add mod">
          <ac:chgData name="Kokchun Giang" userId="67e2125d-ec8c-4323-9653-9824a2ad815f" providerId="ADAL" clId="{066B0731-8B54-CF43-9BDD-D2EEB9663FC5}" dt="2024-01-26T16:37:55.554" v="1878"/>
          <ac:inkMkLst>
            <pc:docMk/>
            <pc:sldMk cId="2141783636" sldId="333"/>
            <ac:inkMk id="61" creationId="{820C4969-AAB2-F8BC-4FA9-AA94957AF858}"/>
          </ac:inkMkLst>
        </pc:inkChg>
        <pc:inkChg chg="add mod">
          <ac:chgData name="Kokchun Giang" userId="67e2125d-ec8c-4323-9653-9824a2ad815f" providerId="ADAL" clId="{066B0731-8B54-CF43-9BDD-D2EEB9663FC5}" dt="2024-01-26T16:37:59.229" v="1883"/>
          <ac:inkMkLst>
            <pc:docMk/>
            <pc:sldMk cId="2141783636" sldId="333"/>
            <ac:inkMk id="63" creationId="{F8AA253B-3957-2829-4B81-0F0C2EDA1F2A}"/>
          </ac:inkMkLst>
        </pc:inkChg>
        <pc:inkChg chg="add del mod">
          <ac:chgData name="Kokchun Giang" userId="67e2125d-ec8c-4323-9653-9824a2ad815f" providerId="ADAL" clId="{066B0731-8B54-CF43-9BDD-D2EEB9663FC5}" dt="2024-01-27T12:07:58.910" v="2157"/>
          <ac:inkMkLst>
            <pc:docMk/>
            <pc:sldMk cId="2141783636" sldId="333"/>
            <ac:inkMk id="384" creationId="{50C5C276-D34F-2DF2-064C-3D1C644DEE74}"/>
          </ac:inkMkLst>
        </pc:inkChg>
        <pc:inkChg chg="add del mod">
          <ac:chgData name="Kokchun Giang" userId="67e2125d-ec8c-4323-9653-9824a2ad815f" providerId="ADAL" clId="{066B0731-8B54-CF43-9BDD-D2EEB9663FC5}" dt="2024-01-27T12:07:58.924" v="2176"/>
          <ac:inkMkLst>
            <pc:docMk/>
            <pc:sldMk cId="2141783636" sldId="333"/>
            <ac:inkMk id="385" creationId="{177470D1-A670-A200-DA3D-C36AE9D5C605}"/>
          </ac:inkMkLst>
        </pc:inkChg>
        <pc:inkChg chg="add del mod">
          <ac:chgData name="Kokchun Giang" userId="67e2125d-ec8c-4323-9653-9824a2ad815f" providerId="ADAL" clId="{066B0731-8B54-CF43-9BDD-D2EEB9663FC5}" dt="2024-01-27T12:07:58.907" v="2153"/>
          <ac:inkMkLst>
            <pc:docMk/>
            <pc:sldMk cId="2141783636" sldId="333"/>
            <ac:inkMk id="386" creationId="{6E0E3EE2-E621-7A5F-F376-B24A9FF50CCA}"/>
          </ac:inkMkLst>
        </pc:inkChg>
        <pc:inkChg chg="add del mod">
          <ac:chgData name="Kokchun Giang" userId="67e2125d-ec8c-4323-9653-9824a2ad815f" providerId="ADAL" clId="{066B0731-8B54-CF43-9BDD-D2EEB9663FC5}" dt="2024-01-27T12:07:58.925" v="2179"/>
          <ac:inkMkLst>
            <pc:docMk/>
            <pc:sldMk cId="2141783636" sldId="333"/>
            <ac:inkMk id="387" creationId="{F3C3B013-D4EB-89B2-F4F6-F8C75ABB9560}"/>
          </ac:inkMkLst>
        </pc:inkChg>
        <pc:inkChg chg="add del mod">
          <ac:chgData name="Kokchun Giang" userId="67e2125d-ec8c-4323-9653-9824a2ad815f" providerId="ADAL" clId="{066B0731-8B54-CF43-9BDD-D2EEB9663FC5}" dt="2024-01-27T12:07:58.922" v="2173"/>
          <ac:inkMkLst>
            <pc:docMk/>
            <pc:sldMk cId="2141783636" sldId="333"/>
            <ac:inkMk id="388" creationId="{45D90FFC-21BD-11B1-D9EE-3791BBDF9343}"/>
          </ac:inkMkLst>
        </pc:inkChg>
        <pc:inkChg chg="add del mod">
          <ac:chgData name="Kokchun Giang" userId="67e2125d-ec8c-4323-9653-9824a2ad815f" providerId="ADAL" clId="{066B0731-8B54-CF43-9BDD-D2EEB9663FC5}" dt="2024-01-27T12:07:58.906" v="2152"/>
          <ac:inkMkLst>
            <pc:docMk/>
            <pc:sldMk cId="2141783636" sldId="333"/>
            <ac:inkMk id="389" creationId="{BD5B7B74-226B-3CAF-B952-4095B0F6363B}"/>
          </ac:inkMkLst>
        </pc:inkChg>
        <pc:inkChg chg="add del mod">
          <ac:chgData name="Kokchun Giang" userId="67e2125d-ec8c-4323-9653-9824a2ad815f" providerId="ADAL" clId="{066B0731-8B54-CF43-9BDD-D2EEB9663FC5}" dt="2024-01-27T12:07:58.918" v="2169"/>
          <ac:inkMkLst>
            <pc:docMk/>
            <pc:sldMk cId="2141783636" sldId="333"/>
            <ac:inkMk id="390" creationId="{44BE8AE2-29C1-04E5-CA93-A08BCF2BA946}"/>
          </ac:inkMkLst>
        </pc:inkChg>
        <pc:inkChg chg="add del mod">
          <ac:chgData name="Kokchun Giang" userId="67e2125d-ec8c-4323-9653-9824a2ad815f" providerId="ADAL" clId="{066B0731-8B54-CF43-9BDD-D2EEB9663FC5}" dt="2024-01-27T12:07:58.926" v="2180"/>
          <ac:inkMkLst>
            <pc:docMk/>
            <pc:sldMk cId="2141783636" sldId="333"/>
            <ac:inkMk id="394" creationId="{79E10EB6-075F-FD78-26AF-7353BE4C60CA}"/>
          </ac:inkMkLst>
        </pc:inkChg>
        <pc:inkChg chg="add del mod">
          <ac:chgData name="Kokchun Giang" userId="67e2125d-ec8c-4323-9653-9824a2ad815f" providerId="ADAL" clId="{066B0731-8B54-CF43-9BDD-D2EEB9663FC5}" dt="2024-01-27T12:07:58.911" v="2160"/>
          <ac:inkMkLst>
            <pc:docMk/>
            <pc:sldMk cId="2141783636" sldId="333"/>
            <ac:inkMk id="395" creationId="{DEB0FEFD-8BB7-DD6F-29CC-3747ABFDC1B6}"/>
          </ac:inkMkLst>
        </pc:inkChg>
        <pc:inkChg chg="add del mod">
          <ac:chgData name="Kokchun Giang" userId="67e2125d-ec8c-4323-9653-9824a2ad815f" providerId="ADAL" clId="{066B0731-8B54-CF43-9BDD-D2EEB9663FC5}" dt="2024-01-27T12:07:58.914" v="2164"/>
          <ac:inkMkLst>
            <pc:docMk/>
            <pc:sldMk cId="2141783636" sldId="333"/>
            <ac:inkMk id="396" creationId="{03F184BF-9A91-6BF5-AD8A-C38C1BDBFDAC}"/>
          </ac:inkMkLst>
        </pc:inkChg>
        <pc:inkChg chg="add del mod">
          <ac:chgData name="Kokchun Giang" userId="67e2125d-ec8c-4323-9653-9824a2ad815f" providerId="ADAL" clId="{066B0731-8B54-CF43-9BDD-D2EEB9663FC5}" dt="2024-01-27T12:07:58.913" v="2162"/>
          <ac:inkMkLst>
            <pc:docMk/>
            <pc:sldMk cId="2141783636" sldId="333"/>
            <ac:inkMk id="397" creationId="{CF526305-36BF-5D70-0293-284C87615270}"/>
          </ac:inkMkLst>
        </pc:inkChg>
        <pc:inkChg chg="add del mod">
          <ac:chgData name="Kokchun Giang" userId="67e2125d-ec8c-4323-9653-9824a2ad815f" providerId="ADAL" clId="{066B0731-8B54-CF43-9BDD-D2EEB9663FC5}" dt="2024-01-27T12:07:59.781" v="2182"/>
          <ac:inkMkLst>
            <pc:docMk/>
            <pc:sldMk cId="2141783636" sldId="333"/>
            <ac:inkMk id="398" creationId="{8AA345FC-AC34-0119-7F93-81D2403162F2}"/>
          </ac:inkMkLst>
        </pc:inkChg>
        <pc:inkChg chg="add del mod">
          <ac:chgData name="Kokchun Giang" userId="67e2125d-ec8c-4323-9653-9824a2ad815f" providerId="ADAL" clId="{066B0731-8B54-CF43-9BDD-D2EEB9663FC5}" dt="2024-01-27T12:07:58.924" v="2177"/>
          <ac:inkMkLst>
            <pc:docMk/>
            <pc:sldMk cId="2141783636" sldId="333"/>
            <ac:inkMk id="399" creationId="{EE582A6B-E03B-8CEA-1EA4-B5EB737BA534}"/>
          </ac:inkMkLst>
        </pc:inkChg>
        <pc:inkChg chg="add del mod">
          <ac:chgData name="Kokchun Giang" userId="67e2125d-ec8c-4323-9653-9824a2ad815f" providerId="ADAL" clId="{066B0731-8B54-CF43-9BDD-D2EEB9663FC5}" dt="2024-01-27T12:07:58.915" v="2165"/>
          <ac:inkMkLst>
            <pc:docMk/>
            <pc:sldMk cId="2141783636" sldId="333"/>
            <ac:inkMk id="401" creationId="{C4BAFC39-A2C2-E8B8-61F9-18D484ADBE7D}"/>
          </ac:inkMkLst>
        </pc:inkChg>
        <pc:inkChg chg="add del mod">
          <ac:chgData name="Kokchun Giang" userId="67e2125d-ec8c-4323-9653-9824a2ad815f" providerId="ADAL" clId="{066B0731-8B54-CF43-9BDD-D2EEB9663FC5}" dt="2024-01-27T12:07:58.917" v="2167"/>
          <ac:inkMkLst>
            <pc:docMk/>
            <pc:sldMk cId="2141783636" sldId="333"/>
            <ac:inkMk id="402" creationId="{AED675E2-4622-0712-E3E8-747E399C70AB}"/>
          </ac:inkMkLst>
        </pc:inkChg>
        <pc:inkChg chg="add del mod">
          <ac:chgData name="Kokchun Giang" userId="67e2125d-ec8c-4323-9653-9824a2ad815f" providerId="ADAL" clId="{066B0731-8B54-CF43-9BDD-D2EEB9663FC5}" dt="2024-01-27T12:07:58.901" v="2149"/>
          <ac:inkMkLst>
            <pc:docMk/>
            <pc:sldMk cId="2141783636" sldId="333"/>
            <ac:inkMk id="403" creationId="{671B410E-02B7-8448-B85D-92E2D7C39138}"/>
          </ac:inkMkLst>
        </pc:inkChg>
        <pc:inkChg chg="add del mod">
          <ac:chgData name="Kokchun Giang" userId="67e2125d-ec8c-4323-9653-9824a2ad815f" providerId="ADAL" clId="{066B0731-8B54-CF43-9BDD-D2EEB9663FC5}" dt="2024-01-27T12:07:58.909" v="2156"/>
          <ac:inkMkLst>
            <pc:docMk/>
            <pc:sldMk cId="2141783636" sldId="333"/>
            <ac:inkMk id="404" creationId="{4F98A7D8-4844-8813-F0D4-5581478CAB6E}"/>
          </ac:inkMkLst>
        </pc:inkChg>
        <pc:inkChg chg="add del mod">
          <ac:chgData name="Kokchun Giang" userId="67e2125d-ec8c-4323-9653-9824a2ad815f" providerId="ADAL" clId="{066B0731-8B54-CF43-9BDD-D2EEB9663FC5}" dt="2024-01-27T12:07:58.900" v="2148"/>
          <ac:inkMkLst>
            <pc:docMk/>
            <pc:sldMk cId="2141783636" sldId="333"/>
            <ac:inkMk id="405" creationId="{88B9769B-1E73-EFB8-AD53-FEA74A57A761}"/>
          </ac:inkMkLst>
        </pc:inkChg>
        <pc:inkChg chg="add del mod">
          <ac:chgData name="Kokchun Giang" userId="67e2125d-ec8c-4323-9653-9824a2ad815f" providerId="ADAL" clId="{066B0731-8B54-CF43-9BDD-D2EEB9663FC5}" dt="2024-01-27T12:07:58.926" v="2181"/>
          <ac:inkMkLst>
            <pc:docMk/>
            <pc:sldMk cId="2141783636" sldId="333"/>
            <ac:inkMk id="406" creationId="{79F28A57-2375-408D-26E9-9AD8E4C5987B}"/>
          </ac:inkMkLst>
        </pc:inkChg>
        <pc:inkChg chg="add del mod">
          <ac:chgData name="Kokchun Giang" userId="67e2125d-ec8c-4323-9653-9824a2ad815f" providerId="ADAL" clId="{066B0731-8B54-CF43-9BDD-D2EEB9663FC5}" dt="2024-01-27T12:07:58.910" v="2158"/>
          <ac:inkMkLst>
            <pc:docMk/>
            <pc:sldMk cId="2141783636" sldId="333"/>
            <ac:inkMk id="407" creationId="{B68E918A-091C-7DB1-1A9B-8A7072D02133}"/>
          </ac:inkMkLst>
        </pc:inkChg>
        <pc:inkChg chg="add del mod">
          <ac:chgData name="Kokchun Giang" userId="67e2125d-ec8c-4323-9653-9824a2ad815f" providerId="ADAL" clId="{066B0731-8B54-CF43-9BDD-D2EEB9663FC5}" dt="2024-01-27T12:07:58.920" v="2171"/>
          <ac:inkMkLst>
            <pc:docMk/>
            <pc:sldMk cId="2141783636" sldId="333"/>
            <ac:inkMk id="408" creationId="{E6C1CAFA-06B4-FFBE-7A56-469BDDD5A017}"/>
          </ac:inkMkLst>
        </pc:inkChg>
        <pc:inkChg chg="add del mod">
          <ac:chgData name="Kokchun Giang" userId="67e2125d-ec8c-4323-9653-9824a2ad815f" providerId="ADAL" clId="{066B0731-8B54-CF43-9BDD-D2EEB9663FC5}" dt="2024-01-27T12:07:58.911" v="2159"/>
          <ac:inkMkLst>
            <pc:docMk/>
            <pc:sldMk cId="2141783636" sldId="333"/>
            <ac:inkMk id="409" creationId="{E0A55C3D-6DDA-32F5-9F11-E12B2229C4F2}"/>
          </ac:inkMkLst>
        </pc:inkChg>
        <pc:inkChg chg="add del mod">
          <ac:chgData name="Kokchun Giang" userId="67e2125d-ec8c-4323-9653-9824a2ad815f" providerId="ADAL" clId="{066B0731-8B54-CF43-9BDD-D2EEB9663FC5}" dt="2024-01-27T12:07:58.919" v="2170"/>
          <ac:inkMkLst>
            <pc:docMk/>
            <pc:sldMk cId="2141783636" sldId="333"/>
            <ac:inkMk id="410" creationId="{AE4539AB-1302-A918-CEA3-7626A6095DB5}"/>
          </ac:inkMkLst>
        </pc:inkChg>
        <pc:inkChg chg="add del mod">
          <ac:chgData name="Kokchun Giang" userId="67e2125d-ec8c-4323-9653-9824a2ad815f" providerId="ADAL" clId="{066B0731-8B54-CF43-9BDD-D2EEB9663FC5}" dt="2024-01-27T12:07:58.905" v="2151"/>
          <ac:inkMkLst>
            <pc:docMk/>
            <pc:sldMk cId="2141783636" sldId="333"/>
            <ac:inkMk id="411" creationId="{4E5B290D-51AE-0002-2405-8E964334314D}"/>
          </ac:inkMkLst>
        </pc:inkChg>
        <pc:inkChg chg="add del mod">
          <ac:chgData name="Kokchun Giang" userId="67e2125d-ec8c-4323-9653-9824a2ad815f" providerId="ADAL" clId="{066B0731-8B54-CF43-9BDD-D2EEB9663FC5}" dt="2024-01-27T12:07:58.903" v="2150"/>
          <ac:inkMkLst>
            <pc:docMk/>
            <pc:sldMk cId="2141783636" sldId="333"/>
            <ac:inkMk id="412" creationId="{498CB44F-54CD-197F-8684-4EFF408F3ACB}"/>
          </ac:inkMkLst>
        </pc:inkChg>
        <pc:inkChg chg="add del mod">
          <ac:chgData name="Kokchun Giang" userId="67e2125d-ec8c-4323-9653-9824a2ad815f" providerId="ADAL" clId="{066B0731-8B54-CF43-9BDD-D2EEB9663FC5}" dt="2024-01-27T12:07:51.308" v="2147" actId="9405"/>
          <ac:inkMkLst>
            <pc:docMk/>
            <pc:sldMk cId="2141783636" sldId="333"/>
            <ac:inkMk id="415" creationId="{D03D3E3E-582C-2827-B9DA-209492D70BFE}"/>
          </ac:inkMkLst>
        </pc:inkChg>
        <pc:inkChg chg="add del mod">
          <ac:chgData name="Kokchun Giang" userId="67e2125d-ec8c-4323-9653-9824a2ad815f" providerId="ADAL" clId="{066B0731-8B54-CF43-9BDD-D2EEB9663FC5}" dt="2024-01-27T12:07:50.020" v="2146"/>
          <ac:inkMkLst>
            <pc:docMk/>
            <pc:sldMk cId="2141783636" sldId="333"/>
            <ac:inkMk id="416" creationId="{0D9ECAEE-1E39-5AFF-7821-658434EDF936}"/>
          </ac:inkMkLst>
        </pc:inkChg>
        <pc:inkChg chg="add mod">
          <ac:chgData name="Kokchun Giang" userId="67e2125d-ec8c-4323-9653-9824a2ad815f" providerId="ADAL" clId="{066B0731-8B54-CF43-9BDD-D2EEB9663FC5}" dt="2024-01-27T12:08:05.937" v="2189"/>
          <ac:inkMkLst>
            <pc:docMk/>
            <pc:sldMk cId="2141783636" sldId="333"/>
            <ac:inkMk id="418" creationId="{FA8015F1-CBB2-43F5-AE55-8DBC2A8FF55C}"/>
          </ac:inkMkLst>
        </pc:inkChg>
        <pc:inkChg chg="add mod">
          <ac:chgData name="Kokchun Giang" userId="67e2125d-ec8c-4323-9653-9824a2ad815f" providerId="ADAL" clId="{066B0731-8B54-CF43-9BDD-D2EEB9663FC5}" dt="2024-01-27T12:08:05.937" v="2189"/>
          <ac:inkMkLst>
            <pc:docMk/>
            <pc:sldMk cId="2141783636" sldId="333"/>
            <ac:inkMk id="419" creationId="{7C7D99A8-CF00-3EF5-0890-777B049E0D7E}"/>
          </ac:inkMkLst>
        </pc:inkChg>
        <pc:inkChg chg="add mod">
          <ac:chgData name="Kokchun Giang" userId="67e2125d-ec8c-4323-9653-9824a2ad815f" providerId="ADAL" clId="{066B0731-8B54-CF43-9BDD-D2EEB9663FC5}" dt="2024-01-27T12:08:05.937" v="2189"/>
          <ac:inkMkLst>
            <pc:docMk/>
            <pc:sldMk cId="2141783636" sldId="333"/>
            <ac:inkMk id="420" creationId="{D3925699-CA86-38BB-E308-88B12DE81D51}"/>
          </ac:inkMkLst>
        </pc:inkChg>
        <pc:inkChg chg="add mod">
          <ac:chgData name="Kokchun Giang" userId="67e2125d-ec8c-4323-9653-9824a2ad815f" providerId="ADAL" clId="{066B0731-8B54-CF43-9BDD-D2EEB9663FC5}" dt="2024-01-27T12:08:05.937" v="2189"/>
          <ac:inkMkLst>
            <pc:docMk/>
            <pc:sldMk cId="2141783636" sldId="333"/>
            <ac:inkMk id="421" creationId="{9D36DE06-E22C-0507-E02A-F97D0C9BDD73}"/>
          </ac:inkMkLst>
        </pc:inkChg>
        <pc:inkChg chg="add mod">
          <ac:chgData name="Kokchun Giang" userId="67e2125d-ec8c-4323-9653-9824a2ad815f" providerId="ADAL" clId="{066B0731-8B54-CF43-9BDD-D2EEB9663FC5}" dt="2024-01-27T12:08:05.937" v="2189"/>
          <ac:inkMkLst>
            <pc:docMk/>
            <pc:sldMk cId="2141783636" sldId="333"/>
            <ac:inkMk id="422" creationId="{70CF4136-D530-9CF4-D34F-2B55650FC5CD}"/>
          </ac:inkMkLst>
        </pc:inkChg>
        <pc:inkChg chg="add mod">
          <ac:chgData name="Kokchun Giang" userId="67e2125d-ec8c-4323-9653-9824a2ad815f" providerId="ADAL" clId="{066B0731-8B54-CF43-9BDD-D2EEB9663FC5}" dt="2024-01-27T12:08:05.937" v="2189"/>
          <ac:inkMkLst>
            <pc:docMk/>
            <pc:sldMk cId="2141783636" sldId="333"/>
            <ac:inkMk id="423" creationId="{2D781DAD-7699-7BD6-02A8-47873E066978}"/>
          </ac:inkMkLst>
        </pc:inkChg>
        <pc:inkChg chg="add mod">
          <ac:chgData name="Kokchun Giang" userId="67e2125d-ec8c-4323-9653-9824a2ad815f" providerId="ADAL" clId="{066B0731-8B54-CF43-9BDD-D2EEB9663FC5}" dt="2024-01-27T12:08:35.617" v="2222"/>
          <ac:inkMkLst>
            <pc:docMk/>
            <pc:sldMk cId="2141783636" sldId="333"/>
            <ac:inkMk id="426" creationId="{E03ED2A1-54B3-576B-4BC5-B9A2896C381A}"/>
          </ac:inkMkLst>
        </pc:inkChg>
        <pc:inkChg chg="add mod">
          <ac:chgData name="Kokchun Giang" userId="67e2125d-ec8c-4323-9653-9824a2ad815f" providerId="ADAL" clId="{066B0731-8B54-CF43-9BDD-D2EEB9663FC5}" dt="2024-01-27T12:08:35.617" v="2222"/>
          <ac:inkMkLst>
            <pc:docMk/>
            <pc:sldMk cId="2141783636" sldId="333"/>
            <ac:inkMk id="427" creationId="{DB5460B4-AEBD-9333-A9CF-3AD3A1642F49}"/>
          </ac:inkMkLst>
        </pc:inkChg>
        <pc:inkChg chg="add mod">
          <ac:chgData name="Kokchun Giang" userId="67e2125d-ec8c-4323-9653-9824a2ad815f" providerId="ADAL" clId="{066B0731-8B54-CF43-9BDD-D2EEB9663FC5}" dt="2024-01-27T12:08:35.617" v="2222"/>
          <ac:inkMkLst>
            <pc:docMk/>
            <pc:sldMk cId="2141783636" sldId="333"/>
            <ac:inkMk id="428" creationId="{8313B9DB-FB5C-588F-D236-929B7A1994EC}"/>
          </ac:inkMkLst>
        </pc:inkChg>
        <pc:inkChg chg="add mod">
          <ac:chgData name="Kokchun Giang" userId="67e2125d-ec8c-4323-9653-9824a2ad815f" providerId="ADAL" clId="{066B0731-8B54-CF43-9BDD-D2EEB9663FC5}" dt="2024-01-27T12:08:35.617" v="2222"/>
          <ac:inkMkLst>
            <pc:docMk/>
            <pc:sldMk cId="2141783636" sldId="333"/>
            <ac:inkMk id="429" creationId="{A61C6A63-80F7-04C1-84BC-1C4379429601}"/>
          </ac:inkMkLst>
        </pc:inkChg>
        <pc:inkChg chg="add mod">
          <ac:chgData name="Kokchun Giang" userId="67e2125d-ec8c-4323-9653-9824a2ad815f" providerId="ADAL" clId="{066B0731-8B54-CF43-9BDD-D2EEB9663FC5}" dt="2024-01-27T12:08:35.617" v="2222"/>
          <ac:inkMkLst>
            <pc:docMk/>
            <pc:sldMk cId="2141783636" sldId="333"/>
            <ac:inkMk id="430" creationId="{9DF6206D-4E12-F7B4-2320-19FD68608637}"/>
          </ac:inkMkLst>
        </pc:inkChg>
        <pc:inkChg chg="add mod">
          <ac:chgData name="Kokchun Giang" userId="67e2125d-ec8c-4323-9653-9824a2ad815f" providerId="ADAL" clId="{066B0731-8B54-CF43-9BDD-D2EEB9663FC5}" dt="2024-01-27T12:08:35.617" v="2222"/>
          <ac:inkMkLst>
            <pc:docMk/>
            <pc:sldMk cId="2141783636" sldId="333"/>
            <ac:inkMk id="431" creationId="{267478CB-CB16-431E-4417-40AE007DE38A}"/>
          </ac:inkMkLst>
        </pc:inkChg>
        <pc:inkChg chg="add mod">
          <ac:chgData name="Kokchun Giang" userId="67e2125d-ec8c-4323-9653-9824a2ad815f" providerId="ADAL" clId="{066B0731-8B54-CF43-9BDD-D2EEB9663FC5}" dt="2024-01-27T12:08:35.617" v="2222"/>
          <ac:inkMkLst>
            <pc:docMk/>
            <pc:sldMk cId="2141783636" sldId="333"/>
            <ac:inkMk id="432" creationId="{66AAB054-FBA5-B3DB-DFD3-764C4BD2D2E1}"/>
          </ac:inkMkLst>
        </pc:inkChg>
        <pc:inkChg chg="add mod">
          <ac:chgData name="Kokchun Giang" userId="67e2125d-ec8c-4323-9653-9824a2ad815f" providerId="ADAL" clId="{066B0731-8B54-CF43-9BDD-D2EEB9663FC5}" dt="2024-01-27T12:08:35.617" v="2222"/>
          <ac:inkMkLst>
            <pc:docMk/>
            <pc:sldMk cId="2141783636" sldId="333"/>
            <ac:inkMk id="433" creationId="{938FD4D8-5560-A753-8862-69B88B8890AC}"/>
          </ac:inkMkLst>
        </pc:inkChg>
        <pc:inkChg chg="add mod">
          <ac:chgData name="Kokchun Giang" userId="67e2125d-ec8c-4323-9653-9824a2ad815f" providerId="ADAL" clId="{066B0731-8B54-CF43-9BDD-D2EEB9663FC5}" dt="2024-01-27T12:08:35.617" v="2222"/>
          <ac:inkMkLst>
            <pc:docMk/>
            <pc:sldMk cId="2141783636" sldId="333"/>
            <ac:inkMk id="434" creationId="{14A3F7B1-391F-2AA2-8495-2C4127042DE9}"/>
          </ac:inkMkLst>
        </pc:inkChg>
        <pc:inkChg chg="add mod">
          <ac:chgData name="Kokchun Giang" userId="67e2125d-ec8c-4323-9653-9824a2ad815f" providerId="ADAL" clId="{066B0731-8B54-CF43-9BDD-D2EEB9663FC5}" dt="2024-01-27T12:08:35.617" v="2222"/>
          <ac:inkMkLst>
            <pc:docMk/>
            <pc:sldMk cId="2141783636" sldId="333"/>
            <ac:inkMk id="435" creationId="{D7140A3D-756E-9127-ED9C-2A6D3103C97B}"/>
          </ac:inkMkLst>
        </pc:inkChg>
        <pc:inkChg chg="add mod">
          <ac:chgData name="Kokchun Giang" userId="67e2125d-ec8c-4323-9653-9824a2ad815f" providerId="ADAL" clId="{066B0731-8B54-CF43-9BDD-D2EEB9663FC5}" dt="2024-01-27T12:08:35.617" v="2222"/>
          <ac:inkMkLst>
            <pc:docMk/>
            <pc:sldMk cId="2141783636" sldId="333"/>
            <ac:inkMk id="436" creationId="{CD536978-F229-11D8-348E-7206F464CB63}"/>
          </ac:inkMkLst>
        </pc:inkChg>
        <pc:inkChg chg="add mod">
          <ac:chgData name="Kokchun Giang" userId="67e2125d-ec8c-4323-9653-9824a2ad815f" providerId="ADAL" clId="{066B0731-8B54-CF43-9BDD-D2EEB9663FC5}" dt="2024-01-27T12:08:35.617" v="2222"/>
          <ac:inkMkLst>
            <pc:docMk/>
            <pc:sldMk cId="2141783636" sldId="333"/>
            <ac:inkMk id="437" creationId="{817491D0-E824-DB74-D0E3-5A0BACA7F8EC}"/>
          </ac:inkMkLst>
        </pc:inkChg>
        <pc:inkChg chg="add mod">
          <ac:chgData name="Kokchun Giang" userId="67e2125d-ec8c-4323-9653-9824a2ad815f" providerId="ADAL" clId="{066B0731-8B54-CF43-9BDD-D2EEB9663FC5}" dt="2024-01-27T12:08:35.617" v="2222"/>
          <ac:inkMkLst>
            <pc:docMk/>
            <pc:sldMk cId="2141783636" sldId="333"/>
            <ac:inkMk id="438" creationId="{F23E1633-F574-C02C-C182-660AFA32F986}"/>
          </ac:inkMkLst>
        </pc:inkChg>
        <pc:inkChg chg="add mod">
          <ac:chgData name="Kokchun Giang" userId="67e2125d-ec8c-4323-9653-9824a2ad815f" providerId="ADAL" clId="{066B0731-8B54-CF43-9BDD-D2EEB9663FC5}" dt="2024-01-27T12:08:29.306" v="2214"/>
          <ac:inkMkLst>
            <pc:docMk/>
            <pc:sldMk cId="2141783636" sldId="333"/>
            <ac:inkMk id="440" creationId="{C1766447-ED29-708E-14DA-8DCDF0CACBDE}"/>
          </ac:inkMkLst>
        </pc:inkChg>
        <pc:inkChg chg="add mod">
          <ac:chgData name="Kokchun Giang" userId="67e2125d-ec8c-4323-9653-9824a2ad815f" providerId="ADAL" clId="{066B0731-8B54-CF43-9BDD-D2EEB9663FC5}" dt="2024-01-27T12:08:29.306" v="2214"/>
          <ac:inkMkLst>
            <pc:docMk/>
            <pc:sldMk cId="2141783636" sldId="333"/>
            <ac:inkMk id="441" creationId="{0B130E69-B52F-92D8-01B7-E053282EB735}"/>
          </ac:inkMkLst>
        </pc:inkChg>
        <pc:inkChg chg="add mod">
          <ac:chgData name="Kokchun Giang" userId="67e2125d-ec8c-4323-9653-9824a2ad815f" providerId="ADAL" clId="{066B0731-8B54-CF43-9BDD-D2EEB9663FC5}" dt="2024-01-27T12:08:29.306" v="2214"/>
          <ac:inkMkLst>
            <pc:docMk/>
            <pc:sldMk cId="2141783636" sldId="333"/>
            <ac:inkMk id="442" creationId="{CAC16E94-CE81-7EAE-E17E-94A2FD80E5F1}"/>
          </ac:inkMkLst>
        </pc:inkChg>
        <pc:inkChg chg="add mod">
          <ac:chgData name="Kokchun Giang" userId="67e2125d-ec8c-4323-9653-9824a2ad815f" providerId="ADAL" clId="{066B0731-8B54-CF43-9BDD-D2EEB9663FC5}" dt="2024-01-27T12:08:29.306" v="2214"/>
          <ac:inkMkLst>
            <pc:docMk/>
            <pc:sldMk cId="2141783636" sldId="333"/>
            <ac:inkMk id="443" creationId="{82D81E1B-1F04-35EA-6E04-F5AFA536360E}"/>
          </ac:inkMkLst>
        </pc:inkChg>
        <pc:inkChg chg="add mod">
          <ac:chgData name="Kokchun Giang" userId="67e2125d-ec8c-4323-9653-9824a2ad815f" providerId="ADAL" clId="{066B0731-8B54-CF43-9BDD-D2EEB9663FC5}" dt="2024-01-27T12:08:29.306" v="2214"/>
          <ac:inkMkLst>
            <pc:docMk/>
            <pc:sldMk cId="2141783636" sldId="333"/>
            <ac:inkMk id="444" creationId="{24E82836-8218-E4F1-5F7E-49187D634E57}"/>
          </ac:inkMkLst>
        </pc:inkChg>
        <pc:inkChg chg="add mod">
          <ac:chgData name="Kokchun Giang" userId="67e2125d-ec8c-4323-9653-9824a2ad815f" providerId="ADAL" clId="{066B0731-8B54-CF43-9BDD-D2EEB9663FC5}" dt="2024-01-27T12:08:29.306" v="2214"/>
          <ac:inkMkLst>
            <pc:docMk/>
            <pc:sldMk cId="2141783636" sldId="333"/>
            <ac:inkMk id="445" creationId="{A19EC339-BDE6-A835-3C32-492AE02778EC}"/>
          </ac:inkMkLst>
        </pc:inkChg>
        <pc:inkChg chg="add mod">
          <ac:chgData name="Kokchun Giang" userId="67e2125d-ec8c-4323-9653-9824a2ad815f" providerId="ADAL" clId="{066B0731-8B54-CF43-9BDD-D2EEB9663FC5}" dt="2024-01-27T12:08:29.306" v="2214"/>
          <ac:inkMkLst>
            <pc:docMk/>
            <pc:sldMk cId="2141783636" sldId="333"/>
            <ac:inkMk id="446" creationId="{0D75DE93-468F-EB01-A063-E84F3F44A514}"/>
          </ac:inkMkLst>
        </pc:inkChg>
        <pc:inkChg chg="add mod">
          <ac:chgData name="Kokchun Giang" userId="67e2125d-ec8c-4323-9653-9824a2ad815f" providerId="ADAL" clId="{066B0731-8B54-CF43-9BDD-D2EEB9663FC5}" dt="2024-01-27T12:08:29.306" v="2214"/>
          <ac:inkMkLst>
            <pc:docMk/>
            <pc:sldMk cId="2141783636" sldId="333"/>
            <ac:inkMk id="447" creationId="{799A3282-97BA-42B2-8668-77B24172C2F6}"/>
          </ac:inkMkLst>
        </pc:inkChg>
        <pc:inkChg chg="del">
          <ac:chgData name="Kokchun Giang" userId="67e2125d-ec8c-4323-9653-9824a2ad815f" providerId="ADAL" clId="{066B0731-8B54-CF43-9BDD-D2EEB9663FC5}" dt="2024-01-26T16:35:28.205" v="1759" actId="478"/>
          <ac:inkMkLst>
            <pc:docMk/>
            <pc:sldMk cId="2141783636" sldId="333"/>
            <ac:inkMk id="1134" creationId="{DA5FF163-F4EE-4641-AF83-95C382193CDD}"/>
          </ac:inkMkLst>
        </pc:inkChg>
        <pc:inkChg chg="del">
          <ac:chgData name="Kokchun Giang" userId="67e2125d-ec8c-4323-9653-9824a2ad815f" providerId="ADAL" clId="{066B0731-8B54-CF43-9BDD-D2EEB9663FC5}" dt="2024-01-26T16:35:28.205" v="1759" actId="478"/>
          <ac:inkMkLst>
            <pc:docMk/>
            <pc:sldMk cId="2141783636" sldId="333"/>
            <ac:inkMk id="1135" creationId="{6F82E723-2712-C725-C05B-96C9FAB1BBAD}"/>
          </ac:inkMkLst>
        </pc:inkChg>
        <pc:inkChg chg="del">
          <ac:chgData name="Kokchun Giang" userId="67e2125d-ec8c-4323-9653-9824a2ad815f" providerId="ADAL" clId="{066B0731-8B54-CF43-9BDD-D2EEB9663FC5}" dt="2024-01-26T16:35:28.205" v="1759" actId="478"/>
          <ac:inkMkLst>
            <pc:docMk/>
            <pc:sldMk cId="2141783636" sldId="333"/>
            <ac:inkMk id="1188" creationId="{0027DF1A-0FE5-61A5-BD07-D9E6EC3D0444}"/>
          </ac:inkMkLst>
        </pc:inkChg>
        <pc:inkChg chg="del">
          <ac:chgData name="Kokchun Giang" userId="67e2125d-ec8c-4323-9653-9824a2ad815f" providerId="ADAL" clId="{066B0731-8B54-CF43-9BDD-D2EEB9663FC5}" dt="2024-01-26T16:35:28.205" v="1759" actId="478"/>
          <ac:inkMkLst>
            <pc:docMk/>
            <pc:sldMk cId="2141783636" sldId="333"/>
            <ac:inkMk id="1308" creationId="{3192C014-3964-92F5-2750-C602CFC39DEA}"/>
          </ac:inkMkLst>
        </pc:inkChg>
        <pc:inkChg chg="add mod">
          <ac:chgData name="Kokchun Giang" userId="67e2125d-ec8c-4323-9653-9824a2ad815f" providerId="ADAL" clId="{066B0731-8B54-CF43-9BDD-D2EEB9663FC5}" dt="2024-01-26T16:37:59.229" v="1883"/>
          <ac:inkMkLst>
            <pc:docMk/>
            <pc:sldMk cId="2141783636" sldId="333"/>
            <ac:inkMk id="1344" creationId="{036336AA-9A12-63F1-C124-EFA984611E85}"/>
          </ac:inkMkLst>
        </pc:inkChg>
        <pc:inkChg chg="add mod">
          <ac:chgData name="Kokchun Giang" userId="67e2125d-ec8c-4323-9653-9824a2ad815f" providerId="ADAL" clId="{066B0731-8B54-CF43-9BDD-D2EEB9663FC5}" dt="2024-01-26T16:37:59.229" v="1883"/>
          <ac:inkMkLst>
            <pc:docMk/>
            <pc:sldMk cId="2141783636" sldId="333"/>
            <ac:inkMk id="1345" creationId="{7B674511-5B24-D003-0004-1E45E1691622}"/>
          </ac:inkMkLst>
        </pc:inkChg>
        <pc:inkChg chg="add mod">
          <ac:chgData name="Kokchun Giang" userId="67e2125d-ec8c-4323-9653-9824a2ad815f" providerId="ADAL" clId="{066B0731-8B54-CF43-9BDD-D2EEB9663FC5}" dt="2024-01-26T16:37:59.229" v="1883"/>
          <ac:inkMkLst>
            <pc:docMk/>
            <pc:sldMk cId="2141783636" sldId="333"/>
            <ac:inkMk id="1346" creationId="{0225B5CC-03B2-2950-A910-83D649F668F5}"/>
          </ac:inkMkLst>
        </pc:inkChg>
        <pc:inkChg chg="add del">
          <ac:chgData name="Kokchun Giang" userId="67e2125d-ec8c-4323-9653-9824a2ad815f" providerId="ADAL" clId="{066B0731-8B54-CF43-9BDD-D2EEB9663FC5}" dt="2024-01-26T16:38:05.335" v="1885" actId="9405"/>
          <ac:inkMkLst>
            <pc:docMk/>
            <pc:sldMk cId="2141783636" sldId="333"/>
            <ac:inkMk id="1348" creationId="{552FB305-6055-6D8B-5B18-F39A7AF243AF}"/>
          </ac:inkMkLst>
        </pc:inkChg>
        <pc:inkChg chg="add mod">
          <ac:chgData name="Kokchun Giang" userId="67e2125d-ec8c-4323-9653-9824a2ad815f" providerId="ADAL" clId="{066B0731-8B54-CF43-9BDD-D2EEB9663FC5}" dt="2024-01-27T12:04:53.957" v="1952"/>
          <ac:inkMkLst>
            <pc:docMk/>
            <pc:sldMk cId="2141783636" sldId="333"/>
            <ac:inkMk id="1348" creationId="{8D94C41C-BD11-36F5-1DE3-B0972ED2A3F3}"/>
          </ac:inkMkLst>
        </pc:inkChg>
        <pc:inkChg chg="add mod">
          <ac:chgData name="Kokchun Giang" userId="67e2125d-ec8c-4323-9653-9824a2ad815f" providerId="ADAL" clId="{066B0731-8B54-CF43-9BDD-D2EEB9663FC5}" dt="2024-01-27T12:46:14.878" v="3067" actId="164"/>
          <ac:inkMkLst>
            <pc:docMk/>
            <pc:sldMk cId="2141783636" sldId="333"/>
            <ac:inkMk id="1349" creationId="{DC2D1F88-6AD4-F8A3-74DA-AAFC85BA1358}"/>
          </ac:inkMkLst>
        </pc:inkChg>
        <pc:inkChg chg="add mod">
          <ac:chgData name="Kokchun Giang" userId="67e2125d-ec8c-4323-9653-9824a2ad815f" providerId="ADAL" clId="{066B0731-8B54-CF43-9BDD-D2EEB9663FC5}" dt="2024-01-26T16:38:18.448" v="1898"/>
          <ac:inkMkLst>
            <pc:docMk/>
            <pc:sldMk cId="2141783636" sldId="333"/>
            <ac:inkMk id="1350" creationId="{5DC8D6F8-3CB6-A33C-CDDB-1D303F97FD78}"/>
          </ac:inkMkLst>
        </pc:inkChg>
        <pc:inkChg chg="add mod">
          <ac:chgData name="Kokchun Giang" userId="67e2125d-ec8c-4323-9653-9824a2ad815f" providerId="ADAL" clId="{066B0731-8B54-CF43-9BDD-D2EEB9663FC5}" dt="2024-01-26T16:38:18.448" v="1898"/>
          <ac:inkMkLst>
            <pc:docMk/>
            <pc:sldMk cId="2141783636" sldId="333"/>
            <ac:inkMk id="1351" creationId="{B16B2EA3-6726-847D-0B2D-8468F63FDB56}"/>
          </ac:inkMkLst>
        </pc:inkChg>
        <pc:inkChg chg="add mod">
          <ac:chgData name="Kokchun Giang" userId="67e2125d-ec8c-4323-9653-9824a2ad815f" providerId="ADAL" clId="{066B0731-8B54-CF43-9BDD-D2EEB9663FC5}" dt="2024-01-26T16:38:18.448" v="1898"/>
          <ac:inkMkLst>
            <pc:docMk/>
            <pc:sldMk cId="2141783636" sldId="333"/>
            <ac:inkMk id="1352" creationId="{A87B86E3-9EA2-39A9-9846-CE4387AB421B}"/>
          </ac:inkMkLst>
        </pc:inkChg>
        <pc:inkChg chg="add mod">
          <ac:chgData name="Kokchun Giang" userId="67e2125d-ec8c-4323-9653-9824a2ad815f" providerId="ADAL" clId="{066B0731-8B54-CF43-9BDD-D2EEB9663FC5}" dt="2024-01-26T16:38:18.448" v="1898"/>
          <ac:inkMkLst>
            <pc:docMk/>
            <pc:sldMk cId="2141783636" sldId="333"/>
            <ac:inkMk id="1353" creationId="{5E94CFEC-6CD1-4553-5FD3-07F0E8795D0E}"/>
          </ac:inkMkLst>
        </pc:inkChg>
        <pc:inkChg chg="add mod">
          <ac:chgData name="Kokchun Giang" userId="67e2125d-ec8c-4323-9653-9824a2ad815f" providerId="ADAL" clId="{066B0731-8B54-CF43-9BDD-D2EEB9663FC5}" dt="2024-01-26T16:38:18.448" v="1898"/>
          <ac:inkMkLst>
            <pc:docMk/>
            <pc:sldMk cId="2141783636" sldId="333"/>
            <ac:inkMk id="1354" creationId="{C9428D52-9140-FB3C-7BDE-B82838AB3D04}"/>
          </ac:inkMkLst>
        </pc:inkChg>
        <pc:inkChg chg="add mod">
          <ac:chgData name="Kokchun Giang" userId="67e2125d-ec8c-4323-9653-9824a2ad815f" providerId="ADAL" clId="{066B0731-8B54-CF43-9BDD-D2EEB9663FC5}" dt="2024-01-27T12:04:53.957" v="1952"/>
          <ac:inkMkLst>
            <pc:docMk/>
            <pc:sldMk cId="2141783636" sldId="333"/>
            <ac:inkMk id="1355" creationId="{E7946FD0-9AD5-FD52-B38A-42FDFF881E35}"/>
          </ac:inkMkLst>
        </pc:inkChg>
        <pc:inkChg chg="add mod">
          <ac:chgData name="Kokchun Giang" userId="67e2125d-ec8c-4323-9653-9824a2ad815f" providerId="ADAL" clId="{066B0731-8B54-CF43-9BDD-D2EEB9663FC5}" dt="2024-01-26T16:38:18.448" v="1898"/>
          <ac:inkMkLst>
            <pc:docMk/>
            <pc:sldMk cId="2141783636" sldId="333"/>
            <ac:inkMk id="1356" creationId="{463FDC15-4F24-AD64-48B8-98A4A0750BB3}"/>
          </ac:inkMkLst>
        </pc:inkChg>
        <pc:inkChg chg="add mod">
          <ac:chgData name="Kokchun Giang" userId="67e2125d-ec8c-4323-9653-9824a2ad815f" providerId="ADAL" clId="{066B0731-8B54-CF43-9BDD-D2EEB9663FC5}" dt="2024-01-26T16:38:18.448" v="1898"/>
          <ac:inkMkLst>
            <pc:docMk/>
            <pc:sldMk cId="2141783636" sldId="333"/>
            <ac:inkMk id="1357" creationId="{31670A2D-0FC0-560C-CED4-E36BD0A017FE}"/>
          </ac:inkMkLst>
        </pc:inkChg>
        <pc:inkChg chg="add mod">
          <ac:chgData name="Kokchun Giang" userId="67e2125d-ec8c-4323-9653-9824a2ad815f" providerId="ADAL" clId="{066B0731-8B54-CF43-9BDD-D2EEB9663FC5}" dt="2024-01-26T16:38:18.448" v="1898"/>
          <ac:inkMkLst>
            <pc:docMk/>
            <pc:sldMk cId="2141783636" sldId="333"/>
            <ac:inkMk id="1358" creationId="{3CF8DA82-FAA1-8B66-9425-97B38CCBB188}"/>
          </ac:inkMkLst>
        </pc:inkChg>
        <pc:inkChg chg="add mod">
          <ac:chgData name="Kokchun Giang" userId="67e2125d-ec8c-4323-9653-9824a2ad815f" providerId="ADAL" clId="{066B0731-8B54-CF43-9BDD-D2EEB9663FC5}" dt="2024-01-26T16:38:18.448" v="1898"/>
          <ac:inkMkLst>
            <pc:docMk/>
            <pc:sldMk cId="2141783636" sldId="333"/>
            <ac:inkMk id="1359" creationId="{DD81A50F-755D-6A73-2BC3-41D9F289CCCD}"/>
          </ac:inkMkLst>
        </pc:inkChg>
        <pc:inkChg chg="add mod">
          <ac:chgData name="Kokchun Giang" userId="67e2125d-ec8c-4323-9653-9824a2ad815f" providerId="ADAL" clId="{066B0731-8B54-CF43-9BDD-D2EEB9663FC5}" dt="2024-01-26T16:38:18.448" v="1898"/>
          <ac:inkMkLst>
            <pc:docMk/>
            <pc:sldMk cId="2141783636" sldId="333"/>
            <ac:inkMk id="1360" creationId="{2ACE93EC-177A-D338-D743-F1E20D949AA7}"/>
          </ac:inkMkLst>
        </pc:inkChg>
        <pc:inkChg chg="add mod">
          <ac:chgData name="Kokchun Giang" userId="67e2125d-ec8c-4323-9653-9824a2ad815f" providerId="ADAL" clId="{066B0731-8B54-CF43-9BDD-D2EEB9663FC5}" dt="2024-01-26T16:38:39.300" v="1911"/>
          <ac:inkMkLst>
            <pc:docMk/>
            <pc:sldMk cId="2141783636" sldId="333"/>
            <ac:inkMk id="1362" creationId="{2529AF4C-F565-8320-037F-7C7BDEE9820A}"/>
          </ac:inkMkLst>
        </pc:inkChg>
        <pc:inkChg chg="add mod">
          <ac:chgData name="Kokchun Giang" userId="67e2125d-ec8c-4323-9653-9824a2ad815f" providerId="ADAL" clId="{066B0731-8B54-CF43-9BDD-D2EEB9663FC5}" dt="2024-01-26T16:38:39.300" v="1911"/>
          <ac:inkMkLst>
            <pc:docMk/>
            <pc:sldMk cId="2141783636" sldId="333"/>
            <ac:inkMk id="1363" creationId="{C5B852E3-19FC-164F-87B8-6FD9F6153758}"/>
          </ac:inkMkLst>
        </pc:inkChg>
        <pc:inkChg chg="add mod">
          <ac:chgData name="Kokchun Giang" userId="67e2125d-ec8c-4323-9653-9824a2ad815f" providerId="ADAL" clId="{066B0731-8B54-CF43-9BDD-D2EEB9663FC5}" dt="2024-01-26T16:38:39.300" v="1911"/>
          <ac:inkMkLst>
            <pc:docMk/>
            <pc:sldMk cId="2141783636" sldId="333"/>
            <ac:inkMk id="1364" creationId="{C48DCDF1-279A-D3C5-AAE4-F7D92A06D87B}"/>
          </ac:inkMkLst>
        </pc:inkChg>
        <pc:inkChg chg="add mod">
          <ac:chgData name="Kokchun Giang" userId="67e2125d-ec8c-4323-9653-9824a2ad815f" providerId="ADAL" clId="{066B0731-8B54-CF43-9BDD-D2EEB9663FC5}" dt="2024-01-26T16:38:39.300" v="1911"/>
          <ac:inkMkLst>
            <pc:docMk/>
            <pc:sldMk cId="2141783636" sldId="333"/>
            <ac:inkMk id="1365" creationId="{B2923927-C509-E7E6-7448-6906C448D7FC}"/>
          </ac:inkMkLst>
        </pc:inkChg>
        <pc:inkChg chg="add mod">
          <ac:chgData name="Kokchun Giang" userId="67e2125d-ec8c-4323-9653-9824a2ad815f" providerId="ADAL" clId="{066B0731-8B54-CF43-9BDD-D2EEB9663FC5}" dt="2024-01-27T12:04:53.957" v="1952"/>
          <ac:inkMkLst>
            <pc:docMk/>
            <pc:sldMk cId="2141783636" sldId="333"/>
            <ac:inkMk id="1366" creationId="{4BE987C4-FFE7-52F9-7928-B14A18297A83}"/>
          </ac:inkMkLst>
        </pc:inkChg>
        <pc:inkChg chg="del">
          <ac:chgData name="Kokchun Giang" userId="67e2125d-ec8c-4323-9653-9824a2ad815f" providerId="ADAL" clId="{066B0731-8B54-CF43-9BDD-D2EEB9663FC5}" dt="2024-01-26T16:35:28.205" v="1759" actId="478"/>
          <ac:inkMkLst>
            <pc:docMk/>
            <pc:sldMk cId="2141783636" sldId="333"/>
            <ac:inkMk id="1367" creationId="{82DF0D5B-FBEE-3FDC-003B-A2F66A546BFB}"/>
          </ac:inkMkLst>
        </pc:inkChg>
        <pc:inkChg chg="add mod">
          <ac:chgData name="Kokchun Giang" userId="67e2125d-ec8c-4323-9653-9824a2ad815f" providerId="ADAL" clId="{066B0731-8B54-CF43-9BDD-D2EEB9663FC5}" dt="2024-01-27T12:04:53.957" v="1952"/>
          <ac:inkMkLst>
            <pc:docMk/>
            <pc:sldMk cId="2141783636" sldId="333"/>
            <ac:inkMk id="1368" creationId="{BBAB0ADD-4649-78CC-E6F1-4239812B422E}"/>
          </ac:inkMkLst>
        </pc:inkChg>
        <pc:inkChg chg="add mod">
          <ac:chgData name="Kokchun Giang" userId="67e2125d-ec8c-4323-9653-9824a2ad815f" providerId="ADAL" clId="{066B0731-8B54-CF43-9BDD-D2EEB9663FC5}" dt="2024-01-27T12:04:53.957" v="1952"/>
          <ac:inkMkLst>
            <pc:docMk/>
            <pc:sldMk cId="2141783636" sldId="333"/>
            <ac:inkMk id="1369" creationId="{FBA0E353-8F85-72E1-8F18-D012FDEDC0A2}"/>
          </ac:inkMkLst>
        </pc:inkChg>
        <pc:inkChg chg="add mod">
          <ac:chgData name="Kokchun Giang" userId="67e2125d-ec8c-4323-9653-9824a2ad815f" providerId="ADAL" clId="{066B0731-8B54-CF43-9BDD-D2EEB9663FC5}" dt="2024-01-27T12:04:53.957" v="1952"/>
          <ac:inkMkLst>
            <pc:docMk/>
            <pc:sldMk cId="2141783636" sldId="333"/>
            <ac:inkMk id="1370" creationId="{3150C97D-07BB-2D77-0381-A90779EAD958}"/>
          </ac:inkMkLst>
        </pc:inkChg>
        <pc:inkChg chg="add mod">
          <ac:chgData name="Kokchun Giang" userId="67e2125d-ec8c-4323-9653-9824a2ad815f" providerId="ADAL" clId="{066B0731-8B54-CF43-9BDD-D2EEB9663FC5}" dt="2024-01-27T12:04:53.957" v="1952"/>
          <ac:inkMkLst>
            <pc:docMk/>
            <pc:sldMk cId="2141783636" sldId="333"/>
            <ac:inkMk id="1371" creationId="{2482D2F1-033C-7978-F39A-3E888E69E7B8}"/>
          </ac:inkMkLst>
        </pc:inkChg>
        <pc:inkChg chg="add mod">
          <ac:chgData name="Kokchun Giang" userId="67e2125d-ec8c-4323-9653-9824a2ad815f" providerId="ADAL" clId="{066B0731-8B54-CF43-9BDD-D2EEB9663FC5}" dt="2024-01-27T12:04:53.957" v="1952"/>
          <ac:inkMkLst>
            <pc:docMk/>
            <pc:sldMk cId="2141783636" sldId="333"/>
            <ac:inkMk id="1372" creationId="{CBDEAE02-50E0-A12C-B731-8F60D60EE907}"/>
          </ac:inkMkLst>
        </pc:inkChg>
        <pc:inkChg chg="add mod">
          <ac:chgData name="Kokchun Giang" userId="67e2125d-ec8c-4323-9653-9824a2ad815f" providerId="ADAL" clId="{066B0731-8B54-CF43-9BDD-D2EEB9663FC5}" dt="2024-01-27T12:04:53.957" v="1952"/>
          <ac:inkMkLst>
            <pc:docMk/>
            <pc:sldMk cId="2141783636" sldId="333"/>
            <ac:inkMk id="1373" creationId="{B4367A14-0078-8BAE-C15C-1CB5B01A42D0}"/>
          </ac:inkMkLst>
        </pc:inkChg>
        <pc:inkChg chg="add mod">
          <ac:chgData name="Kokchun Giang" userId="67e2125d-ec8c-4323-9653-9824a2ad815f" providerId="ADAL" clId="{066B0731-8B54-CF43-9BDD-D2EEB9663FC5}" dt="2024-01-27T12:04:53.957" v="1952"/>
          <ac:inkMkLst>
            <pc:docMk/>
            <pc:sldMk cId="2141783636" sldId="333"/>
            <ac:inkMk id="1374" creationId="{E29CB853-683A-DD1B-EE06-250E3024B092}"/>
          </ac:inkMkLst>
        </pc:inkChg>
        <pc:inkChg chg="add mod">
          <ac:chgData name="Kokchun Giang" userId="67e2125d-ec8c-4323-9653-9824a2ad815f" providerId="ADAL" clId="{066B0731-8B54-CF43-9BDD-D2EEB9663FC5}" dt="2024-01-27T12:04:53.957" v="1952"/>
          <ac:inkMkLst>
            <pc:docMk/>
            <pc:sldMk cId="2141783636" sldId="333"/>
            <ac:inkMk id="1375" creationId="{D7579DC9-F7E9-7B67-EC43-6271D777E904}"/>
          </ac:inkMkLst>
        </pc:inkChg>
        <pc:inkChg chg="add mod">
          <ac:chgData name="Kokchun Giang" userId="67e2125d-ec8c-4323-9653-9824a2ad815f" providerId="ADAL" clId="{066B0731-8B54-CF43-9BDD-D2EEB9663FC5}" dt="2024-01-27T12:04:53.957" v="1952"/>
          <ac:inkMkLst>
            <pc:docMk/>
            <pc:sldMk cId="2141783636" sldId="333"/>
            <ac:inkMk id="1376" creationId="{385A0BBB-23A0-42E6-71FF-CA7E7C5DEEB6}"/>
          </ac:inkMkLst>
        </pc:inkChg>
        <pc:inkChg chg="add mod">
          <ac:chgData name="Kokchun Giang" userId="67e2125d-ec8c-4323-9653-9824a2ad815f" providerId="ADAL" clId="{066B0731-8B54-CF43-9BDD-D2EEB9663FC5}" dt="2024-01-27T12:04:53.957" v="1952"/>
          <ac:inkMkLst>
            <pc:docMk/>
            <pc:sldMk cId="2141783636" sldId="333"/>
            <ac:inkMk id="1377" creationId="{C4DD305F-0256-43EB-CD0A-79ADD5936730}"/>
          </ac:inkMkLst>
        </pc:inkChg>
        <pc:inkChg chg="add mod">
          <ac:chgData name="Kokchun Giang" userId="67e2125d-ec8c-4323-9653-9824a2ad815f" providerId="ADAL" clId="{066B0731-8B54-CF43-9BDD-D2EEB9663FC5}" dt="2024-01-27T12:04:57.559" v="1959"/>
          <ac:inkMkLst>
            <pc:docMk/>
            <pc:sldMk cId="2141783636" sldId="333"/>
            <ac:inkMk id="1379" creationId="{922D582E-197F-2C83-4E9E-F3A677900861}"/>
          </ac:inkMkLst>
        </pc:inkChg>
        <pc:inkChg chg="add mod">
          <ac:chgData name="Kokchun Giang" userId="67e2125d-ec8c-4323-9653-9824a2ad815f" providerId="ADAL" clId="{066B0731-8B54-CF43-9BDD-D2EEB9663FC5}" dt="2024-01-27T12:04:57.559" v="1959"/>
          <ac:inkMkLst>
            <pc:docMk/>
            <pc:sldMk cId="2141783636" sldId="333"/>
            <ac:inkMk id="1380" creationId="{4A1609B9-6C06-57F0-D863-3350C84C29E7}"/>
          </ac:inkMkLst>
        </pc:inkChg>
        <pc:inkChg chg="add mod">
          <ac:chgData name="Kokchun Giang" userId="67e2125d-ec8c-4323-9653-9824a2ad815f" providerId="ADAL" clId="{066B0731-8B54-CF43-9BDD-D2EEB9663FC5}" dt="2024-01-27T12:04:57.559" v="1959"/>
          <ac:inkMkLst>
            <pc:docMk/>
            <pc:sldMk cId="2141783636" sldId="333"/>
            <ac:inkMk id="1381" creationId="{CEF86AB9-B84D-5108-67D0-FBA896A98E72}"/>
          </ac:inkMkLst>
        </pc:inkChg>
        <pc:inkChg chg="add mod">
          <ac:chgData name="Kokchun Giang" userId="67e2125d-ec8c-4323-9653-9824a2ad815f" providerId="ADAL" clId="{066B0731-8B54-CF43-9BDD-D2EEB9663FC5}" dt="2024-01-27T12:04:57.559" v="1959"/>
          <ac:inkMkLst>
            <pc:docMk/>
            <pc:sldMk cId="2141783636" sldId="333"/>
            <ac:inkMk id="1382" creationId="{5661C052-6D21-DFA2-7887-16248B7CBBDC}"/>
          </ac:inkMkLst>
        </pc:inkChg>
        <pc:inkChg chg="add mod">
          <ac:chgData name="Kokchun Giang" userId="67e2125d-ec8c-4323-9653-9824a2ad815f" providerId="ADAL" clId="{066B0731-8B54-CF43-9BDD-D2EEB9663FC5}" dt="2024-01-27T12:04:57.559" v="1959"/>
          <ac:inkMkLst>
            <pc:docMk/>
            <pc:sldMk cId="2141783636" sldId="333"/>
            <ac:inkMk id="1383" creationId="{2F71B280-269B-14A0-E642-4FD357B02F18}"/>
          </ac:inkMkLst>
        </pc:inkChg>
        <pc:inkChg chg="add mod">
          <ac:chgData name="Kokchun Giang" userId="67e2125d-ec8c-4323-9653-9824a2ad815f" providerId="ADAL" clId="{066B0731-8B54-CF43-9BDD-D2EEB9663FC5}" dt="2024-01-27T12:46:31.077" v="3073" actId="164"/>
          <ac:inkMkLst>
            <pc:docMk/>
            <pc:sldMk cId="2141783636" sldId="333"/>
            <ac:inkMk id="1384" creationId="{BFBBA213-D9F6-5E48-C8A2-8A2C48289E4C}"/>
          </ac:inkMkLst>
        </pc:inkChg>
        <pc:inkChg chg="add del mod">
          <ac:chgData name="Kokchun Giang" userId="67e2125d-ec8c-4323-9653-9824a2ad815f" providerId="ADAL" clId="{066B0731-8B54-CF43-9BDD-D2EEB9663FC5}" dt="2024-01-27T12:05:37.089" v="1987" actId="9405"/>
          <ac:inkMkLst>
            <pc:docMk/>
            <pc:sldMk cId="2141783636" sldId="333"/>
            <ac:inkMk id="1386" creationId="{CE681A2D-2B14-67B6-F432-DDBC7090E38D}"/>
          </ac:inkMkLst>
        </pc:inkChg>
        <pc:inkChg chg="add del mod">
          <ac:chgData name="Kokchun Giang" userId="67e2125d-ec8c-4323-9653-9824a2ad815f" providerId="ADAL" clId="{066B0731-8B54-CF43-9BDD-D2EEB9663FC5}" dt="2024-01-27T12:05:36.891" v="1986" actId="9405"/>
          <ac:inkMkLst>
            <pc:docMk/>
            <pc:sldMk cId="2141783636" sldId="333"/>
            <ac:inkMk id="1387" creationId="{49ACAE9D-AC4C-C02A-38C0-CD26D029B0D2}"/>
          </ac:inkMkLst>
        </pc:inkChg>
        <pc:inkChg chg="add del mod">
          <ac:chgData name="Kokchun Giang" userId="67e2125d-ec8c-4323-9653-9824a2ad815f" providerId="ADAL" clId="{066B0731-8B54-CF43-9BDD-D2EEB9663FC5}" dt="2024-01-27T12:05:30.009" v="1969" actId="9405"/>
          <ac:inkMkLst>
            <pc:docMk/>
            <pc:sldMk cId="2141783636" sldId="333"/>
            <ac:inkMk id="1388" creationId="{9CE775FA-C286-3F93-8BCB-C1FD41E4182A}"/>
          </ac:inkMkLst>
        </pc:inkChg>
        <pc:inkChg chg="add del mod">
          <ac:chgData name="Kokchun Giang" userId="67e2125d-ec8c-4323-9653-9824a2ad815f" providerId="ADAL" clId="{066B0731-8B54-CF43-9BDD-D2EEB9663FC5}" dt="2024-01-27T12:05:29.495" v="1968" actId="9405"/>
          <ac:inkMkLst>
            <pc:docMk/>
            <pc:sldMk cId="2141783636" sldId="333"/>
            <ac:inkMk id="1389" creationId="{B3C3D5EB-D3B2-44BB-1E72-A51560F77D8F}"/>
          </ac:inkMkLst>
        </pc:inkChg>
        <pc:inkChg chg="add del mod">
          <ac:chgData name="Kokchun Giang" userId="67e2125d-ec8c-4323-9653-9824a2ad815f" providerId="ADAL" clId="{066B0731-8B54-CF43-9BDD-D2EEB9663FC5}" dt="2024-01-27T12:05:29.229" v="1967"/>
          <ac:inkMkLst>
            <pc:docMk/>
            <pc:sldMk cId="2141783636" sldId="333"/>
            <ac:inkMk id="1390" creationId="{168ED09B-099D-90CE-B6BF-DA12443A17D2}"/>
          </ac:inkMkLst>
        </pc:inkChg>
        <pc:inkChg chg="add del mod">
          <ac:chgData name="Kokchun Giang" userId="67e2125d-ec8c-4323-9653-9824a2ad815f" providerId="ADAL" clId="{066B0731-8B54-CF43-9BDD-D2EEB9663FC5}" dt="2024-01-27T12:05:36.695" v="1985" actId="9405"/>
          <ac:inkMkLst>
            <pc:docMk/>
            <pc:sldMk cId="2141783636" sldId="333"/>
            <ac:inkMk id="1392" creationId="{FF84001D-234F-2E9C-B7AA-520F0CC1A4C7}"/>
          </ac:inkMkLst>
        </pc:inkChg>
        <pc:inkChg chg="add del mod">
          <ac:chgData name="Kokchun Giang" userId="67e2125d-ec8c-4323-9653-9824a2ad815f" providerId="ADAL" clId="{066B0731-8B54-CF43-9BDD-D2EEB9663FC5}" dt="2024-01-27T12:05:36.506" v="1984" actId="9405"/>
          <ac:inkMkLst>
            <pc:docMk/>
            <pc:sldMk cId="2141783636" sldId="333"/>
            <ac:inkMk id="1393" creationId="{CE1E39E1-3469-C127-4A1F-BF567E9CAA3B}"/>
          </ac:inkMkLst>
        </pc:inkChg>
        <pc:inkChg chg="add del mod">
          <ac:chgData name="Kokchun Giang" userId="67e2125d-ec8c-4323-9653-9824a2ad815f" providerId="ADAL" clId="{066B0731-8B54-CF43-9BDD-D2EEB9663FC5}" dt="2024-01-27T12:05:36.306" v="1983" actId="9405"/>
          <ac:inkMkLst>
            <pc:docMk/>
            <pc:sldMk cId="2141783636" sldId="333"/>
            <ac:inkMk id="1394" creationId="{462CF766-9D0F-CC0B-664D-B53AC17CB8F9}"/>
          </ac:inkMkLst>
        </pc:inkChg>
        <pc:inkChg chg="add del mod">
          <ac:chgData name="Kokchun Giang" userId="67e2125d-ec8c-4323-9653-9824a2ad815f" providerId="ADAL" clId="{066B0731-8B54-CF43-9BDD-D2EEB9663FC5}" dt="2024-01-27T12:05:36.119" v="1982" actId="9405"/>
          <ac:inkMkLst>
            <pc:docMk/>
            <pc:sldMk cId="2141783636" sldId="333"/>
            <ac:inkMk id="1395" creationId="{13581A99-7122-B33B-8FE2-168DF15B9934}"/>
          </ac:inkMkLst>
        </pc:inkChg>
        <pc:inkChg chg="add del mod">
          <ac:chgData name="Kokchun Giang" userId="67e2125d-ec8c-4323-9653-9824a2ad815f" providerId="ADAL" clId="{066B0731-8B54-CF43-9BDD-D2EEB9663FC5}" dt="2024-01-27T12:05:35.939" v="1981"/>
          <ac:inkMkLst>
            <pc:docMk/>
            <pc:sldMk cId="2141783636" sldId="333"/>
            <ac:inkMk id="1396" creationId="{4FE309B9-7E08-9CB3-4174-A49086CC45FB}"/>
          </ac:inkMkLst>
        </pc:inkChg>
        <pc:inkChg chg="add del mod">
          <ac:chgData name="Kokchun Giang" userId="67e2125d-ec8c-4323-9653-9824a2ad815f" providerId="ADAL" clId="{066B0731-8B54-CF43-9BDD-D2EEB9663FC5}" dt="2024-01-27T12:05:35.694" v="1979"/>
          <ac:inkMkLst>
            <pc:docMk/>
            <pc:sldMk cId="2141783636" sldId="333"/>
            <ac:inkMk id="1398" creationId="{DB19B9A5-92BF-C6E3-73D2-C7A641E4CA0D}"/>
          </ac:inkMkLst>
        </pc:inkChg>
        <pc:inkChg chg="add mod">
          <ac:chgData name="Kokchun Giang" userId="67e2125d-ec8c-4323-9653-9824a2ad815f" providerId="ADAL" clId="{066B0731-8B54-CF43-9BDD-D2EEB9663FC5}" dt="2024-01-27T12:05:47.792" v="2006"/>
          <ac:inkMkLst>
            <pc:docMk/>
            <pc:sldMk cId="2141783636" sldId="333"/>
            <ac:inkMk id="1400" creationId="{4106C839-7DE8-3676-05DD-8C866D392A98}"/>
          </ac:inkMkLst>
        </pc:inkChg>
        <pc:inkChg chg="add mod">
          <ac:chgData name="Kokchun Giang" userId="67e2125d-ec8c-4323-9653-9824a2ad815f" providerId="ADAL" clId="{066B0731-8B54-CF43-9BDD-D2EEB9663FC5}" dt="2024-01-27T12:05:47.792" v="2006"/>
          <ac:inkMkLst>
            <pc:docMk/>
            <pc:sldMk cId="2141783636" sldId="333"/>
            <ac:inkMk id="1401" creationId="{16CB0A3B-9737-A8D3-BEEF-2598E43474CA}"/>
          </ac:inkMkLst>
        </pc:inkChg>
        <pc:inkChg chg="add mod">
          <ac:chgData name="Kokchun Giang" userId="67e2125d-ec8c-4323-9653-9824a2ad815f" providerId="ADAL" clId="{066B0731-8B54-CF43-9BDD-D2EEB9663FC5}" dt="2024-01-27T12:05:47.792" v="2006"/>
          <ac:inkMkLst>
            <pc:docMk/>
            <pc:sldMk cId="2141783636" sldId="333"/>
            <ac:inkMk id="1402" creationId="{C5A666AE-129D-E9F0-60D6-628D9958423D}"/>
          </ac:inkMkLst>
        </pc:inkChg>
        <pc:inkChg chg="add mod">
          <ac:chgData name="Kokchun Giang" userId="67e2125d-ec8c-4323-9653-9824a2ad815f" providerId="ADAL" clId="{066B0731-8B54-CF43-9BDD-D2EEB9663FC5}" dt="2024-01-27T12:05:47.792" v="2006"/>
          <ac:inkMkLst>
            <pc:docMk/>
            <pc:sldMk cId="2141783636" sldId="333"/>
            <ac:inkMk id="1403" creationId="{4710F39E-CB24-13B2-7EFC-019450EAE703}"/>
          </ac:inkMkLst>
        </pc:inkChg>
        <pc:inkChg chg="add mod">
          <ac:chgData name="Kokchun Giang" userId="67e2125d-ec8c-4323-9653-9824a2ad815f" providerId="ADAL" clId="{066B0731-8B54-CF43-9BDD-D2EEB9663FC5}" dt="2024-01-27T12:05:47.792" v="2006"/>
          <ac:inkMkLst>
            <pc:docMk/>
            <pc:sldMk cId="2141783636" sldId="333"/>
            <ac:inkMk id="1404" creationId="{01FDA671-8F22-73E7-96B5-049376D1D996}"/>
          </ac:inkMkLst>
        </pc:inkChg>
        <pc:inkChg chg="add mod">
          <ac:chgData name="Kokchun Giang" userId="67e2125d-ec8c-4323-9653-9824a2ad815f" providerId="ADAL" clId="{066B0731-8B54-CF43-9BDD-D2EEB9663FC5}" dt="2024-01-26T16:38:39.300" v="1911"/>
          <ac:inkMkLst>
            <pc:docMk/>
            <pc:sldMk cId="2141783636" sldId="333"/>
            <ac:inkMk id="1405" creationId="{FB0B48FF-396B-1BB3-C54C-79E50C338B46}"/>
          </ac:inkMkLst>
        </pc:inkChg>
        <pc:inkChg chg="add mod">
          <ac:chgData name="Kokchun Giang" userId="67e2125d-ec8c-4323-9653-9824a2ad815f" providerId="ADAL" clId="{066B0731-8B54-CF43-9BDD-D2EEB9663FC5}" dt="2024-01-26T16:38:39.300" v="1911"/>
          <ac:inkMkLst>
            <pc:docMk/>
            <pc:sldMk cId="2141783636" sldId="333"/>
            <ac:inkMk id="1406" creationId="{ACA5097F-C77F-4945-274E-590B3DB6E110}"/>
          </ac:inkMkLst>
        </pc:inkChg>
        <pc:inkChg chg="add mod">
          <ac:chgData name="Kokchun Giang" userId="67e2125d-ec8c-4323-9653-9824a2ad815f" providerId="ADAL" clId="{066B0731-8B54-CF43-9BDD-D2EEB9663FC5}" dt="2024-01-27T12:05:47.792" v="2006"/>
          <ac:inkMkLst>
            <pc:docMk/>
            <pc:sldMk cId="2141783636" sldId="333"/>
            <ac:inkMk id="1407" creationId="{2502C10E-6C07-5A7A-D866-43CB09AA4289}"/>
          </ac:inkMkLst>
        </pc:inkChg>
        <pc:inkChg chg="add mod">
          <ac:chgData name="Kokchun Giang" userId="67e2125d-ec8c-4323-9653-9824a2ad815f" providerId="ADAL" clId="{066B0731-8B54-CF43-9BDD-D2EEB9663FC5}" dt="2024-01-27T12:05:47.792" v="2006"/>
          <ac:inkMkLst>
            <pc:docMk/>
            <pc:sldMk cId="2141783636" sldId="333"/>
            <ac:inkMk id="1408" creationId="{B7150637-4EE3-9979-739C-44D624B2D0DA}"/>
          </ac:inkMkLst>
        </pc:inkChg>
        <pc:inkChg chg="add mod">
          <ac:chgData name="Kokchun Giang" userId="67e2125d-ec8c-4323-9653-9824a2ad815f" providerId="ADAL" clId="{066B0731-8B54-CF43-9BDD-D2EEB9663FC5}" dt="2024-01-27T12:05:47.792" v="2006"/>
          <ac:inkMkLst>
            <pc:docMk/>
            <pc:sldMk cId="2141783636" sldId="333"/>
            <ac:inkMk id="1410" creationId="{CCA93D31-4EB6-1131-6989-B6CF7FFD7043}"/>
          </ac:inkMkLst>
        </pc:inkChg>
        <pc:inkChg chg="add mod">
          <ac:chgData name="Kokchun Giang" userId="67e2125d-ec8c-4323-9653-9824a2ad815f" providerId="ADAL" clId="{066B0731-8B54-CF43-9BDD-D2EEB9663FC5}" dt="2024-01-27T12:05:47.792" v="2006"/>
          <ac:inkMkLst>
            <pc:docMk/>
            <pc:sldMk cId="2141783636" sldId="333"/>
            <ac:inkMk id="1411" creationId="{3927C202-84A6-0306-6FAC-B09BE8A7F24B}"/>
          </ac:inkMkLst>
        </pc:inkChg>
        <pc:inkChg chg="add mod">
          <ac:chgData name="Kokchun Giang" userId="67e2125d-ec8c-4323-9653-9824a2ad815f" providerId="ADAL" clId="{066B0731-8B54-CF43-9BDD-D2EEB9663FC5}" dt="2024-01-27T12:05:47.792" v="2006"/>
          <ac:inkMkLst>
            <pc:docMk/>
            <pc:sldMk cId="2141783636" sldId="333"/>
            <ac:inkMk id="1412" creationId="{9A7BAF88-289E-228A-2B1C-05231D908664}"/>
          </ac:inkMkLst>
        </pc:inkChg>
        <pc:inkChg chg="add mod">
          <ac:chgData name="Kokchun Giang" userId="67e2125d-ec8c-4323-9653-9824a2ad815f" providerId="ADAL" clId="{066B0731-8B54-CF43-9BDD-D2EEB9663FC5}" dt="2024-01-27T12:05:47.792" v="2006"/>
          <ac:inkMkLst>
            <pc:docMk/>
            <pc:sldMk cId="2141783636" sldId="333"/>
            <ac:inkMk id="1413" creationId="{2D0EA4DC-7DAA-D873-06C6-6ADF2C290823}"/>
          </ac:inkMkLst>
        </pc:inkChg>
        <pc:inkChg chg="add mod">
          <ac:chgData name="Kokchun Giang" userId="67e2125d-ec8c-4323-9653-9824a2ad815f" providerId="ADAL" clId="{066B0731-8B54-CF43-9BDD-D2EEB9663FC5}" dt="2024-01-27T12:05:47.792" v="2006"/>
          <ac:inkMkLst>
            <pc:docMk/>
            <pc:sldMk cId="2141783636" sldId="333"/>
            <ac:inkMk id="1414" creationId="{B88FDFEC-2232-F737-447E-ACB703CE10C6}"/>
          </ac:inkMkLst>
        </pc:inkChg>
        <pc:inkChg chg="add mod">
          <ac:chgData name="Kokchun Giang" userId="67e2125d-ec8c-4323-9653-9824a2ad815f" providerId="ADAL" clId="{066B0731-8B54-CF43-9BDD-D2EEB9663FC5}" dt="2024-01-27T12:05:47.792" v="2006"/>
          <ac:inkMkLst>
            <pc:docMk/>
            <pc:sldMk cId="2141783636" sldId="333"/>
            <ac:inkMk id="1415" creationId="{D5871D8B-67EA-A18F-229E-8056FFFEC7CC}"/>
          </ac:inkMkLst>
        </pc:inkChg>
        <pc:inkChg chg="add del">
          <ac:chgData name="Kokchun Giang" userId="67e2125d-ec8c-4323-9653-9824a2ad815f" providerId="ADAL" clId="{066B0731-8B54-CF43-9BDD-D2EEB9663FC5}" dt="2024-01-27T12:05:46.270" v="2003" actId="9405"/>
          <ac:inkMkLst>
            <pc:docMk/>
            <pc:sldMk cId="2141783636" sldId="333"/>
            <ac:inkMk id="1416" creationId="{9DB67F8D-E3DB-E67E-0907-4F79776FD365}"/>
          </ac:inkMkLst>
        </pc:inkChg>
        <pc:inkChg chg="add mod">
          <ac:chgData name="Kokchun Giang" userId="67e2125d-ec8c-4323-9653-9824a2ad815f" providerId="ADAL" clId="{066B0731-8B54-CF43-9BDD-D2EEB9663FC5}" dt="2024-01-27T12:05:47.792" v="2006"/>
          <ac:inkMkLst>
            <pc:docMk/>
            <pc:sldMk cId="2141783636" sldId="333"/>
            <ac:inkMk id="1418" creationId="{B492A29D-1A99-B8C7-7EB0-5032D88BDADA}"/>
          </ac:inkMkLst>
        </pc:inkChg>
        <pc:inkChg chg="add mod">
          <ac:chgData name="Kokchun Giang" userId="67e2125d-ec8c-4323-9653-9824a2ad815f" providerId="ADAL" clId="{066B0731-8B54-CF43-9BDD-D2EEB9663FC5}" dt="2024-01-27T12:05:54.387" v="2011"/>
          <ac:inkMkLst>
            <pc:docMk/>
            <pc:sldMk cId="2141783636" sldId="333"/>
            <ac:inkMk id="1420" creationId="{6DA24CF0-7A37-0937-1A91-6C361251A4BC}"/>
          </ac:inkMkLst>
        </pc:inkChg>
        <pc:inkChg chg="add mod">
          <ac:chgData name="Kokchun Giang" userId="67e2125d-ec8c-4323-9653-9824a2ad815f" providerId="ADAL" clId="{066B0731-8B54-CF43-9BDD-D2EEB9663FC5}" dt="2024-01-27T12:05:54.387" v="2011"/>
          <ac:inkMkLst>
            <pc:docMk/>
            <pc:sldMk cId="2141783636" sldId="333"/>
            <ac:inkMk id="1421" creationId="{176E0688-67CE-3F04-44B3-D44D42339DFD}"/>
          </ac:inkMkLst>
        </pc:inkChg>
        <pc:inkChg chg="add mod">
          <ac:chgData name="Kokchun Giang" userId="67e2125d-ec8c-4323-9653-9824a2ad815f" providerId="ADAL" clId="{066B0731-8B54-CF43-9BDD-D2EEB9663FC5}" dt="2024-01-27T12:05:54.387" v="2011"/>
          <ac:inkMkLst>
            <pc:docMk/>
            <pc:sldMk cId="2141783636" sldId="333"/>
            <ac:inkMk id="1422" creationId="{AEC90412-B047-0195-DD4E-C74048D30691}"/>
          </ac:inkMkLst>
        </pc:inkChg>
        <pc:inkChg chg="add mod">
          <ac:chgData name="Kokchun Giang" userId="67e2125d-ec8c-4323-9653-9824a2ad815f" providerId="ADAL" clId="{066B0731-8B54-CF43-9BDD-D2EEB9663FC5}" dt="2024-01-27T12:05:54.387" v="2011"/>
          <ac:inkMkLst>
            <pc:docMk/>
            <pc:sldMk cId="2141783636" sldId="333"/>
            <ac:inkMk id="1423" creationId="{7F160DCD-4398-38BC-1AF5-6FED9D0F5EBB}"/>
          </ac:inkMkLst>
        </pc:inkChg>
        <pc:inkChg chg="add mod">
          <ac:chgData name="Kokchun Giang" userId="67e2125d-ec8c-4323-9653-9824a2ad815f" providerId="ADAL" clId="{066B0731-8B54-CF43-9BDD-D2EEB9663FC5}" dt="2024-01-27T12:06:02.559" v="2031"/>
          <ac:inkMkLst>
            <pc:docMk/>
            <pc:sldMk cId="2141783636" sldId="333"/>
            <ac:inkMk id="1425" creationId="{8E03CC1E-0F85-B25A-F277-DFF128ED05E3}"/>
          </ac:inkMkLst>
        </pc:inkChg>
        <pc:inkChg chg="add mod">
          <ac:chgData name="Kokchun Giang" userId="67e2125d-ec8c-4323-9653-9824a2ad815f" providerId="ADAL" clId="{066B0731-8B54-CF43-9BDD-D2EEB9663FC5}" dt="2024-01-27T12:06:02.559" v="2031"/>
          <ac:inkMkLst>
            <pc:docMk/>
            <pc:sldMk cId="2141783636" sldId="333"/>
            <ac:inkMk id="1426" creationId="{7069F181-F9D7-AC78-1F3E-3E0E90692331}"/>
          </ac:inkMkLst>
        </pc:inkChg>
        <pc:inkChg chg="add mod">
          <ac:chgData name="Kokchun Giang" userId="67e2125d-ec8c-4323-9653-9824a2ad815f" providerId="ADAL" clId="{066B0731-8B54-CF43-9BDD-D2EEB9663FC5}" dt="2024-01-27T12:06:02.559" v="2031"/>
          <ac:inkMkLst>
            <pc:docMk/>
            <pc:sldMk cId="2141783636" sldId="333"/>
            <ac:inkMk id="1427" creationId="{D1BB8FFF-10DD-8EF4-BA73-6705893B1EC0}"/>
          </ac:inkMkLst>
        </pc:inkChg>
        <pc:inkChg chg="add mod">
          <ac:chgData name="Kokchun Giang" userId="67e2125d-ec8c-4323-9653-9824a2ad815f" providerId="ADAL" clId="{066B0731-8B54-CF43-9BDD-D2EEB9663FC5}" dt="2024-01-27T12:06:02.559" v="2031"/>
          <ac:inkMkLst>
            <pc:docMk/>
            <pc:sldMk cId="2141783636" sldId="333"/>
            <ac:inkMk id="1428" creationId="{D260C53D-527D-5A7B-5218-37FDA99FBFC5}"/>
          </ac:inkMkLst>
        </pc:inkChg>
        <pc:inkChg chg="add mod">
          <ac:chgData name="Kokchun Giang" userId="67e2125d-ec8c-4323-9653-9824a2ad815f" providerId="ADAL" clId="{066B0731-8B54-CF43-9BDD-D2EEB9663FC5}" dt="2024-01-27T12:06:02.559" v="2031"/>
          <ac:inkMkLst>
            <pc:docMk/>
            <pc:sldMk cId="2141783636" sldId="333"/>
            <ac:inkMk id="1429" creationId="{9349CDDC-4A9A-4DD3-8A2B-2C3069D9970F}"/>
          </ac:inkMkLst>
        </pc:inkChg>
        <pc:inkChg chg="add mod">
          <ac:chgData name="Kokchun Giang" userId="67e2125d-ec8c-4323-9653-9824a2ad815f" providerId="ADAL" clId="{066B0731-8B54-CF43-9BDD-D2EEB9663FC5}" dt="2024-01-27T12:06:02.559" v="2031"/>
          <ac:inkMkLst>
            <pc:docMk/>
            <pc:sldMk cId="2141783636" sldId="333"/>
            <ac:inkMk id="1430" creationId="{5DF643AA-8836-86E9-CD20-A2003B4E7CEB}"/>
          </ac:inkMkLst>
        </pc:inkChg>
        <pc:inkChg chg="add mod">
          <ac:chgData name="Kokchun Giang" userId="67e2125d-ec8c-4323-9653-9824a2ad815f" providerId="ADAL" clId="{066B0731-8B54-CF43-9BDD-D2EEB9663FC5}" dt="2024-01-27T12:06:02.559" v="2031"/>
          <ac:inkMkLst>
            <pc:docMk/>
            <pc:sldMk cId="2141783636" sldId="333"/>
            <ac:inkMk id="1431" creationId="{34078883-440C-D36C-B3E9-6877B348856D}"/>
          </ac:inkMkLst>
        </pc:inkChg>
        <pc:inkChg chg="add mod">
          <ac:chgData name="Kokchun Giang" userId="67e2125d-ec8c-4323-9653-9824a2ad815f" providerId="ADAL" clId="{066B0731-8B54-CF43-9BDD-D2EEB9663FC5}" dt="2024-01-27T12:06:02.559" v="2031"/>
          <ac:inkMkLst>
            <pc:docMk/>
            <pc:sldMk cId="2141783636" sldId="333"/>
            <ac:inkMk id="1432" creationId="{04CB6E7A-D11D-5B4A-7426-ABD00B942D43}"/>
          </ac:inkMkLst>
        </pc:inkChg>
        <pc:inkChg chg="add mod">
          <ac:chgData name="Kokchun Giang" userId="67e2125d-ec8c-4323-9653-9824a2ad815f" providerId="ADAL" clId="{066B0731-8B54-CF43-9BDD-D2EEB9663FC5}" dt="2024-01-27T12:06:02.559" v="2031"/>
          <ac:inkMkLst>
            <pc:docMk/>
            <pc:sldMk cId="2141783636" sldId="333"/>
            <ac:inkMk id="1433" creationId="{78BB3E4C-EBD9-69BC-CDBE-0F87DF6EC0FE}"/>
          </ac:inkMkLst>
        </pc:inkChg>
        <pc:inkChg chg="add mod">
          <ac:chgData name="Kokchun Giang" userId="67e2125d-ec8c-4323-9653-9824a2ad815f" providerId="ADAL" clId="{066B0731-8B54-CF43-9BDD-D2EEB9663FC5}" dt="2024-01-27T12:06:02.559" v="2031"/>
          <ac:inkMkLst>
            <pc:docMk/>
            <pc:sldMk cId="2141783636" sldId="333"/>
            <ac:inkMk id="1434" creationId="{EACACDCB-73F1-8CC2-840A-CF251C040DE8}"/>
          </ac:inkMkLst>
        </pc:inkChg>
        <pc:inkChg chg="add mod">
          <ac:chgData name="Kokchun Giang" userId="67e2125d-ec8c-4323-9653-9824a2ad815f" providerId="ADAL" clId="{066B0731-8B54-CF43-9BDD-D2EEB9663FC5}" dt="2024-01-27T12:06:02.559" v="2031"/>
          <ac:inkMkLst>
            <pc:docMk/>
            <pc:sldMk cId="2141783636" sldId="333"/>
            <ac:inkMk id="1435" creationId="{B390E312-4FEC-358C-EF7A-79FE86B790A4}"/>
          </ac:inkMkLst>
        </pc:inkChg>
        <pc:inkChg chg="add mod">
          <ac:chgData name="Kokchun Giang" userId="67e2125d-ec8c-4323-9653-9824a2ad815f" providerId="ADAL" clId="{066B0731-8B54-CF43-9BDD-D2EEB9663FC5}" dt="2024-01-27T12:06:02.559" v="2031"/>
          <ac:inkMkLst>
            <pc:docMk/>
            <pc:sldMk cId="2141783636" sldId="333"/>
            <ac:inkMk id="1436" creationId="{79137243-5E2F-E663-EAC0-F6A19036A84B}"/>
          </ac:inkMkLst>
        </pc:inkChg>
        <pc:inkChg chg="add mod">
          <ac:chgData name="Kokchun Giang" userId="67e2125d-ec8c-4323-9653-9824a2ad815f" providerId="ADAL" clId="{066B0731-8B54-CF43-9BDD-D2EEB9663FC5}" dt="2024-01-27T12:06:02.559" v="2031"/>
          <ac:inkMkLst>
            <pc:docMk/>
            <pc:sldMk cId="2141783636" sldId="333"/>
            <ac:inkMk id="1437" creationId="{CC9BAB64-95D0-8993-5C18-57F1F7BEE4D4}"/>
          </ac:inkMkLst>
        </pc:inkChg>
        <pc:inkChg chg="add mod">
          <ac:chgData name="Kokchun Giang" userId="67e2125d-ec8c-4323-9653-9824a2ad815f" providerId="ADAL" clId="{066B0731-8B54-CF43-9BDD-D2EEB9663FC5}" dt="2024-01-26T16:38:39.300" v="1911"/>
          <ac:inkMkLst>
            <pc:docMk/>
            <pc:sldMk cId="2141783636" sldId="333"/>
            <ac:inkMk id="1438" creationId="{6ABDB776-CB63-E40E-4352-9FF9FDF17D31}"/>
          </ac:inkMkLst>
        </pc:inkChg>
        <pc:inkChg chg="add mod">
          <ac:chgData name="Kokchun Giang" userId="67e2125d-ec8c-4323-9653-9824a2ad815f" providerId="ADAL" clId="{066B0731-8B54-CF43-9BDD-D2EEB9663FC5}" dt="2024-01-27T12:06:02.559" v="2031"/>
          <ac:inkMkLst>
            <pc:docMk/>
            <pc:sldMk cId="2141783636" sldId="333"/>
            <ac:inkMk id="1439" creationId="{703D91AE-2D6C-BA76-0063-F90DA502383B}"/>
          </ac:inkMkLst>
        </pc:inkChg>
        <pc:inkChg chg="add mod">
          <ac:chgData name="Kokchun Giang" userId="67e2125d-ec8c-4323-9653-9824a2ad815f" providerId="ADAL" clId="{066B0731-8B54-CF43-9BDD-D2EEB9663FC5}" dt="2024-01-27T12:06:02.559" v="2031"/>
          <ac:inkMkLst>
            <pc:docMk/>
            <pc:sldMk cId="2141783636" sldId="333"/>
            <ac:inkMk id="1440" creationId="{3A0C9D02-66DC-E307-7E2E-A7F0F090E7C2}"/>
          </ac:inkMkLst>
        </pc:inkChg>
        <pc:inkChg chg="add mod">
          <ac:chgData name="Kokchun Giang" userId="67e2125d-ec8c-4323-9653-9824a2ad815f" providerId="ADAL" clId="{066B0731-8B54-CF43-9BDD-D2EEB9663FC5}" dt="2024-01-27T12:06:02.559" v="2031"/>
          <ac:inkMkLst>
            <pc:docMk/>
            <pc:sldMk cId="2141783636" sldId="333"/>
            <ac:inkMk id="1441" creationId="{2780F1D2-951F-F379-7F83-6667B8B3873B}"/>
          </ac:inkMkLst>
        </pc:inkChg>
        <pc:inkChg chg="add mod">
          <ac:chgData name="Kokchun Giang" userId="67e2125d-ec8c-4323-9653-9824a2ad815f" providerId="ADAL" clId="{066B0731-8B54-CF43-9BDD-D2EEB9663FC5}" dt="2024-01-27T12:06:02.559" v="2031"/>
          <ac:inkMkLst>
            <pc:docMk/>
            <pc:sldMk cId="2141783636" sldId="333"/>
            <ac:inkMk id="1442" creationId="{9869A2D7-BEED-DDA8-746E-CA03F3508483}"/>
          </ac:inkMkLst>
        </pc:inkChg>
        <pc:inkChg chg="add mod">
          <ac:chgData name="Kokchun Giang" userId="67e2125d-ec8c-4323-9653-9824a2ad815f" providerId="ADAL" clId="{066B0731-8B54-CF43-9BDD-D2EEB9663FC5}" dt="2024-01-27T12:06:02.559" v="2031"/>
          <ac:inkMkLst>
            <pc:docMk/>
            <pc:sldMk cId="2141783636" sldId="333"/>
            <ac:inkMk id="1443" creationId="{82FEBE4F-36C1-1DB7-A21C-F855EDECA489}"/>
          </ac:inkMkLst>
        </pc:inkChg>
        <pc:inkChg chg="add mod">
          <ac:chgData name="Kokchun Giang" userId="67e2125d-ec8c-4323-9653-9824a2ad815f" providerId="ADAL" clId="{066B0731-8B54-CF43-9BDD-D2EEB9663FC5}" dt="2024-01-27T12:06:02.559" v="2031"/>
          <ac:inkMkLst>
            <pc:docMk/>
            <pc:sldMk cId="2141783636" sldId="333"/>
            <ac:inkMk id="1444" creationId="{B8DDA079-49BF-CD8F-7691-8467FA83819E}"/>
          </ac:inkMkLst>
        </pc:inkChg>
        <pc:inkChg chg="add mod">
          <ac:chgData name="Kokchun Giang" userId="67e2125d-ec8c-4323-9653-9824a2ad815f" providerId="ADAL" clId="{066B0731-8B54-CF43-9BDD-D2EEB9663FC5}" dt="2024-01-27T12:06:15.954" v="2038"/>
          <ac:inkMkLst>
            <pc:docMk/>
            <pc:sldMk cId="2141783636" sldId="333"/>
            <ac:inkMk id="1446" creationId="{0B6ECDE9-4B90-3560-8CFD-E4D98CC0EB8F}"/>
          </ac:inkMkLst>
        </pc:inkChg>
        <pc:inkChg chg="add mod">
          <ac:chgData name="Kokchun Giang" userId="67e2125d-ec8c-4323-9653-9824a2ad815f" providerId="ADAL" clId="{066B0731-8B54-CF43-9BDD-D2EEB9663FC5}" dt="2024-01-27T12:06:15.954" v="2038"/>
          <ac:inkMkLst>
            <pc:docMk/>
            <pc:sldMk cId="2141783636" sldId="333"/>
            <ac:inkMk id="1447" creationId="{C1F869B6-BE07-1CA6-C073-241202C65341}"/>
          </ac:inkMkLst>
        </pc:inkChg>
        <pc:inkChg chg="add mod">
          <ac:chgData name="Kokchun Giang" userId="67e2125d-ec8c-4323-9653-9824a2ad815f" providerId="ADAL" clId="{066B0731-8B54-CF43-9BDD-D2EEB9663FC5}" dt="2024-01-27T12:06:15.954" v="2038"/>
          <ac:inkMkLst>
            <pc:docMk/>
            <pc:sldMk cId="2141783636" sldId="333"/>
            <ac:inkMk id="1448" creationId="{1BA4EF52-8202-63F1-24B2-9F70324AB053}"/>
          </ac:inkMkLst>
        </pc:inkChg>
        <pc:inkChg chg="add mod">
          <ac:chgData name="Kokchun Giang" userId="67e2125d-ec8c-4323-9653-9824a2ad815f" providerId="ADAL" clId="{066B0731-8B54-CF43-9BDD-D2EEB9663FC5}" dt="2024-01-27T12:06:15.954" v="2038"/>
          <ac:inkMkLst>
            <pc:docMk/>
            <pc:sldMk cId="2141783636" sldId="333"/>
            <ac:inkMk id="1449" creationId="{62CEFD2E-7266-616F-0F28-E23020B5731E}"/>
          </ac:inkMkLst>
        </pc:inkChg>
        <pc:inkChg chg="add mod">
          <ac:chgData name="Kokchun Giang" userId="67e2125d-ec8c-4323-9653-9824a2ad815f" providerId="ADAL" clId="{066B0731-8B54-CF43-9BDD-D2EEB9663FC5}" dt="2024-01-26T16:38:39.300" v="1911"/>
          <ac:inkMkLst>
            <pc:docMk/>
            <pc:sldMk cId="2141783636" sldId="333"/>
            <ac:inkMk id="1450" creationId="{06C909CC-D1AD-537B-C673-C63068531332}"/>
          </ac:inkMkLst>
        </pc:inkChg>
        <pc:inkChg chg="add mod">
          <ac:chgData name="Kokchun Giang" userId="67e2125d-ec8c-4323-9653-9824a2ad815f" providerId="ADAL" clId="{066B0731-8B54-CF43-9BDD-D2EEB9663FC5}" dt="2024-01-27T12:06:15.954" v="2038"/>
          <ac:inkMkLst>
            <pc:docMk/>
            <pc:sldMk cId="2141783636" sldId="333"/>
            <ac:inkMk id="1451" creationId="{8405B560-C3D2-DB67-9143-5C971626ECE4}"/>
          </ac:inkMkLst>
        </pc:inkChg>
        <pc:inkChg chg="add mod">
          <ac:chgData name="Kokchun Giang" userId="67e2125d-ec8c-4323-9653-9824a2ad815f" providerId="ADAL" clId="{066B0731-8B54-CF43-9BDD-D2EEB9663FC5}" dt="2024-01-27T12:06:15.954" v="2038"/>
          <ac:inkMkLst>
            <pc:docMk/>
            <pc:sldMk cId="2141783636" sldId="333"/>
            <ac:inkMk id="1452" creationId="{3E617E1F-B6B7-E28E-147E-3BB23EFFB357}"/>
          </ac:inkMkLst>
        </pc:inkChg>
        <pc:inkChg chg="add mod">
          <ac:chgData name="Kokchun Giang" userId="67e2125d-ec8c-4323-9653-9824a2ad815f" providerId="ADAL" clId="{066B0731-8B54-CF43-9BDD-D2EEB9663FC5}" dt="2024-01-27T12:06:18.817" v="2043"/>
          <ac:inkMkLst>
            <pc:docMk/>
            <pc:sldMk cId="2141783636" sldId="333"/>
            <ac:inkMk id="1454" creationId="{2CB29FB5-A0FF-3430-8952-5D15CD978680}"/>
          </ac:inkMkLst>
        </pc:inkChg>
        <pc:inkChg chg="add mod">
          <ac:chgData name="Kokchun Giang" userId="67e2125d-ec8c-4323-9653-9824a2ad815f" providerId="ADAL" clId="{066B0731-8B54-CF43-9BDD-D2EEB9663FC5}" dt="2024-01-27T12:06:18.817" v="2043"/>
          <ac:inkMkLst>
            <pc:docMk/>
            <pc:sldMk cId="2141783636" sldId="333"/>
            <ac:inkMk id="1455" creationId="{3CB8D326-095D-BC77-3975-CD22100D8E38}"/>
          </ac:inkMkLst>
        </pc:inkChg>
        <pc:inkChg chg="add mod">
          <ac:chgData name="Kokchun Giang" userId="67e2125d-ec8c-4323-9653-9824a2ad815f" providerId="ADAL" clId="{066B0731-8B54-CF43-9BDD-D2EEB9663FC5}" dt="2024-01-27T12:06:18.817" v="2043"/>
          <ac:inkMkLst>
            <pc:docMk/>
            <pc:sldMk cId="2141783636" sldId="333"/>
            <ac:inkMk id="1456" creationId="{8C7BDC73-3F60-6097-E792-AB1B599B0AFC}"/>
          </ac:inkMkLst>
        </pc:inkChg>
        <pc:inkChg chg="add mod">
          <ac:chgData name="Kokchun Giang" userId="67e2125d-ec8c-4323-9653-9824a2ad815f" providerId="ADAL" clId="{066B0731-8B54-CF43-9BDD-D2EEB9663FC5}" dt="2024-01-27T12:06:18.817" v="2043"/>
          <ac:inkMkLst>
            <pc:docMk/>
            <pc:sldMk cId="2141783636" sldId="333"/>
            <ac:inkMk id="1457" creationId="{569E4385-F91E-B755-9154-85B8CA574E9A}"/>
          </ac:inkMkLst>
        </pc:inkChg>
        <pc:inkChg chg="add mod">
          <ac:chgData name="Kokchun Giang" userId="67e2125d-ec8c-4323-9653-9824a2ad815f" providerId="ADAL" clId="{066B0731-8B54-CF43-9BDD-D2EEB9663FC5}" dt="2024-01-27T12:06:28.483" v="2046"/>
          <ac:inkMkLst>
            <pc:docMk/>
            <pc:sldMk cId="2141783636" sldId="333"/>
            <ac:inkMk id="1459" creationId="{98ACEEBC-116B-9317-C242-3E55747E26CF}"/>
          </ac:inkMkLst>
        </pc:inkChg>
        <pc:inkChg chg="add mod">
          <ac:chgData name="Kokchun Giang" userId="67e2125d-ec8c-4323-9653-9824a2ad815f" providerId="ADAL" clId="{066B0731-8B54-CF43-9BDD-D2EEB9663FC5}" dt="2024-01-27T12:06:28.483" v="2046"/>
          <ac:inkMkLst>
            <pc:docMk/>
            <pc:sldMk cId="2141783636" sldId="333"/>
            <ac:inkMk id="1460" creationId="{B13BCC80-14F9-94E4-7336-11FF82A3B435}"/>
          </ac:inkMkLst>
        </pc:inkChg>
        <pc:inkChg chg="add mod">
          <ac:chgData name="Kokchun Giang" userId="67e2125d-ec8c-4323-9653-9824a2ad815f" providerId="ADAL" clId="{066B0731-8B54-CF43-9BDD-D2EEB9663FC5}" dt="2024-01-27T12:06:33.337" v="2059"/>
          <ac:inkMkLst>
            <pc:docMk/>
            <pc:sldMk cId="2141783636" sldId="333"/>
            <ac:inkMk id="1462" creationId="{D64AF159-C229-1049-67E0-9171A705EE84}"/>
          </ac:inkMkLst>
        </pc:inkChg>
        <pc:inkChg chg="add mod">
          <ac:chgData name="Kokchun Giang" userId="67e2125d-ec8c-4323-9653-9824a2ad815f" providerId="ADAL" clId="{066B0731-8B54-CF43-9BDD-D2EEB9663FC5}" dt="2024-01-27T12:06:33.337" v="2059"/>
          <ac:inkMkLst>
            <pc:docMk/>
            <pc:sldMk cId="2141783636" sldId="333"/>
            <ac:inkMk id="1463" creationId="{6A9A0E9A-7E59-5162-7C47-D5295FFC1942}"/>
          </ac:inkMkLst>
        </pc:inkChg>
        <pc:inkChg chg="add mod">
          <ac:chgData name="Kokchun Giang" userId="67e2125d-ec8c-4323-9653-9824a2ad815f" providerId="ADAL" clId="{066B0731-8B54-CF43-9BDD-D2EEB9663FC5}" dt="2024-01-27T12:06:33.337" v="2059"/>
          <ac:inkMkLst>
            <pc:docMk/>
            <pc:sldMk cId="2141783636" sldId="333"/>
            <ac:inkMk id="1464" creationId="{B045A509-35F8-911A-59E0-0199F1E58A61}"/>
          </ac:inkMkLst>
        </pc:inkChg>
        <pc:inkChg chg="add mod">
          <ac:chgData name="Kokchun Giang" userId="67e2125d-ec8c-4323-9653-9824a2ad815f" providerId="ADAL" clId="{066B0731-8B54-CF43-9BDD-D2EEB9663FC5}" dt="2024-01-27T12:06:33.337" v="2059"/>
          <ac:inkMkLst>
            <pc:docMk/>
            <pc:sldMk cId="2141783636" sldId="333"/>
            <ac:inkMk id="1465" creationId="{E7507BD8-B39E-571D-D806-C18263ECABC8}"/>
          </ac:inkMkLst>
        </pc:inkChg>
        <pc:inkChg chg="add mod">
          <ac:chgData name="Kokchun Giang" userId="67e2125d-ec8c-4323-9653-9824a2ad815f" providerId="ADAL" clId="{066B0731-8B54-CF43-9BDD-D2EEB9663FC5}" dt="2024-01-27T12:06:33.337" v="2059"/>
          <ac:inkMkLst>
            <pc:docMk/>
            <pc:sldMk cId="2141783636" sldId="333"/>
            <ac:inkMk id="1466" creationId="{4B26B0A2-D560-4B60-ED7A-49C325AF44DC}"/>
          </ac:inkMkLst>
        </pc:inkChg>
        <pc:inkChg chg="add mod">
          <ac:chgData name="Kokchun Giang" userId="67e2125d-ec8c-4323-9653-9824a2ad815f" providerId="ADAL" clId="{066B0731-8B54-CF43-9BDD-D2EEB9663FC5}" dt="2024-01-26T16:38:39.300" v="1911"/>
          <ac:inkMkLst>
            <pc:docMk/>
            <pc:sldMk cId="2141783636" sldId="333"/>
            <ac:inkMk id="1467" creationId="{070AB6B9-C1C6-157E-9289-2D458319F620}"/>
          </ac:inkMkLst>
        </pc:inkChg>
        <pc:inkChg chg="add mod">
          <ac:chgData name="Kokchun Giang" userId="67e2125d-ec8c-4323-9653-9824a2ad815f" providerId="ADAL" clId="{066B0731-8B54-CF43-9BDD-D2EEB9663FC5}" dt="2024-01-26T16:38:39.300" v="1911"/>
          <ac:inkMkLst>
            <pc:docMk/>
            <pc:sldMk cId="2141783636" sldId="333"/>
            <ac:inkMk id="1468" creationId="{ADC3659D-F41A-4FF9-50DD-8D4367064BEF}"/>
          </ac:inkMkLst>
        </pc:inkChg>
        <pc:inkChg chg="add mod">
          <ac:chgData name="Kokchun Giang" userId="67e2125d-ec8c-4323-9653-9824a2ad815f" providerId="ADAL" clId="{066B0731-8B54-CF43-9BDD-D2EEB9663FC5}" dt="2024-01-27T12:06:33.337" v="2059"/>
          <ac:inkMkLst>
            <pc:docMk/>
            <pc:sldMk cId="2141783636" sldId="333"/>
            <ac:inkMk id="1469" creationId="{14A3BDC7-96C7-1FF6-A9F9-651E5AE01225}"/>
          </ac:inkMkLst>
        </pc:inkChg>
        <pc:inkChg chg="add mod">
          <ac:chgData name="Kokchun Giang" userId="67e2125d-ec8c-4323-9653-9824a2ad815f" providerId="ADAL" clId="{066B0731-8B54-CF43-9BDD-D2EEB9663FC5}" dt="2024-01-27T12:06:33.337" v="2059"/>
          <ac:inkMkLst>
            <pc:docMk/>
            <pc:sldMk cId="2141783636" sldId="333"/>
            <ac:inkMk id="1470" creationId="{EF51664D-727A-857A-CD12-C73F3B28E751}"/>
          </ac:inkMkLst>
        </pc:inkChg>
        <pc:inkChg chg="add mod">
          <ac:chgData name="Kokchun Giang" userId="67e2125d-ec8c-4323-9653-9824a2ad815f" providerId="ADAL" clId="{066B0731-8B54-CF43-9BDD-D2EEB9663FC5}" dt="2024-01-27T12:06:33.337" v="2059"/>
          <ac:inkMkLst>
            <pc:docMk/>
            <pc:sldMk cId="2141783636" sldId="333"/>
            <ac:inkMk id="1471" creationId="{60F976F2-83CC-C6B7-2409-2F0B700B61DE}"/>
          </ac:inkMkLst>
        </pc:inkChg>
        <pc:inkChg chg="add mod">
          <ac:chgData name="Kokchun Giang" userId="67e2125d-ec8c-4323-9653-9824a2ad815f" providerId="ADAL" clId="{066B0731-8B54-CF43-9BDD-D2EEB9663FC5}" dt="2024-01-26T16:38:39.300" v="1911"/>
          <ac:inkMkLst>
            <pc:docMk/>
            <pc:sldMk cId="2141783636" sldId="333"/>
            <ac:inkMk id="1472" creationId="{F4135360-14FA-EAE5-3C81-C1EEDD24EFC5}"/>
          </ac:inkMkLst>
        </pc:inkChg>
        <pc:inkChg chg="add mod">
          <ac:chgData name="Kokchun Giang" userId="67e2125d-ec8c-4323-9653-9824a2ad815f" providerId="ADAL" clId="{066B0731-8B54-CF43-9BDD-D2EEB9663FC5}" dt="2024-01-27T12:06:33.337" v="2059"/>
          <ac:inkMkLst>
            <pc:docMk/>
            <pc:sldMk cId="2141783636" sldId="333"/>
            <ac:inkMk id="1473" creationId="{21FA0369-0904-360A-57D6-D2E6CA74B4AC}"/>
          </ac:inkMkLst>
        </pc:inkChg>
        <pc:inkChg chg="del">
          <ac:chgData name="Kokchun Giang" userId="67e2125d-ec8c-4323-9653-9824a2ad815f" providerId="ADAL" clId="{066B0731-8B54-CF43-9BDD-D2EEB9663FC5}" dt="2024-01-26T16:35:10.862" v="1757" actId="478"/>
          <ac:inkMkLst>
            <pc:docMk/>
            <pc:sldMk cId="2141783636" sldId="333"/>
            <ac:inkMk id="1473" creationId="{A3B6BAB3-BA11-FADE-3A38-480ADFD8EE4B}"/>
          </ac:inkMkLst>
        </pc:inkChg>
        <pc:inkChg chg="add mod">
          <ac:chgData name="Kokchun Giang" userId="67e2125d-ec8c-4323-9653-9824a2ad815f" providerId="ADAL" clId="{066B0731-8B54-CF43-9BDD-D2EEB9663FC5}" dt="2024-01-27T12:06:33.337" v="2059"/>
          <ac:inkMkLst>
            <pc:docMk/>
            <pc:sldMk cId="2141783636" sldId="333"/>
            <ac:inkMk id="1474" creationId="{132098A1-6043-F3DB-2B34-D0B6DA7C5784}"/>
          </ac:inkMkLst>
        </pc:inkChg>
        <pc:inkChg chg="del">
          <ac:chgData name="Kokchun Giang" userId="67e2125d-ec8c-4323-9653-9824a2ad815f" providerId="ADAL" clId="{066B0731-8B54-CF43-9BDD-D2EEB9663FC5}" dt="2024-01-26T16:35:10.862" v="1757" actId="478"/>
          <ac:inkMkLst>
            <pc:docMk/>
            <pc:sldMk cId="2141783636" sldId="333"/>
            <ac:inkMk id="1474" creationId="{C235BEAC-EC9E-B33D-3FD1-AB685007A5F9}"/>
          </ac:inkMkLst>
        </pc:inkChg>
        <pc:inkChg chg="add mod">
          <ac:chgData name="Kokchun Giang" userId="67e2125d-ec8c-4323-9653-9824a2ad815f" providerId="ADAL" clId="{066B0731-8B54-CF43-9BDD-D2EEB9663FC5}" dt="2024-01-27T12:06:33.337" v="2059"/>
          <ac:inkMkLst>
            <pc:docMk/>
            <pc:sldMk cId="2141783636" sldId="333"/>
            <ac:inkMk id="1475" creationId="{93885548-73EA-DECF-8661-F6BAAF9ECAF6}"/>
          </ac:inkMkLst>
        </pc:inkChg>
        <pc:inkChg chg="del">
          <ac:chgData name="Kokchun Giang" userId="67e2125d-ec8c-4323-9653-9824a2ad815f" providerId="ADAL" clId="{066B0731-8B54-CF43-9BDD-D2EEB9663FC5}" dt="2024-01-26T16:35:10.862" v="1757" actId="478"/>
          <ac:inkMkLst>
            <pc:docMk/>
            <pc:sldMk cId="2141783636" sldId="333"/>
            <ac:inkMk id="1475" creationId="{962ADD5B-CAF1-109C-7069-AAC80781472F}"/>
          </ac:inkMkLst>
        </pc:inkChg>
        <pc:inkChg chg="del">
          <ac:chgData name="Kokchun Giang" userId="67e2125d-ec8c-4323-9653-9824a2ad815f" providerId="ADAL" clId="{066B0731-8B54-CF43-9BDD-D2EEB9663FC5}" dt="2024-01-26T16:35:10.862" v="1757" actId="478"/>
          <ac:inkMkLst>
            <pc:docMk/>
            <pc:sldMk cId="2141783636" sldId="333"/>
            <ac:inkMk id="1476" creationId="{49515C8E-E444-A0D4-DB07-79ABA9F3F9BD}"/>
          </ac:inkMkLst>
        </pc:inkChg>
        <pc:inkChg chg="add mod">
          <ac:chgData name="Kokchun Giang" userId="67e2125d-ec8c-4323-9653-9824a2ad815f" providerId="ADAL" clId="{066B0731-8B54-CF43-9BDD-D2EEB9663FC5}" dt="2024-01-27T12:06:33.337" v="2059"/>
          <ac:inkMkLst>
            <pc:docMk/>
            <pc:sldMk cId="2141783636" sldId="333"/>
            <ac:inkMk id="1476" creationId="{EC899D03-DEF5-5634-E26E-A6FDF9F30B42}"/>
          </ac:inkMkLst>
        </pc:inkChg>
        <pc:inkChg chg="del">
          <ac:chgData name="Kokchun Giang" userId="67e2125d-ec8c-4323-9653-9824a2ad815f" providerId="ADAL" clId="{066B0731-8B54-CF43-9BDD-D2EEB9663FC5}" dt="2024-01-26T16:35:10.862" v="1757" actId="478"/>
          <ac:inkMkLst>
            <pc:docMk/>
            <pc:sldMk cId="2141783636" sldId="333"/>
            <ac:inkMk id="1477" creationId="{2834112F-4ACF-7E48-D558-078253AB754C}"/>
          </ac:inkMkLst>
        </pc:inkChg>
        <pc:inkChg chg="del">
          <ac:chgData name="Kokchun Giang" userId="67e2125d-ec8c-4323-9653-9824a2ad815f" providerId="ADAL" clId="{066B0731-8B54-CF43-9BDD-D2EEB9663FC5}" dt="2024-01-26T16:35:10.862" v="1757" actId="478"/>
          <ac:inkMkLst>
            <pc:docMk/>
            <pc:sldMk cId="2141783636" sldId="333"/>
            <ac:inkMk id="1478" creationId="{9AF5EB52-B2DB-B6F4-AF6A-73FCDE3B37FB}"/>
          </ac:inkMkLst>
        </pc:inkChg>
        <pc:inkChg chg="del">
          <ac:chgData name="Kokchun Giang" userId="67e2125d-ec8c-4323-9653-9824a2ad815f" providerId="ADAL" clId="{066B0731-8B54-CF43-9BDD-D2EEB9663FC5}" dt="2024-01-26T16:35:10.862" v="1757" actId="478"/>
          <ac:inkMkLst>
            <pc:docMk/>
            <pc:sldMk cId="2141783636" sldId="333"/>
            <ac:inkMk id="1479" creationId="{1E372DFB-7A69-2064-230F-0FED06BA96C9}"/>
          </ac:inkMkLst>
        </pc:inkChg>
        <pc:inkChg chg="add mod">
          <ac:chgData name="Kokchun Giang" userId="67e2125d-ec8c-4323-9653-9824a2ad815f" providerId="ADAL" clId="{066B0731-8B54-CF43-9BDD-D2EEB9663FC5}" dt="2024-01-27T12:06:36.770" v="2067"/>
          <ac:inkMkLst>
            <pc:docMk/>
            <pc:sldMk cId="2141783636" sldId="333"/>
            <ac:inkMk id="1480" creationId="{6E5D9574-EA0C-434B-6F20-36214D79E3FE}"/>
          </ac:inkMkLst>
        </pc:inkChg>
        <pc:inkChg chg="del">
          <ac:chgData name="Kokchun Giang" userId="67e2125d-ec8c-4323-9653-9824a2ad815f" providerId="ADAL" clId="{066B0731-8B54-CF43-9BDD-D2EEB9663FC5}" dt="2024-01-26T16:35:10.862" v="1757" actId="478"/>
          <ac:inkMkLst>
            <pc:docMk/>
            <pc:sldMk cId="2141783636" sldId="333"/>
            <ac:inkMk id="1480" creationId="{B0E98CB8-5718-7C8F-1E88-93FD027F4164}"/>
          </ac:inkMkLst>
        </pc:inkChg>
        <pc:inkChg chg="add mod">
          <ac:chgData name="Kokchun Giang" userId="67e2125d-ec8c-4323-9653-9824a2ad815f" providerId="ADAL" clId="{066B0731-8B54-CF43-9BDD-D2EEB9663FC5}" dt="2024-01-27T12:06:36.770" v="2067"/>
          <ac:inkMkLst>
            <pc:docMk/>
            <pc:sldMk cId="2141783636" sldId="333"/>
            <ac:inkMk id="1481" creationId="{10FF1F57-DA3D-59F1-4D13-359ABAF242D1}"/>
          </ac:inkMkLst>
        </pc:inkChg>
        <pc:inkChg chg="del">
          <ac:chgData name="Kokchun Giang" userId="67e2125d-ec8c-4323-9653-9824a2ad815f" providerId="ADAL" clId="{066B0731-8B54-CF43-9BDD-D2EEB9663FC5}" dt="2024-01-26T16:35:10.862" v="1757" actId="478"/>
          <ac:inkMkLst>
            <pc:docMk/>
            <pc:sldMk cId="2141783636" sldId="333"/>
            <ac:inkMk id="1481" creationId="{52627F34-3682-8DF8-F884-5EBAE37D774D}"/>
          </ac:inkMkLst>
        </pc:inkChg>
        <pc:inkChg chg="add mod">
          <ac:chgData name="Kokchun Giang" userId="67e2125d-ec8c-4323-9653-9824a2ad815f" providerId="ADAL" clId="{066B0731-8B54-CF43-9BDD-D2EEB9663FC5}" dt="2024-01-27T12:06:36.770" v="2067"/>
          <ac:inkMkLst>
            <pc:docMk/>
            <pc:sldMk cId="2141783636" sldId="333"/>
            <ac:inkMk id="1482" creationId="{71452A3C-4897-8C0C-5353-A027651A5286}"/>
          </ac:inkMkLst>
        </pc:inkChg>
        <pc:inkChg chg="del">
          <ac:chgData name="Kokchun Giang" userId="67e2125d-ec8c-4323-9653-9824a2ad815f" providerId="ADAL" clId="{066B0731-8B54-CF43-9BDD-D2EEB9663FC5}" dt="2024-01-26T16:35:10.862" v="1757" actId="478"/>
          <ac:inkMkLst>
            <pc:docMk/>
            <pc:sldMk cId="2141783636" sldId="333"/>
            <ac:inkMk id="1482" creationId="{C10CFF98-BD75-58B6-99E0-2F44214A9D40}"/>
          </ac:inkMkLst>
        </pc:inkChg>
        <pc:inkChg chg="add mod">
          <ac:chgData name="Kokchun Giang" userId="67e2125d-ec8c-4323-9653-9824a2ad815f" providerId="ADAL" clId="{066B0731-8B54-CF43-9BDD-D2EEB9663FC5}" dt="2024-01-27T12:06:36.770" v="2067"/>
          <ac:inkMkLst>
            <pc:docMk/>
            <pc:sldMk cId="2141783636" sldId="333"/>
            <ac:inkMk id="1483" creationId="{250DFE25-57BE-407C-9E72-3353A2CCFB33}"/>
          </ac:inkMkLst>
        </pc:inkChg>
        <pc:inkChg chg="add mod">
          <ac:chgData name="Kokchun Giang" userId="67e2125d-ec8c-4323-9653-9824a2ad815f" providerId="ADAL" clId="{066B0731-8B54-CF43-9BDD-D2EEB9663FC5}" dt="2024-01-26T16:38:39.300" v="1911"/>
          <ac:inkMkLst>
            <pc:docMk/>
            <pc:sldMk cId="2141783636" sldId="333"/>
            <ac:inkMk id="1484" creationId="{535D4815-B8ED-C82F-E7A6-018B6E671846}"/>
          </ac:inkMkLst>
        </pc:inkChg>
        <pc:inkChg chg="add mod">
          <ac:chgData name="Kokchun Giang" userId="67e2125d-ec8c-4323-9653-9824a2ad815f" providerId="ADAL" clId="{066B0731-8B54-CF43-9BDD-D2EEB9663FC5}" dt="2024-01-27T12:06:36.770" v="2067"/>
          <ac:inkMkLst>
            <pc:docMk/>
            <pc:sldMk cId="2141783636" sldId="333"/>
            <ac:inkMk id="1485" creationId="{61C6EA09-DAF4-AD78-55AF-65391172BFB0}"/>
          </ac:inkMkLst>
        </pc:inkChg>
        <pc:inkChg chg="add mod">
          <ac:chgData name="Kokchun Giang" userId="67e2125d-ec8c-4323-9653-9824a2ad815f" providerId="ADAL" clId="{066B0731-8B54-CF43-9BDD-D2EEB9663FC5}" dt="2024-01-27T12:06:36.770" v="2067"/>
          <ac:inkMkLst>
            <pc:docMk/>
            <pc:sldMk cId="2141783636" sldId="333"/>
            <ac:inkMk id="1486" creationId="{811B99CB-0FF4-90D4-CB74-78D33AE7312C}"/>
          </ac:inkMkLst>
        </pc:inkChg>
        <pc:inkChg chg="add mod">
          <ac:chgData name="Kokchun Giang" userId="67e2125d-ec8c-4323-9653-9824a2ad815f" providerId="ADAL" clId="{066B0731-8B54-CF43-9BDD-D2EEB9663FC5}" dt="2024-01-27T12:06:36.770" v="2067"/>
          <ac:inkMkLst>
            <pc:docMk/>
            <pc:sldMk cId="2141783636" sldId="333"/>
            <ac:inkMk id="1487" creationId="{84489C91-3F8B-2982-D8AA-C76D5B3AACF8}"/>
          </ac:inkMkLst>
        </pc:inkChg>
        <pc:inkChg chg="add mod">
          <ac:chgData name="Kokchun Giang" userId="67e2125d-ec8c-4323-9653-9824a2ad815f" providerId="ADAL" clId="{066B0731-8B54-CF43-9BDD-D2EEB9663FC5}" dt="2024-01-27T12:06:43.828" v="2079"/>
          <ac:inkMkLst>
            <pc:docMk/>
            <pc:sldMk cId="2141783636" sldId="333"/>
            <ac:inkMk id="1489" creationId="{45E65460-D3CB-AA65-B8DA-840A1A6FED2F}"/>
          </ac:inkMkLst>
        </pc:inkChg>
        <pc:inkChg chg="del">
          <ac:chgData name="Kokchun Giang" userId="67e2125d-ec8c-4323-9653-9824a2ad815f" providerId="ADAL" clId="{066B0731-8B54-CF43-9BDD-D2EEB9663FC5}" dt="2024-01-26T16:35:10.862" v="1757" actId="478"/>
          <ac:inkMkLst>
            <pc:docMk/>
            <pc:sldMk cId="2141783636" sldId="333"/>
            <ac:inkMk id="1489" creationId="{68AA4EEF-8BC0-35F1-BF8E-6F6F979950E4}"/>
          </ac:inkMkLst>
        </pc:inkChg>
        <pc:inkChg chg="add mod">
          <ac:chgData name="Kokchun Giang" userId="67e2125d-ec8c-4323-9653-9824a2ad815f" providerId="ADAL" clId="{066B0731-8B54-CF43-9BDD-D2EEB9663FC5}" dt="2024-01-27T12:06:43.828" v="2079"/>
          <ac:inkMkLst>
            <pc:docMk/>
            <pc:sldMk cId="2141783636" sldId="333"/>
            <ac:inkMk id="1491" creationId="{20B83438-4A7B-6B64-A2D9-4188F558F16E}"/>
          </ac:inkMkLst>
        </pc:inkChg>
        <pc:inkChg chg="add mod">
          <ac:chgData name="Kokchun Giang" userId="67e2125d-ec8c-4323-9653-9824a2ad815f" providerId="ADAL" clId="{066B0731-8B54-CF43-9BDD-D2EEB9663FC5}" dt="2024-01-27T12:06:43.828" v="2079"/>
          <ac:inkMkLst>
            <pc:docMk/>
            <pc:sldMk cId="2141783636" sldId="333"/>
            <ac:inkMk id="1492" creationId="{D327BC82-5110-1F19-0FF2-3E8DA4C4CF5F}"/>
          </ac:inkMkLst>
        </pc:inkChg>
        <pc:inkChg chg="add mod">
          <ac:chgData name="Kokchun Giang" userId="67e2125d-ec8c-4323-9653-9824a2ad815f" providerId="ADAL" clId="{066B0731-8B54-CF43-9BDD-D2EEB9663FC5}" dt="2024-01-27T12:06:43.828" v="2079"/>
          <ac:inkMkLst>
            <pc:docMk/>
            <pc:sldMk cId="2141783636" sldId="333"/>
            <ac:inkMk id="1493" creationId="{E59AC63F-3F72-62F9-11F4-61A358AABC14}"/>
          </ac:inkMkLst>
        </pc:inkChg>
        <pc:inkChg chg="add mod">
          <ac:chgData name="Kokchun Giang" userId="67e2125d-ec8c-4323-9653-9824a2ad815f" providerId="ADAL" clId="{066B0731-8B54-CF43-9BDD-D2EEB9663FC5}" dt="2024-01-27T12:06:43.828" v="2079"/>
          <ac:inkMkLst>
            <pc:docMk/>
            <pc:sldMk cId="2141783636" sldId="333"/>
            <ac:inkMk id="1494" creationId="{CA0E623F-3D70-70F8-CD78-61A7BECA8654}"/>
          </ac:inkMkLst>
        </pc:inkChg>
        <pc:inkChg chg="add mod">
          <ac:chgData name="Kokchun Giang" userId="67e2125d-ec8c-4323-9653-9824a2ad815f" providerId="ADAL" clId="{066B0731-8B54-CF43-9BDD-D2EEB9663FC5}" dt="2024-01-27T12:06:43.828" v="2079"/>
          <ac:inkMkLst>
            <pc:docMk/>
            <pc:sldMk cId="2141783636" sldId="333"/>
            <ac:inkMk id="1495" creationId="{497A96E9-2E3C-7A9C-32B6-8FC17CFB0450}"/>
          </ac:inkMkLst>
        </pc:inkChg>
        <pc:inkChg chg="add mod">
          <ac:chgData name="Kokchun Giang" userId="67e2125d-ec8c-4323-9653-9824a2ad815f" providerId="ADAL" clId="{066B0731-8B54-CF43-9BDD-D2EEB9663FC5}" dt="2024-01-27T12:06:43.828" v="2079"/>
          <ac:inkMkLst>
            <pc:docMk/>
            <pc:sldMk cId="2141783636" sldId="333"/>
            <ac:inkMk id="1496" creationId="{D94FFA92-5997-E166-BF97-0DFB11634F43}"/>
          </ac:inkMkLst>
        </pc:inkChg>
        <pc:inkChg chg="add mod">
          <ac:chgData name="Kokchun Giang" userId="67e2125d-ec8c-4323-9653-9824a2ad815f" providerId="ADAL" clId="{066B0731-8B54-CF43-9BDD-D2EEB9663FC5}" dt="2024-01-27T12:06:43.828" v="2079"/>
          <ac:inkMkLst>
            <pc:docMk/>
            <pc:sldMk cId="2141783636" sldId="333"/>
            <ac:inkMk id="1497" creationId="{C14C0967-8A93-1053-04A8-4FA3DE089D47}"/>
          </ac:inkMkLst>
        </pc:inkChg>
        <pc:inkChg chg="add mod">
          <ac:chgData name="Kokchun Giang" userId="67e2125d-ec8c-4323-9653-9824a2ad815f" providerId="ADAL" clId="{066B0731-8B54-CF43-9BDD-D2EEB9663FC5}" dt="2024-01-27T12:06:43.828" v="2079"/>
          <ac:inkMkLst>
            <pc:docMk/>
            <pc:sldMk cId="2141783636" sldId="333"/>
            <ac:inkMk id="1498" creationId="{6725A346-F719-E5D5-3DA0-C5438C146C68}"/>
          </ac:inkMkLst>
        </pc:inkChg>
        <pc:inkChg chg="add mod">
          <ac:chgData name="Kokchun Giang" userId="67e2125d-ec8c-4323-9653-9824a2ad815f" providerId="ADAL" clId="{066B0731-8B54-CF43-9BDD-D2EEB9663FC5}" dt="2024-01-27T12:06:43.828" v="2079"/>
          <ac:inkMkLst>
            <pc:docMk/>
            <pc:sldMk cId="2141783636" sldId="333"/>
            <ac:inkMk id="1499" creationId="{87EFD0B7-69FD-B3FA-5E17-7FE4F0B7C0D6}"/>
          </ac:inkMkLst>
        </pc:inkChg>
        <pc:inkChg chg="add mod">
          <ac:chgData name="Kokchun Giang" userId="67e2125d-ec8c-4323-9653-9824a2ad815f" providerId="ADAL" clId="{066B0731-8B54-CF43-9BDD-D2EEB9663FC5}" dt="2024-01-27T12:06:43.828" v="2079"/>
          <ac:inkMkLst>
            <pc:docMk/>
            <pc:sldMk cId="2141783636" sldId="333"/>
            <ac:inkMk id="1500" creationId="{A645C5A3-717E-ED11-FCF0-E01089189354}"/>
          </ac:inkMkLst>
        </pc:inkChg>
        <pc:inkChg chg="add mod">
          <ac:chgData name="Kokchun Giang" userId="67e2125d-ec8c-4323-9653-9824a2ad815f" providerId="ADAL" clId="{066B0731-8B54-CF43-9BDD-D2EEB9663FC5}" dt="2024-01-27T12:06:51.519" v="2084"/>
          <ac:inkMkLst>
            <pc:docMk/>
            <pc:sldMk cId="2141783636" sldId="333"/>
            <ac:inkMk id="1504" creationId="{9AF05DEF-4989-D75F-E7E9-6F16977B97AD}"/>
          </ac:inkMkLst>
        </pc:inkChg>
        <pc:inkChg chg="add mod">
          <ac:chgData name="Kokchun Giang" userId="67e2125d-ec8c-4323-9653-9824a2ad815f" providerId="ADAL" clId="{066B0731-8B54-CF43-9BDD-D2EEB9663FC5}" dt="2024-01-27T12:06:51.519" v="2084"/>
          <ac:inkMkLst>
            <pc:docMk/>
            <pc:sldMk cId="2141783636" sldId="333"/>
            <ac:inkMk id="1505" creationId="{52FE9BAB-636C-42DC-0271-57E700299FE1}"/>
          </ac:inkMkLst>
        </pc:inkChg>
        <pc:inkChg chg="add mod">
          <ac:chgData name="Kokchun Giang" userId="67e2125d-ec8c-4323-9653-9824a2ad815f" providerId="ADAL" clId="{066B0731-8B54-CF43-9BDD-D2EEB9663FC5}" dt="2024-01-27T12:06:51.519" v="2084"/>
          <ac:inkMkLst>
            <pc:docMk/>
            <pc:sldMk cId="2141783636" sldId="333"/>
            <ac:inkMk id="1506" creationId="{61FAEF87-5DE6-C574-4B5D-E7269977ABA0}"/>
          </ac:inkMkLst>
        </pc:inkChg>
        <pc:inkChg chg="add mod">
          <ac:chgData name="Kokchun Giang" userId="67e2125d-ec8c-4323-9653-9824a2ad815f" providerId="ADAL" clId="{066B0731-8B54-CF43-9BDD-D2EEB9663FC5}" dt="2024-01-27T12:46:41.602" v="3075" actId="164"/>
          <ac:inkMkLst>
            <pc:docMk/>
            <pc:sldMk cId="2141783636" sldId="333"/>
            <ac:inkMk id="1507" creationId="{439D2D02-073E-38E7-9360-EA377192FDD8}"/>
          </ac:inkMkLst>
        </pc:inkChg>
        <pc:inkChg chg="add mod">
          <ac:chgData name="Kokchun Giang" userId="67e2125d-ec8c-4323-9653-9824a2ad815f" providerId="ADAL" clId="{066B0731-8B54-CF43-9BDD-D2EEB9663FC5}" dt="2024-01-27T12:06:57.920" v="2096"/>
          <ac:inkMkLst>
            <pc:docMk/>
            <pc:sldMk cId="2141783636" sldId="333"/>
            <ac:inkMk id="1509" creationId="{EC4BE9FD-C8C7-96C7-F15D-D9EC22A11BAF}"/>
          </ac:inkMkLst>
        </pc:inkChg>
        <pc:inkChg chg="add mod">
          <ac:chgData name="Kokchun Giang" userId="67e2125d-ec8c-4323-9653-9824a2ad815f" providerId="ADAL" clId="{066B0731-8B54-CF43-9BDD-D2EEB9663FC5}" dt="2024-01-27T12:06:57.920" v="2096"/>
          <ac:inkMkLst>
            <pc:docMk/>
            <pc:sldMk cId="2141783636" sldId="333"/>
            <ac:inkMk id="1510" creationId="{DFA7BD3F-0B6F-143F-E370-D63F9E8E374B}"/>
          </ac:inkMkLst>
        </pc:inkChg>
        <pc:inkChg chg="add mod">
          <ac:chgData name="Kokchun Giang" userId="67e2125d-ec8c-4323-9653-9824a2ad815f" providerId="ADAL" clId="{066B0731-8B54-CF43-9BDD-D2EEB9663FC5}" dt="2024-01-27T12:06:57.920" v="2096"/>
          <ac:inkMkLst>
            <pc:docMk/>
            <pc:sldMk cId="2141783636" sldId="333"/>
            <ac:inkMk id="1511" creationId="{42A3DA5E-DFF7-7371-5983-876CB49440EC}"/>
          </ac:inkMkLst>
        </pc:inkChg>
        <pc:inkChg chg="add mod">
          <ac:chgData name="Kokchun Giang" userId="67e2125d-ec8c-4323-9653-9824a2ad815f" providerId="ADAL" clId="{066B0731-8B54-CF43-9BDD-D2EEB9663FC5}" dt="2024-01-27T12:46:41.602" v="3075" actId="164"/>
          <ac:inkMkLst>
            <pc:docMk/>
            <pc:sldMk cId="2141783636" sldId="333"/>
            <ac:inkMk id="1512" creationId="{94A08583-57C2-FA76-8F5F-EB0DC236EC93}"/>
          </ac:inkMkLst>
        </pc:inkChg>
        <pc:inkChg chg="add mod">
          <ac:chgData name="Kokchun Giang" userId="67e2125d-ec8c-4323-9653-9824a2ad815f" providerId="ADAL" clId="{066B0731-8B54-CF43-9BDD-D2EEB9663FC5}" dt="2024-01-27T12:06:57.920" v="2096"/>
          <ac:inkMkLst>
            <pc:docMk/>
            <pc:sldMk cId="2141783636" sldId="333"/>
            <ac:inkMk id="1513" creationId="{22D3E8C5-48D7-847E-1CC6-FE9F35AE74A0}"/>
          </ac:inkMkLst>
        </pc:inkChg>
        <pc:inkChg chg="add mod">
          <ac:chgData name="Kokchun Giang" userId="67e2125d-ec8c-4323-9653-9824a2ad815f" providerId="ADAL" clId="{066B0731-8B54-CF43-9BDD-D2EEB9663FC5}" dt="2024-01-27T12:06:57.920" v="2096"/>
          <ac:inkMkLst>
            <pc:docMk/>
            <pc:sldMk cId="2141783636" sldId="333"/>
            <ac:inkMk id="1514" creationId="{2687D745-A5FD-A47F-6B41-253F111A525D}"/>
          </ac:inkMkLst>
        </pc:inkChg>
        <pc:inkChg chg="add mod">
          <ac:chgData name="Kokchun Giang" userId="67e2125d-ec8c-4323-9653-9824a2ad815f" providerId="ADAL" clId="{066B0731-8B54-CF43-9BDD-D2EEB9663FC5}" dt="2024-01-27T12:06:57.920" v="2096"/>
          <ac:inkMkLst>
            <pc:docMk/>
            <pc:sldMk cId="2141783636" sldId="333"/>
            <ac:inkMk id="1515" creationId="{56879435-5318-E006-6600-BAE2F5A7B519}"/>
          </ac:inkMkLst>
        </pc:inkChg>
        <pc:inkChg chg="add mod">
          <ac:chgData name="Kokchun Giang" userId="67e2125d-ec8c-4323-9653-9824a2ad815f" providerId="ADAL" clId="{066B0731-8B54-CF43-9BDD-D2EEB9663FC5}" dt="2024-01-27T12:06:57.920" v="2096"/>
          <ac:inkMkLst>
            <pc:docMk/>
            <pc:sldMk cId="2141783636" sldId="333"/>
            <ac:inkMk id="1516" creationId="{7B68D18C-B4FC-31CA-41C7-2361D2E65618}"/>
          </ac:inkMkLst>
        </pc:inkChg>
        <pc:inkChg chg="add mod">
          <ac:chgData name="Kokchun Giang" userId="67e2125d-ec8c-4323-9653-9824a2ad815f" providerId="ADAL" clId="{066B0731-8B54-CF43-9BDD-D2EEB9663FC5}" dt="2024-01-27T12:06:57.920" v="2096"/>
          <ac:inkMkLst>
            <pc:docMk/>
            <pc:sldMk cId="2141783636" sldId="333"/>
            <ac:inkMk id="1517" creationId="{4C208AF9-E717-2DA1-CC02-ED07298C62AF}"/>
          </ac:inkMkLst>
        </pc:inkChg>
        <pc:inkChg chg="add mod">
          <ac:chgData name="Kokchun Giang" userId="67e2125d-ec8c-4323-9653-9824a2ad815f" providerId="ADAL" clId="{066B0731-8B54-CF43-9BDD-D2EEB9663FC5}" dt="2024-01-27T12:06:57.920" v="2096"/>
          <ac:inkMkLst>
            <pc:docMk/>
            <pc:sldMk cId="2141783636" sldId="333"/>
            <ac:inkMk id="1518" creationId="{EF6B2078-D7A7-B472-5E59-2D209EF86975}"/>
          </ac:inkMkLst>
        </pc:inkChg>
        <pc:inkChg chg="add mod">
          <ac:chgData name="Kokchun Giang" userId="67e2125d-ec8c-4323-9653-9824a2ad815f" providerId="ADAL" clId="{066B0731-8B54-CF43-9BDD-D2EEB9663FC5}" dt="2024-01-27T12:06:57.920" v="2096"/>
          <ac:inkMkLst>
            <pc:docMk/>
            <pc:sldMk cId="2141783636" sldId="333"/>
            <ac:inkMk id="1519" creationId="{F65F1BF9-D197-E495-AF28-708A7CA6105E}"/>
          </ac:inkMkLst>
        </pc:inkChg>
        <pc:inkChg chg="add mod">
          <ac:chgData name="Kokchun Giang" userId="67e2125d-ec8c-4323-9653-9824a2ad815f" providerId="ADAL" clId="{066B0731-8B54-CF43-9BDD-D2EEB9663FC5}" dt="2024-01-27T12:07:13.396" v="2102"/>
          <ac:inkMkLst>
            <pc:docMk/>
            <pc:sldMk cId="2141783636" sldId="333"/>
            <ac:inkMk id="1522" creationId="{AB347F65-2249-D0A6-B72F-EAFEB7BBC13E}"/>
          </ac:inkMkLst>
        </pc:inkChg>
        <pc:inkChg chg="add del mod">
          <ac:chgData name="Kokchun Giang" userId="67e2125d-ec8c-4323-9653-9824a2ad815f" providerId="ADAL" clId="{066B0731-8B54-CF43-9BDD-D2EEB9663FC5}" dt="2024-01-27T12:07:13.875" v="2103" actId="9405"/>
          <ac:inkMkLst>
            <pc:docMk/>
            <pc:sldMk cId="2141783636" sldId="333"/>
            <ac:inkMk id="1523" creationId="{3C20E123-5434-6AAA-291C-FE25803AD32A}"/>
          </ac:inkMkLst>
        </pc:inkChg>
        <pc:inkChg chg="add del mod">
          <ac:chgData name="Kokchun Giang" userId="67e2125d-ec8c-4323-9653-9824a2ad815f" providerId="ADAL" clId="{066B0731-8B54-CF43-9BDD-D2EEB9663FC5}" dt="2024-01-27T12:07:13.396" v="2102"/>
          <ac:inkMkLst>
            <pc:docMk/>
            <pc:sldMk cId="2141783636" sldId="333"/>
            <ac:inkMk id="1524" creationId="{339C61EA-D863-789B-7A2C-B5FB7497E00E}"/>
          </ac:inkMkLst>
        </pc:inkChg>
        <pc:inkChg chg="add del mod">
          <ac:chgData name="Kokchun Giang" userId="67e2125d-ec8c-4323-9653-9824a2ad815f" providerId="ADAL" clId="{066B0731-8B54-CF43-9BDD-D2EEB9663FC5}" dt="2024-01-27T12:07:58.917" v="2168"/>
          <ac:inkMkLst>
            <pc:docMk/>
            <pc:sldMk cId="2141783636" sldId="333"/>
            <ac:inkMk id="1526" creationId="{F0051A68-8EA6-9EA6-FD6C-FCBC5EB91FB5}"/>
          </ac:inkMkLst>
        </pc:inkChg>
        <pc:inkChg chg="add del mod">
          <ac:chgData name="Kokchun Giang" userId="67e2125d-ec8c-4323-9653-9824a2ad815f" providerId="ADAL" clId="{066B0731-8B54-CF43-9BDD-D2EEB9663FC5}" dt="2024-01-27T12:07:58.914" v="2163"/>
          <ac:inkMkLst>
            <pc:docMk/>
            <pc:sldMk cId="2141783636" sldId="333"/>
            <ac:inkMk id="1527" creationId="{58609D4F-10BC-0FE1-F7B6-7901564D86F4}"/>
          </ac:inkMkLst>
        </pc:inkChg>
        <pc:inkChg chg="add del mod">
          <ac:chgData name="Kokchun Giang" userId="67e2125d-ec8c-4323-9653-9824a2ad815f" providerId="ADAL" clId="{066B0731-8B54-CF43-9BDD-D2EEB9663FC5}" dt="2024-01-27T12:07:58.911" v="2161"/>
          <ac:inkMkLst>
            <pc:docMk/>
            <pc:sldMk cId="2141783636" sldId="333"/>
            <ac:inkMk id="1528" creationId="{F8615E10-CC48-7E3F-2A53-3B9F09F5F49A}"/>
          </ac:inkMkLst>
        </pc:inkChg>
        <pc:inkChg chg="add del mod">
          <ac:chgData name="Kokchun Giang" userId="67e2125d-ec8c-4323-9653-9824a2ad815f" providerId="ADAL" clId="{066B0731-8B54-CF43-9BDD-D2EEB9663FC5}" dt="2024-01-27T12:07:58.925" v="2178"/>
          <ac:inkMkLst>
            <pc:docMk/>
            <pc:sldMk cId="2141783636" sldId="333"/>
            <ac:inkMk id="1529" creationId="{29AF12CD-EF23-D10D-F6DF-3D056C9BB695}"/>
          </ac:inkMkLst>
        </pc:inkChg>
        <pc:inkChg chg="add del mod">
          <ac:chgData name="Kokchun Giang" userId="67e2125d-ec8c-4323-9653-9824a2ad815f" providerId="ADAL" clId="{066B0731-8B54-CF43-9BDD-D2EEB9663FC5}" dt="2024-01-27T12:07:58.908" v="2154"/>
          <ac:inkMkLst>
            <pc:docMk/>
            <pc:sldMk cId="2141783636" sldId="333"/>
            <ac:inkMk id="1530" creationId="{6AA48876-CA41-1021-1CE6-BACB1BF3833A}"/>
          </ac:inkMkLst>
        </pc:inkChg>
        <pc:inkChg chg="add del mod">
          <ac:chgData name="Kokchun Giang" userId="67e2125d-ec8c-4323-9653-9824a2ad815f" providerId="ADAL" clId="{066B0731-8B54-CF43-9BDD-D2EEB9663FC5}" dt="2024-01-27T12:07:58.923" v="2175"/>
          <ac:inkMkLst>
            <pc:docMk/>
            <pc:sldMk cId="2141783636" sldId="333"/>
            <ac:inkMk id="1531" creationId="{69B9BE2D-6009-F236-A0E4-4871A75C665B}"/>
          </ac:inkMkLst>
        </pc:inkChg>
        <pc:inkChg chg="add del mod">
          <ac:chgData name="Kokchun Giang" userId="67e2125d-ec8c-4323-9653-9824a2ad815f" providerId="ADAL" clId="{066B0731-8B54-CF43-9BDD-D2EEB9663FC5}" dt="2024-01-27T12:07:58.922" v="2174"/>
          <ac:inkMkLst>
            <pc:docMk/>
            <pc:sldMk cId="2141783636" sldId="333"/>
            <ac:inkMk id="1532" creationId="{81F2B563-D0B4-FAA8-2695-A1CD970E1906}"/>
          </ac:inkMkLst>
        </pc:inkChg>
        <pc:inkChg chg="add del mod">
          <ac:chgData name="Kokchun Giang" userId="67e2125d-ec8c-4323-9653-9824a2ad815f" providerId="ADAL" clId="{066B0731-8B54-CF43-9BDD-D2EEB9663FC5}" dt="2024-01-27T12:07:58.916" v="2166"/>
          <ac:inkMkLst>
            <pc:docMk/>
            <pc:sldMk cId="2141783636" sldId="333"/>
            <ac:inkMk id="1533" creationId="{2E26D195-3B89-2893-9019-08DC29553556}"/>
          </ac:inkMkLst>
        </pc:inkChg>
        <pc:inkChg chg="add del mod">
          <ac:chgData name="Kokchun Giang" userId="67e2125d-ec8c-4323-9653-9824a2ad815f" providerId="ADAL" clId="{066B0731-8B54-CF43-9BDD-D2EEB9663FC5}" dt="2024-01-27T12:07:58.908" v="2155"/>
          <ac:inkMkLst>
            <pc:docMk/>
            <pc:sldMk cId="2141783636" sldId="333"/>
            <ac:inkMk id="1534" creationId="{2C37724D-2305-A847-C84A-5EB7F7A5EB64}"/>
          </ac:inkMkLst>
        </pc:inkChg>
        <pc:inkChg chg="add del mod">
          <ac:chgData name="Kokchun Giang" userId="67e2125d-ec8c-4323-9653-9824a2ad815f" providerId="ADAL" clId="{066B0731-8B54-CF43-9BDD-D2EEB9663FC5}" dt="2024-01-27T12:07:58.921" v="2172"/>
          <ac:inkMkLst>
            <pc:docMk/>
            <pc:sldMk cId="2141783636" sldId="333"/>
            <ac:inkMk id="1535" creationId="{3BFFF954-2FCD-A7B4-63E4-472140C387C3}"/>
          </ac:inkMkLst>
        </pc:inkChg>
        <pc:inkChg chg="add mod">
          <ac:chgData name="Kokchun Giang" userId="67e2125d-ec8c-4323-9653-9824a2ad815f" providerId="ADAL" clId="{066B0731-8B54-CF43-9BDD-D2EEB9663FC5}" dt="2024-01-27T12:08:29.306" v="2214"/>
          <ac:inkMkLst>
            <pc:docMk/>
            <pc:sldMk cId="2141783636" sldId="333"/>
            <ac:inkMk id="1536" creationId="{55F446B9-6BBE-60D1-A130-EA4A2E25CE68}"/>
          </ac:inkMkLst>
        </pc:inkChg>
        <pc:inkChg chg="add mod">
          <ac:chgData name="Kokchun Giang" userId="67e2125d-ec8c-4323-9653-9824a2ad815f" providerId="ADAL" clId="{066B0731-8B54-CF43-9BDD-D2EEB9663FC5}" dt="2024-01-27T12:08:29.306" v="2214"/>
          <ac:inkMkLst>
            <pc:docMk/>
            <pc:sldMk cId="2141783636" sldId="333"/>
            <ac:inkMk id="1537" creationId="{F63DB8E4-F7E6-055B-159C-88E93A85366F}"/>
          </ac:inkMkLst>
        </pc:inkChg>
        <pc:inkChg chg="add mod">
          <ac:chgData name="Kokchun Giang" userId="67e2125d-ec8c-4323-9653-9824a2ad815f" providerId="ADAL" clId="{066B0731-8B54-CF43-9BDD-D2EEB9663FC5}" dt="2024-01-27T12:08:35.617" v="2222"/>
          <ac:inkMkLst>
            <pc:docMk/>
            <pc:sldMk cId="2141783636" sldId="333"/>
            <ac:inkMk id="1540" creationId="{D82DA229-39EC-091E-DEF4-151F7F3EE3A1}"/>
          </ac:inkMkLst>
        </pc:inkChg>
        <pc:inkChg chg="add mod">
          <ac:chgData name="Kokchun Giang" userId="67e2125d-ec8c-4323-9653-9824a2ad815f" providerId="ADAL" clId="{066B0731-8B54-CF43-9BDD-D2EEB9663FC5}" dt="2024-01-27T12:08:35.617" v="2222"/>
          <ac:inkMkLst>
            <pc:docMk/>
            <pc:sldMk cId="2141783636" sldId="333"/>
            <ac:inkMk id="1541" creationId="{B65C2696-94B8-3ADB-B36D-CD40F2078EF3}"/>
          </ac:inkMkLst>
        </pc:inkChg>
        <pc:inkChg chg="add mod">
          <ac:chgData name="Kokchun Giang" userId="67e2125d-ec8c-4323-9653-9824a2ad815f" providerId="ADAL" clId="{066B0731-8B54-CF43-9BDD-D2EEB9663FC5}" dt="2024-01-27T12:08:35.617" v="2222"/>
          <ac:inkMkLst>
            <pc:docMk/>
            <pc:sldMk cId="2141783636" sldId="333"/>
            <ac:inkMk id="1542" creationId="{D8203837-D560-D50B-7EB8-F758FB877674}"/>
          </ac:inkMkLst>
        </pc:inkChg>
        <pc:inkChg chg="add mod">
          <ac:chgData name="Kokchun Giang" userId="67e2125d-ec8c-4323-9653-9824a2ad815f" providerId="ADAL" clId="{066B0731-8B54-CF43-9BDD-D2EEB9663FC5}" dt="2024-01-27T12:08:35.617" v="2222"/>
          <ac:inkMkLst>
            <pc:docMk/>
            <pc:sldMk cId="2141783636" sldId="333"/>
            <ac:inkMk id="1543" creationId="{9BE72796-A48A-0EB8-BEEA-8CEF39BDE744}"/>
          </ac:inkMkLst>
        </pc:inkChg>
        <pc:inkChg chg="add mod">
          <ac:chgData name="Kokchun Giang" userId="67e2125d-ec8c-4323-9653-9824a2ad815f" providerId="ADAL" clId="{066B0731-8B54-CF43-9BDD-D2EEB9663FC5}" dt="2024-01-27T12:08:35.617" v="2222"/>
          <ac:inkMkLst>
            <pc:docMk/>
            <pc:sldMk cId="2141783636" sldId="333"/>
            <ac:inkMk id="1544" creationId="{FF85F203-6329-E67C-B2AF-E59CEB21072B}"/>
          </ac:inkMkLst>
        </pc:inkChg>
        <pc:inkChg chg="add mod">
          <ac:chgData name="Kokchun Giang" userId="67e2125d-ec8c-4323-9653-9824a2ad815f" providerId="ADAL" clId="{066B0731-8B54-CF43-9BDD-D2EEB9663FC5}" dt="2024-01-27T12:08:35.617" v="2222"/>
          <ac:inkMkLst>
            <pc:docMk/>
            <pc:sldMk cId="2141783636" sldId="333"/>
            <ac:inkMk id="1545" creationId="{E166E96F-DD5F-62B0-BB53-CB322B076332}"/>
          </ac:inkMkLst>
        </pc:inkChg>
        <pc:inkChg chg="add mod">
          <ac:chgData name="Kokchun Giang" userId="67e2125d-ec8c-4323-9653-9824a2ad815f" providerId="ADAL" clId="{066B0731-8B54-CF43-9BDD-D2EEB9663FC5}" dt="2024-01-27T12:08:35.617" v="2222"/>
          <ac:inkMkLst>
            <pc:docMk/>
            <pc:sldMk cId="2141783636" sldId="333"/>
            <ac:inkMk id="1546" creationId="{86BD15E2-305A-8F1E-FCD1-58B956051517}"/>
          </ac:inkMkLst>
        </pc:inkChg>
        <pc:inkChg chg="add mod">
          <ac:chgData name="Kokchun Giang" userId="67e2125d-ec8c-4323-9653-9824a2ad815f" providerId="ADAL" clId="{066B0731-8B54-CF43-9BDD-D2EEB9663FC5}" dt="2024-01-27T12:46:44.530" v="3076" actId="164"/>
          <ac:inkMkLst>
            <pc:docMk/>
            <pc:sldMk cId="2141783636" sldId="333"/>
            <ac:inkMk id="1549" creationId="{2948893D-28DD-CD34-0E0B-B06EFA49D388}"/>
          </ac:inkMkLst>
        </pc:inkChg>
        <pc:inkChg chg="add mod">
          <ac:chgData name="Kokchun Giang" userId="67e2125d-ec8c-4323-9653-9824a2ad815f" providerId="ADAL" clId="{066B0731-8B54-CF43-9BDD-D2EEB9663FC5}" dt="2024-01-27T12:46:44.530" v="3076" actId="164"/>
          <ac:inkMkLst>
            <pc:docMk/>
            <pc:sldMk cId="2141783636" sldId="333"/>
            <ac:inkMk id="1550" creationId="{0CC16E38-802F-FB26-AED2-CDB8D6B9EEE8}"/>
          </ac:inkMkLst>
        </pc:inkChg>
        <pc:inkChg chg="add mod">
          <ac:chgData name="Kokchun Giang" userId="67e2125d-ec8c-4323-9653-9824a2ad815f" providerId="ADAL" clId="{066B0731-8B54-CF43-9BDD-D2EEB9663FC5}" dt="2024-01-27T12:46:44.530" v="3076" actId="164"/>
          <ac:inkMkLst>
            <pc:docMk/>
            <pc:sldMk cId="2141783636" sldId="333"/>
            <ac:inkMk id="1551" creationId="{11CE5875-018F-C9E5-AF4C-0A49A449C78F}"/>
          </ac:inkMkLst>
        </pc:inkChg>
        <pc:inkChg chg="add mod">
          <ac:chgData name="Kokchun Giang" userId="67e2125d-ec8c-4323-9653-9824a2ad815f" providerId="ADAL" clId="{066B0731-8B54-CF43-9BDD-D2EEB9663FC5}" dt="2024-01-27T12:46:44.530" v="3076" actId="164"/>
          <ac:inkMkLst>
            <pc:docMk/>
            <pc:sldMk cId="2141783636" sldId="333"/>
            <ac:inkMk id="1552" creationId="{E09ADC36-566B-31A7-854E-CE45F2379D38}"/>
          </ac:inkMkLst>
        </pc:inkChg>
        <pc:inkChg chg="add mod">
          <ac:chgData name="Kokchun Giang" userId="67e2125d-ec8c-4323-9653-9824a2ad815f" providerId="ADAL" clId="{066B0731-8B54-CF43-9BDD-D2EEB9663FC5}" dt="2024-01-27T12:46:44.530" v="3076" actId="164"/>
          <ac:inkMkLst>
            <pc:docMk/>
            <pc:sldMk cId="2141783636" sldId="333"/>
            <ac:inkMk id="1553" creationId="{E7494994-54A1-6C03-0AAE-4CBF8C253BFD}"/>
          </ac:inkMkLst>
        </pc:inkChg>
        <pc:inkChg chg="add del mod">
          <ac:chgData name="Kokchun Giang" userId="67e2125d-ec8c-4323-9653-9824a2ad815f" providerId="ADAL" clId="{066B0731-8B54-CF43-9BDD-D2EEB9663FC5}" dt="2024-01-27T12:08:41.233" v="2237" actId="9405"/>
          <ac:inkMkLst>
            <pc:docMk/>
            <pc:sldMk cId="2141783636" sldId="333"/>
            <ac:inkMk id="1554" creationId="{0BD89863-5237-C294-DF56-EDABE65601E3}"/>
          </ac:inkMkLst>
        </pc:inkChg>
        <pc:inkChg chg="add del mod">
          <ac:chgData name="Kokchun Giang" userId="67e2125d-ec8c-4323-9653-9824a2ad815f" providerId="ADAL" clId="{066B0731-8B54-CF43-9BDD-D2EEB9663FC5}" dt="2024-01-27T12:08:40.672" v="2236" actId="9405"/>
          <ac:inkMkLst>
            <pc:docMk/>
            <pc:sldMk cId="2141783636" sldId="333"/>
            <ac:inkMk id="1555" creationId="{D97F7DF5-E1EA-67CF-5C0F-619F11F31F5E}"/>
          </ac:inkMkLst>
        </pc:inkChg>
        <pc:inkChg chg="add del mod">
          <ac:chgData name="Kokchun Giang" userId="67e2125d-ec8c-4323-9653-9824a2ad815f" providerId="ADAL" clId="{066B0731-8B54-CF43-9BDD-D2EEB9663FC5}" dt="2024-01-27T12:08:40.308" v="2235"/>
          <ac:inkMkLst>
            <pc:docMk/>
            <pc:sldMk cId="2141783636" sldId="333"/>
            <ac:inkMk id="1556" creationId="{68D44BC4-BA95-870B-CBEC-7C29215D62F2}"/>
          </ac:inkMkLst>
        </pc:inkChg>
        <pc:inkChg chg="add del">
          <ac:chgData name="Kokchun Giang" userId="67e2125d-ec8c-4323-9653-9824a2ad815f" providerId="ADAL" clId="{066B0731-8B54-CF43-9BDD-D2EEB9663FC5}" dt="2024-01-27T12:08:39.979" v="2232" actId="9405"/>
          <ac:inkMkLst>
            <pc:docMk/>
            <pc:sldMk cId="2141783636" sldId="333"/>
            <ac:inkMk id="1557" creationId="{D6AF0C40-3EB5-4756-D016-CF43A819FE66}"/>
          </ac:inkMkLst>
        </pc:inkChg>
        <pc:inkChg chg="add mod">
          <ac:chgData name="Kokchun Giang" userId="67e2125d-ec8c-4323-9653-9824a2ad815f" providerId="ADAL" clId="{066B0731-8B54-CF43-9BDD-D2EEB9663FC5}" dt="2024-01-27T12:08:48.933" v="2256"/>
          <ac:inkMkLst>
            <pc:docMk/>
            <pc:sldMk cId="2141783636" sldId="333"/>
            <ac:inkMk id="1560" creationId="{67A520EB-817A-0B4B-E481-473FE938A108}"/>
          </ac:inkMkLst>
        </pc:inkChg>
        <pc:inkChg chg="add mod">
          <ac:chgData name="Kokchun Giang" userId="67e2125d-ec8c-4323-9653-9824a2ad815f" providerId="ADAL" clId="{066B0731-8B54-CF43-9BDD-D2EEB9663FC5}" dt="2024-01-27T12:08:48.933" v="2256"/>
          <ac:inkMkLst>
            <pc:docMk/>
            <pc:sldMk cId="2141783636" sldId="333"/>
            <ac:inkMk id="1561" creationId="{6EF631D5-8E45-5874-992F-404F82A1EBBD}"/>
          </ac:inkMkLst>
        </pc:inkChg>
        <pc:inkChg chg="add mod">
          <ac:chgData name="Kokchun Giang" userId="67e2125d-ec8c-4323-9653-9824a2ad815f" providerId="ADAL" clId="{066B0731-8B54-CF43-9BDD-D2EEB9663FC5}" dt="2024-01-27T12:08:48.933" v="2256"/>
          <ac:inkMkLst>
            <pc:docMk/>
            <pc:sldMk cId="2141783636" sldId="333"/>
            <ac:inkMk id="1562" creationId="{B87B7E44-3CFC-FC22-73D0-8B7B0B61F588}"/>
          </ac:inkMkLst>
        </pc:inkChg>
        <pc:inkChg chg="add mod">
          <ac:chgData name="Kokchun Giang" userId="67e2125d-ec8c-4323-9653-9824a2ad815f" providerId="ADAL" clId="{066B0731-8B54-CF43-9BDD-D2EEB9663FC5}" dt="2024-01-27T12:08:48.933" v="2256"/>
          <ac:inkMkLst>
            <pc:docMk/>
            <pc:sldMk cId="2141783636" sldId="333"/>
            <ac:inkMk id="1563" creationId="{84F9996A-66C4-DC0F-23BC-1AEDE10CFE55}"/>
          </ac:inkMkLst>
        </pc:inkChg>
        <pc:inkChg chg="add mod">
          <ac:chgData name="Kokchun Giang" userId="67e2125d-ec8c-4323-9653-9824a2ad815f" providerId="ADAL" clId="{066B0731-8B54-CF43-9BDD-D2EEB9663FC5}" dt="2024-01-27T12:08:48.933" v="2256"/>
          <ac:inkMkLst>
            <pc:docMk/>
            <pc:sldMk cId="2141783636" sldId="333"/>
            <ac:inkMk id="1564" creationId="{61F7B798-2339-D190-C3E2-76F7992DCAF7}"/>
          </ac:inkMkLst>
        </pc:inkChg>
        <pc:inkChg chg="add mod">
          <ac:chgData name="Kokchun Giang" userId="67e2125d-ec8c-4323-9653-9824a2ad815f" providerId="ADAL" clId="{066B0731-8B54-CF43-9BDD-D2EEB9663FC5}" dt="2024-01-27T12:08:48.933" v="2256"/>
          <ac:inkMkLst>
            <pc:docMk/>
            <pc:sldMk cId="2141783636" sldId="333"/>
            <ac:inkMk id="1565" creationId="{9902821A-8E4B-F8D6-450C-2E339984B2B7}"/>
          </ac:inkMkLst>
        </pc:inkChg>
        <pc:inkChg chg="add mod">
          <ac:chgData name="Kokchun Giang" userId="67e2125d-ec8c-4323-9653-9824a2ad815f" providerId="ADAL" clId="{066B0731-8B54-CF43-9BDD-D2EEB9663FC5}" dt="2024-01-27T12:08:48.933" v="2256"/>
          <ac:inkMkLst>
            <pc:docMk/>
            <pc:sldMk cId="2141783636" sldId="333"/>
            <ac:inkMk id="1566" creationId="{5890ADDF-8EF7-9D18-8504-03E657F05C0C}"/>
          </ac:inkMkLst>
        </pc:inkChg>
        <pc:inkChg chg="add mod">
          <ac:chgData name="Kokchun Giang" userId="67e2125d-ec8c-4323-9653-9824a2ad815f" providerId="ADAL" clId="{066B0731-8B54-CF43-9BDD-D2EEB9663FC5}" dt="2024-01-27T12:08:48.933" v="2256"/>
          <ac:inkMkLst>
            <pc:docMk/>
            <pc:sldMk cId="2141783636" sldId="333"/>
            <ac:inkMk id="1567" creationId="{0227DEF9-6958-72F0-186B-4CDD1145B62C}"/>
          </ac:inkMkLst>
        </pc:inkChg>
        <pc:inkChg chg="add mod">
          <ac:chgData name="Kokchun Giang" userId="67e2125d-ec8c-4323-9653-9824a2ad815f" providerId="ADAL" clId="{066B0731-8B54-CF43-9BDD-D2EEB9663FC5}" dt="2024-01-27T12:08:48.933" v="2256"/>
          <ac:inkMkLst>
            <pc:docMk/>
            <pc:sldMk cId="2141783636" sldId="333"/>
            <ac:inkMk id="1568" creationId="{2FCA8BD9-131C-8B11-B69D-CC65E475930F}"/>
          </ac:inkMkLst>
        </pc:inkChg>
        <pc:inkChg chg="add mod">
          <ac:chgData name="Kokchun Giang" userId="67e2125d-ec8c-4323-9653-9824a2ad815f" providerId="ADAL" clId="{066B0731-8B54-CF43-9BDD-D2EEB9663FC5}" dt="2024-01-27T12:08:48.933" v="2256"/>
          <ac:inkMkLst>
            <pc:docMk/>
            <pc:sldMk cId="2141783636" sldId="333"/>
            <ac:inkMk id="1569" creationId="{EC94AF80-5DA0-4D8F-1FEB-E211854C7ED0}"/>
          </ac:inkMkLst>
        </pc:inkChg>
        <pc:inkChg chg="add mod">
          <ac:chgData name="Kokchun Giang" userId="67e2125d-ec8c-4323-9653-9824a2ad815f" providerId="ADAL" clId="{066B0731-8B54-CF43-9BDD-D2EEB9663FC5}" dt="2024-01-27T12:08:48.933" v="2256"/>
          <ac:inkMkLst>
            <pc:docMk/>
            <pc:sldMk cId="2141783636" sldId="333"/>
            <ac:inkMk id="1570" creationId="{298B843A-850A-B7EC-F76A-37007AD15F58}"/>
          </ac:inkMkLst>
        </pc:inkChg>
        <pc:inkChg chg="add mod">
          <ac:chgData name="Kokchun Giang" userId="67e2125d-ec8c-4323-9653-9824a2ad815f" providerId="ADAL" clId="{066B0731-8B54-CF43-9BDD-D2EEB9663FC5}" dt="2024-01-27T12:08:48.933" v="2256"/>
          <ac:inkMkLst>
            <pc:docMk/>
            <pc:sldMk cId="2141783636" sldId="333"/>
            <ac:inkMk id="1571" creationId="{B16A5B27-647A-E379-1DC5-472E10BFF37A}"/>
          </ac:inkMkLst>
        </pc:inkChg>
        <pc:inkChg chg="add mod">
          <ac:chgData name="Kokchun Giang" userId="67e2125d-ec8c-4323-9653-9824a2ad815f" providerId="ADAL" clId="{066B0731-8B54-CF43-9BDD-D2EEB9663FC5}" dt="2024-01-27T12:08:48.933" v="2256"/>
          <ac:inkMkLst>
            <pc:docMk/>
            <pc:sldMk cId="2141783636" sldId="333"/>
            <ac:inkMk id="1572" creationId="{A49E3D1C-22E5-0199-53CD-54B16F019011}"/>
          </ac:inkMkLst>
        </pc:inkChg>
        <pc:inkChg chg="add mod">
          <ac:chgData name="Kokchun Giang" userId="67e2125d-ec8c-4323-9653-9824a2ad815f" providerId="ADAL" clId="{066B0731-8B54-CF43-9BDD-D2EEB9663FC5}" dt="2024-01-27T12:08:48.933" v="2256"/>
          <ac:inkMkLst>
            <pc:docMk/>
            <pc:sldMk cId="2141783636" sldId="333"/>
            <ac:inkMk id="1573" creationId="{EEF28EC1-FFBE-464B-1AF7-19C1B11FA2B0}"/>
          </ac:inkMkLst>
        </pc:inkChg>
        <pc:inkChg chg="add mod">
          <ac:chgData name="Kokchun Giang" userId="67e2125d-ec8c-4323-9653-9824a2ad815f" providerId="ADAL" clId="{066B0731-8B54-CF43-9BDD-D2EEB9663FC5}" dt="2024-01-27T12:08:48.933" v="2256"/>
          <ac:inkMkLst>
            <pc:docMk/>
            <pc:sldMk cId="2141783636" sldId="333"/>
            <ac:inkMk id="1574" creationId="{75201BE4-1C3A-D8E5-6A7C-989E489B7AF7}"/>
          </ac:inkMkLst>
        </pc:inkChg>
        <pc:inkChg chg="add mod">
          <ac:chgData name="Kokchun Giang" userId="67e2125d-ec8c-4323-9653-9824a2ad815f" providerId="ADAL" clId="{066B0731-8B54-CF43-9BDD-D2EEB9663FC5}" dt="2024-01-27T12:08:48.933" v="2256"/>
          <ac:inkMkLst>
            <pc:docMk/>
            <pc:sldMk cId="2141783636" sldId="333"/>
            <ac:inkMk id="1575" creationId="{D4C6CEEC-2D2C-87EC-7BE7-E4402FFDAB13}"/>
          </ac:inkMkLst>
        </pc:inkChg>
        <pc:inkChg chg="add mod">
          <ac:chgData name="Kokchun Giang" userId="67e2125d-ec8c-4323-9653-9824a2ad815f" providerId="ADAL" clId="{066B0731-8B54-CF43-9BDD-D2EEB9663FC5}" dt="2024-01-27T12:08:48.933" v="2256"/>
          <ac:inkMkLst>
            <pc:docMk/>
            <pc:sldMk cId="2141783636" sldId="333"/>
            <ac:inkMk id="1576" creationId="{29F06572-5F36-0AB0-3ADE-3036693296FE}"/>
          </ac:inkMkLst>
        </pc:inkChg>
        <pc:inkChg chg="add mod">
          <ac:chgData name="Kokchun Giang" userId="67e2125d-ec8c-4323-9653-9824a2ad815f" providerId="ADAL" clId="{066B0731-8B54-CF43-9BDD-D2EEB9663FC5}" dt="2024-01-27T12:08:48.933" v="2256"/>
          <ac:inkMkLst>
            <pc:docMk/>
            <pc:sldMk cId="2141783636" sldId="333"/>
            <ac:inkMk id="1577" creationId="{0884A2F5-2912-14CA-C39B-2632BAA05800}"/>
          </ac:inkMkLst>
        </pc:inkChg>
        <pc:inkChg chg="add mod">
          <ac:chgData name="Kokchun Giang" userId="67e2125d-ec8c-4323-9653-9824a2ad815f" providerId="ADAL" clId="{066B0731-8B54-CF43-9BDD-D2EEB9663FC5}" dt="2024-01-27T12:08:51.787" v="2262"/>
          <ac:inkMkLst>
            <pc:docMk/>
            <pc:sldMk cId="2141783636" sldId="333"/>
            <ac:inkMk id="1581" creationId="{16E6137B-B292-4F90-7F70-15BFBED2DB00}"/>
          </ac:inkMkLst>
        </pc:inkChg>
        <pc:inkChg chg="add mod">
          <ac:chgData name="Kokchun Giang" userId="67e2125d-ec8c-4323-9653-9824a2ad815f" providerId="ADAL" clId="{066B0731-8B54-CF43-9BDD-D2EEB9663FC5}" dt="2024-01-27T12:08:51.787" v="2262"/>
          <ac:inkMkLst>
            <pc:docMk/>
            <pc:sldMk cId="2141783636" sldId="333"/>
            <ac:inkMk id="1582" creationId="{BA2A06E6-7769-AD21-DA06-2F6ACF87520C}"/>
          </ac:inkMkLst>
        </pc:inkChg>
        <pc:inkChg chg="add mod">
          <ac:chgData name="Kokchun Giang" userId="67e2125d-ec8c-4323-9653-9824a2ad815f" providerId="ADAL" clId="{066B0731-8B54-CF43-9BDD-D2EEB9663FC5}" dt="2024-01-27T12:08:51.787" v="2262"/>
          <ac:inkMkLst>
            <pc:docMk/>
            <pc:sldMk cId="2141783636" sldId="333"/>
            <ac:inkMk id="1583" creationId="{CB468D09-F508-6B33-7E4B-50C85FC52CCC}"/>
          </ac:inkMkLst>
        </pc:inkChg>
        <pc:inkChg chg="add mod">
          <ac:chgData name="Kokchun Giang" userId="67e2125d-ec8c-4323-9653-9824a2ad815f" providerId="ADAL" clId="{066B0731-8B54-CF43-9BDD-D2EEB9663FC5}" dt="2024-01-27T12:08:51.787" v="2262"/>
          <ac:inkMkLst>
            <pc:docMk/>
            <pc:sldMk cId="2141783636" sldId="333"/>
            <ac:inkMk id="1584" creationId="{61F14E0C-6440-9668-3BBF-C006319EE2B3}"/>
          </ac:inkMkLst>
        </pc:inkChg>
        <pc:inkChg chg="add mod">
          <ac:chgData name="Kokchun Giang" userId="67e2125d-ec8c-4323-9653-9824a2ad815f" providerId="ADAL" clId="{066B0731-8B54-CF43-9BDD-D2EEB9663FC5}" dt="2024-01-27T12:08:51.787" v="2262"/>
          <ac:inkMkLst>
            <pc:docMk/>
            <pc:sldMk cId="2141783636" sldId="333"/>
            <ac:inkMk id="1585" creationId="{568A39AE-94D7-5D9E-6743-AC313674E048}"/>
          </ac:inkMkLst>
        </pc:inkChg>
        <pc:inkChg chg="add mod">
          <ac:chgData name="Kokchun Giang" userId="67e2125d-ec8c-4323-9653-9824a2ad815f" providerId="ADAL" clId="{066B0731-8B54-CF43-9BDD-D2EEB9663FC5}" dt="2024-01-27T12:09:04.094" v="2271"/>
          <ac:inkMkLst>
            <pc:docMk/>
            <pc:sldMk cId="2141783636" sldId="333"/>
            <ac:inkMk id="1587" creationId="{C7CA50C7-D2DB-57D5-FC5E-6F60E2A521DB}"/>
          </ac:inkMkLst>
        </pc:inkChg>
        <pc:inkChg chg="add mod">
          <ac:chgData name="Kokchun Giang" userId="67e2125d-ec8c-4323-9653-9824a2ad815f" providerId="ADAL" clId="{066B0731-8B54-CF43-9BDD-D2EEB9663FC5}" dt="2024-01-27T12:09:04.094" v="2271"/>
          <ac:inkMkLst>
            <pc:docMk/>
            <pc:sldMk cId="2141783636" sldId="333"/>
            <ac:inkMk id="1588" creationId="{1EFC81AF-1A52-2A95-8159-B31A2A006A48}"/>
          </ac:inkMkLst>
        </pc:inkChg>
        <pc:inkChg chg="add mod">
          <ac:chgData name="Kokchun Giang" userId="67e2125d-ec8c-4323-9653-9824a2ad815f" providerId="ADAL" clId="{066B0731-8B54-CF43-9BDD-D2EEB9663FC5}" dt="2024-01-27T12:09:04.094" v="2271"/>
          <ac:inkMkLst>
            <pc:docMk/>
            <pc:sldMk cId="2141783636" sldId="333"/>
            <ac:inkMk id="1589" creationId="{ACD24173-1BFE-E422-7F44-8500BF07857C}"/>
          </ac:inkMkLst>
        </pc:inkChg>
        <pc:inkChg chg="add mod">
          <ac:chgData name="Kokchun Giang" userId="67e2125d-ec8c-4323-9653-9824a2ad815f" providerId="ADAL" clId="{066B0731-8B54-CF43-9BDD-D2EEB9663FC5}" dt="2024-01-27T12:09:04.094" v="2271"/>
          <ac:inkMkLst>
            <pc:docMk/>
            <pc:sldMk cId="2141783636" sldId="333"/>
            <ac:inkMk id="1590" creationId="{E00B628C-2D08-B978-26EB-45F01ACFFE26}"/>
          </ac:inkMkLst>
        </pc:inkChg>
        <pc:inkChg chg="add mod">
          <ac:chgData name="Kokchun Giang" userId="67e2125d-ec8c-4323-9653-9824a2ad815f" providerId="ADAL" clId="{066B0731-8B54-CF43-9BDD-D2EEB9663FC5}" dt="2024-01-27T12:09:04.094" v="2271"/>
          <ac:inkMkLst>
            <pc:docMk/>
            <pc:sldMk cId="2141783636" sldId="333"/>
            <ac:inkMk id="1591" creationId="{8B8A03A2-FC5F-4848-7C56-96D2086514C5}"/>
          </ac:inkMkLst>
        </pc:inkChg>
        <pc:inkChg chg="add mod">
          <ac:chgData name="Kokchun Giang" userId="67e2125d-ec8c-4323-9653-9824a2ad815f" providerId="ADAL" clId="{066B0731-8B54-CF43-9BDD-D2EEB9663FC5}" dt="2024-01-27T12:09:04.094" v="2271"/>
          <ac:inkMkLst>
            <pc:docMk/>
            <pc:sldMk cId="2141783636" sldId="333"/>
            <ac:inkMk id="1592" creationId="{3E649729-8AC2-8A3B-7262-0D697A08CC53}"/>
          </ac:inkMkLst>
        </pc:inkChg>
        <pc:inkChg chg="add mod">
          <ac:chgData name="Kokchun Giang" userId="67e2125d-ec8c-4323-9653-9824a2ad815f" providerId="ADAL" clId="{066B0731-8B54-CF43-9BDD-D2EEB9663FC5}" dt="2024-01-27T12:09:04.094" v="2271"/>
          <ac:inkMkLst>
            <pc:docMk/>
            <pc:sldMk cId="2141783636" sldId="333"/>
            <ac:inkMk id="1593" creationId="{22786AE9-F102-1109-F136-BDACA9E60A86}"/>
          </ac:inkMkLst>
        </pc:inkChg>
        <pc:inkChg chg="add mod">
          <ac:chgData name="Kokchun Giang" userId="67e2125d-ec8c-4323-9653-9824a2ad815f" providerId="ADAL" clId="{066B0731-8B54-CF43-9BDD-D2EEB9663FC5}" dt="2024-01-27T12:09:04.094" v="2271"/>
          <ac:inkMkLst>
            <pc:docMk/>
            <pc:sldMk cId="2141783636" sldId="333"/>
            <ac:inkMk id="1594" creationId="{59091751-C2D8-AD02-AD43-4CD554CC3B4B}"/>
          </ac:inkMkLst>
        </pc:inkChg>
        <pc:inkChg chg="add mod">
          <ac:chgData name="Kokchun Giang" userId="67e2125d-ec8c-4323-9653-9824a2ad815f" providerId="ADAL" clId="{066B0731-8B54-CF43-9BDD-D2EEB9663FC5}" dt="2024-01-27T12:46:46.870" v="3077" actId="164"/>
          <ac:inkMkLst>
            <pc:docMk/>
            <pc:sldMk cId="2141783636" sldId="333"/>
            <ac:inkMk id="1597" creationId="{D04705F8-41ED-EFA4-5F27-7B702FEFE13F}"/>
          </ac:inkMkLst>
        </pc:inkChg>
        <pc:inkChg chg="add mod">
          <ac:chgData name="Kokchun Giang" userId="67e2125d-ec8c-4323-9653-9824a2ad815f" providerId="ADAL" clId="{066B0731-8B54-CF43-9BDD-D2EEB9663FC5}" dt="2024-01-27T12:09:18.854" v="2286"/>
          <ac:inkMkLst>
            <pc:docMk/>
            <pc:sldMk cId="2141783636" sldId="333"/>
            <ac:inkMk id="1598" creationId="{80C1F688-B0DA-D417-A0AB-AE556E5D13FE}"/>
          </ac:inkMkLst>
        </pc:inkChg>
        <pc:inkChg chg="add mod">
          <ac:chgData name="Kokchun Giang" userId="67e2125d-ec8c-4323-9653-9824a2ad815f" providerId="ADAL" clId="{066B0731-8B54-CF43-9BDD-D2EEB9663FC5}" dt="2024-01-27T12:09:18.854" v="2286"/>
          <ac:inkMkLst>
            <pc:docMk/>
            <pc:sldMk cId="2141783636" sldId="333"/>
            <ac:inkMk id="1599" creationId="{07D3548C-1B28-BD22-4113-E5E09A4738C9}"/>
          </ac:inkMkLst>
        </pc:inkChg>
        <pc:inkChg chg="add mod">
          <ac:chgData name="Kokchun Giang" userId="67e2125d-ec8c-4323-9653-9824a2ad815f" providerId="ADAL" clId="{066B0731-8B54-CF43-9BDD-D2EEB9663FC5}" dt="2024-01-27T12:09:18.854" v="2286"/>
          <ac:inkMkLst>
            <pc:docMk/>
            <pc:sldMk cId="2141783636" sldId="333"/>
            <ac:inkMk id="1600" creationId="{59701C0A-1AA7-E9D8-CD05-91CA0F24A453}"/>
          </ac:inkMkLst>
        </pc:inkChg>
        <pc:inkChg chg="add mod">
          <ac:chgData name="Kokchun Giang" userId="67e2125d-ec8c-4323-9653-9824a2ad815f" providerId="ADAL" clId="{066B0731-8B54-CF43-9BDD-D2EEB9663FC5}" dt="2024-01-27T12:09:18.854" v="2286"/>
          <ac:inkMkLst>
            <pc:docMk/>
            <pc:sldMk cId="2141783636" sldId="333"/>
            <ac:inkMk id="1601" creationId="{4EEB0AC4-68C7-1797-62FC-F96AA18D3A36}"/>
          </ac:inkMkLst>
        </pc:inkChg>
        <pc:inkChg chg="add mod">
          <ac:chgData name="Kokchun Giang" userId="67e2125d-ec8c-4323-9653-9824a2ad815f" providerId="ADAL" clId="{066B0731-8B54-CF43-9BDD-D2EEB9663FC5}" dt="2024-01-27T12:09:18.854" v="2286"/>
          <ac:inkMkLst>
            <pc:docMk/>
            <pc:sldMk cId="2141783636" sldId="333"/>
            <ac:inkMk id="1602" creationId="{EE9C13D1-D1A1-5B4B-821C-314A78813C6F}"/>
          </ac:inkMkLst>
        </pc:inkChg>
        <pc:inkChg chg="add mod">
          <ac:chgData name="Kokchun Giang" userId="67e2125d-ec8c-4323-9653-9824a2ad815f" providerId="ADAL" clId="{066B0731-8B54-CF43-9BDD-D2EEB9663FC5}" dt="2024-01-27T12:09:18.854" v="2286"/>
          <ac:inkMkLst>
            <pc:docMk/>
            <pc:sldMk cId="2141783636" sldId="333"/>
            <ac:inkMk id="1603" creationId="{F0606959-34AE-3307-151F-23585D33FFFE}"/>
          </ac:inkMkLst>
        </pc:inkChg>
        <pc:inkChg chg="add mod">
          <ac:chgData name="Kokchun Giang" userId="67e2125d-ec8c-4323-9653-9824a2ad815f" providerId="ADAL" clId="{066B0731-8B54-CF43-9BDD-D2EEB9663FC5}" dt="2024-01-27T12:09:18.854" v="2286"/>
          <ac:inkMkLst>
            <pc:docMk/>
            <pc:sldMk cId="2141783636" sldId="333"/>
            <ac:inkMk id="1604" creationId="{AB73BCB9-7328-337C-CB9F-8C02AF257AC0}"/>
          </ac:inkMkLst>
        </pc:inkChg>
        <pc:inkChg chg="add mod">
          <ac:chgData name="Kokchun Giang" userId="67e2125d-ec8c-4323-9653-9824a2ad815f" providerId="ADAL" clId="{066B0731-8B54-CF43-9BDD-D2EEB9663FC5}" dt="2024-01-27T12:09:18.854" v="2286"/>
          <ac:inkMkLst>
            <pc:docMk/>
            <pc:sldMk cId="2141783636" sldId="333"/>
            <ac:inkMk id="1605" creationId="{E8A85DE0-CF8E-5C8B-2776-801C2D5080CC}"/>
          </ac:inkMkLst>
        </pc:inkChg>
        <pc:inkChg chg="add mod">
          <ac:chgData name="Kokchun Giang" userId="67e2125d-ec8c-4323-9653-9824a2ad815f" providerId="ADAL" clId="{066B0731-8B54-CF43-9BDD-D2EEB9663FC5}" dt="2024-01-27T12:09:18.854" v="2286"/>
          <ac:inkMkLst>
            <pc:docMk/>
            <pc:sldMk cId="2141783636" sldId="333"/>
            <ac:inkMk id="1606" creationId="{59C48136-E2FF-59C8-01A9-ADACA364FADE}"/>
          </ac:inkMkLst>
        </pc:inkChg>
        <pc:inkChg chg="add mod">
          <ac:chgData name="Kokchun Giang" userId="67e2125d-ec8c-4323-9653-9824a2ad815f" providerId="ADAL" clId="{066B0731-8B54-CF43-9BDD-D2EEB9663FC5}" dt="2024-01-27T12:09:18.854" v="2286"/>
          <ac:inkMkLst>
            <pc:docMk/>
            <pc:sldMk cId="2141783636" sldId="333"/>
            <ac:inkMk id="1607" creationId="{BDA3E804-CFB5-B572-1837-DFE76420A6E8}"/>
          </ac:inkMkLst>
        </pc:inkChg>
        <pc:inkChg chg="add mod">
          <ac:chgData name="Kokchun Giang" userId="67e2125d-ec8c-4323-9653-9824a2ad815f" providerId="ADAL" clId="{066B0731-8B54-CF43-9BDD-D2EEB9663FC5}" dt="2024-01-27T12:09:18.854" v="2286"/>
          <ac:inkMkLst>
            <pc:docMk/>
            <pc:sldMk cId="2141783636" sldId="333"/>
            <ac:inkMk id="1608" creationId="{1D322FC8-4B08-8F70-4AB8-F4D7443F5691}"/>
          </ac:inkMkLst>
        </pc:inkChg>
        <pc:inkChg chg="add mod">
          <ac:chgData name="Kokchun Giang" userId="67e2125d-ec8c-4323-9653-9824a2ad815f" providerId="ADAL" clId="{066B0731-8B54-CF43-9BDD-D2EEB9663FC5}" dt="2024-01-27T12:09:18.854" v="2286"/>
          <ac:inkMkLst>
            <pc:docMk/>
            <pc:sldMk cId="2141783636" sldId="333"/>
            <ac:inkMk id="1609" creationId="{ECFBEDC1-0F1F-91AC-EB65-FC9F5F5E5FA9}"/>
          </ac:inkMkLst>
        </pc:inkChg>
        <pc:inkChg chg="add mod">
          <ac:chgData name="Kokchun Giang" userId="67e2125d-ec8c-4323-9653-9824a2ad815f" providerId="ADAL" clId="{066B0731-8B54-CF43-9BDD-D2EEB9663FC5}" dt="2024-01-27T12:09:18.854" v="2286"/>
          <ac:inkMkLst>
            <pc:docMk/>
            <pc:sldMk cId="2141783636" sldId="333"/>
            <ac:inkMk id="1610" creationId="{66FE7503-F05A-BC3A-F26F-DF16356E7440}"/>
          </ac:inkMkLst>
        </pc:inkChg>
        <pc:inkChg chg="add mod">
          <ac:chgData name="Kokchun Giang" userId="67e2125d-ec8c-4323-9653-9824a2ad815f" providerId="ADAL" clId="{066B0731-8B54-CF43-9BDD-D2EEB9663FC5}" dt="2024-01-27T12:46:46.870" v="3077" actId="164"/>
          <ac:inkMkLst>
            <pc:docMk/>
            <pc:sldMk cId="2141783636" sldId="333"/>
            <ac:inkMk id="1613" creationId="{813C1BD4-5211-0D20-E24A-6526ADDA40EC}"/>
          </ac:inkMkLst>
        </pc:inkChg>
        <pc:inkChg chg="del">
          <ac:chgData name="Kokchun Giang" userId="67e2125d-ec8c-4323-9653-9824a2ad815f" providerId="ADAL" clId="{066B0731-8B54-CF43-9BDD-D2EEB9663FC5}" dt="2024-01-26T16:35:14.132" v="1758" actId="478"/>
          <ac:inkMkLst>
            <pc:docMk/>
            <pc:sldMk cId="2141783636" sldId="333"/>
            <ac:inkMk id="1622" creationId="{0CD574CA-88C3-B0F0-FEE1-AFC094359C3B}"/>
          </ac:inkMkLst>
        </pc:inkChg>
        <pc:inkChg chg="del">
          <ac:chgData name="Kokchun Giang" userId="67e2125d-ec8c-4323-9653-9824a2ad815f" providerId="ADAL" clId="{066B0731-8B54-CF43-9BDD-D2EEB9663FC5}" dt="2024-01-26T16:35:14.132" v="1758" actId="478"/>
          <ac:inkMkLst>
            <pc:docMk/>
            <pc:sldMk cId="2141783636" sldId="333"/>
            <ac:inkMk id="1639" creationId="{5F783B17-EF7F-3623-D5F8-FA1F79883A88}"/>
          </ac:inkMkLst>
        </pc:inkChg>
        <pc:inkChg chg="del">
          <ac:chgData name="Kokchun Giang" userId="67e2125d-ec8c-4323-9653-9824a2ad815f" providerId="ADAL" clId="{066B0731-8B54-CF43-9BDD-D2EEB9663FC5}" dt="2024-01-26T16:35:14.132" v="1758" actId="478"/>
          <ac:inkMkLst>
            <pc:docMk/>
            <pc:sldMk cId="2141783636" sldId="333"/>
            <ac:inkMk id="1665" creationId="{E677031C-CE11-E263-083F-44F2128EA972}"/>
          </ac:inkMkLst>
        </pc:inkChg>
      </pc:sldChg>
      <pc:sldChg chg="add del">
        <pc:chgData name="Kokchun Giang" userId="67e2125d-ec8c-4323-9653-9824a2ad815f" providerId="ADAL" clId="{066B0731-8B54-CF43-9BDD-D2EEB9663FC5}" dt="2024-01-26T16:24:58.487" v="1333" actId="2696"/>
        <pc:sldMkLst>
          <pc:docMk/>
          <pc:sldMk cId="3654198426" sldId="333"/>
        </pc:sldMkLst>
      </pc:sldChg>
      <pc:sldChg chg="addSp delSp modSp add mod delAnim modAnim">
        <pc:chgData name="Kokchun Giang" userId="67e2125d-ec8c-4323-9653-9824a2ad815f" providerId="ADAL" clId="{066B0731-8B54-CF43-9BDD-D2EEB9663FC5}" dt="2024-01-27T12:51:22.305" v="3107"/>
        <pc:sldMkLst>
          <pc:docMk/>
          <pc:sldMk cId="624838760" sldId="334"/>
        </pc:sldMkLst>
        <pc:spChg chg="mod">
          <ac:chgData name="Kokchun Giang" userId="67e2125d-ec8c-4323-9653-9824a2ad815f" providerId="ADAL" clId="{066B0731-8B54-CF43-9BDD-D2EEB9663FC5}" dt="2024-01-27T12:28:56.171" v="2988" actId="20577"/>
          <ac:spMkLst>
            <pc:docMk/>
            <pc:sldMk cId="624838760" sldId="334"/>
            <ac:spMk id="28" creationId="{204613D9-6B32-829A-F641-303C6C662015}"/>
          </ac:spMkLst>
        </pc:spChg>
        <pc:grpChg chg="del">
          <ac:chgData name="Kokchun Giang" userId="67e2125d-ec8c-4323-9653-9824a2ad815f" providerId="ADAL" clId="{066B0731-8B54-CF43-9BDD-D2EEB9663FC5}" dt="2024-01-27T12:09:44.507" v="2290" actId="478"/>
          <ac:grpSpMkLst>
            <pc:docMk/>
            <pc:sldMk cId="624838760" sldId="334"/>
            <ac:grpSpMk id="10" creationId="{597C6872-37EF-71F6-7DFC-AD47487D03F0}"/>
          </ac:grpSpMkLst>
        </pc:grpChg>
        <pc:grpChg chg="del">
          <ac:chgData name="Kokchun Giang" userId="67e2125d-ec8c-4323-9653-9824a2ad815f" providerId="ADAL" clId="{066B0731-8B54-CF43-9BDD-D2EEB9663FC5}" dt="2024-01-27T12:09:44.507" v="2290" actId="478"/>
          <ac:grpSpMkLst>
            <pc:docMk/>
            <pc:sldMk cId="624838760" sldId="334"/>
            <ac:grpSpMk id="22" creationId="{D4AECFB0-695D-D477-AF10-0B5D9D249BB6}"/>
          </ac:grpSpMkLst>
        </pc:grpChg>
        <pc:grpChg chg="del">
          <ac:chgData name="Kokchun Giang" userId="67e2125d-ec8c-4323-9653-9824a2ad815f" providerId="ADAL" clId="{066B0731-8B54-CF43-9BDD-D2EEB9663FC5}" dt="2024-01-27T12:09:41.477" v="2289" actId="478"/>
          <ac:grpSpMkLst>
            <pc:docMk/>
            <pc:sldMk cId="624838760" sldId="334"/>
            <ac:grpSpMk id="27" creationId="{A7A9E678-D780-130F-F388-725DF37BF0DD}"/>
          </ac:grpSpMkLst>
        </pc:grpChg>
        <pc:grpChg chg="del">
          <ac:chgData name="Kokchun Giang" userId="67e2125d-ec8c-4323-9653-9824a2ad815f" providerId="ADAL" clId="{066B0731-8B54-CF43-9BDD-D2EEB9663FC5}" dt="2024-01-27T12:09:41.477" v="2289" actId="478"/>
          <ac:grpSpMkLst>
            <pc:docMk/>
            <pc:sldMk cId="624838760" sldId="334"/>
            <ac:grpSpMk id="31" creationId="{3B5DD02C-31AD-D1BE-E7FD-1C0BE56D4843}"/>
          </ac:grpSpMkLst>
        </pc:grpChg>
        <pc:grpChg chg="del">
          <ac:chgData name="Kokchun Giang" userId="67e2125d-ec8c-4323-9653-9824a2ad815f" providerId="ADAL" clId="{066B0731-8B54-CF43-9BDD-D2EEB9663FC5}" dt="2024-01-27T12:09:41.477" v="2289" actId="478"/>
          <ac:grpSpMkLst>
            <pc:docMk/>
            <pc:sldMk cId="624838760" sldId="334"/>
            <ac:grpSpMk id="37" creationId="{A1C7ACB8-A865-E7F6-9422-0D0296549C70}"/>
          </ac:grpSpMkLst>
        </pc:grpChg>
        <pc:grpChg chg="del">
          <ac:chgData name="Kokchun Giang" userId="67e2125d-ec8c-4323-9653-9824a2ad815f" providerId="ADAL" clId="{066B0731-8B54-CF43-9BDD-D2EEB9663FC5}" dt="2024-01-27T12:09:41.477" v="2289" actId="478"/>
          <ac:grpSpMkLst>
            <pc:docMk/>
            <pc:sldMk cId="624838760" sldId="334"/>
            <ac:grpSpMk id="62" creationId="{5BEA5DFC-5675-0D8B-168C-6DB82AB2ED9B}"/>
          </ac:grpSpMkLst>
        </pc:grpChg>
        <pc:grpChg chg="mod">
          <ac:chgData name="Kokchun Giang" userId="67e2125d-ec8c-4323-9653-9824a2ad815f" providerId="ADAL" clId="{066B0731-8B54-CF43-9BDD-D2EEB9663FC5}" dt="2024-01-27T12:17:50.205" v="2439"/>
          <ac:grpSpMkLst>
            <pc:docMk/>
            <pc:sldMk cId="624838760" sldId="334"/>
            <ac:grpSpMk id="387" creationId="{681E500B-93B1-F9B2-813F-E56702770BF1}"/>
          </ac:grpSpMkLst>
        </pc:grpChg>
        <pc:grpChg chg="add del mod">
          <ac:chgData name="Kokchun Giang" userId="67e2125d-ec8c-4323-9653-9824a2ad815f" providerId="ADAL" clId="{066B0731-8B54-CF43-9BDD-D2EEB9663FC5}" dt="2024-01-27T12:17:49.179" v="2433"/>
          <ac:grpSpMkLst>
            <pc:docMk/>
            <pc:sldMk cId="624838760" sldId="334"/>
            <ac:grpSpMk id="394" creationId="{2E98C64A-7F33-E005-D87D-47181C1BF4FA}"/>
          </ac:grpSpMkLst>
        </pc:grpChg>
        <pc:grpChg chg="mod">
          <ac:chgData name="Kokchun Giang" userId="67e2125d-ec8c-4323-9653-9824a2ad815f" providerId="ADAL" clId="{066B0731-8B54-CF43-9BDD-D2EEB9663FC5}" dt="2024-01-27T12:17:48.906" v="2431"/>
          <ac:grpSpMkLst>
            <pc:docMk/>
            <pc:sldMk cId="624838760" sldId="334"/>
            <ac:grpSpMk id="396" creationId="{15D9B4FA-EE04-50A9-3562-68DB71C685E8}"/>
          </ac:grpSpMkLst>
        </pc:grpChg>
        <pc:grpChg chg="mod">
          <ac:chgData name="Kokchun Giang" userId="67e2125d-ec8c-4323-9653-9824a2ad815f" providerId="ADAL" clId="{066B0731-8B54-CF43-9BDD-D2EEB9663FC5}" dt="2024-01-27T12:17:48.262" v="2427"/>
          <ac:grpSpMkLst>
            <pc:docMk/>
            <pc:sldMk cId="624838760" sldId="334"/>
            <ac:grpSpMk id="400" creationId="{EA261E4F-F53E-C67C-8A48-53F1070CAB94}"/>
          </ac:grpSpMkLst>
        </pc:grpChg>
        <pc:grpChg chg="add mod">
          <ac:chgData name="Kokchun Giang" userId="67e2125d-ec8c-4323-9653-9824a2ad815f" providerId="ADAL" clId="{066B0731-8B54-CF43-9BDD-D2EEB9663FC5}" dt="2024-01-27T12:48:22.878" v="3088" actId="1076"/>
          <ac:grpSpMkLst>
            <pc:docMk/>
            <pc:sldMk cId="624838760" sldId="334"/>
            <ac:grpSpMk id="401" creationId="{CDFE5320-C663-5DBE-5BBA-48E4FBEB3D61}"/>
          </ac:grpSpMkLst>
        </pc:grpChg>
        <pc:grpChg chg="del mod">
          <ac:chgData name="Kokchun Giang" userId="67e2125d-ec8c-4323-9653-9824a2ad815f" providerId="ADAL" clId="{066B0731-8B54-CF43-9BDD-D2EEB9663FC5}" dt="2024-01-27T12:18:29.550" v="2460"/>
          <ac:grpSpMkLst>
            <pc:docMk/>
            <pc:sldMk cId="624838760" sldId="334"/>
            <ac:grpSpMk id="412" creationId="{90218AB3-1016-EF51-9EAA-2AC47A34000B}"/>
          </ac:grpSpMkLst>
        </pc:grpChg>
        <pc:grpChg chg="del">
          <ac:chgData name="Kokchun Giang" userId="67e2125d-ec8c-4323-9653-9824a2ad815f" providerId="ADAL" clId="{066B0731-8B54-CF43-9BDD-D2EEB9663FC5}" dt="2024-01-27T12:09:46.484" v="2291" actId="478"/>
          <ac:grpSpMkLst>
            <pc:docMk/>
            <pc:sldMk cId="624838760" sldId="334"/>
            <ac:grpSpMk id="424" creationId="{42918FC2-7020-F39C-2C2E-E046E0A6C7AC}"/>
          </ac:grpSpMkLst>
        </pc:grpChg>
        <pc:grpChg chg="del">
          <ac:chgData name="Kokchun Giang" userId="67e2125d-ec8c-4323-9653-9824a2ad815f" providerId="ADAL" clId="{066B0731-8B54-CF43-9BDD-D2EEB9663FC5}" dt="2024-01-27T12:09:46.484" v="2291" actId="478"/>
          <ac:grpSpMkLst>
            <pc:docMk/>
            <pc:sldMk cId="624838760" sldId="334"/>
            <ac:grpSpMk id="425" creationId="{24A06DBB-F9D4-4E73-CE38-7BFCB119828E}"/>
          </ac:grpSpMkLst>
        </pc:grpChg>
        <pc:grpChg chg="del">
          <ac:chgData name="Kokchun Giang" userId="67e2125d-ec8c-4323-9653-9824a2ad815f" providerId="ADAL" clId="{066B0731-8B54-CF43-9BDD-D2EEB9663FC5}" dt="2024-01-27T12:09:41.477" v="2289" actId="478"/>
          <ac:grpSpMkLst>
            <pc:docMk/>
            <pc:sldMk cId="624838760" sldId="334"/>
            <ac:grpSpMk id="1347" creationId="{7CFA29DC-EB66-26CF-A3CA-BA7D980883B3}"/>
          </ac:grpSpMkLst>
        </pc:grpChg>
        <pc:grpChg chg="del">
          <ac:chgData name="Kokchun Giang" userId="67e2125d-ec8c-4323-9653-9824a2ad815f" providerId="ADAL" clId="{066B0731-8B54-CF43-9BDD-D2EEB9663FC5}" dt="2024-01-27T12:09:41.477" v="2289" actId="478"/>
          <ac:grpSpMkLst>
            <pc:docMk/>
            <pc:sldMk cId="624838760" sldId="334"/>
            <ac:grpSpMk id="1361" creationId="{B468F8B6-DC59-C6FE-50A1-B5A13B01822D}"/>
          </ac:grpSpMkLst>
        </pc:grpChg>
        <pc:grpChg chg="del">
          <ac:chgData name="Kokchun Giang" userId="67e2125d-ec8c-4323-9653-9824a2ad815f" providerId="ADAL" clId="{066B0731-8B54-CF43-9BDD-D2EEB9663FC5}" dt="2024-01-27T12:09:44.507" v="2290" actId="478"/>
          <ac:grpSpMkLst>
            <pc:docMk/>
            <pc:sldMk cId="624838760" sldId="334"/>
            <ac:grpSpMk id="1378" creationId="{1F9653E8-078F-9456-2222-AD3DAEE6B29C}"/>
          </ac:grpSpMkLst>
        </pc:grpChg>
        <pc:grpChg chg="del">
          <ac:chgData name="Kokchun Giang" userId="67e2125d-ec8c-4323-9653-9824a2ad815f" providerId="ADAL" clId="{066B0731-8B54-CF43-9BDD-D2EEB9663FC5}" dt="2024-01-27T12:09:44.507" v="2290" actId="478"/>
          <ac:grpSpMkLst>
            <pc:docMk/>
            <pc:sldMk cId="624838760" sldId="334"/>
            <ac:grpSpMk id="1385" creationId="{414BF7FA-352B-6899-5BF4-B0F3EF774683}"/>
          </ac:grpSpMkLst>
        </pc:grpChg>
        <pc:grpChg chg="mod">
          <ac:chgData name="Kokchun Giang" userId="67e2125d-ec8c-4323-9653-9824a2ad815f" providerId="ADAL" clId="{066B0731-8B54-CF43-9BDD-D2EEB9663FC5}" dt="2024-01-27T12:10:19.658" v="2304"/>
          <ac:grpSpMkLst>
            <pc:docMk/>
            <pc:sldMk cId="624838760" sldId="334"/>
            <ac:grpSpMk id="1392" creationId="{89172463-1545-C062-8D32-B8E1580C72EF}"/>
          </ac:grpSpMkLst>
        </pc:grpChg>
        <pc:grpChg chg="add del mod">
          <ac:chgData name="Kokchun Giang" userId="67e2125d-ec8c-4323-9653-9824a2ad815f" providerId="ADAL" clId="{066B0731-8B54-CF43-9BDD-D2EEB9663FC5}" dt="2024-01-27T12:17:58.048" v="2440" actId="164"/>
          <ac:grpSpMkLst>
            <pc:docMk/>
            <pc:sldMk cId="624838760" sldId="334"/>
            <ac:grpSpMk id="1395" creationId="{B71400D7-476E-A7BB-5D44-B4702266A8D2}"/>
          </ac:grpSpMkLst>
        </pc:grpChg>
        <pc:grpChg chg="mod">
          <ac:chgData name="Kokchun Giang" userId="67e2125d-ec8c-4323-9653-9824a2ad815f" providerId="ADAL" clId="{066B0731-8B54-CF43-9BDD-D2EEB9663FC5}" dt="2024-01-27T12:14:47.501" v="2319"/>
          <ac:grpSpMkLst>
            <pc:docMk/>
            <pc:sldMk cId="624838760" sldId="334"/>
            <ac:grpSpMk id="1397" creationId="{80B2A0CC-F74C-7CC0-4E9E-32289FD75B8C}"/>
          </ac:grpSpMkLst>
        </pc:grpChg>
        <pc:grpChg chg="mod">
          <ac:chgData name="Kokchun Giang" userId="67e2125d-ec8c-4323-9653-9824a2ad815f" providerId="ADAL" clId="{066B0731-8B54-CF43-9BDD-D2EEB9663FC5}" dt="2024-01-27T12:14:51.815" v="2324"/>
          <ac:grpSpMkLst>
            <pc:docMk/>
            <pc:sldMk cId="624838760" sldId="334"/>
            <ac:grpSpMk id="1409" creationId="{10A93DC3-A7D8-D082-9B88-5A62450FEC08}"/>
          </ac:grpSpMkLst>
        </pc:grpChg>
        <pc:grpChg chg="del">
          <ac:chgData name="Kokchun Giang" userId="67e2125d-ec8c-4323-9653-9824a2ad815f" providerId="ADAL" clId="{066B0731-8B54-CF43-9BDD-D2EEB9663FC5}" dt="2024-01-27T12:09:44.507" v="2290" actId="478"/>
          <ac:grpSpMkLst>
            <pc:docMk/>
            <pc:sldMk cId="624838760" sldId="334"/>
            <ac:grpSpMk id="1419" creationId="{87688CF5-C55B-3C9E-74AE-0C13DF142C1F}"/>
          </ac:grpSpMkLst>
        </pc:grpChg>
        <pc:grpChg chg="del">
          <ac:chgData name="Kokchun Giang" userId="67e2125d-ec8c-4323-9653-9824a2ad815f" providerId="ADAL" clId="{066B0731-8B54-CF43-9BDD-D2EEB9663FC5}" dt="2024-01-27T12:09:44.507" v="2290" actId="478"/>
          <ac:grpSpMkLst>
            <pc:docMk/>
            <pc:sldMk cId="624838760" sldId="334"/>
            <ac:grpSpMk id="1424" creationId="{5A66C1CE-E58C-E243-520C-7A4F4B83EA1F}"/>
          </ac:grpSpMkLst>
        </pc:grpChg>
        <pc:grpChg chg="del">
          <ac:chgData name="Kokchun Giang" userId="67e2125d-ec8c-4323-9653-9824a2ad815f" providerId="ADAL" clId="{066B0731-8B54-CF43-9BDD-D2EEB9663FC5}" dt="2024-01-27T12:09:44.507" v="2290" actId="478"/>
          <ac:grpSpMkLst>
            <pc:docMk/>
            <pc:sldMk cId="624838760" sldId="334"/>
            <ac:grpSpMk id="1445" creationId="{0E18EDD1-0729-C9B0-E25B-227AD99ABA11}"/>
          </ac:grpSpMkLst>
        </pc:grpChg>
        <pc:grpChg chg="del">
          <ac:chgData name="Kokchun Giang" userId="67e2125d-ec8c-4323-9653-9824a2ad815f" providerId="ADAL" clId="{066B0731-8B54-CF43-9BDD-D2EEB9663FC5}" dt="2024-01-27T12:09:47.777" v="2292" actId="478"/>
          <ac:grpSpMkLst>
            <pc:docMk/>
            <pc:sldMk cId="624838760" sldId="334"/>
            <ac:grpSpMk id="1453" creationId="{48DD6924-041F-571E-4EDB-7FC213FF6C66}"/>
          </ac:grpSpMkLst>
        </pc:grpChg>
        <pc:grpChg chg="del">
          <ac:chgData name="Kokchun Giang" userId="67e2125d-ec8c-4323-9653-9824a2ad815f" providerId="ADAL" clId="{066B0731-8B54-CF43-9BDD-D2EEB9663FC5}" dt="2024-01-27T12:09:44.507" v="2290" actId="478"/>
          <ac:grpSpMkLst>
            <pc:docMk/>
            <pc:sldMk cId="624838760" sldId="334"/>
            <ac:grpSpMk id="1458" creationId="{AF81B7D7-5AFE-9CC5-21B9-AF81AE06833A}"/>
          </ac:grpSpMkLst>
        </pc:grpChg>
        <pc:grpChg chg="del">
          <ac:chgData name="Kokchun Giang" userId="67e2125d-ec8c-4323-9653-9824a2ad815f" providerId="ADAL" clId="{066B0731-8B54-CF43-9BDD-D2EEB9663FC5}" dt="2024-01-27T12:09:46.484" v="2291" actId="478"/>
          <ac:grpSpMkLst>
            <pc:docMk/>
            <pc:sldMk cId="624838760" sldId="334"/>
            <ac:grpSpMk id="1461" creationId="{BBFF9FC2-D8B8-9354-0AA3-04E868D4C65E}"/>
          </ac:grpSpMkLst>
        </pc:grpChg>
        <pc:grpChg chg="del">
          <ac:chgData name="Kokchun Giang" userId="67e2125d-ec8c-4323-9653-9824a2ad815f" providerId="ADAL" clId="{066B0731-8B54-CF43-9BDD-D2EEB9663FC5}" dt="2024-01-27T12:09:46.484" v="2291" actId="478"/>
          <ac:grpSpMkLst>
            <pc:docMk/>
            <pc:sldMk cId="624838760" sldId="334"/>
            <ac:grpSpMk id="1477" creationId="{0AA94D1E-D491-053C-3221-7EC5E4BBFDD3}"/>
          </ac:grpSpMkLst>
        </pc:grpChg>
        <pc:grpChg chg="del">
          <ac:chgData name="Kokchun Giang" userId="67e2125d-ec8c-4323-9653-9824a2ad815f" providerId="ADAL" clId="{066B0731-8B54-CF43-9BDD-D2EEB9663FC5}" dt="2024-01-27T12:09:46.484" v="2291" actId="478"/>
          <ac:grpSpMkLst>
            <pc:docMk/>
            <pc:sldMk cId="624838760" sldId="334"/>
            <ac:grpSpMk id="1478" creationId="{C8FD1931-50C0-6D54-4FD2-8CFA48B409A7}"/>
          </ac:grpSpMkLst>
        </pc:grpChg>
        <pc:grpChg chg="del">
          <ac:chgData name="Kokchun Giang" userId="67e2125d-ec8c-4323-9653-9824a2ad815f" providerId="ADAL" clId="{066B0731-8B54-CF43-9BDD-D2EEB9663FC5}" dt="2024-01-27T12:09:46.484" v="2291" actId="478"/>
          <ac:grpSpMkLst>
            <pc:docMk/>
            <pc:sldMk cId="624838760" sldId="334"/>
            <ac:grpSpMk id="1479" creationId="{7C284C8E-BE28-4BC3-2B49-A427A3499B08}"/>
          </ac:grpSpMkLst>
        </pc:grpChg>
        <pc:grpChg chg="del">
          <ac:chgData name="Kokchun Giang" userId="67e2125d-ec8c-4323-9653-9824a2ad815f" providerId="ADAL" clId="{066B0731-8B54-CF43-9BDD-D2EEB9663FC5}" dt="2024-01-27T12:09:46.484" v="2291" actId="478"/>
          <ac:grpSpMkLst>
            <pc:docMk/>
            <pc:sldMk cId="624838760" sldId="334"/>
            <ac:grpSpMk id="1488" creationId="{19D7B028-7EF1-339A-B253-0686A138A3CD}"/>
          </ac:grpSpMkLst>
        </pc:grpChg>
        <pc:grpChg chg="del">
          <ac:chgData name="Kokchun Giang" userId="67e2125d-ec8c-4323-9653-9824a2ad815f" providerId="ADAL" clId="{066B0731-8B54-CF43-9BDD-D2EEB9663FC5}" dt="2024-01-27T12:09:41.477" v="2289" actId="478"/>
          <ac:grpSpMkLst>
            <pc:docMk/>
            <pc:sldMk cId="624838760" sldId="334"/>
            <ac:grpSpMk id="1490" creationId="{D04223BA-295A-63EB-8319-CACC5BAF129A}"/>
          </ac:grpSpMkLst>
        </pc:grpChg>
        <pc:grpChg chg="del">
          <ac:chgData name="Kokchun Giang" userId="67e2125d-ec8c-4323-9653-9824a2ad815f" providerId="ADAL" clId="{066B0731-8B54-CF43-9BDD-D2EEB9663FC5}" dt="2024-01-27T12:09:46.484" v="2291" actId="478"/>
          <ac:grpSpMkLst>
            <pc:docMk/>
            <pc:sldMk cId="624838760" sldId="334"/>
            <ac:grpSpMk id="1501" creationId="{4A257D1D-49C5-43FC-DC0A-7C8CD2735352}"/>
          </ac:grpSpMkLst>
        </pc:grpChg>
        <pc:grpChg chg="del">
          <ac:chgData name="Kokchun Giang" userId="67e2125d-ec8c-4323-9653-9824a2ad815f" providerId="ADAL" clId="{066B0731-8B54-CF43-9BDD-D2EEB9663FC5}" dt="2024-01-27T12:09:46.484" v="2291" actId="478"/>
          <ac:grpSpMkLst>
            <pc:docMk/>
            <pc:sldMk cId="624838760" sldId="334"/>
            <ac:grpSpMk id="1502" creationId="{5298181F-F3BB-0887-233D-835A4B60C37F}"/>
          </ac:grpSpMkLst>
        </pc:grpChg>
        <pc:grpChg chg="del">
          <ac:chgData name="Kokchun Giang" userId="67e2125d-ec8c-4323-9653-9824a2ad815f" providerId="ADAL" clId="{066B0731-8B54-CF43-9BDD-D2EEB9663FC5}" dt="2024-01-27T12:09:46.484" v="2291" actId="478"/>
          <ac:grpSpMkLst>
            <pc:docMk/>
            <pc:sldMk cId="624838760" sldId="334"/>
            <ac:grpSpMk id="1503" creationId="{11C8F648-5C85-47D1-34F6-C23C3A740402}"/>
          </ac:grpSpMkLst>
        </pc:grpChg>
        <pc:grpChg chg="del">
          <ac:chgData name="Kokchun Giang" userId="67e2125d-ec8c-4323-9653-9824a2ad815f" providerId="ADAL" clId="{066B0731-8B54-CF43-9BDD-D2EEB9663FC5}" dt="2024-01-27T12:09:46.484" v="2291" actId="478"/>
          <ac:grpSpMkLst>
            <pc:docMk/>
            <pc:sldMk cId="624838760" sldId="334"/>
            <ac:grpSpMk id="1508" creationId="{ADBCA7F3-517B-4CD7-F589-A25B179607F0}"/>
          </ac:grpSpMkLst>
        </pc:grpChg>
        <pc:grpChg chg="del">
          <ac:chgData name="Kokchun Giang" userId="67e2125d-ec8c-4323-9653-9824a2ad815f" providerId="ADAL" clId="{066B0731-8B54-CF43-9BDD-D2EEB9663FC5}" dt="2024-01-27T12:09:46.484" v="2291" actId="478"/>
          <ac:grpSpMkLst>
            <pc:docMk/>
            <pc:sldMk cId="624838760" sldId="334"/>
            <ac:grpSpMk id="1520" creationId="{4A97BB6F-2885-019E-D48E-29552E4CF573}"/>
          </ac:grpSpMkLst>
        </pc:grpChg>
        <pc:grpChg chg="del">
          <ac:chgData name="Kokchun Giang" userId="67e2125d-ec8c-4323-9653-9824a2ad815f" providerId="ADAL" clId="{066B0731-8B54-CF43-9BDD-D2EEB9663FC5}" dt="2024-01-27T12:09:46.484" v="2291" actId="478"/>
          <ac:grpSpMkLst>
            <pc:docMk/>
            <pc:sldMk cId="624838760" sldId="334"/>
            <ac:grpSpMk id="1521" creationId="{B30B7956-E882-E8AC-C099-B4D2602DB401}"/>
          </ac:grpSpMkLst>
        </pc:grpChg>
        <pc:grpChg chg="del mod">
          <ac:chgData name="Kokchun Giang" userId="67e2125d-ec8c-4323-9653-9824a2ad815f" providerId="ADAL" clId="{066B0731-8B54-CF43-9BDD-D2EEB9663FC5}" dt="2024-01-27T12:15:53.270" v="2354"/>
          <ac:grpSpMkLst>
            <pc:docMk/>
            <pc:sldMk cId="624838760" sldId="334"/>
            <ac:grpSpMk id="1533" creationId="{8B4A3FB2-5E1F-CBC9-4A7A-71FA8A96850E}"/>
          </ac:grpSpMkLst>
        </pc:grpChg>
        <pc:grpChg chg="del">
          <ac:chgData name="Kokchun Giang" userId="67e2125d-ec8c-4323-9653-9824a2ad815f" providerId="ADAL" clId="{066B0731-8B54-CF43-9BDD-D2EEB9663FC5}" dt="2024-01-27T12:09:46.484" v="2291" actId="478"/>
          <ac:grpSpMkLst>
            <pc:docMk/>
            <pc:sldMk cId="624838760" sldId="334"/>
            <ac:grpSpMk id="1538" creationId="{FBF45D0D-4965-1B1B-7887-2868D9C4948B}"/>
          </ac:grpSpMkLst>
        </pc:grpChg>
        <pc:grpChg chg="del">
          <ac:chgData name="Kokchun Giang" userId="67e2125d-ec8c-4323-9653-9824a2ad815f" providerId="ADAL" clId="{066B0731-8B54-CF43-9BDD-D2EEB9663FC5}" dt="2024-01-27T12:09:46.484" v="2291" actId="478"/>
          <ac:grpSpMkLst>
            <pc:docMk/>
            <pc:sldMk cId="624838760" sldId="334"/>
            <ac:grpSpMk id="1539" creationId="{CA4C18CB-16D0-9C90-D01D-D0CF5D6326F5}"/>
          </ac:grpSpMkLst>
        </pc:grpChg>
        <pc:grpChg chg="del">
          <ac:chgData name="Kokchun Giang" userId="67e2125d-ec8c-4323-9653-9824a2ad815f" providerId="ADAL" clId="{066B0731-8B54-CF43-9BDD-D2EEB9663FC5}" dt="2024-01-27T12:09:46.484" v="2291" actId="478"/>
          <ac:grpSpMkLst>
            <pc:docMk/>
            <pc:sldMk cId="624838760" sldId="334"/>
            <ac:grpSpMk id="1548" creationId="{6DED6789-33DD-DD1A-D61B-FF57845392BA}"/>
          </ac:grpSpMkLst>
        </pc:grpChg>
        <pc:grpChg chg="del">
          <ac:chgData name="Kokchun Giang" userId="67e2125d-ec8c-4323-9653-9824a2ad815f" providerId="ADAL" clId="{066B0731-8B54-CF43-9BDD-D2EEB9663FC5}" dt="2024-01-27T12:09:46.484" v="2291" actId="478"/>
          <ac:grpSpMkLst>
            <pc:docMk/>
            <pc:sldMk cId="624838760" sldId="334"/>
            <ac:grpSpMk id="1578" creationId="{C50752BD-FC28-7F39-ED27-70070364F14B}"/>
          </ac:grpSpMkLst>
        </pc:grpChg>
        <pc:grpChg chg="del">
          <ac:chgData name="Kokchun Giang" userId="67e2125d-ec8c-4323-9653-9824a2ad815f" providerId="ADAL" clId="{066B0731-8B54-CF43-9BDD-D2EEB9663FC5}" dt="2024-01-27T12:09:46.484" v="2291" actId="478"/>
          <ac:grpSpMkLst>
            <pc:docMk/>
            <pc:sldMk cId="624838760" sldId="334"/>
            <ac:grpSpMk id="1579" creationId="{C87AA86A-7397-84F0-B3EF-236BFBF56E23}"/>
          </ac:grpSpMkLst>
        </pc:grpChg>
        <pc:grpChg chg="del">
          <ac:chgData name="Kokchun Giang" userId="67e2125d-ec8c-4323-9653-9824a2ad815f" providerId="ADAL" clId="{066B0731-8B54-CF43-9BDD-D2EEB9663FC5}" dt="2024-01-27T12:09:46.484" v="2291" actId="478"/>
          <ac:grpSpMkLst>
            <pc:docMk/>
            <pc:sldMk cId="624838760" sldId="334"/>
            <ac:grpSpMk id="1580" creationId="{4335D868-0860-3B23-5604-4CF4ECA70BAF}"/>
          </ac:grpSpMkLst>
        </pc:grpChg>
        <pc:grpChg chg="del">
          <ac:chgData name="Kokchun Giang" userId="67e2125d-ec8c-4323-9653-9824a2ad815f" providerId="ADAL" clId="{066B0731-8B54-CF43-9BDD-D2EEB9663FC5}" dt="2024-01-27T12:09:46.484" v="2291" actId="478"/>
          <ac:grpSpMkLst>
            <pc:docMk/>
            <pc:sldMk cId="624838760" sldId="334"/>
            <ac:grpSpMk id="1586" creationId="{0701E197-96ED-396A-0C5E-1EA6B65A5EAC}"/>
          </ac:grpSpMkLst>
        </pc:grpChg>
        <pc:grpChg chg="del">
          <ac:chgData name="Kokchun Giang" userId="67e2125d-ec8c-4323-9653-9824a2ad815f" providerId="ADAL" clId="{066B0731-8B54-CF43-9BDD-D2EEB9663FC5}" dt="2024-01-27T12:09:46.484" v="2291" actId="478"/>
          <ac:grpSpMkLst>
            <pc:docMk/>
            <pc:sldMk cId="624838760" sldId="334"/>
            <ac:grpSpMk id="1595" creationId="{C07766B6-E066-0E96-E8AF-3F92F7287933}"/>
          </ac:grpSpMkLst>
        </pc:grpChg>
        <pc:grpChg chg="del">
          <ac:chgData name="Kokchun Giang" userId="67e2125d-ec8c-4323-9653-9824a2ad815f" providerId="ADAL" clId="{066B0731-8B54-CF43-9BDD-D2EEB9663FC5}" dt="2024-01-27T12:09:46.484" v="2291" actId="478"/>
          <ac:grpSpMkLst>
            <pc:docMk/>
            <pc:sldMk cId="624838760" sldId="334"/>
            <ac:grpSpMk id="1596" creationId="{367D0F13-F276-DD5C-2AD2-D25EC2F7836D}"/>
          </ac:grpSpMkLst>
        </pc:grpChg>
        <pc:grpChg chg="del">
          <ac:chgData name="Kokchun Giang" userId="67e2125d-ec8c-4323-9653-9824a2ad815f" providerId="ADAL" clId="{066B0731-8B54-CF43-9BDD-D2EEB9663FC5}" dt="2024-01-27T12:09:46.484" v="2291" actId="478"/>
          <ac:grpSpMkLst>
            <pc:docMk/>
            <pc:sldMk cId="624838760" sldId="334"/>
            <ac:grpSpMk id="1611" creationId="{B3EC905D-EDCD-3E57-B374-F82D4D7999C6}"/>
          </ac:grpSpMkLst>
        </pc:grpChg>
        <pc:grpChg chg="del">
          <ac:chgData name="Kokchun Giang" userId="67e2125d-ec8c-4323-9653-9824a2ad815f" providerId="ADAL" clId="{066B0731-8B54-CF43-9BDD-D2EEB9663FC5}" dt="2024-01-27T12:09:46.484" v="2291" actId="478"/>
          <ac:grpSpMkLst>
            <pc:docMk/>
            <pc:sldMk cId="624838760" sldId="334"/>
            <ac:grpSpMk id="1612" creationId="{52461858-BFBF-A01C-9A6E-6A379E0ED194}"/>
          </ac:grpSpMkLst>
        </pc:grpChg>
        <pc:grpChg chg="mod">
          <ac:chgData name="Kokchun Giang" userId="67e2125d-ec8c-4323-9653-9824a2ad815f" providerId="ADAL" clId="{066B0731-8B54-CF43-9BDD-D2EEB9663FC5}" dt="2024-01-27T12:17:58.048" v="2440" actId="164"/>
          <ac:grpSpMkLst>
            <pc:docMk/>
            <pc:sldMk cId="624838760" sldId="334"/>
            <ac:grpSpMk id="1615" creationId="{B4BBA374-33F5-3980-B7EF-24D87F213236}"/>
          </ac:grpSpMkLst>
        </pc:grpChg>
        <pc:grpChg chg="mod">
          <ac:chgData name="Kokchun Giang" userId="67e2125d-ec8c-4323-9653-9824a2ad815f" providerId="ADAL" clId="{066B0731-8B54-CF43-9BDD-D2EEB9663FC5}" dt="2024-01-27T12:17:58.048" v="2440" actId="164"/>
          <ac:grpSpMkLst>
            <pc:docMk/>
            <pc:sldMk cId="624838760" sldId="334"/>
            <ac:grpSpMk id="1616" creationId="{D5984E74-C346-38C4-74E1-272191DE00EA}"/>
          </ac:grpSpMkLst>
        </pc:grpChg>
        <pc:grpChg chg="mod">
          <ac:chgData name="Kokchun Giang" userId="67e2125d-ec8c-4323-9653-9824a2ad815f" providerId="ADAL" clId="{066B0731-8B54-CF43-9BDD-D2EEB9663FC5}" dt="2024-01-27T12:17:58.048" v="2440" actId="164"/>
          <ac:grpSpMkLst>
            <pc:docMk/>
            <pc:sldMk cId="624838760" sldId="334"/>
            <ac:grpSpMk id="1619" creationId="{05B2BC90-EA23-FEB4-6B58-EC707D951647}"/>
          </ac:grpSpMkLst>
        </pc:grpChg>
        <pc:grpChg chg="mod">
          <ac:chgData name="Kokchun Giang" userId="67e2125d-ec8c-4323-9653-9824a2ad815f" providerId="ADAL" clId="{066B0731-8B54-CF43-9BDD-D2EEB9663FC5}" dt="2024-01-27T12:17:58.048" v="2440" actId="164"/>
          <ac:grpSpMkLst>
            <pc:docMk/>
            <pc:sldMk cId="624838760" sldId="334"/>
            <ac:grpSpMk id="1624" creationId="{F60AC147-6109-7901-0C39-E69BF6E94A14}"/>
          </ac:grpSpMkLst>
        </pc:grpChg>
        <pc:grpChg chg="add del mod">
          <ac:chgData name="Kokchun Giang" userId="67e2125d-ec8c-4323-9653-9824a2ad815f" providerId="ADAL" clId="{066B0731-8B54-CF43-9BDD-D2EEB9663FC5}" dt="2024-01-27T12:16:21.079" v="2377"/>
          <ac:grpSpMkLst>
            <pc:docMk/>
            <pc:sldMk cId="624838760" sldId="334"/>
            <ac:grpSpMk id="1627" creationId="{992FBE29-046D-305D-E041-AD79FB556040}"/>
          </ac:grpSpMkLst>
        </pc:grpChg>
        <pc:grpChg chg="mod">
          <ac:chgData name="Kokchun Giang" userId="67e2125d-ec8c-4323-9653-9824a2ad815f" providerId="ADAL" clId="{066B0731-8B54-CF43-9BDD-D2EEB9663FC5}" dt="2024-01-27T12:16:20.121" v="2372"/>
          <ac:grpSpMkLst>
            <pc:docMk/>
            <pc:sldMk cId="624838760" sldId="334"/>
            <ac:grpSpMk id="1632" creationId="{BC7A4EB3-6750-78B5-3790-136F38D929A8}"/>
          </ac:grpSpMkLst>
        </pc:grpChg>
        <pc:grpChg chg="del mod">
          <ac:chgData name="Kokchun Giang" userId="67e2125d-ec8c-4323-9653-9824a2ad815f" providerId="ADAL" clId="{066B0731-8B54-CF43-9BDD-D2EEB9663FC5}" dt="2024-01-27T12:16:33.183" v="2392"/>
          <ac:grpSpMkLst>
            <pc:docMk/>
            <pc:sldMk cId="624838760" sldId="334"/>
            <ac:grpSpMk id="1636" creationId="{2AE244B2-1773-11B1-C85C-FD9B16F91F0B}"/>
          </ac:grpSpMkLst>
        </pc:grpChg>
        <pc:grpChg chg="del mod">
          <ac:chgData name="Kokchun Giang" userId="67e2125d-ec8c-4323-9653-9824a2ad815f" providerId="ADAL" clId="{066B0731-8B54-CF43-9BDD-D2EEB9663FC5}" dt="2024-01-27T12:16:36.371" v="2395"/>
          <ac:grpSpMkLst>
            <pc:docMk/>
            <pc:sldMk cId="624838760" sldId="334"/>
            <ac:grpSpMk id="1646" creationId="{BEB9922B-31DC-68AE-78D0-9E55953CFD6E}"/>
          </ac:grpSpMkLst>
        </pc:grpChg>
        <pc:grpChg chg="del mod">
          <ac:chgData name="Kokchun Giang" userId="67e2125d-ec8c-4323-9653-9824a2ad815f" providerId="ADAL" clId="{066B0731-8B54-CF43-9BDD-D2EEB9663FC5}" dt="2024-01-27T12:16:37.513" v="2397"/>
          <ac:grpSpMkLst>
            <pc:docMk/>
            <pc:sldMk cId="624838760" sldId="334"/>
            <ac:grpSpMk id="1649" creationId="{5503E19B-4AB7-7CD2-3008-0C0D7E0BC7BA}"/>
          </ac:grpSpMkLst>
        </pc:grpChg>
        <pc:grpChg chg="del mod">
          <ac:chgData name="Kokchun Giang" userId="67e2125d-ec8c-4323-9653-9824a2ad815f" providerId="ADAL" clId="{066B0731-8B54-CF43-9BDD-D2EEB9663FC5}" dt="2024-01-27T12:16:40.080" v="2400"/>
          <ac:grpSpMkLst>
            <pc:docMk/>
            <pc:sldMk cId="624838760" sldId="334"/>
            <ac:grpSpMk id="1651" creationId="{2CB51871-1D76-B5AC-DE10-3FA402C138D6}"/>
          </ac:grpSpMkLst>
        </pc:grpChg>
        <pc:grpChg chg="add del mod">
          <ac:chgData name="Kokchun Giang" userId="67e2125d-ec8c-4323-9653-9824a2ad815f" providerId="ADAL" clId="{066B0731-8B54-CF43-9BDD-D2EEB9663FC5}" dt="2024-01-27T12:17:58.048" v="2440" actId="164"/>
          <ac:grpSpMkLst>
            <pc:docMk/>
            <pc:sldMk cId="624838760" sldId="334"/>
            <ac:grpSpMk id="1654" creationId="{448F8B43-2260-6C87-8069-020BF43DA1B5}"/>
          </ac:grpSpMkLst>
        </pc:grpChg>
        <pc:grpChg chg="add del mod">
          <ac:chgData name="Kokchun Giang" userId="67e2125d-ec8c-4323-9653-9824a2ad815f" providerId="ADAL" clId="{066B0731-8B54-CF43-9BDD-D2EEB9663FC5}" dt="2024-01-27T12:17:58.048" v="2440" actId="164"/>
          <ac:grpSpMkLst>
            <pc:docMk/>
            <pc:sldMk cId="624838760" sldId="334"/>
            <ac:grpSpMk id="1657" creationId="{48B923CF-63FB-F712-8368-4C716DF22777}"/>
          </ac:grpSpMkLst>
        </pc:grpChg>
        <pc:grpChg chg="mod">
          <ac:chgData name="Kokchun Giang" userId="67e2125d-ec8c-4323-9653-9824a2ad815f" providerId="ADAL" clId="{066B0731-8B54-CF43-9BDD-D2EEB9663FC5}" dt="2024-01-27T12:48:15.972" v="3086" actId="164"/>
          <ac:grpSpMkLst>
            <pc:docMk/>
            <pc:sldMk cId="624838760" sldId="334"/>
            <ac:grpSpMk id="1665" creationId="{C5A6A06D-EA16-CC00-0CC8-CA2BE43AAEBC}"/>
          </ac:grpSpMkLst>
        </pc:grpChg>
        <pc:grpChg chg="mod">
          <ac:chgData name="Kokchun Giang" userId="67e2125d-ec8c-4323-9653-9824a2ad815f" providerId="ADAL" clId="{066B0731-8B54-CF43-9BDD-D2EEB9663FC5}" dt="2024-01-27T12:48:15.972" v="3086" actId="164"/>
          <ac:grpSpMkLst>
            <pc:docMk/>
            <pc:sldMk cId="624838760" sldId="334"/>
            <ac:grpSpMk id="1675" creationId="{4F6FC1BE-9733-3554-3910-7B2A0C2D3609}"/>
          </ac:grpSpMkLst>
        </pc:grpChg>
        <pc:grpChg chg="del mod">
          <ac:chgData name="Kokchun Giang" userId="67e2125d-ec8c-4323-9653-9824a2ad815f" providerId="ADAL" clId="{066B0731-8B54-CF43-9BDD-D2EEB9663FC5}" dt="2024-01-27T12:18:48.755" v="2482"/>
          <ac:grpSpMkLst>
            <pc:docMk/>
            <pc:sldMk cId="624838760" sldId="334"/>
            <ac:grpSpMk id="1682" creationId="{EC78D26C-4BC3-E6B4-DC00-3DAAD404748B}"/>
          </ac:grpSpMkLst>
        </pc:grpChg>
        <pc:grpChg chg="mod">
          <ac:chgData name="Kokchun Giang" userId="67e2125d-ec8c-4323-9653-9824a2ad815f" providerId="ADAL" clId="{066B0731-8B54-CF43-9BDD-D2EEB9663FC5}" dt="2024-01-27T12:48:15.972" v="3086" actId="164"/>
          <ac:grpSpMkLst>
            <pc:docMk/>
            <pc:sldMk cId="624838760" sldId="334"/>
            <ac:grpSpMk id="1689" creationId="{41EB7875-AA14-DA8F-AA91-B0428CF0219B}"/>
          </ac:grpSpMkLst>
        </pc:grpChg>
        <pc:grpChg chg="add del mod">
          <ac:chgData name="Kokchun Giang" userId="67e2125d-ec8c-4323-9653-9824a2ad815f" providerId="ADAL" clId="{066B0731-8B54-CF43-9BDD-D2EEB9663FC5}" dt="2024-01-27T12:19:04.417" v="2506"/>
          <ac:grpSpMkLst>
            <pc:docMk/>
            <pc:sldMk cId="624838760" sldId="334"/>
            <ac:grpSpMk id="1699" creationId="{FA903C0F-97F0-C931-7685-8214A232908C}"/>
          </ac:grpSpMkLst>
        </pc:grpChg>
        <pc:grpChg chg="mod">
          <ac:chgData name="Kokchun Giang" userId="67e2125d-ec8c-4323-9653-9824a2ad815f" providerId="ADAL" clId="{066B0731-8B54-CF43-9BDD-D2EEB9663FC5}" dt="2024-01-27T12:19:04.160" v="2504"/>
          <ac:grpSpMkLst>
            <pc:docMk/>
            <pc:sldMk cId="624838760" sldId="334"/>
            <ac:grpSpMk id="1701" creationId="{B3D64F04-5C82-1499-C7D7-E6F2914312A9}"/>
          </ac:grpSpMkLst>
        </pc:grpChg>
        <pc:grpChg chg="mod">
          <ac:chgData name="Kokchun Giang" userId="67e2125d-ec8c-4323-9653-9824a2ad815f" providerId="ADAL" clId="{066B0731-8B54-CF43-9BDD-D2EEB9663FC5}" dt="2024-01-27T12:48:15.972" v="3086" actId="164"/>
          <ac:grpSpMkLst>
            <pc:docMk/>
            <pc:sldMk cId="624838760" sldId="334"/>
            <ac:grpSpMk id="1728" creationId="{83BD505D-2EEF-50DF-FDEA-BD286BFB1346}"/>
          </ac:grpSpMkLst>
        </pc:grpChg>
        <pc:grpChg chg="mod">
          <ac:chgData name="Kokchun Giang" userId="67e2125d-ec8c-4323-9653-9824a2ad815f" providerId="ADAL" clId="{066B0731-8B54-CF43-9BDD-D2EEB9663FC5}" dt="2024-01-27T12:48:15.972" v="3086" actId="164"/>
          <ac:grpSpMkLst>
            <pc:docMk/>
            <pc:sldMk cId="624838760" sldId="334"/>
            <ac:grpSpMk id="1747" creationId="{2233D338-DD47-D500-0AF0-68667D2EE49A}"/>
          </ac:grpSpMkLst>
        </pc:grpChg>
        <pc:grpChg chg="mod">
          <ac:chgData name="Kokchun Giang" userId="67e2125d-ec8c-4323-9653-9824a2ad815f" providerId="ADAL" clId="{066B0731-8B54-CF43-9BDD-D2EEB9663FC5}" dt="2024-01-27T12:48:15.972" v="3086" actId="164"/>
          <ac:grpSpMkLst>
            <pc:docMk/>
            <pc:sldMk cId="624838760" sldId="334"/>
            <ac:grpSpMk id="1748" creationId="{92EA58DD-EFE1-1C5C-6B97-00F9EA2A115C}"/>
          </ac:grpSpMkLst>
        </pc:grpChg>
        <pc:grpChg chg="mod">
          <ac:chgData name="Kokchun Giang" userId="67e2125d-ec8c-4323-9653-9824a2ad815f" providerId="ADAL" clId="{066B0731-8B54-CF43-9BDD-D2EEB9663FC5}" dt="2024-01-27T12:48:15.972" v="3086" actId="164"/>
          <ac:grpSpMkLst>
            <pc:docMk/>
            <pc:sldMk cId="624838760" sldId="334"/>
            <ac:grpSpMk id="1762" creationId="{8DD876D2-A4D1-D61E-053E-DFB387311234}"/>
          </ac:grpSpMkLst>
        </pc:grpChg>
        <pc:grpChg chg="mod">
          <ac:chgData name="Kokchun Giang" userId="67e2125d-ec8c-4323-9653-9824a2ad815f" providerId="ADAL" clId="{066B0731-8B54-CF43-9BDD-D2EEB9663FC5}" dt="2024-01-27T12:48:15.972" v="3086" actId="164"/>
          <ac:grpSpMkLst>
            <pc:docMk/>
            <pc:sldMk cId="624838760" sldId="334"/>
            <ac:grpSpMk id="1763" creationId="{8DFC56FD-DDD4-ACB2-5932-2B25F4092647}"/>
          </ac:grpSpMkLst>
        </pc:grpChg>
        <pc:grpChg chg="del mod">
          <ac:chgData name="Kokchun Giang" userId="67e2125d-ec8c-4323-9653-9824a2ad815f" providerId="ADAL" clId="{066B0731-8B54-CF43-9BDD-D2EEB9663FC5}" dt="2024-01-27T12:19:43.055" v="2575"/>
          <ac:grpSpMkLst>
            <pc:docMk/>
            <pc:sldMk cId="624838760" sldId="334"/>
            <ac:grpSpMk id="1766" creationId="{83B4EF1E-AE6E-8DD6-1B5E-7F5A1A66E087}"/>
          </ac:grpSpMkLst>
        </pc:grpChg>
        <pc:grpChg chg="del mod">
          <ac:chgData name="Kokchun Giang" userId="67e2125d-ec8c-4323-9653-9824a2ad815f" providerId="ADAL" clId="{066B0731-8B54-CF43-9BDD-D2EEB9663FC5}" dt="2024-01-27T12:19:46.980" v="2580"/>
          <ac:grpSpMkLst>
            <pc:docMk/>
            <pc:sldMk cId="624838760" sldId="334"/>
            <ac:grpSpMk id="1769" creationId="{00A92012-BD8B-1162-3101-20D315E577CD}"/>
          </ac:grpSpMkLst>
        </pc:grpChg>
        <pc:grpChg chg="del mod">
          <ac:chgData name="Kokchun Giang" userId="67e2125d-ec8c-4323-9653-9824a2ad815f" providerId="ADAL" clId="{066B0731-8B54-CF43-9BDD-D2EEB9663FC5}" dt="2024-01-27T12:19:49.132" v="2583"/>
          <ac:grpSpMkLst>
            <pc:docMk/>
            <pc:sldMk cId="624838760" sldId="334"/>
            <ac:grpSpMk id="1774" creationId="{0A073FAA-143B-EF80-5607-75A9B17650EB}"/>
          </ac:grpSpMkLst>
        </pc:grpChg>
        <pc:grpChg chg="del mod">
          <ac:chgData name="Kokchun Giang" userId="67e2125d-ec8c-4323-9653-9824a2ad815f" providerId="ADAL" clId="{066B0731-8B54-CF43-9BDD-D2EEB9663FC5}" dt="2024-01-27T12:19:52.015" v="2588"/>
          <ac:grpSpMkLst>
            <pc:docMk/>
            <pc:sldMk cId="624838760" sldId="334"/>
            <ac:grpSpMk id="1777" creationId="{2A04290C-6579-090B-AC4B-9FF0ED0777F0}"/>
          </ac:grpSpMkLst>
        </pc:grpChg>
        <pc:grpChg chg="del mod">
          <ac:chgData name="Kokchun Giang" userId="67e2125d-ec8c-4323-9653-9824a2ad815f" providerId="ADAL" clId="{066B0731-8B54-CF43-9BDD-D2EEB9663FC5}" dt="2024-01-27T12:19:55.701" v="2592"/>
          <ac:grpSpMkLst>
            <pc:docMk/>
            <pc:sldMk cId="624838760" sldId="334"/>
            <ac:grpSpMk id="1782" creationId="{988500E7-B1C7-BF2A-4DB6-F8CCFA845540}"/>
          </ac:grpSpMkLst>
        </pc:grpChg>
        <pc:grpChg chg="del mod">
          <ac:chgData name="Kokchun Giang" userId="67e2125d-ec8c-4323-9653-9824a2ad815f" providerId="ADAL" clId="{066B0731-8B54-CF43-9BDD-D2EEB9663FC5}" dt="2024-01-27T12:19:57.735" v="2594"/>
          <ac:grpSpMkLst>
            <pc:docMk/>
            <pc:sldMk cId="624838760" sldId="334"/>
            <ac:grpSpMk id="1786" creationId="{420F30D6-82E2-E41C-A4A9-4549014C1FCE}"/>
          </ac:grpSpMkLst>
        </pc:grpChg>
        <pc:grpChg chg="mod">
          <ac:chgData name="Kokchun Giang" userId="67e2125d-ec8c-4323-9653-9824a2ad815f" providerId="ADAL" clId="{066B0731-8B54-CF43-9BDD-D2EEB9663FC5}" dt="2024-01-27T12:19:57.735" v="2594"/>
          <ac:grpSpMkLst>
            <pc:docMk/>
            <pc:sldMk cId="624838760" sldId="334"/>
            <ac:grpSpMk id="1788" creationId="{A07FC6C0-333C-9C0C-874C-5013DBEC61CA}"/>
          </ac:grpSpMkLst>
        </pc:grpChg>
        <pc:grpChg chg="mod">
          <ac:chgData name="Kokchun Giang" userId="67e2125d-ec8c-4323-9653-9824a2ad815f" providerId="ADAL" clId="{066B0731-8B54-CF43-9BDD-D2EEB9663FC5}" dt="2024-01-27T12:20:06.334" v="2606"/>
          <ac:grpSpMkLst>
            <pc:docMk/>
            <pc:sldMk cId="624838760" sldId="334"/>
            <ac:grpSpMk id="1798" creationId="{0E538892-ADE9-BBBC-8143-008E84D1B104}"/>
          </ac:grpSpMkLst>
        </pc:grpChg>
        <pc:grpChg chg="mod">
          <ac:chgData name="Kokchun Giang" userId="67e2125d-ec8c-4323-9653-9824a2ad815f" providerId="ADAL" clId="{066B0731-8B54-CF43-9BDD-D2EEB9663FC5}" dt="2024-01-27T12:48:28.351" v="3089" actId="164"/>
          <ac:grpSpMkLst>
            <pc:docMk/>
            <pc:sldMk cId="624838760" sldId="334"/>
            <ac:grpSpMk id="1812" creationId="{69D0C36F-2FCA-B985-A72E-4B8DE7EA17C9}"/>
          </ac:grpSpMkLst>
        </pc:grpChg>
        <pc:grpChg chg="mod">
          <ac:chgData name="Kokchun Giang" userId="67e2125d-ec8c-4323-9653-9824a2ad815f" providerId="ADAL" clId="{066B0731-8B54-CF43-9BDD-D2EEB9663FC5}" dt="2024-01-27T12:48:28.351" v="3089" actId="164"/>
          <ac:grpSpMkLst>
            <pc:docMk/>
            <pc:sldMk cId="624838760" sldId="334"/>
            <ac:grpSpMk id="1813" creationId="{07DCBE0D-3407-2E57-4706-682447739FF9}"/>
          </ac:grpSpMkLst>
        </pc:grpChg>
        <pc:grpChg chg="mod">
          <ac:chgData name="Kokchun Giang" userId="67e2125d-ec8c-4323-9653-9824a2ad815f" providerId="ADAL" clId="{066B0731-8B54-CF43-9BDD-D2EEB9663FC5}" dt="2024-01-27T12:48:28.351" v="3089" actId="164"/>
          <ac:grpSpMkLst>
            <pc:docMk/>
            <pc:sldMk cId="624838760" sldId="334"/>
            <ac:grpSpMk id="1820" creationId="{DB6CA38A-DA7A-93EE-F8D6-9B23409C6A70}"/>
          </ac:grpSpMkLst>
        </pc:grpChg>
        <pc:grpChg chg="mod">
          <ac:chgData name="Kokchun Giang" userId="67e2125d-ec8c-4323-9653-9824a2ad815f" providerId="ADAL" clId="{066B0731-8B54-CF43-9BDD-D2EEB9663FC5}" dt="2024-01-27T12:48:28.351" v="3089" actId="164"/>
          <ac:grpSpMkLst>
            <pc:docMk/>
            <pc:sldMk cId="624838760" sldId="334"/>
            <ac:grpSpMk id="1828" creationId="{DDA525B6-8199-2801-2ACF-7332678D2A0B}"/>
          </ac:grpSpMkLst>
        </pc:grpChg>
        <pc:grpChg chg="mod">
          <ac:chgData name="Kokchun Giang" userId="67e2125d-ec8c-4323-9653-9824a2ad815f" providerId="ADAL" clId="{066B0731-8B54-CF43-9BDD-D2EEB9663FC5}" dt="2024-01-27T12:48:28.351" v="3089" actId="164"/>
          <ac:grpSpMkLst>
            <pc:docMk/>
            <pc:sldMk cId="624838760" sldId="334"/>
            <ac:grpSpMk id="1839" creationId="{5FB4D0CB-48F5-F34B-8DCB-033B0255B1C5}"/>
          </ac:grpSpMkLst>
        </pc:grpChg>
        <pc:grpChg chg="mod">
          <ac:chgData name="Kokchun Giang" userId="67e2125d-ec8c-4323-9653-9824a2ad815f" providerId="ADAL" clId="{066B0731-8B54-CF43-9BDD-D2EEB9663FC5}" dt="2024-01-27T12:48:28.351" v="3089" actId="164"/>
          <ac:grpSpMkLst>
            <pc:docMk/>
            <pc:sldMk cId="624838760" sldId="334"/>
            <ac:grpSpMk id="1840" creationId="{44D36178-D75E-3EA9-7BD6-6A77A25F0F55}"/>
          </ac:grpSpMkLst>
        </pc:grpChg>
        <pc:grpChg chg="mod">
          <ac:chgData name="Kokchun Giang" userId="67e2125d-ec8c-4323-9653-9824a2ad815f" providerId="ADAL" clId="{066B0731-8B54-CF43-9BDD-D2EEB9663FC5}" dt="2024-01-27T12:48:33.028" v="3090" actId="164"/>
          <ac:grpSpMkLst>
            <pc:docMk/>
            <pc:sldMk cId="624838760" sldId="334"/>
            <ac:grpSpMk id="1852" creationId="{73F50D40-CF5A-50BA-6EBC-FB165ED2630A}"/>
          </ac:grpSpMkLst>
        </pc:grpChg>
        <pc:grpChg chg="mod">
          <ac:chgData name="Kokchun Giang" userId="67e2125d-ec8c-4323-9653-9824a2ad815f" providerId="ADAL" clId="{066B0731-8B54-CF43-9BDD-D2EEB9663FC5}" dt="2024-01-27T12:48:33.028" v="3090" actId="164"/>
          <ac:grpSpMkLst>
            <pc:docMk/>
            <pc:sldMk cId="624838760" sldId="334"/>
            <ac:grpSpMk id="1862" creationId="{E20C8B68-3535-CC86-AD08-75CCBBA502EE}"/>
          </ac:grpSpMkLst>
        </pc:grpChg>
        <pc:grpChg chg="mod">
          <ac:chgData name="Kokchun Giang" userId="67e2125d-ec8c-4323-9653-9824a2ad815f" providerId="ADAL" clId="{066B0731-8B54-CF43-9BDD-D2EEB9663FC5}" dt="2024-01-27T12:48:33.028" v="3090" actId="164"/>
          <ac:grpSpMkLst>
            <pc:docMk/>
            <pc:sldMk cId="624838760" sldId="334"/>
            <ac:grpSpMk id="1886" creationId="{B4BA7F84-1B32-1095-C65F-2D1040D300CF}"/>
          </ac:grpSpMkLst>
        </pc:grpChg>
        <pc:grpChg chg="mod">
          <ac:chgData name="Kokchun Giang" userId="67e2125d-ec8c-4323-9653-9824a2ad815f" providerId="ADAL" clId="{066B0731-8B54-CF43-9BDD-D2EEB9663FC5}" dt="2024-01-27T12:48:33.028" v="3090" actId="164"/>
          <ac:grpSpMkLst>
            <pc:docMk/>
            <pc:sldMk cId="624838760" sldId="334"/>
            <ac:grpSpMk id="1887" creationId="{8C791CF9-EFBA-C37A-1AB4-73DBC6286BAE}"/>
          </ac:grpSpMkLst>
        </pc:grpChg>
        <pc:grpChg chg="mod">
          <ac:chgData name="Kokchun Giang" userId="67e2125d-ec8c-4323-9653-9824a2ad815f" providerId="ADAL" clId="{066B0731-8B54-CF43-9BDD-D2EEB9663FC5}" dt="2024-01-27T12:48:33.028" v="3090" actId="164"/>
          <ac:grpSpMkLst>
            <pc:docMk/>
            <pc:sldMk cId="624838760" sldId="334"/>
            <ac:grpSpMk id="1888" creationId="{6B244DB2-027F-BF04-4132-C656992BD77D}"/>
          </ac:grpSpMkLst>
        </pc:grpChg>
        <pc:grpChg chg="mod">
          <ac:chgData name="Kokchun Giang" userId="67e2125d-ec8c-4323-9653-9824a2ad815f" providerId="ADAL" clId="{066B0731-8B54-CF43-9BDD-D2EEB9663FC5}" dt="2024-01-27T12:23:54.667" v="2742"/>
          <ac:grpSpMkLst>
            <pc:docMk/>
            <pc:sldMk cId="624838760" sldId="334"/>
            <ac:grpSpMk id="1897" creationId="{05D3160C-29DB-A949-1EB2-4FBA2B2E5A27}"/>
          </ac:grpSpMkLst>
        </pc:grpChg>
        <pc:grpChg chg="mod">
          <ac:chgData name="Kokchun Giang" userId="67e2125d-ec8c-4323-9653-9824a2ad815f" providerId="ADAL" clId="{066B0731-8B54-CF43-9BDD-D2EEB9663FC5}" dt="2024-01-27T12:48:33.028" v="3090" actId="164"/>
          <ac:grpSpMkLst>
            <pc:docMk/>
            <pc:sldMk cId="624838760" sldId="334"/>
            <ac:grpSpMk id="1903" creationId="{6136C62F-7BEC-29AA-003E-8C99DC466A54}"/>
          </ac:grpSpMkLst>
        </pc:grpChg>
        <pc:grpChg chg="mod">
          <ac:chgData name="Kokchun Giang" userId="67e2125d-ec8c-4323-9653-9824a2ad815f" providerId="ADAL" clId="{066B0731-8B54-CF43-9BDD-D2EEB9663FC5}" dt="2024-01-27T12:48:33.028" v="3090" actId="164"/>
          <ac:grpSpMkLst>
            <pc:docMk/>
            <pc:sldMk cId="624838760" sldId="334"/>
            <ac:grpSpMk id="1912" creationId="{FD221BEC-E273-C4CE-C680-1A3EF424DC4D}"/>
          </ac:grpSpMkLst>
        </pc:grpChg>
        <pc:grpChg chg="mod">
          <ac:chgData name="Kokchun Giang" userId="67e2125d-ec8c-4323-9653-9824a2ad815f" providerId="ADAL" clId="{066B0731-8B54-CF43-9BDD-D2EEB9663FC5}" dt="2024-01-27T12:24:05.489" v="2771"/>
          <ac:grpSpMkLst>
            <pc:docMk/>
            <pc:sldMk cId="624838760" sldId="334"/>
            <ac:grpSpMk id="1916" creationId="{8DF8B826-86AC-AC41-FA90-E00EBE03E002}"/>
          </ac:grpSpMkLst>
        </pc:grpChg>
        <pc:grpChg chg="mod">
          <ac:chgData name="Kokchun Giang" userId="67e2125d-ec8c-4323-9653-9824a2ad815f" providerId="ADAL" clId="{066B0731-8B54-CF43-9BDD-D2EEB9663FC5}" dt="2024-01-27T12:48:33.028" v="3090" actId="164"/>
          <ac:grpSpMkLst>
            <pc:docMk/>
            <pc:sldMk cId="624838760" sldId="334"/>
            <ac:grpSpMk id="1923" creationId="{21229F7B-8C43-E2E2-D085-AA2BD3E8A8AE}"/>
          </ac:grpSpMkLst>
        </pc:grpChg>
        <pc:grpChg chg="mod">
          <ac:chgData name="Kokchun Giang" userId="67e2125d-ec8c-4323-9653-9824a2ad815f" providerId="ADAL" clId="{066B0731-8B54-CF43-9BDD-D2EEB9663FC5}" dt="2024-01-27T12:48:43.112" v="3091" actId="164"/>
          <ac:grpSpMkLst>
            <pc:docMk/>
            <pc:sldMk cId="624838760" sldId="334"/>
            <ac:grpSpMk id="1940" creationId="{BF45FF5D-9874-E8BB-FB04-514399B89775}"/>
          </ac:grpSpMkLst>
        </pc:grpChg>
        <pc:grpChg chg="mod">
          <ac:chgData name="Kokchun Giang" userId="67e2125d-ec8c-4323-9653-9824a2ad815f" providerId="ADAL" clId="{066B0731-8B54-CF43-9BDD-D2EEB9663FC5}" dt="2024-01-27T12:48:43.112" v="3091" actId="164"/>
          <ac:grpSpMkLst>
            <pc:docMk/>
            <pc:sldMk cId="624838760" sldId="334"/>
            <ac:grpSpMk id="1941" creationId="{E122FA10-B639-8FA2-40FC-7EF8720C06A9}"/>
          </ac:grpSpMkLst>
        </pc:grpChg>
        <pc:grpChg chg="mod">
          <ac:chgData name="Kokchun Giang" userId="67e2125d-ec8c-4323-9653-9824a2ad815f" providerId="ADAL" clId="{066B0731-8B54-CF43-9BDD-D2EEB9663FC5}" dt="2024-01-27T12:48:43.112" v="3091" actId="164"/>
          <ac:grpSpMkLst>
            <pc:docMk/>
            <pc:sldMk cId="624838760" sldId="334"/>
            <ac:grpSpMk id="1942" creationId="{2663BD11-25F2-3C8C-1132-D50715673843}"/>
          </ac:grpSpMkLst>
        </pc:grpChg>
        <pc:grpChg chg="del mod">
          <ac:chgData name="Kokchun Giang" userId="67e2125d-ec8c-4323-9653-9824a2ad815f" providerId="ADAL" clId="{066B0731-8B54-CF43-9BDD-D2EEB9663FC5}" dt="2024-01-27T12:26:44.343" v="2813"/>
          <ac:grpSpMkLst>
            <pc:docMk/>
            <pc:sldMk cId="624838760" sldId="334"/>
            <ac:grpSpMk id="1952" creationId="{AA89447F-E679-C1D4-D756-FB247549AACC}"/>
          </ac:grpSpMkLst>
        </pc:grpChg>
        <pc:grpChg chg="del mod">
          <ac:chgData name="Kokchun Giang" userId="67e2125d-ec8c-4323-9653-9824a2ad815f" providerId="ADAL" clId="{066B0731-8B54-CF43-9BDD-D2EEB9663FC5}" dt="2024-01-27T12:28:08.417" v="2930"/>
          <ac:grpSpMkLst>
            <pc:docMk/>
            <pc:sldMk cId="624838760" sldId="334"/>
            <ac:grpSpMk id="1953" creationId="{8EBC37D1-7CD2-B502-B673-85E5AA6E6F2E}"/>
          </ac:grpSpMkLst>
        </pc:grpChg>
        <pc:grpChg chg="del mod">
          <ac:chgData name="Kokchun Giang" userId="67e2125d-ec8c-4323-9653-9824a2ad815f" providerId="ADAL" clId="{066B0731-8B54-CF43-9BDD-D2EEB9663FC5}" dt="2024-01-27T12:28:08.417" v="2930"/>
          <ac:grpSpMkLst>
            <pc:docMk/>
            <pc:sldMk cId="624838760" sldId="334"/>
            <ac:grpSpMk id="1954" creationId="{459D5FE4-3092-AAFC-96AE-2BEAAE869C14}"/>
          </ac:grpSpMkLst>
        </pc:grpChg>
        <pc:grpChg chg="del mod">
          <ac:chgData name="Kokchun Giang" userId="67e2125d-ec8c-4323-9653-9824a2ad815f" providerId="ADAL" clId="{066B0731-8B54-CF43-9BDD-D2EEB9663FC5}" dt="2024-01-27T12:28:08.417" v="2930"/>
          <ac:grpSpMkLst>
            <pc:docMk/>
            <pc:sldMk cId="624838760" sldId="334"/>
            <ac:grpSpMk id="1955" creationId="{4D6F0294-3F10-1D43-ED5E-07F0ABFA1EE7}"/>
          </ac:grpSpMkLst>
        </pc:grpChg>
        <pc:grpChg chg="del mod">
          <ac:chgData name="Kokchun Giang" userId="67e2125d-ec8c-4323-9653-9824a2ad815f" providerId="ADAL" clId="{066B0731-8B54-CF43-9BDD-D2EEB9663FC5}" dt="2024-01-27T12:26:45.387" v="2815"/>
          <ac:grpSpMkLst>
            <pc:docMk/>
            <pc:sldMk cId="624838760" sldId="334"/>
            <ac:grpSpMk id="1960" creationId="{E35040F5-6ACB-68E1-333D-1F97979B077C}"/>
          </ac:grpSpMkLst>
        </pc:grpChg>
        <pc:grpChg chg="del mod">
          <ac:chgData name="Kokchun Giang" userId="67e2125d-ec8c-4323-9653-9824a2ad815f" providerId="ADAL" clId="{066B0731-8B54-CF43-9BDD-D2EEB9663FC5}" dt="2024-01-27T12:26:45.388" v="2817"/>
          <ac:grpSpMkLst>
            <pc:docMk/>
            <pc:sldMk cId="624838760" sldId="334"/>
            <ac:grpSpMk id="1961" creationId="{297FCA07-97E2-10AF-EA95-6FAA3E8E770B}"/>
          </ac:grpSpMkLst>
        </pc:grpChg>
        <pc:grpChg chg="add del mod">
          <ac:chgData name="Kokchun Giang" userId="67e2125d-ec8c-4323-9653-9824a2ad815f" providerId="ADAL" clId="{066B0731-8B54-CF43-9BDD-D2EEB9663FC5}" dt="2024-01-27T12:27:49.635" v="2908"/>
          <ac:grpSpMkLst>
            <pc:docMk/>
            <pc:sldMk cId="624838760" sldId="334"/>
            <ac:grpSpMk id="1977" creationId="{E0B693BB-9F59-F1A7-2F67-5B7A00A14099}"/>
          </ac:grpSpMkLst>
        </pc:grpChg>
        <pc:grpChg chg="del mod">
          <ac:chgData name="Kokchun Giang" userId="67e2125d-ec8c-4323-9653-9824a2ad815f" providerId="ADAL" clId="{066B0731-8B54-CF43-9BDD-D2EEB9663FC5}" dt="2024-01-27T12:28:08.417" v="2930"/>
          <ac:grpSpMkLst>
            <pc:docMk/>
            <pc:sldMk cId="624838760" sldId="334"/>
            <ac:grpSpMk id="1978" creationId="{5E4BC634-7A8F-4C18-565E-6B49D9F07DC3}"/>
          </ac:grpSpMkLst>
        </pc:grpChg>
        <pc:grpChg chg="del mod">
          <ac:chgData name="Kokchun Giang" userId="67e2125d-ec8c-4323-9653-9824a2ad815f" providerId="ADAL" clId="{066B0731-8B54-CF43-9BDD-D2EEB9663FC5}" dt="2024-01-27T12:28:08.417" v="2930"/>
          <ac:grpSpMkLst>
            <pc:docMk/>
            <pc:sldMk cId="624838760" sldId="334"/>
            <ac:grpSpMk id="1979" creationId="{10DAA695-0ED9-E517-654A-72FC88BF3224}"/>
          </ac:grpSpMkLst>
        </pc:grpChg>
        <pc:grpChg chg="del mod">
          <ac:chgData name="Kokchun Giang" userId="67e2125d-ec8c-4323-9653-9824a2ad815f" providerId="ADAL" clId="{066B0731-8B54-CF43-9BDD-D2EEB9663FC5}" dt="2024-01-27T12:28:08.417" v="2930"/>
          <ac:grpSpMkLst>
            <pc:docMk/>
            <pc:sldMk cId="624838760" sldId="334"/>
            <ac:grpSpMk id="1980" creationId="{B75B3847-4490-ADAD-8A5C-CFA0C3AFD06F}"/>
          </ac:grpSpMkLst>
        </pc:grpChg>
        <pc:grpChg chg="mod">
          <ac:chgData name="Kokchun Giang" userId="67e2125d-ec8c-4323-9653-9824a2ad815f" providerId="ADAL" clId="{066B0731-8B54-CF43-9BDD-D2EEB9663FC5}" dt="2024-01-27T12:27:25.239" v="2857"/>
          <ac:grpSpMkLst>
            <pc:docMk/>
            <pc:sldMk cId="624838760" sldId="334"/>
            <ac:grpSpMk id="1987" creationId="{D702DFA5-22C4-832F-A395-ECD5BFA99C9A}"/>
          </ac:grpSpMkLst>
        </pc:grpChg>
        <pc:grpChg chg="mod">
          <ac:chgData name="Kokchun Giang" userId="67e2125d-ec8c-4323-9653-9824a2ad815f" providerId="ADAL" clId="{066B0731-8B54-CF43-9BDD-D2EEB9663FC5}" dt="2024-01-27T12:27:23.822" v="2850"/>
          <ac:grpSpMkLst>
            <pc:docMk/>
            <pc:sldMk cId="624838760" sldId="334"/>
            <ac:grpSpMk id="1994" creationId="{20275C94-2888-F35F-3EFE-3B88F5B95C3A}"/>
          </ac:grpSpMkLst>
        </pc:grpChg>
        <pc:grpChg chg="add del mod">
          <ac:chgData name="Kokchun Giang" userId="67e2125d-ec8c-4323-9653-9824a2ad815f" providerId="ADAL" clId="{066B0731-8B54-CF43-9BDD-D2EEB9663FC5}" dt="2024-01-27T12:27:49.635" v="2908"/>
          <ac:grpSpMkLst>
            <pc:docMk/>
            <pc:sldMk cId="624838760" sldId="334"/>
            <ac:grpSpMk id="2005" creationId="{5A50FFF0-C6C0-0883-54C6-3C73C9BAE663}"/>
          </ac:grpSpMkLst>
        </pc:grpChg>
        <pc:grpChg chg="add del mod">
          <ac:chgData name="Kokchun Giang" userId="67e2125d-ec8c-4323-9653-9824a2ad815f" providerId="ADAL" clId="{066B0731-8B54-CF43-9BDD-D2EEB9663FC5}" dt="2024-01-27T12:28:08.417" v="2930"/>
          <ac:grpSpMkLst>
            <pc:docMk/>
            <pc:sldMk cId="624838760" sldId="334"/>
            <ac:grpSpMk id="2012" creationId="{434675B5-B725-5237-8A6D-508B9C7DF467}"/>
          </ac:grpSpMkLst>
        </pc:grpChg>
        <pc:grpChg chg="mod">
          <ac:chgData name="Kokchun Giang" userId="67e2125d-ec8c-4323-9653-9824a2ad815f" providerId="ADAL" clId="{066B0731-8B54-CF43-9BDD-D2EEB9663FC5}" dt="2024-01-27T12:27:37.036" v="2884"/>
          <ac:grpSpMkLst>
            <pc:docMk/>
            <pc:sldMk cId="624838760" sldId="334"/>
            <ac:grpSpMk id="2014" creationId="{9FB336F3-C0D7-7D61-1CFC-13DDA6433689}"/>
          </ac:grpSpMkLst>
        </pc:grpChg>
        <pc:grpChg chg="mod">
          <ac:chgData name="Kokchun Giang" userId="67e2125d-ec8c-4323-9653-9824a2ad815f" providerId="ADAL" clId="{066B0731-8B54-CF43-9BDD-D2EEB9663FC5}" dt="2024-01-27T12:27:42.368" v="2894"/>
          <ac:grpSpMkLst>
            <pc:docMk/>
            <pc:sldMk cId="624838760" sldId="334"/>
            <ac:grpSpMk id="2022" creationId="{D9702C82-2E07-BE03-2374-67223F6880EB}"/>
          </ac:grpSpMkLst>
        </pc:grpChg>
        <pc:grpChg chg="del mod">
          <ac:chgData name="Kokchun Giang" userId="67e2125d-ec8c-4323-9653-9824a2ad815f" providerId="ADAL" clId="{066B0731-8B54-CF43-9BDD-D2EEB9663FC5}" dt="2024-01-27T12:27:49.635" v="2908"/>
          <ac:grpSpMkLst>
            <pc:docMk/>
            <pc:sldMk cId="624838760" sldId="334"/>
            <ac:grpSpMk id="2030" creationId="{B8E779D6-F86E-49C6-3D68-2A6335F2A4D9}"/>
          </ac:grpSpMkLst>
        </pc:grpChg>
        <pc:grpChg chg="del mod">
          <ac:chgData name="Kokchun Giang" userId="67e2125d-ec8c-4323-9653-9824a2ad815f" providerId="ADAL" clId="{066B0731-8B54-CF43-9BDD-D2EEB9663FC5}" dt="2024-01-27T12:28:08.417" v="2930"/>
          <ac:grpSpMkLst>
            <pc:docMk/>
            <pc:sldMk cId="624838760" sldId="334"/>
            <ac:grpSpMk id="2031" creationId="{0790C8E8-3979-A184-54C4-139A5992C3BA}"/>
          </ac:grpSpMkLst>
        </pc:grpChg>
        <pc:grpChg chg="del mod">
          <ac:chgData name="Kokchun Giang" userId="67e2125d-ec8c-4323-9653-9824a2ad815f" providerId="ADAL" clId="{066B0731-8B54-CF43-9BDD-D2EEB9663FC5}" dt="2024-01-27T12:28:08.417" v="2930"/>
          <ac:grpSpMkLst>
            <pc:docMk/>
            <pc:sldMk cId="624838760" sldId="334"/>
            <ac:grpSpMk id="2039" creationId="{0DD89E79-04E1-29DF-EBAD-E981ADABB415}"/>
          </ac:grpSpMkLst>
        </pc:grpChg>
        <pc:grpChg chg="del mod">
          <ac:chgData name="Kokchun Giang" userId="67e2125d-ec8c-4323-9653-9824a2ad815f" providerId="ADAL" clId="{066B0731-8B54-CF43-9BDD-D2EEB9663FC5}" dt="2024-01-27T12:28:08.417" v="2930"/>
          <ac:grpSpMkLst>
            <pc:docMk/>
            <pc:sldMk cId="624838760" sldId="334"/>
            <ac:grpSpMk id="2044" creationId="{05FA2958-E503-DAB8-45A4-082C3931E89F}"/>
          </ac:grpSpMkLst>
        </pc:grpChg>
        <pc:grpChg chg="mod">
          <ac:chgData name="Kokchun Giang" userId="67e2125d-ec8c-4323-9653-9824a2ad815f" providerId="ADAL" clId="{066B0731-8B54-CF43-9BDD-D2EEB9663FC5}" dt="2024-01-27T12:48:43.112" v="3091" actId="164"/>
          <ac:grpSpMkLst>
            <pc:docMk/>
            <pc:sldMk cId="624838760" sldId="334"/>
            <ac:grpSpMk id="2053" creationId="{9F8F5FA2-93EF-C8E8-A124-A059EA78388F}"/>
          </ac:grpSpMkLst>
        </pc:grpChg>
        <pc:grpChg chg="mod">
          <ac:chgData name="Kokchun Giang" userId="67e2125d-ec8c-4323-9653-9824a2ad815f" providerId="ADAL" clId="{066B0731-8B54-CF43-9BDD-D2EEB9663FC5}" dt="2024-01-27T12:48:43.112" v="3091" actId="164"/>
          <ac:grpSpMkLst>
            <pc:docMk/>
            <pc:sldMk cId="624838760" sldId="334"/>
            <ac:grpSpMk id="2065" creationId="{7858239A-1C8E-381D-C902-820DEB157564}"/>
          </ac:grpSpMkLst>
        </pc:grpChg>
        <pc:grpChg chg="mod">
          <ac:chgData name="Kokchun Giang" userId="67e2125d-ec8c-4323-9653-9824a2ad815f" providerId="ADAL" clId="{066B0731-8B54-CF43-9BDD-D2EEB9663FC5}" dt="2024-01-27T12:51:13.883" v="3105" actId="164"/>
          <ac:grpSpMkLst>
            <pc:docMk/>
            <pc:sldMk cId="624838760" sldId="334"/>
            <ac:grpSpMk id="2066" creationId="{CD7DEC51-8CCD-A44C-24A7-3CA2B20A0AFA}"/>
          </ac:grpSpMkLst>
        </pc:grpChg>
        <pc:grpChg chg="mod">
          <ac:chgData name="Kokchun Giang" userId="67e2125d-ec8c-4323-9653-9824a2ad815f" providerId="ADAL" clId="{066B0731-8B54-CF43-9BDD-D2EEB9663FC5}" dt="2024-01-27T12:48:46.300" v="3092" actId="164"/>
          <ac:grpSpMkLst>
            <pc:docMk/>
            <pc:sldMk cId="624838760" sldId="334"/>
            <ac:grpSpMk id="2085" creationId="{ED2AE501-0B53-7331-126E-47B56D32B1E4}"/>
          </ac:grpSpMkLst>
        </pc:grpChg>
        <pc:grpChg chg="mod">
          <ac:chgData name="Kokchun Giang" userId="67e2125d-ec8c-4323-9653-9824a2ad815f" providerId="ADAL" clId="{066B0731-8B54-CF43-9BDD-D2EEB9663FC5}" dt="2024-01-27T12:48:46.300" v="3092" actId="164"/>
          <ac:grpSpMkLst>
            <pc:docMk/>
            <pc:sldMk cId="624838760" sldId="334"/>
            <ac:grpSpMk id="2086" creationId="{D7BD3687-4C01-D21E-73F5-C9BFA9A5E345}"/>
          </ac:grpSpMkLst>
        </pc:grpChg>
        <pc:grpChg chg="add mod">
          <ac:chgData name="Kokchun Giang" userId="67e2125d-ec8c-4323-9653-9824a2ad815f" providerId="ADAL" clId="{066B0731-8B54-CF43-9BDD-D2EEB9663FC5}" dt="2024-01-27T12:48:00.927" v="3085" actId="164"/>
          <ac:grpSpMkLst>
            <pc:docMk/>
            <pc:sldMk cId="624838760" sldId="334"/>
            <ac:grpSpMk id="2088" creationId="{861F2BFE-EFFC-8CE8-C45D-4C2BCA10A0FB}"/>
          </ac:grpSpMkLst>
        </pc:grpChg>
        <pc:grpChg chg="add mod">
          <ac:chgData name="Kokchun Giang" userId="67e2125d-ec8c-4323-9653-9824a2ad815f" providerId="ADAL" clId="{066B0731-8B54-CF43-9BDD-D2EEB9663FC5}" dt="2024-01-27T12:48:15.972" v="3086" actId="164"/>
          <ac:grpSpMkLst>
            <pc:docMk/>
            <pc:sldMk cId="624838760" sldId="334"/>
            <ac:grpSpMk id="2089" creationId="{3C957F97-40CF-414A-323C-E2B185DAF9A3}"/>
          </ac:grpSpMkLst>
        </pc:grpChg>
        <pc:grpChg chg="add mod">
          <ac:chgData name="Kokchun Giang" userId="67e2125d-ec8c-4323-9653-9824a2ad815f" providerId="ADAL" clId="{066B0731-8B54-CF43-9BDD-D2EEB9663FC5}" dt="2024-01-27T12:48:28.351" v="3089" actId="164"/>
          <ac:grpSpMkLst>
            <pc:docMk/>
            <pc:sldMk cId="624838760" sldId="334"/>
            <ac:grpSpMk id="2090" creationId="{1B8DDF57-7DD3-BBCD-828D-7AC2C5F0E063}"/>
          </ac:grpSpMkLst>
        </pc:grpChg>
        <pc:grpChg chg="add mod">
          <ac:chgData name="Kokchun Giang" userId="67e2125d-ec8c-4323-9653-9824a2ad815f" providerId="ADAL" clId="{066B0731-8B54-CF43-9BDD-D2EEB9663FC5}" dt="2024-01-27T12:48:33.028" v="3090" actId="164"/>
          <ac:grpSpMkLst>
            <pc:docMk/>
            <pc:sldMk cId="624838760" sldId="334"/>
            <ac:grpSpMk id="2091" creationId="{1D8AA9E3-F858-06F7-FCEA-72A75DA410FF}"/>
          </ac:grpSpMkLst>
        </pc:grpChg>
        <pc:grpChg chg="add mod">
          <ac:chgData name="Kokchun Giang" userId="67e2125d-ec8c-4323-9653-9824a2ad815f" providerId="ADAL" clId="{066B0731-8B54-CF43-9BDD-D2EEB9663FC5}" dt="2024-01-27T12:51:13.883" v="3105" actId="164"/>
          <ac:grpSpMkLst>
            <pc:docMk/>
            <pc:sldMk cId="624838760" sldId="334"/>
            <ac:grpSpMk id="2092" creationId="{B94F831D-6A80-44C1-FFF1-1F674E6F7569}"/>
          </ac:grpSpMkLst>
        </pc:grpChg>
        <pc:grpChg chg="add mod">
          <ac:chgData name="Kokchun Giang" userId="67e2125d-ec8c-4323-9653-9824a2ad815f" providerId="ADAL" clId="{066B0731-8B54-CF43-9BDD-D2EEB9663FC5}" dt="2024-01-27T12:48:46.300" v="3092" actId="164"/>
          <ac:grpSpMkLst>
            <pc:docMk/>
            <pc:sldMk cId="624838760" sldId="334"/>
            <ac:grpSpMk id="2093" creationId="{9B695162-2370-8AA8-0DC6-C73D58B7329D}"/>
          </ac:grpSpMkLst>
        </pc:grpChg>
        <pc:grpChg chg="add mod">
          <ac:chgData name="Kokchun Giang" userId="67e2125d-ec8c-4323-9653-9824a2ad815f" providerId="ADAL" clId="{066B0731-8B54-CF43-9BDD-D2EEB9663FC5}" dt="2024-01-27T12:51:13.883" v="3105" actId="164"/>
          <ac:grpSpMkLst>
            <pc:docMk/>
            <pc:sldMk cId="624838760" sldId="334"/>
            <ac:grpSpMk id="2094" creationId="{B6C3425F-6299-2BDC-3484-96F5DCF6AD8E}"/>
          </ac:grpSpMkLst>
        </pc:grpChg>
        <pc:inkChg chg="add del mod">
          <ac:chgData name="Kokchun Giang" userId="67e2125d-ec8c-4323-9653-9824a2ad815f" providerId="ADAL" clId="{066B0731-8B54-CF43-9BDD-D2EEB9663FC5}" dt="2024-01-27T12:10:21.869" v="2312" actId="9405"/>
          <ac:inkMkLst>
            <pc:docMk/>
            <pc:sldMk cId="624838760" sldId="334"/>
            <ac:inkMk id="7" creationId="{EF508803-B147-989F-E26C-093DC1696614}"/>
          </ac:inkMkLst>
        </pc:inkChg>
        <pc:inkChg chg="del">
          <ac:chgData name="Kokchun Giang" userId="67e2125d-ec8c-4323-9653-9824a2ad815f" providerId="ADAL" clId="{066B0731-8B54-CF43-9BDD-D2EEB9663FC5}" dt="2024-01-27T12:09:44.507" v="2290" actId="478"/>
          <ac:inkMkLst>
            <pc:docMk/>
            <pc:sldMk cId="624838760" sldId="334"/>
            <ac:inkMk id="8" creationId="{10CFA6D2-8A7B-A75C-BCA0-3CC20E15859F}"/>
          </ac:inkMkLst>
        </pc:inkChg>
        <pc:inkChg chg="add del mod">
          <ac:chgData name="Kokchun Giang" userId="67e2125d-ec8c-4323-9653-9824a2ad815f" providerId="ADAL" clId="{066B0731-8B54-CF43-9BDD-D2EEB9663FC5}" dt="2024-01-27T12:10:21.414" v="2311" actId="9405"/>
          <ac:inkMkLst>
            <pc:docMk/>
            <pc:sldMk cId="624838760" sldId="334"/>
            <ac:inkMk id="17" creationId="{F9371D03-A276-80B0-3977-E95092720CD3}"/>
          </ac:inkMkLst>
        </pc:inkChg>
        <pc:inkChg chg="del">
          <ac:chgData name="Kokchun Giang" userId="67e2125d-ec8c-4323-9653-9824a2ad815f" providerId="ADAL" clId="{066B0731-8B54-CF43-9BDD-D2EEB9663FC5}" dt="2024-01-27T12:09:44.507" v="2290" actId="478"/>
          <ac:inkMkLst>
            <pc:docMk/>
            <pc:sldMk cId="624838760" sldId="334"/>
            <ac:inkMk id="38" creationId="{099D711A-24DC-F5A2-368F-78DF26626001}"/>
          </ac:inkMkLst>
        </pc:inkChg>
        <pc:inkChg chg="add mod">
          <ac:chgData name="Kokchun Giang" userId="67e2125d-ec8c-4323-9653-9824a2ad815f" providerId="ADAL" clId="{066B0731-8B54-CF43-9BDD-D2EEB9663FC5}" dt="2024-01-27T12:17:58.048" v="2440" actId="164"/>
          <ac:inkMkLst>
            <pc:docMk/>
            <pc:sldMk cId="624838760" sldId="334"/>
            <ac:inkMk id="384" creationId="{87049E31-47D5-8D5F-2E81-2CB4D916140C}"/>
          </ac:inkMkLst>
        </pc:inkChg>
        <pc:inkChg chg="add mod">
          <ac:chgData name="Kokchun Giang" userId="67e2125d-ec8c-4323-9653-9824a2ad815f" providerId="ADAL" clId="{066B0731-8B54-CF43-9BDD-D2EEB9663FC5}" dt="2024-01-27T12:17:58.048" v="2440" actId="164"/>
          <ac:inkMkLst>
            <pc:docMk/>
            <pc:sldMk cId="624838760" sldId="334"/>
            <ac:inkMk id="385" creationId="{8116DCC8-3C6C-CDE1-8BA3-14D5C6BD1EEE}"/>
          </ac:inkMkLst>
        </pc:inkChg>
        <pc:inkChg chg="add del mod">
          <ac:chgData name="Kokchun Giang" userId="67e2125d-ec8c-4323-9653-9824a2ad815f" providerId="ADAL" clId="{066B0731-8B54-CF43-9BDD-D2EEB9663FC5}" dt="2024-01-27T12:17:50.205" v="2439"/>
          <ac:inkMkLst>
            <pc:docMk/>
            <pc:sldMk cId="624838760" sldId="334"/>
            <ac:inkMk id="386" creationId="{E74776CD-A908-A0B5-3FCB-E0C5D28D6AB7}"/>
          </ac:inkMkLst>
        </pc:inkChg>
        <pc:inkChg chg="add del mod">
          <ac:chgData name="Kokchun Giang" userId="67e2125d-ec8c-4323-9653-9824a2ad815f" providerId="ADAL" clId="{066B0731-8B54-CF43-9BDD-D2EEB9663FC5}" dt="2024-01-27T12:17:49.986" v="2437" actId="9405"/>
          <ac:inkMkLst>
            <pc:docMk/>
            <pc:sldMk cId="624838760" sldId="334"/>
            <ac:inkMk id="388" creationId="{5BA9A660-E4BE-6762-FC3F-C9A207A51AA9}"/>
          </ac:inkMkLst>
        </pc:inkChg>
        <pc:inkChg chg="add del mod">
          <ac:chgData name="Kokchun Giang" userId="67e2125d-ec8c-4323-9653-9824a2ad815f" providerId="ADAL" clId="{066B0731-8B54-CF43-9BDD-D2EEB9663FC5}" dt="2024-01-27T12:17:49.780" v="2436" actId="9405"/>
          <ac:inkMkLst>
            <pc:docMk/>
            <pc:sldMk cId="624838760" sldId="334"/>
            <ac:inkMk id="389" creationId="{95DAAC9A-598D-A84D-641D-F78942C3E86E}"/>
          </ac:inkMkLst>
        </pc:inkChg>
        <pc:inkChg chg="add del mod">
          <ac:chgData name="Kokchun Giang" userId="67e2125d-ec8c-4323-9653-9824a2ad815f" providerId="ADAL" clId="{066B0731-8B54-CF43-9BDD-D2EEB9663FC5}" dt="2024-01-27T12:17:49.568" v="2435" actId="9405"/>
          <ac:inkMkLst>
            <pc:docMk/>
            <pc:sldMk cId="624838760" sldId="334"/>
            <ac:inkMk id="390" creationId="{383ACB14-C403-CA47-4B22-8D81A35B2FC7}"/>
          </ac:inkMkLst>
        </pc:inkChg>
        <pc:inkChg chg="add del mod">
          <ac:chgData name="Kokchun Giang" userId="67e2125d-ec8c-4323-9653-9824a2ad815f" providerId="ADAL" clId="{066B0731-8B54-CF43-9BDD-D2EEB9663FC5}" dt="2024-01-27T12:17:49.362" v="2434" actId="9405"/>
          <ac:inkMkLst>
            <pc:docMk/>
            <pc:sldMk cId="624838760" sldId="334"/>
            <ac:inkMk id="391" creationId="{88554D24-D6B9-8E24-CE12-56EB49C129E2}"/>
          </ac:inkMkLst>
        </pc:inkChg>
        <pc:inkChg chg="add del mod">
          <ac:chgData name="Kokchun Giang" userId="67e2125d-ec8c-4323-9653-9824a2ad815f" providerId="ADAL" clId="{066B0731-8B54-CF43-9BDD-D2EEB9663FC5}" dt="2024-01-27T12:17:49.179" v="2433"/>
          <ac:inkMkLst>
            <pc:docMk/>
            <pc:sldMk cId="624838760" sldId="334"/>
            <ac:inkMk id="393" creationId="{D22C793C-5DCA-100D-93DC-C01EE9E5D848}"/>
          </ac:inkMkLst>
        </pc:inkChg>
        <pc:inkChg chg="add del mod">
          <ac:chgData name="Kokchun Giang" userId="67e2125d-ec8c-4323-9653-9824a2ad815f" providerId="ADAL" clId="{066B0731-8B54-CF43-9BDD-D2EEB9663FC5}" dt="2024-01-27T12:17:48.906" v="2431"/>
          <ac:inkMkLst>
            <pc:docMk/>
            <pc:sldMk cId="624838760" sldId="334"/>
            <ac:inkMk id="395" creationId="{6293729C-B541-1D38-C64D-85D1247EC777}"/>
          </ac:inkMkLst>
        </pc:inkChg>
        <pc:inkChg chg="add del mod">
          <ac:chgData name="Kokchun Giang" userId="67e2125d-ec8c-4323-9653-9824a2ad815f" providerId="ADAL" clId="{066B0731-8B54-CF43-9BDD-D2EEB9663FC5}" dt="2024-01-27T12:17:48.715" v="2429" actId="9405"/>
          <ac:inkMkLst>
            <pc:docMk/>
            <pc:sldMk cId="624838760" sldId="334"/>
            <ac:inkMk id="397" creationId="{32563F16-6BBE-4FEB-4067-43BE444434B2}"/>
          </ac:inkMkLst>
        </pc:inkChg>
        <pc:inkChg chg="add del mod">
          <ac:chgData name="Kokchun Giang" userId="67e2125d-ec8c-4323-9653-9824a2ad815f" providerId="ADAL" clId="{066B0731-8B54-CF43-9BDD-D2EEB9663FC5}" dt="2024-01-27T12:17:48.492" v="2428" actId="9405"/>
          <ac:inkMkLst>
            <pc:docMk/>
            <pc:sldMk cId="624838760" sldId="334"/>
            <ac:inkMk id="398" creationId="{146DBD69-DF1E-43A2-0DDA-B97A3A57CA83}"/>
          </ac:inkMkLst>
        </pc:inkChg>
        <pc:inkChg chg="add del mod">
          <ac:chgData name="Kokchun Giang" userId="67e2125d-ec8c-4323-9653-9824a2ad815f" providerId="ADAL" clId="{066B0731-8B54-CF43-9BDD-D2EEB9663FC5}" dt="2024-01-27T12:17:48.262" v="2427"/>
          <ac:inkMkLst>
            <pc:docMk/>
            <pc:sldMk cId="624838760" sldId="334"/>
            <ac:inkMk id="399" creationId="{50B2E4BA-69DB-31DC-4058-65DD4D955499}"/>
          </ac:inkMkLst>
        </pc:inkChg>
        <pc:inkChg chg="add mod">
          <ac:chgData name="Kokchun Giang" userId="67e2125d-ec8c-4323-9653-9824a2ad815f" providerId="ADAL" clId="{066B0731-8B54-CF43-9BDD-D2EEB9663FC5}" dt="2024-01-27T12:18:29.550" v="2460"/>
          <ac:inkMkLst>
            <pc:docMk/>
            <pc:sldMk cId="624838760" sldId="334"/>
            <ac:inkMk id="402" creationId="{A5E65114-B173-F6BE-08DE-AB1FEB09133B}"/>
          </ac:inkMkLst>
        </pc:inkChg>
        <pc:inkChg chg="add mod">
          <ac:chgData name="Kokchun Giang" userId="67e2125d-ec8c-4323-9653-9824a2ad815f" providerId="ADAL" clId="{066B0731-8B54-CF43-9BDD-D2EEB9663FC5}" dt="2024-01-27T12:18:29.550" v="2460"/>
          <ac:inkMkLst>
            <pc:docMk/>
            <pc:sldMk cId="624838760" sldId="334"/>
            <ac:inkMk id="403" creationId="{713A75CC-2B23-20F5-9B93-D23BB879C3D3}"/>
          </ac:inkMkLst>
        </pc:inkChg>
        <pc:inkChg chg="add mod">
          <ac:chgData name="Kokchun Giang" userId="67e2125d-ec8c-4323-9653-9824a2ad815f" providerId="ADAL" clId="{066B0731-8B54-CF43-9BDD-D2EEB9663FC5}" dt="2024-01-27T12:18:29.550" v="2460"/>
          <ac:inkMkLst>
            <pc:docMk/>
            <pc:sldMk cId="624838760" sldId="334"/>
            <ac:inkMk id="404" creationId="{A453221F-4802-AC98-A247-A3210CB2DA16}"/>
          </ac:inkMkLst>
        </pc:inkChg>
        <pc:inkChg chg="add mod">
          <ac:chgData name="Kokchun Giang" userId="67e2125d-ec8c-4323-9653-9824a2ad815f" providerId="ADAL" clId="{066B0731-8B54-CF43-9BDD-D2EEB9663FC5}" dt="2024-01-27T12:18:29.550" v="2460"/>
          <ac:inkMkLst>
            <pc:docMk/>
            <pc:sldMk cId="624838760" sldId="334"/>
            <ac:inkMk id="405" creationId="{2EE08ACD-1D61-97E2-8BB5-6DBC4CB3E49C}"/>
          </ac:inkMkLst>
        </pc:inkChg>
        <pc:inkChg chg="add mod">
          <ac:chgData name="Kokchun Giang" userId="67e2125d-ec8c-4323-9653-9824a2ad815f" providerId="ADAL" clId="{066B0731-8B54-CF43-9BDD-D2EEB9663FC5}" dt="2024-01-27T12:18:29.550" v="2460"/>
          <ac:inkMkLst>
            <pc:docMk/>
            <pc:sldMk cId="624838760" sldId="334"/>
            <ac:inkMk id="406" creationId="{E74CB919-8947-1EE5-43E5-D2CC776CCF72}"/>
          </ac:inkMkLst>
        </pc:inkChg>
        <pc:inkChg chg="add mod">
          <ac:chgData name="Kokchun Giang" userId="67e2125d-ec8c-4323-9653-9824a2ad815f" providerId="ADAL" clId="{066B0731-8B54-CF43-9BDD-D2EEB9663FC5}" dt="2024-01-27T12:18:29.550" v="2460"/>
          <ac:inkMkLst>
            <pc:docMk/>
            <pc:sldMk cId="624838760" sldId="334"/>
            <ac:inkMk id="407" creationId="{2DA9AA77-AD96-21DD-7F6E-9BBF2301ED6B}"/>
          </ac:inkMkLst>
        </pc:inkChg>
        <pc:inkChg chg="add mod">
          <ac:chgData name="Kokchun Giang" userId="67e2125d-ec8c-4323-9653-9824a2ad815f" providerId="ADAL" clId="{066B0731-8B54-CF43-9BDD-D2EEB9663FC5}" dt="2024-01-27T12:18:29.550" v="2460"/>
          <ac:inkMkLst>
            <pc:docMk/>
            <pc:sldMk cId="624838760" sldId="334"/>
            <ac:inkMk id="408" creationId="{46776DE6-F3A2-0A87-2822-90109B06BCF1}"/>
          </ac:inkMkLst>
        </pc:inkChg>
        <pc:inkChg chg="add mod">
          <ac:chgData name="Kokchun Giang" userId="67e2125d-ec8c-4323-9653-9824a2ad815f" providerId="ADAL" clId="{066B0731-8B54-CF43-9BDD-D2EEB9663FC5}" dt="2024-01-27T12:18:29.550" v="2460"/>
          <ac:inkMkLst>
            <pc:docMk/>
            <pc:sldMk cId="624838760" sldId="334"/>
            <ac:inkMk id="409" creationId="{31E5BF5A-0A7F-6C4B-854C-CC9FCF03E1F1}"/>
          </ac:inkMkLst>
        </pc:inkChg>
        <pc:inkChg chg="add mod">
          <ac:chgData name="Kokchun Giang" userId="67e2125d-ec8c-4323-9653-9824a2ad815f" providerId="ADAL" clId="{066B0731-8B54-CF43-9BDD-D2EEB9663FC5}" dt="2024-01-27T12:18:29.550" v="2460"/>
          <ac:inkMkLst>
            <pc:docMk/>
            <pc:sldMk cId="624838760" sldId="334"/>
            <ac:inkMk id="410" creationId="{70AFC68D-9342-70FF-BAAC-5CC47F874479}"/>
          </ac:inkMkLst>
        </pc:inkChg>
        <pc:inkChg chg="add mod">
          <ac:chgData name="Kokchun Giang" userId="67e2125d-ec8c-4323-9653-9824a2ad815f" providerId="ADAL" clId="{066B0731-8B54-CF43-9BDD-D2EEB9663FC5}" dt="2024-01-27T12:18:29.550" v="2460"/>
          <ac:inkMkLst>
            <pc:docMk/>
            <pc:sldMk cId="624838760" sldId="334"/>
            <ac:inkMk id="411" creationId="{19649480-DE87-2429-A318-5ECC3A5FF529}"/>
          </ac:inkMkLst>
        </pc:inkChg>
        <pc:inkChg chg="add mod">
          <ac:chgData name="Kokchun Giang" userId="67e2125d-ec8c-4323-9653-9824a2ad815f" providerId="ADAL" clId="{066B0731-8B54-CF43-9BDD-D2EEB9663FC5}" dt="2024-01-27T12:50:14.235" v="3101" actId="1076"/>
          <ac:inkMkLst>
            <pc:docMk/>
            <pc:sldMk cId="624838760" sldId="334"/>
            <ac:inkMk id="413" creationId="{C9D1E71C-01E7-7613-847C-98ED67CABA5D}"/>
          </ac:inkMkLst>
        </pc:inkChg>
        <pc:inkChg chg="add mod">
          <ac:chgData name="Kokchun Giang" userId="67e2125d-ec8c-4323-9653-9824a2ad815f" providerId="ADAL" clId="{066B0731-8B54-CF43-9BDD-D2EEB9663FC5}" dt="2024-01-27T12:18:29.550" v="2460"/>
          <ac:inkMkLst>
            <pc:docMk/>
            <pc:sldMk cId="624838760" sldId="334"/>
            <ac:inkMk id="414" creationId="{7F029538-FA73-2213-AC01-78A80D2CFED4}"/>
          </ac:inkMkLst>
        </pc:inkChg>
        <pc:inkChg chg="add mod">
          <ac:chgData name="Kokchun Giang" userId="67e2125d-ec8c-4323-9653-9824a2ad815f" providerId="ADAL" clId="{066B0731-8B54-CF43-9BDD-D2EEB9663FC5}" dt="2024-01-27T12:18:29.550" v="2460"/>
          <ac:inkMkLst>
            <pc:docMk/>
            <pc:sldMk cId="624838760" sldId="334"/>
            <ac:inkMk id="415" creationId="{6392BCC8-0F9A-76ED-2886-93DBAE234298}"/>
          </ac:inkMkLst>
        </pc:inkChg>
        <pc:inkChg chg="add mod">
          <ac:chgData name="Kokchun Giang" userId="67e2125d-ec8c-4323-9653-9824a2ad815f" providerId="ADAL" clId="{066B0731-8B54-CF43-9BDD-D2EEB9663FC5}" dt="2024-01-27T12:18:29.550" v="2460"/>
          <ac:inkMkLst>
            <pc:docMk/>
            <pc:sldMk cId="624838760" sldId="334"/>
            <ac:inkMk id="416" creationId="{1CCEB928-61C8-640C-7F27-F239FAB68A2D}"/>
          </ac:inkMkLst>
        </pc:inkChg>
        <pc:inkChg chg="add mod">
          <ac:chgData name="Kokchun Giang" userId="67e2125d-ec8c-4323-9653-9824a2ad815f" providerId="ADAL" clId="{066B0731-8B54-CF43-9BDD-D2EEB9663FC5}" dt="2024-01-27T12:18:29.550" v="2460"/>
          <ac:inkMkLst>
            <pc:docMk/>
            <pc:sldMk cId="624838760" sldId="334"/>
            <ac:inkMk id="417" creationId="{FE458D2D-0432-5540-8580-A6DD94E2389F}"/>
          </ac:inkMkLst>
        </pc:inkChg>
        <pc:inkChg chg="add mod">
          <ac:chgData name="Kokchun Giang" userId="67e2125d-ec8c-4323-9653-9824a2ad815f" providerId="ADAL" clId="{066B0731-8B54-CF43-9BDD-D2EEB9663FC5}" dt="2024-01-27T12:18:29.550" v="2460"/>
          <ac:inkMkLst>
            <pc:docMk/>
            <pc:sldMk cId="624838760" sldId="334"/>
            <ac:inkMk id="439" creationId="{B96DC829-059C-2A04-B8E0-1D3F53A77A63}"/>
          </ac:inkMkLst>
        </pc:inkChg>
        <pc:inkChg chg="del">
          <ac:chgData name="Kokchun Giang" userId="67e2125d-ec8c-4323-9653-9824a2ad815f" providerId="ADAL" clId="{066B0731-8B54-CF43-9BDD-D2EEB9663FC5}" dt="2024-01-27T12:09:41.477" v="2289" actId="478"/>
          <ac:inkMkLst>
            <pc:docMk/>
            <pc:sldMk cId="624838760" sldId="334"/>
            <ac:inkMk id="1349" creationId="{4A2E6B00-B498-2E2F-3A48-14492540FD3A}"/>
          </ac:inkMkLst>
        </pc:inkChg>
        <pc:inkChg chg="add del mod">
          <ac:chgData name="Kokchun Giang" userId="67e2125d-ec8c-4323-9653-9824a2ad815f" providerId="ADAL" clId="{066B0731-8B54-CF43-9BDD-D2EEB9663FC5}" dt="2024-01-27T12:10:20.949" v="2310" actId="9405"/>
          <ac:inkMkLst>
            <pc:docMk/>
            <pc:sldMk cId="624838760" sldId="334"/>
            <ac:inkMk id="1367" creationId="{89B1CD04-5F6B-F7CF-2CB4-9B2D2EFCCB69}"/>
          </ac:inkMkLst>
        </pc:inkChg>
        <pc:inkChg chg="del">
          <ac:chgData name="Kokchun Giang" userId="67e2125d-ec8c-4323-9653-9824a2ad815f" providerId="ADAL" clId="{066B0731-8B54-CF43-9BDD-D2EEB9663FC5}" dt="2024-01-27T12:09:44.507" v="2290" actId="478"/>
          <ac:inkMkLst>
            <pc:docMk/>
            <pc:sldMk cId="624838760" sldId="334"/>
            <ac:inkMk id="1384" creationId="{BC70A645-7291-5AEE-B43A-272EECEBD1FC}"/>
          </ac:inkMkLst>
        </pc:inkChg>
        <pc:inkChg chg="add del mod">
          <ac:chgData name="Kokchun Giang" userId="67e2125d-ec8c-4323-9653-9824a2ad815f" providerId="ADAL" clId="{066B0731-8B54-CF43-9BDD-D2EEB9663FC5}" dt="2024-01-27T12:10:20.733" v="2309" actId="9405"/>
          <ac:inkMkLst>
            <pc:docMk/>
            <pc:sldMk cId="624838760" sldId="334"/>
            <ac:inkMk id="1386" creationId="{17074892-AFBE-F541-84B7-BAE890F435FC}"/>
          </ac:inkMkLst>
        </pc:inkChg>
        <pc:inkChg chg="add del mod">
          <ac:chgData name="Kokchun Giang" userId="67e2125d-ec8c-4323-9653-9824a2ad815f" providerId="ADAL" clId="{066B0731-8B54-CF43-9BDD-D2EEB9663FC5}" dt="2024-01-27T12:10:20.517" v="2308" actId="9405"/>
          <ac:inkMkLst>
            <pc:docMk/>
            <pc:sldMk cId="624838760" sldId="334"/>
            <ac:inkMk id="1387" creationId="{53FD4E8F-C3B6-81C1-A2BD-54E53C20D102}"/>
          </ac:inkMkLst>
        </pc:inkChg>
        <pc:inkChg chg="add del mod">
          <ac:chgData name="Kokchun Giang" userId="67e2125d-ec8c-4323-9653-9824a2ad815f" providerId="ADAL" clId="{066B0731-8B54-CF43-9BDD-D2EEB9663FC5}" dt="2024-01-27T12:10:20.344" v="2307" actId="9405"/>
          <ac:inkMkLst>
            <pc:docMk/>
            <pc:sldMk cId="624838760" sldId="334"/>
            <ac:inkMk id="1388" creationId="{C0081CAC-60F1-7056-F4E3-2A4B982E2292}"/>
          </ac:inkMkLst>
        </pc:inkChg>
        <pc:inkChg chg="add del mod">
          <ac:chgData name="Kokchun Giang" userId="67e2125d-ec8c-4323-9653-9824a2ad815f" providerId="ADAL" clId="{066B0731-8B54-CF43-9BDD-D2EEB9663FC5}" dt="2024-01-27T12:10:20.102" v="2306" actId="9405"/>
          <ac:inkMkLst>
            <pc:docMk/>
            <pc:sldMk cId="624838760" sldId="334"/>
            <ac:inkMk id="1389" creationId="{16608B44-21B9-88F9-FC4C-63FDD8415CB0}"/>
          </ac:inkMkLst>
        </pc:inkChg>
        <pc:inkChg chg="add del mod">
          <ac:chgData name="Kokchun Giang" userId="67e2125d-ec8c-4323-9653-9824a2ad815f" providerId="ADAL" clId="{066B0731-8B54-CF43-9BDD-D2EEB9663FC5}" dt="2024-01-27T12:10:19.889" v="2305" actId="9405"/>
          <ac:inkMkLst>
            <pc:docMk/>
            <pc:sldMk cId="624838760" sldId="334"/>
            <ac:inkMk id="1390" creationId="{11396F93-5F54-3144-6927-BEDF99ED6004}"/>
          </ac:inkMkLst>
        </pc:inkChg>
        <pc:inkChg chg="add del mod">
          <ac:chgData name="Kokchun Giang" userId="67e2125d-ec8c-4323-9653-9824a2ad815f" providerId="ADAL" clId="{066B0731-8B54-CF43-9BDD-D2EEB9663FC5}" dt="2024-01-27T12:10:19.658" v="2304"/>
          <ac:inkMkLst>
            <pc:docMk/>
            <pc:sldMk cId="624838760" sldId="334"/>
            <ac:inkMk id="1391" creationId="{874E6A1D-9AC5-B83A-DECB-2623C812AC83}"/>
          </ac:inkMkLst>
        </pc:inkChg>
        <pc:inkChg chg="add mod">
          <ac:chgData name="Kokchun Giang" userId="67e2125d-ec8c-4323-9653-9824a2ad815f" providerId="ADAL" clId="{066B0731-8B54-CF43-9BDD-D2EEB9663FC5}" dt="2024-01-27T12:14:47.501" v="2319"/>
          <ac:inkMkLst>
            <pc:docMk/>
            <pc:sldMk cId="624838760" sldId="334"/>
            <ac:inkMk id="1393" creationId="{E6499D58-FE6D-3BAC-EB26-06F87C62664D}"/>
          </ac:inkMkLst>
        </pc:inkChg>
        <pc:inkChg chg="add mod">
          <ac:chgData name="Kokchun Giang" userId="67e2125d-ec8c-4323-9653-9824a2ad815f" providerId="ADAL" clId="{066B0731-8B54-CF43-9BDD-D2EEB9663FC5}" dt="2024-01-27T12:14:47.501" v="2319"/>
          <ac:inkMkLst>
            <pc:docMk/>
            <pc:sldMk cId="624838760" sldId="334"/>
            <ac:inkMk id="1394" creationId="{65F452E9-FD60-1E3B-9DEA-AE135F523B21}"/>
          </ac:inkMkLst>
        </pc:inkChg>
        <pc:inkChg chg="add del mod">
          <ac:chgData name="Kokchun Giang" userId="67e2125d-ec8c-4323-9653-9824a2ad815f" providerId="ADAL" clId="{066B0731-8B54-CF43-9BDD-D2EEB9663FC5}" dt="2024-01-27T12:14:47.501" v="2319"/>
          <ac:inkMkLst>
            <pc:docMk/>
            <pc:sldMk cId="624838760" sldId="334"/>
            <ac:inkMk id="1396" creationId="{7F5D9E03-27C1-1CAF-8BE4-789ED4C44739}"/>
          </ac:inkMkLst>
        </pc:inkChg>
        <pc:inkChg chg="add del mod">
          <ac:chgData name="Kokchun Giang" userId="67e2125d-ec8c-4323-9653-9824a2ad815f" providerId="ADAL" clId="{066B0731-8B54-CF43-9BDD-D2EEB9663FC5}" dt="2024-01-27T12:14:52.262" v="2325" actId="9405"/>
          <ac:inkMkLst>
            <pc:docMk/>
            <pc:sldMk cId="624838760" sldId="334"/>
            <ac:inkMk id="1398" creationId="{DA946E64-270A-940B-5F19-8FA32EB0584E}"/>
          </ac:inkMkLst>
        </pc:inkChg>
        <pc:inkChg chg="add del mod">
          <ac:chgData name="Kokchun Giang" userId="67e2125d-ec8c-4323-9653-9824a2ad815f" providerId="ADAL" clId="{066B0731-8B54-CF43-9BDD-D2EEB9663FC5}" dt="2024-01-27T12:14:51.815" v="2324"/>
          <ac:inkMkLst>
            <pc:docMk/>
            <pc:sldMk cId="624838760" sldId="334"/>
            <ac:inkMk id="1399" creationId="{D9D6DC12-AC5A-568D-D73E-93040693CF10}"/>
          </ac:inkMkLst>
        </pc:inkChg>
        <pc:inkChg chg="add del">
          <ac:chgData name="Kokchun Giang" userId="67e2125d-ec8c-4323-9653-9824a2ad815f" providerId="ADAL" clId="{066B0731-8B54-CF43-9BDD-D2EEB9663FC5}" dt="2024-01-27T12:14:57.433" v="2327" actId="9405"/>
          <ac:inkMkLst>
            <pc:docMk/>
            <pc:sldMk cId="624838760" sldId="334"/>
            <ac:inkMk id="1416" creationId="{1BAE2E12-DCDC-C5B7-59C5-BA23F3A4923C}"/>
          </ac:inkMkLst>
        </pc:inkChg>
        <pc:inkChg chg="add del">
          <ac:chgData name="Kokchun Giang" userId="67e2125d-ec8c-4323-9653-9824a2ad815f" providerId="ADAL" clId="{066B0731-8B54-CF43-9BDD-D2EEB9663FC5}" dt="2024-01-27T12:14:59.306" v="2329" actId="9405"/>
          <ac:inkMkLst>
            <pc:docMk/>
            <pc:sldMk cId="624838760" sldId="334"/>
            <ac:inkMk id="1417" creationId="{1DBB107C-A837-C907-D962-35B3144A204B}"/>
          </ac:inkMkLst>
        </pc:inkChg>
        <pc:inkChg chg="del">
          <ac:chgData name="Kokchun Giang" userId="67e2125d-ec8c-4323-9653-9824a2ad815f" providerId="ADAL" clId="{066B0731-8B54-CF43-9BDD-D2EEB9663FC5}" dt="2024-01-27T12:09:46.484" v="2291" actId="478"/>
          <ac:inkMkLst>
            <pc:docMk/>
            <pc:sldMk cId="624838760" sldId="334"/>
            <ac:inkMk id="1507" creationId="{BC2ACF66-3C45-DAC2-7334-D5C073D94760}"/>
          </ac:inkMkLst>
        </pc:inkChg>
        <pc:inkChg chg="del">
          <ac:chgData name="Kokchun Giang" userId="67e2125d-ec8c-4323-9653-9824a2ad815f" providerId="ADAL" clId="{066B0731-8B54-CF43-9BDD-D2EEB9663FC5}" dt="2024-01-27T12:09:46.484" v="2291" actId="478"/>
          <ac:inkMkLst>
            <pc:docMk/>
            <pc:sldMk cId="624838760" sldId="334"/>
            <ac:inkMk id="1512" creationId="{43C3207C-4250-69B9-6D42-3270E838BCCA}"/>
          </ac:inkMkLst>
        </pc:inkChg>
        <pc:inkChg chg="del">
          <ac:chgData name="Kokchun Giang" userId="67e2125d-ec8c-4323-9653-9824a2ad815f" providerId="ADAL" clId="{066B0731-8B54-CF43-9BDD-D2EEB9663FC5}" dt="2024-01-27T12:09:46.484" v="2291" actId="478"/>
          <ac:inkMkLst>
            <pc:docMk/>
            <pc:sldMk cId="624838760" sldId="334"/>
            <ac:inkMk id="1522" creationId="{7EE32B9D-4B68-B48E-0682-BFEE2CB1725B}"/>
          </ac:inkMkLst>
        </pc:inkChg>
        <pc:inkChg chg="add mod">
          <ac:chgData name="Kokchun Giang" userId="67e2125d-ec8c-4323-9653-9824a2ad815f" providerId="ADAL" clId="{066B0731-8B54-CF43-9BDD-D2EEB9663FC5}" dt="2024-01-27T12:17:58.048" v="2440" actId="164"/>
          <ac:inkMkLst>
            <pc:docMk/>
            <pc:sldMk cId="624838760" sldId="334"/>
            <ac:inkMk id="1523" creationId="{7F262D21-3497-3CD0-DB56-09C11EFEC400}"/>
          </ac:inkMkLst>
        </pc:inkChg>
        <pc:inkChg chg="add del">
          <ac:chgData name="Kokchun Giang" userId="67e2125d-ec8c-4323-9653-9824a2ad815f" providerId="ADAL" clId="{066B0731-8B54-CF43-9BDD-D2EEB9663FC5}" dt="2024-01-27T12:15:04.347" v="2334" actId="9405"/>
          <ac:inkMkLst>
            <pc:docMk/>
            <pc:sldMk cId="624838760" sldId="334"/>
            <ac:inkMk id="1524" creationId="{2678972C-D085-0A75-7C04-121D605D89FD}"/>
          </ac:inkMkLst>
        </pc:inkChg>
        <pc:inkChg chg="add del">
          <ac:chgData name="Kokchun Giang" userId="67e2125d-ec8c-4323-9653-9824a2ad815f" providerId="ADAL" clId="{066B0731-8B54-CF43-9BDD-D2EEB9663FC5}" dt="2024-01-27T12:15:03.798" v="2333" actId="9405"/>
          <ac:inkMkLst>
            <pc:docMk/>
            <pc:sldMk cId="624838760" sldId="334"/>
            <ac:inkMk id="1525" creationId="{3DAA00CC-7DB3-815C-3E53-33475BA98CE2}"/>
          </ac:inkMkLst>
        </pc:inkChg>
        <pc:inkChg chg="add mod">
          <ac:chgData name="Kokchun Giang" userId="67e2125d-ec8c-4323-9653-9824a2ad815f" providerId="ADAL" clId="{066B0731-8B54-CF43-9BDD-D2EEB9663FC5}" dt="2024-01-27T12:17:58.048" v="2440" actId="164"/>
          <ac:inkMkLst>
            <pc:docMk/>
            <pc:sldMk cId="624838760" sldId="334"/>
            <ac:inkMk id="1526" creationId="{34F29578-E3A2-589A-E7D9-0619D6033558}"/>
          </ac:inkMkLst>
        </pc:inkChg>
        <pc:inkChg chg="add del">
          <ac:chgData name="Kokchun Giang" userId="67e2125d-ec8c-4323-9653-9824a2ad815f" providerId="ADAL" clId="{066B0731-8B54-CF43-9BDD-D2EEB9663FC5}" dt="2024-01-27T12:15:19.395" v="2337" actId="9405"/>
          <ac:inkMkLst>
            <pc:docMk/>
            <pc:sldMk cId="624838760" sldId="334"/>
            <ac:inkMk id="1527" creationId="{D5D19409-DB16-82AF-DABD-E9F087BCC4E3}"/>
          </ac:inkMkLst>
        </pc:inkChg>
        <pc:inkChg chg="add mod">
          <ac:chgData name="Kokchun Giang" userId="67e2125d-ec8c-4323-9653-9824a2ad815f" providerId="ADAL" clId="{066B0731-8B54-CF43-9BDD-D2EEB9663FC5}" dt="2024-01-27T12:17:58.048" v="2440" actId="164"/>
          <ac:inkMkLst>
            <pc:docMk/>
            <pc:sldMk cId="624838760" sldId="334"/>
            <ac:inkMk id="1528" creationId="{1A923EB5-ED52-89B5-F43E-A5CD2CA45507}"/>
          </ac:inkMkLst>
        </pc:inkChg>
        <pc:inkChg chg="add mod">
          <ac:chgData name="Kokchun Giang" userId="67e2125d-ec8c-4323-9653-9824a2ad815f" providerId="ADAL" clId="{066B0731-8B54-CF43-9BDD-D2EEB9663FC5}" dt="2024-01-27T12:15:53.270" v="2354"/>
          <ac:inkMkLst>
            <pc:docMk/>
            <pc:sldMk cId="624838760" sldId="334"/>
            <ac:inkMk id="1529" creationId="{E79B710B-D9EA-BBE2-F4E2-B7B03CD936CE}"/>
          </ac:inkMkLst>
        </pc:inkChg>
        <pc:inkChg chg="add mod">
          <ac:chgData name="Kokchun Giang" userId="67e2125d-ec8c-4323-9653-9824a2ad815f" providerId="ADAL" clId="{066B0731-8B54-CF43-9BDD-D2EEB9663FC5}" dt="2024-01-27T12:15:53.270" v="2354"/>
          <ac:inkMkLst>
            <pc:docMk/>
            <pc:sldMk cId="624838760" sldId="334"/>
            <ac:inkMk id="1530" creationId="{0217E923-79DC-63C2-EF4F-36E8B48F9976}"/>
          </ac:inkMkLst>
        </pc:inkChg>
        <pc:inkChg chg="add mod">
          <ac:chgData name="Kokchun Giang" userId="67e2125d-ec8c-4323-9653-9824a2ad815f" providerId="ADAL" clId="{066B0731-8B54-CF43-9BDD-D2EEB9663FC5}" dt="2024-01-27T12:15:53.270" v="2354"/>
          <ac:inkMkLst>
            <pc:docMk/>
            <pc:sldMk cId="624838760" sldId="334"/>
            <ac:inkMk id="1531" creationId="{70D88163-1D27-E449-095D-B6711A889306}"/>
          </ac:inkMkLst>
        </pc:inkChg>
        <pc:inkChg chg="add mod">
          <ac:chgData name="Kokchun Giang" userId="67e2125d-ec8c-4323-9653-9824a2ad815f" providerId="ADAL" clId="{066B0731-8B54-CF43-9BDD-D2EEB9663FC5}" dt="2024-01-27T12:15:53.270" v="2354"/>
          <ac:inkMkLst>
            <pc:docMk/>
            <pc:sldMk cId="624838760" sldId="334"/>
            <ac:inkMk id="1532" creationId="{549B4BFD-24C1-CE0A-44CB-50E87982835C}"/>
          </ac:inkMkLst>
        </pc:inkChg>
        <pc:inkChg chg="add mod">
          <ac:chgData name="Kokchun Giang" userId="67e2125d-ec8c-4323-9653-9824a2ad815f" providerId="ADAL" clId="{066B0731-8B54-CF43-9BDD-D2EEB9663FC5}" dt="2024-01-27T12:15:53.270" v="2354"/>
          <ac:inkMkLst>
            <pc:docMk/>
            <pc:sldMk cId="624838760" sldId="334"/>
            <ac:inkMk id="1534" creationId="{30A9DE18-7463-7E9F-DA6D-A1855B45DECB}"/>
          </ac:inkMkLst>
        </pc:inkChg>
        <pc:inkChg chg="add mod">
          <ac:chgData name="Kokchun Giang" userId="67e2125d-ec8c-4323-9653-9824a2ad815f" providerId="ADAL" clId="{066B0731-8B54-CF43-9BDD-D2EEB9663FC5}" dt="2024-01-27T12:15:53.270" v="2354"/>
          <ac:inkMkLst>
            <pc:docMk/>
            <pc:sldMk cId="624838760" sldId="334"/>
            <ac:inkMk id="1535" creationId="{DA162BEC-E2FE-5C7E-4EA3-195ACFB804DF}"/>
          </ac:inkMkLst>
        </pc:inkChg>
        <pc:inkChg chg="add mod">
          <ac:chgData name="Kokchun Giang" userId="67e2125d-ec8c-4323-9653-9824a2ad815f" providerId="ADAL" clId="{066B0731-8B54-CF43-9BDD-D2EEB9663FC5}" dt="2024-01-27T12:15:53.270" v="2354"/>
          <ac:inkMkLst>
            <pc:docMk/>
            <pc:sldMk cId="624838760" sldId="334"/>
            <ac:inkMk id="1547" creationId="{46663DB0-3CE6-06B7-35DE-E4C91D9643B6}"/>
          </ac:inkMkLst>
        </pc:inkChg>
        <pc:inkChg chg="del">
          <ac:chgData name="Kokchun Giang" userId="67e2125d-ec8c-4323-9653-9824a2ad815f" providerId="ADAL" clId="{066B0731-8B54-CF43-9BDD-D2EEB9663FC5}" dt="2024-01-27T12:09:46.484" v="2291" actId="478"/>
          <ac:inkMkLst>
            <pc:docMk/>
            <pc:sldMk cId="624838760" sldId="334"/>
            <ac:inkMk id="1549" creationId="{85A71635-8C89-FDD7-4A95-7C80E1049721}"/>
          </ac:inkMkLst>
        </pc:inkChg>
        <pc:inkChg chg="del">
          <ac:chgData name="Kokchun Giang" userId="67e2125d-ec8c-4323-9653-9824a2ad815f" providerId="ADAL" clId="{066B0731-8B54-CF43-9BDD-D2EEB9663FC5}" dt="2024-01-27T12:09:46.484" v="2291" actId="478"/>
          <ac:inkMkLst>
            <pc:docMk/>
            <pc:sldMk cId="624838760" sldId="334"/>
            <ac:inkMk id="1550" creationId="{79A138D7-F2E9-87B4-4F52-03BD3B1AE45E}"/>
          </ac:inkMkLst>
        </pc:inkChg>
        <pc:inkChg chg="del">
          <ac:chgData name="Kokchun Giang" userId="67e2125d-ec8c-4323-9653-9824a2ad815f" providerId="ADAL" clId="{066B0731-8B54-CF43-9BDD-D2EEB9663FC5}" dt="2024-01-27T12:09:46.484" v="2291" actId="478"/>
          <ac:inkMkLst>
            <pc:docMk/>
            <pc:sldMk cId="624838760" sldId="334"/>
            <ac:inkMk id="1551" creationId="{6CBD2629-40DA-F428-6D36-1AE7CF6F5E26}"/>
          </ac:inkMkLst>
        </pc:inkChg>
        <pc:inkChg chg="del">
          <ac:chgData name="Kokchun Giang" userId="67e2125d-ec8c-4323-9653-9824a2ad815f" providerId="ADAL" clId="{066B0731-8B54-CF43-9BDD-D2EEB9663FC5}" dt="2024-01-27T12:09:46.484" v="2291" actId="478"/>
          <ac:inkMkLst>
            <pc:docMk/>
            <pc:sldMk cId="624838760" sldId="334"/>
            <ac:inkMk id="1552" creationId="{30A4B8B8-3BB4-C2CE-21A8-F9F4252E4E97}"/>
          </ac:inkMkLst>
        </pc:inkChg>
        <pc:inkChg chg="del">
          <ac:chgData name="Kokchun Giang" userId="67e2125d-ec8c-4323-9653-9824a2ad815f" providerId="ADAL" clId="{066B0731-8B54-CF43-9BDD-D2EEB9663FC5}" dt="2024-01-27T12:09:46.484" v="2291" actId="478"/>
          <ac:inkMkLst>
            <pc:docMk/>
            <pc:sldMk cId="624838760" sldId="334"/>
            <ac:inkMk id="1553" creationId="{83AFF6FE-CFA8-A65C-96E4-A58DC163D105}"/>
          </ac:inkMkLst>
        </pc:inkChg>
        <pc:inkChg chg="add mod">
          <ac:chgData name="Kokchun Giang" userId="67e2125d-ec8c-4323-9653-9824a2ad815f" providerId="ADAL" clId="{066B0731-8B54-CF43-9BDD-D2EEB9663FC5}" dt="2024-01-27T12:15:53.270" v="2354"/>
          <ac:inkMkLst>
            <pc:docMk/>
            <pc:sldMk cId="624838760" sldId="334"/>
            <ac:inkMk id="1554" creationId="{9989D273-0D1A-38C2-C673-7E0E5A7D4085}"/>
          </ac:inkMkLst>
        </pc:inkChg>
        <pc:inkChg chg="add mod">
          <ac:chgData name="Kokchun Giang" userId="67e2125d-ec8c-4323-9653-9824a2ad815f" providerId="ADAL" clId="{066B0731-8B54-CF43-9BDD-D2EEB9663FC5}" dt="2024-01-27T12:15:53.270" v="2354"/>
          <ac:inkMkLst>
            <pc:docMk/>
            <pc:sldMk cId="624838760" sldId="334"/>
            <ac:inkMk id="1555" creationId="{09BFC08D-4BD0-262B-00BF-B47F13C103FC}"/>
          </ac:inkMkLst>
        </pc:inkChg>
        <pc:inkChg chg="add mod">
          <ac:chgData name="Kokchun Giang" userId="67e2125d-ec8c-4323-9653-9824a2ad815f" providerId="ADAL" clId="{066B0731-8B54-CF43-9BDD-D2EEB9663FC5}" dt="2024-01-27T12:15:53.270" v="2354"/>
          <ac:inkMkLst>
            <pc:docMk/>
            <pc:sldMk cId="624838760" sldId="334"/>
            <ac:inkMk id="1556" creationId="{90F4F74A-E6EE-9EC1-2497-C22F639327AF}"/>
          </ac:inkMkLst>
        </pc:inkChg>
        <pc:inkChg chg="add mod">
          <ac:chgData name="Kokchun Giang" userId="67e2125d-ec8c-4323-9653-9824a2ad815f" providerId="ADAL" clId="{066B0731-8B54-CF43-9BDD-D2EEB9663FC5}" dt="2024-01-27T12:15:53.270" v="2354"/>
          <ac:inkMkLst>
            <pc:docMk/>
            <pc:sldMk cId="624838760" sldId="334"/>
            <ac:inkMk id="1557" creationId="{468429FA-0DA8-612F-5F53-6CC1E1D9A1B9}"/>
          </ac:inkMkLst>
        </pc:inkChg>
        <pc:inkChg chg="add mod">
          <ac:chgData name="Kokchun Giang" userId="67e2125d-ec8c-4323-9653-9824a2ad815f" providerId="ADAL" clId="{066B0731-8B54-CF43-9BDD-D2EEB9663FC5}" dt="2024-01-27T12:15:53.270" v="2354"/>
          <ac:inkMkLst>
            <pc:docMk/>
            <pc:sldMk cId="624838760" sldId="334"/>
            <ac:inkMk id="1558" creationId="{1BC81874-CF6C-6D06-AAAE-DD0B832D036D}"/>
          </ac:inkMkLst>
        </pc:inkChg>
        <pc:inkChg chg="add mod">
          <ac:chgData name="Kokchun Giang" userId="67e2125d-ec8c-4323-9653-9824a2ad815f" providerId="ADAL" clId="{066B0731-8B54-CF43-9BDD-D2EEB9663FC5}" dt="2024-01-27T12:15:53.270" v="2354"/>
          <ac:inkMkLst>
            <pc:docMk/>
            <pc:sldMk cId="624838760" sldId="334"/>
            <ac:inkMk id="1559" creationId="{92A02EF8-3E0C-43CF-B118-0F86E96ECEA9}"/>
          </ac:inkMkLst>
        </pc:inkChg>
        <pc:inkChg chg="del">
          <ac:chgData name="Kokchun Giang" userId="67e2125d-ec8c-4323-9653-9824a2ad815f" providerId="ADAL" clId="{066B0731-8B54-CF43-9BDD-D2EEB9663FC5}" dt="2024-01-27T12:09:46.484" v="2291" actId="478"/>
          <ac:inkMkLst>
            <pc:docMk/>
            <pc:sldMk cId="624838760" sldId="334"/>
            <ac:inkMk id="1597" creationId="{F9DC7B88-47F3-F16D-4159-8F4F5CAD7D4F}"/>
          </ac:inkMkLst>
        </pc:inkChg>
        <pc:inkChg chg="del">
          <ac:chgData name="Kokchun Giang" userId="67e2125d-ec8c-4323-9653-9824a2ad815f" providerId="ADAL" clId="{066B0731-8B54-CF43-9BDD-D2EEB9663FC5}" dt="2024-01-27T12:09:46.484" v="2291" actId="478"/>
          <ac:inkMkLst>
            <pc:docMk/>
            <pc:sldMk cId="624838760" sldId="334"/>
            <ac:inkMk id="1613" creationId="{0879E558-0230-DF39-97FC-B2E4B89CDBD0}"/>
          </ac:inkMkLst>
        </pc:inkChg>
        <pc:inkChg chg="add mod">
          <ac:chgData name="Kokchun Giang" userId="67e2125d-ec8c-4323-9653-9824a2ad815f" providerId="ADAL" clId="{066B0731-8B54-CF43-9BDD-D2EEB9663FC5}" dt="2024-01-27T12:15:53.270" v="2354"/>
          <ac:inkMkLst>
            <pc:docMk/>
            <pc:sldMk cId="624838760" sldId="334"/>
            <ac:inkMk id="1614" creationId="{FE6C43C7-43F3-90DB-2B52-906C11195538}"/>
          </ac:inkMkLst>
        </pc:inkChg>
        <pc:inkChg chg="add mod">
          <ac:chgData name="Kokchun Giang" userId="67e2125d-ec8c-4323-9653-9824a2ad815f" providerId="ADAL" clId="{066B0731-8B54-CF43-9BDD-D2EEB9663FC5}" dt="2024-01-27T12:15:58.506" v="2357"/>
          <ac:inkMkLst>
            <pc:docMk/>
            <pc:sldMk cId="624838760" sldId="334"/>
            <ac:inkMk id="1617" creationId="{5850A08B-AED7-A3FC-C87D-B4F5CFA70AAD}"/>
          </ac:inkMkLst>
        </pc:inkChg>
        <pc:inkChg chg="add mod">
          <ac:chgData name="Kokchun Giang" userId="67e2125d-ec8c-4323-9653-9824a2ad815f" providerId="ADAL" clId="{066B0731-8B54-CF43-9BDD-D2EEB9663FC5}" dt="2024-01-27T12:15:58.506" v="2357"/>
          <ac:inkMkLst>
            <pc:docMk/>
            <pc:sldMk cId="624838760" sldId="334"/>
            <ac:inkMk id="1618" creationId="{95638DDC-3FF4-8173-2E85-45BE0B5E6AD6}"/>
          </ac:inkMkLst>
        </pc:inkChg>
        <pc:inkChg chg="add mod">
          <ac:chgData name="Kokchun Giang" userId="67e2125d-ec8c-4323-9653-9824a2ad815f" providerId="ADAL" clId="{066B0731-8B54-CF43-9BDD-D2EEB9663FC5}" dt="2024-01-27T12:16:04.711" v="2362"/>
          <ac:inkMkLst>
            <pc:docMk/>
            <pc:sldMk cId="624838760" sldId="334"/>
            <ac:inkMk id="1620" creationId="{16A5C90C-2DFC-E51B-06A8-290127DA05BF}"/>
          </ac:inkMkLst>
        </pc:inkChg>
        <pc:inkChg chg="add mod">
          <ac:chgData name="Kokchun Giang" userId="67e2125d-ec8c-4323-9653-9824a2ad815f" providerId="ADAL" clId="{066B0731-8B54-CF43-9BDD-D2EEB9663FC5}" dt="2024-01-27T12:16:04.711" v="2362"/>
          <ac:inkMkLst>
            <pc:docMk/>
            <pc:sldMk cId="624838760" sldId="334"/>
            <ac:inkMk id="1621" creationId="{A9C87A36-87D5-D192-2F36-A5C135AE1A44}"/>
          </ac:inkMkLst>
        </pc:inkChg>
        <pc:inkChg chg="add mod">
          <ac:chgData name="Kokchun Giang" userId="67e2125d-ec8c-4323-9653-9824a2ad815f" providerId="ADAL" clId="{066B0731-8B54-CF43-9BDD-D2EEB9663FC5}" dt="2024-01-27T12:16:04.711" v="2362"/>
          <ac:inkMkLst>
            <pc:docMk/>
            <pc:sldMk cId="624838760" sldId="334"/>
            <ac:inkMk id="1622" creationId="{5F2FAC64-9C93-6120-9BE9-C91648E90625}"/>
          </ac:inkMkLst>
        </pc:inkChg>
        <pc:inkChg chg="add mod">
          <ac:chgData name="Kokchun Giang" userId="67e2125d-ec8c-4323-9653-9824a2ad815f" providerId="ADAL" clId="{066B0731-8B54-CF43-9BDD-D2EEB9663FC5}" dt="2024-01-27T12:16:04.711" v="2362"/>
          <ac:inkMkLst>
            <pc:docMk/>
            <pc:sldMk cId="624838760" sldId="334"/>
            <ac:inkMk id="1623" creationId="{6DD19826-7406-39C6-EC0B-425048099C32}"/>
          </ac:inkMkLst>
        </pc:inkChg>
        <pc:inkChg chg="add del mod">
          <ac:chgData name="Kokchun Giang" userId="67e2125d-ec8c-4323-9653-9824a2ad815f" providerId="ADAL" clId="{066B0731-8B54-CF43-9BDD-D2EEB9663FC5}" dt="2024-01-27T12:16:21.502" v="2378" actId="9405"/>
          <ac:inkMkLst>
            <pc:docMk/>
            <pc:sldMk cId="624838760" sldId="334"/>
            <ac:inkMk id="1625" creationId="{43EBF60D-2281-5B41-A842-B688906916E0}"/>
          </ac:inkMkLst>
        </pc:inkChg>
        <pc:inkChg chg="add del mod">
          <ac:chgData name="Kokchun Giang" userId="67e2125d-ec8c-4323-9653-9824a2ad815f" providerId="ADAL" clId="{066B0731-8B54-CF43-9BDD-D2EEB9663FC5}" dt="2024-01-27T12:16:21.079" v="2377"/>
          <ac:inkMkLst>
            <pc:docMk/>
            <pc:sldMk cId="624838760" sldId="334"/>
            <ac:inkMk id="1626" creationId="{6FC4E82A-8EFD-E957-CF6D-F14BFC7FB49A}"/>
          </ac:inkMkLst>
        </pc:inkChg>
        <pc:inkChg chg="add del mod">
          <ac:chgData name="Kokchun Giang" userId="67e2125d-ec8c-4323-9653-9824a2ad815f" providerId="ADAL" clId="{066B0731-8B54-CF43-9BDD-D2EEB9663FC5}" dt="2024-01-27T12:16:20.800" v="2375" actId="9405"/>
          <ac:inkMkLst>
            <pc:docMk/>
            <pc:sldMk cId="624838760" sldId="334"/>
            <ac:inkMk id="1628" creationId="{DC625F10-160D-2659-ADB2-C9AEC10455DD}"/>
          </ac:inkMkLst>
        </pc:inkChg>
        <pc:inkChg chg="add del mod">
          <ac:chgData name="Kokchun Giang" userId="67e2125d-ec8c-4323-9653-9824a2ad815f" providerId="ADAL" clId="{066B0731-8B54-CF43-9BDD-D2EEB9663FC5}" dt="2024-01-27T12:16:20.572" v="2374" actId="9405"/>
          <ac:inkMkLst>
            <pc:docMk/>
            <pc:sldMk cId="624838760" sldId="334"/>
            <ac:inkMk id="1629" creationId="{1EDE37CF-C10F-A9A2-1D37-268CB5B2810A}"/>
          </ac:inkMkLst>
        </pc:inkChg>
        <pc:inkChg chg="add del mod">
          <ac:chgData name="Kokchun Giang" userId="67e2125d-ec8c-4323-9653-9824a2ad815f" providerId="ADAL" clId="{066B0731-8B54-CF43-9BDD-D2EEB9663FC5}" dt="2024-01-27T12:16:20.373" v="2373" actId="9405"/>
          <ac:inkMkLst>
            <pc:docMk/>
            <pc:sldMk cId="624838760" sldId="334"/>
            <ac:inkMk id="1630" creationId="{2B87847E-0F0E-8B26-F905-3323A1862BA7}"/>
          </ac:inkMkLst>
        </pc:inkChg>
        <pc:inkChg chg="add del mod">
          <ac:chgData name="Kokchun Giang" userId="67e2125d-ec8c-4323-9653-9824a2ad815f" providerId="ADAL" clId="{066B0731-8B54-CF43-9BDD-D2EEB9663FC5}" dt="2024-01-27T12:16:20.121" v="2372"/>
          <ac:inkMkLst>
            <pc:docMk/>
            <pc:sldMk cId="624838760" sldId="334"/>
            <ac:inkMk id="1631" creationId="{2A1F0373-2A7F-590F-7EA2-E67C37AEDF3C}"/>
          </ac:inkMkLst>
        </pc:inkChg>
        <pc:inkChg chg="add mod">
          <ac:chgData name="Kokchun Giang" userId="67e2125d-ec8c-4323-9653-9824a2ad815f" providerId="ADAL" clId="{066B0731-8B54-CF43-9BDD-D2EEB9663FC5}" dt="2024-01-27T12:17:50.205" v="2439"/>
          <ac:inkMkLst>
            <pc:docMk/>
            <pc:sldMk cId="624838760" sldId="334"/>
            <ac:inkMk id="1633" creationId="{C48A957B-C304-295D-6F6D-2CE40AA42255}"/>
          </ac:inkMkLst>
        </pc:inkChg>
        <pc:inkChg chg="add mod">
          <ac:chgData name="Kokchun Giang" userId="67e2125d-ec8c-4323-9653-9824a2ad815f" providerId="ADAL" clId="{066B0731-8B54-CF43-9BDD-D2EEB9663FC5}" dt="2024-01-27T12:17:50.205" v="2439"/>
          <ac:inkMkLst>
            <pc:docMk/>
            <pc:sldMk cId="624838760" sldId="334"/>
            <ac:inkMk id="1634" creationId="{3F113399-651C-86A6-6B0C-0C84A6AC7167}"/>
          </ac:inkMkLst>
        </pc:inkChg>
        <pc:inkChg chg="add mod">
          <ac:chgData name="Kokchun Giang" userId="67e2125d-ec8c-4323-9653-9824a2ad815f" providerId="ADAL" clId="{066B0731-8B54-CF43-9BDD-D2EEB9663FC5}" dt="2024-01-27T12:17:50.205" v="2439"/>
          <ac:inkMkLst>
            <pc:docMk/>
            <pc:sldMk cId="624838760" sldId="334"/>
            <ac:inkMk id="1635" creationId="{48FFD70D-F7E6-5BF2-6EE4-E7666A726FC0}"/>
          </ac:inkMkLst>
        </pc:inkChg>
        <pc:inkChg chg="add mod">
          <ac:chgData name="Kokchun Giang" userId="67e2125d-ec8c-4323-9653-9824a2ad815f" providerId="ADAL" clId="{066B0731-8B54-CF43-9BDD-D2EEB9663FC5}" dt="2024-01-27T12:17:50.205" v="2439"/>
          <ac:inkMkLst>
            <pc:docMk/>
            <pc:sldMk cId="624838760" sldId="334"/>
            <ac:inkMk id="1637" creationId="{AAD2B076-29D2-131B-A014-26D750F6E646}"/>
          </ac:inkMkLst>
        </pc:inkChg>
        <pc:inkChg chg="add mod">
          <ac:chgData name="Kokchun Giang" userId="67e2125d-ec8c-4323-9653-9824a2ad815f" providerId="ADAL" clId="{066B0731-8B54-CF43-9BDD-D2EEB9663FC5}" dt="2024-01-27T12:17:50.205" v="2439"/>
          <ac:inkMkLst>
            <pc:docMk/>
            <pc:sldMk cId="624838760" sldId="334"/>
            <ac:inkMk id="1638" creationId="{1E2CBF27-A4D2-A057-4172-DB5591AC64BE}"/>
          </ac:inkMkLst>
        </pc:inkChg>
        <pc:inkChg chg="add mod">
          <ac:chgData name="Kokchun Giang" userId="67e2125d-ec8c-4323-9653-9824a2ad815f" providerId="ADAL" clId="{066B0731-8B54-CF43-9BDD-D2EEB9663FC5}" dt="2024-01-27T12:17:50.205" v="2439"/>
          <ac:inkMkLst>
            <pc:docMk/>
            <pc:sldMk cId="624838760" sldId="334"/>
            <ac:inkMk id="1639" creationId="{E052111F-866C-7195-4A40-17722B632854}"/>
          </ac:inkMkLst>
        </pc:inkChg>
        <pc:inkChg chg="add mod">
          <ac:chgData name="Kokchun Giang" userId="67e2125d-ec8c-4323-9653-9824a2ad815f" providerId="ADAL" clId="{066B0731-8B54-CF43-9BDD-D2EEB9663FC5}" dt="2024-01-27T12:17:50.205" v="2439"/>
          <ac:inkMkLst>
            <pc:docMk/>
            <pc:sldMk cId="624838760" sldId="334"/>
            <ac:inkMk id="1640" creationId="{9D328FE3-099E-786A-E1B1-00CC91CF934F}"/>
          </ac:inkMkLst>
        </pc:inkChg>
        <pc:inkChg chg="add mod">
          <ac:chgData name="Kokchun Giang" userId="67e2125d-ec8c-4323-9653-9824a2ad815f" providerId="ADAL" clId="{066B0731-8B54-CF43-9BDD-D2EEB9663FC5}" dt="2024-01-27T12:17:50.205" v="2439"/>
          <ac:inkMkLst>
            <pc:docMk/>
            <pc:sldMk cId="624838760" sldId="334"/>
            <ac:inkMk id="1641" creationId="{44FA5FD9-5DA9-693F-993D-8D95F8603428}"/>
          </ac:inkMkLst>
        </pc:inkChg>
        <pc:inkChg chg="add mod">
          <ac:chgData name="Kokchun Giang" userId="67e2125d-ec8c-4323-9653-9824a2ad815f" providerId="ADAL" clId="{066B0731-8B54-CF43-9BDD-D2EEB9663FC5}" dt="2024-01-27T12:17:50.205" v="2439"/>
          <ac:inkMkLst>
            <pc:docMk/>
            <pc:sldMk cId="624838760" sldId="334"/>
            <ac:inkMk id="1642" creationId="{3D1ABEA4-A2E2-F66C-3EB1-59E39AC9BA41}"/>
          </ac:inkMkLst>
        </pc:inkChg>
        <pc:inkChg chg="add mod">
          <ac:chgData name="Kokchun Giang" userId="67e2125d-ec8c-4323-9653-9824a2ad815f" providerId="ADAL" clId="{066B0731-8B54-CF43-9BDD-D2EEB9663FC5}" dt="2024-01-27T12:17:50.205" v="2439"/>
          <ac:inkMkLst>
            <pc:docMk/>
            <pc:sldMk cId="624838760" sldId="334"/>
            <ac:inkMk id="1643" creationId="{3B4F5E46-D7C0-6DB4-0527-8568C7F20235}"/>
          </ac:inkMkLst>
        </pc:inkChg>
        <pc:inkChg chg="add mod">
          <ac:chgData name="Kokchun Giang" userId="67e2125d-ec8c-4323-9653-9824a2ad815f" providerId="ADAL" clId="{066B0731-8B54-CF43-9BDD-D2EEB9663FC5}" dt="2024-01-27T12:17:50.205" v="2439"/>
          <ac:inkMkLst>
            <pc:docMk/>
            <pc:sldMk cId="624838760" sldId="334"/>
            <ac:inkMk id="1644" creationId="{47D1B4E5-1A7A-BDFC-A469-0F99646345CB}"/>
          </ac:inkMkLst>
        </pc:inkChg>
        <pc:inkChg chg="add mod">
          <ac:chgData name="Kokchun Giang" userId="67e2125d-ec8c-4323-9653-9824a2ad815f" providerId="ADAL" clId="{066B0731-8B54-CF43-9BDD-D2EEB9663FC5}" dt="2024-01-27T12:17:50.205" v="2439"/>
          <ac:inkMkLst>
            <pc:docMk/>
            <pc:sldMk cId="624838760" sldId="334"/>
            <ac:inkMk id="1645" creationId="{8B5E1E67-C68B-E4F5-8998-B2CB25226083}"/>
          </ac:inkMkLst>
        </pc:inkChg>
        <pc:inkChg chg="add mod">
          <ac:chgData name="Kokchun Giang" userId="67e2125d-ec8c-4323-9653-9824a2ad815f" providerId="ADAL" clId="{066B0731-8B54-CF43-9BDD-D2EEB9663FC5}" dt="2024-01-27T12:17:50.205" v="2439"/>
          <ac:inkMkLst>
            <pc:docMk/>
            <pc:sldMk cId="624838760" sldId="334"/>
            <ac:inkMk id="1647" creationId="{384FFE6B-5268-B787-83DB-CFA6B33E9A0D}"/>
          </ac:inkMkLst>
        </pc:inkChg>
        <pc:inkChg chg="add mod">
          <ac:chgData name="Kokchun Giang" userId="67e2125d-ec8c-4323-9653-9824a2ad815f" providerId="ADAL" clId="{066B0731-8B54-CF43-9BDD-D2EEB9663FC5}" dt="2024-01-27T12:17:50.205" v="2439"/>
          <ac:inkMkLst>
            <pc:docMk/>
            <pc:sldMk cId="624838760" sldId="334"/>
            <ac:inkMk id="1648" creationId="{63B40623-EAE9-9927-30C8-4467AE26EC27}"/>
          </ac:inkMkLst>
        </pc:inkChg>
        <pc:inkChg chg="add mod">
          <ac:chgData name="Kokchun Giang" userId="67e2125d-ec8c-4323-9653-9824a2ad815f" providerId="ADAL" clId="{066B0731-8B54-CF43-9BDD-D2EEB9663FC5}" dt="2024-01-27T12:17:50.205" v="2439"/>
          <ac:inkMkLst>
            <pc:docMk/>
            <pc:sldMk cId="624838760" sldId="334"/>
            <ac:inkMk id="1650" creationId="{A486FB6A-E522-3DB0-D4F2-0B245068DB28}"/>
          </ac:inkMkLst>
        </pc:inkChg>
        <pc:inkChg chg="add mod">
          <ac:chgData name="Kokchun Giang" userId="67e2125d-ec8c-4323-9653-9824a2ad815f" providerId="ADAL" clId="{066B0731-8B54-CF43-9BDD-D2EEB9663FC5}" dt="2024-01-27T12:17:50.205" v="2439"/>
          <ac:inkMkLst>
            <pc:docMk/>
            <pc:sldMk cId="624838760" sldId="334"/>
            <ac:inkMk id="1652" creationId="{3BDAC901-B654-9C19-CD84-973E557B70E9}"/>
          </ac:inkMkLst>
        </pc:inkChg>
        <pc:inkChg chg="add mod">
          <ac:chgData name="Kokchun Giang" userId="67e2125d-ec8c-4323-9653-9824a2ad815f" providerId="ADAL" clId="{066B0731-8B54-CF43-9BDD-D2EEB9663FC5}" dt="2024-01-27T12:17:50.205" v="2439"/>
          <ac:inkMkLst>
            <pc:docMk/>
            <pc:sldMk cId="624838760" sldId="334"/>
            <ac:inkMk id="1653" creationId="{AE298ED9-02AF-DB8E-1DEF-4BCD06B8CA59}"/>
          </ac:inkMkLst>
        </pc:inkChg>
        <pc:inkChg chg="add mod">
          <ac:chgData name="Kokchun Giang" userId="67e2125d-ec8c-4323-9653-9824a2ad815f" providerId="ADAL" clId="{066B0731-8B54-CF43-9BDD-D2EEB9663FC5}" dt="2024-01-27T12:17:50.205" v="2439"/>
          <ac:inkMkLst>
            <pc:docMk/>
            <pc:sldMk cId="624838760" sldId="334"/>
            <ac:inkMk id="1655" creationId="{279B5D20-DA6F-27CF-EE6E-2E959B98F258}"/>
          </ac:inkMkLst>
        </pc:inkChg>
        <pc:inkChg chg="add mod">
          <ac:chgData name="Kokchun Giang" userId="67e2125d-ec8c-4323-9653-9824a2ad815f" providerId="ADAL" clId="{066B0731-8B54-CF43-9BDD-D2EEB9663FC5}" dt="2024-01-27T12:17:50.205" v="2439"/>
          <ac:inkMkLst>
            <pc:docMk/>
            <pc:sldMk cId="624838760" sldId="334"/>
            <ac:inkMk id="1656" creationId="{27CE7913-8F79-6955-9234-3687BFB0405A}"/>
          </ac:inkMkLst>
        </pc:inkChg>
        <pc:inkChg chg="add mod">
          <ac:chgData name="Kokchun Giang" userId="67e2125d-ec8c-4323-9653-9824a2ad815f" providerId="ADAL" clId="{066B0731-8B54-CF43-9BDD-D2EEB9663FC5}" dt="2024-01-27T12:17:58.048" v="2440" actId="164"/>
          <ac:inkMkLst>
            <pc:docMk/>
            <pc:sldMk cId="624838760" sldId="334"/>
            <ac:inkMk id="1658" creationId="{7555C0E0-9F4E-A8DF-52B4-A0DFE867219E}"/>
          </ac:inkMkLst>
        </pc:inkChg>
        <pc:inkChg chg="add mod">
          <ac:chgData name="Kokchun Giang" userId="67e2125d-ec8c-4323-9653-9824a2ad815f" providerId="ADAL" clId="{066B0731-8B54-CF43-9BDD-D2EEB9663FC5}" dt="2024-01-27T12:17:58.048" v="2440" actId="164"/>
          <ac:inkMkLst>
            <pc:docMk/>
            <pc:sldMk cId="624838760" sldId="334"/>
            <ac:inkMk id="1659" creationId="{80141D9E-6FEC-68B8-789F-5C8FD4618D02}"/>
          </ac:inkMkLst>
        </pc:inkChg>
        <pc:inkChg chg="add mod">
          <ac:chgData name="Kokchun Giang" userId="67e2125d-ec8c-4323-9653-9824a2ad815f" providerId="ADAL" clId="{066B0731-8B54-CF43-9BDD-D2EEB9663FC5}" dt="2024-01-27T12:17:58.048" v="2440" actId="164"/>
          <ac:inkMkLst>
            <pc:docMk/>
            <pc:sldMk cId="624838760" sldId="334"/>
            <ac:inkMk id="1660" creationId="{01096DE3-438F-3CEB-C435-C8607C7D91F2}"/>
          </ac:inkMkLst>
        </pc:inkChg>
        <pc:inkChg chg="add mod">
          <ac:chgData name="Kokchun Giang" userId="67e2125d-ec8c-4323-9653-9824a2ad815f" providerId="ADAL" clId="{066B0731-8B54-CF43-9BDD-D2EEB9663FC5}" dt="2024-01-27T12:17:58.048" v="2440" actId="164"/>
          <ac:inkMkLst>
            <pc:docMk/>
            <pc:sldMk cId="624838760" sldId="334"/>
            <ac:inkMk id="1661" creationId="{897A1CAF-74FB-3F42-19EB-3EAC45D3FFF3}"/>
          </ac:inkMkLst>
        </pc:inkChg>
        <pc:inkChg chg="add mod">
          <ac:chgData name="Kokchun Giang" userId="67e2125d-ec8c-4323-9653-9824a2ad815f" providerId="ADAL" clId="{066B0731-8B54-CF43-9BDD-D2EEB9663FC5}" dt="2024-01-27T12:17:58.048" v="2440" actId="164"/>
          <ac:inkMkLst>
            <pc:docMk/>
            <pc:sldMk cId="624838760" sldId="334"/>
            <ac:inkMk id="1662" creationId="{60CE0417-E85C-7986-A896-B82A4418AC24}"/>
          </ac:inkMkLst>
        </pc:inkChg>
        <pc:inkChg chg="add mod">
          <ac:chgData name="Kokchun Giang" userId="67e2125d-ec8c-4323-9653-9824a2ad815f" providerId="ADAL" clId="{066B0731-8B54-CF43-9BDD-D2EEB9663FC5}" dt="2024-01-27T12:17:58.048" v="2440" actId="164"/>
          <ac:inkMkLst>
            <pc:docMk/>
            <pc:sldMk cId="624838760" sldId="334"/>
            <ac:inkMk id="1663" creationId="{B0E86836-2355-A5F0-7520-37ED6B142713}"/>
          </ac:inkMkLst>
        </pc:inkChg>
        <pc:inkChg chg="add mod">
          <ac:chgData name="Kokchun Giang" userId="67e2125d-ec8c-4323-9653-9824a2ad815f" providerId="ADAL" clId="{066B0731-8B54-CF43-9BDD-D2EEB9663FC5}" dt="2024-01-27T12:18:29.550" v="2460"/>
          <ac:inkMkLst>
            <pc:docMk/>
            <pc:sldMk cId="624838760" sldId="334"/>
            <ac:inkMk id="1664" creationId="{EC27C228-DBEF-BB26-9663-C6B04360B5E8}"/>
          </ac:inkMkLst>
        </pc:inkChg>
        <pc:inkChg chg="add mod">
          <ac:chgData name="Kokchun Giang" userId="67e2125d-ec8c-4323-9653-9824a2ad815f" providerId="ADAL" clId="{066B0731-8B54-CF43-9BDD-D2EEB9663FC5}" dt="2024-01-27T12:18:35.050" v="2470"/>
          <ac:inkMkLst>
            <pc:docMk/>
            <pc:sldMk cId="624838760" sldId="334"/>
            <ac:inkMk id="1666" creationId="{E39B61CA-4D32-5931-5411-7D4D98EFC5A9}"/>
          </ac:inkMkLst>
        </pc:inkChg>
        <pc:inkChg chg="add mod">
          <ac:chgData name="Kokchun Giang" userId="67e2125d-ec8c-4323-9653-9824a2ad815f" providerId="ADAL" clId="{066B0731-8B54-CF43-9BDD-D2EEB9663FC5}" dt="2024-01-27T12:18:35.050" v="2470"/>
          <ac:inkMkLst>
            <pc:docMk/>
            <pc:sldMk cId="624838760" sldId="334"/>
            <ac:inkMk id="1667" creationId="{B3E6E570-A22B-734C-735B-9522240B3FD2}"/>
          </ac:inkMkLst>
        </pc:inkChg>
        <pc:inkChg chg="add mod">
          <ac:chgData name="Kokchun Giang" userId="67e2125d-ec8c-4323-9653-9824a2ad815f" providerId="ADAL" clId="{066B0731-8B54-CF43-9BDD-D2EEB9663FC5}" dt="2024-01-27T12:18:35.050" v="2470"/>
          <ac:inkMkLst>
            <pc:docMk/>
            <pc:sldMk cId="624838760" sldId="334"/>
            <ac:inkMk id="1668" creationId="{6B518A95-D70E-CC74-A396-A7CD4691F079}"/>
          </ac:inkMkLst>
        </pc:inkChg>
        <pc:inkChg chg="add mod">
          <ac:chgData name="Kokchun Giang" userId="67e2125d-ec8c-4323-9653-9824a2ad815f" providerId="ADAL" clId="{066B0731-8B54-CF43-9BDD-D2EEB9663FC5}" dt="2024-01-27T12:18:35.050" v="2470"/>
          <ac:inkMkLst>
            <pc:docMk/>
            <pc:sldMk cId="624838760" sldId="334"/>
            <ac:inkMk id="1669" creationId="{A798F786-A3EF-FAF8-FF45-BC1DFEC3C62A}"/>
          </ac:inkMkLst>
        </pc:inkChg>
        <pc:inkChg chg="add mod">
          <ac:chgData name="Kokchun Giang" userId="67e2125d-ec8c-4323-9653-9824a2ad815f" providerId="ADAL" clId="{066B0731-8B54-CF43-9BDD-D2EEB9663FC5}" dt="2024-01-27T12:18:35.050" v="2470"/>
          <ac:inkMkLst>
            <pc:docMk/>
            <pc:sldMk cId="624838760" sldId="334"/>
            <ac:inkMk id="1670" creationId="{8F490422-BBF1-D374-6EF2-934AF3BEB880}"/>
          </ac:inkMkLst>
        </pc:inkChg>
        <pc:inkChg chg="add mod">
          <ac:chgData name="Kokchun Giang" userId="67e2125d-ec8c-4323-9653-9824a2ad815f" providerId="ADAL" clId="{066B0731-8B54-CF43-9BDD-D2EEB9663FC5}" dt="2024-01-27T12:18:35.050" v="2470"/>
          <ac:inkMkLst>
            <pc:docMk/>
            <pc:sldMk cId="624838760" sldId="334"/>
            <ac:inkMk id="1671" creationId="{65B17055-437D-EF08-848D-2692F52828D6}"/>
          </ac:inkMkLst>
        </pc:inkChg>
        <pc:inkChg chg="add mod">
          <ac:chgData name="Kokchun Giang" userId="67e2125d-ec8c-4323-9653-9824a2ad815f" providerId="ADAL" clId="{066B0731-8B54-CF43-9BDD-D2EEB9663FC5}" dt="2024-01-27T12:18:35.050" v="2470"/>
          <ac:inkMkLst>
            <pc:docMk/>
            <pc:sldMk cId="624838760" sldId="334"/>
            <ac:inkMk id="1672" creationId="{6EA61E08-DC64-E6FF-B355-F80965D6071A}"/>
          </ac:inkMkLst>
        </pc:inkChg>
        <pc:inkChg chg="add mod">
          <ac:chgData name="Kokchun Giang" userId="67e2125d-ec8c-4323-9653-9824a2ad815f" providerId="ADAL" clId="{066B0731-8B54-CF43-9BDD-D2EEB9663FC5}" dt="2024-01-27T12:18:35.050" v="2470"/>
          <ac:inkMkLst>
            <pc:docMk/>
            <pc:sldMk cId="624838760" sldId="334"/>
            <ac:inkMk id="1673" creationId="{3FBDC5EC-F940-65C8-B344-CE05F2C038D3}"/>
          </ac:inkMkLst>
        </pc:inkChg>
        <pc:inkChg chg="add mod">
          <ac:chgData name="Kokchun Giang" userId="67e2125d-ec8c-4323-9653-9824a2ad815f" providerId="ADAL" clId="{066B0731-8B54-CF43-9BDD-D2EEB9663FC5}" dt="2024-01-27T12:18:35.050" v="2470"/>
          <ac:inkMkLst>
            <pc:docMk/>
            <pc:sldMk cId="624838760" sldId="334"/>
            <ac:inkMk id="1674" creationId="{DEBCE13B-1BEB-5E69-B7B6-AFC44815C679}"/>
          </ac:inkMkLst>
        </pc:inkChg>
        <pc:inkChg chg="add del mod">
          <ac:chgData name="Kokchun Giang" userId="67e2125d-ec8c-4323-9653-9824a2ad815f" providerId="ADAL" clId="{066B0731-8B54-CF43-9BDD-D2EEB9663FC5}" dt="2024-01-27T12:18:48.755" v="2481"/>
          <ac:inkMkLst>
            <pc:docMk/>
            <pc:sldMk cId="624838760" sldId="334"/>
            <ac:inkMk id="1676" creationId="{66FA63CD-8421-B430-939B-D97389C5C083}"/>
          </ac:inkMkLst>
        </pc:inkChg>
        <pc:inkChg chg="add del mod">
          <ac:chgData name="Kokchun Giang" userId="67e2125d-ec8c-4323-9653-9824a2ad815f" providerId="ADAL" clId="{066B0731-8B54-CF43-9BDD-D2EEB9663FC5}" dt="2024-01-27T12:18:48.755" v="2482"/>
          <ac:inkMkLst>
            <pc:docMk/>
            <pc:sldMk cId="624838760" sldId="334"/>
            <ac:inkMk id="1677" creationId="{7ED1AFF4-2D39-34E9-5443-B6BB0ED5EF7B}"/>
          </ac:inkMkLst>
        </pc:inkChg>
        <pc:inkChg chg="add del mod">
          <ac:chgData name="Kokchun Giang" userId="67e2125d-ec8c-4323-9653-9824a2ad815f" providerId="ADAL" clId="{066B0731-8B54-CF43-9BDD-D2EEB9663FC5}" dt="2024-01-27T12:18:48.754" v="2480"/>
          <ac:inkMkLst>
            <pc:docMk/>
            <pc:sldMk cId="624838760" sldId="334"/>
            <ac:inkMk id="1678" creationId="{710C3DE5-5658-17BC-0823-8D22628B8818}"/>
          </ac:inkMkLst>
        </pc:inkChg>
        <pc:inkChg chg="add del mod">
          <ac:chgData name="Kokchun Giang" userId="67e2125d-ec8c-4323-9653-9824a2ad815f" providerId="ADAL" clId="{066B0731-8B54-CF43-9BDD-D2EEB9663FC5}" dt="2024-01-27T12:18:48.752" v="2479"/>
          <ac:inkMkLst>
            <pc:docMk/>
            <pc:sldMk cId="624838760" sldId="334"/>
            <ac:inkMk id="1679" creationId="{D7155469-9F93-0F65-EE3A-98003BB65466}"/>
          </ac:inkMkLst>
        </pc:inkChg>
        <pc:inkChg chg="add del mod">
          <ac:chgData name="Kokchun Giang" userId="67e2125d-ec8c-4323-9653-9824a2ad815f" providerId="ADAL" clId="{066B0731-8B54-CF43-9BDD-D2EEB9663FC5}" dt="2024-01-27T12:18:48.756" v="2483"/>
          <ac:inkMkLst>
            <pc:docMk/>
            <pc:sldMk cId="624838760" sldId="334"/>
            <ac:inkMk id="1680" creationId="{6B748A98-BEF7-C917-10F6-066AE8305165}"/>
          </ac:inkMkLst>
        </pc:inkChg>
        <pc:inkChg chg="add del mod">
          <ac:chgData name="Kokchun Giang" userId="67e2125d-ec8c-4323-9653-9824a2ad815f" providerId="ADAL" clId="{066B0731-8B54-CF43-9BDD-D2EEB9663FC5}" dt="2024-01-27T12:18:48.751" v="2478"/>
          <ac:inkMkLst>
            <pc:docMk/>
            <pc:sldMk cId="624838760" sldId="334"/>
            <ac:inkMk id="1681" creationId="{F6E10A8C-CBE4-ACF5-0EA6-B2250441E497}"/>
          </ac:inkMkLst>
        </pc:inkChg>
        <pc:inkChg chg="add mod">
          <ac:chgData name="Kokchun Giang" userId="67e2125d-ec8c-4323-9653-9824a2ad815f" providerId="ADAL" clId="{066B0731-8B54-CF43-9BDD-D2EEB9663FC5}" dt="2024-01-27T12:18:54.836" v="2490"/>
          <ac:inkMkLst>
            <pc:docMk/>
            <pc:sldMk cId="624838760" sldId="334"/>
            <ac:inkMk id="1683" creationId="{BA23E5BC-81A2-C255-E12B-C51BA8039980}"/>
          </ac:inkMkLst>
        </pc:inkChg>
        <pc:inkChg chg="add mod">
          <ac:chgData name="Kokchun Giang" userId="67e2125d-ec8c-4323-9653-9824a2ad815f" providerId="ADAL" clId="{066B0731-8B54-CF43-9BDD-D2EEB9663FC5}" dt="2024-01-27T12:18:54.836" v="2490"/>
          <ac:inkMkLst>
            <pc:docMk/>
            <pc:sldMk cId="624838760" sldId="334"/>
            <ac:inkMk id="1684" creationId="{B67AB4C9-F652-33C2-166D-48AE375CE035}"/>
          </ac:inkMkLst>
        </pc:inkChg>
        <pc:inkChg chg="add mod">
          <ac:chgData name="Kokchun Giang" userId="67e2125d-ec8c-4323-9653-9824a2ad815f" providerId="ADAL" clId="{066B0731-8B54-CF43-9BDD-D2EEB9663FC5}" dt="2024-01-27T12:18:54.836" v="2490"/>
          <ac:inkMkLst>
            <pc:docMk/>
            <pc:sldMk cId="624838760" sldId="334"/>
            <ac:inkMk id="1685" creationId="{D5F37E0E-945D-11EB-85BC-4FFBCB19AF7B}"/>
          </ac:inkMkLst>
        </pc:inkChg>
        <pc:inkChg chg="add mod">
          <ac:chgData name="Kokchun Giang" userId="67e2125d-ec8c-4323-9653-9824a2ad815f" providerId="ADAL" clId="{066B0731-8B54-CF43-9BDD-D2EEB9663FC5}" dt="2024-01-27T12:18:54.836" v="2490"/>
          <ac:inkMkLst>
            <pc:docMk/>
            <pc:sldMk cId="624838760" sldId="334"/>
            <ac:inkMk id="1686" creationId="{E578A1B5-808B-7174-A58E-873F47B2D0C7}"/>
          </ac:inkMkLst>
        </pc:inkChg>
        <pc:inkChg chg="add mod">
          <ac:chgData name="Kokchun Giang" userId="67e2125d-ec8c-4323-9653-9824a2ad815f" providerId="ADAL" clId="{066B0731-8B54-CF43-9BDD-D2EEB9663FC5}" dt="2024-01-27T12:18:54.836" v="2490"/>
          <ac:inkMkLst>
            <pc:docMk/>
            <pc:sldMk cId="624838760" sldId="334"/>
            <ac:inkMk id="1687" creationId="{25777821-20C5-3F38-0F89-18915FA2A12E}"/>
          </ac:inkMkLst>
        </pc:inkChg>
        <pc:inkChg chg="add mod">
          <ac:chgData name="Kokchun Giang" userId="67e2125d-ec8c-4323-9653-9824a2ad815f" providerId="ADAL" clId="{066B0731-8B54-CF43-9BDD-D2EEB9663FC5}" dt="2024-01-27T12:18:54.836" v="2490"/>
          <ac:inkMkLst>
            <pc:docMk/>
            <pc:sldMk cId="624838760" sldId="334"/>
            <ac:inkMk id="1688" creationId="{2AEBA56E-9B3C-CBBB-8BDF-B42E781BDA77}"/>
          </ac:inkMkLst>
        </pc:inkChg>
        <pc:inkChg chg="add mod">
          <ac:chgData name="Kokchun Giang" userId="67e2125d-ec8c-4323-9653-9824a2ad815f" providerId="ADAL" clId="{066B0731-8B54-CF43-9BDD-D2EEB9663FC5}" dt="2024-01-27T12:48:15.972" v="3086" actId="164"/>
          <ac:inkMkLst>
            <pc:docMk/>
            <pc:sldMk cId="624838760" sldId="334"/>
            <ac:inkMk id="1690" creationId="{7689B8FC-7A14-E30D-D970-713566956D94}"/>
          </ac:inkMkLst>
        </pc:inkChg>
        <pc:inkChg chg="add mod">
          <ac:chgData name="Kokchun Giang" userId="67e2125d-ec8c-4323-9653-9824a2ad815f" providerId="ADAL" clId="{066B0731-8B54-CF43-9BDD-D2EEB9663FC5}" dt="2024-01-27T12:48:15.972" v="3086" actId="164"/>
          <ac:inkMkLst>
            <pc:docMk/>
            <pc:sldMk cId="624838760" sldId="334"/>
            <ac:inkMk id="1691" creationId="{B5BE2782-70E2-53FF-3636-59FD39D65064}"/>
          </ac:inkMkLst>
        </pc:inkChg>
        <pc:inkChg chg="add mod">
          <ac:chgData name="Kokchun Giang" userId="67e2125d-ec8c-4323-9653-9824a2ad815f" providerId="ADAL" clId="{066B0731-8B54-CF43-9BDD-D2EEB9663FC5}" dt="2024-01-27T12:48:15.972" v="3086" actId="164"/>
          <ac:inkMkLst>
            <pc:docMk/>
            <pc:sldMk cId="624838760" sldId="334"/>
            <ac:inkMk id="1692" creationId="{F3ED27FC-AFC7-2C54-52C6-8A9ED42CEFB6}"/>
          </ac:inkMkLst>
        </pc:inkChg>
        <pc:inkChg chg="add mod">
          <ac:chgData name="Kokchun Giang" userId="67e2125d-ec8c-4323-9653-9824a2ad815f" providerId="ADAL" clId="{066B0731-8B54-CF43-9BDD-D2EEB9663FC5}" dt="2024-01-27T12:48:15.972" v="3086" actId="164"/>
          <ac:inkMkLst>
            <pc:docMk/>
            <pc:sldMk cId="624838760" sldId="334"/>
            <ac:inkMk id="1693" creationId="{BE322A07-1F48-12EB-BC00-CE2F085B6F9D}"/>
          </ac:inkMkLst>
        </pc:inkChg>
        <pc:inkChg chg="add mod">
          <ac:chgData name="Kokchun Giang" userId="67e2125d-ec8c-4323-9653-9824a2ad815f" providerId="ADAL" clId="{066B0731-8B54-CF43-9BDD-D2EEB9663FC5}" dt="2024-01-27T12:48:15.972" v="3086" actId="164"/>
          <ac:inkMkLst>
            <pc:docMk/>
            <pc:sldMk cId="624838760" sldId="334"/>
            <ac:inkMk id="1694" creationId="{E25C9696-05CD-BF1C-E1F7-CCC0424CEA97}"/>
          </ac:inkMkLst>
        </pc:inkChg>
        <pc:inkChg chg="add del mod">
          <ac:chgData name="Kokchun Giang" userId="67e2125d-ec8c-4323-9653-9824a2ad815f" providerId="ADAL" clId="{066B0731-8B54-CF43-9BDD-D2EEB9663FC5}" dt="2024-01-27T12:19:05.442" v="2509" actId="9405"/>
          <ac:inkMkLst>
            <pc:docMk/>
            <pc:sldMk cId="624838760" sldId="334"/>
            <ac:inkMk id="1695" creationId="{56169FE4-6BE9-A153-60F3-7DF40F83CF90}"/>
          </ac:inkMkLst>
        </pc:inkChg>
        <pc:inkChg chg="add del mod">
          <ac:chgData name="Kokchun Giang" userId="67e2125d-ec8c-4323-9653-9824a2ad815f" providerId="ADAL" clId="{066B0731-8B54-CF43-9BDD-D2EEB9663FC5}" dt="2024-01-27T12:19:04.958" v="2508" actId="9405"/>
          <ac:inkMkLst>
            <pc:docMk/>
            <pc:sldMk cId="624838760" sldId="334"/>
            <ac:inkMk id="1696" creationId="{C9279838-0147-94C1-4840-73AD3A92C58D}"/>
          </ac:inkMkLst>
        </pc:inkChg>
        <pc:inkChg chg="add del mod">
          <ac:chgData name="Kokchun Giang" userId="67e2125d-ec8c-4323-9653-9824a2ad815f" providerId="ADAL" clId="{066B0731-8B54-CF43-9BDD-D2EEB9663FC5}" dt="2024-01-27T12:19:04.687" v="2507" actId="9405"/>
          <ac:inkMkLst>
            <pc:docMk/>
            <pc:sldMk cId="624838760" sldId="334"/>
            <ac:inkMk id="1697" creationId="{6FCA8110-2339-3632-1314-A7418951B6C3}"/>
          </ac:inkMkLst>
        </pc:inkChg>
        <pc:inkChg chg="add del mod">
          <ac:chgData name="Kokchun Giang" userId="67e2125d-ec8c-4323-9653-9824a2ad815f" providerId="ADAL" clId="{066B0731-8B54-CF43-9BDD-D2EEB9663FC5}" dt="2024-01-27T12:19:04.417" v="2506"/>
          <ac:inkMkLst>
            <pc:docMk/>
            <pc:sldMk cId="624838760" sldId="334"/>
            <ac:inkMk id="1698" creationId="{FEAFE848-5891-3E57-AE8E-BE27CC3E0695}"/>
          </ac:inkMkLst>
        </pc:inkChg>
        <pc:inkChg chg="add del mod">
          <ac:chgData name="Kokchun Giang" userId="67e2125d-ec8c-4323-9653-9824a2ad815f" providerId="ADAL" clId="{066B0731-8B54-CF43-9BDD-D2EEB9663FC5}" dt="2024-01-27T12:19:04.160" v="2504"/>
          <ac:inkMkLst>
            <pc:docMk/>
            <pc:sldMk cId="624838760" sldId="334"/>
            <ac:inkMk id="1700" creationId="{5477E0CC-FFA5-6191-A65A-0D70C57890DA}"/>
          </ac:inkMkLst>
        </pc:inkChg>
        <pc:inkChg chg="add mod">
          <ac:chgData name="Kokchun Giang" userId="67e2125d-ec8c-4323-9653-9824a2ad815f" providerId="ADAL" clId="{066B0731-8B54-CF43-9BDD-D2EEB9663FC5}" dt="2024-01-27T12:19:15.812" v="2536"/>
          <ac:inkMkLst>
            <pc:docMk/>
            <pc:sldMk cId="624838760" sldId="334"/>
            <ac:inkMk id="1702" creationId="{EE3977B7-476C-71A2-2533-3CCDEC22FC76}"/>
          </ac:inkMkLst>
        </pc:inkChg>
        <pc:inkChg chg="add mod">
          <ac:chgData name="Kokchun Giang" userId="67e2125d-ec8c-4323-9653-9824a2ad815f" providerId="ADAL" clId="{066B0731-8B54-CF43-9BDD-D2EEB9663FC5}" dt="2024-01-27T12:19:15.812" v="2536"/>
          <ac:inkMkLst>
            <pc:docMk/>
            <pc:sldMk cId="624838760" sldId="334"/>
            <ac:inkMk id="1703" creationId="{56083767-B1A7-A58E-1F58-CDD0FDD4472D}"/>
          </ac:inkMkLst>
        </pc:inkChg>
        <pc:inkChg chg="add mod">
          <ac:chgData name="Kokchun Giang" userId="67e2125d-ec8c-4323-9653-9824a2ad815f" providerId="ADAL" clId="{066B0731-8B54-CF43-9BDD-D2EEB9663FC5}" dt="2024-01-27T12:19:15.812" v="2536"/>
          <ac:inkMkLst>
            <pc:docMk/>
            <pc:sldMk cId="624838760" sldId="334"/>
            <ac:inkMk id="1704" creationId="{EF953F2A-1850-53A0-E68E-38C908D05127}"/>
          </ac:inkMkLst>
        </pc:inkChg>
        <pc:inkChg chg="add mod">
          <ac:chgData name="Kokchun Giang" userId="67e2125d-ec8c-4323-9653-9824a2ad815f" providerId="ADAL" clId="{066B0731-8B54-CF43-9BDD-D2EEB9663FC5}" dt="2024-01-27T12:19:15.812" v="2536"/>
          <ac:inkMkLst>
            <pc:docMk/>
            <pc:sldMk cId="624838760" sldId="334"/>
            <ac:inkMk id="1705" creationId="{EC0E0D31-C219-7515-9C83-8CC9BEA1E51D}"/>
          </ac:inkMkLst>
        </pc:inkChg>
        <pc:inkChg chg="add mod">
          <ac:chgData name="Kokchun Giang" userId="67e2125d-ec8c-4323-9653-9824a2ad815f" providerId="ADAL" clId="{066B0731-8B54-CF43-9BDD-D2EEB9663FC5}" dt="2024-01-27T12:19:15.812" v="2536"/>
          <ac:inkMkLst>
            <pc:docMk/>
            <pc:sldMk cId="624838760" sldId="334"/>
            <ac:inkMk id="1706" creationId="{E30A7B02-C96A-0D8B-1049-011687634159}"/>
          </ac:inkMkLst>
        </pc:inkChg>
        <pc:inkChg chg="add mod">
          <ac:chgData name="Kokchun Giang" userId="67e2125d-ec8c-4323-9653-9824a2ad815f" providerId="ADAL" clId="{066B0731-8B54-CF43-9BDD-D2EEB9663FC5}" dt="2024-01-27T12:19:15.812" v="2536"/>
          <ac:inkMkLst>
            <pc:docMk/>
            <pc:sldMk cId="624838760" sldId="334"/>
            <ac:inkMk id="1707" creationId="{9EFA3020-D1FF-AE39-4A28-66966FF7E90C}"/>
          </ac:inkMkLst>
        </pc:inkChg>
        <pc:inkChg chg="add mod">
          <ac:chgData name="Kokchun Giang" userId="67e2125d-ec8c-4323-9653-9824a2ad815f" providerId="ADAL" clId="{066B0731-8B54-CF43-9BDD-D2EEB9663FC5}" dt="2024-01-27T12:19:15.812" v="2536"/>
          <ac:inkMkLst>
            <pc:docMk/>
            <pc:sldMk cId="624838760" sldId="334"/>
            <ac:inkMk id="1708" creationId="{64237834-1A57-FDBA-0993-F3A509702BEC}"/>
          </ac:inkMkLst>
        </pc:inkChg>
        <pc:inkChg chg="add mod">
          <ac:chgData name="Kokchun Giang" userId="67e2125d-ec8c-4323-9653-9824a2ad815f" providerId="ADAL" clId="{066B0731-8B54-CF43-9BDD-D2EEB9663FC5}" dt="2024-01-27T12:19:15.812" v="2536"/>
          <ac:inkMkLst>
            <pc:docMk/>
            <pc:sldMk cId="624838760" sldId="334"/>
            <ac:inkMk id="1709" creationId="{E78E0B1C-87E9-E388-CC74-9AA5601497DD}"/>
          </ac:inkMkLst>
        </pc:inkChg>
        <pc:inkChg chg="add mod">
          <ac:chgData name="Kokchun Giang" userId="67e2125d-ec8c-4323-9653-9824a2ad815f" providerId="ADAL" clId="{066B0731-8B54-CF43-9BDD-D2EEB9663FC5}" dt="2024-01-27T12:19:15.812" v="2536"/>
          <ac:inkMkLst>
            <pc:docMk/>
            <pc:sldMk cId="624838760" sldId="334"/>
            <ac:inkMk id="1710" creationId="{E77E46D2-FA28-EAB0-D19E-7CF30F0C6FBD}"/>
          </ac:inkMkLst>
        </pc:inkChg>
        <pc:inkChg chg="add mod">
          <ac:chgData name="Kokchun Giang" userId="67e2125d-ec8c-4323-9653-9824a2ad815f" providerId="ADAL" clId="{066B0731-8B54-CF43-9BDD-D2EEB9663FC5}" dt="2024-01-27T12:19:15.812" v="2536"/>
          <ac:inkMkLst>
            <pc:docMk/>
            <pc:sldMk cId="624838760" sldId="334"/>
            <ac:inkMk id="1711" creationId="{A41D0A34-1C77-EF99-D04E-435CA8AA2339}"/>
          </ac:inkMkLst>
        </pc:inkChg>
        <pc:inkChg chg="add mod">
          <ac:chgData name="Kokchun Giang" userId="67e2125d-ec8c-4323-9653-9824a2ad815f" providerId="ADAL" clId="{066B0731-8B54-CF43-9BDD-D2EEB9663FC5}" dt="2024-01-27T12:19:15.812" v="2536"/>
          <ac:inkMkLst>
            <pc:docMk/>
            <pc:sldMk cId="624838760" sldId="334"/>
            <ac:inkMk id="1712" creationId="{D5EC3AEC-620D-F65A-8630-0F724077E796}"/>
          </ac:inkMkLst>
        </pc:inkChg>
        <pc:inkChg chg="add mod">
          <ac:chgData name="Kokchun Giang" userId="67e2125d-ec8c-4323-9653-9824a2ad815f" providerId="ADAL" clId="{066B0731-8B54-CF43-9BDD-D2EEB9663FC5}" dt="2024-01-27T12:19:15.812" v="2536"/>
          <ac:inkMkLst>
            <pc:docMk/>
            <pc:sldMk cId="624838760" sldId="334"/>
            <ac:inkMk id="1713" creationId="{4CE55B1F-9326-AAAF-FC94-F84D0410D15C}"/>
          </ac:inkMkLst>
        </pc:inkChg>
        <pc:inkChg chg="add mod">
          <ac:chgData name="Kokchun Giang" userId="67e2125d-ec8c-4323-9653-9824a2ad815f" providerId="ADAL" clId="{066B0731-8B54-CF43-9BDD-D2EEB9663FC5}" dt="2024-01-27T12:19:15.812" v="2536"/>
          <ac:inkMkLst>
            <pc:docMk/>
            <pc:sldMk cId="624838760" sldId="334"/>
            <ac:inkMk id="1714" creationId="{CAD6B877-1F90-8B24-220E-330A5BAAA826}"/>
          </ac:inkMkLst>
        </pc:inkChg>
        <pc:inkChg chg="add mod">
          <ac:chgData name="Kokchun Giang" userId="67e2125d-ec8c-4323-9653-9824a2ad815f" providerId="ADAL" clId="{066B0731-8B54-CF43-9BDD-D2EEB9663FC5}" dt="2024-01-27T12:19:15.812" v="2536"/>
          <ac:inkMkLst>
            <pc:docMk/>
            <pc:sldMk cId="624838760" sldId="334"/>
            <ac:inkMk id="1715" creationId="{4A4BD165-E80D-8B0C-99FA-E6BFD56F1B95}"/>
          </ac:inkMkLst>
        </pc:inkChg>
        <pc:inkChg chg="add mod">
          <ac:chgData name="Kokchun Giang" userId="67e2125d-ec8c-4323-9653-9824a2ad815f" providerId="ADAL" clId="{066B0731-8B54-CF43-9BDD-D2EEB9663FC5}" dt="2024-01-27T12:19:15.812" v="2536"/>
          <ac:inkMkLst>
            <pc:docMk/>
            <pc:sldMk cId="624838760" sldId="334"/>
            <ac:inkMk id="1716" creationId="{F913F3FE-97DA-4E46-01BF-E18EF4551B80}"/>
          </ac:inkMkLst>
        </pc:inkChg>
        <pc:inkChg chg="add mod">
          <ac:chgData name="Kokchun Giang" userId="67e2125d-ec8c-4323-9653-9824a2ad815f" providerId="ADAL" clId="{066B0731-8B54-CF43-9BDD-D2EEB9663FC5}" dt="2024-01-27T12:19:15.812" v="2536"/>
          <ac:inkMkLst>
            <pc:docMk/>
            <pc:sldMk cId="624838760" sldId="334"/>
            <ac:inkMk id="1717" creationId="{5FA0E7FC-83B9-5F1A-C207-C2DCF65E2D86}"/>
          </ac:inkMkLst>
        </pc:inkChg>
        <pc:inkChg chg="add mod">
          <ac:chgData name="Kokchun Giang" userId="67e2125d-ec8c-4323-9653-9824a2ad815f" providerId="ADAL" clId="{066B0731-8B54-CF43-9BDD-D2EEB9663FC5}" dt="2024-01-27T12:19:15.812" v="2536"/>
          <ac:inkMkLst>
            <pc:docMk/>
            <pc:sldMk cId="624838760" sldId="334"/>
            <ac:inkMk id="1718" creationId="{87287DCB-90FA-C74B-0C1D-AF119E874582}"/>
          </ac:inkMkLst>
        </pc:inkChg>
        <pc:inkChg chg="add mod">
          <ac:chgData name="Kokchun Giang" userId="67e2125d-ec8c-4323-9653-9824a2ad815f" providerId="ADAL" clId="{066B0731-8B54-CF43-9BDD-D2EEB9663FC5}" dt="2024-01-27T12:19:15.812" v="2536"/>
          <ac:inkMkLst>
            <pc:docMk/>
            <pc:sldMk cId="624838760" sldId="334"/>
            <ac:inkMk id="1719" creationId="{7A29C585-628B-09C6-4089-27102AEDAC76}"/>
          </ac:inkMkLst>
        </pc:inkChg>
        <pc:inkChg chg="add mod">
          <ac:chgData name="Kokchun Giang" userId="67e2125d-ec8c-4323-9653-9824a2ad815f" providerId="ADAL" clId="{066B0731-8B54-CF43-9BDD-D2EEB9663FC5}" dt="2024-01-27T12:19:15.812" v="2536"/>
          <ac:inkMkLst>
            <pc:docMk/>
            <pc:sldMk cId="624838760" sldId="334"/>
            <ac:inkMk id="1720" creationId="{738726F1-1443-C897-F5F8-118F6706E49D}"/>
          </ac:inkMkLst>
        </pc:inkChg>
        <pc:inkChg chg="add mod">
          <ac:chgData name="Kokchun Giang" userId="67e2125d-ec8c-4323-9653-9824a2ad815f" providerId="ADAL" clId="{066B0731-8B54-CF43-9BDD-D2EEB9663FC5}" dt="2024-01-27T12:19:15.812" v="2536"/>
          <ac:inkMkLst>
            <pc:docMk/>
            <pc:sldMk cId="624838760" sldId="334"/>
            <ac:inkMk id="1721" creationId="{7AD4EB58-96A3-DA58-7B77-F2856B8A2893}"/>
          </ac:inkMkLst>
        </pc:inkChg>
        <pc:inkChg chg="add mod">
          <ac:chgData name="Kokchun Giang" userId="67e2125d-ec8c-4323-9653-9824a2ad815f" providerId="ADAL" clId="{066B0731-8B54-CF43-9BDD-D2EEB9663FC5}" dt="2024-01-27T12:19:15.812" v="2536"/>
          <ac:inkMkLst>
            <pc:docMk/>
            <pc:sldMk cId="624838760" sldId="334"/>
            <ac:inkMk id="1722" creationId="{84DCB04F-81EA-04D3-F6DF-713F304A5D2E}"/>
          </ac:inkMkLst>
        </pc:inkChg>
        <pc:inkChg chg="add mod">
          <ac:chgData name="Kokchun Giang" userId="67e2125d-ec8c-4323-9653-9824a2ad815f" providerId="ADAL" clId="{066B0731-8B54-CF43-9BDD-D2EEB9663FC5}" dt="2024-01-27T12:19:15.812" v="2536"/>
          <ac:inkMkLst>
            <pc:docMk/>
            <pc:sldMk cId="624838760" sldId="334"/>
            <ac:inkMk id="1723" creationId="{AD4B77E1-79D7-C809-C47F-02F51FFC9A84}"/>
          </ac:inkMkLst>
        </pc:inkChg>
        <pc:inkChg chg="add mod">
          <ac:chgData name="Kokchun Giang" userId="67e2125d-ec8c-4323-9653-9824a2ad815f" providerId="ADAL" clId="{066B0731-8B54-CF43-9BDD-D2EEB9663FC5}" dt="2024-01-27T12:19:15.812" v="2536"/>
          <ac:inkMkLst>
            <pc:docMk/>
            <pc:sldMk cId="624838760" sldId="334"/>
            <ac:inkMk id="1724" creationId="{79239A3A-BC20-AD0B-D07F-86589467E7A8}"/>
          </ac:inkMkLst>
        </pc:inkChg>
        <pc:inkChg chg="add mod">
          <ac:chgData name="Kokchun Giang" userId="67e2125d-ec8c-4323-9653-9824a2ad815f" providerId="ADAL" clId="{066B0731-8B54-CF43-9BDD-D2EEB9663FC5}" dt="2024-01-27T12:19:15.812" v="2536"/>
          <ac:inkMkLst>
            <pc:docMk/>
            <pc:sldMk cId="624838760" sldId="334"/>
            <ac:inkMk id="1725" creationId="{23FD9C1E-8AAC-B95F-F5F2-E81F9F1514FD}"/>
          </ac:inkMkLst>
        </pc:inkChg>
        <pc:inkChg chg="add mod">
          <ac:chgData name="Kokchun Giang" userId="67e2125d-ec8c-4323-9653-9824a2ad815f" providerId="ADAL" clId="{066B0731-8B54-CF43-9BDD-D2EEB9663FC5}" dt="2024-01-27T12:19:15.812" v="2536"/>
          <ac:inkMkLst>
            <pc:docMk/>
            <pc:sldMk cId="624838760" sldId="334"/>
            <ac:inkMk id="1726" creationId="{FCCC8140-47B3-37B4-2A11-529FA479C12A}"/>
          </ac:inkMkLst>
        </pc:inkChg>
        <pc:inkChg chg="add mod">
          <ac:chgData name="Kokchun Giang" userId="67e2125d-ec8c-4323-9653-9824a2ad815f" providerId="ADAL" clId="{066B0731-8B54-CF43-9BDD-D2EEB9663FC5}" dt="2024-01-27T12:19:15.812" v="2536"/>
          <ac:inkMkLst>
            <pc:docMk/>
            <pc:sldMk cId="624838760" sldId="334"/>
            <ac:inkMk id="1727" creationId="{77A366F3-BB67-8451-713C-29CCCD375807}"/>
          </ac:inkMkLst>
        </pc:inkChg>
        <pc:inkChg chg="add mod">
          <ac:chgData name="Kokchun Giang" userId="67e2125d-ec8c-4323-9653-9824a2ad815f" providerId="ADAL" clId="{066B0731-8B54-CF43-9BDD-D2EEB9663FC5}" dt="2024-01-27T12:19:26.276" v="2555"/>
          <ac:inkMkLst>
            <pc:docMk/>
            <pc:sldMk cId="624838760" sldId="334"/>
            <ac:inkMk id="1729" creationId="{2A57E4FA-0188-045A-04D2-6DEFA2BBDF4D}"/>
          </ac:inkMkLst>
        </pc:inkChg>
        <pc:inkChg chg="add mod">
          <ac:chgData name="Kokchun Giang" userId="67e2125d-ec8c-4323-9653-9824a2ad815f" providerId="ADAL" clId="{066B0731-8B54-CF43-9BDD-D2EEB9663FC5}" dt="2024-01-27T12:19:26.276" v="2555"/>
          <ac:inkMkLst>
            <pc:docMk/>
            <pc:sldMk cId="624838760" sldId="334"/>
            <ac:inkMk id="1730" creationId="{56736645-D4DC-6A8C-8B57-910292407FA0}"/>
          </ac:inkMkLst>
        </pc:inkChg>
        <pc:inkChg chg="add mod">
          <ac:chgData name="Kokchun Giang" userId="67e2125d-ec8c-4323-9653-9824a2ad815f" providerId="ADAL" clId="{066B0731-8B54-CF43-9BDD-D2EEB9663FC5}" dt="2024-01-27T12:19:26.276" v="2555"/>
          <ac:inkMkLst>
            <pc:docMk/>
            <pc:sldMk cId="624838760" sldId="334"/>
            <ac:inkMk id="1731" creationId="{6887D8B8-DE50-C947-81EC-9B995090EA9B}"/>
          </ac:inkMkLst>
        </pc:inkChg>
        <pc:inkChg chg="add mod">
          <ac:chgData name="Kokchun Giang" userId="67e2125d-ec8c-4323-9653-9824a2ad815f" providerId="ADAL" clId="{066B0731-8B54-CF43-9BDD-D2EEB9663FC5}" dt="2024-01-27T12:19:26.276" v="2555"/>
          <ac:inkMkLst>
            <pc:docMk/>
            <pc:sldMk cId="624838760" sldId="334"/>
            <ac:inkMk id="1732" creationId="{8B668F5E-BA59-F4C7-A5A9-CC8BB14E428D}"/>
          </ac:inkMkLst>
        </pc:inkChg>
        <pc:inkChg chg="add mod">
          <ac:chgData name="Kokchun Giang" userId="67e2125d-ec8c-4323-9653-9824a2ad815f" providerId="ADAL" clId="{066B0731-8B54-CF43-9BDD-D2EEB9663FC5}" dt="2024-01-27T12:19:26.276" v="2555"/>
          <ac:inkMkLst>
            <pc:docMk/>
            <pc:sldMk cId="624838760" sldId="334"/>
            <ac:inkMk id="1733" creationId="{93376314-A511-DABD-B0F2-9E55832C8632}"/>
          </ac:inkMkLst>
        </pc:inkChg>
        <pc:inkChg chg="add mod">
          <ac:chgData name="Kokchun Giang" userId="67e2125d-ec8c-4323-9653-9824a2ad815f" providerId="ADAL" clId="{066B0731-8B54-CF43-9BDD-D2EEB9663FC5}" dt="2024-01-27T12:19:26.276" v="2555"/>
          <ac:inkMkLst>
            <pc:docMk/>
            <pc:sldMk cId="624838760" sldId="334"/>
            <ac:inkMk id="1734" creationId="{0F12FE8A-A943-C13C-2D6E-1D4D2CD3BED4}"/>
          </ac:inkMkLst>
        </pc:inkChg>
        <pc:inkChg chg="add mod">
          <ac:chgData name="Kokchun Giang" userId="67e2125d-ec8c-4323-9653-9824a2ad815f" providerId="ADAL" clId="{066B0731-8B54-CF43-9BDD-D2EEB9663FC5}" dt="2024-01-27T12:19:26.276" v="2555"/>
          <ac:inkMkLst>
            <pc:docMk/>
            <pc:sldMk cId="624838760" sldId="334"/>
            <ac:inkMk id="1735" creationId="{CD4B330C-3AAB-1AE3-C0D6-7CD66107B767}"/>
          </ac:inkMkLst>
        </pc:inkChg>
        <pc:inkChg chg="add mod">
          <ac:chgData name="Kokchun Giang" userId="67e2125d-ec8c-4323-9653-9824a2ad815f" providerId="ADAL" clId="{066B0731-8B54-CF43-9BDD-D2EEB9663FC5}" dt="2024-01-27T12:19:26.276" v="2555"/>
          <ac:inkMkLst>
            <pc:docMk/>
            <pc:sldMk cId="624838760" sldId="334"/>
            <ac:inkMk id="1736" creationId="{86D8311F-DEDB-80F9-194F-FCFBE2B3518B}"/>
          </ac:inkMkLst>
        </pc:inkChg>
        <pc:inkChg chg="add mod">
          <ac:chgData name="Kokchun Giang" userId="67e2125d-ec8c-4323-9653-9824a2ad815f" providerId="ADAL" clId="{066B0731-8B54-CF43-9BDD-D2EEB9663FC5}" dt="2024-01-27T12:19:26.276" v="2555"/>
          <ac:inkMkLst>
            <pc:docMk/>
            <pc:sldMk cId="624838760" sldId="334"/>
            <ac:inkMk id="1737" creationId="{0A476BF4-7A8F-FC9D-6A59-86C895632505}"/>
          </ac:inkMkLst>
        </pc:inkChg>
        <pc:inkChg chg="add mod">
          <ac:chgData name="Kokchun Giang" userId="67e2125d-ec8c-4323-9653-9824a2ad815f" providerId="ADAL" clId="{066B0731-8B54-CF43-9BDD-D2EEB9663FC5}" dt="2024-01-27T12:19:26.276" v="2555"/>
          <ac:inkMkLst>
            <pc:docMk/>
            <pc:sldMk cId="624838760" sldId="334"/>
            <ac:inkMk id="1738" creationId="{C34A0283-E359-D70C-CF8C-6604B268C95A}"/>
          </ac:inkMkLst>
        </pc:inkChg>
        <pc:inkChg chg="add mod">
          <ac:chgData name="Kokchun Giang" userId="67e2125d-ec8c-4323-9653-9824a2ad815f" providerId="ADAL" clId="{066B0731-8B54-CF43-9BDD-D2EEB9663FC5}" dt="2024-01-27T12:19:26.276" v="2555"/>
          <ac:inkMkLst>
            <pc:docMk/>
            <pc:sldMk cId="624838760" sldId="334"/>
            <ac:inkMk id="1739" creationId="{C27AC1AA-C876-D835-3E7D-6618D999F6E4}"/>
          </ac:inkMkLst>
        </pc:inkChg>
        <pc:inkChg chg="add mod">
          <ac:chgData name="Kokchun Giang" userId="67e2125d-ec8c-4323-9653-9824a2ad815f" providerId="ADAL" clId="{066B0731-8B54-CF43-9BDD-D2EEB9663FC5}" dt="2024-01-27T12:19:26.276" v="2555"/>
          <ac:inkMkLst>
            <pc:docMk/>
            <pc:sldMk cId="624838760" sldId="334"/>
            <ac:inkMk id="1740" creationId="{21E0B43A-6FD6-8B94-5CC6-B49382640C3E}"/>
          </ac:inkMkLst>
        </pc:inkChg>
        <pc:inkChg chg="add mod">
          <ac:chgData name="Kokchun Giang" userId="67e2125d-ec8c-4323-9653-9824a2ad815f" providerId="ADAL" clId="{066B0731-8B54-CF43-9BDD-D2EEB9663FC5}" dt="2024-01-27T12:19:26.276" v="2555"/>
          <ac:inkMkLst>
            <pc:docMk/>
            <pc:sldMk cId="624838760" sldId="334"/>
            <ac:inkMk id="1741" creationId="{3D95CAEB-2E4F-5507-191F-4D8EE091672A}"/>
          </ac:inkMkLst>
        </pc:inkChg>
        <pc:inkChg chg="add mod">
          <ac:chgData name="Kokchun Giang" userId="67e2125d-ec8c-4323-9653-9824a2ad815f" providerId="ADAL" clId="{066B0731-8B54-CF43-9BDD-D2EEB9663FC5}" dt="2024-01-27T12:19:26.276" v="2555"/>
          <ac:inkMkLst>
            <pc:docMk/>
            <pc:sldMk cId="624838760" sldId="334"/>
            <ac:inkMk id="1742" creationId="{FA622C42-10D6-93CA-C0E5-5F1A8B1680D4}"/>
          </ac:inkMkLst>
        </pc:inkChg>
        <pc:inkChg chg="add mod">
          <ac:chgData name="Kokchun Giang" userId="67e2125d-ec8c-4323-9653-9824a2ad815f" providerId="ADAL" clId="{066B0731-8B54-CF43-9BDD-D2EEB9663FC5}" dt="2024-01-27T12:19:26.276" v="2555"/>
          <ac:inkMkLst>
            <pc:docMk/>
            <pc:sldMk cId="624838760" sldId="334"/>
            <ac:inkMk id="1743" creationId="{C6FD1054-FEA1-7A7E-DB51-019FEF9350A9}"/>
          </ac:inkMkLst>
        </pc:inkChg>
        <pc:inkChg chg="add mod">
          <ac:chgData name="Kokchun Giang" userId="67e2125d-ec8c-4323-9653-9824a2ad815f" providerId="ADAL" clId="{066B0731-8B54-CF43-9BDD-D2EEB9663FC5}" dt="2024-01-27T12:19:26.276" v="2555"/>
          <ac:inkMkLst>
            <pc:docMk/>
            <pc:sldMk cId="624838760" sldId="334"/>
            <ac:inkMk id="1744" creationId="{D4FBEF66-2276-D3BD-0176-1141EBA13348}"/>
          </ac:inkMkLst>
        </pc:inkChg>
        <pc:inkChg chg="add mod">
          <ac:chgData name="Kokchun Giang" userId="67e2125d-ec8c-4323-9653-9824a2ad815f" providerId="ADAL" clId="{066B0731-8B54-CF43-9BDD-D2EEB9663FC5}" dt="2024-01-27T12:19:26.276" v="2555"/>
          <ac:inkMkLst>
            <pc:docMk/>
            <pc:sldMk cId="624838760" sldId="334"/>
            <ac:inkMk id="1745" creationId="{9B9CBAA3-CE36-C098-5A60-5E7DD9FF0BDA}"/>
          </ac:inkMkLst>
        </pc:inkChg>
        <pc:inkChg chg="add mod">
          <ac:chgData name="Kokchun Giang" userId="67e2125d-ec8c-4323-9653-9824a2ad815f" providerId="ADAL" clId="{066B0731-8B54-CF43-9BDD-D2EEB9663FC5}" dt="2024-01-27T12:19:26.276" v="2555"/>
          <ac:inkMkLst>
            <pc:docMk/>
            <pc:sldMk cId="624838760" sldId="334"/>
            <ac:inkMk id="1746" creationId="{549B8C42-3BCC-3231-3894-E3826F3D9D66}"/>
          </ac:inkMkLst>
        </pc:inkChg>
        <pc:inkChg chg="add mod">
          <ac:chgData name="Kokchun Giang" userId="67e2125d-ec8c-4323-9653-9824a2ad815f" providerId="ADAL" clId="{066B0731-8B54-CF43-9BDD-D2EEB9663FC5}" dt="2024-01-27T12:19:35.902" v="2569"/>
          <ac:inkMkLst>
            <pc:docMk/>
            <pc:sldMk cId="624838760" sldId="334"/>
            <ac:inkMk id="1749" creationId="{88CE38D4-CA61-9E90-D9E7-47232D1E154F}"/>
          </ac:inkMkLst>
        </pc:inkChg>
        <pc:inkChg chg="add mod">
          <ac:chgData name="Kokchun Giang" userId="67e2125d-ec8c-4323-9653-9824a2ad815f" providerId="ADAL" clId="{066B0731-8B54-CF43-9BDD-D2EEB9663FC5}" dt="2024-01-27T12:19:35.902" v="2569"/>
          <ac:inkMkLst>
            <pc:docMk/>
            <pc:sldMk cId="624838760" sldId="334"/>
            <ac:inkMk id="1750" creationId="{E5CB1E88-0808-B639-A6F5-EC714444B4D7}"/>
          </ac:inkMkLst>
        </pc:inkChg>
        <pc:inkChg chg="add mod">
          <ac:chgData name="Kokchun Giang" userId="67e2125d-ec8c-4323-9653-9824a2ad815f" providerId="ADAL" clId="{066B0731-8B54-CF43-9BDD-D2EEB9663FC5}" dt="2024-01-27T12:19:35.902" v="2569"/>
          <ac:inkMkLst>
            <pc:docMk/>
            <pc:sldMk cId="624838760" sldId="334"/>
            <ac:inkMk id="1751" creationId="{2D5A5912-EE23-80F7-2039-F39196BCAA33}"/>
          </ac:inkMkLst>
        </pc:inkChg>
        <pc:inkChg chg="add mod">
          <ac:chgData name="Kokchun Giang" userId="67e2125d-ec8c-4323-9653-9824a2ad815f" providerId="ADAL" clId="{066B0731-8B54-CF43-9BDD-D2EEB9663FC5}" dt="2024-01-27T12:19:35.902" v="2569"/>
          <ac:inkMkLst>
            <pc:docMk/>
            <pc:sldMk cId="624838760" sldId="334"/>
            <ac:inkMk id="1752" creationId="{7EF48749-F6D5-B618-FEB2-4C641C8D9549}"/>
          </ac:inkMkLst>
        </pc:inkChg>
        <pc:inkChg chg="add mod">
          <ac:chgData name="Kokchun Giang" userId="67e2125d-ec8c-4323-9653-9824a2ad815f" providerId="ADAL" clId="{066B0731-8B54-CF43-9BDD-D2EEB9663FC5}" dt="2024-01-27T12:19:35.902" v="2569"/>
          <ac:inkMkLst>
            <pc:docMk/>
            <pc:sldMk cId="624838760" sldId="334"/>
            <ac:inkMk id="1753" creationId="{13591606-1E1A-C407-C391-301B6041028A}"/>
          </ac:inkMkLst>
        </pc:inkChg>
        <pc:inkChg chg="add mod">
          <ac:chgData name="Kokchun Giang" userId="67e2125d-ec8c-4323-9653-9824a2ad815f" providerId="ADAL" clId="{066B0731-8B54-CF43-9BDD-D2EEB9663FC5}" dt="2024-01-27T12:19:35.902" v="2569"/>
          <ac:inkMkLst>
            <pc:docMk/>
            <pc:sldMk cId="624838760" sldId="334"/>
            <ac:inkMk id="1754" creationId="{9CC6C105-9E90-0B83-E734-BABAFA2C26B6}"/>
          </ac:inkMkLst>
        </pc:inkChg>
        <pc:inkChg chg="add mod">
          <ac:chgData name="Kokchun Giang" userId="67e2125d-ec8c-4323-9653-9824a2ad815f" providerId="ADAL" clId="{066B0731-8B54-CF43-9BDD-D2EEB9663FC5}" dt="2024-01-27T12:19:35.902" v="2569"/>
          <ac:inkMkLst>
            <pc:docMk/>
            <pc:sldMk cId="624838760" sldId="334"/>
            <ac:inkMk id="1755" creationId="{F47DCF11-00FF-4523-6C19-26ED41353528}"/>
          </ac:inkMkLst>
        </pc:inkChg>
        <pc:inkChg chg="add mod">
          <ac:chgData name="Kokchun Giang" userId="67e2125d-ec8c-4323-9653-9824a2ad815f" providerId="ADAL" clId="{066B0731-8B54-CF43-9BDD-D2EEB9663FC5}" dt="2024-01-27T12:19:35.902" v="2569"/>
          <ac:inkMkLst>
            <pc:docMk/>
            <pc:sldMk cId="624838760" sldId="334"/>
            <ac:inkMk id="1756" creationId="{4256417B-8335-81B4-0617-EA901A12E7D9}"/>
          </ac:inkMkLst>
        </pc:inkChg>
        <pc:inkChg chg="add mod">
          <ac:chgData name="Kokchun Giang" userId="67e2125d-ec8c-4323-9653-9824a2ad815f" providerId="ADAL" clId="{066B0731-8B54-CF43-9BDD-D2EEB9663FC5}" dt="2024-01-27T12:19:35.902" v="2569"/>
          <ac:inkMkLst>
            <pc:docMk/>
            <pc:sldMk cId="624838760" sldId="334"/>
            <ac:inkMk id="1757" creationId="{5B531F79-D91C-7B45-EB0E-83434C0034F9}"/>
          </ac:inkMkLst>
        </pc:inkChg>
        <pc:inkChg chg="add mod">
          <ac:chgData name="Kokchun Giang" userId="67e2125d-ec8c-4323-9653-9824a2ad815f" providerId="ADAL" clId="{066B0731-8B54-CF43-9BDD-D2EEB9663FC5}" dt="2024-01-27T12:19:35.902" v="2569"/>
          <ac:inkMkLst>
            <pc:docMk/>
            <pc:sldMk cId="624838760" sldId="334"/>
            <ac:inkMk id="1758" creationId="{9899CCA1-9F47-68EA-C750-7505084A457F}"/>
          </ac:inkMkLst>
        </pc:inkChg>
        <pc:inkChg chg="add mod">
          <ac:chgData name="Kokchun Giang" userId="67e2125d-ec8c-4323-9653-9824a2ad815f" providerId="ADAL" clId="{066B0731-8B54-CF43-9BDD-D2EEB9663FC5}" dt="2024-01-27T12:19:35.902" v="2569"/>
          <ac:inkMkLst>
            <pc:docMk/>
            <pc:sldMk cId="624838760" sldId="334"/>
            <ac:inkMk id="1759" creationId="{1F5AD755-039D-C607-F621-E968C58BF6AF}"/>
          </ac:inkMkLst>
        </pc:inkChg>
        <pc:inkChg chg="add mod">
          <ac:chgData name="Kokchun Giang" userId="67e2125d-ec8c-4323-9653-9824a2ad815f" providerId="ADAL" clId="{066B0731-8B54-CF43-9BDD-D2EEB9663FC5}" dt="2024-01-27T12:19:35.902" v="2569"/>
          <ac:inkMkLst>
            <pc:docMk/>
            <pc:sldMk cId="624838760" sldId="334"/>
            <ac:inkMk id="1760" creationId="{A6B36738-DC56-EAE3-EE55-BB81925AAF75}"/>
          </ac:inkMkLst>
        </pc:inkChg>
        <pc:inkChg chg="add mod">
          <ac:chgData name="Kokchun Giang" userId="67e2125d-ec8c-4323-9653-9824a2ad815f" providerId="ADAL" clId="{066B0731-8B54-CF43-9BDD-D2EEB9663FC5}" dt="2024-01-27T12:19:35.902" v="2569"/>
          <ac:inkMkLst>
            <pc:docMk/>
            <pc:sldMk cId="624838760" sldId="334"/>
            <ac:inkMk id="1761" creationId="{1D4FC62B-2D3D-27F0-A68E-EE93C4E844CD}"/>
          </ac:inkMkLst>
        </pc:inkChg>
        <pc:inkChg chg="add mod">
          <ac:chgData name="Kokchun Giang" userId="67e2125d-ec8c-4323-9653-9824a2ad815f" providerId="ADAL" clId="{066B0731-8B54-CF43-9BDD-D2EEB9663FC5}" dt="2024-01-27T12:19:57.735" v="2594"/>
          <ac:inkMkLst>
            <pc:docMk/>
            <pc:sldMk cId="624838760" sldId="334"/>
            <ac:inkMk id="1764" creationId="{166C3020-D8F6-90AD-E398-9023098A16B0}"/>
          </ac:inkMkLst>
        </pc:inkChg>
        <pc:inkChg chg="add mod">
          <ac:chgData name="Kokchun Giang" userId="67e2125d-ec8c-4323-9653-9824a2ad815f" providerId="ADAL" clId="{066B0731-8B54-CF43-9BDD-D2EEB9663FC5}" dt="2024-01-27T12:19:57.735" v="2594"/>
          <ac:inkMkLst>
            <pc:docMk/>
            <pc:sldMk cId="624838760" sldId="334"/>
            <ac:inkMk id="1765" creationId="{6D876E99-9416-453E-B07F-C6EA64666150}"/>
          </ac:inkMkLst>
        </pc:inkChg>
        <pc:inkChg chg="add mod">
          <ac:chgData name="Kokchun Giang" userId="67e2125d-ec8c-4323-9653-9824a2ad815f" providerId="ADAL" clId="{066B0731-8B54-CF43-9BDD-D2EEB9663FC5}" dt="2024-01-27T12:19:57.735" v="2594"/>
          <ac:inkMkLst>
            <pc:docMk/>
            <pc:sldMk cId="624838760" sldId="334"/>
            <ac:inkMk id="1767" creationId="{D675784B-B4E3-3AF7-1956-1AEFE43B17ED}"/>
          </ac:inkMkLst>
        </pc:inkChg>
        <pc:inkChg chg="add mod">
          <ac:chgData name="Kokchun Giang" userId="67e2125d-ec8c-4323-9653-9824a2ad815f" providerId="ADAL" clId="{066B0731-8B54-CF43-9BDD-D2EEB9663FC5}" dt="2024-01-27T12:19:57.735" v="2594"/>
          <ac:inkMkLst>
            <pc:docMk/>
            <pc:sldMk cId="624838760" sldId="334"/>
            <ac:inkMk id="1768" creationId="{CA52D520-3A71-39E1-85E7-00588015EF78}"/>
          </ac:inkMkLst>
        </pc:inkChg>
        <pc:inkChg chg="add mod">
          <ac:chgData name="Kokchun Giang" userId="67e2125d-ec8c-4323-9653-9824a2ad815f" providerId="ADAL" clId="{066B0731-8B54-CF43-9BDD-D2EEB9663FC5}" dt="2024-01-27T12:19:57.735" v="2594"/>
          <ac:inkMkLst>
            <pc:docMk/>
            <pc:sldMk cId="624838760" sldId="334"/>
            <ac:inkMk id="1770" creationId="{588B803C-3A01-817A-E2D8-AB5F51199F35}"/>
          </ac:inkMkLst>
        </pc:inkChg>
        <pc:inkChg chg="add mod">
          <ac:chgData name="Kokchun Giang" userId="67e2125d-ec8c-4323-9653-9824a2ad815f" providerId="ADAL" clId="{066B0731-8B54-CF43-9BDD-D2EEB9663FC5}" dt="2024-01-27T12:19:57.735" v="2594"/>
          <ac:inkMkLst>
            <pc:docMk/>
            <pc:sldMk cId="624838760" sldId="334"/>
            <ac:inkMk id="1771" creationId="{2257823B-76D8-BDA8-2F31-59FAF80A9564}"/>
          </ac:inkMkLst>
        </pc:inkChg>
        <pc:inkChg chg="add mod">
          <ac:chgData name="Kokchun Giang" userId="67e2125d-ec8c-4323-9653-9824a2ad815f" providerId="ADAL" clId="{066B0731-8B54-CF43-9BDD-D2EEB9663FC5}" dt="2024-01-27T12:19:57.735" v="2594"/>
          <ac:inkMkLst>
            <pc:docMk/>
            <pc:sldMk cId="624838760" sldId="334"/>
            <ac:inkMk id="1772" creationId="{2869781D-EB7B-8962-7F8E-094F5EFD5412}"/>
          </ac:inkMkLst>
        </pc:inkChg>
        <pc:inkChg chg="add mod">
          <ac:chgData name="Kokchun Giang" userId="67e2125d-ec8c-4323-9653-9824a2ad815f" providerId="ADAL" clId="{066B0731-8B54-CF43-9BDD-D2EEB9663FC5}" dt="2024-01-27T12:19:57.735" v="2594"/>
          <ac:inkMkLst>
            <pc:docMk/>
            <pc:sldMk cId="624838760" sldId="334"/>
            <ac:inkMk id="1773" creationId="{A4F48380-4286-5CBD-01B7-246E90DA01C5}"/>
          </ac:inkMkLst>
        </pc:inkChg>
        <pc:inkChg chg="add mod">
          <ac:chgData name="Kokchun Giang" userId="67e2125d-ec8c-4323-9653-9824a2ad815f" providerId="ADAL" clId="{066B0731-8B54-CF43-9BDD-D2EEB9663FC5}" dt="2024-01-27T12:19:57.735" v="2594"/>
          <ac:inkMkLst>
            <pc:docMk/>
            <pc:sldMk cId="624838760" sldId="334"/>
            <ac:inkMk id="1775" creationId="{C1B13166-D4A1-AD4F-0981-45BDADA667A3}"/>
          </ac:inkMkLst>
        </pc:inkChg>
        <pc:inkChg chg="add mod">
          <ac:chgData name="Kokchun Giang" userId="67e2125d-ec8c-4323-9653-9824a2ad815f" providerId="ADAL" clId="{066B0731-8B54-CF43-9BDD-D2EEB9663FC5}" dt="2024-01-27T12:19:57.735" v="2594"/>
          <ac:inkMkLst>
            <pc:docMk/>
            <pc:sldMk cId="624838760" sldId="334"/>
            <ac:inkMk id="1776" creationId="{B8B3E809-3655-C909-043D-796D69EA89CE}"/>
          </ac:inkMkLst>
        </pc:inkChg>
        <pc:inkChg chg="add mod">
          <ac:chgData name="Kokchun Giang" userId="67e2125d-ec8c-4323-9653-9824a2ad815f" providerId="ADAL" clId="{066B0731-8B54-CF43-9BDD-D2EEB9663FC5}" dt="2024-01-27T12:19:57.735" v="2594"/>
          <ac:inkMkLst>
            <pc:docMk/>
            <pc:sldMk cId="624838760" sldId="334"/>
            <ac:inkMk id="1778" creationId="{1181E8EC-AF19-090F-4B83-D02E4345C6D4}"/>
          </ac:inkMkLst>
        </pc:inkChg>
        <pc:inkChg chg="add mod">
          <ac:chgData name="Kokchun Giang" userId="67e2125d-ec8c-4323-9653-9824a2ad815f" providerId="ADAL" clId="{066B0731-8B54-CF43-9BDD-D2EEB9663FC5}" dt="2024-01-27T12:19:57.735" v="2594"/>
          <ac:inkMkLst>
            <pc:docMk/>
            <pc:sldMk cId="624838760" sldId="334"/>
            <ac:inkMk id="1779" creationId="{952D293B-61EF-8DC6-9F2E-CDC846B54464}"/>
          </ac:inkMkLst>
        </pc:inkChg>
        <pc:inkChg chg="add mod">
          <ac:chgData name="Kokchun Giang" userId="67e2125d-ec8c-4323-9653-9824a2ad815f" providerId="ADAL" clId="{066B0731-8B54-CF43-9BDD-D2EEB9663FC5}" dt="2024-01-27T12:19:57.735" v="2594"/>
          <ac:inkMkLst>
            <pc:docMk/>
            <pc:sldMk cId="624838760" sldId="334"/>
            <ac:inkMk id="1780" creationId="{731DF682-F6D5-A33D-5C37-32D6FE51D618}"/>
          </ac:inkMkLst>
        </pc:inkChg>
        <pc:inkChg chg="add mod">
          <ac:chgData name="Kokchun Giang" userId="67e2125d-ec8c-4323-9653-9824a2ad815f" providerId="ADAL" clId="{066B0731-8B54-CF43-9BDD-D2EEB9663FC5}" dt="2024-01-27T12:19:57.735" v="2594"/>
          <ac:inkMkLst>
            <pc:docMk/>
            <pc:sldMk cId="624838760" sldId="334"/>
            <ac:inkMk id="1781" creationId="{20C9F601-B544-13BE-14DE-8F48DF08C420}"/>
          </ac:inkMkLst>
        </pc:inkChg>
        <pc:inkChg chg="add mod">
          <ac:chgData name="Kokchun Giang" userId="67e2125d-ec8c-4323-9653-9824a2ad815f" providerId="ADAL" clId="{066B0731-8B54-CF43-9BDD-D2EEB9663FC5}" dt="2024-01-27T12:19:57.735" v="2594"/>
          <ac:inkMkLst>
            <pc:docMk/>
            <pc:sldMk cId="624838760" sldId="334"/>
            <ac:inkMk id="1783" creationId="{5914F3AD-362D-3F6F-B9E8-26B9C4EFDED3}"/>
          </ac:inkMkLst>
        </pc:inkChg>
        <pc:inkChg chg="add mod">
          <ac:chgData name="Kokchun Giang" userId="67e2125d-ec8c-4323-9653-9824a2ad815f" providerId="ADAL" clId="{066B0731-8B54-CF43-9BDD-D2EEB9663FC5}" dt="2024-01-27T12:19:57.735" v="2594"/>
          <ac:inkMkLst>
            <pc:docMk/>
            <pc:sldMk cId="624838760" sldId="334"/>
            <ac:inkMk id="1784" creationId="{E6A18676-89BB-AA4D-E0FE-30036857A48C}"/>
          </ac:inkMkLst>
        </pc:inkChg>
        <pc:inkChg chg="add mod">
          <ac:chgData name="Kokchun Giang" userId="67e2125d-ec8c-4323-9653-9824a2ad815f" providerId="ADAL" clId="{066B0731-8B54-CF43-9BDD-D2EEB9663FC5}" dt="2024-01-27T12:19:57.735" v="2594"/>
          <ac:inkMkLst>
            <pc:docMk/>
            <pc:sldMk cId="624838760" sldId="334"/>
            <ac:inkMk id="1785" creationId="{7F2D73BC-41FB-1563-FFDA-6AB4F49C9AE8}"/>
          </ac:inkMkLst>
        </pc:inkChg>
        <pc:inkChg chg="add mod">
          <ac:chgData name="Kokchun Giang" userId="67e2125d-ec8c-4323-9653-9824a2ad815f" providerId="ADAL" clId="{066B0731-8B54-CF43-9BDD-D2EEB9663FC5}" dt="2024-01-27T12:19:57.735" v="2594"/>
          <ac:inkMkLst>
            <pc:docMk/>
            <pc:sldMk cId="624838760" sldId="334"/>
            <ac:inkMk id="1787" creationId="{2390E4ED-E46F-A2AC-4FF6-3073A54FFD94}"/>
          </ac:inkMkLst>
        </pc:inkChg>
        <pc:inkChg chg="add mod">
          <ac:chgData name="Kokchun Giang" userId="67e2125d-ec8c-4323-9653-9824a2ad815f" providerId="ADAL" clId="{066B0731-8B54-CF43-9BDD-D2EEB9663FC5}" dt="2024-01-27T12:48:00.927" v="3085" actId="164"/>
          <ac:inkMkLst>
            <pc:docMk/>
            <pc:sldMk cId="624838760" sldId="334"/>
            <ac:inkMk id="1789" creationId="{569D9F0A-2EAB-DFC3-5062-E1396009E482}"/>
          </ac:inkMkLst>
        </pc:inkChg>
        <pc:inkChg chg="add del mod">
          <ac:chgData name="Kokchun Giang" userId="67e2125d-ec8c-4323-9653-9824a2ad815f" providerId="ADAL" clId="{066B0731-8B54-CF43-9BDD-D2EEB9663FC5}" dt="2024-01-27T12:50:20.341" v="3102" actId="478"/>
          <ac:inkMkLst>
            <pc:docMk/>
            <pc:sldMk cId="624838760" sldId="334"/>
            <ac:inkMk id="1790" creationId="{B3400605-3FD6-3E7A-EC03-9B1D5DD6F3F0}"/>
          </ac:inkMkLst>
        </pc:inkChg>
        <pc:inkChg chg="add mod">
          <ac:chgData name="Kokchun Giang" userId="67e2125d-ec8c-4323-9653-9824a2ad815f" providerId="ADAL" clId="{066B0731-8B54-CF43-9BDD-D2EEB9663FC5}" dt="2024-01-27T12:48:00.927" v="3085" actId="164"/>
          <ac:inkMkLst>
            <pc:docMk/>
            <pc:sldMk cId="624838760" sldId="334"/>
            <ac:inkMk id="1791" creationId="{7A8D3F2D-935E-F2F0-40FE-D7E1A5E37E9D}"/>
          </ac:inkMkLst>
        </pc:inkChg>
        <pc:inkChg chg="add mod">
          <ac:chgData name="Kokchun Giang" userId="67e2125d-ec8c-4323-9653-9824a2ad815f" providerId="ADAL" clId="{066B0731-8B54-CF43-9BDD-D2EEB9663FC5}" dt="2024-01-27T12:48:00.927" v="3085" actId="164"/>
          <ac:inkMkLst>
            <pc:docMk/>
            <pc:sldMk cId="624838760" sldId="334"/>
            <ac:inkMk id="1792" creationId="{DA2E30CA-F354-53DB-E0EE-6683C785ADA0}"/>
          </ac:inkMkLst>
        </pc:inkChg>
        <pc:inkChg chg="add mod">
          <ac:chgData name="Kokchun Giang" userId="67e2125d-ec8c-4323-9653-9824a2ad815f" providerId="ADAL" clId="{066B0731-8B54-CF43-9BDD-D2EEB9663FC5}" dt="2024-01-27T12:48:00.927" v="3085" actId="164"/>
          <ac:inkMkLst>
            <pc:docMk/>
            <pc:sldMk cId="624838760" sldId="334"/>
            <ac:inkMk id="1793" creationId="{4B448C41-E541-F2BA-B060-25FC4AC58638}"/>
          </ac:inkMkLst>
        </pc:inkChg>
        <pc:inkChg chg="add mod">
          <ac:chgData name="Kokchun Giang" userId="67e2125d-ec8c-4323-9653-9824a2ad815f" providerId="ADAL" clId="{066B0731-8B54-CF43-9BDD-D2EEB9663FC5}" dt="2024-01-27T12:48:00.927" v="3085" actId="164"/>
          <ac:inkMkLst>
            <pc:docMk/>
            <pc:sldMk cId="624838760" sldId="334"/>
            <ac:inkMk id="1794" creationId="{D3096A59-C177-662F-1ED8-94C1C80EF322}"/>
          </ac:inkMkLst>
        </pc:inkChg>
        <pc:inkChg chg="add del mod">
          <ac:chgData name="Kokchun Giang" userId="67e2125d-ec8c-4323-9653-9824a2ad815f" providerId="ADAL" clId="{066B0731-8B54-CF43-9BDD-D2EEB9663FC5}" dt="2024-01-27T12:20:07.651" v="2608" actId="9405"/>
          <ac:inkMkLst>
            <pc:docMk/>
            <pc:sldMk cId="624838760" sldId="334"/>
            <ac:inkMk id="1795" creationId="{96D8DFD6-3A9A-8CF9-275E-6704193CA058}"/>
          </ac:inkMkLst>
        </pc:inkChg>
        <pc:inkChg chg="add del mod">
          <ac:chgData name="Kokchun Giang" userId="67e2125d-ec8c-4323-9653-9824a2ad815f" providerId="ADAL" clId="{066B0731-8B54-CF43-9BDD-D2EEB9663FC5}" dt="2024-01-27T12:20:06.955" v="2607" actId="9405"/>
          <ac:inkMkLst>
            <pc:docMk/>
            <pc:sldMk cId="624838760" sldId="334"/>
            <ac:inkMk id="1796" creationId="{24DEAF48-ADC3-F744-A89F-09994447AE5E}"/>
          </ac:inkMkLst>
        </pc:inkChg>
        <pc:inkChg chg="add del mod">
          <ac:chgData name="Kokchun Giang" userId="67e2125d-ec8c-4323-9653-9824a2ad815f" providerId="ADAL" clId="{066B0731-8B54-CF43-9BDD-D2EEB9663FC5}" dt="2024-01-27T12:20:06.334" v="2606"/>
          <ac:inkMkLst>
            <pc:docMk/>
            <pc:sldMk cId="624838760" sldId="334"/>
            <ac:inkMk id="1797" creationId="{8EF9705A-1CBF-D54E-B709-5507E2C6F9CA}"/>
          </ac:inkMkLst>
        </pc:inkChg>
        <pc:inkChg chg="add del">
          <ac:chgData name="Kokchun Giang" userId="67e2125d-ec8c-4323-9653-9824a2ad815f" providerId="ADAL" clId="{066B0731-8B54-CF43-9BDD-D2EEB9663FC5}" dt="2024-01-27T12:21:08.812" v="2649" actId="9405"/>
          <ac:inkMkLst>
            <pc:docMk/>
            <pc:sldMk cId="624838760" sldId="334"/>
            <ac:inkMk id="1799" creationId="{0AD3EEBB-7CA3-A230-D828-6639FDB32050}"/>
          </ac:inkMkLst>
        </pc:inkChg>
        <pc:inkChg chg="add del">
          <ac:chgData name="Kokchun Giang" userId="67e2125d-ec8c-4323-9653-9824a2ad815f" providerId="ADAL" clId="{066B0731-8B54-CF43-9BDD-D2EEB9663FC5}" dt="2024-01-27T12:21:08.492" v="2648" actId="9405"/>
          <ac:inkMkLst>
            <pc:docMk/>
            <pc:sldMk cId="624838760" sldId="334"/>
            <ac:inkMk id="1800" creationId="{7AB3814C-E888-BD5E-8A16-3A9AE7F945DB}"/>
          </ac:inkMkLst>
        </pc:inkChg>
        <pc:inkChg chg="add del">
          <ac:chgData name="Kokchun Giang" userId="67e2125d-ec8c-4323-9653-9824a2ad815f" providerId="ADAL" clId="{066B0731-8B54-CF43-9BDD-D2EEB9663FC5}" dt="2024-01-27T12:21:08.238" v="2647" actId="9405"/>
          <ac:inkMkLst>
            <pc:docMk/>
            <pc:sldMk cId="624838760" sldId="334"/>
            <ac:inkMk id="1801" creationId="{B95EAF63-BD42-AB70-6809-085CF93AAF78}"/>
          </ac:inkMkLst>
        </pc:inkChg>
        <pc:inkChg chg="add del">
          <ac:chgData name="Kokchun Giang" userId="67e2125d-ec8c-4323-9653-9824a2ad815f" providerId="ADAL" clId="{066B0731-8B54-CF43-9BDD-D2EEB9663FC5}" dt="2024-01-27T12:21:07.894" v="2646" actId="9405"/>
          <ac:inkMkLst>
            <pc:docMk/>
            <pc:sldMk cId="624838760" sldId="334"/>
            <ac:inkMk id="1802" creationId="{5C6CF4A6-39EE-5F37-56BE-23F9C46D7934}"/>
          </ac:inkMkLst>
        </pc:inkChg>
        <pc:inkChg chg="add mod">
          <ac:chgData name="Kokchun Giang" userId="67e2125d-ec8c-4323-9653-9824a2ad815f" providerId="ADAL" clId="{066B0731-8B54-CF43-9BDD-D2EEB9663FC5}" dt="2024-01-27T12:21:14.039" v="2659"/>
          <ac:inkMkLst>
            <pc:docMk/>
            <pc:sldMk cId="624838760" sldId="334"/>
            <ac:inkMk id="1803" creationId="{F0F7651B-6DD4-61F9-EE03-74B61F866F23}"/>
          </ac:inkMkLst>
        </pc:inkChg>
        <pc:inkChg chg="add mod">
          <ac:chgData name="Kokchun Giang" userId="67e2125d-ec8c-4323-9653-9824a2ad815f" providerId="ADAL" clId="{066B0731-8B54-CF43-9BDD-D2EEB9663FC5}" dt="2024-01-27T12:21:14.039" v="2659"/>
          <ac:inkMkLst>
            <pc:docMk/>
            <pc:sldMk cId="624838760" sldId="334"/>
            <ac:inkMk id="1804" creationId="{4D603D4C-7210-A0A1-74A6-BC2E8A5E7FDB}"/>
          </ac:inkMkLst>
        </pc:inkChg>
        <pc:inkChg chg="add mod">
          <ac:chgData name="Kokchun Giang" userId="67e2125d-ec8c-4323-9653-9824a2ad815f" providerId="ADAL" clId="{066B0731-8B54-CF43-9BDD-D2EEB9663FC5}" dt="2024-01-27T12:21:14.039" v="2659"/>
          <ac:inkMkLst>
            <pc:docMk/>
            <pc:sldMk cId="624838760" sldId="334"/>
            <ac:inkMk id="1805" creationId="{1E1F76EB-C2CD-0FEB-F37B-A8AC42C99E3B}"/>
          </ac:inkMkLst>
        </pc:inkChg>
        <pc:inkChg chg="add mod">
          <ac:chgData name="Kokchun Giang" userId="67e2125d-ec8c-4323-9653-9824a2ad815f" providerId="ADAL" clId="{066B0731-8B54-CF43-9BDD-D2EEB9663FC5}" dt="2024-01-27T12:21:14.039" v="2659"/>
          <ac:inkMkLst>
            <pc:docMk/>
            <pc:sldMk cId="624838760" sldId="334"/>
            <ac:inkMk id="1806" creationId="{ACF4FE09-4EE2-52FB-5223-DEF4B3A263FE}"/>
          </ac:inkMkLst>
        </pc:inkChg>
        <pc:inkChg chg="add mod">
          <ac:chgData name="Kokchun Giang" userId="67e2125d-ec8c-4323-9653-9824a2ad815f" providerId="ADAL" clId="{066B0731-8B54-CF43-9BDD-D2EEB9663FC5}" dt="2024-01-27T12:21:14.039" v="2659"/>
          <ac:inkMkLst>
            <pc:docMk/>
            <pc:sldMk cId="624838760" sldId="334"/>
            <ac:inkMk id="1807" creationId="{86B4CD07-21DA-1A62-1E4A-B8A4235DE65D}"/>
          </ac:inkMkLst>
        </pc:inkChg>
        <pc:inkChg chg="add mod">
          <ac:chgData name="Kokchun Giang" userId="67e2125d-ec8c-4323-9653-9824a2ad815f" providerId="ADAL" clId="{066B0731-8B54-CF43-9BDD-D2EEB9663FC5}" dt="2024-01-27T12:21:14.039" v="2659"/>
          <ac:inkMkLst>
            <pc:docMk/>
            <pc:sldMk cId="624838760" sldId="334"/>
            <ac:inkMk id="1808" creationId="{8176051D-CE0D-CF83-C9A1-B36787B6D08D}"/>
          </ac:inkMkLst>
        </pc:inkChg>
        <pc:inkChg chg="add mod">
          <ac:chgData name="Kokchun Giang" userId="67e2125d-ec8c-4323-9653-9824a2ad815f" providerId="ADAL" clId="{066B0731-8B54-CF43-9BDD-D2EEB9663FC5}" dt="2024-01-27T12:21:14.039" v="2659"/>
          <ac:inkMkLst>
            <pc:docMk/>
            <pc:sldMk cId="624838760" sldId="334"/>
            <ac:inkMk id="1809" creationId="{5E5BED41-9398-137B-E068-0578D47F9554}"/>
          </ac:inkMkLst>
        </pc:inkChg>
        <pc:inkChg chg="add mod">
          <ac:chgData name="Kokchun Giang" userId="67e2125d-ec8c-4323-9653-9824a2ad815f" providerId="ADAL" clId="{066B0731-8B54-CF43-9BDD-D2EEB9663FC5}" dt="2024-01-27T12:21:14.039" v="2659"/>
          <ac:inkMkLst>
            <pc:docMk/>
            <pc:sldMk cId="624838760" sldId="334"/>
            <ac:inkMk id="1810" creationId="{97984AE9-32E5-960C-E405-62C84AA2234E}"/>
          </ac:inkMkLst>
        </pc:inkChg>
        <pc:inkChg chg="add mod">
          <ac:chgData name="Kokchun Giang" userId="67e2125d-ec8c-4323-9653-9824a2ad815f" providerId="ADAL" clId="{066B0731-8B54-CF43-9BDD-D2EEB9663FC5}" dt="2024-01-27T12:21:14.039" v="2659"/>
          <ac:inkMkLst>
            <pc:docMk/>
            <pc:sldMk cId="624838760" sldId="334"/>
            <ac:inkMk id="1811" creationId="{E45479FD-D2D1-AEBB-6C6C-1802A645047B}"/>
          </ac:inkMkLst>
        </pc:inkChg>
        <pc:inkChg chg="add mod">
          <ac:chgData name="Kokchun Giang" userId="67e2125d-ec8c-4323-9653-9824a2ad815f" providerId="ADAL" clId="{066B0731-8B54-CF43-9BDD-D2EEB9663FC5}" dt="2024-01-27T12:21:18.696" v="2666"/>
          <ac:inkMkLst>
            <pc:docMk/>
            <pc:sldMk cId="624838760" sldId="334"/>
            <ac:inkMk id="1814" creationId="{818A972F-A24A-1B0F-29C4-5D23DDBC14B1}"/>
          </ac:inkMkLst>
        </pc:inkChg>
        <pc:inkChg chg="add mod">
          <ac:chgData name="Kokchun Giang" userId="67e2125d-ec8c-4323-9653-9824a2ad815f" providerId="ADAL" clId="{066B0731-8B54-CF43-9BDD-D2EEB9663FC5}" dt="2024-01-27T12:21:18.696" v="2666"/>
          <ac:inkMkLst>
            <pc:docMk/>
            <pc:sldMk cId="624838760" sldId="334"/>
            <ac:inkMk id="1815" creationId="{5C51371E-BE8A-1462-3097-79660EEFEA20}"/>
          </ac:inkMkLst>
        </pc:inkChg>
        <pc:inkChg chg="add mod">
          <ac:chgData name="Kokchun Giang" userId="67e2125d-ec8c-4323-9653-9824a2ad815f" providerId="ADAL" clId="{066B0731-8B54-CF43-9BDD-D2EEB9663FC5}" dt="2024-01-27T12:21:18.696" v="2666"/>
          <ac:inkMkLst>
            <pc:docMk/>
            <pc:sldMk cId="624838760" sldId="334"/>
            <ac:inkMk id="1816" creationId="{3780886E-78FA-8C2A-E061-C765A00A1B49}"/>
          </ac:inkMkLst>
        </pc:inkChg>
        <pc:inkChg chg="add mod">
          <ac:chgData name="Kokchun Giang" userId="67e2125d-ec8c-4323-9653-9824a2ad815f" providerId="ADAL" clId="{066B0731-8B54-CF43-9BDD-D2EEB9663FC5}" dt="2024-01-27T12:21:18.696" v="2666"/>
          <ac:inkMkLst>
            <pc:docMk/>
            <pc:sldMk cId="624838760" sldId="334"/>
            <ac:inkMk id="1817" creationId="{470EC9AD-5690-8100-6EB7-58A1F29BC193}"/>
          </ac:inkMkLst>
        </pc:inkChg>
        <pc:inkChg chg="add mod">
          <ac:chgData name="Kokchun Giang" userId="67e2125d-ec8c-4323-9653-9824a2ad815f" providerId="ADAL" clId="{066B0731-8B54-CF43-9BDD-D2EEB9663FC5}" dt="2024-01-27T12:21:18.696" v="2666"/>
          <ac:inkMkLst>
            <pc:docMk/>
            <pc:sldMk cId="624838760" sldId="334"/>
            <ac:inkMk id="1818" creationId="{A4BFB336-6A5D-8855-5FD9-BCD78CE8F56F}"/>
          </ac:inkMkLst>
        </pc:inkChg>
        <pc:inkChg chg="add mod">
          <ac:chgData name="Kokchun Giang" userId="67e2125d-ec8c-4323-9653-9824a2ad815f" providerId="ADAL" clId="{066B0731-8B54-CF43-9BDD-D2EEB9663FC5}" dt="2024-01-27T12:21:18.696" v="2666"/>
          <ac:inkMkLst>
            <pc:docMk/>
            <pc:sldMk cId="624838760" sldId="334"/>
            <ac:inkMk id="1819" creationId="{CC1E5F38-F680-6CD2-6FD8-4AA7B8FCD3DF}"/>
          </ac:inkMkLst>
        </pc:inkChg>
        <pc:inkChg chg="add mod">
          <ac:chgData name="Kokchun Giang" userId="67e2125d-ec8c-4323-9653-9824a2ad815f" providerId="ADAL" clId="{066B0731-8B54-CF43-9BDD-D2EEB9663FC5}" dt="2024-01-27T12:21:22.577" v="2674"/>
          <ac:inkMkLst>
            <pc:docMk/>
            <pc:sldMk cId="624838760" sldId="334"/>
            <ac:inkMk id="1821" creationId="{0374F4BA-D2FB-BF9C-D0D0-1C2E266BC481}"/>
          </ac:inkMkLst>
        </pc:inkChg>
        <pc:inkChg chg="add mod">
          <ac:chgData name="Kokchun Giang" userId="67e2125d-ec8c-4323-9653-9824a2ad815f" providerId="ADAL" clId="{066B0731-8B54-CF43-9BDD-D2EEB9663FC5}" dt="2024-01-27T12:21:22.577" v="2674"/>
          <ac:inkMkLst>
            <pc:docMk/>
            <pc:sldMk cId="624838760" sldId="334"/>
            <ac:inkMk id="1822" creationId="{B78B04B6-8BC0-B6EE-AA2E-B81D0E824682}"/>
          </ac:inkMkLst>
        </pc:inkChg>
        <pc:inkChg chg="add mod">
          <ac:chgData name="Kokchun Giang" userId="67e2125d-ec8c-4323-9653-9824a2ad815f" providerId="ADAL" clId="{066B0731-8B54-CF43-9BDD-D2EEB9663FC5}" dt="2024-01-27T12:21:22.577" v="2674"/>
          <ac:inkMkLst>
            <pc:docMk/>
            <pc:sldMk cId="624838760" sldId="334"/>
            <ac:inkMk id="1823" creationId="{6F82B831-A392-67E8-8692-1A36362CC524}"/>
          </ac:inkMkLst>
        </pc:inkChg>
        <pc:inkChg chg="add mod">
          <ac:chgData name="Kokchun Giang" userId="67e2125d-ec8c-4323-9653-9824a2ad815f" providerId="ADAL" clId="{066B0731-8B54-CF43-9BDD-D2EEB9663FC5}" dt="2024-01-27T12:21:22.577" v="2674"/>
          <ac:inkMkLst>
            <pc:docMk/>
            <pc:sldMk cId="624838760" sldId="334"/>
            <ac:inkMk id="1824" creationId="{4AD2E0AA-1C09-8716-0D4E-1DA4843B99B3}"/>
          </ac:inkMkLst>
        </pc:inkChg>
        <pc:inkChg chg="add mod">
          <ac:chgData name="Kokchun Giang" userId="67e2125d-ec8c-4323-9653-9824a2ad815f" providerId="ADAL" clId="{066B0731-8B54-CF43-9BDD-D2EEB9663FC5}" dt="2024-01-27T12:21:22.577" v="2674"/>
          <ac:inkMkLst>
            <pc:docMk/>
            <pc:sldMk cId="624838760" sldId="334"/>
            <ac:inkMk id="1825" creationId="{E220AFBE-0C8D-D744-89B3-8420F236B71D}"/>
          </ac:inkMkLst>
        </pc:inkChg>
        <pc:inkChg chg="add mod">
          <ac:chgData name="Kokchun Giang" userId="67e2125d-ec8c-4323-9653-9824a2ad815f" providerId="ADAL" clId="{066B0731-8B54-CF43-9BDD-D2EEB9663FC5}" dt="2024-01-27T12:21:22.577" v="2674"/>
          <ac:inkMkLst>
            <pc:docMk/>
            <pc:sldMk cId="624838760" sldId="334"/>
            <ac:inkMk id="1826" creationId="{D8A1DF6E-40B8-0565-D1D7-828D74775E75}"/>
          </ac:inkMkLst>
        </pc:inkChg>
        <pc:inkChg chg="add mod">
          <ac:chgData name="Kokchun Giang" userId="67e2125d-ec8c-4323-9653-9824a2ad815f" providerId="ADAL" clId="{066B0731-8B54-CF43-9BDD-D2EEB9663FC5}" dt="2024-01-27T12:21:22.577" v="2674"/>
          <ac:inkMkLst>
            <pc:docMk/>
            <pc:sldMk cId="624838760" sldId="334"/>
            <ac:inkMk id="1827" creationId="{1DA11AAA-58F3-5AEB-AE40-D12B5BE6694D}"/>
          </ac:inkMkLst>
        </pc:inkChg>
        <pc:inkChg chg="add mod">
          <ac:chgData name="Kokchun Giang" userId="67e2125d-ec8c-4323-9653-9824a2ad815f" providerId="ADAL" clId="{066B0731-8B54-CF43-9BDD-D2EEB9663FC5}" dt="2024-01-27T12:21:27.997" v="2685"/>
          <ac:inkMkLst>
            <pc:docMk/>
            <pc:sldMk cId="624838760" sldId="334"/>
            <ac:inkMk id="1829" creationId="{971D0DCE-33C4-7F3E-A60E-E145A40D9A66}"/>
          </ac:inkMkLst>
        </pc:inkChg>
        <pc:inkChg chg="add mod">
          <ac:chgData name="Kokchun Giang" userId="67e2125d-ec8c-4323-9653-9824a2ad815f" providerId="ADAL" clId="{066B0731-8B54-CF43-9BDD-D2EEB9663FC5}" dt="2024-01-27T12:21:27.997" v="2685"/>
          <ac:inkMkLst>
            <pc:docMk/>
            <pc:sldMk cId="624838760" sldId="334"/>
            <ac:inkMk id="1830" creationId="{9D6043AA-2A7F-4D37-DF55-CBC380832781}"/>
          </ac:inkMkLst>
        </pc:inkChg>
        <pc:inkChg chg="add mod">
          <ac:chgData name="Kokchun Giang" userId="67e2125d-ec8c-4323-9653-9824a2ad815f" providerId="ADAL" clId="{066B0731-8B54-CF43-9BDD-D2EEB9663FC5}" dt="2024-01-27T12:21:27.997" v="2685"/>
          <ac:inkMkLst>
            <pc:docMk/>
            <pc:sldMk cId="624838760" sldId="334"/>
            <ac:inkMk id="1831" creationId="{2AA16F6D-5361-9C76-AACA-45F97C0B6D66}"/>
          </ac:inkMkLst>
        </pc:inkChg>
        <pc:inkChg chg="add mod">
          <ac:chgData name="Kokchun Giang" userId="67e2125d-ec8c-4323-9653-9824a2ad815f" providerId="ADAL" clId="{066B0731-8B54-CF43-9BDD-D2EEB9663FC5}" dt="2024-01-27T12:21:27.997" v="2685"/>
          <ac:inkMkLst>
            <pc:docMk/>
            <pc:sldMk cId="624838760" sldId="334"/>
            <ac:inkMk id="1832" creationId="{5D4AAEF0-3E2B-5A38-8504-76C84BA5B15C}"/>
          </ac:inkMkLst>
        </pc:inkChg>
        <pc:inkChg chg="add mod">
          <ac:chgData name="Kokchun Giang" userId="67e2125d-ec8c-4323-9653-9824a2ad815f" providerId="ADAL" clId="{066B0731-8B54-CF43-9BDD-D2EEB9663FC5}" dt="2024-01-27T12:21:27.997" v="2685"/>
          <ac:inkMkLst>
            <pc:docMk/>
            <pc:sldMk cId="624838760" sldId="334"/>
            <ac:inkMk id="1833" creationId="{1ECB4272-C36E-1A8C-8B08-9CC17030F18D}"/>
          </ac:inkMkLst>
        </pc:inkChg>
        <pc:inkChg chg="add mod">
          <ac:chgData name="Kokchun Giang" userId="67e2125d-ec8c-4323-9653-9824a2ad815f" providerId="ADAL" clId="{066B0731-8B54-CF43-9BDD-D2EEB9663FC5}" dt="2024-01-27T12:21:27.997" v="2685"/>
          <ac:inkMkLst>
            <pc:docMk/>
            <pc:sldMk cId="624838760" sldId="334"/>
            <ac:inkMk id="1834" creationId="{509A46AC-ED55-D69B-23F1-0F176E321DB0}"/>
          </ac:inkMkLst>
        </pc:inkChg>
        <pc:inkChg chg="add mod">
          <ac:chgData name="Kokchun Giang" userId="67e2125d-ec8c-4323-9653-9824a2ad815f" providerId="ADAL" clId="{066B0731-8B54-CF43-9BDD-D2EEB9663FC5}" dt="2024-01-27T12:21:27.997" v="2685"/>
          <ac:inkMkLst>
            <pc:docMk/>
            <pc:sldMk cId="624838760" sldId="334"/>
            <ac:inkMk id="1835" creationId="{6E41C1F9-9E90-D45D-80C3-E6AAB005A9B5}"/>
          </ac:inkMkLst>
        </pc:inkChg>
        <pc:inkChg chg="add mod">
          <ac:chgData name="Kokchun Giang" userId="67e2125d-ec8c-4323-9653-9824a2ad815f" providerId="ADAL" clId="{066B0731-8B54-CF43-9BDD-D2EEB9663FC5}" dt="2024-01-27T12:21:27.997" v="2685"/>
          <ac:inkMkLst>
            <pc:docMk/>
            <pc:sldMk cId="624838760" sldId="334"/>
            <ac:inkMk id="1836" creationId="{03A2434E-01EB-72BB-A06D-FBE1651329F4}"/>
          </ac:inkMkLst>
        </pc:inkChg>
        <pc:inkChg chg="add mod">
          <ac:chgData name="Kokchun Giang" userId="67e2125d-ec8c-4323-9653-9824a2ad815f" providerId="ADAL" clId="{066B0731-8B54-CF43-9BDD-D2EEB9663FC5}" dt="2024-01-27T12:21:27.997" v="2685"/>
          <ac:inkMkLst>
            <pc:docMk/>
            <pc:sldMk cId="624838760" sldId="334"/>
            <ac:inkMk id="1837" creationId="{A91C7964-EE25-F777-E4A6-396A034C00BC}"/>
          </ac:inkMkLst>
        </pc:inkChg>
        <pc:inkChg chg="add mod">
          <ac:chgData name="Kokchun Giang" userId="67e2125d-ec8c-4323-9653-9824a2ad815f" providerId="ADAL" clId="{066B0731-8B54-CF43-9BDD-D2EEB9663FC5}" dt="2024-01-27T12:21:27.997" v="2685"/>
          <ac:inkMkLst>
            <pc:docMk/>
            <pc:sldMk cId="624838760" sldId="334"/>
            <ac:inkMk id="1838" creationId="{CF31EE46-B0A9-902F-F09C-266ECC5AAE49}"/>
          </ac:inkMkLst>
        </pc:inkChg>
        <pc:inkChg chg="add mod">
          <ac:chgData name="Kokchun Giang" userId="67e2125d-ec8c-4323-9653-9824a2ad815f" providerId="ADAL" clId="{066B0731-8B54-CF43-9BDD-D2EEB9663FC5}" dt="2024-01-27T12:48:28.351" v="3089" actId="164"/>
          <ac:inkMkLst>
            <pc:docMk/>
            <pc:sldMk cId="624838760" sldId="334"/>
            <ac:inkMk id="1841" creationId="{4AAEB033-2BCE-B8B2-8B06-09BC2C490260}"/>
          </ac:inkMkLst>
        </pc:inkChg>
        <pc:inkChg chg="add mod">
          <ac:chgData name="Kokchun Giang" userId="67e2125d-ec8c-4323-9653-9824a2ad815f" providerId="ADAL" clId="{066B0731-8B54-CF43-9BDD-D2EEB9663FC5}" dt="2024-01-27T12:23:35.644" v="2697"/>
          <ac:inkMkLst>
            <pc:docMk/>
            <pc:sldMk cId="624838760" sldId="334"/>
            <ac:inkMk id="1842" creationId="{C5D2A9B6-0E18-4131-1A5C-702F6EF7D80B}"/>
          </ac:inkMkLst>
        </pc:inkChg>
        <pc:inkChg chg="add mod">
          <ac:chgData name="Kokchun Giang" userId="67e2125d-ec8c-4323-9653-9824a2ad815f" providerId="ADAL" clId="{066B0731-8B54-CF43-9BDD-D2EEB9663FC5}" dt="2024-01-27T12:23:35.644" v="2697"/>
          <ac:inkMkLst>
            <pc:docMk/>
            <pc:sldMk cId="624838760" sldId="334"/>
            <ac:inkMk id="1843" creationId="{D3B0BC7E-FF6B-498E-7919-BCDB3FBA5106}"/>
          </ac:inkMkLst>
        </pc:inkChg>
        <pc:inkChg chg="add mod">
          <ac:chgData name="Kokchun Giang" userId="67e2125d-ec8c-4323-9653-9824a2ad815f" providerId="ADAL" clId="{066B0731-8B54-CF43-9BDD-D2EEB9663FC5}" dt="2024-01-27T12:23:35.644" v="2697"/>
          <ac:inkMkLst>
            <pc:docMk/>
            <pc:sldMk cId="624838760" sldId="334"/>
            <ac:inkMk id="1844" creationId="{F5F4D3D2-94FC-557B-D899-7F5E8CEE0B77}"/>
          </ac:inkMkLst>
        </pc:inkChg>
        <pc:inkChg chg="add mod">
          <ac:chgData name="Kokchun Giang" userId="67e2125d-ec8c-4323-9653-9824a2ad815f" providerId="ADAL" clId="{066B0731-8B54-CF43-9BDD-D2EEB9663FC5}" dt="2024-01-27T12:23:35.644" v="2697"/>
          <ac:inkMkLst>
            <pc:docMk/>
            <pc:sldMk cId="624838760" sldId="334"/>
            <ac:inkMk id="1845" creationId="{FA0CF70B-12D2-A4B7-F9B7-42887791D775}"/>
          </ac:inkMkLst>
        </pc:inkChg>
        <pc:inkChg chg="add mod">
          <ac:chgData name="Kokchun Giang" userId="67e2125d-ec8c-4323-9653-9824a2ad815f" providerId="ADAL" clId="{066B0731-8B54-CF43-9BDD-D2EEB9663FC5}" dt="2024-01-27T12:23:35.644" v="2697"/>
          <ac:inkMkLst>
            <pc:docMk/>
            <pc:sldMk cId="624838760" sldId="334"/>
            <ac:inkMk id="1846" creationId="{F39A5E0E-E23E-4F79-68DB-C2E056571667}"/>
          </ac:inkMkLst>
        </pc:inkChg>
        <pc:inkChg chg="add mod">
          <ac:chgData name="Kokchun Giang" userId="67e2125d-ec8c-4323-9653-9824a2ad815f" providerId="ADAL" clId="{066B0731-8B54-CF43-9BDD-D2EEB9663FC5}" dt="2024-01-27T12:23:35.644" v="2697"/>
          <ac:inkMkLst>
            <pc:docMk/>
            <pc:sldMk cId="624838760" sldId="334"/>
            <ac:inkMk id="1847" creationId="{CF9A2B1F-936B-8F65-3B76-6C11A731B0D1}"/>
          </ac:inkMkLst>
        </pc:inkChg>
        <pc:inkChg chg="add mod">
          <ac:chgData name="Kokchun Giang" userId="67e2125d-ec8c-4323-9653-9824a2ad815f" providerId="ADAL" clId="{066B0731-8B54-CF43-9BDD-D2EEB9663FC5}" dt="2024-01-27T12:23:35.644" v="2697"/>
          <ac:inkMkLst>
            <pc:docMk/>
            <pc:sldMk cId="624838760" sldId="334"/>
            <ac:inkMk id="1848" creationId="{819240B4-F5B7-868C-E84D-9AA35A30257E}"/>
          </ac:inkMkLst>
        </pc:inkChg>
        <pc:inkChg chg="add mod">
          <ac:chgData name="Kokchun Giang" userId="67e2125d-ec8c-4323-9653-9824a2ad815f" providerId="ADAL" clId="{066B0731-8B54-CF43-9BDD-D2EEB9663FC5}" dt="2024-01-27T12:23:35.644" v="2697"/>
          <ac:inkMkLst>
            <pc:docMk/>
            <pc:sldMk cId="624838760" sldId="334"/>
            <ac:inkMk id="1849" creationId="{A7D4EA18-363A-A3F4-52EA-0EAA796A85E6}"/>
          </ac:inkMkLst>
        </pc:inkChg>
        <pc:inkChg chg="add mod">
          <ac:chgData name="Kokchun Giang" userId="67e2125d-ec8c-4323-9653-9824a2ad815f" providerId="ADAL" clId="{066B0731-8B54-CF43-9BDD-D2EEB9663FC5}" dt="2024-01-27T12:23:35.644" v="2697"/>
          <ac:inkMkLst>
            <pc:docMk/>
            <pc:sldMk cId="624838760" sldId="334"/>
            <ac:inkMk id="1850" creationId="{68E2FE9B-70FD-1AB7-A8E4-766F42F4FCB3}"/>
          </ac:inkMkLst>
        </pc:inkChg>
        <pc:inkChg chg="add mod">
          <ac:chgData name="Kokchun Giang" userId="67e2125d-ec8c-4323-9653-9824a2ad815f" providerId="ADAL" clId="{066B0731-8B54-CF43-9BDD-D2EEB9663FC5}" dt="2024-01-27T12:23:35.644" v="2697"/>
          <ac:inkMkLst>
            <pc:docMk/>
            <pc:sldMk cId="624838760" sldId="334"/>
            <ac:inkMk id="1851" creationId="{7D958ED5-E3F0-4672-26CC-A38074251DD9}"/>
          </ac:inkMkLst>
        </pc:inkChg>
        <pc:inkChg chg="add mod">
          <ac:chgData name="Kokchun Giang" userId="67e2125d-ec8c-4323-9653-9824a2ad815f" providerId="ADAL" clId="{066B0731-8B54-CF43-9BDD-D2EEB9663FC5}" dt="2024-01-27T12:23:39.158" v="2707"/>
          <ac:inkMkLst>
            <pc:docMk/>
            <pc:sldMk cId="624838760" sldId="334"/>
            <ac:inkMk id="1853" creationId="{12A1477D-3B2D-688A-6F68-250E7A8BCE02}"/>
          </ac:inkMkLst>
        </pc:inkChg>
        <pc:inkChg chg="add mod">
          <ac:chgData name="Kokchun Giang" userId="67e2125d-ec8c-4323-9653-9824a2ad815f" providerId="ADAL" clId="{066B0731-8B54-CF43-9BDD-D2EEB9663FC5}" dt="2024-01-27T12:23:39.158" v="2707"/>
          <ac:inkMkLst>
            <pc:docMk/>
            <pc:sldMk cId="624838760" sldId="334"/>
            <ac:inkMk id="1854" creationId="{E0FB4C89-EFE9-A50A-C43D-B5C683A5A893}"/>
          </ac:inkMkLst>
        </pc:inkChg>
        <pc:inkChg chg="add mod">
          <ac:chgData name="Kokchun Giang" userId="67e2125d-ec8c-4323-9653-9824a2ad815f" providerId="ADAL" clId="{066B0731-8B54-CF43-9BDD-D2EEB9663FC5}" dt="2024-01-27T12:23:39.158" v="2707"/>
          <ac:inkMkLst>
            <pc:docMk/>
            <pc:sldMk cId="624838760" sldId="334"/>
            <ac:inkMk id="1855" creationId="{310E53B4-62C2-769F-61AE-7B6A3B5F99F4}"/>
          </ac:inkMkLst>
        </pc:inkChg>
        <pc:inkChg chg="add mod">
          <ac:chgData name="Kokchun Giang" userId="67e2125d-ec8c-4323-9653-9824a2ad815f" providerId="ADAL" clId="{066B0731-8B54-CF43-9BDD-D2EEB9663FC5}" dt="2024-01-27T12:23:39.158" v="2707"/>
          <ac:inkMkLst>
            <pc:docMk/>
            <pc:sldMk cId="624838760" sldId="334"/>
            <ac:inkMk id="1856" creationId="{A5AB5743-3F5E-FF7D-AFBB-B63A72B2215E}"/>
          </ac:inkMkLst>
        </pc:inkChg>
        <pc:inkChg chg="add mod">
          <ac:chgData name="Kokchun Giang" userId="67e2125d-ec8c-4323-9653-9824a2ad815f" providerId="ADAL" clId="{066B0731-8B54-CF43-9BDD-D2EEB9663FC5}" dt="2024-01-27T12:23:39.158" v="2707"/>
          <ac:inkMkLst>
            <pc:docMk/>
            <pc:sldMk cId="624838760" sldId="334"/>
            <ac:inkMk id="1857" creationId="{1B8F61A8-534A-50F6-830E-0B02C994C54C}"/>
          </ac:inkMkLst>
        </pc:inkChg>
        <pc:inkChg chg="add mod">
          <ac:chgData name="Kokchun Giang" userId="67e2125d-ec8c-4323-9653-9824a2ad815f" providerId="ADAL" clId="{066B0731-8B54-CF43-9BDD-D2EEB9663FC5}" dt="2024-01-27T12:23:39.158" v="2707"/>
          <ac:inkMkLst>
            <pc:docMk/>
            <pc:sldMk cId="624838760" sldId="334"/>
            <ac:inkMk id="1858" creationId="{020D204E-822A-8D69-08F1-2EDAC1ACD5D9}"/>
          </ac:inkMkLst>
        </pc:inkChg>
        <pc:inkChg chg="add mod">
          <ac:chgData name="Kokchun Giang" userId="67e2125d-ec8c-4323-9653-9824a2ad815f" providerId="ADAL" clId="{066B0731-8B54-CF43-9BDD-D2EEB9663FC5}" dt="2024-01-27T12:23:39.158" v="2707"/>
          <ac:inkMkLst>
            <pc:docMk/>
            <pc:sldMk cId="624838760" sldId="334"/>
            <ac:inkMk id="1859" creationId="{906625B9-3AA5-27DD-971E-721AC7C63BDC}"/>
          </ac:inkMkLst>
        </pc:inkChg>
        <pc:inkChg chg="add mod">
          <ac:chgData name="Kokchun Giang" userId="67e2125d-ec8c-4323-9653-9824a2ad815f" providerId="ADAL" clId="{066B0731-8B54-CF43-9BDD-D2EEB9663FC5}" dt="2024-01-27T12:23:39.158" v="2707"/>
          <ac:inkMkLst>
            <pc:docMk/>
            <pc:sldMk cId="624838760" sldId="334"/>
            <ac:inkMk id="1860" creationId="{E084C3E3-8B25-EE6F-5B6D-E43597561D69}"/>
          </ac:inkMkLst>
        </pc:inkChg>
        <pc:inkChg chg="add mod">
          <ac:chgData name="Kokchun Giang" userId="67e2125d-ec8c-4323-9653-9824a2ad815f" providerId="ADAL" clId="{066B0731-8B54-CF43-9BDD-D2EEB9663FC5}" dt="2024-01-27T12:23:39.158" v="2707"/>
          <ac:inkMkLst>
            <pc:docMk/>
            <pc:sldMk cId="624838760" sldId="334"/>
            <ac:inkMk id="1861" creationId="{70226E77-3314-A06D-3547-151CD80F43C8}"/>
          </ac:inkMkLst>
        </pc:inkChg>
        <pc:inkChg chg="add mod">
          <ac:chgData name="Kokchun Giang" userId="67e2125d-ec8c-4323-9653-9824a2ad815f" providerId="ADAL" clId="{066B0731-8B54-CF43-9BDD-D2EEB9663FC5}" dt="2024-01-27T12:23:49.187" v="2731"/>
          <ac:inkMkLst>
            <pc:docMk/>
            <pc:sldMk cId="624838760" sldId="334"/>
            <ac:inkMk id="1863" creationId="{F05E6D45-31BA-CBEF-E99C-3DC8417BA7FD}"/>
          </ac:inkMkLst>
        </pc:inkChg>
        <pc:inkChg chg="add mod">
          <ac:chgData name="Kokchun Giang" userId="67e2125d-ec8c-4323-9653-9824a2ad815f" providerId="ADAL" clId="{066B0731-8B54-CF43-9BDD-D2EEB9663FC5}" dt="2024-01-27T12:23:49.187" v="2731"/>
          <ac:inkMkLst>
            <pc:docMk/>
            <pc:sldMk cId="624838760" sldId="334"/>
            <ac:inkMk id="1864" creationId="{58ED0F2E-2E81-BBB0-03E4-97C05E571535}"/>
          </ac:inkMkLst>
        </pc:inkChg>
        <pc:inkChg chg="add mod">
          <ac:chgData name="Kokchun Giang" userId="67e2125d-ec8c-4323-9653-9824a2ad815f" providerId="ADAL" clId="{066B0731-8B54-CF43-9BDD-D2EEB9663FC5}" dt="2024-01-27T12:23:49.187" v="2731"/>
          <ac:inkMkLst>
            <pc:docMk/>
            <pc:sldMk cId="624838760" sldId="334"/>
            <ac:inkMk id="1865" creationId="{E4BEAFB3-067C-1DC8-823F-5694C51CF45E}"/>
          </ac:inkMkLst>
        </pc:inkChg>
        <pc:inkChg chg="add mod">
          <ac:chgData name="Kokchun Giang" userId="67e2125d-ec8c-4323-9653-9824a2ad815f" providerId="ADAL" clId="{066B0731-8B54-CF43-9BDD-D2EEB9663FC5}" dt="2024-01-27T12:23:49.187" v="2731"/>
          <ac:inkMkLst>
            <pc:docMk/>
            <pc:sldMk cId="624838760" sldId="334"/>
            <ac:inkMk id="1866" creationId="{9C3DE838-66C8-DD6F-FF15-870E050EFA16}"/>
          </ac:inkMkLst>
        </pc:inkChg>
        <pc:inkChg chg="add mod">
          <ac:chgData name="Kokchun Giang" userId="67e2125d-ec8c-4323-9653-9824a2ad815f" providerId="ADAL" clId="{066B0731-8B54-CF43-9BDD-D2EEB9663FC5}" dt="2024-01-27T12:23:49.187" v="2731"/>
          <ac:inkMkLst>
            <pc:docMk/>
            <pc:sldMk cId="624838760" sldId="334"/>
            <ac:inkMk id="1867" creationId="{09D25A92-47DD-8125-456E-F22C6AD47D82}"/>
          </ac:inkMkLst>
        </pc:inkChg>
        <pc:inkChg chg="add mod">
          <ac:chgData name="Kokchun Giang" userId="67e2125d-ec8c-4323-9653-9824a2ad815f" providerId="ADAL" clId="{066B0731-8B54-CF43-9BDD-D2EEB9663FC5}" dt="2024-01-27T12:23:49.187" v="2731"/>
          <ac:inkMkLst>
            <pc:docMk/>
            <pc:sldMk cId="624838760" sldId="334"/>
            <ac:inkMk id="1868" creationId="{1B06C6AD-0F96-FA9E-DDD6-C78BE9A6F152}"/>
          </ac:inkMkLst>
        </pc:inkChg>
        <pc:inkChg chg="add mod">
          <ac:chgData name="Kokchun Giang" userId="67e2125d-ec8c-4323-9653-9824a2ad815f" providerId="ADAL" clId="{066B0731-8B54-CF43-9BDD-D2EEB9663FC5}" dt="2024-01-27T12:23:49.187" v="2731"/>
          <ac:inkMkLst>
            <pc:docMk/>
            <pc:sldMk cId="624838760" sldId="334"/>
            <ac:inkMk id="1869" creationId="{79C18007-38EC-A01E-BF68-B2132FD28379}"/>
          </ac:inkMkLst>
        </pc:inkChg>
        <pc:inkChg chg="add mod">
          <ac:chgData name="Kokchun Giang" userId="67e2125d-ec8c-4323-9653-9824a2ad815f" providerId="ADAL" clId="{066B0731-8B54-CF43-9BDD-D2EEB9663FC5}" dt="2024-01-27T12:23:49.187" v="2731"/>
          <ac:inkMkLst>
            <pc:docMk/>
            <pc:sldMk cId="624838760" sldId="334"/>
            <ac:inkMk id="1870" creationId="{6E1127E1-59AF-33D3-C3D2-772B00D1E130}"/>
          </ac:inkMkLst>
        </pc:inkChg>
        <pc:inkChg chg="add mod">
          <ac:chgData name="Kokchun Giang" userId="67e2125d-ec8c-4323-9653-9824a2ad815f" providerId="ADAL" clId="{066B0731-8B54-CF43-9BDD-D2EEB9663FC5}" dt="2024-01-27T12:23:49.187" v="2731"/>
          <ac:inkMkLst>
            <pc:docMk/>
            <pc:sldMk cId="624838760" sldId="334"/>
            <ac:inkMk id="1871" creationId="{ED7292F1-0295-3D3A-BBE3-49A7B1D24D2B}"/>
          </ac:inkMkLst>
        </pc:inkChg>
        <pc:inkChg chg="add mod">
          <ac:chgData name="Kokchun Giang" userId="67e2125d-ec8c-4323-9653-9824a2ad815f" providerId="ADAL" clId="{066B0731-8B54-CF43-9BDD-D2EEB9663FC5}" dt="2024-01-27T12:23:49.187" v="2731"/>
          <ac:inkMkLst>
            <pc:docMk/>
            <pc:sldMk cId="624838760" sldId="334"/>
            <ac:inkMk id="1872" creationId="{BC100EB6-05C8-D3FA-EC07-4075999CE84A}"/>
          </ac:inkMkLst>
        </pc:inkChg>
        <pc:inkChg chg="add mod">
          <ac:chgData name="Kokchun Giang" userId="67e2125d-ec8c-4323-9653-9824a2ad815f" providerId="ADAL" clId="{066B0731-8B54-CF43-9BDD-D2EEB9663FC5}" dt="2024-01-27T12:23:49.187" v="2731"/>
          <ac:inkMkLst>
            <pc:docMk/>
            <pc:sldMk cId="624838760" sldId="334"/>
            <ac:inkMk id="1873" creationId="{F8089A26-7C1C-E8F7-0452-47EC7535A197}"/>
          </ac:inkMkLst>
        </pc:inkChg>
        <pc:inkChg chg="add mod">
          <ac:chgData name="Kokchun Giang" userId="67e2125d-ec8c-4323-9653-9824a2ad815f" providerId="ADAL" clId="{066B0731-8B54-CF43-9BDD-D2EEB9663FC5}" dt="2024-01-27T12:23:49.187" v="2731"/>
          <ac:inkMkLst>
            <pc:docMk/>
            <pc:sldMk cId="624838760" sldId="334"/>
            <ac:inkMk id="1874" creationId="{64D7A6E9-0D75-8214-7857-BD37FE220ECA}"/>
          </ac:inkMkLst>
        </pc:inkChg>
        <pc:inkChg chg="add mod">
          <ac:chgData name="Kokchun Giang" userId="67e2125d-ec8c-4323-9653-9824a2ad815f" providerId="ADAL" clId="{066B0731-8B54-CF43-9BDD-D2EEB9663FC5}" dt="2024-01-27T12:48:33.028" v="3090" actId="164"/>
          <ac:inkMkLst>
            <pc:docMk/>
            <pc:sldMk cId="624838760" sldId="334"/>
            <ac:inkMk id="1875" creationId="{AE1F9E1D-A978-9CCC-61BF-339FC6D5D98B}"/>
          </ac:inkMkLst>
        </pc:inkChg>
        <pc:inkChg chg="add mod">
          <ac:chgData name="Kokchun Giang" userId="67e2125d-ec8c-4323-9653-9824a2ad815f" providerId="ADAL" clId="{066B0731-8B54-CF43-9BDD-D2EEB9663FC5}" dt="2024-01-27T12:23:49.187" v="2731"/>
          <ac:inkMkLst>
            <pc:docMk/>
            <pc:sldMk cId="624838760" sldId="334"/>
            <ac:inkMk id="1876" creationId="{48EFDFFD-D317-C01A-97A7-A7A506B43028}"/>
          </ac:inkMkLst>
        </pc:inkChg>
        <pc:inkChg chg="add mod">
          <ac:chgData name="Kokchun Giang" userId="67e2125d-ec8c-4323-9653-9824a2ad815f" providerId="ADAL" clId="{066B0731-8B54-CF43-9BDD-D2EEB9663FC5}" dt="2024-01-27T12:23:49.187" v="2731"/>
          <ac:inkMkLst>
            <pc:docMk/>
            <pc:sldMk cId="624838760" sldId="334"/>
            <ac:inkMk id="1877" creationId="{B4840A7E-447C-DC9E-F4F6-1285B90B1CB9}"/>
          </ac:inkMkLst>
        </pc:inkChg>
        <pc:inkChg chg="add mod">
          <ac:chgData name="Kokchun Giang" userId="67e2125d-ec8c-4323-9653-9824a2ad815f" providerId="ADAL" clId="{066B0731-8B54-CF43-9BDD-D2EEB9663FC5}" dt="2024-01-27T12:23:49.187" v="2731"/>
          <ac:inkMkLst>
            <pc:docMk/>
            <pc:sldMk cId="624838760" sldId="334"/>
            <ac:inkMk id="1878" creationId="{05B60DB7-0CC4-48C9-A55B-A20951939505}"/>
          </ac:inkMkLst>
        </pc:inkChg>
        <pc:inkChg chg="add mod">
          <ac:chgData name="Kokchun Giang" userId="67e2125d-ec8c-4323-9653-9824a2ad815f" providerId="ADAL" clId="{066B0731-8B54-CF43-9BDD-D2EEB9663FC5}" dt="2024-01-27T12:23:49.187" v="2731"/>
          <ac:inkMkLst>
            <pc:docMk/>
            <pc:sldMk cId="624838760" sldId="334"/>
            <ac:inkMk id="1879" creationId="{BDA5A5D9-BE5B-A8C2-2D76-96CFDBE98BA5}"/>
          </ac:inkMkLst>
        </pc:inkChg>
        <pc:inkChg chg="add mod">
          <ac:chgData name="Kokchun Giang" userId="67e2125d-ec8c-4323-9653-9824a2ad815f" providerId="ADAL" clId="{066B0731-8B54-CF43-9BDD-D2EEB9663FC5}" dt="2024-01-27T12:23:49.187" v="2731"/>
          <ac:inkMkLst>
            <pc:docMk/>
            <pc:sldMk cId="624838760" sldId="334"/>
            <ac:inkMk id="1880" creationId="{DD63D1D6-2728-1B47-67FC-81F592EF380E}"/>
          </ac:inkMkLst>
        </pc:inkChg>
        <pc:inkChg chg="add mod">
          <ac:chgData name="Kokchun Giang" userId="67e2125d-ec8c-4323-9653-9824a2ad815f" providerId="ADAL" clId="{066B0731-8B54-CF43-9BDD-D2EEB9663FC5}" dt="2024-01-27T12:23:49.187" v="2731"/>
          <ac:inkMkLst>
            <pc:docMk/>
            <pc:sldMk cId="624838760" sldId="334"/>
            <ac:inkMk id="1881" creationId="{11993521-46B4-34CB-58DD-962B4558A9AC}"/>
          </ac:inkMkLst>
        </pc:inkChg>
        <pc:inkChg chg="add mod">
          <ac:chgData name="Kokchun Giang" userId="67e2125d-ec8c-4323-9653-9824a2ad815f" providerId="ADAL" clId="{066B0731-8B54-CF43-9BDD-D2EEB9663FC5}" dt="2024-01-27T12:23:49.187" v="2731"/>
          <ac:inkMkLst>
            <pc:docMk/>
            <pc:sldMk cId="624838760" sldId="334"/>
            <ac:inkMk id="1882" creationId="{3AA3F46D-D0A1-A98C-8486-EEBF9EBB6469}"/>
          </ac:inkMkLst>
        </pc:inkChg>
        <pc:inkChg chg="add mod">
          <ac:chgData name="Kokchun Giang" userId="67e2125d-ec8c-4323-9653-9824a2ad815f" providerId="ADAL" clId="{066B0731-8B54-CF43-9BDD-D2EEB9663FC5}" dt="2024-01-27T12:23:49.187" v="2731"/>
          <ac:inkMkLst>
            <pc:docMk/>
            <pc:sldMk cId="624838760" sldId="334"/>
            <ac:inkMk id="1883" creationId="{D37EA0EB-36E7-B55D-07DE-580099473C76}"/>
          </ac:inkMkLst>
        </pc:inkChg>
        <pc:inkChg chg="add mod">
          <ac:chgData name="Kokchun Giang" userId="67e2125d-ec8c-4323-9653-9824a2ad815f" providerId="ADAL" clId="{066B0731-8B54-CF43-9BDD-D2EEB9663FC5}" dt="2024-01-27T12:23:49.187" v="2731"/>
          <ac:inkMkLst>
            <pc:docMk/>
            <pc:sldMk cId="624838760" sldId="334"/>
            <ac:inkMk id="1884" creationId="{59422317-F03E-A992-681E-B7D5B2EB5A9B}"/>
          </ac:inkMkLst>
        </pc:inkChg>
        <pc:inkChg chg="add mod">
          <ac:chgData name="Kokchun Giang" userId="67e2125d-ec8c-4323-9653-9824a2ad815f" providerId="ADAL" clId="{066B0731-8B54-CF43-9BDD-D2EEB9663FC5}" dt="2024-01-27T12:23:49.187" v="2731"/>
          <ac:inkMkLst>
            <pc:docMk/>
            <pc:sldMk cId="624838760" sldId="334"/>
            <ac:inkMk id="1885" creationId="{2F2C655D-46FC-06B5-2DCB-E936DD13A90B}"/>
          </ac:inkMkLst>
        </pc:inkChg>
        <pc:inkChg chg="add del mod">
          <ac:chgData name="Kokchun Giang" userId="67e2125d-ec8c-4323-9653-9824a2ad815f" providerId="ADAL" clId="{066B0731-8B54-CF43-9BDD-D2EEB9663FC5}" dt="2024-01-27T12:23:56.346" v="2749" actId="9405"/>
          <ac:inkMkLst>
            <pc:docMk/>
            <pc:sldMk cId="624838760" sldId="334"/>
            <ac:inkMk id="1889" creationId="{89EA02AA-0402-EF02-B57F-F984D6AF034C}"/>
          </ac:inkMkLst>
        </pc:inkChg>
        <pc:inkChg chg="add del mod">
          <ac:chgData name="Kokchun Giang" userId="67e2125d-ec8c-4323-9653-9824a2ad815f" providerId="ADAL" clId="{066B0731-8B54-CF43-9BDD-D2EEB9663FC5}" dt="2024-01-27T12:23:55.984" v="2748" actId="9405"/>
          <ac:inkMkLst>
            <pc:docMk/>
            <pc:sldMk cId="624838760" sldId="334"/>
            <ac:inkMk id="1890" creationId="{E991127A-9670-D0FF-942C-62E13B154E49}"/>
          </ac:inkMkLst>
        </pc:inkChg>
        <pc:inkChg chg="add del mod">
          <ac:chgData name="Kokchun Giang" userId="67e2125d-ec8c-4323-9653-9824a2ad815f" providerId="ADAL" clId="{066B0731-8B54-CF43-9BDD-D2EEB9663FC5}" dt="2024-01-27T12:23:55.780" v="2747" actId="9405"/>
          <ac:inkMkLst>
            <pc:docMk/>
            <pc:sldMk cId="624838760" sldId="334"/>
            <ac:inkMk id="1891" creationId="{5965F5D5-927A-7CE3-D6AB-B4E057940027}"/>
          </ac:inkMkLst>
        </pc:inkChg>
        <pc:inkChg chg="add del mod">
          <ac:chgData name="Kokchun Giang" userId="67e2125d-ec8c-4323-9653-9824a2ad815f" providerId="ADAL" clId="{066B0731-8B54-CF43-9BDD-D2EEB9663FC5}" dt="2024-01-27T12:23:55.578" v="2746" actId="9405"/>
          <ac:inkMkLst>
            <pc:docMk/>
            <pc:sldMk cId="624838760" sldId="334"/>
            <ac:inkMk id="1892" creationId="{5356B144-8FB9-2CCE-1B1A-FD72953B6806}"/>
          </ac:inkMkLst>
        </pc:inkChg>
        <pc:inkChg chg="add del mod">
          <ac:chgData name="Kokchun Giang" userId="67e2125d-ec8c-4323-9653-9824a2ad815f" providerId="ADAL" clId="{066B0731-8B54-CF43-9BDD-D2EEB9663FC5}" dt="2024-01-27T12:23:55.352" v="2745" actId="9405"/>
          <ac:inkMkLst>
            <pc:docMk/>
            <pc:sldMk cId="624838760" sldId="334"/>
            <ac:inkMk id="1893" creationId="{2A9D8DDC-459D-7FBA-0879-0F9C883459FC}"/>
          </ac:inkMkLst>
        </pc:inkChg>
        <pc:inkChg chg="add del mod">
          <ac:chgData name="Kokchun Giang" userId="67e2125d-ec8c-4323-9653-9824a2ad815f" providerId="ADAL" clId="{066B0731-8B54-CF43-9BDD-D2EEB9663FC5}" dt="2024-01-27T12:23:55.153" v="2744" actId="9405"/>
          <ac:inkMkLst>
            <pc:docMk/>
            <pc:sldMk cId="624838760" sldId="334"/>
            <ac:inkMk id="1894" creationId="{9ECB63B9-730A-E768-9B41-BBC0E1A8C475}"/>
          </ac:inkMkLst>
        </pc:inkChg>
        <pc:inkChg chg="add del mod">
          <ac:chgData name="Kokchun Giang" userId="67e2125d-ec8c-4323-9653-9824a2ad815f" providerId="ADAL" clId="{066B0731-8B54-CF43-9BDD-D2EEB9663FC5}" dt="2024-01-27T12:23:54.938" v="2743" actId="9405"/>
          <ac:inkMkLst>
            <pc:docMk/>
            <pc:sldMk cId="624838760" sldId="334"/>
            <ac:inkMk id="1895" creationId="{350EEA41-961B-2B7D-9123-D10DCDC2B881}"/>
          </ac:inkMkLst>
        </pc:inkChg>
        <pc:inkChg chg="add del mod">
          <ac:chgData name="Kokchun Giang" userId="67e2125d-ec8c-4323-9653-9824a2ad815f" providerId="ADAL" clId="{066B0731-8B54-CF43-9BDD-D2EEB9663FC5}" dt="2024-01-27T12:23:54.667" v="2742"/>
          <ac:inkMkLst>
            <pc:docMk/>
            <pc:sldMk cId="624838760" sldId="334"/>
            <ac:inkMk id="1896" creationId="{68D8883E-772A-8C2A-4044-415724675579}"/>
          </ac:inkMkLst>
        </pc:inkChg>
        <pc:inkChg chg="add mod">
          <ac:chgData name="Kokchun Giang" userId="67e2125d-ec8c-4323-9653-9824a2ad815f" providerId="ADAL" clId="{066B0731-8B54-CF43-9BDD-D2EEB9663FC5}" dt="2024-01-27T12:23:59.676" v="2755"/>
          <ac:inkMkLst>
            <pc:docMk/>
            <pc:sldMk cId="624838760" sldId="334"/>
            <ac:inkMk id="1898" creationId="{EA37D0F8-D51A-C8A6-E62E-933CE85F3C79}"/>
          </ac:inkMkLst>
        </pc:inkChg>
        <pc:inkChg chg="add mod">
          <ac:chgData name="Kokchun Giang" userId="67e2125d-ec8c-4323-9653-9824a2ad815f" providerId="ADAL" clId="{066B0731-8B54-CF43-9BDD-D2EEB9663FC5}" dt="2024-01-27T12:23:59.676" v="2755"/>
          <ac:inkMkLst>
            <pc:docMk/>
            <pc:sldMk cId="624838760" sldId="334"/>
            <ac:inkMk id="1899" creationId="{79973FDF-0057-204D-6253-5A24BD3DD8B3}"/>
          </ac:inkMkLst>
        </pc:inkChg>
        <pc:inkChg chg="add mod">
          <ac:chgData name="Kokchun Giang" userId="67e2125d-ec8c-4323-9653-9824a2ad815f" providerId="ADAL" clId="{066B0731-8B54-CF43-9BDD-D2EEB9663FC5}" dt="2024-01-27T12:23:59.676" v="2755"/>
          <ac:inkMkLst>
            <pc:docMk/>
            <pc:sldMk cId="624838760" sldId="334"/>
            <ac:inkMk id="1900" creationId="{A0C7E446-B8A4-1581-9F1B-AD3B7E78CC25}"/>
          </ac:inkMkLst>
        </pc:inkChg>
        <pc:inkChg chg="add mod">
          <ac:chgData name="Kokchun Giang" userId="67e2125d-ec8c-4323-9653-9824a2ad815f" providerId="ADAL" clId="{066B0731-8B54-CF43-9BDD-D2EEB9663FC5}" dt="2024-01-27T12:23:59.676" v="2755"/>
          <ac:inkMkLst>
            <pc:docMk/>
            <pc:sldMk cId="624838760" sldId="334"/>
            <ac:inkMk id="1901" creationId="{EF4FE291-0E44-FAA9-130B-1BB4D71B56D0}"/>
          </ac:inkMkLst>
        </pc:inkChg>
        <pc:inkChg chg="add mod">
          <ac:chgData name="Kokchun Giang" userId="67e2125d-ec8c-4323-9653-9824a2ad815f" providerId="ADAL" clId="{066B0731-8B54-CF43-9BDD-D2EEB9663FC5}" dt="2024-01-27T12:48:33.028" v="3090" actId="164"/>
          <ac:inkMkLst>
            <pc:docMk/>
            <pc:sldMk cId="624838760" sldId="334"/>
            <ac:inkMk id="1902" creationId="{11382451-7CB1-7C99-A0FE-12B05C9C5E5A}"/>
          </ac:inkMkLst>
        </pc:inkChg>
        <pc:inkChg chg="add mod">
          <ac:chgData name="Kokchun Giang" userId="67e2125d-ec8c-4323-9653-9824a2ad815f" providerId="ADAL" clId="{066B0731-8B54-CF43-9BDD-D2EEB9663FC5}" dt="2024-01-27T12:24:03.483" v="2764"/>
          <ac:inkMkLst>
            <pc:docMk/>
            <pc:sldMk cId="624838760" sldId="334"/>
            <ac:inkMk id="1904" creationId="{0AE6AC01-42ED-F5B0-8D29-7F7CD9601F2B}"/>
          </ac:inkMkLst>
        </pc:inkChg>
        <pc:inkChg chg="add mod">
          <ac:chgData name="Kokchun Giang" userId="67e2125d-ec8c-4323-9653-9824a2ad815f" providerId="ADAL" clId="{066B0731-8B54-CF43-9BDD-D2EEB9663FC5}" dt="2024-01-27T12:24:03.483" v="2764"/>
          <ac:inkMkLst>
            <pc:docMk/>
            <pc:sldMk cId="624838760" sldId="334"/>
            <ac:inkMk id="1905" creationId="{577B2F5D-94D0-0810-2C27-C4175EEE5CCA}"/>
          </ac:inkMkLst>
        </pc:inkChg>
        <pc:inkChg chg="add mod">
          <ac:chgData name="Kokchun Giang" userId="67e2125d-ec8c-4323-9653-9824a2ad815f" providerId="ADAL" clId="{066B0731-8B54-CF43-9BDD-D2EEB9663FC5}" dt="2024-01-27T12:24:03.483" v="2764"/>
          <ac:inkMkLst>
            <pc:docMk/>
            <pc:sldMk cId="624838760" sldId="334"/>
            <ac:inkMk id="1906" creationId="{5F547E46-AD7F-5C53-E10F-8572488CB8F7}"/>
          </ac:inkMkLst>
        </pc:inkChg>
        <pc:inkChg chg="add mod">
          <ac:chgData name="Kokchun Giang" userId="67e2125d-ec8c-4323-9653-9824a2ad815f" providerId="ADAL" clId="{066B0731-8B54-CF43-9BDD-D2EEB9663FC5}" dt="2024-01-27T12:24:03.483" v="2764"/>
          <ac:inkMkLst>
            <pc:docMk/>
            <pc:sldMk cId="624838760" sldId="334"/>
            <ac:inkMk id="1907" creationId="{1B8C147F-A655-B6F5-9646-E7757EF4F2C0}"/>
          </ac:inkMkLst>
        </pc:inkChg>
        <pc:inkChg chg="add mod">
          <ac:chgData name="Kokchun Giang" userId="67e2125d-ec8c-4323-9653-9824a2ad815f" providerId="ADAL" clId="{066B0731-8B54-CF43-9BDD-D2EEB9663FC5}" dt="2024-01-27T12:24:03.483" v="2764"/>
          <ac:inkMkLst>
            <pc:docMk/>
            <pc:sldMk cId="624838760" sldId="334"/>
            <ac:inkMk id="1908" creationId="{715D04C3-29A5-9B8E-6F33-C6609F961BA0}"/>
          </ac:inkMkLst>
        </pc:inkChg>
        <pc:inkChg chg="add mod">
          <ac:chgData name="Kokchun Giang" userId="67e2125d-ec8c-4323-9653-9824a2ad815f" providerId="ADAL" clId="{066B0731-8B54-CF43-9BDD-D2EEB9663FC5}" dt="2024-01-27T12:24:03.483" v="2764"/>
          <ac:inkMkLst>
            <pc:docMk/>
            <pc:sldMk cId="624838760" sldId="334"/>
            <ac:inkMk id="1909" creationId="{00E4D169-40EB-2304-917C-86F8461BD5CF}"/>
          </ac:inkMkLst>
        </pc:inkChg>
        <pc:inkChg chg="add mod">
          <ac:chgData name="Kokchun Giang" userId="67e2125d-ec8c-4323-9653-9824a2ad815f" providerId="ADAL" clId="{066B0731-8B54-CF43-9BDD-D2EEB9663FC5}" dt="2024-01-27T12:24:03.483" v="2764"/>
          <ac:inkMkLst>
            <pc:docMk/>
            <pc:sldMk cId="624838760" sldId="334"/>
            <ac:inkMk id="1910" creationId="{9A24AD03-3ECA-C814-B808-183CB0961A26}"/>
          </ac:inkMkLst>
        </pc:inkChg>
        <pc:inkChg chg="add mod">
          <ac:chgData name="Kokchun Giang" userId="67e2125d-ec8c-4323-9653-9824a2ad815f" providerId="ADAL" clId="{066B0731-8B54-CF43-9BDD-D2EEB9663FC5}" dt="2024-01-27T12:24:03.483" v="2764"/>
          <ac:inkMkLst>
            <pc:docMk/>
            <pc:sldMk cId="624838760" sldId="334"/>
            <ac:inkMk id="1911" creationId="{8EA5EB62-BB35-F649-A2B2-34A8CD14658B}"/>
          </ac:inkMkLst>
        </pc:inkChg>
        <pc:inkChg chg="add del mod">
          <ac:chgData name="Kokchun Giang" userId="67e2125d-ec8c-4323-9653-9824a2ad815f" providerId="ADAL" clId="{066B0731-8B54-CF43-9BDD-D2EEB9663FC5}" dt="2024-01-27T12:24:05.873" v="2772" actId="9405"/>
          <ac:inkMkLst>
            <pc:docMk/>
            <pc:sldMk cId="624838760" sldId="334"/>
            <ac:inkMk id="1913" creationId="{85242C09-AA52-F4EE-F253-5827FAEBD3D3}"/>
          </ac:inkMkLst>
        </pc:inkChg>
        <pc:inkChg chg="add del mod">
          <ac:chgData name="Kokchun Giang" userId="67e2125d-ec8c-4323-9653-9824a2ad815f" providerId="ADAL" clId="{066B0731-8B54-CF43-9BDD-D2EEB9663FC5}" dt="2024-01-27T12:24:05.489" v="2771"/>
          <ac:inkMkLst>
            <pc:docMk/>
            <pc:sldMk cId="624838760" sldId="334"/>
            <ac:inkMk id="1914" creationId="{AFA7B865-263A-4E34-7048-3F64A42EAE13}"/>
          </ac:inkMkLst>
        </pc:inkChg>
        <pc:inkChg chg="add del">
          <ac:chgData name="Kokchun Giang" userId="67e2125d-ec8c-4323-9653-9824a2ad815f" providerId="ADAL" clId="{066B0731-8B54-CF43-9BDD-D2EEB9663FC5}" dt="2024-01-27T12:24:05.243" v="2768" actId="9405"/>
          <ac:inkMkLst>
            <pc:docMk/>
            <pc:sldMk cId="624838760" sldId="334"/>
            <ac:inkMk id="1915" creationId="{CB7F97C6-1F7C-BFFE-C8CA-C7F1ED3E2A26}"/>
          </ac:inkMkLst>
        </pc:inkChg>
        <pc:inkChg chg="add mod">
          <ac:chgData name="Kokchun Giang" userId="67e2125d-ec8c-4323-9653-9824a2ad815f" providerId="ADAL" clId="{066B0731-8B54-CF43-9BDD-D2EEB9663FC5}" dt="2024-01-27T12:24:09.968" v="2779"/>
          <ac:inkMkLst>
            <pc:docMk/>
            <pc:sldMk cId="624838760" sldId="334"/>
            <ac:inkMk id="1917" creationId="{5E3E20F3-2745-7870-954F-9C153D20403B}"/>
          </ac:inkMkLst>
        </pc:inkChg>
        <pc:inkChg chg="add mod">
          <ac:chgData name="Kokchun Giang" userId="67e2125d-ec8c-4323-9653-9824a2ad815f" providerId="ADAL" clId="{066B0731-8B54-CF43-9BDD-D2EEB9663FC5}" dt="2024-01-27T12:24:09.968" v="2779"/>
          <ac:inkMkLst>
            <pc:docMk/>
            <pc:sldMk cId="624838760" sldId="334"/>
            <ac:inkMk id="1918" creationId="{0AF15B8B-E53E-AF6C-AED2-D18E804A0EC4}"/>
          </ac:inkMkLst>
        </pc:inkChg>
        <pc:inkChg chg="add mod">
          <ac:chgData name="Kokchun Giang" userId="67e2125d-ec8c-4323-9653-9824a2ad815f" providerId="ADAL" clId="{066B0731-8B54-CF43-9BDD-D2EEB9663FC5}" dt="2024-01-27T12:24:09.968" v="2779"/>
          <ac:inkMkLst>
            <pc:docMk/>
            <pc:sldMk cId="624838760" sldId="334"/>
            <ac:inkMk id="1919" creationId="{29A6D36F-18FE-6FB8-4B7C-9B9F50B60B62}"/>
          </ac:inkMkLst>
        </pc:inkChg>
        <pc:inkChg chg="add mod">
          <ac:chgData name="Kokchun Giang" userId="67e2125d-ec8c-4323-9653-9824a2ad815f" providerId="ADAL" clId="{066B0731-8B54-CF43-9BDD-D2EEB9663FC5}" dt="2024-01-27T12:24:09.968" v="2779"/>
          <ac:inkMkLst>
            <pc:docMk/>
            <pc:sldMk cId="624838760" sldId="334"/>
            <ac:inkMk id="1920" creationId="{282027C4-DCC5-F148-43F2-EDEB8444FB13}"/>
          </ac:inkMkLst>
        </pc:inkChg>
        <pc:inkChg chg="add mod">
          <ac:chgData name="Kokchun Giang" userId="67e2125d-ec8c-4323-9653-9824a2ad815f" providerId="ADAL" clId="{066B0731-8B54-CF43-9BDD-D2EEB9663FC5}" dt="2024-01-27T12:24:09.968" v="2779"/>
          <ac:inkMkLst>
            <pc:docMk/>
            <pc:sldMk cId="624838760" sldId="334"/>
            <ac:inkMk id="1921" creationId="{6F308D6B-7DAC-13AE-EDCE-1EDBECBA98B7}"/>
          </ac:inkMkLst>
        </pc:inkChg>
        <pc:inkChg chg="add mod">
          <ac:chgData name="Kokchun Giang" userId="67e2125d-ec8c-4323-9653-9824a2ad815f" providerId="ADAL" clId="{066B0731-8B54-CF43-9BDD-D2EEB9663FC5}" dt="2024-01-27T12:24:09.968" v="2779"/>
          <ac:inkMkLst>
            <pc:docMk/>
            <pc:sldMk cId="624838760" sldId="334"/>
            <ac:inkMk id="1922" creationId="{D766C855-7467-9411-D35F-464BA1F77582}"/>
          </ac:inkMkLst>
        </pc:inkChg>
        <pc:inkChg chg="add">
          <ac:chgData name="Kokchun Giang" userId="67e2125d-ec8c-4323-9653-9824a2ad815f" providerId="ADAL" clId="{066B0731-8B54-CF43-9BDD-D2EEB9663FC5}" dt="2024-01-27T12:25:54.840" v="2780" actId="9405"/>
          <ac:inkMkLst>
            <pc:docMk/>
            <pc:sldMk cId="624838760" sldId="334"/>
            <ac:inkMk id="1924" creationId="{05EF0E2A-9E8A-28E8-6059-279B2062ECE4}"/>
          </ac:inkMkLst>
        </pc:inkChg>
        <pc:inkChg chg="add mod">
          <ac:chgData name="Kokchun Giang" userId="67e2125d-ec8c-4323-9653-9824a2ad815f" providerId="ADAL" clId="{066B0731-8B54-CF43-9BDD-D2EEB9663FC5}" dt="2024-01-27T12:26:02.658" v="2796"/>
          <ac:inkMkLst>
            <pc:docMk/>
            <pc:sldMk cId="624838760" sldId="334"/>
            <ac:inkMk id="1925" creationId="{257D66F7-E98D-1B5C-1AD1-AAAB490BCB5D}"/>
          </ac:inkMkLst>
        </pc:inkChg>
        <pc:inkChg chg="add mod">
          <ac:chgData name="Kokchun Giang" userId="67e2125d-ec8c-4323-9653-9824a2ad815f" providerId="ADAL" clId="{066B0731-8B54-CF43-9BDD-D2EEB9663FC5}" dt="2024-01-27T12:26:02.658" v="2796"/>
          <ac:inkMkLst>
            <pc:docMk/>
            <pc:sldMk cId="624838760" sldId="334"/>
            <ac:inkMk id="1926" creationId="{6D05B30A-2E9F-68A5-DAB3-27144101FA66}"/>
          </ac:inkMkLst>
        </pc:inkChg>
        <pc:inkChg chg="add mod">
          <ac:chgData name="Kokchun Giang" userId="67e2125d-ec8c-4323-9653-9824a2ad815f" providerId="ADAL" clId="{066B0731-8B54-CF43-9BDD-D2EEB9663FC5}" dt="2024-01-27T12:26:02.658" v="2796"/>
          <ac:inkMkLst>
            <pc:docMk/>
            <pc:sldMk cId="624838760" sldId="334"/>
            <ac:inkMk id="1927" creationId="{FE0627AC-1DAF-751C-1803-72CD75280A34}"/>
          </ac:inkMkLst>
        </pc:inkChg>
        <pc:inkChg chg="add mod">
          <ac:chgData name="Kokchun Giang" userId="67e2125d-ec8c-4323-9653-9824a2ad815f" providerId="ADAL" clId="{066B0731-8B54-CF43-9BDD-D2EEB9663FC5}" dt="2024-01-27T12:26:02.658" v="2796"/>
          <ac:inkMkLst>
            <pc:docMk/>
            <pc:sldMk cId="624838760" sldId="334"/>
            <ac:inkMk id="1928" creationId="{B953F138-A8D8-4C17-4F22-18C6AB28D5AC}"/>
          </ac:inkMkLst>
        </pc:inkChg>
        <pc:inkChg chg="add mod">
          <ac:chgData name="Kokchun Giang" userId="67e2125d-ec8c-4323-9653-9824a2ad815f" providerId="ADAL" clId="{066B0731-8B54-CF43-9BDD-D2EEB9663FC5}" dt="2024-01-27T12:26:02.658" v="2796"/>
          <ac:inkMkLst>
            <pc:docMk/>
            <pc:sldMk cId="624838760" sldId="334"/>
            <ac:inkMk id="1929" creationId="{903BA1D4-3054-238B-38DA-C0525F209B79}"/>
          </ac:inkMkLst>
        </pc:inkChg>
        <pc:inkChg chg="add mod">
          <ac:chgData name="Kokchun Giang" userId="67e2125d-ec8c-4323-9653-9824a2ad815f" providerId="ADAL" clId="{066B0731-8B54-CF43-9BDD-D2EEB9663FC5}" dt="2024-01-27T12:26:02.658" v="2796"/>
          <ac:inkMkLst>
            <pc:docMk/>
            <pc:sldMk cId="624838760" sldId="334"/>
            <ac:inkMk id="1930" creationId="{790FBDFB-4DE0-E593-D4AB-1EB804C72650}"/>
          </ac:inkMkLst>
        </pc:inkChg>
        <pc:inkChg chg="add mod">
          <ac:chgData name="Kokchun Giang" userId="67e2125d-ec8c-4323-9653-9824a2ad815f" providerId="ADAL" clId="{066B0731-8B54-CF43-9BDD-D2EEB9663FC5}" dt="2024-01-27T12:26:02.658" v="2796"/>
          <ac:inkMkLst>
            <pc:docMk/>
            <pc:sldMk cId="624838760" sldId="334"/>
            <ac:inkMk id="1931" creationId="{D8EE318A-AE95-5E8D-E78A-73B16E13B49C}"/>
          </ac:inkMkLst>
        </pc:inkChg>
        <pc:inkChg chg="add mod">
          <ac:chgData name="Kokchun Giang" userId="67e2125d-ec8c-4323-9653-9824a2ad815f" providerId="ADAL" clId="{066B0731-8B54-CF43-9BDD-D2EEB9663FC5}" dt="2024-01-27T12:26:02.658" v="2796"/>
          <ac:inkMkLst>
            <pc:docMk/>
            <pc:sldMk cId="624838760" sldId="334"/>
            <ac:inkMk id="1932" creationId="{CF6BF231-33D0-EA9C-8355-894956739BEE}"/>
          </ac:inkMkLst>
        </pc:inkChg>
        <pc:inkChg chg="add mod">
          <ac:chgData name="Kokchun Giang" userId="67e2125d-ec8c-4323-9653-9824a2ad815f" providerId="ADAL" clId="{066B0731-8B54-CF43-9BDD-D2EEB9663FC5}" dt="2024-01-27T12:26:02.658" v="2796"/>
          <ac:inkMkLst>
            <pc:docMk/>
            <pc:sldMk cId="624838760" sldId="334"/>
            <ac:inkMk id="1933" creationId="{F0BA26EC-3D3C-48A6-AC23-A033ADF4F166}"/>
          </ac:inkMkLst>
        </pc:inkChg>
        <pc:inkChg chg="add mod">
          <ac:chgData name="Kokchun Giang" userId="67e2125d-ec8c-4323-9653-9824a2ad815f" providerId="ADAL" clId="{066B0731-8B54-CF43-9BDD-D2EEB9663FC5}" dt="2024-01-27T12:26:02.658" v="2796"/>
          <ac:inkMkLst>
            <pc:docMk/>
            <pc:sldMk cId="624838760" sldId="334"/>
            <ac:inkMk id="1934" creationId="{CF0DB26A-F4A0-80F4-65AA-A39D5159E27F}"/>
          </ac:inkMkLst>
        </pc:inkChg>
        <pc:inkChg chg="add mod">
          <ac:chgData name="Kokchun Giang" userId="67e2125d-ec8c-4323-9653-9824a2ad815f" providerId="ADAL" clId="{066B0731-8B54-CF43-9BDD-D2EEB9663FC5}" dt="2024-01-27T12:26:02.658" v="2796"/>
          <ac:inkMkLst>
            <pc:docMk/>
            <pc:sldMk cId="624838760" sldId="334"/>
            <ac:inkMk id="1935" creationId="{38DAC1BE-17FA-1DD0-87CC-E6C19A09402F}"/>
          </ac:inkMkLst>
        </pc:inkChg>
        <pc:inkChg chg="add mod">
          <ac:chgData name="Kokchun Giang" userId="67e2125d-ec8c-4323-9653-9824a2ad815f" providerId="ADAL" clId="{066B0731-8B54-CF43-9BDD-D2EEB9663FC5}" dt="2024-01-27T12:26:02.658" v="2796"/>
          <ac:inkMkLst>
            <pc:docMk/>
            <pc:sldMk cId="624838760" sldId="334"/>
            <ac:inkMk id="1936" creationId="{74ECE826-52C2-403D-4243-5F8EA86BA2B0}"/>
          </ac:inkMkLst>
        </pc:inkChg>
        <pc:inkChg chg="add mod">
          <ac:chgData name="Kokchun Giang" userId="67e2125d-ec8c-4323-9653-9824a2ad815f" providerId="ADAL" clId="{066B0731-8B54-CF43-9BDD-D2EEB9663FC5}" dt="2024-01-27T12:26:02.658" v="2796"/>
          <ac:inkMkLst>
            <pc:docMk/>
            <pc:sldMk cId="624838760" sldId="334"/>
            <ac:inkMk id="1937" creationId="{017C9506-AEFE-F32A-135F-4D2698163232}"/>
          </ac:inkMkLst>
        </pc:inkChg>
        <pc:inkChg chg="add mod">
          <ac:chgData name="Kokchun Giang" userId="67e2125d-ec8c-4323-9653-9824a2ad815f" providerId="ADAL" clId="{066B0731-8B54-CF43-9BDD-D2EEB9663FC5}" dt="2024-01-27T12:26:02.658" v="2796"/>
          <ac:inkMkLst>
            <pc:docMk/>
            <pc:sldMk cId="624838760" sldId="334"/>
            <ac:inkMk id="1938" creationId="{69D857E2-70C4-C1AB-306A-D80C8873B6A2}"/>
          </ac:inkMkLst>
        </pc:inkChg>
        <pc:inkChg chg="add mod">
          <ac:chgData name="Kokchun Giang" userId="67e2125d-ec8c-4323-9653-9824a2ad815f" providerId="ADAL" clId="{066B0731-8B54-CF43-9BDD-D2EEB9663FC5}" dt="2024-01-27T12:26:02.658" v="2796"/>
          <ac:inkMkLst>
            <pc:docMk/>
            <pc:sldMk cId="624838760" sldId="334"/>
            <ac:inkMk id="1939" creationId="{BC7397E8-A991-882E-6D8B-53D31DBC71DB}"/>
          </ac:inkMkLst>
        </pc:inkChg>
        <pc:inkChg chg="add mod">
          <ac:chgData name="Kokchun Giang" userId="67e2125d-ec8c-4323-9653-9824a2ad815f" providerId="ADAL" clId="{066B0731-8B54-CF43-9BDD-D2EEB9663FC5}" dt="2024-01-27T12:28:08.417" v="2930"/>
          <ac:inkMkLst>
            <pc:docMk/>
            <pc:sldMk cId="624838760" sldId="334"/>
            <ac:inkMk id="1943" creationId="{AD944624-5E72-2E7A-033B-CC82BC3A6F82}"/>
          </ac:inkMkLst>
        </pc:inkChg>
        <pc:inkChg chg="add mod">
          <ac:chgData name="Kokchun Giang" userId="67e2125d-ec8c-4323-9653-9824a2ad815f" providerId="ADAL" clId="{066B0731-8B54-CF43-9BDD-D2EEB9663FC5}" dt="2024-01-27T12:28:08.417" v="2930"/>
          <ac:inkMkLst>
            <pc:docMk/>
            <pc:sldMk cId="624838760" sldId="334"/>
            <ac:inkMk id="1944" creationId="{8EFED903-D8A5-D0C0-BBF3-885A0475BB97}"/>
          </ac:inkMkLst>
        </pc:inkChg>
        <pc:inkChg chg="add mod">
          <ac:chgData name="Kokchun Giang" userId="67e2125d-ec8c-4323-9653-9824a2ad815f" providerId="ADAL" clId="{066B0731-8B54-CF43-9BDD-D2EEB9663FC5}" dt="2024-01-27T12:28:08.417" v="2930"/>
          <ac:inkMkLst>
            <pc:docMk/>
            <pc:sldMk cId="624838760" sldId="334"/>
            <ac:inkMk id="1945" creationId="{82484E2C-976E-09D8-69EB-244E22A90CEA}"/>
          </ac:inkMkLst>
        </pc:inkChg>
        <pc:inkChg chg="add mod">
          <ac:chgData name="Kokchun Giang" userId="67e2125d-ec8c-4323-9653-9824a2ad815f" providerId="ADAL" clId="{066B0731-8B54-CF43-9BDD-D2EEB9663FC5}" dt="2024-01-27T12:28:08.417" v="2930"/>
          <ac:inkMkLst>
            <pc:docMk/>
            <pc:sldMk cId="624838760" sldId="334"/>
            <ac:inkMk id="1946" creationId="{A01C90EE-0EBB-CB43-16C4-5D88EC260881}"/>
          </ac:inkMkLst>
        </pc:inkChg>
        <pc:inkChg chg="add mod">
          <ac:chgData name="Kokchun Giang" userId="67e2125d-ec8c-4323-9653-9824a2ad815f" providerId="ADAL" clId="{066B0731-8B54-CF43-9BDD-D2EEB9663FC5}" dt="2024-01-27T12:28:08.417" v="2930"/>
          <ac:inkMkLst>
            <pc:docMk/>
            <pc:sldMk cId="624838760" sldId="334"/>
            <ac:inkMk id="1947" creationId="{B8034934-97DF-D057-0852-2D2B1EEF94CF}"/>
          </ac:inkMkLst>
        </pc:inkChg>
        <pc:inkChg chg="add mod">
          <ac:chgData name="Kokchun Giang" userId="67e2125d-ec8c-4323-9653-9824a2ad815f" providerId="ADAL" clId="{066B0731-8B54-CF43-9BDD-D2EEB9663FC5}" dt="2024-01-27T12:28:08.417" v="2930"/>
          <ac:inkMkLst>
            <pc:docMk/>
            <pc:sldMk cId="624838760" sldId="334"/>
            <ac:inkMk id="1948" creationId="{C1F4ED08-29AD-6AA5-1ACC-95D987BCD537}"/>
          </ac:inkMkLst>
        </pc:inkChg>
        <pc:inkChg chg="add del mod">
          <ac:chgData name="Kokchun Giang" userId="67e2125d-ec8c-4323-9653-9824a2ad815f" providerId="ADAL" clId="{066B0731-8B54-CF43-9BDD-D2EEB9663FC5}" dt="2024-01-27T12:26:44.343" v="2813"/>
          <ac:inkMkLst>
            <pc:docMk/>
            <pc:sldMk cId="624838760" sldId="334"/>
            <ac:inkMk id="1949" creationId="{D1FDA570-E7BA-0B10-2CCB-AA80D8074035}"/>
          </ac:inkMkLst>
        </pc:inkChg>
        <pc:inkChg chg="add del mod">
          <ac:chgData name="Kokchun Giang" userId="67e2125d-ec8c-4323-9653-9824a2ad815f" providerId="ADAL" clId="{066B0731-8B54-CF43-9BDD-D2EEB9663FC5}" dt="2024-01-27T12:26:44.344" v="2814"/>
          <ac:inkMkLst>
            <pc:docMk/>
            <pc:sldMk cId="624838760" sldId="334"/>
            <ac:inkMk id="1950" creationId="{684761F8-CA19-5F53-8A30-6C1C54121682}"/>
          </ac:inkMkLst>
        </pc:inkChg>
        <pc:inkChg chg="add del mod">
          <ac:chgData name="Kokchun Giang" userId="67e2125d-ec8c-4323-9653-9824a2ad815f" providerId="ADAL" clId="{066B0731-8B54-CF43-9BDD-D2EEB9663FC5}" dt="2024-01-27T12:26:44.342" v="2812"/>
          <ac:inkMkLst>
            <pc:docMk/>
            <pc:sldMk cId="624838760" sldId="334"/>
            <ac:inkMk id="1951" creationId="{F727328F-B967-EBEA-B48E-C047DFBD0F9A}"/>
          </ac:inkMkLst>
        </pc:inkChg>
        <pc:inkChg chg="add del mod">
          <ac:chgData name="Kokchun Giang" userId="67e2125d-ec8c-4323-9653-9824a2ad815f" providerId="ADAL" clId="{066B0731-8B54-CF43-9BDD-D2EEB9663FC5}" dt="2024-01-27T12:26:45.388" v="2817"/>
          <ac:inkMkLst>
            <pc:docMk/>
            <pc:sldMk cId="624838760" sldId="334"/>
            <ac:inkMk id="1956" creationId="{10E035F7-FE97-2E94-94B9-48C768145B63}"/>
          </ac:inkMkLst>
        </pc:inkChg>
        <pc:inkChg chg="add del mod">
          <ac:chgData name="Kokchun Giang" userId="67e2125d-ec8c-4323-9653-9824a2ad815f" providerId="ADAL" clId="{066B0731-8B54-CF43-9BDD-D2EEB9663FC5}" dt="2024-01-27T12:26:45.389" v="2818"/>
          <ac:inkMkLst>
            <pc:docMk/>
            <pc:sldMk cId="624838760" sldId="334"/>
            <ac:inkMk id="1957" creationId="{CD2DD3E8-8BE3-DC68-D43A-EA90F36E2B30}"/>
          </ac:inkMkLst>
        </pc:inkChg>
        <pc:inkChg chg="add del mod">
          <ac:chgData name="Kokchun Giang" userId="67e2125d-ec8c-4323-9653-9824a2ad815f" providerId="ADAL" clId="{066B0731-8B54-CF43-9BDD-D2EEB9663FC5}" dt="2024-01-27T12:26:45.387" v="2815"/>
          <ac:inkMkLst>
            <pc:docMk/>
            <pc:sldMk cId="624838760" sldId="334"/>
            <ac:inkMk id="1958" creationId="{F96D7CE5-81B7-3058-E12B-5E2938F93511}"/>
          </ac:inkMkLst>
        </pc:inkChg>
        <pc:inkChg chg="add del mod">
          <ac:chgData name="Kokchun Giang" userId="67e2125d-ec8c-4323-9653-9824a2ad815f" providerId="ADAL" clId="{066B0731-8B54-CF43-9BDD-D2EEB9663FC5}" dt="2024-01-27T12:26:45.388" v="2816"/>
          <ac:inkMkLst>
            <pc:docMk/>
            <pc:sldMk cId="624838760" sldId="334"/>
            <ac:inkMk id="1959" creationId="{3F45426C-2324-9A3D-3DA8-AED8ADFFAADE}"/>
          </ac:inkMkLst>
        </pc:inkChg>
        <pc:inkChg chg="add mod">
          <ac:chgData name="Kokchun Giang" userId="67e2125d-ec8c-4323-9653-9824a2ad815f" providerId="ADAL" clId="{066B0731-8B54-CF43-9BDD-D2EEB9663FC5}" dt="2024-01-27T12:28:08.417" v="2930"/>
          <ac:inkMkLst>
            <pc:docMk/>
            <pc:sldMk cId="624838760" sldId="334"/>
            <ac:inkMk id="1962" creationId="{25673B96-4DC0-24AC-9C1F-4DB2CC1E4A19}"/>
          </ac:inkMkLst>
        </pc:inkChg>
        <pc:inkChg chg="add mod">
          <ac:chgData name="Kokchun Giang" userId="67e2125d-ec8c-4323-9653-9824a2ad815f" providerId="ADAL" clId="{066B0731-8B54-CF43-9BDD-D2EEB9663FC5}" dt="2024-01-27T12:28:08.417" v="2930"/>
          <ac:inkMkLst>
            <pc:docMk/>
            <pc:sldMk cId="624838760" sldId="334"/>
            <ac:inkMk id="1963" creationId="{D55520B7-7C0E-0B39-47CD-C33A30A49609}"/>
          </ac:inkMkLst>
        </pc:inkChg>
        <pc:inkChg chg="add mod">
          <ac:chgData name="Kokchun Giang" userId="67e2125d-ec8c-4323-9653-9824a2ad815f" providerId="ADAL" clId="{066B0731-8B54-CF43-9BDD-D2EEB9663FC5}" dt="2024-01-27T12:28:08.417" v="2930"/>
          <ac:inkMkLst>
            <pc:docMk/>
            <pc:sldMk cId="624838760" sldId="334"/>
            <ac:inkMk id="1964" creationId="{2E4BE349-6F83-0C53-713E-67F364F209C6}"/>
          </ac:inkMkLst>
        </pc:inkChg>
        <pc:inkChg chg="add mod">
          <ac:chgData name="Kokchun Giang" userId="67e2125d-ec8c-4323-9653-9824a2ad815f" providerId="ADAL" clId="{066B0731-8B54-CF43-9BDD-D2EEB9663FC5}" dt="2024-01-27T12:28:08.417" v="2930"/>
          <ac:inkMkLst>
            <pc:docMk/>
            <pc:sldMk cId="624838760" sldId="334"/>
            <ac:inkMk id="1965" creationId="{F02F6840-068F-0CF5-551A-3422D35DCAC8}"/>
          </ac:inkMkLst>
        </pc:inkChg>
        <pc:inkChg chg="add mod">
          <ac:chgData name="Kokchun Giang" userId="67e2125d-ec8c-4323-9653-9824a2ad815f" providerId="ADAL" clId="{066B0731-8B54-CF43-9BDD-D2EEB9663FC5}" dt="2024-01-27T12:28:08.417" v="2930"/>
          <ac:inkMkLst>
            <pc:docMk/>
            <pc:sldMk cId="624838760" sldId="334"/>
            <ac:inkMk id="1966" creationId="{46D22C48-091C-F45E-A78B-EB53A045EF7F}"/>
          </ac:inkMkLst>
        </pc:inkChg>
        <pc:inkChg chg="add mod">
          <ac:chgData name="Kokchun Giang" userId="67e2125d-ec8c-4323-9653-9824a2ad815f" providerId="ADAL" clId="{066B0731-8B54-CF43-9BDD-D2EEB9663FC5}" dt="2024-01-27T12:28:08.417" v="2930"/>
          <ac:inkMkLst>
            <pc:docMk/>
            <pc:sldMk cId="624838760" sldId="334"/>
            <ac:inkMk id="1967" creationId="{BB57FCD1-A9AE-CB1A-2FE8-424D919143C2}"/>
          </ac:inkMkLst>
        </pc:inkChg>
        <pc:inkChg chg="add mod">
          <ac:chgData name="Kokchun Giang" userId="67e2125d-ec8c-4323-9653-9824a2ad815f" providerId="ADAL" clId="{066B0731-8B54-CF43-9BDD-D2EEB9663FC5}" dt="2024-01-27T12:28:08.417" v="2930"/>
          <ac:inkMkLst>
            <pc:docMk/>
            <pc:sldMk cId="624838760" sldId="334"/>
            <ac:inkMk id="1968" creationId="{0CC07EB4-A60E-2609-966E-62DD8E830291}"/>
          </ac:inkMkLst>
        </pc:inkChg>
        <pc:inkChg chg="add mod">
          <ac:chgData name="Kokchun Giang" userId="67e2125d-ec8c-4323-9653-9824a2ad815f" providerId="ADAL" clId="{066B0731-8B54-CF43-9BDD-D2EEB9663FC5}" dt="2024-01-27T12:28:08.417" v="2930"/>
          <ac:inkMkLst>
            <pc:docMk/>
            <pc:sldMk cId="624838760" sldId="334"/>
            <ac:inkMk id="1969" creationId="{EB7AEBD2-BFB8-A1C5-1954-E5732D558C67}"/>
          </ac:inkMkLst>
        </pc:inkChg>
        <pc:inkChg chg="add mod">
          <ac:chgData name="Kokchun Giang" userId="67e2125d-ec8c-4323-9653-9824a2ad815f" providerId="ADAL" clId="{066B0731-8B54-CF43-9BDD-D2EEB9663FC5}" dt="2024-01-27T12:28:08.417" v="2930"/>
          <ac:inkMkLst>
            <pc:docMk/>
            <pc:sldMk cId="624838760" sldId="334"/>
            <ac:inkMk id="1970" creationId="{D232E3CA-4DEC-C854-8A81-8515EE3D548A}"/>
          </ac:inkMkLst>
        </pc:inkChg>
        <pc:inkChg chg="add mod">
          <ac:chgData name="Kokchun Giang" userId="67e2125d-ec8c-4323-9653-9824a2ad815f" providerId="ADAL" clId="{066B0731-8B54-CF43-9BDD-D2EEB9663FC5}" dt="2024-01-27T12:28:08.417" v="2930"/>
          <ac:inkMkLst>
            <pc:docMk/>
            <pc:sldMk cId="624838760" sldId="334"/>
            <ac:inkMk id="1971" creationId="{3FF9D65F-F20C-ED1F-B5B4-6A4C9FD8F8D0}"/>
          </ac:inkMkLst>
        </pc:inkChg>
        <pc:inkChg chg="add mod">
          <ac:chgData name="Kokchun Giang" userId="67e2125d-ec8c-4323-9653-9824a2ad815f" providerId="ADAL" clId="{066B0731-8B54-CF43-9BDD-D2EEB9663FC5}" dt="2024-01-27T12:28:08.417" v="2930"/>
          <ac:inkMkLst>
            <pc:docMk/>
            <pc:sldMk cId="624838760" sldId="334"/>
            <ac:inkMk id="1972" creationId="{E951B136-D9C1-A3BB-A877-744A8FD03524}"/>
          </ac:inkMkLst>
        </pc:inkChg>
        <pc:inkChg chg="add mod">
          <ac:chgData name="Kokchun Giang" userId="67e2125d-ec8c-4323-9653-9824a2ad815f" providerId="ADAL" clId="{066B0731-8B54-CF43-9BDD-D2EEB9663FC5}" dt="2024-01-27T12:28:08.417" v="2930"/>
          <ac:inkMkLst>
            <pc:docMk/>
            <pc:sldMk cId="624838760" sldId="334"/>
            <ac:inkMk id="1973" creationId="{17F82568-09C6-5211-2E2E-3E5994A73E3A}"/>
          </ac:inkMkLst>
        </pc:inkChg>
        <pc:inkChg chg="add mod">
          <ac:chgData name="Kokchun Giang" userId="67e2125d-ec8c-4323-9653-9824a2ad815f" providerId="ADAL" clId="{066B0731-8B54-CF43-9BDD-D2EEB9663FC5}" dt="2024-01-27T12:28:08.417" v="2930"/>
          <ac:inkMkLst>
            <pc:docMk/>
            <pc:sldMk cId="624838760" sldId="334"/>
            <ac:inkMk id="1974" creationId="{259AC59B-D956-8DDE-5D88-002091DFEF60}"/>
          </ac:inkMkLst>
        </pc:inkChg>
        <pc:inkChg chg="add mod">
          <ac:chgData name="Kokchun Giang" userId="67e2125d-ec8c-4323-9653-9824a2ad815f" providerId="ADAL" clId="{066B0731-8B54-CF43-9BDD-D2EEB9663FC5}" dt="2024-01-27T12:28:08.417" v="2930"/>
          <ac:inkMkLst>
            <pc:docMk/>
            <pc:sldMk cId="624838760" sldId="334"/>
            <ac:inkMk id="1975" creationId="{AC811334-6108-12F8-5D68-DF98E1F2B872}"/>
          </ac:inkMkLst>
        </pc:inkChg>
        <pc:inkChg chg="add mod">
          <ac:chgData name="Kokchun Giang" userId="67e2125d-ec8c-4323-9653-9824a2ad815f" providerId="ADAL" clId="{066B0731-8B54-CF43-9BDD-D2EEB9663FC5}" dt="2024-01-27T12:28:08.417" v="2930"/>
          <ac:inkMkLst>
            <pc:docMk/>
            <pc:sldMk cId="624838760" sldId="334"/>
            <ac:inkMk id="1976" creationId="{D6BBFD33-64A9-0939-A3E5-B15644D5171A}"/>
          </ac:inkMkLst>
        </pc:inkChg>
        <pc:inkChg chg="add del mod">
          <ac:chgData name="Kokchun Giang" userId="67e2125d-ec8c-4323-9653-9824a2ad815f" providerId="ADAL" clId="{066B0731-8B54-CF43-9BDD-D2EEB9663FC5}" dt="2024-01-27T12:27:26.579" v="2862" actId="9405"/>
          <ac:inkMkLst>
            <pc:docMk/>
            <pc:sldMk cId="624838760" sldId="334"/>
            <ac:inkMk id="1981" creationId="{FAFA0B4C-B66A-0118-6B36-C18BD186C7E1}"/>
          </ac:inkMkLst>
        </pc:inkChg>
        <pc:inkChg chg="add del mod">
          <ac:chgData name="Kokchun Giang" userId="67e2125d-ec8c-4323-9653-9824a2ad815f" providerId="ADAL" clId="{066B0731-8B54-CF43-9BDD-D2EEB9663FC5}" dt="2024-01-27T12:27:26.212" v="2861" actId="9405"/>
          <ac:inkMkLst>
            <pc:docMk/>
            <pc:sldMk cId="624838760" sldId="334"/>
            <ac:inkMk id="1982" creationId="{B764916D-E044-7548-CA11-8389834C6184}"/>
          </ac:inkMkLst>
        </pc:inkChg>
        <pc:inkChg chg="add del mod">
          <ac:chgData name="Kokchun Giang" userId="67e2125d-ec8c-4323-9653-9824a2ad815f" providerId="ADAL" clId="{066B0731-8B54-CF43-9BDD-D2EEB9663FC5}" dt="2024-01-27T12:27:25.977" v="2860" actId="9405"/>
          <ac:inkMkLst>
            <pc:docMk/>
            <pc:sldMk cId="624838760" sldId="334"/>
            <ac:inkMk id="1983" creationId="{639FA623-5A7E-CB6D-25BE-125B67A602E6}"/>
          </ac:inkMkLst>
        </pc:inkChg>
        <pc:inkChg chg="add del mod">
          <ac:chgData name="Kokchun Giang" userId="67e2125d-ec8c-4323-9653-9824a2ad815f" providerId="ADAL" clId="{066B0731-8B54-CF43-9BDD-D2EEB9663FC5}" dt="2024-01-27T12:27:25.758" v="2859" actId="9405"/>
          <ac:inkMkLst>
            <pc:docMk/>
            <pc:sldMk cId="624838760" sldId="334"/>
            <ac:inkMk id="1984" creationId="{00C5878B-A64E-5A6B-E77C-64D69EE74541}"/>
          </ac:inkMkLst>
        </pc:inkChg>
        <pc:inkChg chg="add del mod">
          <ac:chgData name="Kokchun Giang" userId="67e2125d-ec8c-4323-9653-9824a2ad815f" providerId="ADAL" clId="{066B0731-8B54-CF43-9BDD-D2EEB9663FC5}" dt="2024-01-27T12:27:25.531" v="2858" actId="9405"/>
          <ac:inkMkLst>
            <pc:docMk/>
            <pc:sldMk cId="624838760" sldId="334"/>
            <ac:inkMk id="1985" creationId="{CD57653D-181F-A03D-8DAB-9DAB8C0B12A3}"/>
          </ac:inkMkLst>
        </pc:inkChg>
        <pc:inkChg chg="add del mod">
          <ac:chgData name="Kokchun Giang" userId="67e2125d-ec8c-4323-9653-9824a2ad815f" providerId="ADAL" clId="{066B0731-8B54-CF43-9BDD-D2EEB9663FC5}" dt="2024-01-27T12:27:25.239" v="2857"/>
          <ac:inkMkLst>
            <pc:docMk/>
            <pc:sldMk cId="624838760" sldId="334"/>
            <ac:inkMk id="1986" creationId="{80CF61D1-7AED-CF00-4DEE-1F1E1B71FD99}"/>
          </ac:inkMkLst>
        </pc:inkChg>
        <pc:inkChg chg="add del mod">
          <ac:chgData name="Kokchun Giang" userId="67e2125d-ec8c-4323-9653-9824a2ad815f" providerId="ADAL" clId="{066B0731-8B54-CF43-9BDD-D2EEB9663FC5}" dt="2024-01-27T12:27:24.882" v="2855" actId="9405"/>
          <ac:inkMkLst>
            <pc:docMk/>
            <pc:sldMk cId="624838760" sldId="334"/>
            <ac:inkMk id="1988" creationId="{A7F2A046-5E84-BB8B-BA54-B221FC738221}"/>
          </ac:inkMkLst>
        </pc:inkChg>
        <pc:inkChg chg="add del mod">
          <ac:chgData name="Kokchun Giang" userId="67e2125d-ec8c-4323-9653-9824a2ad815f" providerId="ADAL" clId="{066B0731-8B54-CF43-9BDD-D2EEB9663FC5}" dt="2024-01-27T12:27:24.677" v="2854" actId="9405"/>
          <ac:inkMkLst>
            <pc:docMk/>
            <pc:sldMk cId="624838760" sldId="334"/>
            <ac:inkMk id="1989" creationId="{D6DF39D1-B920-4DD9-3395-65777528A340}"/>
          </ac:inkMkLst>
        </pc:inkChg>
        <pc:inkChg chg="add del mod">
          <ac:chgData name="Kokchun Giang" userId="67e2125d-ec8c-4323-9653-9824a2ad815f" providerId="ADAL" clId="{066B0731-8B54-CF43-9BDD-D2EEB9663FC5}" dt="2024-01-27T12:27:24.492" v="2853" actId="9405"/>
          <ac:inkMkLst>
            <pc:docMk/>
            <pc:sldMk cId="624838760" sldId="334"/>
            <ac:inkMk id="1990" creationId="{E31E5730-1E08-B44E-1D8B-80E78B5EED9B}"/>
          </ac:inkMkLst>
        </pc:inkChg>
        <pc:inkChg chg="add del mod">
          <ac:chgData name="Kokchun Giang" userId="67e2125d-ec8c-4323-9653-9824a2ad815f" providerId="ADAL" clId="{066B0731-8B54-CF43-9BDD-D2EEB9663FC5}" dt="2024-01-27T12:27:24.243" v="2852" actId="9405"/>
          <ac:inkMkLst>
            <pc:docMk/>
            <pc:sldMk cId="624838760" sldId="334"/>
            <ac:inkMk id="1991" creationId="{6E8524D5-7F28-D650-EDBB-36B52D7D3EED}"/>
          </ac:inkMkLst>
        </pc:inkChg>
        <pc:inkChg chg="add del mod">
          <ac:chgData name="Kokchun Giang" userId="67e2125d-ec8c-4323-9653-9824a2ad815f" providerId="ADAL" clId="{066B0731-8B54-CF43-9BDD-D2EEB9663FC5}" dt="2024-01-27T12:27:24.056" v="2851" actId="9405"/>
          <ac:inkMkLst>
            <pc:docMk/>
            <pc:sldMk cId="624838760" sldId="334"/>
            <ac:inkMk id="1992" creationId="{7D2FBA04-AB3A-6351-5E24-3897A0B5D42F}"/>
          </ac:inkMkLst>
        </pc:inkChg>
        <pc:inkChg chg="add del mod">
          <ac:chgData name="Kokchun Giang" userId="67e2125d-ec8c-4323-9653-9824a2ad815f" providerId="ADAL" clId="{066B0731-8B54-CF43-9BDD-D2EEB9663FC5}" dt="2024-01-27T12:27:23.822" v="2850"/>
          <ac:inkMkLst>
            <pc:docMk/>
            <pc:sldMk cId="624838760" sldId="334"/>
            <ac:inkMk id="1993" creationId="{62D60344-C074-753F-8C78-AD1DBA37EE7F}"/>
          </ac:inkMkLst>
        </pc:inkChg>
        <pc:inkChg chg="add mod">
          <ac:chgData name="Kokchun Giang" userId="67e2125d-ec8c-4323-9653-9824a2ad815f" providerId="ADAL" clId="{066B0731-8B54-CF43-9BDD-D2EEB9663FC5}" dt="2024-01-27T12:28:08.417" v="2930"/>
          <ac:inkMkLst>
            <pc:docMk/>
            <pc:sldMk cId="624838760" sldId="334"/>
            <ac:inkMk id="1995" creationId="{A9E78DB6-C271-FCA1-F22F-A9541ADD3F02}"/>
          </ac:inkMkLst>
        </pc:inkChg>
        <pc:inkChg chg="add mod">
          <ac:chgData name="Kokchun Giang" userId="67e2125d-ec8c-4323-9653-9824a2ad815f" providerId="ADAL" clId="{066B0731-8B54-CF43-9BDD-D2EEB9663FC5}" dt="2024-01-27T12:28:08.417" v="2930"/>
          <ac:inkMkLst>
            <pc:docMk/>
            <pc:sldMk cId="624838760" sldId="334"/>
            <ac:inkMk id="1996" creationId="{EC1E0EE3-4ADD-EFAC-DA44-BE90BBD509C6}"/>
          </ac:inkMkLst>
        </pc:inkChg>
        <pc:inkChg chg="add mod">
          <ac:chgData name="Kokchun Giang" userId="67e2125d-ec8c-4323-9653-9824a2ad815f" providerId="ADAL" clId="{066B0731-8B54-CF43-9BDD-D2EEB9663FC5}" dt="2024-01-27T12:28:08.417" v="2930"/>
          <ac:inkMkLst>
            <pc:docMk/>
            <pc:sldMk cId="624838760" sldId="334"/>
            <ac:inkMk id="1997" creationId="{8E5FD23B-93A7-D5E9-41C1-A2170EC8FC9E}"/>
          </ac:inkMkLst>
        </pc:inkChg>
        <pc:inkChg chg="add mod">
          <ac:chgData name="Kokchun Giang" userId="67e2125d-ec8c-4323-9653-9824a2ad815f" providerId="ADAL" clId="{066B0731-8B54-CF43-9BDD-D2EEB9663FC5}" dt="2024-01-27T12:28:08.417" v="2930"/>
          <ac:inkMkLst>
            <pc:docMk/>
            <pc:sldMk cId="624838760" sldId="334"/>
            <ac:inkMk id="1998" creationId="{A5B18E27-CBC2-EDA0-5536-FB5DCD578A85}"/>
          </ac:inkMkLst>
        </pc:inkChg>
        <pc:inkChg chg="add mod">
          <ac:chgData name="Kokchun Giang" userId="67e2125d-ec8c-4323-9653-9824a2ad815f" providerId="ADAL" clId="{066B0731-8B54-CF43-9BDD-D2EEB9663FC5}" dt="2024-01-27T12:28:08.417" v="2930"/>
          <ac:inkMkLst>
            <pc:docMk/>
            <pc:sldMk cId="624838760" sldId="334"/>
            <ac:inkMk id="1999" creationId="{918BF4CA-B01C-6149-26A6-DD1C541BB0BF}"/>
          </ac:inkMkLst>
        </pc:inkChg>
        <pc:inkChg chg="add mod">
          <ac:chgData name="Kokchun Giang" userId="67e2125d-ec8c-4323-9653-9824a2ad815f" providerId="ADAL" clId="{066B0731-8B54-CF43-9BDD-D2EEB9663FC5}" dt="2024-01-27T12:28:08.417" v="2930"/>
          <ac:inkMkLst>
            <pc:docMk/>
            <pc:sldMk cId="624838760" sldId="334"/>
            <ac:inkMk id="2000" creationId="{A49C3307-0E49-81D9-2C71-F961CC517A83}"/>
          </ac:inkMkLst>
        </pc:inkChg>
        <pc:inkChg chg="add mod">
          <ac:chgData name="Kokchun Giang" userId="67e2125d-ec8c-4323-9653-9824a2ad815f" providerId="ADAL" clId="{066B0731-8B54-CF43-9BDD-D2EEB9663FC5}" dt="2024-01-27T12:28:08.417" v="2930"/>
          <ac:inkMkLst>
            <pc:docMk/>
            <pc:sldMk cId="624838760" sldId="334"/>
            <ac:inkMk id="2001" creationId="{58C5A71D-FB8E-A30A-E4EE-4CADCD9ABDBF}"/>
          </ac:inkMkLst>
        </pc:inkChg>
        <pc:inkChg chg="add mod">
          <ac:chgData name="Kokchun Giang" userId="67e2125d-ec8c-4323-9653-9824a2ad815f" providerId="ADAL" clId="{066B0731-8B54-CF43-9BDD-D2EEB9663FC5}" dt="2024-01-27T12:28:08.417" v="2930"/>
          <ac:inkMkLst>
            <pc:docMk/>
            <pc:sldMk cId="624838760" sldId="334"/>
            <ac:inkMk id="2002" creationId="{2BB5B122-66A8-C05B-C72D-76A50CDCF95F}"/>
          </ac:inkMkLst>
        </pc:inkChg>
        <pc:inkChg chg="add mod">
          <ac:chgData name="Kokchun Giang" userId="67e2125d-ec8c-4323-9653-9824a2ad815f" providerId="ADAL" clId="{066B0731-8B54-CF43-9BDD-D2EEB9663FC5}" dt="2024-01-27T12:28:08.417" v="2930"/>
          <ac:inkMkLst>
            <pc:docMk/>
            <pc:sldMk cId="624838760" sldId="334"/>
            <ac:inkMk id="2003" creationId="{89591979-D445-2313-17A1-9A1327431366}"/>
          </ac:inkMkLst>
        </pc:inkChg>
        <pc:inkChg chg="add mod">
          <ac:chgData name="Kokchun Giang" userId="67e2125d-ec8c-4323-9653-9824a2ad815f" providerId="ADAL" clId="{066B0731-8B54-CF43-9BDD-D2EEB9663FC5}" dt="2024-01-27T12:28:08.417" v="2930"/>
          <ac:inkMkLst>
            <pc:docMk/>
            <pc:sldMk cId="624838760" sldId="334"/>
            <ac:inkMk id="2004" creationId="{E5B6CC26-AD61-B3BF-A176-0C08545F8509}"/>
          </ac:inkMkLst>
        </pc:inkChg>
        <pc:inkChg chg="add mod">
          <ac:chgData name="Kokchun Giang" userId="67e2125d-ec8c-4323-9653-9824a2ad815f" providerId="ADAL" clId="{066B0731-8B54-CF43-9BDD-D2EEB9663FC5}" dt="2024-01-27T12:28:08.417" v="2930"/>
          <ac:inkMkLst>
            <pc:docMk/>
            <pc:sldMk cId="624838760" sldId="334"/>
            <ac:inkMk id="2006" creationId="{9FAFF19C-17DD-ACD5-F040-363DBDDA0EF1}"/>
          </ac:inkMkLst>
        </pc:inkChg>
        <pc:inkChg chg="add mod">
          <ac:chgData name="Kokchun Giang" userId="67e2125d-ec8c-4323-9653-9824a2ad815f" providerId="ADAL" clId="{066B0731-8B54-CF43-9BDD-D2EEB9663FC5}" dt="2024-01-27T12:28:08.417" v="2930"/>
          <ac:inkMkLst>
            <pc:docMk/>
            <pc:sldMk cId="624838760" sldId="334"/>
            <ac:inkMk id="2007" creationId="{365641F3-3B62-5A19-49CE-CF8E1A3FED3D}"/>
          </ac:inkMkLst>
        </pc:inkChg>
        <pc:inkChg chg="add mod">
          <ac:chgData name="Kokchun Giang" userId="67e2125d-ec8c-4323-9653-9824a2ad815f" providerId="ADAL" clId="{066B0731-8B54-CF43-9BDD-D2EEB9663FC5}" dt="2024-01-27T12:28:08.417" v="2930"/>
          <ac:inkMkLst>
            <pc:docMk/>
            <pc:sldMk cId="624838760" sldId="334"/>
            <ac:inkMk id="2008" creationId="{0E9C191F-08DB-4D60-793F-FDE41D810566}"/>
          </ac:inkMkLst>
        </pc:inkChg>
        <pc:inkChg chg="add mod">
          <ac:chgData name="Kokchun Giang" userId="67e2125d-ec8c-4323-9653-9824a2ad815f" providerId="ADAL" clId="{066B0731-8B54-CF43-9BDD-D2EEB9663FC5}" dt="2024-01-27T12:28:08.417" v="2930"/>
          <ac:inkMkLst>
            <pc:docMk/>
            <pc:sldMk cId="624838760" sldId="334"/>
            <ac:inkMk id="2009" creationId="{F1AF6F01-2716-1576-1AA5-7D7F820DAE5D}"/>
          </ac:inkMkLst>
        </pc:inkChg>
        <pc:inkChg chg="add mod">
          <ac:chgData name="Kokchun Giang" userId="67e2125d-ec8c-4323-9653-9824a2ad815f" providerId="ADAL" clId="{066B0731-8B54-CF43-9BDD-D2EEB9663FC5}" dt="2024-01-27T12:28:08.417" v="2930"/>
          <ac:inkMkLst>
            <pc:docMk/>
            <pc:sldMk cId="624838760" sldId="334"/>
            <ac:inkMk id="2010" creationId="{5F04EA82-D1D2-0912-E872-7EF0ABF1211A}"/>
          </ac:inkMkLst>
        </pc:inkChg>
        <pc:inkChg chg="add mod">
          <ac:chgData name="Kokchun Giang" userId="67e2125d-ec8c-4323-9653-9824a2ad815f" providerId="ADAL" clId="{066B0731-8B54-CF43-9BDD-D2EEB9663FC5}" dt="2024-01-27T12:28:08.417" v="2930"/>
          <ac:inkMkLst>
            <pc:docMk/>
            <pc:sldMk cId="624838760" sldId="334"/>
            <ac:inkMk id="2011" creationId="{E44FAD00-6E66-6A0C-F5E1-143AA8A3E28C}"/>
          </ac:inkMkLst>
        </pc:inkChg>
        <pc:inkChg chg="add del mod">
          <ac:chgData name="Kokchun Giang" userId="67e2125d-ec8c-4323-9653-9824a2ad815f" providerId="ADAL" clId="{066B0731-8B54-CF43-9BDD-D2EEB9663FC5}" dt="2024-01-27T12:27:37.036" v="2884"/>
          <ac:inkMkLst>
            <pc:docMk/>
            <pc:sldMk cId="624838760" sldId="334"/>
            <ac:inkMk id="2013" creationId="{3346834D-1240-8506-7852-33F109381447}"/>
          </ac:inkMkLst>
        </pc:inkChg>
        <pc:inkChg chg="add del mod">
          <ac:chgData name="Kokchun Giang" userId="67e2125d-ec8c-4323-9653-9824a2ad815f" providerId="ADAL" clId="{066B0731-8B54-CF43-9BDD-D2EEB9663FC5}" dt="2024-01-27T12:27:43.958" v="2900" actId="9405"/>
          <ac:inkMkLst>
            <pc:docMk/>
            <pc:sldMk cId="624838760" sldId="334"/>
            <ac:inkMk id="2015" creationId="{E4B53F87-E4AD-2C2E-9577-21EC32E8D8A9}"/>
          </ac:inkMkLst>
        </pc:inkChg>
        <pc:inkChg chg="add del mod">
          <ac:chgData name="Kokchun Giang" userId="67e2125d-ec8c-4323-9653-9824a2ad815f" providerId="ADAL" clId="{066B0731-8B54-CF43-9BDD-D2EEB9663FC5}" dt="2024-01-27T12:27:43.684" v="2899" actId="9405"/>
          <ac:inkMkLst>
            <pc:docMk/>
            <pc:sldMk cId="624838760" sldId="334"/>
            <ac:inkMk id="2016" creationId="{6714433C-5643-696A-439D-63241A5AA61C}"/>
          </ac:inkMkLst>
        </pc:inkChg>
        <pc:inkChg chg="add del mod">
          <ac:chgData name="Kokchun Giang" userId="67e2125d-ec8c-4323-9653-9824a2ad815f" providerId="ADAL" clId="{066B0731-8B54-CF43-9BDD-D2EEB9663FC5}" dt="2024-01-27T12:27:43.412" v="2898" actId="9405"/>
          <ac:inkMkLst>
            <pc:docMk/>
            <pc:sldMk cId="624838760" sldId="334"/>
            <ac:inkMk id="2017" creationId="{E20F65DD-9BFC-2E9F-99ED-AF6C74B21E7C}"/>
          </ac:inkMkLst>
        </pc:inkChg>
        <pc:inkChg chg="add del mod">
          <ac:chgData name="Kokchun Giang" userId="67e2125d-ec8c-4323-9653-9824a2ad815f" providerId="ADAL" clId="{066B0731-8B54-CF43-9BDD-D2EEB9663FC5}" dt="2024-01-27T12:27:43.149" v="2897" actId="9405"/>
          <ac:inkMkLst>
            <pc:docMk/>
            <pc:sldMk cId="624838760" sldId="334"/>
            <ac:inkMk id="2018" creationId="{55CAB1E1-0B90-9724-3E1E-64BDFFD77BC6}"/>
          </ac:inkMkLst>
        </pc:inkChg>
        <pc:inkChg chg="add del mod">
          <ac:chgData name="Kokchun Giang" userId="67e2125d-ec8c-4323-9653-9824a2ad815f" providerId="ADAL" clId="{066B0731-8B54-CF43-9BDD-D2EEB9663FC5}" dt="2024-01-27T12:27:42.885" v="2896" actId="9405"/>
          <ac:inkMkLst>
            <pc:docMk/>
            <pc:sldMk cId="624838760" sldId="334"/>
            <ac:inkMk id="2019" creationId="{71F64DBA-337D-3B01-88A1-65D0C2A0365C}"/>
          </ac:inkMkLst>
        </pc:inkChg>
        <pc:inkChg chg="add del mod">
          <ac:chgData name="Kokchun Giang" userId="67e2125d-ec8c-4323-9653-9824a2ad815f" providerId="ADAL" clId="{066B0731-8B54-CF43-9BDD-D2EEB9663FC5}" dt="2024-01-27T12:27:42.648" v="2895" actId="9405"/>
          <ac:inkMkLst>
            <pc:docMk/>
            <pc:sldMk cId="624838760" sldId="334"/>
            <ac:inkMk id="2020" creationId="{856655EE-27C0-2BBD-5C6E-5CC49E676EA8}"/>
          </ac:inkMkLst>
        </pc:inkChg>
        <pc:inkChg chg="add del mod">
          <ac:chgData name="Kokchun Giang" userId="67e2125d-ec8c-4323-9653-9824a2ad815f" providerId="ADAL" clId="{066B0731-8B54-CF43-9BDD-D2EEB9663FC5}" dt="2024-01-27T12:27:42.368" v="2894"/>
          <ac:inkMkLst>
            <pc:docMk/>
            <pc:sldMk cId="624838760" sldId="334"/>
            <ac:inkMk id="2021" creationId="{CE292DA2-085A-246E-DAA8-1D294BFA40BF}"/>
          </ac:inkMkLst>
        </pc:inkChg>
        <pc:inkChg chg="add mod">
          <ac:chgData name="Kokchun Giang" userId="67e2125d-ec8c-4323-9653-9824a2ad815f" providerId="ADAL" clId="{066B0731-8B54-CF43-9BDD-D2EEB9663FC5}" dt="2024-01-27T12:28:08.417" v="2930"/>
          <ac:inkMkLst>
            <pc:docMk/>
            <pc:sldMk cId="624838760" sldId="334"/>
            <ac:inkMk id="2023" creationId="{03FC91FA-5CA4-FDEE-CC95-55314FB8EA13}"/>
          </ac:inkMkLst>
        </pc:inkChg>
        <pc:inkChg chg="add mod">
          <ac:chgData name="Kokchun Giang" userId="67e2125d-ec8c-4323-9653-9824a2ad815f" providerId="ADAL" clId="{066B0731-8B54-CF43-9BDD-D2EEB9663FC5}" dt="2024-01-27T12:28:08.417" v="2930"/>
          <ac:inkMkLst>
            <pc:docMk/>
            <pc:sldMk cId="624838760" sldId="334"/>
            <ac:inkMk id="2024" creationId="{B18AFFF5-D68A-8BCD-55D7-AB3898614B3F}"/>
          </ac:inkMkLst>
        </pc:inkChg>
        <pc:inkChg chg="add mod">
          <ac:chgData name="Kokchun Giang" userId="67e2125d-ec8c-4323-9653-9824a2ad815f" providerId="ADAL" clId="{066B0731-8B54-CF43-9BDD-D2EEB9663FC5}" dt="2024-01-27T12:28:08.417" v="2930"/>
          <ac:inkMkLst>
            <pc:docMk/>
            <pc:sldMk cId="624838760" sldId="334"/>
            <ac:inkMk id="2025" creationId="{4EAF96DE-1CF2-11A6-5321-DF4FE4809047}"/>
          </ac:inkMkLst>
        </pc:inkChg>
        <pc:inkChg chg="add mod">
          <ac:chgData name="Kokchun Giang" userId="67e2125d-ec8c-4323-9653-9824a2ad815f" providerId="ADAL" clId="{066B0731-8B54-CF43-9BDD-D2EEB9663FC5}" dt="2024-01-27T12:28:08.417" v="2930"/>
          <ac:inkMkLst>
            <pc:docMk/>
            <pc:sldMk cId="624838760" sldId="334"/>
            <ac:inkMk id="2026" creationId="{FA66A63F-05D7-B402-92F2-822318285DF4}"/>
          </ac:inkMkLst>
        </pc:inkChg>
        <pc:inkChg chg="add mod">
          <ac:chgData name="Kokchun Giang" userId="67e2125d-ec8c-4323-9653-9824a2ad815f" providerId="ADAL" clId="{066B0731-8B54-CF43-9BDD-D2EEB9663FC5}" dt="2024-01-27T12:28:08.417" v="2930"/>
          <ac:inkMkLst>
            <pc:docMk/>
            <pc:sldMk cId="624838760" sldId="334"/>
            <ac:inkMk id="2027" creationId="{C9755692-7971-18EF-1C6D-ECA75A8DC95C}"/>
          </ac:inkMkLst>
        </pc:inkChg>
        <pc:inkChg chg="add mod">
          <ac:chgData name="Kokchun Giang" userId="67e2125d-ec8c-4323-9653-9824a2ad815f" providerId="ADAL" clId="{066B0731-8B54-CF43-9BDD-D2EEB9663FC5}" dt="2024-01-27T12:28:08.417" v="2930"/>
          <ac:inkMkLst>
            <pc:docMk/>
            <pc:sldMk cId="624838760" sldId="334"/>
            <ac:inkMk id="2028" creationId="{C0EEE24B-5C0B-3675-6247-F84293A3A755}"/>
          </ac:inkMkLst>
        </pc:inkChg>
        <pc:inkChg chg="add mod">
          <ac:chgData name="Kokchun Giang" userId="67e2125d-ec8c-4323-9653-9824a2ad815f" providerId="ADAL" clId="{066B0731-8B54-CF43-9BDD-D2EEB9663FC5}" dt="2024-01-27T12:28:08.417" v="2930"/>
          <ac:inkMkLst>
            <pc:docMk/>
            <pc:sldMk cId="624838760" sldId="334"/>
            <ac:inkMk id="2029" creationId="{14D94BC1-EFFF-D2F6-0575-6121683D1BE2}"/>
          </ac:inkMkLst>
        </pc:inkChg>
        <pc:inkChg chg="add mod">
          <ac:chgData name="Kokchun Giang" userId="67e2125d-ec8c-4323-9653-9824a2ad815f" providerId="ADAL" clId="{066B0731-8B54-CF43-9BDD-D2EEB9663FC5}" dt="2024-01-27T12:28:08.417" v="2930"/>
          <ac:inkMkLst>
            <pc:docMk/>
            <pc:sldMk cId="624838760" sldId="334"/>
            <ac:inkMk id="2032" creationId="{DC719AD2-7FF6-FAB9-6E80-1CCEBC7FADE3}"/>
          </ac:inkMkLst>
        </pc:inkChg>
        <pc:inkChg chg="add mod">
          <ac:chgData name="Kokchun Giang" userId="67e2125d-ec8c-4323-9653-9824a2ad815f" providerId="ADAL" clId="{066B0731-8B54-CF43-9BDD-D2EEB9663FC5}" dt="2024-01-27T12:28:08.417" v="2930"/>
          <ac:inkMkLst>
            <pc:docMk/>
            <pc:sldMk cId="624838760" sldId="334"/>
            <ac:inkMk id="2033" creationId="{F4FF5C8E-C166-B5E6-A5A9-E2BC8CED7124}"/>
          </ac:inkMkLst>
        </pc:inkChg>
        <pc:inkChg chg="add mod">
          <ac:chgData name="Kokchun Giang" userId="67e2125d-ec8c-4323-9653-9824a2ad815f" providerId="ADAL" clId="{066B0731-8B54-CF43-9BDD-D2EEB9663FC5}" dt="2024-01-27T12:28:08.417" v="2930"/>
          <ac:inkMkLst>
            <pc:docMk/>
            <pc:sldMk cId="624838760" sldId="334"/>
            <ac:inkMk id="2034" creationId="{6D146EF6-7B2A-C4CB-E999-F5FE8501C92E}"/>
          </ac:inkMkLst>
        </pc:inkChg>
        <pc:inkChg chg="add mod">
          <ac:chgData name="Kokchun Giang" userId="67e2125d-ec8c-4323-9653-9824a2ad815f" providerId="ADAL" clId="{066B0731-8B54-CF43-9BDD-D2EEB9663FC5}" dt="2024-01-27T12:28:08.417" v="2930"/>
          <ac:inkMkLst>
            <pc:docMk/>
            <pc:sldMk cId="624838760" sldId="334"/>
            <ac:inkMk id="2035" creationId="{53B1A1E8-3F4B-BCEB-A132-112AA6A90940}"/>
          </ac:inkMkLst>
        </pc:inkChg>
        <pc:inkChg chg="add mod">
          <ac:chgData name="Kokchun Giang" userId="67e2125d-ec8c-4323-9653-9824a2ad815f" providerId="ADAL" clId="{066B0731-8B54-CF43-9BDD-D2EEB9663FC5}" dt="2024-01-27T12:28:08.417" v="2930"/>
          <ac:inkMkLst>
            <pc:docMk/>
            <pc:sldMk cId="624838760" sldId="334"/>
            <ac:inkMk id="2036" creationId="{3317FA58-9FE2-6BA1-446F-DEDA81BB1C5A}"/>
          </ac:inkMkLst>
        </pc:inkChg>
        <pc:inkChg chg="add mod">
          <ac:chgData name="Kokchun Giang" userId="67e2125d-ec8c-4323-9653-9824a2ad815f" providerId="ADAL" clId="{066B0731-8B54-CF43-9BDD-D2EEB9663FC5}" dt="2024-01-27T12:28:08.417" v="2930"/>
          <ac:inkMkLst>
            <pc:docMk/>
            <pc:sldMk cId="624838760" sldId="334"/>
            <ac:inkMk id="2037" creationId="{72C621B5-9C18-519A-CA20-363401EC1DF7}"/>
          </ac:inkMkLst>
        </pc:inkChg>
        <pc:inkChg chg="add mod">
          <ac:chgData name="Kokchun Giang" userId="67e2125d-ec8c-4323-9653-9824a2ad815f" providerId="ADAL" clId="{066B0731-8B54-CF43-9BDD-D2EEB9663FC5}" dt="2024-01-27T12:28:08.417" v="2930"/>
          <ac:inkMkLst>
            <pc:docMk/>
            <pc:sldMk cId="624838760" sldId="334"/>
            <ac:inkMk id="2038" creationId="{E3E77C6D-C518-1576-BEF7-7B65EFD491A4}"/>
          </ac:inkMkLst>
        </pc:inkChg>
        <pc:inkChg chg="add mod">
          <ac:chgData name="Kokchun Giang" userId="67e2125d-ec8c-4323-9653-9824a2ad815f" providerId="ADAL" clId="{066B0731-8B54-CF43-9BDD-D2EEB9663FC5}" dt="2024-01-27T12:28:08.417" v="2930"/>
          <ac:inkMkLst>
            <pc:docMk/>
            <pc:sldMk cId="624838760" sldId="334"/>
            <ac:inkMk id="2040" creationId="{52ACB86E-B251-6A68-1AE4-6F6FA0551E26}"/>
          </ac:inkMkLst>
        </pc:inkChg>
        <pc:inkChg chg="add mod">
          <ac:chgData name="Kokchun Giang" userId="67e2125d-ec8c-4323-9653-9824a2ad815f" providerId="ADAL" clId="{066B0731-8B54-CF43-9BDD-D2EEB9663FC5}" dt="2024-01-27T12:28:08.417" v="2930"/>
          <ac:inkMkLst>
            <pc:docMk/>
            <pc:sldMk cId="624838760" sldId="334"/>
            <ac:inkMk id="2041" creationId="{3D8AFA96-977F-2002-202E-BBEF04B6FFA2}"/>
          </ac:inkMkLst>
        </pc:inkChg>
        <pc:inkChg chg="add mod">
          <ac:chgData name="Kokchun Giang" userId="67e2125d-ec8c-4323-9653-9824a2ad815f" providerId="ADAL" clId="{066B0731-8B54-CF43-9BDD-D2EEB9663FC5}" dt="2024-01-27T12:28:08.417" v="2930"/>
          <ac:inkMkLst>
            <pc:docMk/>
            <pc:sldMk cId="624838760" sldId="334"/>
            <ac:inkMk id="2042" creationId="{8A3C7561-3641-A003-05C4-0196A244C348}"/>
          </ac:inkMkLst>
        </pc:inkChg>
        <pc:inkChg chg="add mod">
          <ac:chgData name="Kokchun Giang" userId="67e2125d-ec8c-4323-9653-9824a2ad815f" providerId="ADAL" clId="{066B0731-8B54-CF43-9BDD-D2EEB9663FC5}" dt="2024-01-27T12:28:08.417" v="2930"/>
          <ac:inkMkLst>
            <pc:docMk/>
            <pc:sldMk cId="624838760" sldId="334"/>
            <ac:inkMk id="2043" creationId="{AF96F660-B3E7-FB50-E6B0-33776A2293EC}"/>
          </ac:inkMkLst>
        </pc:inkChg>
        <pc:inkChg chg="add mod">
          <ac:chgData name="Kokchun Giang" userId="67e2125d-ec8c-4323-9653-9824a2ad815f" providerId="ADAL" clId="{066B0731-8B54-CF43-9BDD-D2EEB9663FC5}" dt="2024-01-27T12:28:08.417" v="2930"/>
          <ac:inkMkLst>
            <pc:docMk/>
            <pc:sldMk cId="624838760" sldId="334"/>
            <ac:inkMk id="2045" creationId="{D06BB1DB-EDCE-B4D1-A116-522E7C45BC63}"/>
          </ac:inkMkLst>
        </pc:inkChg>
        <pc:inkChg chg="add mod">
          <ac:chgData name="Kokchun Giang" userId="67e2125d-ec8c-4323-9653-9824a2ad815f" providerId="ADAL" clId="{066B0731-8B54-CF43-9BDD-D2EEB9663FC5}" dt="2024-01-27T12:28:08.417" v="2930"/>
          <ac:inkMkLst>
            <pc:docMk/>
            <pc:sldMk cId="624838760" sldId="334"/>
            <ac:inkMk id="2046" creationId="{4E9DE1DE-7B84-54BD-D5A0-5D9FBC0E13C2}"/>
          </ac:inkMkLst>
        </pc:inkChg>
        <pc:inkChg chg="add mod">
          <ac:chgData name="Kokchun Giang" userId="67e2125d-ec8c-4323-9653-9824a2ad815f" providerId="ADAL" clId="{066B0731-8B54-CF43-9BDD-D2EEB9663FC5}" dt="2024-01-27T12:28:08.417" v="2930"/>
          <ac:inkMkLst>
            <pc:docMk/>
            <pc:sldMk cId="624838760" sldId="334"/>
            <ac:inkMk id="2047" creationId="{2F93E6FB-7A73-1C78-435B-D45A356FB198}"/>
          </ac:inkMkLst>
        </pc:inkChg>
        <pc:inkChg chg="add mod">
          <ac:chgData name="Kokchun Giang" userId="67e2125d-ec8c-4323-9653-9824a2ad815f" providerId="ADAL" clId="{066B0731-8B54-CF43-9BDD-D2EEB9663FC5}" dt="2024-01-27T12:28:08.417" v="2930"/>
          <ac:inkMkLst>
            <pc:docMk/>
            <pc:sldMk cId="624838760" sldId="334"/>
            <ac:inkMk id="2048" creationId="{F0F34201-4E13-7A5C-76F3-166259B0A442}"/>
          </ac:inkMkLst>
        </pc:inkChg>
        <pc:inkChg chg="add mod">
          <ac:chgData name="Kokchun Giang" userId="67e2125d-ec8c-4323-9653-9824a2ad815f" providerId="ADAL" clId="{066B0731-8B54-CF43-9BDD-D2EEB9663FC5}" dt="2024-01-27T12:28:08.417" v="2930"/>
          <ac:inkMkLst>
            <pc:docMk/>
            <pc:sldMk cId="624838760" sldId="334"/>
            <ac:inkMk id="2049" creationId="{FF214C17-06F6-8123-D05D-A4B6ED756C7D}"/>
          </ac:inkMkLst>
        </pc:inkChg>
        <pc:inkChg chg="add mod">
          <ac:chgData name="Kokchun Giang" userId="67e2125d-ec8c-4323-9653-9824a2ad815f" providerId="ADAL" clId="{066B0731-8B54-CF43-9BDD-D2EEB9663FC5}" dt="2024-01-27T12:28:08.417" v="2930"/>
          <ac:inkMkLst>
            <pc:docMk/>
            <pc:sldMk cId="624838760" sldId="334"/>
            <ac:inkMk id="2050" creationId="{6D422DA0-9A63-198F-9F03-AB36B562C179}"/>
          </ac:inkMkLst>
        </pc:inkChg>
        <pc:inkChg chg="add mod">
          <ac:chgData name="Kokchun Giang" userId="67e2125d-ec8c-4323-9653-9824a2ad815f" providerId="ADAL" clId="{066B0731-8B54-CF43-9BDD-D2EEB9663FC5}" dt="2024-01-27T12:28:08.417" v="2930"/>
          <ac:inkMkLst>
            <pc:docMk/>
            <pc:sldMk cId="624838760" sldId="334"/>
            <ac:inkMk id="2051" creationId="{5AEAB601-F195-2628-30C9-56D5D22E6DF9}"/>
          </ac:inkMkLst>
        </pc:inkChg>
        <pc:inkChg chg="add mod">
          <ac:chgData name="Kokchun Giang" userId="67e2125d-ec8c-4323-9653-9824a2ad815f" providerId="ADAL" clId="{066B0731-8B54-CF43-9BDD-D2EEB9663FC5}" dt="2024-01-27T12:28:08.417" v="2930"/>
          <ac:inkMkLst>
            <pc:docMk/>
            <pc:sldMk cId="624838760" sldId="334"/>
            <ac:inkMk id="2052" creationId="{6DC9BC6B-6855-883B-54CA-E822D860CA5E}"/>
          </ac:inkMkLst>
        </pc:inkChg>
        <pc:inkChg chg="add mod">
          <ac:chgData name="Kokchun Giang" userId="67e2125d-ec8c-4323-9653-9824a2ad815f" providerId="ADAL" clId="{066B0731-8B54-CF43-9BDD-D2EEB9663FC5}" dt="2024-01-27T12:28:15.145" v="2942"/>
          <ac:inkMkLst>
            <pc:docMk/>
            <pc:sldMk cId="624838760" sldId="334"/>
            <ac:inkMk id="2054" creationId="{44688625-A19C-9464-88C9-77C574FA69A3}"/>
          </ac:inkMkLst>
        </pc:inkChg>
        <pc:inkChg chg="add mod">
          <ac:chgData name="Kokchun Giang" userId="67e2125d-ec8c-4323-9653-9824a2ad815f" providerId="ADAL" clId="{066B0731-8B54-CF43-9BDD-D2EEB9663FC5}" dt="2024-01-27T12:28:15.145" v="2942"/>
          <ac:inkMkLst>
            <pc:docMk/>
            <pc:sldMk cId="624838760" sldId="334"/>
            <ac:inkMk id="2055" creationId="{CF8223C1-DB82-AB85-8453-13D1D45AB137}"/>
          </ac:inkMkLst>
        </pc:inkChg>
        <pc:inkChg chg="add mod">
          <ac:chgData name="Kokchun Giang" userId="67e2125d-ec8c-4323-9653-9824a2ad815f" providerId="ADAL" clId="{066B0731-8B54-CF43-9BDD-D2EEB9663FC5}" dt="2024-01-27T12:28:15.145" v="2942"/>
          <ac:inkMkLst>
            <pc:docMk/>
            <pc:sldMk cId="624838760" sldId="334"/>
            <ac:inkMk id="2056" creationId="{E1DDBC29-1E16-1A07-6AB6-B2014DE02200}"/>
          </ac:inkMkLst>
        </pc:inkChg>
        <pc:inkChg chg="add mod">
          <ac:chgData name="Kokchun Giang" userId="67e2125d-ec8c-4323-9653-9824a2ad815f" providerId="ADAL" clId="{066B0731-8B54-CF43-9BDD-D2EEB9663FC5}" dt="2024-01-27T12:28:15.145" v="2942"/>
          <ac:inkMkLst>
            <pc:docMk/>
            <pc:sldMk cId="624838760" sldId="334"/>
            <ac:inkMk id="2057" creationId="{98BF7908-3C77-6A03-A718-22BECB52B41F}"/>
          </ac:inkMkLst>
        </pc:inkChg>
        <pc:inkChg chg="add mod">
          <ac:chgData name="Kokchun Giang" userId="67e2125d-ec8c-4323-9653-9824a2ad815f" providerId="ADAL" clId="{066B0731-8B54-CF43-9BDD-D2EEB9663FC5}" dt="2024-01-27T12:28:15.145" v="2942"/>
          <ac:inkMkLst>
            <pc:docMk/>
            <pc:sldMk cId="624838760" sldId="334"/>
            <ac:inkMk id="2058" creationId="{66DF38EE-51CE-A33F-4D5A-E549AFF945C4}"/>
          </ac:inkMkLst>
        </pc:inkChg>
        <pc:inkChg chg="add mod">
          <ac:chgData name="Kokchun Giang" userId="67e2125d-ec8c-4323-9653-9824a2ad815f" providerId="ADAL" clId="{066B0731-8B54-CF43-9BDD-D2EEB9663FC5}" dt="2024-01-27T12:28:15.145" v="2942"/>
          <ac:inkMkLst>
            <pc:docMk/>
            <pc:sldMk cId="624838760" sldId="334"/>
            <ac:inkMk id="2059" creationId="{42A723E6-C1D2-4436-6F2A-9AFD8A5BCBFF}"/>
          </ac:inkMkLst>
        </pc:inkChg>
        <pc:inkChg chg="add mod">
          <ac:chgData name="Kokchun Giang" userId="67e2125d-ec8c-4323-9653-9824a2ad815f" providerId="ADAL" clId="{066B0731-8B54-CF43-9BDD-D2EEB9663FC5}" dt="2024-01-27T12:28:15.145" v="2942"/>
          <ac:inkMkLst>
            <pc:docMk/>
            <pc:sldMk cId="624838760" sldId="334"/>
            <ac:inkMk id="2060" creationId="{F6576FFE-FB33-D308-2A2E-0D859BDFDDA4}"/>
          </ac:inkMkLst>
        </pc:inkChg>
        <pc:inkChg chg="add mod">
          <ac:chgData name="Kokchun Giang" userId="67e2125d-ec8c-4323-9653-9824a2ad815f" providerId="ADAL" clId="{066B0731-8B54-CF43-9BDD-D2EEB9663FC5}" dt="2024-01-27T12:28:15.145" v="2942"/>
          <ac:inkMkLst>
            <pc:docMk/>
            <pc:sldMk cId="624838760" sldId="334"/>
            <ac:inkMk id="2061" creationId="{512CD117-013B-E5A3-5399-8A3B494E106F}"/>
          </ac:inkMkLst>
        </pc:inkChg>
        <pc:inkChg chg="add mod">
          <ac:chgData name="Kokchun Giang" userId="67e2125d-ec8c-4323-9653-9824a2ad815f" providerId="ADAL" clId="{066B0731-8B54-CF43-9BDD-D2EEB9663FC5}" dt="2024-01-27T12:28:15.145" v="2942"/>
          <ac:inkMkLst>
            <pc:docMk/>
            <pc:sldMk cId="624838760" sldId="334"/>
            <ac:inkMk id="2062" creationId="{8BFD6A39-3AC7-C87F-280D-BBD9EAB2E128}"/>
          </ac:inkMkLst>
        </pc:inkChg>
        <pc:inkChg chg="add mod">
          <ac:chgData name="Kokchun Giang" userId="67e2125d-ec8c-4323-9653-9824a2ad815f" providerId="ADAL" clId="{066B0731-8B54-CF43-9BDD-D2EEB9663FC5}" dt="2024-01-27T12:28:15.145" v="2942"/>
          <ac:inkMkLst>
            <pc:docMk/>
            <pc:sldMk cId="624838760" sldId="334"/>
            <ac:inkMk id="2063" creationId="{EBECA395-A849-E0BC-9755-E6D61F4D2DD7}"/>
          </ac:inkMkLst>
        </pc:inkChg>
        <pc:inkChg chg="add mod">
          <ac:chgData name="Kokchun Giang" userId="67e2125d-ec8c-4323-9653-9824a2ad815f" providerId="ADAL" clId="{066B0731-8B54-CF43-9BDD-D2EEB9663FC5}" dt="2024-01-27T12:28:15.145" v="2942"/>
          <ac:inkMkLst>
            <pc:docMk/>
            <pc:sldMk cId="624838760" sldId="334"/>
            <ac:inkMk id="2064" creationId="{2275BCC5-387B-0655-2DF5-AC8B6CFD75B7}"/>
          </ac:inkMkLst>
        </pc:inkChg>
        <pc:inkChg chg="add mod">
          <ac:chgData name="Kokchun Giang" userId="67e2125d-ec8c-4323-9653-9824a2ad815f" providerId="ADAL" clId="{066B0731-8B54-CF43-9BDD-D2EEB9663FC5}" dt="2024-01-27T12:28:23.874" v="2961"/>
          <ac:inkMkLst>
            <pc:docMk/>
            <pc:sldMk cId="624838760" sldId="334"/>
            <ac:inkMk id="2067" creationId="{30736331-D92A-2F23-5458-C6B56F210794}"/>
          </ac:inkMkLst>
        </pc:inkChg>
        <pc:inkChg chg="add mod">
          <ac:chgData name="Kokchun Giang" userId="67e2125d-ec8c-4323-9653-9824a2ad815f" providerId="ADAL" clId="{066B0731-8B54-CF43-9BDD-D2EEB9663FC5}" dt="2024-01-27T12:28:23.874" v="2961"/>
          <ac:inkMkLst>
            <pc:docMk/>
            <pc:sldMk cId="624838760" sldId="334"/>
            <ac:inkMk id="2068" creationId="{3435240C-6CF8-6F00-551C-C93E726A1B6D}"/>
          </ac:inkMkLst>
        </pc:inkChg>
        <pc:inkChg chg="add mod">
          <ac:chgData name="Kokchun Giang" userId="67e2125d-ec8c-4323-9653-9824a2ad815f" providerId="ADAL" clId="{066B0731-8B54-CF43-9BDD-D2EEB9663FC5}" dt="2024-01-27T12:28:23.874" v="2961"/>
          <ac:inkMkLst>
            <pc:docMk/>
            <pc:sldMk cId="624838760" sldId="334"/>
            <ac:inkMk id="2069" creationId="{6AC9EC3A-1694-1CDA-AB21-97A8FE1A6707}"/>
          </ac:inkMkLst>
        </pc:inkChg>
        <pc:inkChg chg="add mod">
          <ac:chgData name="Kokchun Giang" userId="67e2125d-ec8c-4323-9653-9824a2ad815f" providerId="ADAL" clId="{066B0731-8B54-CF43-9BDD-D2EEB9663FC5}" dt="2024-01-27T12:28:23.874" v="2961"/>
          <ac:inkMkLst>
            <pc:docMk/>
            <pc:sldMk cId="624838760" sldId="334"/>
            <ac:inkMk id="2070" creationId="{EDE9D00D-5DE1-2DF8-CCCF-EEBA1F1FD205}"/>
          </ac:inkMkLst>
        </pc:inkChg>
        <pc:inkChg chg="add mod">
          <ac:chgData name="Kokchun Giang" userId="67e2125d-ec8c-4323-9653-9824a2ad815f" providerId="ADAL" clId="{066B0731-8B54-CF43-9BDD-D2EEB9663FC5}" dt="2024-01-27T12:28:23.874" v="2961"/>
          <ac:inkMkLst>
            <pc:docMk/>
            <pc:sldMk cId="624838760" sldId="334"/>
            <ac:inkMk id="2071" creationId="{37F380E2-8414-724F-93CE-7E1EA8FD4039}"/>
          </ac:inkMkLst>
        </pc:inkChg>
        <pc:inkChg chg="add mod">
          <ac:chgData name="Kokchun Giang" userId="67e2125d-ec8c-4323-9653-9824a2ad815f" providerId="ADAL" clId="{066B0731-8B54-CF43-9BDD-D2EEB9663FC5}" dt="2024-01-27T12:28:23.874" v="2961"/>
          <ac:inkMkLst>
            <pc:docMk/>
            <pc:sldMk cId="624838760" sldId="334"/>
            <ac:inkMk id="2072" creationId="{3322F98E-C72D-93EA-9820-827A523E541B}"/>
          </ac:inkMkLst>
        </pc:inkChg>
        <pc:inkChg chg="add mod">
          <ac:chgData name="Kokchun Giang" userId="67e2125d-ec8c-4323-9653-9824a2ad815f" providerId="ADAL" clId="{066B0731-8B54-CF43-9BDD-D2EEB9663FC5}" dt="2024-01-27T12:28:23.874" v="2961"/>
          <ac:inkMkLst>
            <pc:docMk/>
            <pc:sldMk cId="624838760" sldId="334"/>
            <ac:inkMk id="2073" creationId="{6F9705A7-014F-76F5-A9AB-D001893A015A}"/>
          </ac:inkMkLst>
        </pc:inkChg>
        <pc:inkChg chg="add mod">
          <ac:chgData name="Kokchun Giang" userId="67e2125d-ec8c-4323-9653-9824a2ad815f" providerId="ADAL" clId="{066B0731-8B54-CF43-9BDD-D2EEB9663FC5}" dt="2024-01-27T12:28:23.874" v="2961"/>
          <ac:inkMkLst>
            <pc:docMk/>
            <pc:sldMk cId="624838760" sldId="334"/>
            <ac:inkMk id="2074" creationId="{F90BCE72-F1C1-1529-8290-2AF87E770BC5}"/>
          </ac:inkMkLst>
        </pc:inkChg>
        <pc:inkChg chg="add mod">
          <ac:chgData name="Kokchun Giang" userId="67e2125d-ec8c-4323-9653-9824a2ad815f" providerId="ADAL" clId="{066B0731-8B54-CF43-9BDD-D2EEB9663FC5}" dt="2024-01-27T12:28:23.874" v="2961"/>
          <ac:inkMkLst>
            <pc:docMk/>
            <pc:sldMk cId="624838760" sldId="334"/>
            <ac:inkMk id="2075" creationId="{BFEC8FCB-D5DA-4C10-F9B4-C12499219D6C}"/>
          </ac:inkMkLst>
        </pc:inkChg>
        <pc:inkChg chg="add mod">
          <ac:chgData name="Kokchun Giang" userId="67e2125d-ec8c-4323-9653-9824a2ad815f" providerId="ADAL" clId="{066B0731-8B54-CF43-9BDD-D2EEB9663FC5}" dt="2024-01-27T12:28:23.874" v="2961"/>
          <ac:inkMkLst>
            <pc:docMk/>
            <pc:sldMk cId="624838760" sldId="334"/>
            <ac:inkMk id="2076" creationId="{68FF2E75-914E-D283-3C7E-EE0BC978819F}"/>
          </ac:inkMkLst>
        </pc:inkChg>
        <pc:inkChg chg="add mod">
          <ac:chgData name="Kokchun Giang" userId="67e2125d-ec8c-4323-9653-9824a2ad815f" providerId="ADAL" clId="{066B0731-8B54-CF43-9BDD-D2EEB9663FC5}" dt="2024-01-27T12:28:23.874" v="2961"/>
          <ac:inkMkLst>
            <pc:docMk/>
            <pc:sldMk cId="624838760" sldId="334"/>
            <ac:inkMk id="2077" creationId="{97532C1C-EEDC-6A39-641A-50E5CBECE998}"/>
          </ac:inkMkLst>
        </pc:inkChg>
        <pc:inkChg chg="add mod">
          <ac:chgData name="Kokchun Giang" userId="67e2125d-ec8c-4323-9653-9824a2ad815f" providerId="ADAL" clId="{066B0731-8B54-CF43-9BDD-D2EEB9663FC5}" dt="2024-01-27T12:28:23.874" v="2961"/>
          <ac:inkMkLst>
            <pc:docMk/>
            <pc:sldMk cId="624838760" sldId="334"/>
            <ac:inkMk id="2078" creationId="{2F728373-0F6E-59BA-B90D-1F2AD84B53A1}"/>
          </ac:inkMkLst>
        </pc:inkChg>
        <pc:inkChg chg="add mod">
          <ac:chgData name="Kokchun Giang" userId="67e2125d-ec8c-4323-9653-9824a2ad815f" providerId="ADAL" clId="{066B0731-8B54-CF43-9BDD-D2EEB9663FC5}" dt="2024-01-27T12:28:23.874" v="2961"/>
          <ac:inkMkLst>
            <pc:docMk/>
            <pc:sldMk cId="624838760" sldId="334"/>
            <ac:inkMk id="2079" creationId="{474BF98D-1A57-F34D-2418-16C66525D5B0}"/>
          </ac:inkMkLst>
        </pc:inkChg>
        <pc:inkChg chg="add mod">
          <ac:chgData name="Kokchun Giang" userId="67e2125d-ec8c-4323-9653-9824a2ad815f" providerId="ADAL" clId="{066B0731-8B54-CF43-9BDD-D2EEB9663FC5}" dt="2024-01-27T12:28:23.874" v="2961"/>
          <ac:inkMkLst>
            <pc:docMk/>
            <pc:sldMk cId="624838760" sldId="334"/>
            <ac:inkMk id="2080" creationId="{A71FDA07-ECD7-EDA6-1316-60967023895E}"/>
          </ac:inkMkLst>
        </pc:inkChg>
        <pc:inkChg chg="add mod">
          <ac:chgData name="Kokchun Giang" userId="67e2125d-ec8c-4323-9653-9824a2ad815f" providerId="ADAL" clId="{066B0731-8B54-CF43-9BDD-D2EEB9663FC5}" dt="2024-01-27T12:28:23.874" v="2961"/>
          <ac:inkMkLst>
            <pc:docMk/>
            <pc:sldMk cId="624838760" sldId="334"/>
            <ac:inkMk id="2081" creationId="{46AA79B3-9099-9B21-D1B7-8B308B03EA8B}"/>
          </ac:inkMkLst>
        </pc:inkChg>
        <pc:inkChg chg="add mod">
          <ac:chgData name="Kokchun Giang" userId="67e2125d-ec8c-4323-9653-9824a2ad815f" providerId="ADAL" clId="{066B0731-8B54-CF43-9BDD-D2EEB9663FC5}" dt="2024-01-27T12:28:23.874" v="2961"/>
          <ac:inkMkLst>
            <pc:docMk/>
            <pc:sldMk cId="624838760" sldId="334"/>
            <ac:inkMk id="2082" creationId="{76BCD1E2-68BD-E40F-88F9-1C3EA3F114B9}"/>
          </ac:inkMkLst>
        </pc:inkChg>
        <pc:inkChg chg="add mod">
          <ac:chgData name="Kokchun Giang" userId="67e2125d-ec8c-4323-9653-9824a2ad815f" providerId="ADAL" clId="{066B0731-8B54-CF43-9BDD-D2EEB9663FC5}" dt="2024-01-27T12:28:23.874" v="2961"/>
          <ac:inkMkLst>
            <pc:docMk/>
            <pc:sldMk cId="624838760" sldId="334"/>
            <ac:inkMk id="2083" creationId="{DB137A3D-A140-0B55-CBB6-7FAD37892C6A}"/>
          </ac:inkMkLst>
        </pc:inkChg>
        <pc:inkChg chg="add mod">
          <ac:chgData name="Kokchun Giang" userId="67e2125d-ec8c-4323-9653-9824a2ad815f" providerId="ADAL" clId="{066B0731-8B54-CF43-9BDD-D2EEB9663FC5}" dt="2024-01-27T12:28:23.874" v="2961"/>
          <ac:inkMkLst>
            <pc:docMk/>
            <pc:sldMk cId="624838760" sldId="334"/>
            <ac:inkMk id="2084" creationId="{A84E993E-39F2-48D4-F2A1-A7CB250F2503}"/>
          </ac:inkMkLst>
        </pc:inkChg>
        <pc:inkChg chg="add mod">
          <ac:chgData name="Kokchun Giang" userId="67e2125d-ec8c-4323-9653-9824a2ad815f" providerId="ADAL" clId="{066B0731-8B54-CF43-9BDD-D2EEB9663FC5}" dt="2024-01-27T12:48:46.300" v="3092" actId="164"/>
          <ac:inkMkLst>
            <pc:docMk/>
            <pc:sldMk cId="624838760" sldId="334"/>
            <ac:inkMk id="2087" creationId="{B2972DE7-E9B4-33BA-DF49-B2282E2D7F5D}"/>
          </ac:inkMkLst>
        </pc:inkChg>
      </pc:sldChg>
    </pc:docChg>
  </pc:docChgLst>
  <pc:docChgLst>
    <pc:chgData name="Kokchun Giang" userId="67e2125d-ec8c-4323-9653-9824a2ad815f" providerId="ADAL" clId="{22F7C6F8-58BC-F142-947B-ED8464E1E6D6}"/>
    <pc:docChg chg="undo redo custSel delSld modSld">
      <pc:chgData name="Kokchun Giang" userId="67e2125d-ec8c-4323-9653-9824a2ad815f" providerId="ADAL" clId="{22F7C6F8-58BC-F142-947B-ED8464E1E6D6}" dt="2024-01-26T06:40:51.678" v="1163"/>
      <pc:docMkLst>
        <pc:docMk/>
      </pc:docMkLst>
      <pc:sldChg chg="addSp delSp modSp mod">
        <pc:chgData name="Kokchun Giang" userId="67e2125d-ec8c-4323-9653-9824a2ad815f" providerId="ADAL" clId="{22F7C6F8-58BC-F142-947B-ED8464E1E6D6}" dt="2024-01-25T20:27:17.621" v="236" actId="20577"/>
        <pc:sldMkLst>
          <pc:docMk/>
          <pc:sldMk cId="2807130090" sldId="256"/>
        </pc:sldMkLst>
        <pc:spChg chg="mod">
          <ac:chgData name="Kokchun Giang" userId="67e2125d-ec8c-4323-9653-9824a2ad815f" providerId="ADAL" clId="{22F7C6F8-58BC-F142-947B-ED8464E1E6D6}" dt="2024-01-25T20:27:17.621" v="236" actId="20577"/>
          <ac:spMkLst>
            <pc:docMk/>
            <pc:sldMk cId="2807130090" sldId="256"/>
            <ac:spMk id="4" creationId="{A491F632-0683-CE4A-A015-93F47CEEB6DE}"/>
          </ac:spMkLst>
        </pc:spChg>
        <pc:picChg chg="add mod">
          <ac:chgData name="Kokchun Giang" userId="67e2125d-ec8c-4323-9653-9824a2ad815f" providerId="ADAL" clId="{22F7C6F8-58BC-F142-947B-ED8464E1E6D6}" dt="2024-01-25T20:25:39.601" v="19" actId="1076"/>
          <ac:picMkLst>
            <pc:docMk/>
            <pc:sldMk cId="2807130090" sldId="256"/>
            <ac:picMk id="2" creationId="{3993C5AB-35A5-383A-B3A3-C9723AA93A99}"/>
          </ac:picMkLst>
        </pc:picChg>
        <pc:picChg chg="del">
          <ac:chgData name="Kokchun Giang" userId="67e2125d-ec8c-4323-9653-9824a2ad815f" providerId="ADAL" clId="{22F7C6F8-58BC-F142-947B-ED8464E1E6D6}" dt="2024-01-25T20:24:13.999" v="0" actId="478"/>
          <ac:picMkLst>
            <pc:docMk/>
            <pc:sldMk cId="2807130090" sldId="256"/>
            <ac:picMk id="1026" creationId="{643870C4-7F8D-2293-6E12-E4E618DF4CD6}"/>
          </ac:picMkLst>
        </pc:picChg>
      </pc:sldChg>
      <pc:sldChg chg="addSp delSp modSp mod delAnim modAnim">
        <pc:chgData name="Kokchun Giang" userId="67e2125d-ec8c-4323-9653-9824a2ad815f" providerId="ADAL" clId="{22F7C6F8-58BC-F142-947B-ED8464E1E6D6}" dt="2024-01-26T06:39:31.460" v="1155"/>
        <pc:sldMkLst>
          <pc:docMk/>
          <pc:sldMk cId="2303502608" sldId="331"/>
        </pc:sldMkLst>
        <pc:spChg chg="mod">
          <ac:chgData name="Kokchun Giang" userId="67e2125d-ec8c-4323-9653-9824a2ad815f" providerId="ADAL" clId="{22F7C6F8-58BC-F142-947B-ED8464E1E6D6}" dt="2024-01-25T20:28:24.924" v="307" actId="20577"/>
          <ac:spMkLst>
            <pc:docMk/>
            <pc:sldMk cId="2303502608" sldId="331"/>
            <ac:spMk id="28" creationId="{7E8C0D03-019A-279A-6AD5-A5E7BD2580DB}"/>
          </ac:spMkLst>
        </pc:spChg>
        <pc:grpChg chg="mod">
          <ac:chgData name="Kokchun Giang" userId="67e2125d-ec8c-4323-9653-9824a2ad815f" providerId="ADAL" clId="{22F7C6F8-58BC-F142-947B-ED8464E1E6D6}" dt="2024-01-26T06:34:26.100" v="1105" actId="164"/>
          <ac:grpSpMkLst>
            <pc:docMk/>
            <pc:sldMk cId="2303502608" sldId="331"/>
            <ac:grpSpMk id="10" creationId="{7071B9E1-D2E1-4CE1-CA19-55ECE9EBF2F5}"/>
          </ac:grpSpMkLst>
        </pc:grpChg>
        <pc:grpChg chg="mod">
          <ac:chgData name="Kokchun Giang" userId="67e2125d-ec8c-4323-9653-9824a2ad815f" providerId="ADAL" clId="{22F7C6F8-58BC-F142-947B-ED8464E1E6D6}" dt="2024-01-26T06:34:26.100" v="1105" actId="164"/>
          <ac:grpSpMkLst>
            <pc:docMk/>
            <pc:sldMk cId="2303502608" sldId="331"/>
            <ac:grpSpMk id="16" creationId="{18B9D26B-4102-263B-C54E-94884F19FDCE}"/>
          </ac:grpSpMkLst>
        </pc:grpChg>
        <pc:grpChg chg="mod">
          <ac:chgData name="Kokchun Giang" userId="67e2125d-ec8c-4323-9653-9824a2ad815f" providerId="ADAL" clId="{22F7C6F8-58BC-F142-947B-ED8464E1E6D6}" dt="2024-01-26T06:34:37.386" v="1106" actId="164"/>
          <ac:grpSpMkLst>
            <pc:docMk/>
            <pc:sldMk cId="2303502608" sldId="331"/>
            <ac:grpSpMk id="21" creationId="{4BE99133-501F-FBE5-30B0-C5865219D6FC}"/>
          </ac:grpSpMkLst>
        </pc:grpChg>
        <pc:grpChg chg="mod">
          <ac:chgData name="Kokchun Giang" userId="67e2125d-ec8c-4323-9653-9824a2ad815f" providerId="ADAL" clId="{22F7C6F8-58BC-F142-947B-ED8464E1E6D6}" dt="2024-01-26T06:34:37.386" v="1106" actId="164"/>
          <ac:grpSpMkLst>
            <pc:docMk/>
            <pc:sldMk cId="2303502608" sldId="331"/>
            <ac:grpSpMk id="25" creationId="{7C1C6C55-7E57-5E70-ADBC-C46C7CD48017}"/>
          </ac:grpSpMkLst>
        </pc:grpChg>
        <pc:grpChg chg="mod">
          <ac:chgData name="Kokchun Giang" userId="67e2125d-ec8c-4323-9653-9824a2ad815f" providerId="ADAL" clId="{22F7C6F8-58BC-F142-947B-ED8464E1E6D6}" dt="2024-01-26T06:34:37.386" v="1106" actId="164"/>
          <ac:grpSpMkLst>
            <pc:docMk/>
            <pc:sldMk cId="2303502608" sldId="331"/>
            <ac:grpSpMk id="33" creationId="{DFE1B08F-B9C9-021F-FF84-74B3FD13F3FC}"/>
          </ac:grpSpMkLst>
        </pc:grpChg>
        <pc:grpChg chg="add mod">
          <ac:chgData name="Kokchun Giang" userId="67e2125d-ec8c-4323-9653-9824a2ad815f" providerId="ADAL" clId="{22F7C6F8-58BC-F142-947B-ED8464E1E6D6}" dt="2024-01-26T06:34:26.100" v="1105" actId="164"/>
          <ac:grpSpMkLst>
            <pc:docMk/>
            <pc:sldMk cId="2303502608" sldId="331"/>
            <ac:grpSpMk id="45" creationId="{003A8373-EB33-2A1F-B6D6-00D565253596}"/>
          </ac:grpSpMkLst>
        </pc:grpChg>
        <pc:grpChg chg="add mod">
          <ac:chgData name="Kokchun Giang" userId="67e2125d-ec8c-4323-9653-9824a2ad815f" providerId="ADAL" clId="{22F7C6F8-58BC-F142-947B-ED8464E1E6D6}" dt="2024-01-26T06:34:37.386" v="1106" actId="164"/>
          <ac:grpSpMkLst>
            <pc:docMk/>
            <pc:sldMk cId="2303502608" sldId="331"/>
            <ac:grpSpMk id="46" creationId="{7239E9FD-3C69-ABB2-0332-25D9304015DA}"/>
          </ac:grpSpMkLst>
        </pc:grpChg>
        <pc:grpChg chg="mod">
          <ac:chgData name="Kokchun Giang" userId="67e2125d-ec8c-4323-9653-9824a2ad815f" providerId="ADAL" clId="{22F7C6F8-58BC-F142-947B-ED8464E1E6D6}" dt="2024-01-26T06:34:44.651" v="1107" actId="164"/>
          <ac:grpSpMkLst>
            <pc:docMk/>
            <pc:sldMk cId="2303502608" sldId="331"/>
            <ac:grpSpMk id="51" creationId="{764E4FF4-6C28-7A29-11C3-4DB0E60F718C}"/>
          </ac:grpSpMkLst>
        </pc:grpChg>
        <pc:grpChg chg="mod">
          <ac:chgData name="Kokchun Giang" userId="67e2125d-ec8c-4323-9653-9824a2ad815f" providerId="ADAL" clId="{22F7C6F8-58BC-F142-947B-ED8464E1E6D6}" dt="2024-01-26T06:34:44.651" v="1107" actId="164"/>
          <ac:grpSpMkLst>
            <pc:docMk/>
            <pc:sldMk cId="2303502608" sldId="331"/>
            <ac:grpSpMk id="52" creationId="{B21DDF87-1946-C946-7744-81CCE6694D5A}"/>
          </ac:grpSpMkLst>
        </pc:grpChg>
        <pc:grpChg chg="add mod">
          <ac:chgData name="Kokchun Giang" userId="67e2125d-ec8c-4323-9653-9824a2ad815f" providerId="ADAL" clId="{22F7C6F8-58BC-F142-947B-ED8464E1E6D6}" dt="2024-01-26T06:34:44.651" v="1107" actId="164"/>
          <ac:grpSpMkLst>
            <pc:docMk/>
            <pc:sldMk cId="2303502608" sldId="331"/>
            <ac:grpSpMk id="55" creationId="{43EDDEBB-2A43-D111-35A7-1D8D08B99BE1}"/>
          </ac:grpSpMkLst>
        </pc:grpChg>
        <pc:grpChg chg="del mod">
          <ac:chgData name="Kokchun Giang" userId="67e2125d-ec8c-4323-9653-9824a2ad815f" providerId="ADAL" clId="{22F7C6F8-58BC-F142-947B-ED8464E1E6D6}" dt="2024-01-25T20:29:27.909" v="366"/>
          <ac:grpSpMkLst>
            <pc:docMk/>
            <pc:sldMk cId="2303502608" sldId="331"/>
            <ac:grpSpMk id="56" creationId="{E81A97A8-3A5D-716F-4EF4-55594CDF24FD}"/>
          </ac:grpSpMkLst>
        </pc:grpChg>
        <pc:grpChg chg="add mod">
          <ac:chgData name="Kokchun Giang" userId="67e2125d-ec8c-4323-9653-9824a2ad815f" providerId="ADAL" clId="{22F7C6F8-58BC-F142-947B-ED8464E1E6D6}" dt="2024-01-26T06:34:52.056" v="1108" actId="164"/>
          <ac:grpSpMkLst>
            <pc:docMk/>
            <pc:sldMk cId="2303502608" sldId="331"/>
            <ac:grpSpMk id="56" creationId="{F2227722-79B9-5DF6-405A-42C7CA68099A}"/>
          </ac:grpSpMkLst>
        </pc:grpChg>
        <pc:grpChg chg="del mod">
          <ac:chgData name="Kokchun Giang" userId="67e2125d-ec8c-4323-9653-9824a2ad815f" providerId="ADAL" clId="{22F7C6F8-58BC-F142-947B-ED8464E1E6D6}" dt="2024-01-25T20:29:33.651" v="374"/>
          <ac:grpSpMkLst>
            <pc:docMk/>
            <pc:sldMk cId="2303502608" sldId="331"/>
            <ac:grpSpMk id="386" creationId="{E01CEF11-3BD4-E842-B8CB-5B7E8814640F}"/>
          </ac:grpSpMkLst>
        </pc:grpChg>
        <pc:grpChg chg="mod">
          <ac:chgData name="Kokchun Giang" userId="67e2125d-ec8c-4323-9653-9824a2ad815f" providerId="ADAL" clId="{22F7C6F8-58BC-F142-947B-ED8464E1E6D6}" dt="2024-01-25T20:29:33.651" v="374"/>
          <ac:grpSpMkLst>
            <pc:docMk/>
            <pc:sldMk cId="2303502608" sldId="331"/>
            <ac:grpSpMk id="395" creationId="{F3A2B56A-4C17-4801-22C2-8BF73A4A782E}"/>
          </ac:grpSpMkLst>
        </pc:grpChg>
        <pc:grpChg chg="del mod">
          <ac:chgData name="Kokchun Giang" userId="67e2125d-ec8c-4323-9653-9824a2ad815f" providerId="ADAL" clId="{22F7C6F8-58BC-F142-947B-ED8464E1E6D6}" dt="2024-01-25T20:29:45.745" v="382"/>
          <ac:grpSpMkLst>
            <pc:docMk/>
            <pc:sldMk cId="2303502608" sldId="331"/>
            <ac:grpSpMk id="401" creationId="{0C6B30B1-6A5F-AE89-4B92-32BFABE8F7A2}"/>
          </ac:grpSpMkLst>
        </pc:grpChg>
        <pc:grpChg chg="mod">
          <ac:chgData name="Kokchun Giang" userId="67e2125d-ec8c-4323-9653-9824a2ad815f" providerId="ADAL" clId="{22F7C6F8-58BC-F142-947B-ED8464E1E6D6}" dt="2024-01-26T06:34:52.056" v="1108" actId="164"/>
          <ac:grpSpMkLst>
            <pc:docMk/>
            <pc:sldMk cId="2303502608" sldId="331"/>
            <ac:grpSpMk id="403" creationId="{DE94E7F6-50E8-6DFF-36EB-3581BA296578}"/>
          </ac:grpSpMkLst>
        </pc:grpChg>
        <pc:grpChg chg="mod">
          <ac:chgData name="Kokchun Giang" userId="67e2125d-ec8c-4323-9653-9824a2ad815f" providerId="ADAL" clId="{22F7C6F8-58BC-F142-947B-ED8464E1E6D6}" dt="2024-01-25T20:30:23.894" v="398"/>
          <ac:grpSpMkLst>
            <pc:docMk/>
            <pc:sldMk cId="2303502608" sldId="331"/>
            <ac:grpSpMk id="409" creationId="{95CD07A7-DBB4-F236-3958-B4160B850BD7}"/>
          </ac:grpSpMkLst>
        </pc:grpChg>
        <pc:grpChg chg="mod">
          <ac:chgData name="Kokchun Giang" userId="67e2125d-ec8c-4323-9653-9824a2ad815f" providerId="ADAL" clId="{22F7C6F8-58BC-F142-947B-ED8464E1E6D6}" dt="2024-01-25T20:30:23.160" v="394"/>
          <ac:grpSpMkLst>
            <pc:docMk/>
            <pc:sldMk cId="2303502608" sldId="331"/>
            <ac:grpSpMk id="413" creationId="{6713DB84-6E46-9045-7C0B-D6F978932B7C}"/>
          </ac:grpSpMkLst>
        </pc:grpChg>
        <pc:grpChg chg="mod">
          <ac:chgData name="Kokchun Giang" userId="67e2125d-ec8c-4323-9653-9824a2ad815f" providerId="ADAL" clId="{22F7C6F8-58BC-F142-947B-ED8464E1E6D6}" dt="2024-01-25T20:30:36.299" v="411"/>
          <ac:grpSpMkLst>
            <pc:docMk/>
            <pc:sldMk cId="2303502608" sldId="331"/>
            <ac:grpSpMk id="423" creationId="{776B0079-E08B-1BE7-17BC-E6D2CF7F387F}"/>
          </ac:grpSpMkLst>
        </pc:grpChg>
        <pc:grpChg chg="del mod">
          <ac:chgData name="Kokchun Giang" userId="67e2125d-ec8c-4323-9653-9824a2ad815f" providerId="ADAL" clId="{22F7C6F8-58BC-F142-947B-ED8464E1E6D6}" dt="2024-01-25T20:30:45.442" v="421"/>
          <ac:grpSpMkLst>
            <pc:docMk/>
            <pc:sldMk cId="2303502608" sldId="331"/>
            <ac:grpSpMk id="426" creationId="{E7F7BA96-6963-8776-7070-60DE8535DF07}"/>
          </ac:grpSpMkLst>
        </pc:grpChg>
        <pc:grpChg chg="mod">
          <ac:chgData name="Kokchun Giang" userId="67e2125d-ec8c-4323-9653-9824a2ad815f" providerId="ADAL" clId="{22F7C6F8-58BC-F142-947B-ED8464E1E6D6}" dt="2024-01-25T20:30:45.442" v="421"/>
          <ac:grpSpMkLst>
            <pc:docMk/>
            <pc:sldMk cId="2303502608" sldId="331"/>
            <ac:grpSpMk id="433" creationId="{D8AF590D-A069-AD30-6E97-0FA0903A2414}"/>
          </ac:grpSpMkLst>
        </pc:grpChg>
        <pc:grpChg chg="mod">
          <ac:chgData name="Kokchun Giang" userId="67e2125d-ec8c-4323-9653-9824a2ad815f" providerId="ADAL" clId="{22F7C6F8-58BC-F142-947B-ED8464E1E6D6}" dt="2024-01-26T06:35:02.306" v="1109" actId="164"/>
          <ac:grpSpMkLst>
            <pc:docMk/>
            <pc:sldMk cId="2303502608" sldId="331"/>
            <ac:grpSpMk id="436" creationId="{08FD0F4C-E6B0-532C-4FB6-B5BDFE119121}"/>
          </ac:grpSpMkLst>
        </pc:grpChg>
        <pc:grpChg chg="mod">
          <ac:chgData name="Kokchun Giang" userId="67e2125d-ec8c-4323-9653-9824a2ad815f" providerId="ADAL" clId="{22F7C6F8-58BC-F142-947B-ED8464E1E6D6}" dt="2024-01-26T06:35:02.306" v="1109" actId="164"/>
          <ac:grpSpMkLst>
            <pc:docMk/>
            <pc:sldMk cId="2303502608" sldId="331"/>
            <ac:grpSpMk id="449" creationId="{64D7A923-5F5D-8D1F-D39A-FAF387960F54}"/>
          </ac:grpSpMkLst>
        </pc:grpChg>
        <pc:grpChg chg="del mod">
          <ac:chgData name="Kokchun Giang" userId="67e2125d-ec8c-4323-9653-9824a2ad815f" providerId="ADAL" clId="{22F7C6F8-58BC-F142-947B-ED8464E1E6D6}" dt="2024-01-25T20:31:14.067" v="449"/>
          <ac:grpSpMkLst>
            <pc:docMk/>
            <pc:sldMk cId="2303502608" sldId="331"/>
            <ac:grpSpMk id="452" creationId="{1E7657EE-79DE-5621-1CB3-5EC949671017}"/>
          </ac:grpSpMkLst>
        </pc:grpChg>
        <pc:grpChg chg="mod">
          <ac:chgData name="Kokchun Giang" userId="67e2125d-ec8c-4323-9653-9824a2ad815f" providerId="ADAL" clId="{22F7C6F8-58BC-F142-947B-ED8464E1E6D6}" dt="2024-01-26T06:35:02.306" v="1109" actId="164"/>
          <ac:grpSpMkLst>
            <pc:docMk/>
            <pc:sldMk cId="2303502608" sldId="331"/>
            <ac:grpSpMk id="472" creationId="{2B8F4395-B145-7B43-0EB2-DDE3FDC931B8}"/>
          </ac:grpSpMkLst>
        </pc:grpChg>
        <pc:grpChg chg="mod">
          <ac:chgData name="Kokchun Giang" userId="67e2125d-ec8c-4323-9653-9824a2ad815f" providerId="ADAL" clId="{22F7C6F8-58BC-F142-947B-ED8464E1E6D6}" dt="2024-01-26T06:35:12.794" v="1110" actId="164"/>
          <ac:grpSpMkLst>
            <pc:docMk/>
            <pc:sldMk cId="2303502608" sldId="331"/>
            <ac:grpSpMk id="475" creationId="{04544E40-CEB9-27A0-DF5C-4F1EFB5457B8}"/>
          </ac:grpSpMkLst>
        </pc:grpChg>
        <pc:grpChg chg="mod">
          <ac:chgData name="Kokchun Giang" userId="67e2125d-ec8c-4323-9653-9824a2ad815f" providerId="ADAL" clId="{22F7C6F8-58BC-F142-947B-ED8464E1E6D6}" dt="2024-01-26T06:35:12.794" v="1110" actId="164"/>
          <ac:grpSpMkLst>
            <pc:docMk/>
            <pc:sldMk cId="2303502608" sldId="331"/>
            <ac:grpSpMk id="482" creationId="{9545F1F3-66AB-6A71-6355-A1FC895349D4}"/>
          </ac:grpSpMkLst>
        </pc:grpChg>
        <pc:grpChg chg="mod">
          <ac:chgData name="Kokchun Giang" userId="67e2125d-ec8c-4323-9653-9824a2ad815f" providerId="ADAL" clId="{22F7C6F8-58BC-F142-947B-ED8464E1E6D6}" dt="2024-01-26T06:35:12.794" v="1110" actId="164"/>
          <ac:grpSpMkLst>
            <pc:docMk/>
            <pc:sldMk cId="2303502608" sldId="331"/>
            <ac:grpSpMk id="497" creationId="{A4F496CA-15F7-2873-4A94-57624EE73DF7}"/>
          </ac:grpSpMkLst>
        </pc:grpChg>
        <pc:grpChg chg="mod">
          <ac:chgData name="Kokchun Giang" userId="67e2125d-ec8c-4323-9653-9824a2ad815f" providerId="ADAL" clId="{22F7C6F8-58BC-F142-947B-ED8464E1E6D6}" dt="2024-01-26T06:35:12.794" v="1110" actId="164"/>
          <ac:grpSpMkLst>
            <pc:docMk/>
            <pc:sldMk cId="2303502608" sldId="331"/>
            <ac:grpSpMk id="498" creationId="{109A60DA-24F2-8BBE-D082-FC2A100209F6}"/>
          </ac:grpSpMkLst>
        </pc:grpChg>
        <pc:grpChg chg="mod">
          <ac:chgData name="Kokchun Giang" userId="67e2125d-ec8c-4323-9653-9824a2ad815f" providerId="ADAL" clId="{22F7C6F8-58BC-F142-947B-ED8464E1E6D6}" dt="2024-01-26T06:35:12.794" v="1110" actId="164"/>
          <ac:grpSpMkLst>
            <pc:docMk/>
            <pc:sldMk cId="2303502608" sldId="331"/>
            <ac:grpSpMk id="508" creationId="{D35EB2C7-C2D1-0D83-89F1-5DA1CA49DF64}"/>
          </ac:grpSpMkLst>
        </pc:grpChg>
        <pc:grpChg chg="mod">
          <ac:chgData name="Kokchun Giang" userId="67e2125d-ec8c-4323-9653-9824a2ad815f" providerId="ADAL" clId="{22F7C6F8-58BC-F142-947B-ED8464E1E6D6}" dt="2024-01-26T06:35:12.794" v="1110" actId="164"/>
          <ac:grpSpMkLst>
            <pc:docMk/>
            <pc:sldMk cId="2303502608" sldId="331"/>
            <ac:grpSpMk id="523" creationId="{B30D4F75-0EDA-0E45-AB09-2D57806717FF}"/>
          </ac:grpSpMkLst>
        </pc:grpChg>
        <pc:grpChg chg="mod">
          <ac:chgData name="Kokchun Giang" userId="67e2125d-ec8c-4323-9653-9824a2ad815f" providerId="ADAL" clId="{22F7C6F8-58BC-F142-947B-ED8464E1E6D6}" dt="2024-01-26T06:35:12.794" v="1110" actId="164"/>
          <ac:grpSpMkLst>
            <pc:docMk/>
            <pc:sldMk cId="2303502608" sldId="331"/>
            <ac:grpSpMk id="540" creationId="{AA4E07C7-38B7-4122-3029-D996EB8447DA}"/>
          </ac:grpSpMkLst>
        </pc:grpChg>
        <pc:grpChg chg="mod">
          <ac:chgData name="Kokchun Giang" userId="67e2125d-ec8c-4323-9653-9824a2ad815f" providerId="ADAL" clId="{22F7C6F8-58BC-F142-947B-ED8464E1E6D6}" dt="2024-01-26T06:35:24.026" v="1111" actId="164"/>
          <ac:grpSpMkLst>
            <pc:docMk/>
            <pc:sldMk cId="2303502608" sldId="331"/>
            <ac:grpSpMk id="554" creationId="{F3F29F8F-6EF2-0C56-3E07-4A24DC7D1B9C}"/>
          </ac:grpSpMkLst>
        </pc:grpChg>
        <pc:grpChg chg="del mod">
          <ac:chgData name="Kokchun Giang" userId="67e2125d-ec8c-4323-9653-9824a2ad815f" providerId="ADAL" clId="{22F7C6F8-58BC-F142-947B-ED8464E1E6D6}" dt="2024-01-25T20:32:23.668" v="521"/>
          <ac:grpSpMkLst>
            <pc:docMk/>
            <pc:sldMk cId="2303502608" sldId="331"/>
            <ac:grpSpMk id="555" creationId="{4AD558E3-14F3-DCF3-0DED-60D627CDA83F}"/>
          </ac:grpSpMkLst>
        </pc:grpChg>
        <pc:grpChg chg="mod">
          <ac:chgData name="Kokchun Giang" userId="67e2125d-ec8c-4323-9653-9824a2ad815f" providerId="ADAL" clId="{22F7C6F8-58BC-F142-947B-ED8464E1E6D6}" dt="2024-01-26T06:35:24.026" v="1111" actId="164"/>
          <ac:grpSpMkLst>
            <pc:docMk/>
            <pc:sldMk cId="2303502608" sldId="331"/>
            <ac:grpSpMk id="556" creationId="{CF5FADC5-01AD-898A-F70A-A595E4B251EE}"/>
          </ac:grpSpMkLst>
        </pc:grpChg>
        <pc:grpChg chg="mod">
          <ac:chgData name="Kokchun Giang" userId="67e2125d-ec8c-4323-9653-9824a2ad815f" providerId="ADAL" clId="{22F7C6F8-58BC-F142-947B-ED8464E1E6D6}" dt="2024-01-26T06:35:24.026" v="1111" actId="164"/>
          <ac:grpSpMkLst>
            <pc:docMk/>
            <pc:sldMk cId="2303502608" sldId="331"/>
            <ac:grpSpMk id="562" creationId="{142BE39F-8FD9-DBE2-0CFF-B8BAEB9D7C86}"/>
          </ac:grpSpMkLst>
        </pc:grpChg>
        <pc:grpChg chg="mod">
          <ac:chgData name="Kokchun Giang" userId="67e2125d-ec8c-4323-9653-9824a2ad815f" providerId="ADAL" clId="{22F7C6F8-58BC-F142-947B-ED8464E1E6D6}" dt="2024-01-26T06:35:24.026" v="1111" actId="164"/>
          <ac:grpSpMkLst>
            <pc:docMk/>
            <pc:sldMk cId="2303502608" sldId="331"/>
            <ac:grpSpMk id="563" creationId="{0948AAD8-DFE9-CF4D-DBEC-FC00849AA5A7}"/>
          </ac:grpSpMkLst>
        </pc:grpChg>
        <pc:grpChg chg="mod">
          <ac:chgData name="Kokchun Giang" userId="67e2125d-ec8c-4323-9653-9824a2ad815f" providerId="ADAL" clId="{22F7C6F8-58BC-F142-947B-ED8464E1E6D6}" dt="2024-01-26T06:35:37.132" v="1112" actId="164"/>
          <ac:grpSpMkLst>
            <pc:docMk/>
            <pc:sldMk cId="2303502608" sldId="331"/>
            <ac:grpSpMk id="567" creationId="{6771A1CE-9643-E030-E28F-C8F595D1D1D4}"/>
          </ac:grpSpMkLst>
        </pc:grpChg>
        <pc:grpChg chg="mod">
          <ac:chgData name="Kokchun Giang" userId="67e2125d-ec8c-4323-9653-9824a2ad815f" providerId="ADAL" clId="{22F7C6F8-58BC-F142-947B-ED8464E1E6D6}" dt="2024-01-26T06:35:37.132" v="1112" actId="164"/>
          <ac:grpSpMkLst>
            <pc:docMk/>
            <pc:sldMk cId="2303502608" sldId="331"/>
            <ac:grpSpMk id="575" creationId="{0CFDDB82-FFB5-1533-5BB5-B42EE4A52E08}"/>
          </ac:grpSpMkLst>
        </pc:grpChg>
        <pc:grpChg chg="mod">
          <ac:chgData name="Kokchun Giang" userId="67e2125d-ec8c-4323-9653-9824a2ad815f" providerId="ADAL" clId="{22F7C6F8-58BC-F142-947B-ED8464E1E6D6}" dt="2024-01-26T06:35:37.132" v="1112" actId="164"/>
          <ac:grpSpMkLst>
            <pc:docMk/>
            <pc:sldMk cId="2303502608" sldId="331"/>
            <ac:grpSpMk id="579" creationId="{B3CF5FFA-8C97-5F5E-A8DC-029681F08CC7}"/>
          </ac:grpSpMkLst>
        </pc:grpChg>
        <pc:grpChg chg="mod">
          <ac:chgData name="Kokchun Giang" userId="67e2125d-ec8c-4323-9653-9824a2ad815f" providerId="ADAL" clId="{22F7C6F8-58BC-F142-947B-ED8464E1E6D6}" dt="2024-01-26T06:35:37.132" v="1112" actId="164"/>
          <ac:grpSpMkLst>
            <pc:docMk/>
            <pc:sldMk cId="2303502608" sldId="331"/>
            <ac:grpSpMk id="604" creationId="{877E0995-0E09-0895-63EC-F23B6C5A7C57}"/>
          </ac:grpSpMkLst>
        </pc:grpChg>
        <pc:grpChg chg="mod">
          <ac:chgData name="Kokchun Giang" userId="67e2125d-ec8c-4323-9653-9824a2ad815f" providerId="ADAL" clId="{22F7C6F8-58BC-F142-947B-ED8464E1E6D6}" dt="2024-01-26T06:35:37.132" v="1112" actId="164"/>
          <ac:grpSpMkLst>
            <pc:docMk/>
            <pc:sldMk cId="2303502608" sldId="331"/>
            <ac:grpSpMk id="605" creationId="{036D4BCE-66D1-FACE-32CA-0E737C897AB4}"/>
          </ac:grpSpMkLst>
        </pc:grpChg>
        <pc:grpChg chg="mod">
          <ac:chgData name="Kokchun Giang" userId="67e2125d-ec8c-4323-9653-9824a2ad815f" providerId="ADAL" clId="{22F7C6F8-58BC-F142-947B-ED8464E1E6D6}" dt="2024-01-26T06:35:37.132" v="1112" actId="164"/>
          <ac:grpSpMkLst>
            <pc:docMk/>
            <pc:sldMk cId="2303502608" sldId="331"/>
            <ac:grpSpMk id="606" creationId="{401C42E2-CDEE-FEDF-96D0-A9B974DA9686}"/>
          </ac:grpSpMkLst>
        </pc:grpChg>
        <pc:grpChg chg="mod">
          <ac:chgData name="Kokchun Giang" userId="67e2125d-ec8c-4323-9653-9824a2ad815f" providerId="ADAL" clId="{22F7C6F8-58BC-F142-947B-ED8464E1E6D6}" dt="2024-01-26T06:35:37.132" v="1112" actId="164"/>
          <ac:grpSpMkLst>
            <pc:docMk/>
            <pc:sldMk cId="2303502608" sldId="331"/>
            <ac:grpSpMk id="612" creationId="{A180100B-8307-306A-67C3-71B3BA0DC404}"/>
          </ac:grpSpMkLst>
        </pc:grpChg>
        <pc:grpChg chg="mod">
          <ac:chgData name="Kokchun Giang" userId="67e2125d-ec8c-4323-9653-9824a2ad815f" providerId="ADAL" clId="{22F7C6F8-58BC-F142-947B-ED8464E1E6D6}" dt="2024-01-26T06:35:37.132" v="1112" actId="164"/>
          <ac:grpSpMkLst>
            <pc:docMk/>
            <pc:sldMk cId="2303502608" sldId="331"/>
            <ac:grpSpMk id="618" creationId="{F6BD4498-9179-3860-CD7D-6BFA0D72109E}"/>
          </ac:grpSpMkLst>
        </pc:grpChg>
        <pc:grpChg chg="mod">
          <ac:chgData name="Kokchun Giang" userId="67e2125d-ec8c-4323-9653-9824a2ad815f" providerId="ADAL" clId="{22F7C6F8-58BC-F142-947B-ED8464E1E6D6}" dt="2024-01-25T20:33:24.057" v="571"/>
          <ac:grpSpMkLst>
            <pc:docMk/>
            <pc:sldMk cId="2303502608" sldId="331"/>
            <ac:grpSpMk id="626" creationId="{89B6B99D-D0F2-252C-8BD4-DA832F3217A6}"/>
          </ac:grpSpMkLst>
        </pc:grpChg>
        <pc:grpChg chg="mod">
          <ac:chgData name="Kokchun Giang" userId="67e2125d-ec8c-4323-9653-9824a2ad815f" providerId="ADAL" clId="{22F7C6F8-58BC-F142-947B-ED8464E1E6D6}" dt="2024-01-25T20:35:11.705" v="625" actId="164"/>
          <ac:grpSpMkLst>
            <pc:docMk/>
            <pc:sldMk cId="2303502608" sldId="331"/>
            <ac:grpSpMk id="639" creationId="{085823A3-D644-76A7-44BF-D46582B4E313}"/>
          </ac:grpSpMkLst>
        </pc:grpChg>
        <pc:grpChg chg="mod">
          <ac:chgData name="Kokchun Giang" userId="67e2125d-ec8c-4323-9653-9824a2ad815f" providerId="ADAL" clId="{22F7C6F8-58BC-F142-947B-ED8464E1E6D6}" dt="2024-01-25T20:35:11.705" v="625" actId="164"/>
          <ac:grpSpMkLst>
            <pc:docMk/>
            <pc:sldMk cId="2303502608" sldId="331"/>
            <ac:grpSpMk id="643" creationId="{B52F0E3F-26DC-EA3C-F187-7589A10123D4}"/>
          </ac:grpSpMkLst>
        </pc:grpChg>
        <pc:grpChg chg="mod">
          <ac:chgData name="Kokchun Giang" userId="67e2125d-ec8c-4323-9653-9824a2ad815f" providerId="ADAL" clId="{22F7C6F8-58BC-F142-947B-ED8464E1E6D6}" dt="2024-01-25T20:35:11.705" v="625" actId="164"/>
          <ac:grpSpMkLst>
            <pc:docMk/>
            <pc:sldMk cId="2303502608" sldId="331"/>
            <ac:grpSpMk id="646" creationId="{ECB6F128-9ECE-431E-4F12-31B6F8C91707}"/>
          </ac:grpSpMkLst>
        </pc:grpChg>
        <pc:grpChg chg="mod">
          <ac:chgData name="Kokchun Giang" userId="67e2125d-ec8c-4323-9653-9824a2ad815f" providerId="ADAL" clId="{22F7C6F8-58BC-F142-947B-ED8464E1E6D6}" dt="2024-01-25T20:35:11.705" v="625" actId="164"/>
          <ac:grpSpMkLst>
            <pc:docMk/>
            <pc:sldMk cId="2303502608" sldId="331"/>
            <ac:grpSpMk id="650" creationId="{BAD0CC76-7646-D1B0-41D7-513F0F6AE948}"/>
          </ac:grpSpMkLst>
        </pc:grpChg>
        <pc:grpChg chg="add del mod">
          <ac:chgData name="Kokchun Giang" userId="67e2125d-ec8c-4323-9653-9824a2ad815f" providerId="ADAL" clId="{22F7C6F8-58BC-F142-947B-ED8464E1E6D6}" dt="2024-01-25T20:35:03.785" v="622"/>
          <ac:grpSpMkLst>
            <pc:docMk/>
            <pc:sldMk cId="2303502608" sldId="331"/>
            <ac:grpSpMk id="657" creationId="{FC746CC1-02AE-6FAA-E104-7D9E57D1AA86}"/>
          </ac:grpSpMkLst>
        </pc:grpChg>
        <pc:grpChg chg="mod">
          <ac:chgData name="Kokchun Giang" userId="67e2125d-ec8c-4323-9653-9824a2ad815f" providerId="ADAL" clId="{22F7C6F8-58BC-F142-947B-ED8464E1E6D6}" dt="2024-01-25T20:35:03.503" v="620"/>
          <ac:grpSpMkLst>
            <pc:docMk/>
            <pc:sldMk cId="2303502608" sldId="331"/>
            <ac:grpSpMk id="659" creationId="{CB47C99F-BCF7-E73C-61C1-5189C20B2BDA}"/>
          </ac:grpSpMkLst>
        </pc:grpChg>
        <pc:grpChg chg="mod">
          <ac:chgData name="Kokchun Giang" userId="67e2125d-ec8c-4323-9653-9824a2ad815f" providerId="ADAL" clId="{22F7C6F8-58BC-F142-947B-ED8464E1E6D6}" dt="2024-01-25T20:35:02.645" v="616"/>
          <ac:grpSpMkLst>
            <pc:docMk/>
            <pc:sldMk cId="2303502608" sldId="331"/>
            <ac:grpSpMk id="663" creationId="{B1D4F581-B974-B37F-029D-FB21E56B7B53}"/>
          </ac:grpSpMkLst>
        </pc:grpChg>
        <pc:grpChg chg="mod">
          <ac:chgData name="Kokchun Giang" userId="67e2125d-ec8c-4323-9653-9824a2ad815f" providerId="ADAL" clId="{22F7C6F8-58BC-F142-947B-ED8464E1E6D6}" dt="2024-01-25T20:35:02.134" v="613"/>
          <ac:grpSpMkLst>
            <pc:docMk/>
            <pc:sldMk cId="2303502608" sldId="331"/>
            <ac:grpSpMk id="666" creationId="{73349592-3592-A738-5153-1DB89C690FAF}"/>
          </ac:grpSpMkLst>
        </pc:grpChg>
        <pc:grpChg chg="add mod">
          <ac:chgData name="Kokchun Giang" userId="67e2125d-ec8c-4323-9653-9824a2ad815f" providerId="ADAL" clId="{22F7C6F8-58BC-F142-947B-ED8464E1E6D6}" dt="2024-01-25T20:35:18.505" v="628" actId="1076"/>
          <ac:grpSpMkLst>
            <pc:docMk/>
            <pc:sldMk cId="2303502608" sldId="331"/>
            <ac:grpSpMk id="667" creationId="{CE4637EF-964C-FD28-F13C-A3149567670B}"/>
          </ac:grpSpMkLst>
        </pc:grpChg>
        <pc:grpChg chg="add mod">
          <ac:chgData name="Kokchun Giang" userId="67e2125d-ec8c-4323-9653-9824a2ad815f" providerId="ADAL" clId="{22F7C6F8-58BC-F142-947B-ED8464E1E6D6}" dt="2024-01-25T20:35:13.006" v="626"/>
          <ac:grpSpMkLst>
            <pc:docMk/>
            <pc:sldMk cId="2303502608" sldId="331"/>
            <ac:grpSpMk id="668" creationId="{BB25FFC2-FF77-BB45-2AFC-B65401854731}"/>
          </ac:grpSpMkLst>
        </pc:grpChg>
        <pc:grpChg chg="mod">
          <ac:chgData name="Kokchun Giang" userId="67e2125d-ec8c-4323-9653-9824a2ad815f" providerId="ADAL" clId="{22F7C6F8-58BC-F142-947B-ED8464E1E6D6}" dt="2024-01-25T20:35:13.006" v="626"/>
          <ac:grpSpMkLst>
            <pc:docMk/>
            <pc:sldMk cId="2303502608" sldId="331"/>
            <ac:grpSpMk id="671" creationId="{53BF16F1-57B9-AA0B-449A-C310422993F1}"/>
          </ac:grpSpMkLst>
        </pc:grpChg>
        <pc:grpChg chg="mod">
          <ac:chgData name="Kokchun Giang" userId="67e2125d-ec8c-4323-9653-9824a2ad815f" providerId="ADAL" clId="{22F7C6F8-58BC-F142-947B-ED8464E1E6D6}" dt="2024-01-25T20:35:13.006" v="626"/>
          <ac:grpSpMkLst>
            <pc:docMk/>
            <pc:sldMk cId="2303502608" sldId="331"/>
            <ac:grpSpMk id="673" creationId="{C7E12C05-F7B7-41BE-665C-BAA53128DE8F}"/>
          </ac:grpSpMkLst>
        </pc:grpChg>
        <pc:grpChg chg="mod">
          <ac:chgData name="Kokchun Giang" userId="67e2125d-ec8c-4323-9653-9824a2ad815f" providerId="ADAL" clId="{22F7C6F8-58BC-F142-947B-ED8464E1E6D6}" dt="2024-01-25T20:35:13.006" v="626"/>
          <ac:grpSpMkLst>
            <pc:docMk/>
            <pc:sldMk cId="2303502608" sldId="331"/>
            <ac:grpSpMk id="674" creationId="{5C4EE2D5-2656-A316-32A4-827F1516B778}"/>
          </ac:grpSpMkLst>
        </pc:grpChg>
        <pc:grpChg chg="mod">
          <ac:chgData name="Kokchun Giang" userId="67e2125d-ec8c-4323-9653-9824a2ad815f" providerId="ADAL" clId="{22F7C6F8-58BC-F142-947B-ED8464E1E6D6}" dt="2024-01-25T20:35:13.006" v="626"/>
          <ac:grpSpMkLst>
            <pc:docMk/>
            <pc:sldMk cId="2303502608" sldId="331"/>
            <ac:grpSpMk id="675" creationId="{5894BB17-3A15-9DC5-B8B8-FF7BB3E8C65F}"/>
          </ac:grpSpMkLst>
        </pc:grpChg>
        <pc:grpChg chg="add mod">
          <ac:chgData name="Kokchun Giang" userId="67e2125d-ec8c-4323-9653-9824a2ad815f" providerId="ADAL" clId="{22F7C6F8-58BC-F142-947B-ED8464E1E6D6}" dt="2024-01-26T06:36:12.580" v="1116" actId="164"/>
          <ac:grpSpMkLst>
            <pc:docMk/>
            <pc:sldMk cId="2303502608" sldId="331"/>
            <ac:grpSpMk id="695" creationId="{E381D097-F34E-4BF5-C212-1D9ED8604C9C}"/>
          </ac:grpSpMkLst>
        </pc:grpChg>
        <pc:grpChg chg="mod">
          <ac:chgData name="Kokchun Giang" userId="67e2125d-ec8c-4323-9653-9824a2ad815f" providerId="ADAL" clId="{22F7C6F8-58BC-F142-947B-ED8464E1E6D6}" dt="2024-01-25T20:35:20.579" v="629" actId="571"/>
          <ac:grpSpMkLst>
            <pc:docMk/>
            <pc:sldMk cId="2303502608" sldId="331"/>
            <ac:grpSpMk id="698" creationId="{13839C09-B7DD-1DFA-8A57-64238FBCF183}"/>
          </ac:grpSpMkLst>
        </pc:grpChg>
        <pc:grpChg chg="mod">
          <ac:chgData name="Kokchun Giang" userId="67e2125d-ec8c-4323-9653-9824a2ad815f" providerId="ADAL" clId="{22F7C6F8-58BC-F142-947B-ED8464E1E6D6}" dt="2024-01-25T20:35:20.579" v="629" actId="571"/>
          <ac:grpSpMkLst>
            <pc:docMk/>
            <pc:sldMk cId="2303502608" sldId="331"/>
            <ac:grpSpMk id="700" creationId="{D04091D8-176F-9C13-2386-540CC133670B}"/>
          </ac:grpSpMkLst>
        </pc:grpChg>
        <pc:grpChg chg="mod">
          <ac:chgData name="Kokchun Giang" userId="67e2125d-ec8c-4323-9653-9824a2ad815f" providerId="ADAL" clId="{22F7C6F8-58BC-F142-947B-ED8464E1E6D6}" dt="2024-01-25T20:35:20.579" v="629" actId="571"/>
          <ac:grpSpMkLst>
            <pc:docMk/>
            <pc:sldMk cId="2303502608" sldId="331"/>
            <ac:grpSpMk id="701" creationId="{7998822F-3CC2-03C7-65A2-B79439C2B1C7}"/>
          </ac:grpSpMkLst>
        </pc:grpChg>
        <pc:grpChg chg="mod">
          <ac:chgData name="Kokchun Giang" userId="67e2125d-ec8c-4323-9653-9824a2ad815f" providerId="ADAL" clId="{22F7C6F8-58BC-F142-947B-ED8464E1E6D6}" dt="2024-01-25T20:35:20.579" v="629" actId="571"/>
          <ac:grpSpMkLst>
            <pc:docMk/>
            <pc:sldMk cId="2303502608" sldId="331"/>
            <ac:grpSpMk id="702" creationId="{34F84D9D-C3E5-05B0-5584-BD2FEFDA0604}"/>
          </ac:grpSpMkLst>
        </pc:grpChg>
        <pc:grpChg chg="add del mod">
          <ac:chgData name="Kokchun Giang" userId="67e2125d-ec8c-4323-9653-9824a2ad815f" providerId="ADAL" clId="{22F7C6F8-58BC-F142-947B-ED8464E1E6D6}" dt="2024-01-26T06:36:55.600" v="1121" actId="478"/>
          <ac:grpSpMkLst>
            <pc:docMk/>
            <pc:sldMk cId="2303502608" sldId="331"/>
            <ac:grpSpMk id="717" creationId="{147A50A0-4AEE-471C-DF54-E7AFC5AA59CF}"/>
          </ac:grpSpMkLst>
        </pc:grpChg>
        <pc:grpChg chg="add del mod">
          <ac:chgData name="Kokchun Giang" userId="67e2125d-ec8c-4323-9653-9824a2ad815f" providerId="ADAL" clId="{22F7C6F8-58BC-F142-947B-ED8464E1E6D6}" dt="2024-01-25T20:38:22.120" v="725"/>
          <ac:grpSpMkLst>
            <pc:docMk/>
            <pc:sldMk cId="2303502608" sldId="331"/>
            <ac:grpSpMk id="720" creationId="{8612546D-1D6F-D90E-0145-C68A221682FA}"/>
          </ac:grpSpMkLst>
        </pc:grpChg>
        <pc:grpChg chg="add del mod">
          <ac:chgData name="Kokchun Giang" userId="67e2125d-ec8c-4323-9653-9824a2ad815f" providerId="ADAL" clId="{22F7C6F8-58BC-F142-947B-ED8464E1E6D6}" dt="2024-01-25T20:38:22.120" v="725"/>
          <ac:grpSpMkLst>
            <pc:docMk/>
            <pc:sldMk cId="2303502608" sldId="331"/>
            <ac:grpSpMk id="722" creationId="{82729D83-AC33-2908-70CC-30D84D793D3C}"/>
          </ac:grpSpMkLst>
        </pc:grpChg>
        <pc:grpChg chg="add del mod">
          <ac:chgData name="Kokchun Giang" userId="67e2125d-ec8c-4323-9653-9824a2ad815f" providerId="ADAL" clId="{22F7C6F8-58BC-F142-947B-ED8464E1E6D6}" dt="2024-01-25T20:38:22.120" v="725"/>
          <ac:grpSpMkLst>
            <pc:docMk/>
            <pc:sldMk cId="2303502608" sldId="331"/>
            <ac:grpSpMk id="723" creationId="{32CEAEAB-878E-9512-EE6D-52CF900445F7}"/>
          </ac:grpSpMkLst>
        </pc:grpChg>
        <pc:grpChg chg="add del mod">
          <ac:chgData name="Kokchun Giang" userId="67e2125d-ec8c-4323-9653-9824a2ad815f" providerId="ADAL" clId="{22F7C6F8-58BC-F142-947B-ED8464E1E6D6}" dt="2024-01-25T20:38:22.120" v="725"/>
          <ac:grpSpMkLst>
            <pc:docMk/>
            <pc:sldMk cId="2303502608" sldId="331"/>
            <ac:grpSpMk id="724" creationId="{AF58EA1E-5FD4-7337-C42C-E2E8315768F8}"/>
          </ac:grpSpMkLst>
        </pc:grpChg>
        <pc:grpChg chg="mod">
          <ac:chgData name="Kokchun Giang" userId="67e2125d-ec8c-4323-9653-9824a2ad815f" providerId="ADAL" clId="{22F7C6F8-58BC-F142-947B-ED8464E1E6D6}" dt="2024-01-25T20:35:40.434" v="636"/>
          <ac:grpSpMkLst>
            <pc:docMk/>
            <pc:sldMk cId="2303502608" sldId="331"/>
            <ac:grpSpMk id="744" creationId="{6B3DBF18-D60B-DB51-B8CE-85D78E61BBDB}"/>
          </ac:grpSpMkLst>
        </pc:grpChg>
        <pc:grpChg chg="mod">
          <ac:chgData name="Kokchun Giang" userId="67e2125d-ec8c-4323-9653-9824a2ad815f" providerId="ADAL" clId="{22F7C6F8-58BC-F142-947B-ED8464E1E6D6}" dt="2024-01-25T20:35:46.561" v="641"/>
          <ac:grpSpMkLst>
            <pc:docMk/>
            <pc:sldMk cId="2303502608" sldId="331"/>
            <ac:grpSpMk id="747" creationId="{FFCB1DCE-0D19-FEBD-F1A8-B1E8D42647DE}"/>
          </ac:grpSpMkLst>
        </pc:grpChg>
        <pc:grpChg chg="mod">
          <ac:chgData name="Kokchun Giang" userId="67e2125d-ec8c-4323-9653-9824a2ad815f" providerId="ADAL" clId="{22F7C6F8-58BC-F142-947B-ED8464E1E6D6}" dt="2024-01-26T06:35:52.201" v="1113" actId="164"/>
          <ac:grpSpMkLst>
            <pc:docMk/>
            <pc:sldMk cId="2303502608" sldId="331"/>
            <ac:grpSpMk id="750" creationId="{047233E6-3B11-A383-6CA6-0A0647FF0DD5}"/>
          </ac:grpSpMkLst>
        </pc:grpChg>
        <pc:grpChg chg="mod">
          <ac:chgData name="Kokchun Giang" userId="67e2125d-ec8c-4323-9653-9824a2ad815f" providerId="ADAL" clId="{22F7C6F8-58BC-F142-947B-ED8464E1E6D6}" dt="2024-01-26T06:35:52.201" v="1113" actId="164"/>
          <ac:grpSpMkLst>
            <pc:docMk/>
            <pc:sldMk cId="2303502608" sldId="331"/>
            <ac:grpSpMk id="753" creationId="{4B53A948-2CA7-4C0E-63FA-4DB1E1C00625}"/>
          </ac:grpSpMkLst>
        </pc:grpChg>
        <pc:grpChg chg="mod">
          <ac:chgData name="Kokchun Giang" userId="67e2125d-ec8c-4323-9653-9824a2ad815f" providerId="ADAL" clId="{22F7C6F8-58BC-F142-947B-ED8464E1E6D6}" dt="2024-01-26T06:35:52.201" v="1113" actId="164"/>
          <ac:grpSpMkLst>
            <pc:docMk/>
            <pc:sldMk cId="2303502608" sldId="331"/>
            <ac:grpSpMk id="757" creationId="{97886EE7-A587-5554-385D-8C11CC490B96}"/>
          </ac:grpSpMkLst>
        </pc:grpChg>
        <pc:grpChg chg="del mod">
          <ac:chgData name="Kokchun Giang" userId="67e2125d-ec8c-4323-9653-9824a2ad815f" providerId="ADAL" clId="{22F7C6F8-58BC-F142-947B-ED8464E1E6D6}" dt="2024-01-25T20:36:11.380" v="657"/>
          <ac:grpSpMkLst>
            <pc:docMk/>
            <pc:sldMk cId="2303502608" sldId="331"/>
            <ac:grpSpMk id="760" creationId="{62129CE0-22B0-84BF-08E1-717B1F60C818}"/>
          </ac:grpSpMkLst>
        </pc:grpChg>
        <pc:grpChg chg="del mod">
          <ac:chgData name="Kokchun Giang" userId="67e2125d-ec8c-4323-9653-9824a2ad815f" providerId="ADAL" clId="{22F7C6F8-58BC-F142-947B-ED8464E1E6D6}" dt="2024-01-25T20:36:14.753" v="661"/>
          <ac:grpSpMkLst>
            <pc:docMk/>
            <pc:sldMk cId="2303502608" sldId="331"/>
            <ac:grpSpMk id="763" creationId="{98E1922A-A12C-F6B4-70DD-B8A55240F039}"/>
          </ac:grpSpMkLst>
        </pc:grpChg>
        <pc:grpChg chg="del mod">
          <ac:chgData name="Kokchun Giang" userId="67e2125d-ec8c-4323-9653-9824a2ad815f" providerId="ADAL" clId="{22F7C6F8-58BC-F142-947B-ED8464E1E6D6}" dt="2024-01-25T20:36:18.430" v="664"/>
          <ac:grpSpMkLst>
            <pc:docMk/>
            <pc:sldMk cId="2303502608" sldId="331"/>
            <ac:grpSpMk id="767" creationId="{D299D331-8C9E-A7A0-8975-DA12EC440E12}"/>
          </ac:grpSpMkLst>
        </pc:grpChg>
        <pc:grpChg chg="del mod">
          <ac:chgData name="Kokchun Giang" userId="67e2125d-ec8c-4323-9653-9824a2ad815f" providerId="ADAL" clId="{22F7C6F8-58BC-F142-947B-ED8464E1E6D6}" dt="2024-01-25T20:36:21.338" v="667"/>
          <ac:grpSpMkLst>
            <pc:docMk/>
            <pc:sldMk cId="2303502608" sldId="331"/>
            <ac:grpSpMk id="770" creationId="{167F8B1F-1562-C949-C9C3-05CFB5DC2879}"/>
          </ac:grpSpMkLst>
        </pc:grpChg>
        <pc:grpChg chg="del mod">
          <ac:chgData name="Kokchun Giang" userId="67e2125d-ec8c-4323-9653-9824a2ad815f" providerId="ADAL" clId="{22F7C6F8-58BC-F142-947B-ED8464E1E6D6}" dt="2024-01-25T20:36:25.496" v="670"/>
          <ac:grpSpMkLst>
            <pc:docMk/>
            <pc:sldMk cId="2303502608" sldId="331"/>
            <ac:grpSpMk id="773" creationId="{7C1F939C-767C-3DA7-2517-6583011EC863}"/>
          </ac:grpSpMkLst>
        </pc:grpChg>
        <pc:grpChg chg="del mod">
          <ac:chgData name="Kokchun Giang" userId="67e2125d-ec8c-4323-9653-9824a2ad815f" providerId="ADAL" clId="{22F7C6F8-58BC-F142-947B-ED8464E1E6D6}" dt="2024-01-25T20:36:37.236" v="676"/>
          <ac:grpSpMkLst>
            <pc:docMk/>
            <pc:sldMk cId="2303502608" sldId="331"/>
            <ac:grpSpMk id="776" creationId="{D5749CEF-C337-F362-3634-AC4722973DA8}"/>
          </ac:grpSpMkLst>
        </pc:grpChg>
        <pc:grpChg chg="del mod">
          <ac:chgData name="Kokchun Giang" userId="67e2125d-ec8c-4323-9653-9824a2ad815f" providerId="ADAL" clId="{22F7C6F8-58BC-F142-947B-ED8464E1E6D6}" dt="2024-01-25T20:36:37.236" v="676"/>
          <ac:grpSpMkLst>
            <pc:docMk/>
            <pc:sldMk cId="2303502608" sldId="331"/>
            <ac:grpSpMk id="779" creationId="{EB6A4467-B4E8-E23D-20AC-C4625ED367E8}"/>
          </ac:grpSpMkLst>
        </pc:grpChg>
        <pc:grpChg chg="del mod">
          <ac:chgData name="Kokchun Giang" userId="67e2125d-ec8c-4323-9653-9824a2ad815f" providerId="ADAL" clId="{22F7C6F8-58BC-F142-947B-ED8464E1E6D6}" dt="2024-01-25T20:36:41.379" v="681"/>
          <ac:grpSpMkLst>
            <pc:docMk/>
            <pc:sldMk cId="2303502608" sldId="331"/>
            <ac:grpSpMk id="782" creationId="{9CC7CCEE-75AE-9649-9DE9-09F4374158BA}"/>
          </ac:grpSpMkLst>
        </pc:grpChg>
        <pc:grpChg chg="del mod">
          <ac:chgData name="Kokchun Giang" userId="67e2125d-ec8c-4323-9653-9824a2ad815f" providerId="ADAL" clId="{22F7C6F8-58BC-F142-947B-ED8464E1E6D6}" dt="2024-01-25T20:36:57.635" v="684"/>
          <ac:grpSpMkLst>
            <pc:docMk/>
            <pc:sldMk cId="2303502608" sldId="331"/>
            <ac:grpSpMk id="789" creationId="{A08654E9-D1E4-27E9-9A76-9E8ADD7FDA34}"/>
          </ac:grpSpMkLst>
        </pc:grpChg>
        <pc:grpChg chg="del mod">
          <ac:chgData name="Kokchun Giang" userId="67e2125d-ec8c-4323-9653-9824a2ad815f" providerId="ADAL" clId="{22F7C6F8-58BC-F142-947B-ED8464E1E6D6}" dt="2024-01-25T20:37:24.127" v="688"/>
          <ac:grpSpMkLst>
            <pc:docMk/>
            <pc:sldMk cId="2303502608" sldId="331"/>
            <ac:grpSpMk id="792" creationId="{8B5734DA-144E-4398-470D-BB73DC0A566A}"/>
          </ac:grpSpMkLst>
        </pc:grpChg>
        <pc:grpChg chg="del mod">
          <ac:chgData name="Kokchun Giang" userId="67e2125d-ec8c-4323-9653-9824a2ad815f" providerId="ADAL" clId="{22F7C6F8-58BC-F142-947B-ED8464E1E6D6}" dt="2024-01-25T20:37:27.320" v="693"/>
          <ac:grpSpMkLst>
            <pc:docMk/>
            <pc:sldMk cId="2303502608" sldId="331"/>
            <ac:grpSpMk id="804" creationId="{3AC1EC8E-105F-016E-6736-F7EF42742C84}"/>
          </ac:grpSpMkLst>
        </pc:grpChg>
        <pc:grpChg chg="del mod">
          <ac:chgData name="Kokchun Giang" userId="67e2125d-ec8c-4323-9653-9824a2ad815f" providerId="ADAL" clId="{22F7C6F8-58BC-F142-947B-ED8464E1E6D6}" dt="2024-01-25T20:37:31.698" v="696"/>
          <ac:grpSpMkLst>
            <pc:docMk/>
            <pc:sldMk cId="2303502608" sldId="331"/>
            <ac:grpSpMk id="809" creationId="{AB2CDA66-C9B2-C824-E798-E42D05E6AD2A}"/>
          </ac:grpSpMkLst>
        </pc:grpChg>
        <pc:grpChg chg="del mod">
          <ac:chgData name="Kokchun Giang" userId="67e2125d-ec8c-4323-9653-9824a2ad815f" providerId="ADAL" clId="{22F7C6F8-58BC-F142-947B-ED8464E1E6D6}" dt="2024-01-25T20:38:02.826" v="707"/>
          <ac:grpSpMkLst>
            <pc:docMk/>
            <pc:sldMk cId="2303502608" sldId="331"/>
            <ac:grpSpMk id="863" creationId="{11661B93-F130-6E16-B120-8C86F623FCFC}"/>
          </ac:grpSpMkLst>
        </pc:grpChg>
        <pc:grpChg chg="add mod">
          <ac:chgData name="Kokchun Giang" userId="67e2125d-ec8c-4323-9653-9824a2ad815f" providerId="ADAL" clId="{22F7C6F8-58BC-F142-947B-ED8464E1E6D6}" dt="2024-01-26T06:35:02.306" v="1109" actId="164"/>
          <ac:grpSpMkLst>
            <pc:docMk/>
            <pc:sldMk cId="2303502608" sldId="331"/>
            <ac:grpSpMk id="896" creationId="{2098E3B2-ADCB-C480-90FD-B0E6530622BF}"/>
          </ac:grpSpMkLst>
        </pc:grpChg>
        <pc:grpChg chg="add mod">
          <ac:chgData name="Kokchun Giang" userId="67e2125d-ec8c-4323-9653-9824a2ad815f" providerId="ADAL" clId="{22F7C6F8-58BC-F142-947B-ED8464E1E6D6}" dt="2024-01-26T06:35:12.794" v="1110" actId="164"/>
          <ac:grpSpMkLst>
            <pc:docMk/>
            <pc:sldMk cId="2303502608" sldId="331"/>
            <ac:grpSpMk id="897" creationId="{AE71AD8D-41AB-12B4-6E9E-CCA8675FA771}"/>
          </ac:grpSpMkLst>
        </pc:grpChg>
        <pc:grpChg chg="add mod">
          <ac:chgData name="Kokchun Giang" userId="67e2125d-ec8c-4323-9653-9824a2ad815f" providerId="ADAL" clId="{22F7C6F8-58BC-F142-947B-ED8464E1E6D6}" dt="2024-01-26T06:35:24.026" v="1111" actId="164"/>
          <ac:grpSpMkLst>
            <pc:docMk/>
            <pc:sldMk cId="2303502608" sldId="331"/>
            <ac:grpSpMk id="898" creationId="{68FD1290-96E0-DED5-11DF-5EF4EB22A609}"/>
          </ac:grpSpMkLst>
        </pc:grpChg>
        <pc:grpChg chg="add mod">
          <ac:chgData name="Kokchun Giang" userId="67e2125d-ec8c-4323-9653-9824a2ad815f" providerId="ADAL" clId="{22F7C6F8-58BC-F142-947B-ED8464E1E6D6}" dt="2024-01-26T06:35:37.132" v="1112" actId="164"/>
          <ac:grpSpMkLst>
            <pc:docMk/>
            <pc:sldMk cId="2303502608" sldId="331"/>
            <ac:grpSpMk id="899" creationId="{474438C9-2465-F375-D567-91EF64B11489}"/>
          </ac:grpSpMkLst>
        </pc:grpChg>
        <pc:grpChg chg="add mod">
          <ac:chgData name="Kokchun Giang" userId="67e2125d-ec8c-4323-9653-9824a2ad815f" providerId="ADAL" clId="{22F7C6F8-58BC-F142-947B-ED8464E1E6D6}" dt="2024-01-26T06:35:52.201" v="1113" actId="164"/>
          <ac:grpSpMkLst>
            <pc:docMk/>
            <pc:sldMk cId="2303502608" sldId="331"/>
            <ac:grpSpMk id="900" creationId="{132F35FD-1DB8-DA76-6FE5-0731C9EA04C8}"/>
          </ac:grpSpMkLst>
        </pc:grpChg>
        <pc:grpChg chg="add mod">
          <ac:chgData name="Kokchun Giang" userId="67e2125d-ec8c-4323-9653-9824a2ad815f" providerId="ADAL" clId="{22F7C6F8-58BC-F142-947B-ED8464E1E6D6}" dt="2024-01-26T06:36:43.283" v="1119" actId="1076"/>
          <ac:grpSpMkLst>
            <pc:docMk/>
            <pc:sldMk cId="2303502608" sldId="331"/>
            <ac:grpSpMk id="901" creationId="{C60CED45-EBC4-FC93-96BE-C02E41044153}"/>
          </ac:grpSpMkLst>
        </pc:grpChg>
        <pc:grpChg chg="add mod">
          <ac:chgData name="Kokchun Giang" userId="67e2125d-ec8c-4323-9653-9824a2ad815f" providerId="ADAL" clId="{22F7C6F8-58BC-F142-947B-ED8464E1E6D6}" dt="2024-01-26T06:36:33.301" v="1118" actId="164"/>
          <ac:grpSpMkLst>
            <pc:docMk/>
            <pc:sldMk cId="2303502608" sldId="331"/>
            <ac:grpSpMk id="902" creationId="{90AEC384-137A-EB88-E381-6D182EFDBE7B}"/>
          </ac:grpSpMkLst>
        </pc:grpChg>
        <pc:grpChg chg="add mod">
          <ac:chgData name="Kokchun Giang" userId="67e2125d-ec8c-4323-9653-9824a2ad815f" providerId="ADAL" clId="{22F7C6F8-58BC-F142-947B-ED8464E1E6D6}" dt="2024-01-26T06:37:06.734" v="1123" actId="164"/>
          <ac:grpSpMkLst>
            <pc:docMk/>
            <pc:sldMk cId="2303502608" sldId="331"/>
            <ac:grpSpMk id="903" creationId="{2B4316D8-18DC-A40A-3844-CDF17BAC3C35}"/>
          </ac:grpSpMkLst>
        </pc:grpChg>
        <pc:grpChg chg="mod">
          <ac:chgData name="Kokchun Giang" userId="67e2125d-ec8c-4323-9653-9824a2ad815f" providerId="ADAL" clId="{22F7C6F8-58BC-F142-947B-ED8464E1E6D6}" dt="2024-01-26T06:36:33.301" v="1118" actId="164"/>
          <ac:grpSpMkLst>
            <pc:docMk/>
            <pc:sldMk cId="2303502608" sldId="331"/>
            <ac:grpSpMk id="918" creationId="{90533F68-D126-15BE-ED5E-328B58F26584}"/>
          </ac:grpSpMkLst>
        </pc:grpChg>
        <pc:grpChg chg="del">
          <ac:chgData name="Kokchun Giang" userId="67e2125d-ec8c-4323-9653-9824a2ad815f" providerId="ADAL" clId="{22F7C6F8-58BC-F142-947B-ED8464E1E6D6}" dt="2024-01-25T20:27:44.953" v="238" actId="478"/>
          <ac:grpSpMkLst>
            <pc:docMk/>
            <pc:sldMk cId="2303502608" sldId="331"/>
            <ac:grpSpMk id="927" creationId="{55F19EF0-859E-E389-46D4-28CFB8EA4327}"/>
          </ac:grpSpMkLst>
        </pc:grpChg>
        <pc:grpChg chg="mod">
          <ac:chgData name="Kokchun Giang" userId="67e2125d-ec8c-4323-9653-9824a2ad815f" providerId="ADAL" clId="{22F7C6F8-58BC-F142-947B-ED8464E1E6D6}" dt="2024-01-26T06:36:12.580" v="1116" actId="164"/>
          <ac:grpSpMkLst>
            <pc:docMk/>
            <pc:sldMk cId="2303502608" sldId="331"/>
            <ac:grpSpMk id="932" creationId="{17C59849-35AE-4019-5CF3-CF7A47B0586F}"/>
          </ac:grpSpMkLst>
        </pc:grpChg>
        <pc:grpChg chg="del mod">
          <ac:chgData name="Kokchun Giang" userId="67e2125d-ec8c-4323-9653-9824a2ad815f" providerId="ADAL" clId="{22F7C6F8-58BC-F142-947B-ED8464E1E6D6}" dt="2024-01-25T20:38:34.682" v="734"/>
          <ac:grpSpMkLst>
            <pc:docMk/>
            <pc:sldMk cId="2303502608" sldId="331"/>
            <ac:grpSpMk id="937" creationId="{3F30744B-558E-6EC4-0493-5ADFA7532F4F}"/>
          </ac:grpSpMkLst>
        </pc:grpChg>
        <pc:grpChg chg="del mod">
          <ac:chgData name="Kokchun Giang" userId="67e2125d-ec8c-4323-9653-9824a2ad815f" providerId="ADAL" clId="{22F7C6F8-58BC-F142-947B-ED8464E1E6D6}" dt="2024-01-25T20:38:38.712" v="736"/>
          <ac:grpSpMkLst>
            <pc:docMk/>
            <pc:sldMk cId="2303502608" sldId="331"/>
            <ac:grpSpMk id="941" creationId="{867C22A8-F9BB-3D80-4D4B-22D09EDBBB60}"/>
          </ac:grpSpMkLst>
        </pc:grpChg>
        <pc:grpChg chg="del mod">
          <ac:chgData name="Kokchun Giang" userId="67e2125d-ec8c-4323-9653-9824a2ad815f" providerId="ADAL" clId="{22F7C6F8-58BC-F142-947B-ED8464E1E6D6}" dt="2024-01-25T20:38:42.494" v="744"/>
          <ac:grpSpMkLst>
            <pc:docMk/>
            <pc:sldMk cId="2303502608" sldId="331"/>
            <ac:grpSpMk id="943" creationId="{96C41DFE-4BD0-51D5-ED5E-F39AE61EC3CF}"/>
          </ac:grpSpMkLst>
        </pc:grpChg>
        <pc:grpChg chg="del mod">
          <ac:chgData name="Kokchun Giang" userId="67e2125d-ec8c-4323-9653-9824a2ad815f" providerId="ADAL" clId="{22F7C6F8-58BC-F142-947B-ED8464E1E6D6}" dt="2024-01-25T20:38:44.504" v="747"/>
          <ac:grpSpMkLst>
            <pc:docMk/>
            <pc:sldMk cId="2303502608" sldId="331"/>
            <ac:grpSpMk id="951" creationId="{BED4D787-4CFE-E627-9498-F3CF901F93C1}"/>
          </ac:grpSpMkLst>
        </pc:grpChg>
        <pc:grpChg chg="del mod">
          <ac:chgData name="Kokchun Giang" userId="67e2125d-ec8c-4323-9653-9824a2ad815f" providerId="ADAL" clId="{22F7C6F8-58BC-F142-947B-ED8464E1E6D6}" dt="2024-01-25T20:38:44.504" v="747"/>
          <ac:grpSpMkLst>
            <pc:docMk/>
            <pc:sldMk cId="2303502608" sldId="331"/>
            <ac:grpSpMk id="952" creationId="{8C09CB71-423F-3E5E-9563-399571B478D7}"/>
          </ac:grpSpMkLst>
        </pc:grpChg>
        <pc:grpChg chg="del mod">
          <ac:chgData name="Kokchun Giang" userId="67e2125d-ec8c-4323-9653-9824a2ad815f" providerId="ADAL" clId="{22F7C6F8-58BC-F142-947B-ED8464E1E6D6}" dt="2024-01-25T20:38:53.086" v="753"/>
          <ac:grpSpMkLst>
            <pc:docMk/>
            <pc:sldMk cId="2303502608" sldId="331"/>
            <ac:grpSpMk id="955" creationId="{7D0E7937-E55B-8C88-D2E0-F583AB34C694}"/>
          </ac:grpSpMkLst>
        </pc:grpChg>
        <pc:grpChg chg="del mod">
          <ac:chgData name="Kokchun Giang" userId="67e2125d-ec8c-4323-9653-9824a2ad815f" providerId="ADAL" clId="{22F7C6F8-58BC-F142-947B-ED8464E1E6D6}" dt="2024-01-25T20:38:58.386" v="755"/>
          <ac:grpSpMkLst>
            <pc:docMk/>
            <pc:sldMk cId="2303502608" sldId="331"/>
            <ac:grpSpMk id="961" creationId="{CCF2FB2F-F786-5E43-223E-0168D1BA88FE}"/>
          </ac:grpSpMkLst>
        </pc:grpChg>
        <pc:grpChg chg="del mod">
          <ac:chgData name="Kokchun Giang" userId="67e2125d-ec8c-4323-9653-9824a2ad815f" providerId="ADAL" clId="{22F7C6F8-58BC-F142-947B-ED8464E1E6D6}" dt="2024-01-25T20:38:59.149" v="757"/>
          <ac:grpSpMkLst>
            <pc:docMk/>
            <pc:sldMk cId="2303502608" sldId="331"/>
            <ac:grpSpMk id="963" creationId="{1515F582-42B8-2DF1-12CF-4D47F0125DAB}"/>
          </ac:grpSpMkLst>
        </pc:grpChg>
        <pc:grpChg chg="mod">
          <ac:chgData name="Kokchun Giang" userId="67e2125d-ec8c-4323-9653-9824a2ad815f" providerId="ADAL" clId="{22F7C6F8-58BC-F142-947B-ED8464E1E6D6}" dt="2024-01-26T06:36:58.908" v="1122" actId="1076"/>
          <ac:grpSpMkLst>
            <pc:docMk/>
            <pc:sldMk cId="2303502608" sldId="331"/>
            <ac:grpSpMk id="965" creationId="{04D09694-1AEA-3A51-C2D4-3FA8DA04E2F9}"/>
          </ac:grpSpMkLst>
        </pc:grpChg>
        <pc:grpChg chg="mod">
          <ac:chgData name="Kokchun Giang" userId="67e2125d-ec8c-4323-9653-9824a2ad815f" providerId="ADAL" clId="{22F7C6F8-58BC-F142-947B-ED8464E1E6D6}" dt="2024-01-25T20:39:08.786" v="766"/>
          <ac:grpSpMkLst>
            <pc:docMk/>
            <pc:sldMk cId="2303502608" sldId="331"/>
            <ac:grpSpMk id="1054" creationId="{97C97AB1-A3C5-FFB8-E603-AC6AC33A5847}"/>
          </ac:grpSpMkLst>
        </pc:grpChg>
        <pc:grpChg chg="mod">
          <ac:chgData name="Kokchun Giang" userId="67e2125d-ec8c-4323-9653-9824a2ad815f" providerId="ADAL" clId="{22F7C6F8-58BC-F142-947B-ED8464E1E6D6}" dt="2024-01-25T20:39:08.786" v="766"/>
          <ac:grpSpMkLst>
            <pc:docMk/>
            <pc:sldMk cId="2303502608" sldId="331"/>
            <ac:grpSpMk id="1070" creationId="{349EE625-0091-41F9-B558-B0B51903A6A3}"/>
          </ac:grpSpMkLst>
        </pc:grpChg>
        <pc:grpChg chg="mod">
          <ac:chgData name="Kokchun Giang" userId="67e2125d-ec8c-4323-9653-9824a2ad815f" providerId="ADAL" clId="{22F7C6F8-58BC-F142-947B-ED8464E1E6D6}" dt="2024-01-26T06:37:06.734" v="1123" actId="164"/>
          <ac:grpSpMkLst>
            <pc:docMk/>
            <pc:sldMk cId="2303502608" sldId="331"/>
            <ac:grpSpMk id="1083" creationId="{07E5D37B-F269-A2A3-6805-084B55808C17}"/>
          </ac:grpSpMkLst>
        </pc:grpChg>
        <pc:grpChg chg="del">
          <ac:chgData name="Kokchun Giang" userId="67e2125d-ec8c-4323-9653-9824a2ad815f" providerId="ADAL" clId="{22F7C6F8-58BC-F142-947B-ED8464E1E6D6}" dt="2024-01-25T20:27:49.102" v="241" actId="478"/>
          <ac:grpSpMkLst>
            <pc:docMk/>
            <pc:sldMk cId="2303502608" sldId="331"/>
            <ac:grpSpMk id="1171" creationId="{BCD7548A-849C-1182-55DC-833E83E239C5}"/>
          </ac:grpSpMkLst>
        </pc:grpChg>
        <pc:grpChg chg="del">
          <ac:chgData name="Kokchun Giang" userId="67e2125d-ec8c-4323-9653-9824a2ad815f" providerId="ADAL" clId="{22F7C6F8-58BC-F142-947B-ED8464E1E6D6}" dt="2024-01-25T20:27:41.605" v="237" actId="478"/>
          <ac:grpSpMkLst>
            <pc:docMk/>
            <pc:sldMk cId="2303502608" sldId="331"/>
            <ac:grpSpMk id="1256" creationId="{791734F2-99C6-36AF-78F2-C888515970F5}"/>
          </ac:grpSpMkLst>
        </pc:grpChg>
        <pc:grpChg chg="del">
          <ac:chgData name="Kokchun Giang" userId="67e2125d-ec8c-4323-9653-9824a2ad815f" providerId="ADAL" clId="{22F7C6F8-58BC-F142-947B-ED8464E1E6D6}" dt="2024-01-25T20:27:41.605" v="237" actId="478"/>
          <ac:grpSpMkLst>
            <pc:docMk/>
            <pc:sldMk cId="2303502608" sldId="331"/>
            <ac:grpSpMk id="1288" creationId="{89DE4184-C38E-96C3-6869-FAB9C597B41E}"/>
          </ac:grpSpMkLst>
        </pc:grpChg>
        <pc:grpChg chg="del">
          <ac:chgData name="Kokchun Giang" userId="67e2125d-ec8c-4323-9653-9824a2ad815f" providerId="ADAL" clId="{22F7C6F8-58BC-F142-947B-ED8464E1E6D6}" dt="2024-01-25T20:27:41.605" v="237" actId="478"/>
          <ac:grpSpMkLst>
            <pc:docMk/>
            <pc:sldMk cId="2303502608" sldId="331"/>
            <ac:grpSpMk id="1289" creationId="{5688F862-711A-AE56-2F72-FC0388092A0F}"/>
          </ac:grpSpMkLst>
        </pc:grpChg>
        <pc:grpChg chg="del">
          <ac:chgData name="Kokchun Giang" userId="67e2125d-ec8c-4323-9653-9824a2ad815f" providerId="ADAL" clId="{22F7C6F8-58BC-F142-947B-ED8464E1E6D6}" dt="2024-01-25T20:27:41.605" v="237" actId="478"/>
          <ac:grpSpMkLst>
            <pc:docMk/>
            <pc:sldMk cId="2303502608" sldId="331"/>
            <ac:grpSpMk id="1290" creationId="{6A4A45D1-18C3-3405-A806-4048A80343AD}"/>
          </ac:grpSpMkLst>
        </pc:grpChg>
        <pc:grpChg chg="del">
          <ac:chgData name="Kokchun Giang" userId="67e2125d-ec8c-4323-9653-9824a2ad815f" providerId="ADAL" clId="{22F7C6F8-58BC-F142-947B-ED8464E1E6D6}" dt="2024-01-25T20:27:41.605" v="237" actId="478"/>
          <ac:grpSpMkLst>
            <pc:docMk/>
            <pc:sldMk cId="2303502608" sldId="331"/>
            <ac:grpSpMk id="1291" creationId="{BFA0BE4C-C7BB-02D5-1939-213D1B3F02D9}"/>
          </ac:grpSpMkLst>
        </pc:grpChg>
        <pc:grpChg chg="del">
          <ac:chgData name="Kokchun Giang" userId="67e2125d-ec8c-4323-9653-9824a2ad815f" providerId="ADAL" clId="{22F7C6F8-58BC-F142-947B-ED8464E1E6D6}" dt="2024-01-25T20:27:41.605" v="237" actId="478"/>
          <ac:grpSpMkLst>
            <pc:docMk/>
            <pc:sldMk cId="2303502608" sldId="331"/>
            <ac:grpSpMk id="1292" creationId="{13ECB281-A0B0-14D7-D74A-580EF73A86FD}"/>
          </ac:grpSpMkLst>
        </pc:grpChg>
        <pc:grpChg chg="del">
          <ac:chgData name="Kokchun Giang" userId="67e2125d-ec8c-4323-9653-9824a2ad815f" providerId="ADAL" clId="{22F7C6F8-58BC-F142-947B-ED8464E1E6D6}" dt="2024-01-25T20:27:41.605" v="237" actId="478"/>
          <ac:grpSpMkLst>
            <pc:docMk/>
            <pc:sldMk cId="2303502608" sldId="331"/>
            <ac:grpSpMk id="1293" creationId="{5C3A93CE-4290-C345-04A9-FD62D0D51C97}"/>
          </ac:grpSpMkLst>
        </pc:grpChg>
        <pc:grpChg chg="del">
          <ac:chgData name="Kokchun Giang" userId="67e2125d-ec8c-4323-9653-9824a2ad815f" providerId="ADAL" clId="{22F7C6F8-58BC-F142-947B-ED8464E1E6D6}" dt="2024-01-25T20:27:44.953" v="238" actId="478"/>
          <ac:grpSpMkLst>
            <pc:docMk/>
            <pc:sldMk cId="2303502608" sldId="331"/>
            <ac:grpSpMk id="1294" creationId="{9C8559A3-B3E6-B4A0-01C1-74510C336DCC}"/>
          </ac:grpSpMkLst>
        </pc:grpChg>
        <pc:grpChg chg="del">
          <ac:chgData name="Kokchun Giang" userId="67e2125d-ec8c-4323-9653-9824a2ad815f" providerId="ADAL" clId="{22F7C6F8-58BC-F142-947B-ED8464E1E6D6}" dt="2024-01-25T20:27:44.953" v="238" actId="478"/>
          <ac:grpSpMkLst>
            <pc:docMk/>
            <pc:sldMk cId="2303502608" sldId="331"/>
            <ac:grpSpMk id="1295" creationId="{5C32E2CA-4F60-5980-8867-3792C72546E7}"/>
          </ac:grpSpMkLst>
        </pc:grpChg>
        <pc:grpChg chg="del">
          <ac:chgData name="Kokchun Giang" userId="67e2125d-ec8c-4323-9653-9824a2ad815f" providerId="ADAL" clId="{22F7C6F8-58BC-F142-947B-ED8464E1E6D6}" dt="2024-01-25T20:27:44.953" v="238" actId="478"/>
          <ac:grpSpMkLst>
            <pc:docMk/>
            <pc:sldMk cId="2303502608" sldId="331"/>
            <ac:grpSpMk id="1296" creationId="{54DA7CF2-A4A2-ED95-036B-5C6D53145500}"/>
          </ac:grpSpMkLst>
        </pc:grpChg>
        <pc:grpChg chg="del">
          <ac:chgData name="Kokchun Giang" userId="67e2125d-ec8c-4323-9653-9824a2ad815f" providerId="ADAL" clId="{22F7C6F8-58BC-F142-947B-ED8464E1E6D6}" dt="2024-01-25T20:27:45.838" v="239" actId="478"/>
          <ac:grpSpMkLst>
            <pc:docMk/>
            <pc:sldMk cId="2303502608" sldId="331"/>
            <ac:grpSpMk id="1297" creationId="{BDF13368-3B0A-9FC1-5449-1AF53181B55A}"/>
          </ac:grpSpMkLst>
        </pc:grpChg>
        <pc:grpChg chg="del">
          <ac:chgData name="Kokchun Giang" userId="67e2125d-ec8c-4323-9653-9824a2ad815f" providerId="ADAL" clId="{22F7C6F8-58BC-F142-947B-ED8464E1E6D6}" dt="2024-01-25T20:27:49.102" v="241" actId="478"/>
          <ac:grpSpMkLst>
            <pc:docMk/>
            <pc:sldMk cId="2303502608" sldId="331"/>
            <ac:grpSpMk id="1298" creationId="{AC8F9C59-E62C-E454-6D58-41493662C4FC}"/>
          </ac:grpSpMkLst>
        </pc:grpChg>
        <pc:grpChg chg="del">
          <ac:chgData name="Kokchun Giang" userId="67e2125d-ec8c-4323-9653-9824a2ad815f" providerId="ADAL" clId="{22F7C6F8-58BC-F142-947B-ED8464E1E6D6}" dt="2024-01-25T20:27:46.885" v="240" actId="478"/>
          <ac:grpSpMkLst>
            <pc:docMk/>
            <pc:sldMk cId="2303502608" sldId="331"/>
            <ac:grpSpMk id="1299" creationId="{AABDEECB-6AFF-0E11-1722-D91AE1868AA2}"/>
          </ac:grpSpMkLst>
        </pc:grpChg>
        <pc:grpChg chg="del">
          <ac:chgData name="Kokchun Giang" userId="67e2125d-ec8c-4323-9653-9824a2ad815f" providerId="ADAL" clId="{22F7C6F8-58BC-F142-947B-ED8464E1E6D6}" dt="2024-01-25T20:27:49.102" v="241" actId="478"/>
          <ac:grpSpMkLst>
            <pc:docMk/>
            <pc:sldMk cId="2303502608" sldId="331"/>
            <ac:grpSpMk id="1300" creationId="{F994D064-2DFA-01A1-8A3A-5F0CBA1DB5D7}"/>
          </ac:grpSpMkLst>
        </pc:grpChg>
        <pc:inkChg chg="add mod">
          <ac:chgData name="Kokchun Giang" userId="67e2125d-ec8c-4323-9653-9824a2ad815f" providerId="ADAL" clId="{22F7C6F8-58BC-F142-947B-ED8464E1E6D6}" dt="2024-01-25T20:28:40.037" v="315"/>
          <ac:inkMkLst>
            <pc:docMk/>
            <pc:sldMk cId="2303502608" sldId="331"/>
            <ac:inkMk id="3" creationId="{741DC212-AB75-2C23-655E-EDD4C3787F75}"/>
          </ac:inkMkLst>
        </pc:inkChg>
        <pc:inkChg chg="add mod">
          <ac:chgData name="Kokchun Giang" userId="67e2125d-ec8c-4323-9653-9824a2ad815f" providerId="ADAL" clId="{22F7C6F8-58BC-F142-947B-ED8464E1E6D6}" dt="2024-01-25T20:28:40.037" v="315"/>
          <ac:inkMkLst>
            <pc:docMk/>
            <pc:sldMk cId="2303502608" sldId="331"/>
            <ac:inkMk id="4" creationId="{75EA4B26-7079-303C-84B5-1885F6E38808}"/>
          </ac:inkMkLst>
        </pc:inkChg>
        <pc:inkChg chg="add mod">
          <ac:chgData name="Kokchun Giang" userId="67e2125d-ec8c-4323-9653-9824a2ad815f" providerId="ADAL" clId="{22F7C6F8-58BC-F142-947B-ED8464E1E6D6}" dt="2024-01-25T20:28:40.037" v="315"/>
          <ac:inkMkLst>
            <pc:docMk/>
            <pc:sldMk cId="2303502608" sldId="331"/>
            <ac:inkMk id="5" creationId="{65CE5D47-12F8-67C4-44F9-D1FA1CACB151}"/>
          </ac:inkMkLst>
        </pc:inkChg>
        <pc:inkChg chg="add mod">
          <ac:chgData name="Kokchun Giang" userId="67e2125d-ec8c-4323-9653-9824a2ad815f" providerId="ADAL" clId="{22F7C6F8-58BC-F142-947B-ED8464E1E6D6}" dt="2024-01-25T20:28:40.037" v="315"/>
          <ac:inkMkLst>
            <pc:docMk/>
            <pc:sldMk cId="2303502608" sldId="331"/>
            <ac:inkMk id="6" creationId="{BC73ED61-1AD5-22D8-C215-4673F620C111}"/>
          </ac:inkMkLst>
        </pc:inkChg>
        <pc:inkChg chg="add mod">
          <ac:chgData name="Kokchun Giang" userId="67e2125d-ec8c-4323-9653-9824a2ad815f" providerId="ADAL" clId="{22F7C6F8-58BC-F142-947B-ED8464E1E6D6}" dt="2024-01-25T20:28:40.037" v="315"/>
          <ac:inkMkLst>
            <pc:docMk/>
            <pc:sldMk cId="2303502608" sldId="331"/>
            <ac:inkMk id="7" creationId="{966B5562-F2BC-7600-AD12-BC1F78C7824C}"/>
          </ac:inkMkLst>
        </pc:inkChg>
        <pc:inkChg chg="add mod">
          <ac:chgData name="Kokchun Giang" userId="67e2125d-ec8c-4323-9653-9824a2ad815f" providerId="ADAL" clId="{22F7C6F8-58BC-F142-947B-ED8464E1E6D6}" dt="2024-01-25T20:28:40.037" v="315"/>
          <ac:inkMkLst>
            <pc:docMk/>
            <pc:sldMk cId="2303502608" sldId="331"/>
            <ac:inkMk id="8" creationId="{640BA893-3123-003D-0C03-94F75481B325}"/>
          </ac:inkMkLst>
        </pc:inkChg>
        <pc:inkChg chg="add mod">
          <ac:chgData name="Kokchun Giang" userId="67e2125d-ec8c-4323-9653-9824a2ad815f" providerId="ADAL" clId="{22F7C6F8-58BC-F142-947B-ED8464E1E6D6}" dt="2024-01-25T20:28:40.037" v="315"/>
          <ac:inkMkLst>
            <pc:docMk/>
            <pc:sldMk cId="2303502608" sldId="331"/>
            <ac:inkMk id="9" creationId="{7DF044E3-0DB9-45C5-B08A-2FDF58E82807}"/>
          </ac:inkMkLst>
        </pc:inkChg>
        <pc:inkChg chg="add mod">
          <ac:chgData name="Kokchun Giang" userId="67e2125d-ec8c-4323-9653-9824a2ad815f" providerId="ADAL" clId="{22F7C6F8-58BC-F142-947B-ED8464E1E6D6}" dt="2024-01-25T20:28:45.981" v="321"/>
          <ac:inkMkLst>
            <pc:docMk/>
            <pc:sldMk cId="2303502608" sldId="331"/>
            <ac:inkMk id="11" creationId="{53ABF96E-AFC8-CF1E-0F4E-243EF06EF589}"/>
          </ac:inkMkLst>
        </pc:inkChg>
        <pc:inkChg chg="add mod">
          <ac:chgData name="Kokchun Giang" userId="67e2125d-ec8c-4323-9653-9824a2ad815f" providerId="ADAL" clId="{22F7C6F8-58BC-F142-947B-ED8464E1E6D6}" dt="2024-01-25T20:28:45.981" v="321"/>
          <ac:inkMkLst>
            <pc:docMk/>
            <pc:sldMk cId="2303502608" sldId="331"/>
            <ac:inkMk id="12" creationId="{2AEABDD2-9AB6-B75B-978E-42D7FBCD4E40}"/>
          </ac:inkMkLst>
        </pc:inkChg>
        <pc:inkChg chg="add mod">
          <ac:chgData name="Kokchun Giang" userId="67e2125d-ec8c-4323-9653-9824a2ad815f" providerId="ADAL" clId="{22F7C6F8-58BC-F142-947B-ED8464E1E6D6}" dt="2024-01-25T20:28:45.981" v="321"/>
          <ac:inkMkLst>
            <pc:docMk/>
            <pc:sldMk cId="2303502608" sldId="331"/>
            <ac:inkMk id="13" creationId="{03901553-8BEC-8C5E-80CE-6B2D4944AFC4}"/>
          </ac:inkMkLst>
        </pc:inkChg>
        <pc:inkChg chg="add mod">
          <ac:chgData name="Kokchun Giang" userId="67e2125d-ec8c-4323-9653-9824a2ad815f" providerId="ADAL" clId="{22F7C6F8-58BC-F142-947B-ED8464E1E6D6}" dt="2024-01-25T20:28:45.981" v="321"/>
          <ac:inkMkLst>
            <pc:docMk/>
            <pc:sldMk cId="2303502608" sldId="331"/>
            <ac:inkMk id="14" creationId="{BBA79A06-B3C6-ABD4-C331-3D104184BC65}"/>
          </ac:inkMkLst>
        </pc:inkChg>
        <pc:inkChg chg="add mod">
          <ac:chgData name="Kokchun Giang" userId="67e2125d-ec8c-4323-9653-9824a2ad815f" providerId="ADAL" clId="{22F7C6F8-58BC-F142-947B-ED8464E1E6D6}" dt="2024-01-25T20:28:45.981" v="321"/>
          <ac:inkMkLst>
            <pc:docMk/>
            <pc:sldMk cId="2303502608" sldId="331"/>
            <ac:inkMk id="15" creationId="{06E64745-E994-1027-70BB-814962E56FC6}"/>
          </ac:inkMkLst>
        </pc:inkChg>
        <pc:inkChg chg="add mod">
          <ac:chgData name="Kokchun Giang" userId="67e2125d-ec8c-4323-9653-9824a2ad815f" providerId="ADAL" clId="{22F7C6F8-58BC-F142-947B-ED8464E1E6D6}" dt="2024-01-25T20:28:56.365" v="326"/>
          <ac:inkMkLst>
            <pc:docMk/>
            <pc:sldMk cId="2303502608" sldId="331"/>
            <ac:inkMk id="17" creationId="{B3684C6F-41D7-E5BB-D339-26886A21C80F}"/>
          </ac:inkMkLst>
        </pc:inkChg>
        <pc:inkChg chg="add mod">
          <ac:chgData name="Kokchun Giang" userId="67e2125d-ec8c-4323-9653-9824a2ad815f" providerId="ADAL" clId="{22F7C6F8-58BC-F142-947B-ED8464E1E6D6}" dt="2024-01-25T20:28:56.365" v="326"/>
          <ac:inkMkLst>
            <pc:docMk/>
            <pc:sldMk cId="2303502608" sldId="331"/>
            <ac:inkMk id="18" creationId="{4865C7BC-3A4B-420E-D099-C842D7ADC1E4}"/>
          </ac:inkMkLst>
        </pc:inkChg>
        <pc:inkChg chg="add mod">
          <ac:chgData name="Kokchun Giang" userId="67e2125d-ec8c-4323-9653-9824a2ad815f" providerId="ADAL" clId="{22F7C6F8-58BC-F142-947B-ED8464E1E6D6}" dt="2024-01-25T20:28:56.365" v="326"/>
          <ac:inkMkLst>
            <pc:docMk/>
            <pc:sldMk cId="2303502608" sldId="331"/>
            <ac:inkMk id="19" creationId="{1AEBC4ED-A61C-479A-6D4A-6C5D8B9140C6}"/>
          </ac:inkMkLst>
        </pc:inkChg>
        <pc:inkChg chg="add mod">
          <ac:chgData name="Kokchun Giang" userId="67e2125d-ec8c-4323-9653-9824a2ad815f" providerId="ADAL" clId="{22F7C6F8-58BC-F142-947B-ED8464E1E6D6}" dt="2024-01-25T20:28:56.365" v="326"/>
          <ac:inkMkLst>
            <pc:docMk/>
            <pc:sldMk cId="2303502608" sldId="331"/>
            <ac:inkMk id="20" creationId="{EF2ADA30-87FB-8702-5A3E-A955255FC35C}"/>
          </ac:inkMkLst>
        </pc:inkChg>
        <pc:inkChg chg="add mod">
          <ac:chgData name="Kokchun Giang" userId="67e2125d-ec8c-4323-9653-9824a2ad815f" providerId="ADAL" clId="{22F7C6F8-58BC-F142-947B-ED8464E1E6D6}" dt="2024-01-26T06:34:37.386" v="1106" actId="164"/>
          <ac:inkMkLst>
            <pc:docMk/>
            <pc:sldMk cId="2303502608" sldId="331"/>
            <ac:inkMk id="22" creationId="{B7541637-C3C6-89DD-1034-CF1EE221A5F3}"/>
          </ac:inkMkLst>
        </pc:inkChg>
        <pc:inkChg chg="add mod">
          <ac:chgData name="Kokchun Giang" userId="67e2125d-ec8c-4323-9653-9824a2ad815f" providerId="ADAL" clId="{22F7C6F8-58BC-F142-947B-ED8464E1E6D6}" dt="2024-01-25T20:28:58.872" v="330"/>
          <ac:inkMkLst>
            <pc:docMk/>
            <pc:sldMk cId="2303502608" sldId="331"/>
            <ac:inkMk id="23" creationId="{8A5C1156-D6A7-E8E4-515A-6FCF44967961}"/>
          </ac:inkMkLst>
        </pc:inkChg>
        <pc:inkChg chg="add mod">
          <ac:chgData name="Kokchun Giang" userId="67e2125d-ec8c-4323-9653-9824a2ad815f" providerId="ADAL" clId="{22F7C6F8-58BC-F142-947B-ED8464E1E6D6}" dt="2024-01-25T20:28:58.872" v="330"/>
          <ac:inkMkLst>
            <pc:docMk/>
            <pc:sldMk cId="2303502608" sldId="331"/>
            <ac:inkMk id="24" creationId="{6C8AF11C-1A2C-7A63-ADC2-79DE16AEDE6A}"/>
          </ac:inkMkLst>
        </pc:inkChg>
        <pc:inkChg chg="add mod">
          <ac:chgData name="Kokchun Giang" userId="67e2125d-ec8c-4323-9653-9824a2ad815f" providerId="ADAL" clId="{22F7C6F8-58BC-F142-947B-ED8464E1E6D6}" dt="2024-01-25T20:29:04.659" v="337"/>
          <ac:inkMkLst>
            <pc:docMk/>
            <pc:sldMk cId="2303502608" sldId="331"/>
            <ac:inkMk id="26" creationId="{F035C622-8B6A-E3DE-54C3-D70EA32BFB1D}"/>
          </ac:inkMkLst>
        </pc:inkChg>
        <pc:inkChg chg="add mod">
          <ac:chgData name="Kokchun Giang" userId="67e2125d-ec8c-4323-9653-9824a2ad815f" providerId="ADAL" clId="{22F7C6F8-58BC-F142-947B-ED8464E1E6D6}" dt="2024-01-25T20:29:04.659" v="337"/>
          <ac:inkMkLst>
            <pc:docMk/>
            <pc:sldMk cId="2303502608" sldId="331"/>
            <ac:inkMk id="27" creationId="{46C27C1A-5912-3045-5297-9CA98B9E8C9C}"/>
          </ac:inkMkLst>
        </pc:inkChg>
        <pc:inkChg chg="add mod">
          <ac:chgData name="Kokchun Giang" userId="67e2125d-ec8c-4323-9653-9824a2ad815f" providerId="ADAL" clId="{22F7C6F8-58BC-F142-947B-ED8464E1E6D6}" dt="2024-01-25T20:29:04.659" v="337"/>
          <ac:inkMkLst>
            <pc:docMk/>
            <pc:sldMk cId="2303502608" sldId="331"/>
            <ac:inkMk id="29" creationId="{10B301AD-0630-B351-68A2-AE7F68867F4E}"/>
          </ac:inkMkLst>
        </pc:inkChg>
        <pc:inkChg chg="add mod">
          <ac:chgData name="Kokchun Giang" userId="67e2125d-ec8c-4323-9653-9824a2ad815f" providerId="ADAL" clId="{22F7C6F8-58BC-F142-947B-ED8464E1E6D6}" dt="2024-01-25T20:29:04.659" v="337"/>
          <ac:inkMkLst>
            <pc:docMk/>
            <pc:sldMk cId="2303502608" sldId="331"/>
            <ac:inkMk id="30" creationId="{BE267108-B596-1BB2-6E59-4AAF7F62EA7B}"/>
          </ac:inkMkLst>
        </pc:inkChg>
        <pc:inkChg chg="add mod">
          <ac:chgData name="Kokchun Giang" userId="67e2125d-ec8c-4323-9653-9824a2ad815f" providerId="ADAL" clId="{22F7C6F8-58BC-F142-947B-ED8464E1E6D6}" dt="2024-01-25T20:29:04.659" v="337"/>
          <ac:inkMkLst>
            <pc:docMk/>
            <pc:sldMk cId="2303502608" sldId="331"/>
            <ac:inkMk id="31" creationId="{9BA638CC-ADD0-BD60-0107-D1260A21B111}"/>
          </ac:inkMkLst>
        </pc:inkChg>
        <pc:inkChg chg="add mod">
          <ac:chgData name="Kokchun Giang" userId="67e2125d-ec8c-4323-9653-9824a2ad815f" providerId="ADAL" clId="{22F7C6F8-58BC-F142-947B-ED8464E1E6D6}" dt="2024-01-25T20:29:04.659" v="337"/>
          <ac:inkMkLst>
            <pc:docMk/>
            <pc:sldMk cId="2303502608" sldId="331"/>
            <ac:inkMk id="32" creationId="{9CA23758-254C-3EBB-5746-9378C2B78F5B}"/>
          </ac:inkMkLst>
        </pc:inkChg>
        <pc:inkChg chg="add mod">
          <ac:chgData name="Kokchun Giang" userId="67e2125d-ec8c-4323-9653-9824a2ad815f" providerId="ADAL" clId="{22F7C6F8-58BC-F142-947B-ED8464E1E6D6}" dt="2024-01-26T06:34:44.651" v="1107" actId="164"/>
          <ac:inkMkLst>
            <pc:docMk/>
            <pc:sldMk cId="2303502608" sldId="331"/>
            <ac:inkMk id="34" creationId="{A56AE4FB-A4F3-E36B-DDEB-F9058B15272F}"/>
          </ac:inkMkLst>
        </pc:inkChg>
        <pc:inkChg chg="add mod">
          <ac:chgData name="Kokchun Giang" userId="67e2125d-ec8c-4323-9653-9824a2ad815f" providerId="ADAL" clId="{22F7C6F8-58BC-F142-947B-ED8464E1E6D6}" dt="2024-01-25T20:29:14.027" v="353"/>
          <ac:inkMkLst>
            <pc:docMk/>
            <pc:sldMk cId="2303502608" sldId="331"/>
            <ac:inkMk id="35" creationId="{4E2B37F5-78B1-AC0E-7005-A08C9CA44544}"/>
          </ac:inkMkLst>
        </pc:inkChg>
        <pc:inkChg chg="add mod">
          <ac:chgData name="Kokchun Giang" userId="67e2125d-ec8c-4323-9653-9824a2ad815f" providerId="ADAL" clId="{22F7C6F8-58BC-F142-947B-ED8464E1E6D6}" dt="2024-01-25T20:29:14.027" v="353"/>
          <ac:inkMkLst>
            <pc:docMk/>
            <pc:sldMk cId="2303502608" sldId="331"/>
            <ac:inkMk id="36" creationId="{9EAB1C6B-F93F-61F4-1C2D-451E290E80C7}"/>
          </ac:inkMkLst>
        </pc:inkChg>
        <pc:inkChg chg="add mod">
          <ac:chgData name="Kokchun Giang" userId="67e2125d-ec8c-4323-9653-9824a2ad815f" providerId="ADAL" clId="{22F7C6F8-58BC-F142-947B-ED8464E1E6D6}" dt="2024-01-25T20:29:14.027" v="353"/>
          <ac:inkMkLst>
            <pc:docMk/>
            <pc:sldMk cId="2303502608" sldId="331"/>
            <ac:inkMk id="37" creationId="{C7B3A780-2736-270D-5ED8-0B3FCE494EAD}"/>
          </ac:inkMkLst>
        </pc:inkChg>
        <pc:inkChg chg="add mod">
          <ac:chgData name="Kokchun Giang" userId="67e2125d-ec8c-4323-9653-9824a2ad815f" providerId="ADAL" clId="{22F7C6F8-58BC-F142-947B-ED8464E1E6D6}" dt="2024-01-25T20:29:14.027" v="353"/>
          <ac:inkMkLst>
            <pc:docMk/>
            <pc:sldMk cId="2303502608" sldId="331"/>
            <ac:inkMk id="38" creationId="{C31E3330-79CD-6086-C90E-AF0155D8EA30}"/>
          </ac:inkMkLst>
        </pc:inkChg>
        <pc:inkChg chg="add mod">
          <ac:chgData name="Kokchun Giang" userId="67e2125d-ec8c-4323-9653-9824a2ad815f" providerId="ADAL" clId="{22F7C6F8-58BC-F142-947B-ED8464E1E6D6}" dt="2024-01-25T20:29:14.027" v="353"/>
          <ac:inkMkLst>
            <pc:docMk/>
            <pc:sldMk cId="2303502608" sldId="331"/>
            <ac:inkMk id="39" creationId="{FB0596F7-F865-E656-631D-DEA35A159BAB}"/>
          </ac:inkMkLst>
        </pc:inkChg>
        <pc:inkChg chg="add mod">
          <ac:chgData name="Kokchun Giang" userId="67e2125d-ec8c-4323-9653-9824a2ad815f" providerId="ADAL" clId="{22F7C6F8-58BC-F142-947B-ED8464E1E6D6}" dt="2024-01-25T20:29:14.027" v="353"/>
          <ac:inkMkLst>
            <pc:docMk/>
            <pc:sldMk cId="2303502608" sldId="331"/>
            <ac:inkMk id="40" creationId="{20119E5A-F5BC-B739-A841-CC555B18CA6E}"/>
          </ac:inkMkLst>
        </pc:inkChg>
        <pc:inkChg chg="add mod">
          <ac:chgData name="Kokchun Giang" userId="67e2125d-ec8c-4323-9653-9824a2ad815f" providerId="ADAL" clId="{22F7C6F8-58BC-F142-947B-ED8464E1E6D6}" dt="2024-01-25T20:29:14.027" v="353"/>
          <ac:inkMkLst>
            <pc:docMk/>
            <pc:sldMk cId="2303502608" sldId="331"/>
            <ac:inkMk id="41" creationId="{AA990EBF-4D2F-BCEB-F1C4-FAF3BD5D01E5}"/>
          </ac:inkMkLst>
        </pc:inkChg>
        <pc:inkChg chg="add mod">
          <ac:chgData name="Kokchun Giang" userId="67e2125d-ec8c-4323-9653-9824a2ad815f" providerId="ADAL" clId="{22F7C6F8-58BC-F142-947B-ED8464E1E6D6}" dt="2024-01-25T20:29:14.027" v="353"/>
          <ac:inkMkLst>
            <pc:docMk/>
            <pc:sldMk cId="2303502608" sldId="331"/>
            <ac:inkMk id="42" creationId="{3EC41BE6-1AD1-5FEC-D468-461A1C6FA486}"/>
          </ac:inkMkLst>
        </pc:inkChg>
        <pc:inkChg chg="add mod">
          <ac:chgData name="Kokchun Giang" userId="67e2125d-ec8c-4323-9653-9824a2ad815f" providerId="ADAL" clId="{22F7C6F8-58BC-F142-947B-ED8464E1E6D6}" dt="2024-01-25T20:29:14.027" v="353"/>
          <ac:inkMkLst>
            <pc:docMk/>
            <pc:sldMk cId="2303502608" sldId="331"/>
            <ac:inkMk id="43" creationId="{16A7DC2B-2AAD-3BAB-AFDB-AF2D3607248B}"/>
          </ac:inkMkLst>
        </pc:inkChg>
        <pc:inkChg chg="add mod">
          <ac:chgData name="Kokchun Giang" userId="67e2125d-ec8c-4323-9653-9824a2ad815f" providerId="ADAL" clId="{22F7C6F8-58BC-F142-947B-ED8464E1E6D6}" dt="2024-01-25T20:29:14.027" v="353"/>
          <ac:inkMkLst>
            <pc:docMk/>
            <pc:sldMk cId="2303502608" sldId="331"/>
            <ac:inkMk id="44" creationId="{0A435A09-ED55-FA46-10B2-296CC0B41AE6}"/>
          </ac:inkMkLst>
        </pc:inkChg>
        <pc:inkChg chg="add mod">
          <ac:chgData name="Kokchun Giang" userId="67e2125d-ec8c-4323-9653-9824a2ad815f" providerId="ADAL" clId="{22F7C6F8-58BC-F142-947B-ED8464E1E6D6}" dt="2024-01-25T20:29:14.027" v="353"/>
          <ac:inkMkLst>
            <pc:docMk/>
            <pc:sldMk cId="2303502608" sldId="331"/>
            <ac:inkMk id="47" creationId="{E047A78E-6A73-5B97-9007-8E19E4AA9D8A}"/>
          </ac:inkMkLst>
        </pc:inkChg>
        <pc:inkChg chg="add mod">
          <ac:chgData name="Kokchun Giang" userId="67e2125d-ec8c-4323-9653-9824a2ad815f" providerId="ADAL" clId="{22F7C6F8-58BC-F142-947B-ED8464E1E6D6}" dt="2024-01-25T20:29:14.027" v="353"/>
          <ac:inkMkLst>
            <pc:docMk/>
            <pc:sldMk cId="2303502608" sldId="331"/>
            <ac:inkMk id="48" creationId="{8D4DAE32-EF7D-C351-DCEE-1F4E572B9FFD}"/>
          </ac:inkMkLst>
        </pc:inkChg>
        <pc:inkChg chg="add mod">
          <ac:chgData name="Kokchun Giang" userId="67e2125d-ec8c-4323-9653-9824a2ad815f" providerId="ADAL" clId="{22F7C6F8-58BC-F142-947B-ED8464E1E6D6}" dt="2024-01-25T20:29:14.027" v="353"/>
          <ac:inkMkLst>
            <pc:docMk/>
            <pc:sldMk cId="2303502608" sldId="331"/>
            <ac:inkMk id="49" creationId="{EC782DDF-DE28-5CD4-217B-8A722CFB4389}"/>
          </ac:inkMkLst>
        </pc:inkChg>
        <pc:inkChg chg="add mod">
          <ac:chgData name="Kokchun Giang" userId="67e2125d-ec8c-4323-9653-9824a2ad815f" providerId="ADAL" clId="{22F7C6F8-58BC-F142-947B-ED8464E1E6D6}" dt="2024-01-25T20:29:14.027" v="353"/>
          <ac:inkMkLst>
            <pc:docMk/>
            <pc:sldMk cId="2303502608" sldId="331"/>
            <ac:inkMk id="50" creationId="{383CA723-CA02-807F-C5C8-A138ACDD39CA}"/>
          </ac:inkMkLst>
        </pc:inkChg>
        <pc:inkChg chg="add mod">
          <ac:chgData name="Kokchun Giang" userId="67e2125d-ec8c-4323-9653-9824a2ad815f" providerId="ADAL" clId="{22F7C6F8-58BC-F142-947B-ED8464E1E6D6}" dt="2024-01-25T20:29:33.651" v="374"/>
          <ac:inkMkLst>
            <pc:docMk/>
            <pc:sldMk cId="2303502608" sldId="331"/>
            <ac:inkMk id="53" creationId="{7E37C720-68D2-493F-8FB9-35392D75B3A2}"/>
          </ac:inkMkLst>
        </pc:inkChg>
        <pc:inkChg chg="add mod">
          <ac:chgData name="Kokchun Giang" userId="67e2125d-ec8c-4323-9653-9824a2ad815f" providerId="ADAL" clId="{22F7C6F8-58BC-F142-947B-ED8464E1E6D6}" dt="2024-01-25T20:29:33.651" v="374"/>
          <ac:inkMkLst>
            <pc:docMk/>
            <pc:sldMk cId="2303502608" sldId="331"/>
            <ac:inkMk id="54" creationId="{34AC7C2B-FA11-937E-7BB7-01D353FBEC3F}"/>
          </ac:inkMkLst>
        </pc:inkChg>
        <pc:inkChg chg="add mod">
          <ac:chgData name="Kokchun Giang" userId="67e2125d-ec8c-4323-9653-9824a2ad815f" providerId="ADAL" clId="{22F7C6F8-58BC-F142-947B-ED8464E1E6D6}" dt="2024-01-25T20:29:33.651" v="374"/>
          <ac:inkMkLst>
            <pc:docMk/>
            <pc:sldMk cId="2303502608" sldId="331"/>
            <ac:inkMk id="57" creationId="{6F2E5F50-D97A-F826-E8F6-F2170C8BE72A}"/>
          </ac:inkMkLst>
        </pc:inkChg>
        <pc:inkChg chg="add mod">
          <ac:chgData name="Kokchun Giang" userId="67e2125d-ec8c-4323-9653-9824a2ad815f" providerId="ADAL" clId="{22F7C6F8-58BC-F142-947B-ED8464E1E6D6}" dt="2024-01-25T20:29:33.651" v="374"/>
          <ac:inkMkLst>
            <pc:docMk/>
            <pc:sldMk cId="2303502608" sldId="331"/>
            <ac:inkMk id="58" creationId="{BC81C4F2-4725-C60F-5F84-692BBA866F5C}"/>
          </ac:inkMkLst>
        </pc:inkChg>
        <pc:inkChg chg="add mod">
          <ac:chgData name="Kokchun Giang" userId="67e2125d-ec8c-4323-9653-9824a2ad815f" providerId="ADAL" clId="{22F7C6F8-58BC-F142-947B-ED8464E1E6D6}" dt="2024-01-25T20:29:33.651" v="374"/>
          <ac:inkMkLst>
            <pc:docMk/>
            <pc:sldMk cId="2303502608" sldId="331"/>
            <ac:inkMk id="59" creationId="{4CFF72F1-3850-DB7D-6935-1A07FDC844DA}"/>
          </ac:inkMkLst>
        </pc:inkChg>
        <pc:inkChg chg="add mod">
          <ac:chgData name="Kokchun Giang" userId="67e2125d-ec8c-4323-9653-9824a2ad815f" providerId="ADAL" clId="{22F7C6F8-58BC-F142-947B-ED8464E1E6D6}" dt="2024-01-25T20:29:33.651" v="374"/>
          <ac:inkMkLst>
            <pc:docMk/>
            <pc:sldMk cId="2303502608" sldId="331"/>
            <ac:inkMk id="60" creationId="{B22F09B0-9B95-964B-CDB3-1E3C94D3C0FF}"/>
          </ac:inkMkLst>
        </pc:inkChg>
        <pc:inkChg chg="add mod">
          <ac:chgData name="Kokchun Giang" userId="67e2125d-ec8c-4323-9653-9824a2ad815f" providerId="ADAL" clId="{22F7C6F8-58BC-F142-947B-ED8464E1E6D6}" dt="2024-01-25T20:29:33.651" v="374"/>
          <ac:inkMkLst>
            <pc:docMk/>
            <pc:sldMk cId="2303502608" sldId="331"/>
            <ac:inkMk id="61" creationId="{866CC63B-8E36-93C7-1ED8-CD3E15F0EAE9}"/>
          </ac:inkMkLst>
        </pc:inkChg>
        <pc:inkChg chg="add mod">
          <ac:chgData name="Kokchun Giang" userId="67e2125d-ec8c-4323-9653-9824a2ad815f" providerId="ADAL" clId="{22F7C6F8-58BC-F142-947B-ED8464E1E6D6}" dt="2024-01-25T20:29:33.651" v="374"/>
          <ac:inkMkLst>
            <pc:docMk/>
            <pc:sldMk cId="2303502608" sldId="331"/>
            <ac:inkMk id="62" creationId="{0C4B17C8-A0ED-F287-B931-A4DDE252A78B}"/>
          </ac:inkMkLst>
        </pc:inkChg>
        <pc:inkChg chg="add mod">
          <ac:chgData name="Kokchun Giang" userId="67e2125d-ec8c-4323-9653-9824a2ad815f" providerId="ADAL" clId="{22F7C6F8-58BC-F142-947B-ED8464E1E6D6}" dt="2024-01-25T20:29:33.651" v="374"/>
          <ac:inkMkLst>
            <pc:docMk/>
            <pc:sldMk cId="2303502608" sldId="331"/>
            <ac:inkMk id="63" creationId="{D8DF9C25-6F2F-5EFE-6CB1-B996027C13E4}"/>
          </ac:inkMkLst>
        </pc:inkChg>
        <pc:inkChg chg="add mod">
          <ac:chgData name="Kokchun Giang" userId="67e2125d-ec8c-4323-9653-9824a2ad815f" providerId="ADAL" clId="{22F7C6F8-58BC-F142-947B-ED8464E1E6D6}" dt="2024-01-25T20:29:33.651" v="374"/>
          <ac:inkMkLst>
            <pc:docMk/>
            <pc:sldMk cId="2303502608" sldId="331"/>
            <ac:inkMk id="384" creationId="{1AD80DB7-80F9-F328-2B24-94DB80B14643}"/>
          </ac:inkMkLst>
        </pc:inkChg>
        <pc:inkChg chg="add mod">
          <ac:chgData name="Kokchun Giang" userId="67e2125d-ec8c-4323-9653-9824a2ad815f" providerId="ADAL" clId="{22F7C6F8-58BC-F142-947B-ED8464E1E6D6}" dt="2024-01-25T20:29:33.651" v="374"/>
          <ac:inkMkLst>
            <pc:docMk/>
            <pc:sldMk cId="2303502608" sldId="331"/>
            <ac:inkMk id="385" creationId="{788FAE26-C702-0961-9FA4-EE3290A652D8}"/>
          </ac:inkMkLst>
        </pc:inkChg>
        <pc:inkChg chg="add mod">
          <ac:chgData name="Kokchun Giang" userId="67e2125d-ec8c-4323-9653-9824a2ad815f" providerId="ADAL" clId="{22F7C6F8-58BC-F142-947B-ED8464E1E6D6}" dt="2024-01-25T20:29:33.651" v="374"/>
          <ac:inkMkLst>
            <pc:docMk/>
            <pc:sldMk cId="2303502608" sldId="331"/>
            <ac:inkMk id="387" creationId="{727F3FE5-E468-3779-0DF8-0CA5F8C1ABAA}"/>
          </ac:inkMkLst>
        </pc:inkChg>
        <pc:inkChg chg="add mod">
          <ac:chgData name="Kokchun Giang" userId="67e2125d-ec8c-4323-9653-9824a2ad815f" providerId="ADAL" clId="{22F7C6F8-58BC-F142-947B-ED8464E1E6D6}" dt="2024-01-25T20:29:33.651" v="374"/>
          <ac:inkMkLst>
            <pc:docMk/>
            <pc:sldMk cId="2303502608" sldId="331"/>
            <ac:inkMk id="388" creationId="{801D9B8C-9A93-F3C3-B088-7653384AADE5}"/>
          </ac:inkMkLst>
        </pc:inkChg>
        <pc:inkChg chg="add mod">
          <ac:chgData name="Kokchun Giang" userId="67e2125d-ec8c-4323-9653-9824a2ad815f" providerId="ADAL" clId="{22F7C6F8-58BC-F142-947B-ED8464E1E6D6}" dt="2024-01-25T20:29:33.651" v="374"/>
          <ac:inkMkLst>
            <pc:docMk/>
            <pc:sldMk cId="2303502608" sldId="331"/>
            <ac:inkMk id="389" creationId="{12FFA7C5-A44C-1C77-E996-522AF883F0F7}"/>
          </ac:inkMkLst>
        </pc:inkChg>
        <pc:inkChg chg="add mod">
          <ac:chgData name="Kokchun Giang" userId="67e2125d-ec8c-4323-9653-9824a2ad815f" providerId="ADAL" clId="{22F7C6F8-58BC-F142-947B-ED8464E1E6D6}" dt="2024-01-25T20:29:33.651" v="374"/>
          <ac:inkMkLst>
            <pc:docMk/>
            <pc:sldMk cId="2303502608" sldId="331"/>
            <ac:inkMk id="390" creationId="{77137ED2-A8E1-4A6D-1F2F-3663242AE284}"/>
          </ac:inkMkLst>
        </pc:inkChg>
        <pc:inkChg chg="add mod">
          <ac:chgData name="Kokchun Giang" userId="67e2125d-ec8c-4323-9653-9824a2ad815f" providerId="ADAL" clId="{22F7C6F8-58BC-F142-947B-ED8464E1E6D6}" dt="2024-01-25T20:29:33.651" v="374"/>
          <ac:inkMkLst>
            <pc:docMk/>
            <pc:sldMk cId="2303502608" sldId="331"/>
            <ac:inkMk id="391" creationId="{A7742D35-604B-13C8-016E-1CAF5A5038A8}"/>
          </ac:inkMkLst>
        </pc:inkChg>
        <pc:inkChg chg="add mod">
          <ac:chgData name="Kokchun Giang" userId="67e2125d-ec8c-4323-9653-9824a2ad815f" providerId="ADAL" clId="{22F7C6F8-58BC-F142-947B-ED8464E1E6D6}" dt="2024-01-25T20:29:33.651" v="374"/>
          <ac:inkMkLst>
            <pc:docMk/>
            <pc:sldMk cId="2303502608" sldId="331"/>
            <ac:inkMk id="393" creationId="{A7FD7F61-E066-1836-2ED5-ADFC4035B8AB}"/>
          </ac:inkMkLst>
        </pc:inkChg>
        <pc:inkChg chg="add mod">
          <ac:chgData name="Kokchun Giang" userId="67e2125d-ec8c-4323-9653-9824a2ad815f" providerId="ADAL" clId="{22F7C6F8-58BC-F142-947B-ED8464E1E6D6}" dt="2024-01-25T20:29:33.651" v="374"/>
          <ac:inkMkLst>
            <pc:docMk/>
            <pc:sldMk cId="2303502608" sldId="331"/>
            <ac:inkMk id="394" creationId="{0ECE33F8-6D8F-99DF-BE0B-768BA8B53AB7}"/>
          </ac:inkMkLst>
        </pc:inkChg>
        <pc:inkChg chg="add mod">
          <ac:chgData name="Kokchun Giang" userId="67e2125d-ec8c-4323-9653-9824a2ad815f" providerId="ADAL" clId="{22F7C6F8-58BC-F142-947B-ED8464E1E6D6}" dt="2024-01-25T20:29:45.745" v="382"/>
          <ac:inkMkLst>
            <pc:docMk/>
            <pc:sldMk cId="2303502608" sldId="331"/>
            <ac:inkMk id="396" creationId="{8318DBDA-B1CB-965D-2CF7-CCF55C2BC319}"/>
          </ac:inkMkLst>
        </pc:inkChg>
        <pc:inkChg chg="add mod">
          <ac:chgData name="Kokchun Giang" userId="67e2125d-ec8c-4323-9653-9824a2ad815f" providerId="ADAL" clId="{22F7C6F8-58BC-F142-947B-ED8464E1E6D6}" dt="2024-01-25T20:29:45.745" v="382"/>
          <ac:inkMkLst>
            <pc:docMk/>
            <pc:sldMk cId="2303502608" sldId="331"/>
            <ac:inkMk id="397" creationId="{2470C7DB-AFC7-0935-3707-45BCCB898F3C}"/>
          </ac:inkMkLst>
        </pc:inkChg>
        <pc:inkChg chg="add mod">
          <ac:chgData name="Kokchun Giang" userId="67e2125d-ec8c-4323-9653-9824a2ad815f" providerId="ADAL" clId="{22F7C6F8-58BC-F142-947B-ED8464E1E6D6}" dt="2024-01-25T20:29:45.745" v="382"/>
          <ac:inkMkLst>
            <pc:docMk/>
            <pc:sldMk cId="2303502608" sldId="331"/>
            <ac:inkMk id="398" creationId="{4F8DC97C-4461-8886-DE38-30180E7EE1F4}"/>
          </ac:inkMkLst>
        </pc:inkChg>
        <pc:inkChg chg="add mod">
          <ac:chgData name="Kokchun Giang" userId="67e2125d-ec8c-4323-9653-9824a2ad815f" providerId="ADAL" clId="{22F7C6F8-58BC-F142-947B-ED8464E1E6D6}" dt="2024-01-25T20:29:45.745" v="382"/>
          <ac:inkMkLst>
            <pc:docMk/>
            <pc:sldMk cId="2303502608" sldId="331"/>
            <ac:inkMk id="399" creationId="{834508F9-1D52-1F1A-E6D5-98AB0CFD4763}"/>
          </ac:inkMkLst>
        </pc:inkChg>
        <pc:inkChg chg="add mod">
          <ac:chgData name="Kokchun Giang" userId="67e2125d-ec8c-4323-9653-9824a2ad815f" providerId="ADAL" clId="{22F7C6F8-58BC-F142-947B-ED8464E1E6D6}" dt="2024-01-25T20:29:45.745" v="382"/>
          <ac:inkMkLst>
            <pc:docMk/>
            <pc:sldMk cId="2303502608" sldId="331"/>
            <ac:inkMk id="400" creationId="{8B79D4E2-57C0-BFDB-618F-612577BCF866}"/>
          </ac:inkMkLst>
        </pc:inkChg>
        <pc:inkChg chg="add mod">
          <ac:chgData name="Kokchun Giang" userId="67e2125d-ec8c-4323-9653-9824a2ad815f" providerId="ADAL" clId="{22F7C6F8-58BC-F142-947B-ED8464E1E6D6}" dt="2024-01-25T20:29:45.745" v="382"/>
          <ac:inkMkLst>
            <pc:docMk/>
            <pc:sldMk cId="2303502608" sldId="331"/>
            <ac:inkMk id="402" creationId="{9C76027F-FD1A-2831-3EBA-5AD6C0C46EEF}"/>
          </ac:inkMkLst>
        </pc:inkChg>
        <pc:inkChg chg="add mod">
          <ac:chgData name="Kokchun Giang" userId="67e2125d-ec8c-4323-9653-9824a2ad815f" providerId="ADAL" clId="{22F7C6F8-58BC-F142-947B-ED8464E1E6D6}" dt="2024-01-26T06:34:52.056" v="1108" actId="164"/>
          <ac:inkMkLst>
            <pc:docMk/>
            <pc:sldMk cId="2303502608" sldId="331"/>
            <ac:inkMk id="404" creationId="{E62E4F9C-EADD-E9F7-A55A-A7D5571A3598}"/>
          </ac:inkMkLst>
        </pc:inkChg>
        <pc:inkChg chg="add del">
          <ac:chgData name="Kokchun Giang" userId="67e2125d-ec8c-4323-9653-9824a2ad815f" providerId="ADAL" clId="{22F7C6F8-58BC-F142-947B-ED8464E1E6D6}" dt="2024-01-25T20:30:24.892" v="401" actId="9405"/>
          <ac:inkMkLst>
            <pc:docMk/>
            <pc:sldMk cId="2303502608" sldId="331"/>
            <ac:inkMk id="405" creationId="{F5BCE308-35F4-7345-0310-30E8BA9F607A}"/>
          </ac:inkMkLst>
        </pc:inkChg>
        <pc:inkChg chg="add del mod">
          <ac:chgData name="Kokchun Giang" userId="67e2125d-ec8c-4323-9653-9824a2ad815f" providerId="ADAL" clId="{22F7C6F8-58BC-F142-947B-ED8464E1E6D6}" dt="2024-01-25T20:30:24.490" v="400" actId="9405"/>
          <ac:inkMkLst>
            <pc:docMk/>
            <pc:sldMk cId="2303502608" sldId="331"/>
            <ac:inkMk id="406" creationId="{52BFEC2A-611D-FF0E-28FF-EE654B259BE0}"/>
          </ac:inkMkLst>
        </pc:inkChg>
        <pc:inkChg chg="add del mod">
          <ac:chgData name="Kokchun Giang" userId="67e2125d-ec8c-4323-9653-9824a2ad815f" providerId="ADAL" clId="{22F7C6F8-58BC-F142-947B-ED8464E1E6D6}" dt="2024-01-25T20:30:24.159" v="399" actId="9405"/>
          <ac:inkMkLst>
            <pc:docMk/>
            <pc:sldMk cId="2303502608" sldId="331"/>
            <ac:inkMk id="407" creationId="{3E83E99E-D579-7217-76DC-9D7B1D34A07A}"/>
          </ac:inkMkLst>
        </pc:inkChg>
        <pc:inkChg chg="add del">
          <ac:chgData name="Kokchun Giang" userId="67e2125d-ec8c-4323-9653-9824a2ad815f" providerId="ADAL" clId="{22F7C6F8-58BC-F142-947B-ED8464E1E6D6}" dt="2024-01-25T20:30:23.894" v="398"/>
          <ac:inkMkLst>
            <pc:docMk/>
            <pc:sldMk cId="2303502608" sldId="331"/>
            <ac:inkMk id="408" creationId="{0F994FC6-5876-CCE6-13FA-C33502772FFB}"/>
          </ac:inkMkLst>
        </pc:inkChg>
        <pc:inkChg chg="add del">
          <ac:chgData name="Kokchun Giang" userId="67e2125d-ec8c-4323-9653-9824a2ad815f" providerId="ADAL" clId="{22F7C6F8-58BC-F142-947B-ED8464E1E6D6}" dt="2024-01-25T20:30:23.663" v="396" actId="9405"/>
          <ac:inkMkLst>
            <pc:docMk/>
            <pc:sldMk cId="2303502608" sldId="331"/>
            <ac:inkMk id="410" creationId="{13FA8457-A592-404D-1367-966F41583059}"/>
          </ac:inkMkLst>
        </pc:inkChg>
        <pc:inkChg chg="add del mod">
          <ac:chgData name="Kokchun Giang" userId="67e2125d-ec8c-4323-9653-9824a2ad815f" providerId="ADAL" clId="{22F7C6F8-58BC-F142-947B-ED8464E1E6D6}" dt="2024-01-25T20:30:23.430" v="395" actId="9405"/>
          <ac:inkMkLst>
            <pc:docMk/>
            <pc:sldMk cId="2303502608" sldId="331"/>
            <ac:inkMk id="411" creationId="{80A0ECF9-892E-691E-7EB5-29D7BADA002F}"/>
          </ac:inkMkLst>
        </pc:inkChg>
        <pc:inkChg chg="add del mod">
          <ac:chgData name="Kokchun Giang" userId="67e2125d-ec8c-4323-9653-9824a2ad815f" providerId="ADAL" clId="{22F7C6F8-58BC-F142-947B-ED8464E1E6D6}" dt="2024-01-25T20:30:23.160" v="394"/>
          <ac:inkMkLst>
            <pc:docMk/>
            <pc:sldMk cId="2303502608" sldId="331"/>
            <ac:inkMk id="412" creationId="{F2508A9D-E764-6299-33EF-A2950787E7BC}"/>
          </ac:inkMkLst>
        </pc:inkChg>
        <pc:inkChg chg="add mod">
          <ac:chgData name="Kokchun Giang" userId="67e2125d-ec8c-4323-9653-9824a2ad815f" providerId="ADAL" clId="{22F7C6F8-58BC-F142-947B-ED8464E1E6D6}" dt="2024-01-25T20:30:36.299" v="411"/>
          <ac:inkMkLst>
            <pc:docMk/>
            <pc:sldMk cId="2303502608" sldId="331"/>
            <ac:inkMk id="414" creationId="{2D33AF0E-829D-8876-6319-B3F94ED69932}"/>
          </ac:inkMkLst>
        </pc:inkChg>
        <pc:inkChg chg="add mod">
          <ac:chgData name="Kokchun Giang" userId="67e2125d-ec8c-4323-9653-9824a2ad815f" providerId="ADAL" clId="{22F7C6F8-58BC-F142-947B-ED8464E1E6D6}" dt="2024-01-25T20:30:36.299" v="411"/>
          <ac:inkMkLst>
            <pc:docMk/>
            <pc:sldMk cId="2303502608" sldId="331"/>
            <ac:inkMk id="415" creationId="{30E8DB09-E5B1-F98C-A2F9-A15A8A9CD214}"/>
          </ac:inkMkLst>
        </pc:inkChg>
        <pc:inkChg chg="add mod">
          <ac:chgData name="Kokchun Giang" userId="67e2125d-ec8c-4323-9653-9824a2ad815f" providerId="ADAL" clId="{22F7C6F8-58BC-F142-947B-ED8464E1E6D6}" dt="2024-01-25T20:30:36.299" v="411"/>
          <ac:inkMkLst>
            <pc:docMk/>
            <pc:sldMk cId="2303502608" sldId="331"/>
            <ac:inkMk id="416" creationId="{231DF948-026A-94F8-E5FB-5951F7E687CD}"/>
          </ac:inkMkLst>
        </pc:inkChg>
        <pc:inkChg chg="add mod">
          <ac:chgData name="Kokchun Giang" userId="67e2125d-ec8c-4323-9653-9824a2ad815f" providerId="ADAL" clId="{22F7C6F8-58BC-F142-947B-ED8464E1E6D6}" dt="2024-01-25T20:30:36.299" v="411"/>
          <ac:inkMkLst>
            <pc:docMk/>
            <pc:sldMk cId="2303502608" sldId="331"/>
            <ac:inkMk id="417" creationId="{BA679CFF-2694-403B-B4C2-159ED37A3350}"/>
          </ac:inkMkLst>
        </pc:inkChg>
        <pc:inkChg chg="add mod">
          <ac:chgData name="Kokchun Giang" userId="67e2125d-ec8c-4323-9653-9824a2ad815f" providerId="ADAL" clId="{22F7C6F8-58BC-F142-947B-ED8464E1E6D6}" dt="2024-01-25T20:30:36.299" v="411"/>
          <ac:inkMkLst>
            <pc:docMk/>
            <pc:sldMk cId="2303502608" sldId="331"/>
            <ac:inkMk id="418" creationId="{517F754E-D82E-F2AA-0EAF-B0D8083F1E81}"/>
          </ac:inkMkLst>
        </pc:inkChg>
        <pc:inkChg chg="add mod">
          <ac:chgData name="Kokchun Giang" userId="67e2125d-ec8c-4323-9653-9824a2ad815f" providerId="ADAL" clId="{22F7C6F8-58BC-F142-947B-ED8464E1E6D6}" dt="2024-01-25T20:30:36.299" v="411"/>
          <ac:inkMkLst>
            <pc:docMk/>
            <pc:sldMk cId="2303502608" sldId="331"/>
            <ac:inkMk id="419" creationId="{8BAA2E3A-D657-CE0D-4805-968EADFD63A8}"/>
          </ac:inkMkLst>
        </pc:inkChg>
        <pc:inkChg chg="add mod">
          <ac:chgData name="Kokchun Giang" userId="67e2125d-ec8c-4323-9653-9824a2ad815f" providerId="ADAL" clId="{22F7C6F8-58BC-F142-947B-ED8464E1E6D6}" dt="2024-01-25T20:30:36.299" v="411"/>
          <ac:inkMkLst>
            <pc:docMk/>
            <pc:sldMk cId="2303502608" sldId="331"/>
            <ac:inkMk id="420" creationId="{280E0192-5388-408E-A06E-D0C84EC4B4C0}"/>
          </ac:inkMkLst>
        </pc:inkChg>
        <pc:inkChg chg="add mod">
          <ac:chgData name="Kokchun Giang" userId="67e2125d-ec8c-4323-9653-9824a2ad815f" providerId="ADAL" clId="{22F7C6F8-58BC-F142-947B-ED8464E1E6D6}" dt="2024-01-25T20:30:36.299" v="411"/>
          <ac:inkMkLst>
            <pc:docMk/>
            <pc:sldMk cId="2303502608" sldId="331"/>
            <ac:inkMk id="421" creationId="{5E666D50-B241-4D2C-0826-393D9A2FE60D}"/>
          </ac:inkMkLst>
        </pc:inkChg>
        <pc:inkChg chg="add mod">
          <ac:chgData name="Kokchun Giang" userId="67e2125d-ec8c-4323-9653-9824a2ad815f" providerId="ADAL" clId="{22F7C6F8-58BC-F142-947B-ED8464E1E6D6}" dt="2024-01-25T20:30:36.299" v="411"/>
          <ac:inkMkLst>
            <pc:docMk/>
            <pc:sldMk cId="2303502608" sldId="331"/>
            <ac:inkMk id="422" creationId="{322A0CB1-7E81-36BD-CA68-BBE94074589E}"/>
          </ac:inkMkLst>
        </pc:inkChg>
        <pc:inkChg chg="add mod">
          <ac:chgData name="Kokchun Giang" userId="67e2125d-ec8c-4323-9653-9824a2ad815f" providerId="ADAL" clId="{22F7C6F8-58BC-F142-947B-ED8464E1E6D6}" dt="2024-01-25T20:30:45.442" v="421"/>
          <ac:inkMkLst>
            <pc:docMk/>
            <pc:sldMk cId="2303502608" sldId="331"/>
            <ac:inkMk id="424" creationId="{DED2190F-C5FA-578C-C941-65A163C97C3A}"/>
          </ac:inkMkLst>
        </pc:inkChg>
        <pc:inkChg chg="add mod">
          <ac:chgData name="Kokchun Giang" userId="67e2125d-ec8c-4323-9653-9824a2ad815f" providerId="ADAL" clId="{22F7C6F8-58BC-F142-947B-ED8464E1E6D6}" dt="2024-01-25T20:30:45.442" v="421"/>
          <ac:inkMkLst>
            <pc:docMk/>
            <pc:sldMk cId="2303502608" sldId="331"/>
            <ac:inkMk id="425" creationId="{5AD36152-B443-D9F9-BEB8-FE33FEB42AC9}"/>
          </ac:inkMkLst>
        </pc:inkChg>
        <pc:inkChg chg="add mod">
          <ac:chgData name="Kokchun Giang" userId="67e2125d-ec8c-4323-9653-9824a2ad815f" providerId="ADAL" clId="{22F7C6F8-58BC-F142-947B-ED8464E1E6D6}" dt="2024-01-25T20:30:45.442" v="421"/>
          <ac:inkMkLst>
            <pc:docMk/>
            <pc:sldMk cId="2303502608" sldId="331"/>
            <ac:inkMk id="427" creationId="{573E62D1-2B99-FF67-CC39-E77E6C3499A8}"/>
          </ac:inkMkLst>
        </pc:inkChg>
        <pc:inkChg chg="add mod">
          <ac:chgData name="Kokchun Giang" userId="67e2125d-ec8c-4323-9653-9824a2ad815f" providerId="ADAL" clId="{22F7C6F8-58BC-F142-947B-ED8464E1E6D6}" dt="2024-01-25T20:30:45.442" v="421"/>
          <ac:inkMkLst>
            <pc:docMk/>
            <pc:sldMk cId="2303502608" sldId="331"/>
            <ac:inkMk id="428" creationId="{87E1DFF7-8537-1FE8-05BA-87742B28D155}"/>
          </ac:inkMkLst>
        </pc:inkChg>
        <pc:inkChg chg="add mod">
          <ac:chgData name="Kokchun Giang" userId="67e2125d-ec8c-4323-9653-9824a2ad815f" providerId="ADAL" clId="{22F7C6F8-58BC-F142-947B-ED8464E1E6D6}" dt="2024-01-25T20:30:45.442" v="421"/>
          <ac:inkMkLst>
            <pc:docMk/>
            <pc:sldMk cId="2303502608" sldId="331"/>
            <ac:inkMk id="429" creationId="{CC394AA3-7593-EF6D-C11B-1C2752CE1933}"/>
          </ac:inkMkLst>
        </pc:inkChg>
        <pc:inkChg chg="add mod">
          <ac:chgData name="Kokchun Giang" userId="67e2125d-ec8c-4323-9653-9824a2ad815f" providerId="ADAL" clId="{22F7C6F8-58BC-F142-947B-ED8464E1E6D6}" dt="2024-01-25T20:30:45.442" v="421"/>
          <ac:inkMkLst>
            <pc:docMk/>
            <pc:sldMk cId="2303502608" sldId="331"/>
            <ac:inkMk id="430" creationId="{50DB281E-BFEF-2EA1-A7AA-E1EA75A09E6F}"/>
          </ac:inkMkLst>
        </pc:inkChg>
        <pc:inkChg chg="add mod">
          <ac:chgData name="Kokchun Giang" userId="67e2125d-ec8c-4323-9653-9824a2ad815f" providerId="ADAL" clId="{22F7C6F8-58BC-F142-947B-ED8464E1E6D6}" dt="2024-01-25T20:30:45.442" v="421"/>
          <ac:inkMkLst>
            <pc:docMk/>
            <pc:sldMk cId="2303502608" sldId="331"/>
            <ac:inkMk id="431" creationId="{7331CA5E-EEC9-8EAA-0D3D-9B072279BD8A}"/>
          </ac:inkMkLst>
        </pc:inkChg>
        <pc:inkChg chg="add mod">
          <ac:chgData name="Kokchun Giang" userId="67e2125d-ec8c-4323-9653-9824a2ad815f" providerId="ADAL" clId="{22F7C6F8-58BC-F142-947B-ED8464E1E6D6}" dt="2024-01-25T20:30:45.442" v="421"/>
          <ac:inkMkLst>
            <pc:docMk/>
            <pc:sldMk cId="2303502608" sldId="331"/>
            <ac:inkMk id="432" creationId="{7D7DE99A-E860-CA01-C6A0-F69D9BA670B8}"/>
          </ac:inkMkLst>
        </pc:inkChg>
        <pc:inkChg chg="add mod">
          <ac:chgData name="Kokchun Giang" userId="67e2125d-ec8c-4323-9653-9824a2ad815f" providerId="ADAL" clId="{22F7C6F8-58BC-F142-947B-ED8464E1E6D6}" dt="2024-01-25T20:30:51.381" v="424"/>
          <ac:inkMkLst>
            <pc:docMk/>
            <pc:sldMk cId="2303502608" sldId="331"/>
            <ac:inkMk id="434" creationId="{DCE50EAE-5010-AE66-0FDE-B1661C3CFE1C}"/>
          </ac:inkMkLst>
        </pc:inkChg>
        <pc:inkChg chg="add mod">
          <ac:chgData name="Kokchun Giang" userId="67e2125d-ec8c-4323-9653-9824a2ad815f" providerId="ADAL" clId="{22F7C6F8-58BC-F142-947B-ED8464E1E6D6}" dt="2024-01-25T20:30:51.381" v="424"/>
          <ac:inkMkLst>
            <pc:docMk/>
            <pc:sldMk cId="2303502608" sldId="331"/>
            <ac:inkMk id="435" creationId="{A4C88F71-30A8-C049-BE40-B8F76C8DE269}"/>
          </ac:inkMkLst>
        </pc:inkChg>
        <pc:inkChg chg="add mod">
          <ac:chgData name="Kokchun Giang" userId="67e2125d-ec8c-4323-9653-9824a2ad815f" providerId="ADAL" clId="{22F7C6F8-58BC-F142-947B-ED8464E1E6D6}" dt="2024-01-25T20:31:02.804" v="435"/>
          <ac:inkMkLst>
            <pc:docMk/>
            <pc:sldMk cId="2303502608" sldId="331"/>
            <ac:inkMk id="437" creationId="{0DD696BC-A910-D15F-BFFA-3321B7D55D75}"/>
          </ac:inkMkLst>
        </pc:inkChg>
        <pc:inkChg chg="add mod">
          <ac:chgData name="Kokchun Giang" userId="67e2125d-ec8c-4323-9653-9824a2ad815f" providerId="ADAL" clId="{22F7C6F8-58BC-F142-947B-ED8464E1E6D6}" dt="2024-01-25T20:31:02.804" v="435"/>
          <ac:inkMkLst>
            <pc:docMk/>
            <pc:sldMk cId="2303502608" sldId="331"/>
            <ac:inkMk id="440" creationId="{AA3A37A9-4E31-9F75-FB1A-FC7D94849DDB}"/>
          </ac:inkMkLst>
        </pc:inkChg>
        <pc:inkChg chg="add mod">
          <ac:chgData name="Kokchun Giang" userId="67e2125d-ec8c-4323-9653-9824a2ad815f" providerId="ADAL" clId="{22F7C6F8-58BC-F142-947B-ED8464E1E6D6}" dt="2024-01-25T20:31:02.804" v="435"/>
          <ac:inkMkLst>
            <pc:docMk/>
            <pc:sldMk cId="2303502608" sldId="331"/>
            <ac:inkMk id="441" creationId="{8DBB3CD5-7CC6-32CE-342A-F4B4364923C2}"/>
          </ac:inkMkLst>
        </pc:inkChg>
        <pc:inkChg chg="add mod">
          <ac:chgData name="Kokchun Giang" userId="67e2125d-ec8c-4323-9653-9824a2ad815f" providerId="ADAL" clId="{22F7C6F8-58BC-F142-947B-ED8464E1E6D6}" dt="2024-01-25T20:31:02.804" v="435"/>
          <ac:inkMkLst>
            <pc:docMk/>
            <pc:sldMk cId="2303502608" sldId="331"/>
            <ac:inkMk id="442" creationId="{107F436F-414A-4725-54E1-DC176B5DB266}"/>
          </ac:inkMkLst>
        </pc:inkChg>
        <pc:inkChg chg="add mod">
          <ac:chgData name="Kokchun Giang" userId="67e2125d-ec8c-4323-9653-9824a2ad815f" providerId="ADAL" clId="{22F7C6F8-58BC-F142-947B-ED8464E1E6D6}" dt="2024-01-25T20:31:02.804" v="435"/>
          <ac:inkMkLst>
            <pc:docMk/>
            <pc:sldMk cId="2303502608" sldId="331"/>
            <ac:inkMk id="443" creationId="{54329FDC-4BB2-F365-5A0F-7902C6E48816}"/>
          </ac:inkMkLst>
        </pc:inkChg>
        <pc:inkChg chg="add mod">
          <ac:chgData name="Kokchun Giang" userId="67e2125d-ec8c-4323-9653-9824a2ad815f" providerId="ADAL" clId="{22F7C6F8-58BC-F142-947B-ED8464E1E6D6}" dt="2024-01-25T20:31:02.804" v="435"/>
          <ac:inkMkLst>
            <pc:docMk/>
            <pc:sldMk cId="2303502608" sldId="331"/>
            <ac:inkMk id="444" creationId="{8EDB6969-D2D6-28BD-3AAD-C1F66358E624}"/>
          </ac:inkMkLst>
        </pc:inkChg>
        <pc:inkChg chg="add mod">
          <ac:chgData name="Kokchun Giang" userId="67e2125d-ec8c-4323-9653-9824a2ad815f" providerId="ADAL" clId="{22F7C6F8-58BC-F142-947B-ED8464E1E6D6}" dt="2024-01-25T20:31:02.804" v="435"/>
          <ac:inkMkLst>
            <pc:docMk/>
            <pc:sldMk cId="2303502608" sldId="331"/>
            <ac:inkMk id="445" creationId="{C9BF6EE6-04DC-A9F3-C448-99BBDB24CD8D}"/>
          </ac:inkMkLst>
        </pc:inkChg>
        <pc:inkChg chg="add mod">
          <ac:chgData name="Kokchun Giang" userId="67e2125d-ec8c-4323-9653-9824a2ad815f" providerId="ADAL" clId="{22F7C6F8-58BC-F142-947B-ED8464E1E6D6}" dt="2024-01-25T20:31:02.804" v="435"/>
          <ac:inkMkLst>
            <pc:docMk/>
            <pc:sldMk cId="2303502608" sldId="331"/>
            <ac:inkMk id="446" creationId="{D1DD78F2-DF2C-FED4-A0A0-B3E77E9EEAEB}"/>
          </ac:inkMkLst>
        </pc:inkChg>
        <pc:inkChg chg="add mod">
          <ac:chgData name="Kokchun Giang" userId="67e2125d-ec8c-4323-9653-9824a2ad815f" providerId="ADAL" clId="{22F7C6F8-58BC-F142-947B-ED8464E1E6D6}" dt="2024-01-25T20:31:02.804" v="435"/>
          <ac:inkMkLst>
            <pc:docMk/>
            <pc:sldMk cId="2303502608" sldId="331"/>
            <ac:inkMk id="447" creationId="{40EF4159-8730-CA03-2C5D-307FCAE9783A}"/>
          </ac:inkMkLst>
        </pc:inkChg>
        <pc:inkChg chg="add mod">
          <ac:chgData name="Kokchun Giang" userId="67e2125d-ec8c-4323-9653-9824a2ad815f" providerId="ADAL" clId="{22F7C6F8-58BC-F142-947B-ED8464E1E6D6}" dt="2024-01-25T20:31:02.804" v="435"/>
          <ac:inkMkLst>
            <pc:docMk/>
            <pc:sldMk cId="2303502608" sldId="331"/>
            <ac:inkMk id="448" creationId="{65257DEC-4ADB-7304-2CD4-359EC242F1D2}"/>
          </ac:inkMkLst>
        </pc:inkChg>
        <pc:inkChg chg="add mod">
          <ac:chgData name="Kokchun Giang" userId="67e2125d-ec8c-4323-9653-9824a2ad815f" providerId="ADAL" clId="{22F7C6F8-58BC-F142-947B-ED8464E1E6D6}" dt="2024-01-25T20:31:14.067" v="449"/>
          <ac:inkMkLst>
            <pc:docMk/>
            <pc:sldMk cId="2303502608" sldId="331"/>
            <ac:inkMk id="450" creationId="{BF82BA18-F9A4-BA9B-8C88-972B2AFB6CD5}"/>
          </ac:inkMkLst>
        </pc:inkChg>
        <pc:inkChg chg="add mod">
          <ac:chgData name="Kokchun Giang" userId="67e2125d-ec8c-4323-9653-9824a2ad815f" providerId="ADAL" clId="{22F7C6F8-58BC-F142-947B-ED8464E1E6D6}" dt="2024-01-25T20:31:14.067" v="449"/>
          <ac:inkMkLst>
            <pc:docMk/>
            <pc:sldMk cId="2303502608" sldId="331"/>
            <ac:inkMk id="451" creationId="{A347CD3A-AD5D-EDBB-3219-90670B3C8EFC}"/>
          </ac:inkMkLst>
        </pc:inkChg>
        <pc:inkChg chg="add mod">
          <ac:chgData name="Kokchun Giang" userId="67e2125d-ec8c-4323-9653-9824a2ad815f" providerId="ADAL" clId="{22F7C6F8-58BC-F142-947B-ED8464E1E6D6}" dt="2024-01-25T20:31:14.067" v="449"/>
          <ac:inkMkLst>
            <pc:docMk/>
            <pc:sldMk cId="2303502608" sldId="331"/>
            <ac:inkMk id="453" creationId="{A7AED15B-2EE1-EE57-49A7-EF03224D48D0}"/>
          </ac:inkMkLst>
        </pc:inkChg>
        <pc:inkChg chg="add mod">
          <ac:chgData name="Kokchun Giang" userId="67e2125d-ec8c-4323-9653-9824a2ad815f" providerId="ADAL" clId="{22F7C6F8-58BC-F142-947B-ED8464E1E6D6}" dt="2024-01-25T20:31:14.067" v="449"/>
          <ac:inkMkLst>
            <pc:docMk/>
            <pc:sldMk cId="2303502608" sldId="331"/>
            <ac:inkMk id="454" creationId="{BCDD9C82-B9AF-0C72-4364-642DE3BD5F8F}"/>
          </ac:inkMkLst>
        </pc:inkChg>
        <pc:inkChg chg="add mod">
          <ac:chgData name="Kokchun Giang" userId="67e2125d-ec8c-4323-9653-9824a2ad815f" providerId="ADAL" clId="{22F7C6F8-58BC-F142-947B-ED8464E1E6D6}" dt="2024-01-25T20:31:14.067" v="449"/>
          <ac:inkMkLst>
            <pc:docMk/>
            <pc:sldMk cId="2303502608" sldId="331"/>
            <ac:inkMk id="455" creationId="{16E39DD8-0E2C-C995-8ADA-412981D9F5C2}"/>
          </ac:inkMkLst>
        </pc:inkChg>
        <pc:inkChg chg="add mod">
          <ac:chgData name="Kokchun Giang" userId="67e2125d-ec8c-4323-9653-9824a2ad815f" providerId="ADAL" clId="{22F7C6F8-58BC-F142-947B-ED8464E1E6D6}" dt="2024-01-25T20:31:14.067" v="449"/>
          <ac:inkMkLst>
            <pc:docMk/>
            <pc:sldMk cId="2303502608" sldId="331"/>
            <ac:inkMk id="456" creationId="{0BB9B9D9-67BA-8810-6934-69EC55B82683}"/>
          </ac:inkMkLst>
        </pc:inkChg>
        <pc:inkChg chg="add mod">
          <ac:chgData name="Kokchun Giang" userId="67e2125d-ec8c-4323-9653-9824a2ad815f" providerId="ADAL" clId="{22F7C6F8-58BC-F142-947B-ED8464E1E6D6}" dt="2024-01-25T20:31:14.067" v="449"/>
          <ac:inkMkLst>
            <pc:docMk/>
            <pc:sldMk cId="2303502608" sldId="331"/>
            <ac:inkMk id="457" creationId="{15DE59A1-27D5-61C4-A5F8-83A39132E114}"/>
          </ac:inkMkLst>
        </pc:inkChg>
        <pc:inkChg chg="add mod">
          <ac:chgData name="Kokchun Giang" userId="67e2125d-ec8c-4323-9653-9824a2ad815f" providerId="ADAL" clId="{22F7C6F8-58BC-F142-947B-ED8464E1E6D6}" dt="2024-01-25T20:31:14.067" v="449"/>
          <ac:inkMkLst>
            <pc:docMk/>
            <pc:sldMk cId="2303502608" sldId="331"/>
            <ac:inkMk id="458" creationId="{8838F09D-5DF1-58AB-CD8F-B2257997E958}"/>
          </ac:inkMkLst>
        </pc:inkChg>
        <pc:inkChg chg="add mod">
          <ac:chgData name="Kokchun Giang" userId="67e2125d-ec8c-4323-9653-9824a2ad815f" providerId="ADAL" clId="{22F7C6F8-58BC-F142-947B-ED8464E1E6D6}" dt="2024-01-25T20:31:14.067" v="449"/>
          <ac:inkMkLst>
            <pc:docMk/>
            <pc:sldMk cId="2303502608" sldId="331"/>
            <ac:inkMk id="459" creationId="{749E5A37-35FD-FBCF-8A42-0CF865625B69}"/>
          </ac:inkMkLst>
        </pc:inkChg>
        <pc:inkChg chg="add mod">
          <ac:chgData name="Kokchun Giang" userId="67e2125d-ec8c-4323-9653-9824a2ad815f" providerId="ADAL" clId="{22F7C6F8-58BC-F142-947B-ED8464E1E6D6}" dt="2024-01-25T20:31:14.067" v="449"/>
          <ac:inkMkLst>
            <pc:docMk/>
            <pc:sldMk cId="2303502608" sldId="331"/>
            <ac:inkMk id="460" creationId="{6B8C7250-A56D-59DA-FDEC-ED5054F2FF8D}"/>
          </ac:inkMkLst>
        </pc:inkChg>
        <pc:inkChg chg="add mod">
          <ac:chgData name="Kokchun Giang" userId="67e2125d-ec8c-4323-9653-9824a2ad815f" providerId="ADAL" clId="{22F7C6F8-58BC-F142-947B-ED8464E1E6D6}" dt="2024-01-25T20:31:14.067" v="449"/>
          <ac:inkMkLst>
            <pc:docMk/>
            <pc:sldMk cId="2303502608" sldId="331"/>
            <ac:inkMk id="461" creationId="{4265063D-F953-AFD4-5EF9-B2F59804EEC7}"/>
          </ac:inkMkLst>
        </pc:inkChg>
        <pc:inkChg chg="add mod">
          <ac:chgData name="Kokchun Giang" userId="67e2125d-ec8c-4323-9653-9824a2ad815f" providerId="ADAL" clId="{22F7C6F8-58BC-F142-947B-ED8464E1E6D6}" dt="2024-01-25T20:31:14.067" v="449"/>
          <ac:inkMkLst>
            <pc:docMk/>
            <pc:sldMk cId="2303502608" sldId="331"/>
            <ac:inkMk id="462" creationId="{0CE7EEC9-BD8B-2008-3912-52275B3E9A39}"/>
          </ac:inkMkLst>
        </pc:inkChg>
        <pc:inkChg chg="add mod">
          <ac:chgData name="Kokchun Giang" userId="67e2125d-ec8c-4323-9653-9824a2ad815f" providerId="ADAL" clId="{22F7C6F8-58BC-F142-947B-ED8464E1E6D6}" dt="2024-01-25T20:31:15.524" v="452"/>
          <ac:inkMkLst>
            <pc:docMk/>
            <pc:sldMk cId="2303502608" sldId="331"/>
            <ac:inkMk id="473" creationId="{3B8ACAC2-0557-2BCD-BEDE-C07FE3652FA7}"/>
          </ac:inkMkLst>
        </pc:inkChg>
        <pc:inkChg chg="add mod">
          <ac:chgData name="Kokchun Giang" userId="67e2125d-ec8c-4323-9653-9824a2ad815f" providerId="ADAL" clId="{22F7C6F8-58BC-F142-947B-ED8464E1E6D6}" dt="2024-01-25T20:31:15.524" v="452"/>
          <ac:inkMkLst>
            <pc:docMk/>
            <pc:sldMk cId="2303502608" sldId="331"/>
            <ac:inkMk id="474" creationId="{05F3B29E-5B68-8029-D812-C464E226609D}"/>
          </ac:inkMkLst>
        </pc:inkChg>
        <pc:inkChg chg="add mod">
          <ac:chgData name="Kokchun Giang" userId="67e2125d-ec8c-4323-9653-9824a2ad815f" providerId="ADAL" clId="{22F7C6F8-58BC-F142-947B-ED8464E1E6D6}" dt="2024-01-25T20:31:31.949" v="459"/>
          <ac:inkMkLst>
            <pc:docMk/>
            <pc:sldMk cId="2303502608" sldId="331"/>
            <ac:inkMk id="476" creationId="{3C192E6D-550E-4409-79F0-50D2E41917C7}"/>
          </ac:inkMkLst>
        </pc:inkChg>
        <pc:inkChg chg="add mod">
          <ac:chgData name="Kokchun Giang" userId="67e2125d-ec8c-4323-9653-9824a2ad815f" providerId="ADAL" clId="{22F7C6F8-58BC-F142-947B-ED8464E1E6D6}" dt="2024-01-25T20:31:31.949" v="459"/>
          <ac:inkMkLst>
            <pc:docMk/>
            <pc:sldMk cId="2303502608" sldId="331"/>
            <ac:inkMk id="477" creationId="{47AFF331-3139-BF63-B515-569BFA7D5D14}"/>
          </ac:inkMkLst>
        </pc:inkChg>
        <pc:inkChg chg="add mod">
          <ac:chgData name="Kokchun Giang" userId="67e2125d-ec8c-4323-9653-9824a2ad815f" providerId="ADAL" clId="{22F7C6F8-58BC-F142-947B-ED8464E1E6D6}" dt="2024-01-25T20:31:31.949" v="459"/>
          <ac:inkMkLst>
            <pc:docMk/>
            <pc:sldMk cId="2303502608" sldId="331"/>
            <ac:inkMk id="478" creationId="{5AC2C7B7-9FCC-B858-FB99-3029B44501EB}"/>
          </ac:inkMkLst>
        </pc:inkChg>
        <pc:inkChg chg="add mod">
          <ac:chgData name="Kokchun Giang" userId="67e2125d-ec8c-4323-9653-9824a2ad815f" providerId="ADAL" clId="{22F7C6F8-58BC-F142-947B-ED8464E1E6D6}" dt="2024-01-25T20:31:31.949" v="459"/>
          <ac:inkMkLst>
            <pc:docMk/>
            <pc:sldMk cId="2303502608" sldId="331"/>
            <ac:inkMk id="479" creationId="{EB60AFB9-3B06-632D-C078-F1E01B402D17}"/>
          </ac:inkMkLst>
        </pc:inkChg>
        <pc:inkChg chg="add mod">
          <ac:chgData name="Kokchun Giang" userId="67e2125d-ec8c-4323-9653-9824a2ad815f" providerId="ADAL" clId="{22F7C6F8-58BC-F142-947B-ED8464E1E6D6}" dt="2024-01-25T20:31:31.949" v="459"/>
          <ac:inkMkLst>
            <pc:docMk/>
            <pc:sldMk cId="2303502608" sldId="331"/>
            <ac:inkMk id="480" creationId="{7116C6F5-63E6-7FD9-9289-3A4BA8F27F47}"/>
          </ac:inkMkLst>
        </pc:inkChg>
        <pc:inkChg chg="add mod">
          <ac:chgData name="Kokchun Giang" userId="67e2125d-ec8c-4323-9653-9824a2ad815f" providerId="ADAL" clId="{22F7C6F8-58BC-F142-947B-ED8464E1E6D6}" dt="2024-01-25T20:31:31.949" v="459"/>
          <ac:inkMkLst>
            <pc:docMk/>
            <pc:sldMk cId="2303502608" sldId="331"/>
            <ac:inkMk id="481" creationId="{33198465-A9A4-B6CF-02DE-7674B0F4BCD8}"/>
          </ac:inkMkLst>
        </pc:inkChg>
        <pc:inkChg chg="add mod">
          <ac:chgData name="Kokchun Giang" userId="67e2125d-ec8c-4323-9653-9824a2ad815f" providerId="ADAL" clId="{22F7C6F8-58BC-F142-947B-ED8464E1E6D6}" dt="2024-01-25T20:31:36.009" v="467"/>
          <ac:inkMkLst>
            <pc:docMk/>
            <pc:sldMk cId="2303502608" sldId="331"/>
            <ac:inkMk id="483" creationId="{1DA4D00C-BCFB-4A3C-3666-A556262E9BC3}"/>
          </ac:inkMkLst>
        </pc:inkChg>
        <pc:inkChg chg="add mod">
          <ac:chgData name="Kokchun Giang" userId="67e2125d-ec8c-4323-9653-9824a2ad815f" providerId="ADAL" clId="{22F7C6F8-58BC-F142-947B-ED8464E1E6D6}" dt="2024-01-25T20:31:36.009" v="467"/>
          <ac:inkMkLst>
            <pc:docMk/>
            <pc:sldMk cId="2303502608" sldId="331"/>
            <ac:inkMk id="490" creationId="{469B1EBB-69BD-0DB6-1509-EF3321E586B1}"/>
          </ac:inkMkLst>
        </pc:inkChg>
        <pc:inkChg chg="add mod">
          <ac:chgData name="Kokchun Giang" userId="67e2125d-ec8c-4323-9653-9824a2ad815f" providerId="ADAL" clId="{22F7C6F8-58BC-F142-947B-ED8464E1E6D6}" dt="2024-01-25T20:31:36.009" v="467"/>
          <ac:inkMkLst>
            <pc:docMk/>
            <pc:sldMk cId="2303502608" sldId="331"/>
            <ac:inkMk id="491" creationId="{88E07858-D721-88F1-08C0-4C1D9076F85B}"/>
          </ac:inkMkLst>
        </pc:inkChg>
        <pc:inkChg chg="add mod">
          <ac:chgData name="Kokchun Giang" userId="67e2125d-ec8c-4323-9653-9824a2ad815f" providerId="ADAL" clId="{22F7C6F8-58BC-F142-947B-ED8464E1E6D6}" dt="2024-01-25T20:31:36.009" v="467"/>
          <ac:inkMkLst>
            <pc:docMk/>
            <pc:sldMk cId="2303502608" sldId="331"/>
            <ac:inkMk id="493" creationId="{89B5F360-CCB1-0A1D-00DA-EDB2AEE5A9D6}"/>
          </ac:inkMkLst>
        </pc:inkChg>
        <pc:inkChg chg="add mod">
          <ac:chgData name="Kokchun Giang" userId="67e2125d-ec8c-4323-9653-9824a2ad815f" providerId="ADAL" clId="{22F7C6F8-58BC-F142-947B-ED8464E1E6D6}" dt="2024-01-25T20:31:36.009" v="467"/>
          <ac:inkMkLst>
            <pc:docMk/>
            <pc:sldMk cId="2303502608" sldId="331"/>
            <ac:inkMk id="494" creationId="{F897D6A9-3CE7-5D29-8379-7FAE2577CE7F}"/>
          </ac:inkMkLst>
        </pc:inkChg>
        <pc:inkChg chg="add mod">
          <ac:chgData name="Kokchun Giang" userId="67e2125d-ec8c-4323-9653-9824a2ad815f" providerId="ADAL" clId="{22F7C6F8-58BC-F142-947B-ED8464E1E6D6}" dt="2024-01-25T20:31:36.009" v="467"/>
          <ac:inkMkLst>
            <pc:docMk/>
            <pc:sldMk cId="2303502608" sldId="331"/>
            <ac:inkMk id="495" creationId="{A89785A5-AF24-BBF0-ADD7-CC10125EBDB4}"/>
          </ac:inkMkLst>
        </pc:inkChg>
        <pc:inkChg chg="add mod">
          <ac:chgData name="Kokchun Giang" userId="67e2125d-ec8c-4323-9653-9824a2ad815f" providerId="ADAL" clId="{22F7C6F8-58BC-F142-947B-ED8464E1E6D6}" dt="2024-01-25T20:31:36.009" v="467"/>
          <ac:inkMkLst>
            <pc:docMk/>
            <pc:sldMk cId="2303502608" sldId="331"/>
            <ac:inkMk id="496" creationId="{99780BCC-0ADA-ABB5-60F3-79C2E7064FBA}"/>
          </ac:inkMkLst>
        </pc:inkChg>
        <pc:inkChg chg="add mod">
          <ac:chgData name="Kokchun Giang" userId="67e2125d-ec8c-4323-9653-9824a2ad815f" providerId="ADAL" clId="{22F7C6F8-58BC-F142-947B-ED8464E1E6D6}" dt="2024-01-25T20:31:42.884" v="477"/>
          <ac:inkMkLst>
            <pc:docMk/>
            <pc:sldMk cId="2303502608" sldId="331"/>
            <ac:inkMk id="499" creationId="{F30A4806-6312-B562-923A-D0F564719A8A}"/>
          </ac:inkMkLst>
        </pc:inkChg>
        <pc:inkChg chg="add mod">
          <ac:chgData name="Kokchun Giang" userId="67e2125d-ec8c-4323-9653-9824a2ad815f" providerId="ADAL" clId="{22F7C6F8-58BC-F142-947B-ED8464E1E6D6}" dt="2024-01-25T20:31:42.884" v="477"/>
          <ac:inkMkLst>
            <pc:docMk/>
            <pc:sldMk cId="2303502608" sldId="331"/>
            <ac:inkMk id="500" creationId="{53386655-3C72-0446-104E-626F3589A7E3}"/>
          </ac:inkMkLst>
        </pc:inkChg>
        <pc:inkChg chg="add mod">
          <ac:chgData name="Kokchun Giang" userId="67e2125d-ec8c-4323-9653-9824a2ad815f" providerId="ADAL" clId="{22F7C6F8-58BC-F142-947B-ED8464E1E6D6}" dt="2024-01-25T20:31:42.884" v="477"/>
          <ac:inkMkLst>
            <pc:docMk/>
            <pc:sldMk cId="2303502608" sldId="331"/>
            <ac:inkMk id="501" creationId="{DCF35731-1877-4038-E372-28EB377BCB7A}"/>
          </ac:inkMkLst>
        </pc:inkChg>
        <pc:inkChg chg="add mod">
          <ac:chgData name="Kokchun Giang" userId="67e2125d-ec8c-4323-9653-9824a2ad815f" providerId="ADAL" clId="{22F7C6F8-58BC-F142-947B-ED8464E1E6D6}" dt="2024-01-25T20:31:42.884" v="477"/>
          <ac:inkMkLst>
            <pc:docMk/>
            <pc:sldMk cId="2303502608" sldId="331"/>
            <ac:inkMk id="502" creationId="{F435BB4A-F702-CF15-ED61-2DE21F77530A}"/>
          </ac:inkMkLst>
        </pc:inkChg>
        <pc:inkChg chg="add mod">
          <ac:chgData name="Kokchun Giang" userId="67e2125d-ec8c-4323-9653-9824a2ad815f" providerId="ADAL" clId="{22F7C6F8-58BC-F142-947B-ED8464E1E6D6}" dt="2024-01-25T20:31:42.884" v="477"/>
          <ac:inkMkLst>
            <pc:docMk/>
            <pc:sldMk cId="2303502608" sldId="331"/>
            <ac:inkMk id="503" creationId="{0EEFC95E-DAE8-3C05-CC30-F6F01724E72E}"/>
          </ac:inkMkLst>
        </pc:inkChg>
        <pc:inkChg chg="add mod">
          <ac:chgData name="Kokchun Giang" userId="67e2125d-ec8c-4323-9653-9824a2ad815f" providerId="ADAL" clId="{22F7C6F8-58BC-F142-947B-ED8464E1E6D6}" dt="2024-01-25T20:31:42.884" v="477"/>
          <ac:inkMkLst>
            <pc:docMk/>
            <pc:sldMk cId="2303502608" sldId="331"/>
            <ac:inkMk id="504" creationId="{2A4E83E5-0836-6AF8-75DA-93D1CAFAFE40}"/>
          </ac:inkMkLst>
        </pc:inkChg>
        <pc:inkChg chg="add mod">
          <ac:chgData name="Kokchun Giang" userId="67e2125d-ec8c-4323-9653-9824a2ad815f" providerId="ADAL" clId="{22F7C6F8-58BC-F142-947B-ED8464E1E6D6}" dt="2024-01-25T20:31:42.884" v="477"/>
          <ac:inkMkLst>
            <pc:docMk/>
            <pc:sldMk cId="2303502608" sldId="331"/>
            <ac:inkMk id="505" creationId="{FEDD7F2B-EDD4-212D-8413-6A7A4893B63E}"/>
          </ac:inkMkLst>
        </pc:inkChg>
        <pc:inkChg chg="add mod">
          <ac:chgData name="Kokchun Giang" userId="67e2125d-ec8c-4323-9653-9824a2ad815f" providerId="ADAL" clId="{22F7C6F8-58BC-F142-947B-ED8464E1E6D6}" dt="2024-01-25T20:31:42.884" v="477"/>
          <ac:inkMkLst>
            <pc:docMk/>
            <pc:sldMk cId="2303502608" sldId="331"/>
            <ac:inkMk id="506" creationId="{139B29B9-54F6-6C0D-E7B9-971787594122}"/>
          </ac:inkMkLst>
        </pc:inkChg>
        <pc:inkChg chg="add mod">
          <ac:chgData name="Kokchun Giang" userId="67e2125d-ec8c-4323-9653-9824a2ad815f" providerId="ADAL" clId="{22F7C6F8-58BC-F142-947B-ED8464E1E6D6}" dt="2024-01-25T20:31:42.884" v="477"/>
          <ac:inkMkLst>
            <pc:docMk/>
            <pc:sldMk cId="2303502608" sldId="331"/>
            <ac:inkMk id="507" creationId="{61E54596-0BA9-B6BE-4FED-A8DBC408D5B1}"/>
          </ac:inkMkLst>
        </pc:inkChg>
        <pc:inkChg chg="add mod">
          <ac:chgData name="Kokchun Giang" userId="67e2125d-ec8c-4323-9653-9824a2ad815f" providerId="ADAL" clId="{22F7C6F8-58BC-F142-947B-ED8464E1E6D6}" dt="2024-01-25T20:32:00.078" v="492"/>
          <ac:inkMkLst>
            <pc:docMk/>
            <pc:sldMk cId="2303502608" sldId="331"/>
            <ac:inkMk id="509" creationId="{131A51CB-9A30-A928-D13A-2E1BBDBF9483}"/>
          </ac:inkMkLst>
        </pc:inkChg>
        <pc:inkChg chg="add mod">
          <ac:chgData name="Kokchun Giang" userId="67e2125d-ec8c-4323-9653-9824a2ad815f" providerId="ADAL" clId="{22F7C6F8-58BC-F142-947B-ED8464E1E6D6}" dt="2024-01-25T20:32:00.078" v="492"/>
          <ac:inkMkLst>
            <pc:docMk/>
            <pc:sldMk cId="2303502608" sldId="331"/>
            <ac:inkMk id="510" creationId="{B311504D-A43D-331D-6FED-D276E182F61C}"/>
          </ac:inkMkLst>
        </pc:inkChg>
        <pc:inkChg chg="add mod">
          <ac:chgData name="Kokchun Giang" userId="67e2125d-ec8c-4323-9653-9824a2ad815f" providerId="ADAL" clId="{22F7C6F8-58BC-F142-947B-ED8464E1E6D6}" dt="2024-01-25T20:32:00.078" v="492"/>
          <ac:inkMkLst>
            <pc:docMk/>
            <pc:sldMk cId="2303502608" sldId="331"/>
            <ac:inkMk id="511" creationId="{13F36477-AC6A-42E0-9744-A932938F21F7}"/>
          </ac:inkMkLst>
        </pc:inkChg>
        <pc:inkChg chg="add mod">
          <ac:chgData name="Kokchun Giang" userId="67e2125d-ec8c-4323-9653-9824a2ad815f" providerId="ADAL" clId="{22F7C6F8-58BC-F142-947B-ED8464E1E6D6}" dt="2024-01-25T20:32:00.078" v="492"/>
          <ac:inkMkLst>
            <pc:docMk/>
            <pc:sldMk cId="2303502608" sldId="331"/>
            <ac:inkMk id="512" creationId="{97A1C4B4-301C-C14B-868D-0111C4325032}"/>
          </ac:inkMkLst>
        </pc:inkChg>
        <pc:inkChg chg="add mod">
          <ac:chgData name="Kokchun Giang" userId="67e2125d-ec8c-4323-9653-9824a2ad815f" providerId="ADAL" clId="{22F7C6F8-58BC-F142-947B-ED8464E1E6D6}" dt="2024-01-25T20:32:00.078" v="492"/>
          <ac:inkMkLst>
            <pc:docMk/>
            <pc:sldMk cId="2303502608" sldId="331"/>
            <ac:inkMk id="513" creationId="{C75D14A1-BA7B-F19B-4BD5-7C049250073C}"/>
          </ac:inkMkLst>
        </pc:inkChg>
        <pc:inkChg chg="add mod">
          <ac:chgData name="Kokchun Giang" userId="67e2125d-ec8c-4323-9653-9824a2ad815f" providerId="ADAL" clId="{22F7C6F8-58BC-F142-947B-ED8464E1E6D6}" dt="2024-01-25T20:32:00.078" v="492"/>
          <ac:inkMkLst>
            <pc:docMk/>
            <pc:sldMk cId="2303502608" sldId="331"/>
            <ac:inkMk id="514" creationId="{A83F4490-2489-7C30-1DBE-5194D1F9D0DF}"/>
          </ac:inkMkLst>
        </pc:inkChg>
        <pc:inkChg chg="add mod">
          <ac:chgData name="Kokchun Giang" userId="67e2125d-ec8c-4323-9653-9824a2ad815f" providerId="ADAL" clId="{22F7C6F8-58BC-F142-947B-ED8464E1E6D6}" dt="2024-01-25T20:32:00.078" v="492"/>
          <ac:inkMkLst>
            <pc:docMk/>
            <pc:sldMk cId="2303502608" sldId="331"/>
            <ac:inkMk id="515" creationId="{52E531B9-1709-C287-6180-8EFC787B14CA}"/>
          </ac:inkMkLst>
        </pc:inkChg>
        <pc:inkChg chg="add mod">
          <ac:chgData name="Kokchun Giang" userId="67e2125d-ec8c-4323-9653-9824a2ad815f" providerId="ADAL" clId="{22F7C6F8-58BC-F142-947B-ED8464E1E6D6}" dt="2024-01-25T20:32:00.078" v="492"/>
          <ac:inkMkLst>
            <pc:docMk/>
            <pc:sldMk cId="2303502608" sldId="331"/>
            <ac:inkMk id="516" creationId="{DD367544-79FC-214A-9192-654A31338914}"/>
          </ac:inkMkLst>
        </pc:inkChg>
        <pc:inkChg chg="add mod">
          <ac:chgData name="Kokchun Giang" userId="67e2125d-ec8c-4323-9653-9824a2ad815f" providerId="ADAL" clId="{22F7C6F8-58BC-F142-947B-ED8464E1E6D6}" dt="2024-01-25T20:32:00.078" v="492"/>
          <ac:inkMkLst>
            <pc:docMk/>
            <pc:sldMk cId="2303502608" sldId="331"/>
            <ac:inkMk id="517" creationId="{527137E3-D13F-7A2A-6646-ED12E27B22A6}"/>
          </ac:inkMkLst>
        </pc:inkChg>
        <pc:inkChg chg="add mod">
          <ac:chgData name="Kokchun Giang" userId="67e2125d-ec8c-4323-9653-9824a2ad815f" providerId="ADAL" clId="{22F7C6F8-58BC-F142-947B-ED8464E1E6D6}" dt="2024-01-25T20:32:00.078" v="492"/>
          <ac:inkMkLst>
            <pc:docMk/>
            <pc:sldMk cId="2303502608" sldId="331"/>
            <ac:inkMk id="518" creationId="{A6D30559-A148-754A-DE21-3284740FDFDD}"/>
          </ac:inkMkLst>
        </pc:inkChg>
        <pc:inkChg chg="add mod">
          <ac:chgData name="Kokchun Giang" userId="67e2125d-ec8c-4323-9653-9824a2ad815f" providerId="ADAL" clId="{22F7C6F8-58BC-F142-947B-ED8464E1E6D6}" dt="2024-01-25T20:32:00.078" v="492"/>
          <ac:inkMkLst>
            <pc:docMk/>
            <pc:sldMk cId="2303502608" sldId="331"/>
            <ac:inkMk id="519" creationId="{6FB2D46A-40D3-8BCE-02BD-AACFDD8E1F0E}"/>
          </ac:inkMkLst>
        </pc:inkChg>
        <pc:inkChg chg="add mod">
          <ac:chgData name="Kokchun Giang" userId="67e2125d-ec8c-4323-9653-9824a2ad815f" providerId="ADAL" clId="{22F7C6F8-58BC-F142-947B-ED8464E1E6D6}" dt="2024-01-25T20:32:00.078" v="492"/>
          <ac:inkMkLst>
            <pc:docMk/>
            <pc:sldMk cId="2303502608" sldId="331"/>
            <ac:inkMk id="520" creationId="{E96D4886-2A2D-5D33-8674-41D2BD669561}"/>
          </ac:inkMkLst>
        </pc:inkChg>
        <pc:inkChg chg="add mod">
          <ac:chgData name="Kokchun Giang" userId="67e2125d-ec8c-4323-9653-9824a2ad815f" providerId="ADAL" clId="{22F7C6F8-58BC-F142-947B-ED8464E1E6D6}" dt="2024-01-25T20:32:00.078" v="492"/>
          <ac:inkMkLst>
            <pc:docMk/>
            <pc:sldMk cId="2303502608" sldId="331"/>
            <ac:inkMk id="521" creationId="{3A0F5674-3544-FFBC-A4D5-79F0AAB6D33A}"/>
          </ac:inkMkLst>
        </pc:inkChg>
        <pc:inkChg chg="add mod">
          <ac:chgData name="Kokchun Giang" userId="67e2125d-ec8c-4323-9653-9824a2ad815f" providerId="ADAL" clId="{22F7C6F8-58BC-F142-947B-ED8464E1E6D6}" dt="2024-01-25T20:32:00.078" v="492"/>
          <ac:inkMkLst>
            <pc:docMk/>
            <pc:sldMk cId="2303502608" sldId="331"/>
            <ac:inkMk id="522" creationId="{A558AE95-88DD-9603-5C8A-5D72E2841573}"/>
          </ac:inkMkLst>
        </pc:inkChg>
        <pc:inkChg chg="add mod">
          <ac:chgData name="Kokchun Giang" userId="67e2125d-ec8c-4323-9653-9824a2ad815f" providerId="ADAL" clId="{22F7C6F8-58BC-F142-947B-ED8464E1E6D6}" dt="2024-01-26T06:35:12.794" v="1110" actId="164"/>
          <ac:inkMkLst>
            <pc:docMk/>
            <pc:sldMk cId="2303502608" sldId="331"/>
            <ac:inkMk id="524" creationId="{B5505387-E612-C61A-F356-23F4A68BACFC}"/>
          </ac:inkMkLst>
        </pc:inkChg>
        <pc:inkChg chg="add mod">
          <ac:chgData name="Kokchun Giang" userId="67e2125d-ec8c-4323-9653-9824a2ad815f" providerId="ADAL" clId="{22F7C6F8-58BC-F142-947B-ED8464E1E6D6}" dt="2024-01-25T20:32:11.967" v="508"/>
          <ac:inkMkLst>
            <pc:docMk/>
            <pc:sldMk cId="2303502608" sldId="331"/>
            <ac:inkMk id="525" creationId="{F40946EE-1087-6A0C-98D0-82C8115C0FDF}"/>
          </ac:inkMkLst>
        </pc:inkChg>
        <pc:inkChg chg="add mod">
          <ac:chgData name="Kokchun Giang" userId="67e2125d-ec8c-4323-9653-9824a2ad815f" providerId="ADAL" clId="{22F7C6F8-58BC-F142-947B-ED8464E1E6D6}" dt="2024-01-25T20:32:11.967" v="508"/>
          <ac:inkMkLst>
            <pc:docMk/>
            <pc:sldMk cId="2303502608" sldId="331"/>
            <ac:inkMk id="526" creationId="{6B8449DC-97F9-A506-3844-F4BB76B17055}"/>
          </ac:inkMkLst>
        </pc:inkChg>
        <pc:inkChg chg="add mod">
          <ac:chgData name="Kokchun Giang" userId="67e2125d-ec8c-4323-9653-9824a2ad815f" providerId="ADAL" clId="{22F7C6F8-58BC-F142-947B-ED8464E1E6D6}" dt="2024-01-25T20:32:11.967" v="508"/>
          <ac:inkMkLst>
            <pc:docMk/>
            <pc:sldMk cId="2303502608" sldId="331"/>
            <ac:inkMk id="527" creationId="{D91E05E2-26E3-CDAE-B14C-0778B7AEB813}"/>
          </ac:inkMkLst>
        </pc:inkChg>
        <pc:inkChg chg="add mod">
          <ac:chgData name="Kokchun Giang" userId="67e2125d-ec8c-4323-9653-9824a2ad815f" providerId="ADAL" clId="{22F7C6F8-58BC-F142-947B-ED8464E1E6D6}" dt="2024-01-25T20:32:11.967" v="508"/>
          <ac:inkMkLst>
            <pc:docMk/>
            <pc:sldMk cId="2303502608" sldId="331"/>
            <ac:inkMk id="528" creationId="{9F514555-638B-6663-821F-FAD8B3B8A9DB}"/>
          </ac:inkMkLst>
        </pc:inkChg>
        <pc:inkChg chg="add mod">
          <ac:chgData name="Kokchun Giang" userId="67e2125d-ec8c-4323-9653-9824a2ad815f" providerId="ADAL" clId="{22F7C6F8-58BC-F142-947B-ED8464E1E6D6}" dt="2024-01-25T20:32:11.967" v="508"/>
          <ac:inkMkLst>
            <pc:docMk/>
            <pc:sldMk cId="2303502608" sldId="331"/>
            <ac:inkMk id="530" creationId="{7FB444EB-781D-4DFC-268C-EC0A545D136B}"/>
          </ac:inkMkLst>
        </pc:inkChg>
        <pc:inkChg chg="add mod">
          <ac:chgData name="Kokchun Giang" userId="67e2125d-ec8c-4323-9653-9824a2ad815f" providerId="ADAL" clId="{22F7C6F8-58BC-F142-947B-ED8464E1E6D6}" dt="2024-01-25T20:32:11.967" v="508"/>
          <ac:inkMkLst>
            <pc:docMk/>
            <pc:sldMk cId="2303502608" sldId="331"/>
            <ac:inkMk id="531" creationId="{8B6995BF-1D2D-DFC4-43D7-DECDCD95E1C9}"/>
          </ac:inkMkLst>
        </pc:inkChg>
        <pc:inkChg chg="add mod">
          <ac:chgData name="Kokchun Giang" userId="67e2125d-ec8c-4323-9653-9824a2ad815f" providerId="ADAL" clId="{22F7C6F8-58BC-F142-947B-ED8464E1E6D6}" dt="2024-01-25T20:32:11.967" v="508"/>
          <ac:inkMkLst>
            <pc:docMk/>
            <pc:sldMk cId="2303502608" sldId="331"/>
            <ac:inkMk id="532" creationId="{EFF16B98-60C7-B8B2-10BC-52BE7871EE9A}"/>
          </ac:inkMkLst>
        </pc:inkChg>
        <pc:inkChg chg="add mod">
          <ac:chgData name="Kokchun Giang" userId="67e2125d-ec8c-4323-9653-9824a2ad815f" providerId="ADAL" clId="{22F7C6F8-58BC-F142-947B-ED8464E1E6D6}" dt="2024-01-25T20:32:11.967" v="508"/>
          <ac:inkMkLst>
            <pc:docMk/>
            <pc:sldMk cId="2303502608" sldId="331"/>
            <ac:inkMk id="533" creationId="{33F318EB-4B1E-3DEE-588D-059043464C99}"/>
          </ac:inkMkLst>
        </pc:inkChg>
        <pc:inkChg chg="add mod">
          <ac:chgData name="Kokchun Giang" userId="67e2125d-ec8c-4323-9653-9824a2ad815f" providerId="ADAL" clId="{22F7C6F8-58BC-F142-947B-ED8464E1E6D6}" dt="2024-01-25T20:32:11.967" v="508"/>
          <ac:inkMkLst>
            <pc:docMk/>
            <pc:sldMk cId="2303502608" sldId="331"/>
            <ac:inkMk id="534" creationId="{B856D489-46D2-BBD5-436B-FCA1146B0E18}"/>
          </ac:inkMkLst>
        </pc:inkChg>
        <pc:inkChg chg="add mod">
          <ac:chgData name="Kokchun Giang" userId="67e2125d-ec8c-4323-9653-9824a2ad815f" providerId="ADAL" clId="{22F7C6F8-58BC-F142-947B-ED8464E1E6D6}" dt="2024-01-25T20:32:11.967" v="508"/>
          <ac:inkMkLst>
            <pc:docMk/>
            <pc:sldMk cId="2303502608" sldId="331"/>
            <ac:inkMk id="535" creationId="{A2AC8A60-9622-5C75-D388-DB5F8797AB29}"/>
          </ac:inkMkLst>
        </pc:inkChg>
        <pc:inkChg chg="add mod">
          <ac:chgData name="Kokchun Giang" userId="67e2125d-ec8c-4323-9653-9824a2ad815f" providerId="ADAL" clId="{22F7C6F8-58BC-F142-947B-ED8464E1E6D6}" dt="2024-01-25T20:32:11.967" v="508"/>
          <ac:inkMkLst>
            <pc:docMk/>
            <pc:sldMk cId="2303502608" sldId="331"/>
            <ac:inkMk id="536" creationId="{9E9F8189-372D-BC0F-4910-F7E1C4C6910A}"/>
          </ac:inkMkLst>
        </pc:inkChg>
        <pc:inkChg chg="add mod">
          <ac:chgData name="Kokchun Giang" userId="67e2125d-ec8c-4323-9653-9824a2ad815f" providerId="ADAL" clId="{22F7C6F8-58BC-F142-947B-ED8464E1E6D6}" dt="2024-01-25T20:32:11.967" v="508"/>
          <ac:inkMkLst>
            <pc:docMk/>
            <pc:sldMk cId="2303502608" sldId="331"/>
            <ac:inkMk id="537" creationId="{913BAFAA-837C-5469-0169-1984187D93CE}"/>
          </ac:inkMkLst>
        </pc:inkChg>
        <pc:inkChg chg="add mod">
          <ac:chgData name="Kokchun Giang" userId="67e2125d-ec8c-4323-9653-9824a2ad815f" providerId="ADAL" clId="{22F7C6F8-58BC-F142-947B-ED8464E1E6D6}" dt="2024-01-25T20:32:11.967" v="508"/>
          <ac:inkMkLst>
            <pc:docMk/>
            <pc:sldMk cId="2303502608" sldId="331"/>
            <ac:inkMk id="538" creationId="{5E7108B3-E3FD-BC96-5345-ED2D31FA3DFA}"/>
          </ac:inkMkLst>
        </pc:inkChg>
        <pc:inkChg chg="add mod">
          <ac:chgData name="Kokchun Giang" userId="67e2125d-ec8c-4323-9653-9824a2ad815f" providerId="ADAL" clId="{22F7C6F8-58BC-F142-947B-ED8464E1E6D6}" dt="2024-01-25T20:32:11.967" v="508"/>
          <ac:inkMkLst>
            <pc:docMk/>
            <pc:sldMk cId="2303502608" sldId="331"/>
            <ac:inkMk id="539" creationId="{AEAC8981-C42D-971A-BF16-E334036113D8}"/>
          </ac:inkMkLst>
        </pc:inkChg>
        <pc:inkChg chg="add mod">
          <ac:chgData name="Kokchun Giang" userId="67e2125d-ec8c-4323-9653-9824a2ad815f" providerId="ADAL" clId="{22F7C6F8-58BC-F142-947B-ED8464E1E6D6}" dt="2024-01-25T20:32:23.668" v="521"/>
          <ac:inkMkLst>
            <pc:docMk/>
            <pc:sldMk cId="2303502608" sldId="331"/>
            <ac:inkMk id="541" creationId="{2152F546-E008-3914-BD9F-FFE8DC483B3C}"/>
          </ac:inkMkLst>
        </pc:inkChg>
        <pc:inkChg chg="add mod">
          <ac:chgData name="Kokchun Giang" userId="67e2125d-ec8c-4323-9653-9824a2ad815f" providerId="ADAL" clId="{22F7C6F8-58BC-F142-947B-ED8464E1E6D6}" dt="2024-01-25T20:32:23.668" v="521"/>
          <ac:inkMkLst>
            <pc:docMk/>
            <pc:sldMk cId="2303502608" sldId="331"/>
            <ac:inkMk id="542" creationId="{92296E3F-E605-D546-3BB5-A154433B78D0}"/>
          </ac:inkMkLst>
        </pc:inkChg>
        <pc:inkChg chg="add mod">
          <ac:chgData name="Kokchun Giang" userId="67e2125d-ec8c-4323-9653-9824a2ad815f" providerId="ADAL" clId="{22F7C6F8-58BC-F142-947B-ED8464E1E6D6}" dt="2024-01-25T20:32:23.668" v="521"/>
          <ac:inkMkLst>
            <pc:docMk/>
            <pc:sldMk cId="2303502608" sldId="331"/>
            <ac:inkMk id="543" creationId="{06DE90E0-116B-5284-1C85-66444BCF6DD7}"/>
          </ac:inkMkLst>
        </pc:inkChg>
        <pc:inkChg chg="add mod">
          <ac:chgData name="Kokchun Giang" userId="67e2125d-ec8c-4323-9653-9824a2ad815f" providerId="ADAL" clId="{22F7C6F8-58BC-F142-947B-ED8464E1E6D6}" dt="2024-01-25T20:32:23.668" v="521"/>
          <ac:inkMkLst>
            <pc:docMk/>
            <pc:sldMk cId="2303502608" sldId="331"/>
            <ac:inkMk id="544" creationId="{F5CDA2F1-7F2F-3C73-2A5F-2B0A0D8F400B}"/>
          </ac:inkMkLst>
        </pc:inkChg>
        <pc:inkChg chg="add mod">
          <ac:chgData name="Kokchun Giang" userId="67e2125d-ec8c-4323-9653-9824a2ad815f" providerId="ADAL" clId="{22F7C6F8-58BC-F142-947B-ED8464E1E6D6}" dt="2024-01-25T20:32:23.668" v="521"/>
          <ac:inkMkLst>
            <pc:docMk/>
            <pc:sldMk cId="2303502608" sldId="331"/>
            <ac:inkMk id="545" creationId="{ADC17D18-A83D-8DF0-9592-98970CD97684}"/>
          </ac:inkMkLst>
        </pc:inkChg>
        <pc:inkChg chg="add mod">
          <ac:chgData name="Kokchun Giang" userId="67e2125d-ec8c-4323-9653-9824a2ad815f" providerId="ADAL" clId="{22F7C6F8-58BC-F142-947B-ED8464E1E6D6}" dt="2024-01-25T20:32:23.668" v="521"/>
          <ac:inkMkLst>
            <pc:docMk/>
            <pc:sldMk cId="2303502608" sldId="331"/>
            <ac:inkMk id="546" creationId="{83A5AD7F-6593-1D78-F025-2C5C3CD13BAD}"/>
          </ac:inkMkLst>
        </pc:inkChg>
        <pc:inkChg chg="add mod">
          <ac:chgData name="Kokchun Giang" userId="67e2125d-ec8c-4323-9653-9824a2ad815f" providerId="ADAL" clId="{22F7C6F8-58BC-F142-947B-ED8464E1E6D6}" dt="2024-01-25T20:32:23.668" v="521"/>
          <ac:inkMkLst>
            <pc:docMk/>
            <pc:sldMk cId="2303502608" sldId="331"/>
            <ac:inkMk id="548" creationId="{BD42F8B1-BC08-083C-1601-1D383E8EBC4E}"/>
          </ac:inkMkLst>
        </pc:inkChg>
        <pc:inkChg chg="add mod">
          <ac:chgData name="Kokchun Giang" userId="67e2125d-ec8c-4323-9653-9824a2ad815f" providerId="ADAL" clId="{22F7C6F8-58BC-F142-947B-ED8464E1E6D6}" dt="2024-01-25T20:32:23.668" v="521"/>
          <ac:inkMkLst>
            <pc:docMk/>
            <pc:sldMk cId="2303502608" sldId="331"/>
            <ac:inkMk id="549" creationId="{558A062F-1066-C686-3AD5-E330318DD790}"/>
          </ac:inkMkLst>
        </pc:inkChg>
        <pc:inkChg chg="add mod">
          <ac:chgData name="Kokchun Giang" userId="67e2125d-ec8c-4323-9653-9824a2ad815f" providerId="ADAL" clId="{22F7C6F8-58BC-F142-947B-ED8464E1E6D6}" dt="2024-01-25T20:32:23.668" v="521"/>
          <ac:inkMkLst>
            <pc:docMk/>
            <pc:sldMk cId="2303502608" sldId="331"/>
            <ac:inkMk id="550" creationId="{31B40F3D-D0FB-E1E8-1242-EBDEC849DC25}"/>
          </ac:inkMkLst>
        </pc:inkChg>
        <pc:inkChg chg="add mod">
          <ac:chgData name="Kokchun Giang" userId="67e2125d-ec8c-4323-9653-9824a2ad815f" providerId="ADAL" clId="{22F7C6F8-58BC-F142-947B-ED8464E1E6D6}" dt="2024-01-25T20:32:23.668" v="521"/>
          <ac:inkMkLst>
            <pc:docMk/>
            <pc:sldMk cId="2303502608" sldId="331"/>
            <ac:inkMk id="551" creationId="{1018C958-865C-C1BE-A013-453C0FDEC0CA}"/>
          </ac:inkMkLst>
        </pc:inkChg>
        <pc:inkChg chg="add mod">
          <ac:chgData name="Kokchun Giang" userId="67e2125d-ec8c-4323-9653-9824a2ad815f" providerId="ADAL" clId="{22F7C6F8-58BC-F142-947B-ED8464E1E6D6}" dt="2024-01-25T20:32:23.668" v="521"/>
          <ac:inkMkLst>
            <pc:docMk/>
            <pc:sldMk cId="2303502608" sldId="331"/>
            <ac:inkMk id="552" creationId="{11F18F73-B6F9-0BAA-321E-9F9237950041}"/>
          </ac:inkMkLst>
        </pc:inkChg>
        <pc:inkChg chg="add mod">
          <ac:chgData name="Kokchun Giang" userId="67e2125d-ec8c-4323-9653-9824a2ad815f" providerId="ADAL" clId="{22F7C6F8-58BC-F142-947B-ED8464E1E6D6}" dt="2024-01-25T20:32:23.668" v="521"/>
          <ac:inkMkLst>
            <pc:docMk/>
            <pc:sldMk cId="2303502608" sldId="331"/>
            <ac:inkMk id="553" creationId="{5E1A2390-3AD8-C978-442D-50B098E7F38F}"/>
          </ac:inkMkLst>
        </pc:inkChg>
        <pc:inkChg chg="add mod">
          <ac:chgData name="Kokchun Giang" userId="67e2125d-ec8c-4323-9653-9824a2ad815f" providerId="ADAL" clId="{22F7C6F8-58BC-F142-947B-ED8464E1E6D6}" dt="2024-01-25T20:32:32.907" v="527"/>
          <ac:inkMkLst>
            <pc:docMk/>
            <pc:sldMk cId="2303502608" sldId="331"/>
            <ac:inkMk id="557" creationId="{D9A70F27-D5D7-2A2F-619C-173BD74049A9}"/>
          </ac:inkMkLst>
        </pc:inkChg>
        <pc:inkChg chg="add mod">
          <ac:chgData name="Kokchun Giang" userId="67e2125d-ec8c-4323-9653-9824a2ad815f" providerId="ADAL" clId="{22F7C6F8-58BC-F142-947B-ED8464E1E6D6}" dt="2024-01-25T20:32:32.907" v="527"/>
          <ac:inkMkLst>
            <pc:docMk/>
            <pc:sldMk cId="2303502608" sldId="331"/>
            <ac:inkMk id="558" creationId="{1446F372-1198-55CE-3E59-6924FEF21B59}"/>
          </ac:inkMkLst>
        </pc:inkChg>
        <pc:inkChg chg="add mod">
          <ac:chgData name="Kokchun Giang" userId="67e2125d-ec8c-4323-9653-9824a2ad815f" providerId="ADAL" clId="{22F7C6F8-58BC-F142-947B-ED8464E1E6D6}" dt="2024-01-25T20:32:32.907" v="527"/>
          <ac:inkMkLst>
            <pc:docMk/>
            <pc:sldMk cId="2303502608" sldId="331"/>
            <ac:inkMk id="559" creationId="{06C349CB-A651-4237-C927-121DE3405377}"/>
          </ac:inkMkLst>
        </pc:inkChg>
        <pc:inkChg chg="add mod">
          <ac:chgData name="Kokchun Giang" userId="67e2125d-ec8c-4323-9653-9824a2ad815f" providerId="ADAL" clId="{22F7C6F8-58BC-F142-947B-ED8464E1E6D6}" dt="2024-01-25T20:32:32.907" v="527"/>
          <ac:inkMkLst>
            <pc:docMk/>
            <pc:sldMk cId="2303502608" sldId="331"/>
            <ac:inkMk id="560" creationId="{136026A5-5834-E337-22F1-F71D3C4032E0}"/>
          </ac:inkMkLst>
        </pc:inkChg>
        <pc:inkChg chg="add mod">
          <ac:chgData name="Kokchun Giang" userId="67e2125d-ec8c-4323-9653-9824a2ad815f" providerId="ADAL" clId="{22F7C6F8-58BC-F142-947B-ED8464E1E6D6}" dt="2024-01-25T20:32:32.907" v="527"/>
          <ac:inkMkLst>
            <pc:docMk/>
            <pc:sldMk cId="2303502608" sldId="331"/>
            <ac:inkMk id="561" creationId="{772094AA-8AA2-4CCE-5D81-73296DEC2EF6}"/>
          </ac:inkMkLst>
        </pc:inkChg>
        <pc:inkChg chg="add mod">
          <ac:chgData name="Kokchun Giang" userId="67e2125d-ec8c-4323-9653-9824a2ad815f" providerId="ADAL" clId="{22F7C6F8-58BC-F142-947B-ED8464E1E6D6}" dt="2024-01-25T20:32:49.640" v="531"/>
          <ac:inkMkLst>
            <pc:docMk/>
            <pc:sldMk cId="2303502608" sldId="331"/>
            <ac:inkMk id="564" creationId="{12ABA377-269E-F320-BD80-D11FA01450E9}"/>
          </ac:inkMkLst>
        </pc:inkChg>
        <pc:inkChg chg="add mod">
          <ac:chgData name="Kokchun Giang" userId="67e2125d-ec8c-4323-9653-9824a2ad815f" providerId="ADAL" clId="{22F7C6F8-58BC-F142-947B-ED8464E1E6D6}" dt="2024-01-25T20:32:49.640" v="531"/>
          <ac:inkMkLst>
            <pc:docMk/>
            <pc:sldMk cId="2303502608" sldId="331"/>
            <ac:inkMk id="565" creationId="{2565FD9F-99E9-B04B-4F86-A3DD4B651B6D}"/>
          </ac:inkMkLst>
        </pc:inkChg>
        <pc:inkChg chg="add mod">
          <ac:chgData name="Kokchun Giang" userId="67e2125d-ec8c-4323-9653-9824a2ad815f" providerId="ADAL" clId="{22F7C6F8-58BC-F142-947B-ED8464E1E6D6}" dt="2024-01-25T20:32:49.640" v="531"/>
          <ac:inkMkLst>
            <pc:docMk/>
            <pc:sldMk cId="2303502608" sldId="331"/>
            <ac:inkMk id="566" creationId="{E4F62EC1-6908-6E92-03F3-C75E7C44A7DE}"/>
          </ac:inkMkLst>
        </pc:inkChg>
        <pc:inkChg chg="add mod">
          <ac:chgData name="Kokchun Giang" userId="67e2125d-ec8c-4323-9653-9824a2ad815f" providerId="ADAL" clId="{22F7C6F8-58BC-F142-947B-ED8464E1E6D6}" dt="2024-01-25T20:32:54.758" v="539"/>
          <ac:inkMkLst>
            <pc:docMk/>
            <pc:sldMk cId="2303502608" sldId="331"/>
            <ac:inkMk id="568" creationId="{ADCF93DF-1A54-3FA9-B784-1CD22B957011}"/>
          </ac:inkMkLst>
        </pc:inkChg>
        <pc:inkChg chg="add mod">
          <ac:chgData name="Kokchun Giang" userId="67e2125d-ec8c-4323-9653-9824a2ad815f" providerId="ADAL" clId="{22F7C6F8-58BC-F142-947B-ED8464E1E6D6}" dt="2024-01-25T20:32:54.758" v="539"/>
          <ac:inkMkLst>
            <pc:docMk/>
            <pc:sldMk cId="2303502608" sldId="331"/>
            <ac:inkMk id="569" creationId="{D76A0F0F-E78B-1455-EB9A-735AE201469C}"/>
          </ac:inkMkLst>
        </pc:inkChg>
        <pc:inkChg chg="add mod">
          <ac:chgData name="Kokchun Giang" userId="67e2125d-ec8c-4323-9653-9824a2ad815f" providerId="ADAL" clId="{22F7C6F8-58BC-F142-947B-ED8464E1E6D6}" dt="2024-01-25T20:32:54.758" v="539"/>
          <ac:inkMkLst>
            <pc:docMk/>
            <pc:sldMk cId="2303502608" sldId="331"/>
            <ac:inkMk id="570" creationId="{EF51F534-379D-1E81-BA35-6333F1DAB374}"/>
          </ac:inkMkLst>
        </pc:inkChg>
        <pc:inkChg chg="add mod">
          <ac:chgData name="Kokchun Giang" userId="67e2125d-ec8c-4323-9653-9824a2ad815f" providerId="ADAL" clId="{22F7C6F8-58BC-F142-947B-ED8464E1E6D6}" dt="2024-01-25T20:32:54.758" v="539"/>
          <ac:inkMkLst>
            <pc:docMk/>
            <pc:sldMk cId="2303502608" sldId="331"/>
            <ac:inkMk id="571" creationId="{135937FB-AB1D-CC5B-D1F9-F781E9F249A3}"/>
          </ac:inkMkLst>
        </pc:inkChg>
        <pc:inkChg chg="add mod">
          <ac:chgData name="Kokchun Giang" userId="67e2125d-ec8c-4323-9653-9824a2ad815f" providerId="ADAL" clId="{22F7C6F8-58BC-F142-947B-ED8464E1E6D6}" dt="2024-01-25T20:32:54.758" v="539"/>
          <ac:inkMkLst>
            <pc:docMk/>
            <pc:sldMk cId="2303502608" sldId="331"/>
            <ac:inkMk id="572" creationId="{8FA40CEB-FC24-8D32-DD79-06C8BB52162E}"/>
          </ac:inkMkLst>
        </pc:inkChg>
        <pc:inkChg chg="add mod">
          <ac:chgData name="Kokchun Giang" userId="67e2125d-ec8c-4323-9653-9824a2ad815f" providerId="ADAL" clId="{22F7C6F8-58BC-F142-947B-ED8464E1E6D6}" dt="2024-01-25T20:32:54.758" v="539"/>
          <ac:inkMkLst>
            <pc:docMk/>
            <pc:sldMk cId="2303502608" sldId="331"/>
            <ac:inkMk id="573" creationId="{BF56DBB6-A789-020E-5111-3CE926D6A0D9}"/>
          </ac:inkMkLst>
        </pc:inkChg>
        <pc:inkChg chg="add mod">
          <ac:chgData name="Kokchun Giang" userId="67e2125d-ec8c-4323-9653-9824a2ad815f" providerId="ADAL" clId="{22F7C6F8-58BC-F142-947B-ED8464E1E6D6}" dt="2024-01-25T20:32:54.758" v="539"/>
          <ac:inkMkLst>
            <pc:docMk/>
            <pc:sldMk cId="2303502608" sldId="331"/>
            <ac:inkMk id="574" creationId="{C9154B4A-06CC-759F-D6A4-91912E1ECC63}"/>
          </ac:inkMkLst>
        </pc:inkChg>
        <pc:inkChg chg="add mod">
          <ac:chgData name="Kokchun Giang" userId="67e2125d-ec8c-4323-9653-9824a2ad815f" providerId="ADAL" clId="{22F7C6F8-58BC-F142-947B-ED8464E1E6D6}" dt="2024-01-25T20:32:57.761" v="543"/>
          <ac:inkMkLst>
            <pc:docMk/>
            <pc:sldMk cId="2303502608" sldId="331"/>
            <ac:inkMk id="576" creationId="{769F0B79-0D1F-D68D-2338-629CBB819EE9}"/>
          </ac:inkMkLst>
        </pc:inkChg>
        <pc:inkChg chg="add mod">
          <ac:chgData name="Kokchun Giang" userId="67e2125d-ec8c-4323-9653-9824a2ad815f" providerId="ADAL" clId="{22F7C6F8-58BC-F142-947B-ED8464E1E6D6}" dt="2024-01-25T20:32:57.761" v="543"/>
          <ac:inkMkLst>
            <pc:docMk/>
            <pc:sldMk cId="2303502608" sldId="331"/>
            <ac:inkMk id="577" creationId="{3059F16B-9781-15DD-6269-CE042DD7724C}"/>
          </ac:inkMkLst>
        </pc:inkChg>
        <pc:inkChg chg="add mod">
          <ac:chgData name="Kokchun Giang" userId="67e2125d-ec8c-4323-9653-9824a2ad815f" providerId="ADAL" clId="{22F7C6F8-58BC-F142-947B-ED8464E1E6D6}" dt="2024-01-25T20:32:57.761" v="543"/>
          <ac:inkMkLst>
            <pc:docMk/>
            <pc:sldMk cId="2303502608" sldId="331"/>
            <ac:inkMk id="578" creationId="{1CF6D640-C945-1497-CFF7-4934D6EB19A4}"/>
          </ac:inkMkLst>
        </pc:inkChg>
        <pc:inkChg chg="add mod">
          <ac:chgData name="Kokchun Giang" userId="67e2125d-ec8c-4323-9653-9824a2ad815f" providerId="ADAL" clId="{22F7C6F8-58BC-F142-947B-ED8464E1E6D6}" dt="2024-01-25T20:33:05.379" v="554"/>
          <ac:inkMkLst>
            <pc:docMk/>
            <pc:sldMk cId="2303502608" sldId="331"/>
            <ac:inkMk id="580" creationId="{04207B4A-BE5F-133D-5067-425BF8F2EE3A}"/>
          </ac:inkMkLst>
        </pc:inkChg>
        <pc:inkChg chg="add mod">
          <ac:chgData name="Kokchun Giang" userId="67e2125d-ec8c-4323-9653-9824a2ad815f" providerId="ADAL" clId="{22F7C6F8-58BC-F142-947B-ED8464E1E6D6}" dt="2024-01-25T20:33:05.379" v="554"/>
          <ac:inkMkLst>
            <pc:docMk/>
            <pc:sldMk cId="2303502608" sldId="331"/>
            <ac:inkMk id="594" creationId="{A4AEB68D-E0A1-917A-5D35-22C0E20F8087}"/>
          </ac:inkMkLst>
        </pc:inkChg>
        <pc:inkChg chg="add mod">
          <ac:chgData name="Kokchun Giang" userId="67e2125d-ec8c-4323-9653-9824a2ad815f" providerId="ADAL" clId="{22F7C6F8-58BC-F142-947B-ED8464E1E6D6}" dt="2024-01-25T20:33:05.379" v="554"/>
          <ac:inkMkLst>
            <pc:docMk/>
            <pc:sldMk cId="2303502608" sldId="331"/>
            <ac:inkMk id="595" creationId="{CB0D036A-EC04-6D67-06ED-928388399E35}"/>
          </ac:inkMkLst>
        </pc:inkChg>
        <pc:inkChg chg="add mod">
          <ac:chgData name="Kokchun Giang" userId="67e2125d-ec8c-4323-9653-9824a2ad815f" providerId="ADAL" clId="{22F7C6F8-58BC-F142-947B-ED8464E1E6D6}" dt="2024-01-25T20:33:05.379" v="554"/>
          <ac:inkMkLst>
            <pc:docMk/>
            <pc:sldMk cId="2303502608" sldId="331"/>
            <ac:inkMk id="597" creationId="{74FF02FC-F355-8F5D-62A2-1B4E58D185D7}"/>
          </ac:inkMkLst>
        </pc:inkChg>
        <pc:inkChg chg="add mod">
          <ac:chgData name="Kokchun Giang" userId="67e2125d-ec8c-4323-9653-9824a2ad815f" providerId="ADAL" clId="{22F7C6F8-58BC-F142-947B-ED8464E1E6D6}" dt="2024-01-25T20:33:05.379" v="554"/>
          <ac:inkMkLst>
            <pc:docMk/>
            <pc:sldMk cId="2303502608" sldId="331"/>
            <ac:inkMk id="598" creationId="{A5883654-431D-06A3-F64B-AFDF9EE53706}"/>
          </ac:inkMkLst>
        </pc:inkChg>
        <pc:inkChg chg="add mod">
          <ac:chgData name="Kokchun Giang" userId="67e2125d-ec8c-4323-9653-9824a2ad815f" providerId="ADAL" clId="{22F7C6F8-58BC-F142-947B-ED8464E1E6D6}" dt="2024-01-25T20:33:05.379" v="554"/>
          <ac:inkMkLst>
            <pc:docMk/>
            <pc:sldMk cId="2303502608" sldId="331"/>
            <ac:inkMk id="599" creationId="{135D350D-8ECE-3B2E-4207-43EDB01387FA}"/>
          </ac:inkMkLst>
        </pc:inkChg>
        <pc:inkChg chg="add mod">
          <ac:chgData name="Kokchun Giang" userId="67e2125d-ec8c-4323-9653-9824a2ad815f" providerId="ADAL" clId="{22F7C6F8-58BC-F142-947B-ED8464E1E6D6}" dt="2024-01-25T20:33:05.379" v="554"/>
          <ac:inkMkLst>
            <pc:docMk/>
            <pc:sldMk cId="2303502608" sldId="331"/>
            <ac:inkMk id="600" creationId="{0BD5EF39-9A17-6582-1207-1D51DB49F627}"/>
          </ac:inkMkLst>
        </pc:inkChg>
        <pc:inkChg chg="add mod">
          <ac:chgData name="Kokchun Giang" userId="67e2125d-ec8c-4323-9653-9824a2ad815f" providerId="ADAL" clId="{22F7C6F8-58BC-F142-947B-ED8464E1E6D6}" dt="2024-01-25T20:33:05.379" v="554"/>
          <ac:inkMkLst>
            <pc:docMk/>
            <pc:sldMk cId="2303502608" sldId="331"/>
            <ac:inkMk id="601" creationId="{1AA98758-2D68-09F1-FD35-816904542CA3}"/>
          </ac:inkMkLst>
        </pc:inkChg>
        <pc:inkChg chg="add mod">
          <ac:chgData name="Kokchun Giang" userId="67e2125d-ec8c-4323-9653-9824a2ad815f" providerId="ADAL" clId="{22F7C6F8-58BC-F142-947B-ED8464E1E6D6}" dt="2024-01-25T20:33:05.379" v="554"/>
          <ac:inkMkLst>
            <pc:docMk/>
            <pc:sldMk cId="2303502608" sldId="331"/>
            <ac:inkMk id="602" creationId="{BCB5590B-1AAA-22EE-5EBE-720D7B6E9895}"/>
          </ac:inkMkLst>
        </pc:inkChg>
        <pc:inkChg chg="add mod">
          <ac:chgData name="Kokchun Giang" userId="67e2125d-ec8c-4323-9653-9824a2ad815f" providerId="ADAL" clId="{22F7C6F8-58BC-F142-947B-ED8464E1E6D6}" dt="2024-01-25T20:33:05.379" v="554"/>
          <ac:inkMkLst>
            <pc:docMk/>
            <pc:sldMk cId="2303502608" sldId="331"/>
            <ac:inkMk id="603" creationId="{C1F95C07-E03E-A4E7-0310-38538115DB3C}"/>
          </ac:inkMkLst>
        </pc:inkChg>
        <pc:inkChg chg="add mod">
          <ac:chgData name="Kokchun Giang" userId="67e2125d-ec8c-4323-9653-9824a2ad815f" providerId="ADAL" clId="{22F7C6F8-58BC-F142-947B-ED8464E1E6D6}" dt="2024-01-25T20:33:09.886" v="559"/>
          <ac:inkMkLst>
            <pc:docMk/>
            <pc:sldMk cId="2303502608" sldId="331"/>
            <ac:inkMk id="607" creationId="{F0602C56-5EF0-2A1B-5C1D-DF1B76416153}"/>
          </ac:inkMkLst>
        </pc:inkChg>
        <pc:inkChg chg="add mod">
          <ac:chgData name="Kokchun Giang" userId="67e2125d-ec8c-4323-9653-9824a2ad815f" providerId="ADAL" clId="{22F7C6F8-58BC-F142-947B-ED8464E1E6D6}" dt="2024-01-25T20:33:09.886" v="559"/>
          <ac:inkMkLst>
            <pc:docMk/>
            <pc:sldMk cId="2303502608" sldId="331"/>
            <ac:inkMk id="608" creationId="{07603010-C138-F89E-CA21-AAE8CEC9D1EC}"/>
          </ac:inkMkLst>
        </pc:inkChg>
        <pc:inkChg chg="add mod">
          <ac:chgData name="Kokchun Giang" userId="67e2125d-ec8c-4323-9653-9824a2ad815f" providerId="ADAL" clId="{22F7C6F8-58BC-F142-947B-ED8464E1E6D6}" dt="2024-01-25T20:33:09.886" v="559"/>
          <ac:inkMkLst>
            <pc:docMk/>
            <pc:sldMk cId="2303502608" sldId="331"/>
            <ac:inkMk id="609" creationId="{4B23B5F4-864A-2E4A-6DC5-EB072731BB86}"/>
          </ac:inkMkLst>
        </pc:inkChg>
        <pc:inkChg chg="add mod">
          <ac:chgData name="Kokchun Giang" userId="67e2125d-ec8c-4323-9653-9824a2ad815f" providerId="ADAL" clId="{22F7C6F8-58BC-F142-947B-ED8464E1E6D6}" dt="2024-01-25T20:33:09.886" v="559"/>
          <ac:inkMkLst>
            <pc:docMk/>
            <pc:sldMk cId="2303502608" sldId="331"/>
            <ac:inkMk id="611" creationId="{BA9B0D2B-7E5C-594D-39F8-B358F537D08F}"/>
          </ac:inkMkLst>
        </pc:inkChg>
        <pc:inkChg chg="add mod">
          <ac:chgData name="Kokchun Giang" userId="67e2125d-ec8c-4323-9653-9824a2ad815f" providerId="ADAL" clId="{22F7C6F8-58BC-F142-947B-ED8464E1E6D6}" dt="2024-01-25T20:33:13.175" v="564"/>
          <ac:inkMkLst>
            <pc:docMk/>
            <pc:sldMk cId="2303502608" sldId="331"/>
            <ac:inkMk id="613" creationId="{A65A84CC-AFBE-1B7E-DDB2-7F58C7105BCC}"/>
          </ac:inkMkLst>
        </pc:inkChg>
        <pc:inkChg chg="add mod">
          <ac:chgData name="Kokchun Giang" userId="67e2125d-ec8c-4323-9653-9824a2ad815f" providerId="ADAL" clId="{22F7C6F8-58BC-F142-947B-ED8464E1E6D6}" dt="2024-01-25T20:33:13.175" v="564"/>
          <ac:inkMkLst>
            <pc:docMk/>
            <pc:sldMk cId="2303502608" sldId="331"/>
            <ac:inkMk id="614" creationId="{F2659DE2-FEDA-21C5-608B-EDA77A8EA03A}"/>
          </ac:inkMkLst>
        </pc:inkChg>
        <pc:inkChg chg="add mod">
          <ac:chgData name="Kokchun Giang" userId="67e2125d-ec8c-4323-9653-9824a2ad815f" providerId="ADAL" clId="{22F7C6F8-58BC-F142-947B-ED8464E1E6D6}" dt="2024-01-25T20:33:13.175" v="564"/>
          <ac:inkMkLst>
            <pc:docMk/>
            <pc:sldMk cId="2303502608" sldId="331"/>
            <ac:inkMk id="615" creationId="{8A574FAA-1358-5DD8-746B-BAB2F3A3C022}"/>
          </ac:inkMkLst>
        </pc:inkChg>
        <pc:inkChg chg="add mod">
          <ac:chgData name="Kokchun Giang" userId="67e2125d-ec8c-4323-9653-9824a2ad815f" providerId="ADAL" clId="{22F7C6F8-58BC-F142-947B-ED8464E1E6D6}" dt="2024-01-25T20:33:13.175" v="564"/>
          <ac:inkMkLst>
            <pc:docMk/>
            <pc:sldMk cId="2303502608" sldId="331"/>
            <ac:inkMk id="616" creationId="{A29FBA19-58D3-5ABC-A008-29EEA33D23B1}"/>
          </ac:inkMkLst>
        </pc:inkChg>
        <pc:inkChg chg="add">
          <ac:chgData name="Kokchun Giang" userId="67e2125d-ec8c-4323-9653-9824a2ad815f" providerId="ADAL" clId="{22F7C6F8-58BC-F142-947B-ED8464E1E6D6}" dt="2024-01-25T20:33:18.991" v="565" actId="9405"/>
          <ac:inkMkLst>
            <pc:docMk/>
            <pc:sldMk cId="2303502608" sldId="331"/>
            <ac:inkMk id="620" creationId="{391AC764-A66A-4364-F302-24A91FF63F20}"/>
          </ac:inkMkLst>
        </pc:inkChg>
        <pc:inkChg chg="add mod">
          <ac:chgData name="Kokchun Giang" userId="67e2125d-ec8c-4323-9653-9824a2ad815f" providerId="ADAL" clId="{22F7C6F8-58BC-F142-947B-ED8464E1E6D6}" dt="2024-01-25T20:35:11.705" v="625" actId="164"/>
          <ac:inkMkLst>
            <pc:docMk/>
            <pc:sldMk cId="2303502608" sldId="331"/>
            <ac:inkMk id="622" creationId="{64FFE671-5896-F5FB-5493-7AEA990D6A98}"/>
          </ac:inkMkLst>
        </pc:inkChg>
        <pc:inkChg chg="add mod">
          <ac:chgData name="Kokchun Giang" userId="67e2125d-ec8c-4323-9653-9824a2ad815f" providerId="ADAL" clId="{22F7C6F8-58BC-F142-947B-ED8464E1E6D6}" dt="2024-01-25T20:35:11.705" v="625" actId="164"/>
          <ac:inkMkLst>
            <pc:docMk/>
            <pc:sldMk cId="2303502608" sldId="331"/>
            <ac:inkMk id="624" creationId="{4E80CE92-8AE3-9464-F350-978481BB7568}"/>
          </ac:inkMkLst>
        </pc:inkChg>
        <pc:inkChg chg="add del mod">
          <ac:chgData name="Kokchun Giang" userId="67e2125d-ec8c-4323-9653-9824a2ad815f" providerId="ADAL" clId="{22F7C6F8-58BC-F142-947B-ED8464E1E6D6}" dt="2024-01-25T20:33:24.057" v="571"/>
          <ac:inkMkLst>
            <pc:docMk/>
            <pc:sldMk cId="2303502608" sldId="331"/>
            <ac:inkMk id="625" creationId="{E5B4E7E3-0CC4-A1AF-F71D-4D678D465653}"/>
          </ac:inkMkLst>
        </pc:inkChg>
        <pc:inkChg chg="add mod">
          <ac:chgData name="Kokchun Giang" userId="67e2125d-ec8c-4323-9653-9824a2ad815f" providerId="ADAL" clId="{22F7C6F8-58BC-F142-947B-ED8464E1E6D6}" dt="2024-01-25T20:33:29.698" v="576"/>
          <ac:inkMkLst>
            <pc:docMk/>
            <pc:sldMk cId="2303502608" sldId="331"/>
            <ac:inkMk id="634" creationId="{3DFD3F8E-C33E-DEA3-8DA4-CEB3EA5D0B3C}"/>
          </ac:inkMkLst>
        </pc:inkChg>
        <pc:inkChg chg="add mod">
          <ac:chgData name="Kokchun Giang" userId="67e2125d-ec8c-4323-9653-9824a2ad815f" providerId="ADAL" clId="{22F7C6F8-58BC-F142-947B-ED8464E1E6D6}" dt="2024-01-25T20:33:29.698" v="576"/>
          <ac:inkMkLst>
            <pc:docMk/>
            <pc:sldMk cId="2303502608" sldId="331"/>
            <ac:inkMk id="635" creationId="{8C59064E-2FAB-6063-6880-BD8F5D3CEB2E}"/>
          </ac:inkMkLst>
        </pc:inkChg>
        <pc:inkChg chg="add mod">
          <ac:chgData name="Kokchun Giang" userId="67e2125d-ec8c-4323-9653-9824a2ad815f" providerId="ADAL" clId="{22F7C6F8-58BC-F142-947B-ED8464E1E6D6}" dt="2024-01-25T20:33:29.698" v="576"/>
          <ac:inkMkLst>
            <pc:docMk/>
            <pc:sldMk cId="2303502608" sldId="331"/>
            <ac:inkMk id="636" creationId="{111F0FD3-8047-4A20-2CBA-E6D0C7E5E3C5}"/>
          </ac:inkMkLst>
        </pc:inkChg>
        <pc:inkChg chg="add mod">
          <ac:chgData name="Kokchun Giang" userId="67e2125d-ec8c-4323-9653-9824a2ad815f" providerId="ADAL" clId="{22F7C6F8-58BC-F142-947B-ED8464E1E6D6}" dt="2024-01-25T20:33:29.698" v="576"/>
          <ac:inkMkLst>
            <pc:docMk/>
            <pc:sldMk cId="2303502608" sldId="331"/>
            <ac:inkMk id="638" creationId="{2C362CB2-8262-C323-9D1A-9B0B618FB5E4}"/>
          </ac:inkMkLst>
        </pc:inkChg>
        <pc:inkChg chg="add mod">
          <ac:chgData name="Kokchun Giang" userId="67e2125d-ec8c-4323-9653-9824a2ad815f" providerId="ADAL" clId="{22F7C6F8-58BC-F142-947B-ED8464E1E6D6}" dt="2024-01-25T20:35:11.705" v="625" actId="164"/>
          <ac:inkMkLst>
            <pc:docMk/>
            <pc:sldMk cId="2303502608" sldId="331"/>
            <ac:inkMk id="640" creationId="{C2B52281-D36D-11C0-AB46-0C94A4F92A4C}"/>
          </ac:inkMkLst>
        </pc:inkChg>
        <pc:inkChg chg="add mod">
          <ac:chgData name="Kokchun Giang" userId="67e2125d-ec8c-4323-9653-9824a2ad815f" providerId="ADAL" clId="{22F7C6F8-58BC-F142-947B-ED8464E1E6D6}" dt="2024-01-25T20:33:35.548" v="580"/>
          <ac:inkMkLst>
            <pc:docMk/>
            <pc:sldMk cId="2303502608" sldId="331"/>
            <ac:inkMk id="641" creationId="{CBC3CD0C-CDA9-9195-5A0A-B75FF9EEE740}"/>
          </ac:inkMkLst>
        </pc:inkChg>
        <pc:inkChg chg="add mod">
          <ac:chgData name="Kokchun Giang" userId="67e2125d-ec8c-4323-9653-9824a2ad815f" providerId="ADAL" clId="{22F7C6F8-58BC-F142-947B-ED8464E1E6D6}" dt="2024-01-25T20:33:35.548" v="580"/>
          <ac:inkMkLst>
            <pc:docMk/>
            <pc:sldMk cId="2303502608" sldId="331"/>
            <ac:inkMk id="642" creationId="{A1F85B47-121D-8CEC-DB76-EC1E02EBE7EA}"/>
          </ac:inkMkLst>
        </pc:inkChg>
        <pc:inkChg chg="add mod">
          <ac:chgData name="Kokchun Giang" userId="67e2125d-ec8c-4323-9653-9824a2ad815f" providerId="ADAL" clId="{22F7C6F8-58BC-F142-947B-ED8464E1E6D6}" dt="2024-01-25T20:33:36.745" v="583"/>
          <ac:inkMkLst>
            <pc:docMk/>
            <pc:sldMk cId="2303502608" sldId="331"/>
            <ac:inkMk id="644" creationId="{406A0ECB-2AD2-0DA0-59CD-31EF1A8E474F}"/>
          </ac:inkMkLst>
        </pc:inkChg>
        <pc:inkChg chg="add mod">
          <ac:chgData name="Kokchun Giang" userId="67e2125d-ec8c-4323-9653-9824a2ad815f" providerId="ADAL" clId="{22F7C6F8-58BC-F142-947B-ED8464E1E6D6}" dt="2024-01-25T20:33:36.745" v="583"/>
          <ac:inkMkLst>
            <pc:docMk/>
            <pc:sldMk cId="2303502608" sldId="331"/>
            <ac:inkMk id="645" creationId="{419E33C3-F56B-ECDA-ED6B-FF9A99A78D8F}"/>
          </ac:inkMkLst>
        </pc:inkChg>
        <pc:inkChg chg="add mod">
          <ac:chgData name="Kokchun Giang" userId="67e2125d-ec8c-4323-9653-9824a2ad815f" providerId="ADAL" clId="{22F7C6F8-58BC-F142-947B-ED8464E1E6D6}" dt="2024-01-25T20:33:40.774" v="587"/>
          <ac:inkMkLst>
            <pc:docMk/>
            <pc:sldMk cId="2303502608" sldId="331"/>
            <ac:inkMk id="647" creationId="{6FB94284-B9C2-594A-36A6-FC4734792274}"/>
          </ac:inkMkLst>
        </pc:inkChg>
        <pc:inkChg chg="add mod">
          <ac:chgData name="Kokchun Giang" userId="67e2125d-ec8c-4323-9653-9824a2ad815f" providerId="ADAL" clId="{22F7C6F8-58BC-F142-947B-ED8464E1E6D6}" dt="2024-01-25T20:33:40.774" v="587"/>
          <ac:inkMkLst>
            <pc:docMk/>
            <pc:sldMk cId="2303502608" sldId="331"/>
            <ac:inkMk id="648" creationId="{AC7C9510-9D87-28F3-2A07-37ADA0291F47}"/>
          </ac:inkMkLst>
        </pc:inkChg>
        <pc:inkChg chg="add mod">
          <ac:chgData name="Kokchun Giang" userId="67e2125d-ec8c-4323-9653-9824a2ad815f" providerId="ADAL" clId="{22F7C6F8-58BC-F142-947B-ED8464E1E6D6}" dt="2024-01-25T20:35:11.705" v="625" actId="164"/>
          <ac:inkMkLst>
            <pc:docMk/>
            <pc:sldMk cId="2303502608" sldId="331"/>
            <ac:inkMk id="649" creationId="{4203BAAC-67B5-0663-2A1E-0693A394EB98}"/>
          </ac:inkMkLst>
        </pc:inkChg>
        <pc:inkChg chg="add mod">
          <ac:chgData name="Kokchun Giang" userId="67e2125d-ec8c-4323-9653-9824a2ad815f" providerId="ADAL" clId="{22F7C6F8-58BC-F142-947B-ED8464E1E6D6}" dt="2024-01-25T20:35:11.705" v="625" actId="164"/>
          <ac:inkMkLst>
            <pc:docMk/>
            <pc:sldMk cId="2303502608" sldId="331"/>
            <ac:inkMk id="651" creationId="{90A52D1C-8FC2-5EBA-7DD0-62F367D23988}"/>
          </ac:inkMkLst>
        </pc:inkChg>
        <pc:inkChg chg="add mod">
          <ac:chgData name="Kokchun Giang" userId="67e2125d-ec8c-4323-9653-9824a2ad815f" providerId="ADAL" clId="{22F7C6F8-58BC-F142-947B-ED8464E1E6D6}" dt="2024-01-25T20:35:11.705" v="625" actId="164"/>
          <ac:inkMkLst>
            <pc:docMk/>
            <pc:sldMk cId="2303502608" sldId="331"/>
            <ac:inkMk id="652" creationId="{3E35717E-7554-DAA0-F882-73B473D55214}"/>
          </ac:inkMkLst>
        </pc:inkChg>
        <pc:inkChg chg="add mod">
          <ac:chgData name="Kokchun Giang" userId="67e2125d-ec8c-4323-9653-9824a2ad815f" providerId="ADAL" clId="{22F7C6F8-58BC-F142-947B-ED8464E1E6D6}" dt="2024-01-25T20:35:11.705" v="625" actId="164"/>
          <ac:inkMkLst>
            <pc:docMk/>
            <pc:sldMk cId="2303502608" sldId="331"/>
            <ac:inkMk id="653" creationId="{9BC14D58-0F2D-1893-068E-EE564BE5ED8E}"/>
          </ac:inkMkLst>
        </pc:inkChg>
        <pc:inkChg chg="add del">
          <ac:chgData name="Kokchun Giang" userId="67e2125d-ec8c-4323-9653-9824a2ad815f" providerId="ADAL" clId="{22F7C6F8-58BC-F142-947B-ED8464E1E6D6}" dt="2024-01-25T20:35:04.430" v="624" actId="9405"/>
          <ac:inkMkLst>
            <pc:docMk/>
            <pc:sldMk cId="2303502608" sldId="331"/>
            <ac:inkMk id="654" creationId="{48BD6782-CF51-78DC-2E13-CCB8FA879D71}"/>
          </ac:inkMkLst>
        </pc:inkChg>
        <pc:inkChg chg="add del mod">
          <ac:chgData name="Kokchun Giang" userId="67e2125d-ec8c-4323-9653-9824a2ad815f" providerId="ADAL" clId="{22F7C6F8-58BC-F142-947B-ED8464E1E6D6}" dt="2024-01-25T20:35:04.169" v="623" actId="9405"/>
          <ac:inkMkLst>
            <pc:docMk/>
            <pc:sldMk cId="2303502608" sldId="331"/>
            <ac:inkMk id="655" creationId="{D3F0FD87-D4EB-DA08-07E6-98C115E71513}"/>
          </ac:inkMkLst>
        </pc:inkChg>
        <pc:inkChg chg="add del mod">
          <ac:chgData name="Kokchun Giang" userId="67e2125d-ec8c-4323-9653-9824a2ad815f" providerId="ADAL" clId="{22F7C6F8-58BC-F142-947B-ED8464E1E6D6}" dt="2024-01-25T20:35:03.785" v="622"/>
          <ac:inkMkLst>
            <pc:docMk/>
            <pc:sldMk cId="2303502608" sldId="331"/>
            <ac:inkMk id="656" creationId="{3752BE52-B90D-DC06-3E50-EFB4B4B4FF4C}"/>
          </ac:inkMkLst>
        </pc:inkChg>
        <pc:inkChg chg="add del mod">
          <ac:chgData name="Kokchun Giang" userId="67e2125d-ec8c-4323-9653-9824a2ad815f" providerId="ADAL" clId="{22F7C6F8-58BC-F142-947B-ED8464E1E6D6}" dt="2024-01-25T20:35:03.503" v="620"/>
          <ac:inkMkLst>
            <pc:docMk/>
            <pc:sldMk cId="2303502608" sldId="331"/>
            <ac:inkMk id="658" creationId="{567035AD-3671-6D96-BCF2-E756A8ABDBA1}"/>
          </ac:inkMkLst>
        </pc:inkChg>
        <pc:inkChg chg="add del">
          <ac:chgData name="Kokchun Giang" userId="67e2125d-ec8c-4323-9653-9824a2ad815f" providerId="ADAL" clId="{22F7C6F8-58BC-F142-947B-ED8464E1E6D6}" dt="2024-01-25T20:35:03.154" v="618" actId="9405"/>
          <ac:inkMkLst>
            <pc:docMk/>
            <pc:sldMk cId="2303502608" sldId="331"/>
            <ac:inkMk id="660" creationId="{19DCC3B9-DC2D-5B25-D890-4BABBCC733F0}"/>
          </ac:inkMkLst>
        </pc:inkChg>
        <pc:inkChg chg="add del mod">
          <ac:chgData name="Kokchun Giang" userId="67e2125d-ec8c-4323-9653-9824a2ad815f" providerId="ADAL" clId="{22F7C6F8-58BC-F142-947B-ED8464E1E6D6}" dt="2024-01-25T20:35:02.874" v="617" actId="9405"/>
          <ac:inkMkLst>
            <pc:docMk/>
            <pc:sldMk cId="2303502608" sldId="331"/>
            <ac:inkMk id="661" creationId="{AFA55DA5-8D7B-61C4-B9DB-9F915A898CB7}"/>
          </ac:inkMkLst>
        </pc:inkChg>
        <pc:inkChg chg="add del mod">
          <ac:chgData name="Kokchun Giang" userId="67e2125d-ec8c-4323-9653-9824a2ad815f" providerId="ADAL" clId="{22F7C6F8-58BC-F142-947B-ED8464E1E6D6}" dt="2024-01-25T20:35:02.645" v="616"/>
          <ac:inkMkLst>
            <pc:docMk/>
            <pc:sldMk cId="2303502608" sldId="331"/>
            <ac:inkMk id="662" creationId="{31F7F318-2708-8942-9A29-E72B923591D2}"/>
          </ac:inkMkLst>
        </pc:inkChg>
        <pc:inkChg chg="add del mod">
          <ac:chgData name="Kokchun Giang" userId="67e2125d-ec8c-4323-9653-9824a2ad815f" providerId="ADAL" clId="{22F7C6F8-58BC-F142-947B-ED8464E1E6D6}" dt="2024-01-25T20:35:02.436" v="614" actId="9405"/>
          <ac:inkMkLst>
            <pc:docMk/>
            <pc:sldMk cId="2303502608" sldId="331"/>
            <ac:inkMk id="664" creationId="{291F5103-04AE-F72B-7F74-735FC6278BFF}"/>
          </ac:inkMkLst>
        </pc:inkChg>
        <pc:inkChg chg="add del mod">
          <ac:chgData name="Kokchun Giang" userId="67e2125d-ec8c-4323-9653-9824a2ad815f" providerId="ADAL" clId="{22F7C6F8-58BC-F142-947B-ED8464E1E6D6}" dt="2024-01-25T20:35:02.134" v="613"/>
          <ac:inkMkLst>
            <pc:docMk/>
            <pc:sldMk cId="2303502608" sldId="331"/>
            <ac:inkMk id="665" creationId="{771B1F41-4843-5B6B-E926-F7D59A8A2A08}"/>
          </ac:inkMkLst>
        </pc:inkChg>
        <pc:inkChg chg="mod">
          <ac:chgData name="Kokchun Giang" userId="67e2125d-ec8c-4323-9653-9824a2ad815f" providerId="ADAL" clId="{22F7C6F8-58BC-F142-947B-ED8464E1E6D6}" dt="2024-01-25T20:35:13.006" v="626"/>
          <ac:inkMkLst>
            <pc:docMk/>
            <pc:sldMk cId="2303502608" sldId="331"/>
            <ac:inkMk id="669" creationId="{4AB406DE-98D9-4265-8273-42A8C7F2CDBC}"/>
          </ac:inkMkLst>
        </pc:inkChg>
        <pc:inkChg chg="mod">
          <ac:chgData name="Kokchun Giang" userId="67e2125d-ec8c-4323-9653-9824a2ad815f" providerId="ADAL" clId="{22F7C6F8-58BC-F142-947B-ED8464E1E6D6}" dt="2024-01-25T20:35:13.006" v="626"/>
          <ac:inkMkLst>
            <pc:docMk/>
            <pc:sldMk cId="2303502608" sldId="331"/>
            <ac:inkMk id="670" creationId="{FBB84A26-72BD-2F14-41F3-39B970332CBE}"/>
          </ac:inkMkLst>
        </pc:inkChg>
        <pc:inkChg chg="mod">
          <ac:chgData name="Kokchun Giang" userId="67e2125d-ec8c-4323-9653-9824a2ad815f" providerId="ADAL" clId="{22F7C6F8-58BC-F142-947B-ED8464E1E6D6}" dt="2024-01-25T20:35:13.006" v="626"/>
          <ac:inkMkLst>
            <pc:docMk/>
            <pc:sldMk cId="2303502608" sldId="331"/>
            <ac:inkMk id="672" creationId="{EC48C0A0-AC91-E010-9C32-9F083D023301}"/>
          </ac:inkMkLst>
        </pc:inkChg>
        <pc:inkChg chg="mod">
          <ac:chgData name="Kokchun Giang" userId="67e2125d-ec8c-4323-9653-9824a2ad815f" providerId="ADAL" clId="{22F7C6F8-58BC-F142-947B-ED8464E1E6D6}" dt="2024-01-25T20:35:13.006" v="626"/>
          <ac:inkMkLst>
            <pc:docMk/>
            <pc:sldMk cId="2303502608" sldId="331"/>
            <ac:inkMk id="676" creationId="{43152143-57B7-464C-297F-A9E3FC712079}"/>
          </ac:inkMkLst>
        </pc:inkChg>
        <pc:inkChg chg="mod">
          <ac:chgData name="Kokchun Giang" userId="67e2125d-ec8c-4323-9653-9824a2ad815f" providerId="ADAL" clId="{22F7C6F8-58BC-F142-947B-ED8464E1E6D6}" dt="2024-01-25T20:35:13.006" v="626"/>
          <ac:inkMkLst>
            <pc:docMk/>
            <pc:sldMk cId="2303502608" sldId="331"/>
            <ac:inkMk id="677" creationId="{5BE4400D-3A65-698F-86E8-46F8D4B8C97C}"/>
          </ac:inkMkLst>
        </pc:inkChg>
        <pc:inkChg chg="mod">
          <ac:chgData name="Kokchun Giang" userId="67e2125d-ec8c-4323-9653-9824a2ad815f" providerId="ADAL" clId="{22F7C6F8-58BC-F142-947B-ED8464E1E6D6}" dt="2024-01-25T20:35:13.006" v="626"/>
          <ac:inkMkLst>
            <pc:docMk/>
            <pc:sldMk cId="2303502608" sldId="331"/>
            <ac:inkMk id="678" creationId="{B9237F8C-B9B4-860B-E8A5-5B54F89D3145}"/>
          </ac:inkMkLst>
        </pc:inkChg>
        <pc:inkChg chg="mod">
          <ac:chgData name="Kokchun Giang" userId="67e2125d-ec8c-4323-9653-9824a2ad815f" providerId="ADAL" clId="{22F7C6F8-58BC-F142-947B-ED8464E1E6D6}" dt="2024-01-25T20:35:13.006" v="626"/>
          <ac:inkMkLst>
            <pc:docMk/>
            <pc:sldMk cId="2303502608" sldId="331"/>
            <ac:inkMk id="679" creationId="{1D19D4D6-6EF9-30DF-85AC-C2B4027BE7F0}"/>
          </ac:inkMkLst>
        </pc:inkChg>
        <pc:inkChg chg="mod">
          <ac:chgData name="Kokchun Giang" userId="67e2125d-ec8c-4323-9653-9824a2ad815f" providerId="ADAL" clId="{22F7C6F8-58BC-F142-947B-ED8464E1E6D6}" dt="2024-01-25T20:35:13.006" v="626"/>
          <ac:inkMkLst>
            <pc:docMk/>
            <pc:sldMk cId="2303502608" sldId="331"/>
            <ac:inkMk id="680" creationId="{2EB55AC7-9809-EFCB-9071-5FD5EF84257A}"/>
          </ac:inkMkLst>
        </pc:inkChg>
        <pc:inkChg chg="mod">
          <ac:chgData name="Kokchun Giang" userId="67e2125d-ec8c-4323-9653-9824a2ad815f" providerId="ADAL" clId="{22F7C6F8-58BC-F142-947B-ED8464E1E6D6}" dt="2024-01-25T20:35:13.006" v="626"/>
          <ac:inkMkLst>
            <pc:docMk/>
            <pc:sldMk cId="2303502608" sldId="331"/>
            <ac:inkMk id="681" creationId="{D31F734D-8AED-BE4C-4FBF-3C36A0D9B690}"/>
          </ac:inkMkLst>
        </pc:inkChg>
        <pc:inkChg chg="mod">
          <ac:chgData name="Kokchun Giang" userId="67e2125d-ec8c-4323-9653-9824a2ad815f" providerId="ADAL" clId="{22F7C6F8-58BC-F142-947B-ED8464E1E6D6}" dt="2024-01-25T20:35:13.006" v="626"/>
          <ac:inkMkLst>
            <pc:docMk/>
            <pc:sldMk cId="2303502608" sldId="331"/>
            <ac:inkMk id="687" creationId="{9308CA46-76AF-2176-230E-01233B4C5E17}"/>
          </ac:inkMkLst>
        </pc:inkChg>
        <pc:inkChg chg="mod">
          <ac:chgData name="Kokchun Giang" userId="67e2125d-ec8c-4323-9653-9824a2ad815f" providerId="ADAL" clId="{22F7C6F8-58BC-F142-947B-ED8464E1E6D6}" dt="2024-01-25T20:35:13.006" v="626"/>
          <ac:inkMkLst>
            <pc:docMk/>
            <pc:sldMk cId="2303502608" sldId="331"/>
            <ac:inkMk id="688" creationId="{B1BB47E4-FE35-A245-7756-01B01169CDEF}"/>
          </ac:inkMkLst>
        </pc:inkChg>
        <pc:inkChg chg="mod">
          <ac:chgData name="Kokchun Giang" userId="67e2125d-ec8c-4323-9653-9824a2ad815f" providerId="ADAL" clId="{22F7C6F8-58BC-F142-947B-ED8464E1E6D6}" dt="2024-01-25T20:35:13.006" v="626"/>
          <ac:inkMkLst>
            <pc:docMk/>
            <pc:sldMk cId="2303502608" sldId="331"/>
            <ac:inkMk id="689" creationId="{412E3F8C-4B88-B3B7-6CAB-19736CCBACEF}"/>
          </ac:inkMkLst>
        </pc:inkChg>
        <pc:inkChg chg="mod">
          <ac:chgData name="Kokchun Giang" userId="67e2125d-ec8c-4323-9653-9824a2ad815f" providerId="ADAL" clId="{22F7C6F8-58BC-F142-947B-ED8464E1E6D6}" dt="2024-01-25T20:35:13.006" v="626"/>
          <ac:inkMkLst>
            <pc:docMk/>
            <pc:sldMk cId="2303502608" sldId="331"/>
            <ac:inkMk id="690" creationId="{611649DB-B5E7-27DF-3F0B-0E07643A31D2}"/>
          </ac:inkMkLst>
        </pc:inkChg>
        <pc:inkChg chg="mod">
          <ac:chgData name="Kokchun Giang" userId="67e2125d-ec8c-4323-9653-9824a2ad815f" providerId="ADAL" clId="{22F7C6F8-58BC-F142-947B-ED8464E1E6D6}" dt="2024-01-25T20:35:13.006" v="626"/>
          <ac:inkMkLst>
            <pc:docMk/>
            <pc:sldMk cId="2303502608" sldId="331"/>
            <ac:inkMk id="691" creationId="{46F15320-878C-F2E4-BD4F-0F5FE6673160}"/>
          </ac:inkMkLst>
        </pc:inkChg>
        <pc:inkChg chg="mod">
          <ac:chgData name="Kokchun Giang" userId="67e2125d-ec8c-4323-9653-9824a2ad815f" providerId="ADAL" clId="{22F7C6F8-58BC-F142-947B-ED8464E1E6D6}" dt="2024-01-25T20:35:13.006" v="626"/>
          <ac:inkMkLst>
            <pc:docMk/>
            <pc:sldMk cId="2303502608" sldId="331"/>
            <ac:inkMk id="692" creationId="{1C08D283-74E2-2602-9C80-BD5EC1F3291A}"/>
          </ac:inkMkLst>
        </pc:inkChg>
        <pc:inkChg chg="mod">
          <ac:chgData name="Kokchun Giang" userId="67e2125d-ec8c-4323-9653-9824a2ad815f" providerId="ADAL" clId="{22F7C6F8-58BC-F142-947B-ED8464E1E6D6}" dt="2024-01-25T20:35:13.006" v="626"/>
          <ac:inkMkLst>
            <pc:docMk/>
            <pc:sldMk cId="2303502608" sldId="331"/>
            <ac:inkMk id="693" creationId="{DB551062-8AC8-5216-4EBB-6403566FCBC8}"/>
          </ac:inkMkLst>
        </pc:inkChg>
        <pc:inkChg chg="mod">
          <ac:chgData name="Kokchun Giang" userId="67e2125d-ec8c-4323-9653-9824a2ad815f" providerId="ADAL" clId="{22F7C6F8-58BC-F142-947B-ED8464E1E6D6}" dt="2024-01-25T20:35:13.006" v="626"/>
          <ac:inkMkLst>
            <pc:docMk/>
            <pc:sldMk cId="2303502608" sldId="331"/>
            <ac:inkMk id="694" creationId="{AA1C0F6F-EE1C-59A2-87CC-0E628C49F0C2}"/>
          </ac:inkMkLst>
        </pc:inkChg>
        <pc:inkChg chg="mod">
          <ac:chgData name="Kokchun Giang" userId="67e2125d-ec8c-4323-9653-9824a2ad815f" providerId="ADAL" clId="{22F7C6F8-58BC-F142-947B-ED8464E1E6D6}" dt="2024-01-25T20:35:20.579" v="629" actId="571"/>
          <ac:inkMkLst>
            <pc:docMk/>
            <pc:sldMk cId="2303502608" sldId="331"/>
            <ac:inkMk id="696" creationId="{1815179C-BCD0-A5EE-3362-6C0925CFC55E}"/>
          </ac:inkMkLst>
        </pc:inkChg>
        <pc:inkChg chg="mod">
          <ac:chgData name="Kokchun Giang" userId="67e2125d-ec8c-4323-9653-9824a2ad815f" providerId="ADAL" clId="{22F7C6F8-58BC-F142-947B-ED8464E1E6D6}" dt="2024-01-25T20:35:20.579" v="629" actId="571"/>
          <ac:inkMkLst>
            <pc:docMk/>
            <pc:sldMk cId="2303502608" sldId="331"/>
            <ac:inkMk id="697" creationId="{AA524667-6A7B-07C4-5A2B-2DE6ED4D1127}"/>
          </ac:inkMkLst>
        </pc:inkChg>
        <pc:inkChg chg="mod">
          <ac:chgData name="Kokchun Giang" userId="67e2125d-ec8c-4323-9653-9824a2ad815f" providerId="ADAL" clId="{22F7C6F8-58BC-F142-947B-ED8464E1E6D6}" dt="2024-01-25T20:35:20.579" v="629" actId="571"/>
          <ac:inkMkLst>
            <pc:docMk/>
            <pc:sldMk cId="2303502608" sldId="331"/>
            <ac:inkMk id="699" creationId="{08CF8A5F-4F27-4088-3B21-FEE9BEF02B27}"/>
          </ac:inkMkLst>
        </pc:inkChg>
        <pc:inkChg chg="mod">
          <ac:chgData name="Kokchun Giang" userId="67e2125d-ec8c-4323-9653-9824a2ad815f" providerId="ADAL" clId="{22F7C6F8-58BC-F142-947B-ED8464E1E6D6}" dt="2024-01-25T20:35:20.579" v="629" actId="571"/>
          <ac:inkMkLst>
            <pc:docMk/>
            <pc:sldMk cId="2303502608" sldId="331"/>
            <ac:inkMk id="703" creationId="{FF2EFA20-AFAC-1CA0-1E5E-E46908C11B05}"/>
          </ac:inkMkLst>
        </pc:inkChg>
        <pc:inkChg chg="mod">
          <ac:chgData name="Kokchun Giang" userId="67e2125d-ec8c-4323-9653-9824a2ad815f" providerId="ADAL" clId="{22F7C6F8-58BC-F142-947B-ED8464E1E6D6}" dt="2024-01-25T20:35:20.579" v="629" actId="571"/>
          <ac:inkMkLst>
            <pc:docMk/>
            <pc:sldMk cId="2303502608" sldId="331"/>
            <ac:inkMk id="704" creationId="{81D2BDD5-753C-C171-E587-184AE2B5DFA0}"/>
          </ac:inkMkLst>
        </pc:inkChg>
        <pc:inkChg chg="mod">
          <ac:chgData name="Kokchun Giang" userId="67e2125d-ec8c-4323-9653-9824a2ad815f" providerId="ADAL" clId="{22F7C6F8-58BC-F142-947B-ED8464E1E6D6}" dt="2024-01-25T20:35:20.579" v="629" actId="571"/>
          <ac:inkMkLst>
            <pc:docMk/>
            <pc:sldMk cId="2303502608" sldId="331"/>
            <ac:inkMk id="705" creationId="{9B3F0A1F-FD22-46BB-934D-D297F9B3D821}"/>
          </ac:inkMkLst>
        </pc:inkChg>
        <pc:inkChg chg="mod">
          <ac:chgData name="Kokchun Giang" userId="67e2125d-ec8c-4323-9653-9824a2ad815f" providerId="ADAL" clId="{22F7C6F8-58BC-F142-947B-ED8464E1E6D6}" dt="2024-01-25T20:35:20.579" v="629" actId="571"/>
          <ac:inkMkLst>
            <pc:docMk/>
            <pc:sldMk cId="2303502608" sldId="331"/>
            <ac:inkMk id="706" creationId="{E4DFA6BE-1764-D817-7CAA-ADCEAC824F84}"/>
          </ac:inkMkLst>
        </pc:inkChg>
        <pc:inkChg chg="mod">
          <ac:chgData name="Kokchun Giang" userId="67e2125d-ec8c-4323-9653-9824a2ad815f" providerId="ADAL" clId="{22F7C6F8-58BC-F142-947B-ED8464E1E6D6}" dt="2024-01-25T20:35:20.579" v="629" actId="571"/>
          <ac:inkMkLst>
            <pc:docMk/>
            <pc:sldMk cId="2303502608" sldId="331"/>
            <ac:inkMk id="707" creationId="{0EF035D1-4C01-0192-73F0-FB12E2C030BF}"/>
          </ac:inkMkLst>
        </pc:inkChg>
        <pc:inkChg chg="mod">
          <ac:chgData name="Kokchun Giang" userId="67e2125d-ec8c-4323-9653-9824a2ad815f" providerId="ADAL" clId="{22F7C6F8-58BC-F142-947B-ED8464E1E6D6}" dt="2024-01-25T20:35:20.579" v="629" actId="571"/>
          <ac:inkMkLst>
            <pc:docMk/>
            <pc:sldMk cId="2303502608" sldId="331"/>
            <ac:inkMk id="708" creationId="{21D27810-88E6-C812-2ED5-DAAD12AC0FD1}"/>
          </ac:inkMkLst>
        </pc:inkChg>
        <pc:inkChg chg="mod">
          <ac:chgData name="Kokchun Giang" userId="67e2125d-ec8c-4323-9653-9824a2ad815f" providerId="ADAL" clId="{22F7C6F8-58BC-F142-947B-ED8464E1E6D6}" dt="2024-01-25T20:35:20.579" v="629" actId="571"/>
          <ac:inkMkLst>
            <pc:docMk/>
            <pc:sldMk cId="2303502608" sldId="331"/>
            <ac:inkMk id="709" creationId="{D5FA53D1-172D-AD5A-65A9-7A41C67B34FA}"/>
          </ac:inkMkLst>
        </pc:inkChg>
        <pc:inkChg chg="mod">
          <ac:chgData name="Kokchun Giang" userId="67e2125d-ec8c-4323-9653-9824a2ad815f" providerId="ADAL" clId="{22F7C6F8-58BC-F142-947B-ED8464E1E6D6}" dt="2024-01-25T20:35:20.579" v="629" actId="571"/>
          <ac:inkMkLst>
            <pc:docMk/>
            <pc:sldMk cId="2303502608" sldId="331"/>
            <ac:inkMk id="710" creationId="{321A5477-0541-44A6-D649-5C4145E37A78}"/>
          </ac:inkMkLst>
        </pc:inkChg>
        <pc:inkChg chg="mod">
          <ac:chgData name="Kokchun Giang" userId="67e2125d-ec8c-4323-9653-9824a2ad815f" providerId="ADAL" clId="{22F7C6F8-58BC-F142-947B-ED8464E1E6D6}" dt="2024-01-25T20:35:20.579" v="629" actId="571"/>
          <ac:inkMkLst>
            <pc:docMk/>
            <pc:sldMk cId="2303502608" sldId="331"/>
            <ac:inkMk id="711" creationId="{5CA8CF9A-8BAB-D1F9-C61E-05E88A4CE50B}"/>
          </ac:inkMkLst>
        </pc:inkChg>
        <pc:inkChg chg="mod">
          <ac:chgData name="Kokchun Giang" userId="67e2125d-ec8c-4323-9653-9824a2ad815f" providerId="ADAL" clId="{22F7C6F8-58BC-F142-947B-ED8464E1E6D6}" dt="2024-01-25T20:35:20.579" v="629" actId="571"/>
          <ac:inkMkLst>
            <pc:docMk/>
            <pc:sldMk cId="2303502608" sldId="331"/>
            <ac:inkMk id="712" creationId="{D85517C3-96D1-814D-EA38-8E15C3AFC100}"/>
          </ac:inkMkLst>
        </pc:inkChg>
        <pc:inkChg chg="mod">
          <ac:chgData name="Kokchun Giang" userId="67e2125d-ec8c-4323-9653-9824a2ad815f" providerId="ADAL" clId="{22F7C6F8-58BC-F142-947B-ED8464E1E6D6}" dt="2024-01-25T20:35:20.579" v="629" actId="571"/>
          <ac:inkMkLst>
            <pc:docMk/>
            <pc:sldMk cId="2303502608" sldId="331"/>
            <ac:inkMk id="713" creationId="{6F6885B8-BE6F-774D-7B29-1359074C03B0}"/>
          </ac:inkMkLst>
        </pc:inkChg>
        <pc:inkChg chg="mod">
          <ac:chgData name="Kokchun Giang" userId="67e2125d-ec8c-4323-9653-9824a2ad815f" providerId="ADAL" clId="{22F7C6F8-58BC-F142-947B-ED8464E1E6D6}" dt="2024-01-25T20:35:20.579" v="629" actId="571"/>
          <ac:inkMkLst>
            <pc:docMk/>
            <pc:sldMk cId="2303502608" sldId="331"/>
            <ac:inkMk id="714" creationId="{05582698-4430-EB65-94EA-32BD7F2C00D3}"/>
          </ac:inkMkLst>
        </pc:inkChg>
        <pc:inkChg chg="mod">
          <ac:chgData name="Kokchun Giang" userId="67e2125d-ec8c-4323-9653-9824a2ad815f" providerId="ADAL" clId="{22F7C6F8-58BC-F142-947B-ED8464E1E6D6}" dt="2024-01-25T20:35:20.579" v="629" actId="571"/>
          <ac:inkMkLst>
            <pc:docMk/>
            <pc:sldMk cId="2303502608" sldId="331"/>
            <ac:inkMk id="715" creationId="{CB7232CE-C91F-3AFB-3FE2-1C8631DB0CCE}"/>
          </ac:inkMkLst>
        </pc:inkChg>
        <pc:inkChg chg="mod">
          <ac:chgData name="Kokchun Giang" userId="67e2125d-ec8c-4323-9653-9824a2ad815f" providerId="ADAL" clId="{22F7C6F8-58BC-F142-947B-ED8464E1E6D6}" dt="2024-01-25T20:35:20.579" v="629" actId="571"/>
          <ac:inkMkLst>
            <pc:docMk/>
            <pc:sldMk cId="2303502608" sldId="331"/>
            <ac:inkMk id="716" creationId="{03660D0C-30E0-556B-33B9-8279324C74BD}"/>
          </ac:inkMkLst>
        </pc:inkChg>
        <pc:inkChg chg="add del mod">
          <ac:chgData name="Kokchun Giang" userId="67e2125d-ec8c-4323-9653-9824a2ad815f" providerId="ADAL" clId="{22F7C6F8-58BC-F142-947B-ED8464E1E6D6}" dt="2024-01-25T20:38:22.120" v="725"/>
          <ac:inkMkLst>
            <pc:docMk/>
            <pc:sldMk cId="2303502608" sldId="331"/>
            <ac:inkMk id="718" creationId="{90342A94-6908-8DEB-A928-6B6B58D99AF8}"/>
          </ac:inkMkLst>
        </pc:inkChg>
        <pc:inkChg chg="add del mod">
          <ac:chgData name="Kokchun Giang" userId="67e2125d-ec8c-4323-9653-9824a2ad815f" providerId="ADAL" clId="{22F7C6F8-58BC-F142-947B-ED8464E1E6D6}" dt="2024-01-25T20:38:22.120" v="725"/>
          <ac:inkMkLst>
            <pc:docMk/>
            <pc:sldMk cId="2303502608" sldId="331"/>
            <ac:inkMk id="719" creationId="{36E8647D-7800-4C9A-E633-58C10F3A2E53}"/>
          </ac:inkMkLst>
        </pc:inkChg>
        <pc:inkChg chg="add del mod">
          <ac:chgData name="Kokchun Giang" userId="67e2125d-ec8c-4323-9653-9824a2ad815f" providerId="ADAL" clId="{22F7C6F8-58BC-F142-947B-ED8464E1E6D6}" dt="2024-01-25T20:38:22.120" v="725"/>
          <ac:inkMkLst>
            <pc:docMk/>
            <pc:sldMk cId="2303502608" sldId="331"/>
            <ac:inkMk id="721" creationId="{C9FE995C-73C9-F075-F46C-AB24C3D2F7E5}"/>
          </ac:inkMkLst>
        </pc:inkChg>
        <pc:inkChg chg="add del mod">
          <ac:chgData name="Kokchun Giang" userId="67e2125d-ec8c-4323-9653-9824a2ad815f" providerId="ADAL" clId="{22F7C6F8-58BC-F142-947B-ED8464E1E6D6}" dt="2024-01-25T20:38:22.120" v="725"/>
          <ac:inkMkLst>
            <pc:docMk/>
            <pc:sldMk cId="2303502608" sldId="331"/>
            <ac:inkMk id="725" creationId="{F17EEB2B-A775-7E55-E634-6987E1F0EC49}"/>
          </ac:inkMkLst>
        </pc:inkChg>
        <pc:inkChg chg="add del mod">
          <ac:chgData name="Kokchun Giang" userId="67e2125d-ec8c-4323-9653-9824a2ad815f" providerId="ADAL" clId="{22F7C6F8-58BC-F142-947B-ED8464E1E6D6}" dt="2024-01-25T20:38:22.120" v="725"/>
          <ac:inkMkLst>
            <pc:docMk/>
            <pc:sldMk cId="2303502608" sldId="331"/>
            <ac:inkMk id="726" creationId="{4E9221D7-3348-3535-DFB6-871418D4B49F}"/>
          </ac:inkMkLst>
        </pc:inkChg>
        <pc:inkChg chg="add del mod">
          <ac:chgData name="Kokchun Giang" userId="67e2125d-ec8c-4323-9653-9824a2ad815f" providerId="ADAL" clId="{22F7C6F8-58BC-F142-947B-ED8464E1E6D6}" dt="2024-01-25T20:38:22.120" v="725"/>
          <ac:inkMkLst>
            <pc:docMk/>
            <pc:sldMk cId="2303502608" sldId="331"/>
            <ac:inkMk id="727" creationId="{3E65DD0B-343F-AA9D-C17B-458C2E72B3CF}"/>
          </ac:inkMkLst>
        </pc:inkChg>
        <pc:inkChg chg="add del mod">
          <ac:chgData name="Kokchun Giang" userId="67e2125d-ec8c-4323-9653-9824a2ad815f" providerId="ADAL" clId="{22F7C6F8-58BC-F142-947B-ED8464E1E6D6}" dt="2024-01-25T20:38:22.120" v="725"/>
          <ac:inkMkLst>
            <pc:docMk/>
            <pc:sldMk cId="2303502608" sldId="331"/>
            <ac:inkMk id="728" creationId="{05BDEE74-4A29-B743-AD9E-88F3BA7E7916}"/>
          </ac:inkMkLst>
        </pc:inkChg>
        <pc:inkChg chg="add del mod">
          <ac:chgData name="Kokchun Giang" userId="67e2125d-ec8c-4323-9653-9824a2ad815f" providerId="ADAL" clId="{22F7C6F8-58BC-F142-947B-ED8464E1E6D6}" dt="2024-01-25T20:38:22.120" v="725"/>
          <ac:inkMkLst>
            <pc:docMk/>
            <pc:sldMk cId="2303502608" sldId="331"/>
            <ac:inkMk id="729" creationId="{4FBCB67C-F43F-4FB5-A8A8-B393E03889B6}"/>
          </ac:inkMkLst>
        </pc:inkChg>
        <pc:inkChg chg="add del mod">
          <ac:chgData name="Kokchun Giang" userId="67e2125d-ec8c-4323-9653-9824a2ad815f" providerId="ADAL" clId="{22F7C6F8-58BC-F142-947B-ED8464E1E6D6}" dt="2024-01-25T20:38:22.120" v="725"/>
          <ac:inkMkLst>
            <pc:docMk/>
            <pc:sldMk cId="2303502608" sldId="331"/>
            <ac:inkMk id="730" creationId="{CACC8490-00FA-EBDB-ED2F-382B4FD051AD}"/>
          </ac:inkMkLst>
        </pc:inkChg>
        <pc:inkChg chg="add del mod">
          <ac:chgData name="Kokchun Giang" userId="67e2125d-ec8c-4323-9653-9824a2ad815f" providerId="ADAL" clId="{22F7C6F8-58BC-F142-947B-ED8464E1E6D6}" dt="2024-01-25T20:38:22.120" v="725"/>
          <ac:inkMkLst>
            <pc:docMk/>
            <pc:sldMk cId="2303502608" sldId="331"/>
            <ac:inkMk id="731" creationId="{E8860A7B-030B-C33F-8B00-AB8BE5C54D14}"/>
          </ac:inkMkLst>
        </pc:inkChg>
        <pc:inkChg chg="add del mod">
          <ac:chgData name="Kokchun Giang" userId="67e2125d-ec8c-4323-9653-9824a2ad815f" providerId="ADAL" clId="{22F7C6F8-58BC-F142-947B-ED8464E1E6D6}" dt="2024-01-25T20:38:22.120" v="725"/>
          <ac:inkMkLst>
            <pc:docMk/>
            <pc:sldMk cId="2303502608" sldId="331"/>
            <ac:inkMk id="732" creationId="{5047D60B-C07A-6810-ABF9-B64619E0D136}"/>
          </ac:inkMkLst>
        </pc:inkChg>
        <pc:inkChg chg="add del mod">
          <ac:chgData name="Kokchun Giang" userId="67e2125d-ec8c-4323-9653-9824a2ad815f" providerId="ADAL" clId="{22F7C6F8-58BC-F142-947B-ED8464E1E6D6}" dt="2024-01-25T20:38:22.120" v="725"/>
          <ac:inkMkLst>
            <pc:docMk/>
            <pc:sldMk cId="2303502608" sldId="331"/>
            <ac:inkMk id="733" creationId="{C7B3EE15-F611-F524-028F-1973B37DFDE1}"/>
          </ac:inkMkLst>
        </pc:inkChg>
        <pc:inkChg chg="add del mod">
          <ac:chgData name="Kokchun Giang" userId="67e2125d-ec8c-4323-9653-9824a2ad815f" providerId="ADAL" clId="{22F7C6F8-58BC-F142-947B-ED8464E1E6D6}" dt="2024-01-25T20:38:22.120" v="725"/>
          <ac:inkMkLst>
            <pc:docMk/>
            <pc:sldMk cId="2303502608" sldId="331"/>
            <ac:inkMk id="734" creationId="{ADFE71BD-C09C-44C2-0F93-BED9623F13E3}"/>
          </ac:inkMkLst>
        </pc:inkChg>
        <pc:inkChg chg="add del mod">
          <ac:chgData name="Kokchun Giang" userId="67e2125d-ec8c-4323-9653-9824a2ad815f" providerId="ADAL" clId="{22F7C6F8-58BC-F142-947B-ED8464E1E6D6}" dt="2024-01-25T20:38:22.120" v="725"/>
          <ac:inkMkLst>
            <pc:docMk/>
            <pc:sldMk cId="2303502608" sldId="331"/>
            <ac:inkMk id="735" creationId="{3970CD88-9D76-45FE-6F0F-B95BCFA51678}"/>
          </ac:inkMkLst>
        </pc:inkChg>
        <pc:inkChg chg="add del mod">
          <ac:chgData name="Kokchun Giang" userId="67e2125d-ec8c-4323-9653-9824a2ad815f" providerId="ADAL" clId="{22F7C6F8-58BC-F142-947B-ED8464E1E6D6}" dt="2024-01-25T20:38:22.120" v="725"/>
          <ac:inkMkLst>
            <pc:docMk/>
            <pc:sldMk cId="2303502608" sldId="331"/>
            <ac:inkMk id="736" creationId="{A0C4B9BD-00CF-B694-D3A4-FBD863DF0768}"/>
          </ac:inkMkLst>
        </pc:inkChg>
        <pc:inkChg chg="add del mod">
          <ac:chgData name="Kokchun Giang" userId="67e2125d-ec8c-4323-9653-9824a2ad815f" providerId="ADAL" clId="{22F7C6F8-58BC-F142-947B-ED8464E1E6D6}" dt="2024-01-25T20:38:22.120" v="725"/>
          <ac:inkMkLst>
            <pc:docMk/>
            <pc:sldMk cId="2303502608" sldId="331"/>
            <ac:inkMk id="738" creationId="{F5B08431-D180-32D2-6409-185F6375DE9A}"/>
          </ac:inkMkLst>
        </pc:inkChg>
        <pc:inkChg chg="add del mod">
          <ac:chgData name="Kokchun Giang" userId="67e2125d-ec8c-4323-9653-9824a2ad815f" providerId="ADAL" clId="{22F7C6F8-58BC-F142-947B-ED8464E1E6D6}" dt="2024-01-25T20:38:22.120" v="725"/>
          <ac:inkMkLst>
            <pc:docMk/>
            <pc:sldMk cId="2303502608" sldId="331"/>
            <ac:inkMk id="739" creationId="{274E76B2-03E5-3B3A-E5FD-7A7CB15A72DA}"/>
          </ac:inkMkLst>
        </pc:inkChg>
        <pc:inkChg chg="add mod">
          <ac:chgData name="Kokchun Giang" userId="67e2125d-ec8c-4323-9653-9824a2ad815f" providerId="ADAL" clId="{22F7C6F8-58BC-F142-947B-ED8464E1E6D6}" dt="2024-01-25T20:35:40.434" v="636"/>
          <ac:inkMkLst>
            <pc:docMk/>
            <pc:sldMk cId="2303502608" sldId="331"/>
            <ac:inkMk id="740" creationId="{F98892D1-7B66-C8AE-BBC0-12654A14F11D}"/>
          </ac:inkMkLst>
        </pc:inkChg>
        <pc:inkChg chg="add mod">
          <ac:chgData name="Kokchun Giang" userId="67e2125d-ec8c-4323-9653-9824a2ad815f" providerId="ADAL" clId="{22F7C6F8-58BC-F142-947B-ED8464E1E6D6}" dt="2024-01-25T20:35:40.434" v="636"/>
          <ac:inkMkLst>
            <pc:docMk/>
            <pc:sldMk cId="2303502608" sldId="331"/>
            <ac:inkMk id="741" creationId="{82EEDEB1-D37F-BDE3-C9A1-C66B436323EA}"/>
          </ac:inkMkLst>
        </pc:inkChg>
        <pc:inkChg chg="add mod">
          <ac:chgData name="Kokchun Giang" userId="67e2125d-ec8c-4323-9653-9824a2ad815f" providerId="ADAL" clId="{22F7C6F8-58BC-F142-947B-ED8464E1E6D6}" dt="2024-01-25T20:35:40.434" v="636"/>
          <ac:inkMkLst>
            <pc:docMk/>
            <pc:sldMk cId="2303502608" sldId="331"/>
            <ac:inkMk id="742" creationId="{6278348E-4A50-1BE9-D4B2-C6A8B3B925F2}"/>
          </ac:inkMkLst>
        </pc:inkChg>
        <pc:inkChg chg="add mod">
          <ac:chgData name="Kokchun Giang" userId="67e2125d-ec8c-4323-9653-9824a2ad815f" providerId="ADAL" clId="{22F7C6F8-58BC-F142-947B-ED8464E1E6D6}" dt="2024-01-25T20:35:40.434" v="636"/>
          <ac:inkMkLst>
            <pc:docMk/>
            <pc:sldMk cId="2303502608" sldId="331"/>
            <ac:inkMk id="743" creationId="{26ABDE7F-5233-C863-6256-D51FF7486741}"/>
          </ac:inkMkLst>
        </pc:inkChg>
        <pc:inkChg chg="add del mod">
          <ac:chgData name="Kokchun Giang" userId="67e2125d-ec8c-4323-9653-9824a2ad815f" providerId="ADAL" clId="{22F7C6F8-58BC-F142-947B-ED8464E1E6D6}" dt="2024-01-25T20:35:47.086" v="642" actId="9405"/>
          <ac:inkMkLst>
            <pc:docMk/>
            <pc:sldMk cId="2303502608" sldId="331"/>
            <ac:inkMk id="745" creationId="{8EFDE270-7821-6748-9BAC-1877DADA8AD2}"/>
          </ac:inkMkLst>
        </pc:inkChg>
        <pc:inkChg chg="add del mod">
          <ac:chgData name="Kokchun Giang" userId="67e2125d-ec8c-4323-9653-9824a2ad815f" providerId="ADAL" clId="{22F7C6F8-58BC-F142-947B-ED8464E1E6D6}" dt="2024-01-25T20:35:46.561" v="641"/>
          <ac:inkMkLst>
            <pc:docMk/>
            <pc:sldMk cId="2303502608" sldId="331"/>
            <ac:inkMk id="746" creationId="{D68DF3E0-A733-AA78-2D35-B87654941FDE}"/>
          </ac:inkMkLst>
        </pc:inkChg>
        <pc:inkChg chg="add mod">
          <ac:chgData name="Kokchun Giang" userId="67e2125d-ec8c-4323-9653-9824a2ad815f" providerId="ADAL" clId="{22F7C6F8-58BC-F142-947B-ED8464E1E6D6}" dt="2024-01-25T20:35:50.673" v="645"/>
          <ac:inkMkLst>
            <pc:docMk/>
            <pc:sldMk cId="2303502608" sldId="331"/>
            <ac:inkMk id="748" creationId="{06720F57-BAF4-C8C0-2DC6-0553F0806A9F}"/>
          </ac:inkMkLst>
        </pc:inkChg>
        <pc:inkChg chg="add mod">
          <ac:chgData name="Kokchun Giang" userId="67e2125d-ec8c-4323-9653-9824a2ad815f" providerId="ADAL" clId="{22F7C6F8-58BC-F142-947B-ED8464E1E6D6}" dt="2024-01-25T20:35:50.673" v="645"/>
          <ac:inkMkLst>
            <pc:docMk/>
            <pc:sldMk cId="2303502608" sldId="331"/>
            <ac:inkMk id="749" creationId="{18E253D7-A6DC-B3D7-00E5-56428EEC99DA}"/>
          </ac:inkMkLst>
        </pc:inkChg>
        <pc:inkChg chg="add mod">
          <ac:chgData name="Kokchun Giang" userId="67e2125d-ec8c-4323-9653-9824a2ad815f" providerId="ADAL" clId="{22F7C6F8-58BC-F142-947B-ED8464E1E6D6}" dt="2024-01-25T20:35:55.525" v="648"/>
          <ac:inkMkLst>
            <pc:docMk/>
            <pc:sldMk cId="2303502608" sldId="331"/>
            <ac:inkMk id="751" creationId="{507870FB-BB85-E6A3-8FAE-0DC72FD770F2}"/>
          </ac:inkMkLst>
        </pc:inkChg>
        <pc:inkChg chg="add mod">
          <ac:chgData name="Kokchun Giang" userId="67e2125d-ec8c-4323-9653-9824a2ad815f" providerId="ADAL" clId="{22F7C6F8-58BC-F142-947B-ED8464E1E6D6}" dt="2024-01-25T20:35:55.525" v="648"/>
          <ac:inkMkLst>
            <pc:docMk/>
            <pc:sldMk cId="2303502608" sldId="331"/>
            <ac:inkMk id="752" creationId="{74F95E19-BCB6-2A01-8861-803949FB8D05}"/>
          </ac:inkMkLst>
        </pc:inkChg>
        <pc:inkChg chg="add mod">
          <ac:chgData name="Kokchun Giang" userId="67e2125d-ec8c-4323-9653-9824a2ad815f" providerId="ADAL" clId="{22F7C6F8-58BC-F142-947B-ED8464E1E6D6}" dt="2024-01-25T20:36:01.802" v="651"/>
          <ac:inkMkLst>
            <pc:docMk/>
            <pc:sldMk cId="2303502608" sldId="331"/>
            <ac:inkMk id="754" creationId="{89514104-46D8-9C66-649C-F1F9D1D4A2B0}"/>
          </ac:inkMkLst>
        </pc:inkChg>
        <pc:inkChg chg="add mod">
          <ac:chgData name="Kokchun Giang" userId="67e2125d-ec8c-4323-9653-9824a2ad815f" providerId="ADAL" clId="{22F7C6F8-58BC-F142-947B-ED8464E1E6D6}" dt="2024-01-25T20:36:01.802" v="651"/>
          <ac:inkMkLst>
            <pc:docMk/>
            <pc:sldMk cId="2303502608" sldId="331"/>
            <ac:inkMk id="755" creationId="{866D22C6-B200-743B-B5E0-EF0CDEBB752D}"/>
          </ac:inkMkLst>
        </pc:inkChg>
        <pc:inkChg chg="add mod">
          <ac:chgData name="Kokchun Giang" userId="67e2125d-ec8c-4323-9653-9824a2ad815f" providerId="ADAL" clId="{22F7C6F8-58BC-F142-947B-ED8464E1E6D6}" dt="2024-01-25T20:38:02.826" v="707"/>
          <ac:inkMkLst>
            <pc:docMk/>
            <pc:sldMk cId="2303502608" sldId="331"/>
            <ac:inkMk id="758" creationId="{6489DE6C-E9DD-56B5-7C7C-BABAD5BADD42}"/>
          </ac:inkMkLst>
        </pc:inkChg>
        <pc:inkChg chg="add mod">
          <ac:chgData name="Kokchun Giang" userId="67e2125d-ec8c-4323-9653-9824a2ad815f" providerId="ADAL" clId="{22F7C6F8-58BC-F142-947B-ED8464E1E6D6}" dt="2024-01-25T20:38:02.826" v="707"/>
          <ac:inkMkLst>
            <pc:docMk/>
            <pc:sldMk cId="2303502608" sldId="331"/>
            <ac:inkMk id="759" creationId="{9F2FD8AB-1BA5-D26D-1882-7D72CEE539AE}"/>
          </ac:inkMkLst>
        </pc:inkChg>
        <pc:inkChg chg="add mod">
          <ac:chgData name="Kokchun Giang" userId="67e2125d-ec8c-4323-9653-9824a2ad815f" providerId="ADAL" clId="{22F7C6F8-58BC-F142-947B-ED8464E1E6D6}" dt="2024-01-25T20:38:02.826" v="707"/>
          <ac:inkMkLst>
            <pc:docMk/>
            <pc:sldMk cId="2303502608" sldId="331"/>
            <ac:inkMk id="761" creationId="{6225E3EB-F9EF-67E7-C418-E7B05CCF9CA2}"/>
          </ac:inkMkLst>
        </pc:inkChg>
        <pc:inkChg chg="add mod">
          <ac:chgData name="Kokchun Giang" userId="67e2125d-ec8c-4323-9653-9824a2ad815f" providerId="ADAL" clId="{22F7C6F8-58BC-F142-947B-ED8464E1E6D6}" dt="2024-01-25T20:38:02.826" v="707"/>
          <ac:inkMkLst>
            <pc:docMk/>
            <pc:sldMk cId="2303502608" sldId="331"/>
            <ac:inkMk id="762" creationId="{B9340BE5-59D2-8803-C99F-F94078271729}"/>
          </ac:inkMkLst>
        </pc:inkChg>
        <pc:inkChg chg="add mod">
          <ac:chgData name="Kokchun Giang" userId="67e2125d-ec8c-4323-9653-9824a2ad815f" providerId="ADAL" clId="{22F7C6F8-58BC-F142-947B-ED8464E1E6D6}" dt="2024-01-25T20:38:02.826" v="707"/>
          <ac:inkMkLst>
            <pc:docMk/>
            <pc:sldMk cId="2303502608" sldId="331"/>
            <ac:inkMk id="764" creationId="{F34DC677-3D3B-F9F8-D8A5-A87EB2491135}"/>
          </ac:inkMkLst>
        </pc:inkChg>
        <pc:inkChg chg="add mod">
          <ac:chgData name="Kokchun Giang" userId="67e2125d-ec8c-4323-9653-9824a2ad815f" providerId="ADAL" clId="{22F7C6F8-58BC-F142-947B-ED8464E1E6D6}" dt="2024-01-25T20:38:02.826" v="707"/>
          <ac:inkMkLst>
            <pc:docMk/>
            <pc:sldMk cId="2303502608" sldId="331"/>
            <ac:inkMk id="765" creationId="{2892AEA7-8A23-78C6-A06D-E057BB9060AF}"/>
          </ac:inkMkLst>
        </pc:inkChg>
        <pc:inkChg chg="add mod">
          <ac:chgData name="Kokchun Giang" userId="67e2125d-ec8c-4323-9653-9824a2ad815f" providerId="ADAL" clId="{22F7C6F8-58BC-F142-947B-ED8464E1E6D6}" dt="2024-01-25T20:38:02.826" v="707"/>
          <ac:inkMkLst>
            <pc:docMk/>
            <pc:sldMk cId="2303502608" sldId="331"/>
            <ac:inkMk id="766" creationId="{3D7BB0ED-344A-1096-B309-989BB3B7A7EF}"/>
          </ac:inkMkLst>
        </pc:inkChg>
        <pc:inkChg chg="add mod">
          <ac:chgData name="Kokchun Giang" userId="67e2125d-ec8c-4323-9653-9824a2ad815f" providerId="ADAL" clId="{22F7C6F8-58BC-F142-947B-ED8464E1E6D6}" dt="2024-01-25T20:38:02.826" v="707"/>
          <ac:inkMkLst>
            <pc:docMk/>
            <pc:sldMk cId="2303502608" sldId="331"/>
            <ac:inkMk id="768" creationId="{20C01585-6F98-4A46-67D9-1F9ED6ABFC3B}"/>
          </ac:inkMkLst>
        </pc:inkChg>
        <pc:inkChg chg="add mod">
          <ac:chgData name="Kokchun Giang" userId="67e2125d-ec8c-4323-9653-9824a2ad815f" providerId="ADAL" clId="{22F7C6F8-58BC-F142-947B-ED8464E1E6D6}" dt="2024-01-25T20:38:02.826" v="707"/>
          <ac:inkMkLst>
            <pc:docMk/>
            <pc:sldMk cId="2303502608" sldId="331"/>
            <ac:inkMk id="769" creationId="{589D5083-ACF1-8333-EBE6-2783F0820462}"/>
          </ac:inkMkLst>
        </pc:inkChg>
        <pc:inkChg chg="add mod">
          <ac:chgData name="Kokchun Giang" userId="67e2125d-ec8c-4323-9653-9824a2ad815f" providerId="ADAL" clId="{22F7C6F8-58BC-F142-947B-ED8464E1E6D6}" dt="2024-01-25T20:38:02.826" v="707"/>
          <ac:inkMkLst>
            <pc:docMk/>
            <pc:sldMk cId="2303502608" sldId="331"/>
            <ac:inkMk id="771" creationId="{F9B8FEDD-22C7-80CB-2451-C91521732A93}"/>
          </ac:inkMkLst>
        </pc:inkChg>
        <pc:inkChg chg="add mod">
          <ac:chgData name="Kokchun Giang" userId="67e2125d-ec8c-4323-9653-9824a2ad815f" providerId="ADAL" clId="{22F7C6F8-58BC-F142-947B-ED8464E1E6D6}" dt="2024-01-25T20:38:02.826" v="707"/>
          <ac:inkMkLst>
            <pc:docMk/>
            <pc:sldMk cId="2303502608" sldId="331"/>
            <ac:inkMk id="772" creationId="{BB13AA40-C800-E395-4BEE-A9E3CB3948B5}"/>
          </ac:inkMkLst>
        </pc:inkChg>
        <pc:inkChg chg="add mod">
          <ac:chgData name="Kokchun Giang" userId="67e2125d-ec8c-4323-9653-9824a2ad815f" providerId="ADAL" clId="{22F7C6F8-58BC-F142-947B-ED8464E1E6D6}" dt="2024-01-25T20:38:02.826" v="707"/>
          <ac:inkMkLst>
            <pc:docMk/>
            <pc:sldMk cId="2303502608" sldId="331"/>
            <ac:inkMk id="774" creationId="{21B873ED-1E91-C97E-3713-6383D1AC1473}"/>
          </ac:inkMkLst>
        </pc:inkChg>
        <pc:inkChg chg="add mod">
          <ac:chgData name="Kokchun Giang" userId="67e2125d-ec8c-4323-9653-9824a2ad815f" providerId="ADAL" clId="{22F7C6F8-58BC-F142-947B-ED8464E1E6D6}" dt="2024-01-25T20:38:02.826" v="707"/>
          <ac:inkMkLst>
            <pc:docMk/>
            <pc:sldMk cId="2303502608" sldId="331"/>
            <ac:inkMk id="775" creationId="{EFD07B3A-48AC-843D-BCDC-721B92A44DDE}"/>
          </ac:inkMkLst>
        </pc:inkChg>
        <pc:inkChg chg="add mod">
          <ac:chgData name="Kokchun Giang" userId="67e2125d-ec8c-4323-9653-9824a2ad815f" providerId="ADAL" clId="{22F7C6F8-58BC-F142-947B-ED8464E1E6D6}" dt="2024-01-25T20:38:02.826" v="707"/>
          <ac:inkMkLst>
            <pc:docMk/>
            <pc:sldMk cId="2303502608" sldId="331"/>
            <ac:inkMk id="777" creationId="{C95AC298-B352-6F36-91D4-3CA5D03C00E0}"/>
          </ac:inkMkLst>
        </pc:inkChg>
        <pc:inkChg chg="add mod">
          <ac:chgData name="Kokchun Giang" userId="67e2125d-ec8c-4323-9653-9824a2ad815f" providerId="ADAL" clId="{22F7C6F8-58BC-F142-947B-ED8464E1E6D6}" dt="2024-01-25T20:38:02.826" v="707"/>
          <ac:inkMkLst>
            <pc:docMk/>
            <pc:sldMk cId="2303502608" sldId="331"/>
            <ac:inkMk id="778" creationId="{D9B99A95-E900-3F13-23ED-7F3DB24CBB31}"/>
          </ac:inkMkLst>
        </pc:inkChg>
        <pc:inkChg chg="add mod">
          <ac:chgData name="Kokchun Giang" userId="67e2125d-ec8c-4323-9653-9824a2ad815f" providerId="ADAL" clId="{22F7C6F8-58BC-F142-947B-ED8464E1E6D6}" dt="2024-01-25T20:38:02.826" v="707"/>
          <ac:inkMkLst>
            <pc:docMk/>
            <pc:sldMk cId="2303502608" sldId="331"/>
            <ac:inkMk id="780" creationId="{857DE1D3-DA93-D89D-6403-FFEA2C74DF90}"/>
          </ac:inkMkLst>
        </pc:inkChg>
        <pc:inkChg chg="add mod">
          <ac:chgData name="Kokchun Giang" userId="67e2125d-ec8c-4323-9653-9824a2ad815f" providerId="ADAL" clId="{22F7C6F8-58BC-F142-947B-ED8464E1E6D6}" dt="2024-01-25T20:38:02.826" v="707"/>
          <ac:inkMkLst>
            <pc:docMk/>
            <pc:sldMk cId="2303502608" sldId="331"/>
            <ac:inkMk id="781" creationId="{273B2600-5C31-BF86-F6B6-7A33F12D009F}"/>
          </ac:inkMkLst>
        </pc:inkChg>
        <pc:inkChg chg="add mod">
          <ac:chgData name="Kokchun Giang" userId="67e2125d-ec8c-4323-9653-9824a2ad815f" providerId="ADAL" clId="{22F7C6F8-58BC-F142-947B-ED8464E1E6D6}" dt="2024-01-25T20:38:02.826" v="707"/>
          <ac:inkMkLst>
            <pc:docMk/>
            <pc:sldMk cId="2303502608" sldId="331"/>
            <ac:inkMk id="783" creationId="{3450C474-A56B-6544-4876-6603C8107C98}"/>
          </ac:inkMkLst>
        </pc:inkChg>
        <pc:inkChg chg="add mod">
          <ac:chgData name="Kokchun Giang" userId="67e2125d-ec8c-4323-9653-9824a2ad815f" providerId="ADAL" clId="{22F7C6F8-58BC-F142-947B-ED8464E1E6D6}" dt="2024-01-25T20:38:02.826" v="707"/>
          <ac:inkMkLst>
            <pc:docMk/>
            <pc:sldMk cId="2303502608" sldId="331"/>
            <ac:inkMk id="786" creationId="{05FC11B3-72E0-D60B-1964-6620E93A5DA6}"/>
          </ac:inkMkLst>
        </pc:inkChg>
        <pc:inkChg chg="add mod">
          <ac:chgData name="Kokchun Giang" userId="67e2125d-ec8c-4323-9653-9824a2ad815f" providerId="ADAL" clId="{22F7C6F8-58BC-F142-947B-ED8464E1E6D6}" dt="2024-01-25T20:38:02.826" v="707"/>
          <ac:inkMkLst>
            <pc:docMk/>
            <pc:sldMk cId="2303502608" sldId="331"/>
            <ac:inkMk id="787" creationId="{26CEB21B-6ACD-0686-8885-C879571834EA}"/>
          </ac:inkMkLst>
        </pc:inkChg>
        <pc:inkChg chg="add mod">
          <ac:chgData name="Kokchun Giang" userId="67e2125d-ec8c-4323-9653-9824a2ad815f" providerId="ADAL" clId="{22F7C6F8-58BC-F142-947B-ED8464E1E6D6}" dt="2024-01-25T20:38:02.826" v="707"/>
          <ac:inkMkLst>
            <pc:docMk/>
            <pc:sldMk cId="2303502608" sldId="331"/>
            <ac:inkMk id="788" creationId="{1163CB16-5256-4708-F494-E59431C3EEF1}"/>
          </ac:inkMkLst>
        </pc:inkChg>
        <pc:inkChg chg="add mod">
          <ac:chgData name="Kokchun Giang" userId="67e2125d-ec8c-4323-9653-9824a2ad815f" providerId="ADAL" clId="{22F7C6F8-58BC-F142-947B-ED8464E1E6D6}" dt="2024-01-25T20:38:02.826" v="707"/>
          <ac:inkMkLst>
            <pc:docMk/>
            <pc:sldMk cId="2303502608" sldId="331"/>
            <ac:inkMk id="790" creationId="{93BE7C0E-99D6-1930-F038-64E60A39F98A}"/>
          </ac:inkMkLst>
        </pc:inkChg>
        <pc:inkChg chg="add mod">
          <ac:chgData name="Kokchun Giang" userId="67e2125d-ec8c-4323-9653-9824a2ad815f" providerId="ADAL" clId="{22F7C6F8-58BC-F142-947B-ED8464E1E6D6}" dt="2024-01-25T20:38:02.826" v="707"/>
          <ac:inkMkLst>
            <pc:docMk/>
            <pc:sldMk cId="2303502608" sldId="331"/>
            <ac:inkMk id="791" creationId="{814C4E95-4D96-5063-F083-1CF99E132A64}"/>
          </ac:inkMkLst>
        </pc:inkChg>
        <pc:inkChg chg="add mod">
          <ac:chgData name="Kokchun Giang" userId="67e2125d-ec8c-4323-9653-9824a2ad815f" providerId="ADAL" clId="{22F7C6F8-58BC-F142-947B-ED8464E1E6D6}" dt="2024-01-26T06:36:33.301" v="1118" actId="164"/>
          <ac:inkMkLst>
            <pc:docMk/>
            <pc:sldMk cId="2303502608" sldId="331"/>
            <ac:inkMk id="793" creationId="{7B672184-FC47-C1EA-36F7-72383F2F7FB0}"/>
          </ac:inkMkLst>
        </pc:inkChg>
        <pc:inkChg chg="add mod">
          <ac:chgData name="Kokchun Giang" userId="67e2125d-ec8c-4323-9653-9824a2ad815f" providerId="ADAL" clId="{22F7C6F8-58BC-F142-947B-ED8464E1E6D6}" dt="2024-01-25T20:38:02.826" v="707"/>
          <ac:inkMkLst>
            <pc:docMk/>
            <pc:sldMk cId="2303502608" sldId="331"/>
            <ac:inkMk id="794" creationId="{AD0BA501-CD64-11EB-E184-7165F15C73E2}"/>
          </ac:inkMkLst>
        </pc:inkChg>
        <pc:inkChg chg="add mod">
          <ac:chgData name="Kokchun Giang" userId="67e2125d-ec8c-4323-9653-9824a2ad815f" providerId="ADAL" clId="{22F7C6F8-58BC-F142-947B-ED8464E1E6D6}" dt="2024-01-25T20:38:02.826" v="707"/>
          <ac:inkMkLst>
            <pc:docMk/>
            <pc:sldMk cId="2303502608" sldId="331"/>
            <ac:inkMk id="795" creationId="{F494F7C4-326A-03BA-CAAB-79E899F4207D}"/>
          </ac:inkMkLst>
        </pc:inkChg>
        <pc:inkChg chg="add mod">
          <ac:chgData name="Kokchun Giang" userId="67e2125d-ec8c-4323-9653-9824a2ad815f" providerId="ADAL" clId="{22F7C6F8-58BC-F142-947B-ED8464E1E6D6}" dt="2024-01-25T20:38:02.826" v="707"/>
          <ac:inkMkLst>
            <pc:docMk/>
            <pc:sldMk cId="2303502608" sldId="331"/>
            <ac:inkMk id="805" creationId="{74CFEB50-3DA5-52FD-0C1D-42D7BC628148}"/>
          </ac:inkMkLst>
        </pc:inkChg>
        <pc:inkChg chg="add mod">
          <ac:chgData name="Kokchun Giang" userId="67e2125d-ec8c-4323-9653-9824a2ad815f" providerId="ADAL" clId="{22F7C6F8-58BC-F142-947B-ED8464E1E6D6}" dt="2024-01-25T20:38:02.826" v="707"/>
          <ac:inkMkLst>
            <pc:docMk/>
            <pc:sldMk cId="2303502608" sldId="331"/>
            <ac:inkMk id="806" creationId="{0D1B9DFD-B582-DCAA-A6C8-08C56A99A09F}"/>
          </ac:inkMkLst>
        </pc:inkChg>
        <pc:inkChg chg="add mod">
          <ac:chgData name="Kokchun Giang" userId="67e2125d-ec8c-4323-9653-9824a2ad815f" providerId="ADAL" clId="{22F7C6F8-58BC-F142-947B-ED8464E1E6D6}" dt="2024-01-25T20:38:02.826" v="707"/>
          <ac:inkMkLst>
            <pc:docMk/>
            <pc:sldMk cId="2303502608" sldId="331"/>
            <ac:inkMk id="807" creationId="{8D945BC0-3883-CDD1-28F2-E9DE3578745D}"/>
          </ac:inkMkLst>
        </pc:inkChg>
        <pc:inkChg chg="add mod">
          <ac:chgData name="Kokchun Giang" userId="67e2125d-ec8c-4323-9653-9824a2ad815f" providerId="ADAL" clId="{22F7C6F8-58BC-F142-947B-ED8464E1E6D6}" dt="2024-01-25T20:38:02.826" v="707"/>
          <ac:inkMkLst>
            <pc:docMk/>
            <pc:sldMk cId="2303502608" sldId="331"/>
            <ac:inkMk id="808" creationId="{80844EEF-1A0D-A4A6-C973-9B9E226A3963}"/>
          </ac:inkMkLst>
        </pc:inkChg>
        <pc:inkChg chg="add mod">
          <ac:chgData name="Kokchun Giang" userId="67e2125d-ec8c-4323-9653-9824a2ad815f" providerId="ADAL" clId="{22F7C6F8-58BC-F142-947B-ED8464E1E6D6}" dt="2024-01-25T20:38:02.826" v="707"/>
          <ac:inkMkLst>
            <pc:docMk/>
            <pc:sldMk cId="2303502608" sldId="331"/>
            <ac:inkMk id="853" creationId="{03AD4E43-BCE9-DC0D-3C85-99D4E28E9ECB}"/>
          </ac:inkMkLst>
        </pc:inkChg>
        <pc:inkChg chg="add mod">
          <ac:chgData name="Kokchun Giang" userId="67e2125d-ec8c-4323-9653-9824a2ad815f" providerId="ADAL" clId="{22F7C6F8-58BC-F142-947B-ED8464E1E6D6}" dt="2024-01-25T20:38:02.826" v="707"/>
          <ac:inkMkLst>
            <pc:docMk/>
            <pc:sldMk cId="2303502608" sldId="331"/>
            <ac:inkMk id="855" creationId="{3D9944B6-739A-A8F2-E5D3-77946A8F86E4}"/>
          </ac:inkMkLst>
        </pc:inkChg>
        <pc:inkChg chg="add mod">
          <ac:chgData name="Kokchun Giang" userId="67e2125d-ec8c-4323-9653-9824a2ad815f" providerId="ADAL" clId="{22F7C6F8-58BC-F142-947B-ED8464E1E6D6}" dt="2024-01-26T06:36:33.301" v="1118" actId="164"/>
          <ac:inkMkLst>
            <pc:docMk/>
            <pc:sldMk cId="2303502608" sldId="331"/>
            <ac:inkMk id="864" creationId="{31D2A607-DB50-1767-F4B9-E0749AF81EAC}"/>
          </ac:inkMkLst>
        </pc:inkChg>
        <pc:inkChg chg="add mod">
          <ac:chgData name="Kokchun Giang" userId="67e2125d-ec8c-4323-9653-9824a2ad815f" providerId="ADAL" clId="{22F7C6F8-58BC-F142-947B-ED8464E1E6D6}" dt="2024-01-25T20:37:52.656" v="700"/>
          <ac:inkMkLst>
            <pc:docMk/>
            <pc:sldMk cId="2303502608" sldId="331"/>
            <ac:inkMk id="865" creationId="{5D3FCFE3-2B27-BD2E-B282-2AA635D6E8F7}"/>
          </ac:inkMkLst>
        </pc:inkChg>
        <pc:inkChg chg="del">
          <ac:chgData name="Kokchun Giang" userId="67e2125d-ec8c-4323-9653-9824a2ad815f" providerId="ADAL" clId="{22F7C6F8-58BC-F142-947B-ED8464E1E6D6}" dt="2024-01-25T20:27:41.605" v="237" actId="478"/>
          <ac:inkMkLst>
            <pc:docMk/>
            <pc:sldMk cId="2303502608" sldId="331"/>
            <ac:inkMk id="880" creationId="{427C96C9-3374-48D0-8D95-2D1201AFD014}"/>
          </ac:inkMkLst>
        </pc:inkChg>
        <pc:inkChg chg="add mod">
          <ac:chgData name="Kokchun Giang" userId="67e2125d-ec8c-4323-9653-9824a2ad815f" providerId="ADAL" clId="{22F7C6F8-58BC-F142-947B-ED8464E1E6D6}" dt="2024-01-25T20:37:52.656" v="700"/>
          <ac:inkMkLst>
            <pc:docMk/>
            <pc:sldMk cId="2303502608" sldId="331"/>
            <ac:inkMk id="917" creationId="{CECFBC47-1022-4F52-77F9-A34B6BDA07FC}"/>
          </ac:inkMkLst>
        </pc:inkChg>
        <pc:inkChg chg="add mod">
          <ac:chgData name="Kokchun Giang" userId="67e2125d-ec8c-4323-9653-9824a2ad815f" providerId="ADAL" clId="{22F7C6F8-58BC-F142-947B-ED8464E1E6D6}" dt="2024-01-25T20:38:02.826" v="707"/>
          <ac:inkMkLst>
            <pc:docMk/>
            <pc:sldMk cId="2303502608" sldId="331"/>
            <ac:inkMk id="919" creationId="{D14740E6-2D9C-9914-AF38-7017FB606AF2}"/>
          </ac:inkMkLst>
        </pc:inkChg>
        <pc:inkChg chg="add mod">
          <ac:chgData name="Kokchun Giang" userId="67e2125d-ec8c-4323-9653-9824a2ad815f" providerId="ADAL" clId="{22F7C6F8-58BC-F142-947B-ED8464E1E6D6}" dt="2024-01-25T20:38:02.826" v="707"/>
          <ac:inkMkLst>
            <pc:docMk/>
            <pc:sldMk cId="2303502608" sldId="331"/>
            <ac:inkMk id="920" creationId="{87745C9B-AD0A-5032-9438-E18B99BF45B1}"/>
          </ac:inkMkLst>
        </pc:inkChg>
        <pc:inkChg chg="add mod">
          <ac:chgData name="Kokchun Giang" userId="67e2125d-ec8c-4323-9653-9824a2ad815f" providerId="ADAL" clId="{22F7C6F8-58BC-F142-947B-ED8464E1E6D6}" dt="2024-01-25T20:38:02.826" v="707"/>
          <ac:inkMkLst>
            <pc:docMk/>
            <pc:sldMk cId="2303502608" sldId="331"/>
            <ac:inkMk id="928" creationId="{CFC142CA-0E27-0E58-1A7F-CE7C865D083A}"/>
          </ac:inkMkLst>
        </pc:inkChg>
        <pc:inkChg chg="add mod">
          <ac:chgData name="Kokchun Giang" userId="67e2125d-ec8c-4323-9653-9824a2ad815f" providerId="ADAL" clId="{22F7C6F8-58BC-F142-947B-ED8464E1E6D6}" dt="2024-01-25T20:38:02.826" v="707"/>
          <ac:inkMkLst>
            <pc:docMk/>
            <pc:sldMk cId="2303502608" sldId="331"/>
            <ac:inkMk id="929" creationId="{85FB2CD9-DF06-8DC3-D6DE-00D289BB935A}"/>
          </ac:inkMkLst>
        </pc:inkChg>
        <pc:inkChg chg="add mod">
          <ac:chgData name="Kokchun Giang" userId="67e2125d-ec8c-4323-9653-9824a2ad815f" providerId="ADAL" clId="{22F7C6F8-58BC-F142-947B-ED8464E1E6D6}" dt="2024-01-25T20:38:02.826" v="707"/>
          <ac:inkMkLst>
            <pc:docMk/>
            <pc:sldMk cId="2303502608" sldId="331"/>
            <ac:inkMk id="930" creationId="{D381A945-26A7-ED58-D905-0B918698AC6E}"/>
          </ac:inkMkLst>
        </pc:inkChg>
        <pc:inkChg chg="add mod">
          <ac:chgData name="Kokchun Giang" userId="67e2125d-ec8c-4323-9653-9824a2ad815f" providerId="ADAL" clId="{22F7C6F8-58BC-F142-947B-ED8464E1E6D6}" dt="2024-01-25T20:38:02.826" v="707"/>
          <ac:inkMkLst>
            <pc:docMk/>
            <pc:sldMk cId="2303502608" sldId="331"/>
            <ac:inkMk id="931" creationId="{E384F43F-D2A2-DA30-390C-9F69371920FA}"/>
          </ac:inkMkLst>
        </pc:inkChg>
        <pc:inkChg chg="add mod">
          <ac:chgData name="Kokchun Giang" userId="67e2125d-ec8c-4323-9653-9824a2ad815f" providerId="ADAL" clId="{22F7C6F8-58BC-F142-947B-ED8464E1E6D6}" dt="2024-01-25T20:38:59.149" v="757"/>
          <ac:inkMkLst>
            <pc:docMk/>
            <pc:sldMk cId="2303502608" sldId="331"/>
            <ac:inkMk id="933" creationId="{25525BC6-17B7-E35C-4576-2D6EC5189DE5}"/>
          </ac:inkMkLst>
        </pc:inkChg>
        <pc:inkChg chg="add mod">
          <ac:chgData name="Kokchun Giang" userId="67e2125d-ec8c-4323-9653-9824a2ad815f" providerId="ADAL" clId="{22F7C6F8-58BC-F142-947B-ED8464E1E6D6}" dt="2024-01-25T20:38:59.149" v="757"/>
          <ac:inkMkLst>
            <pc:docMk/>
            <pc:sldMk cId="2303502608" sldId="331"/>
            <ac:inkMk id="934" creationId="{C50DA614-04E6-C748-B67B-C586B9F5B3AD}"/>
          </ac:inkMkLst>
        </pc:inkChg>
        <pc:inkChg chg="add mod">
          <ac:chgData name="Kokchun Giang" userId="67e2125d-ec8c-4323-9653-9824a2ad815f" providerId="ADAL" clId="{22F7C6F8-58BC-F142-947B-ED8464E1E6D6}" dt="2024-01-25T20:38:59.149" v="757"/>
          <ac:inkMkLst>
            <pc:docMk/>
            <pc:sldMk cId="2303502608" sldId="331"/>
            <ac:inkMk id="935" creationId="{E63D9A04-55F4-5731-7C13-44A8AE922F4C}"/>
          </ac:inkMkLst>
        </pc:inkChg>
        <pc:inkChg chg="add mod">
          <ac:chgData name="Kokchun Giang" userId="67e2125d-ec8c-4323-9653-9824a2ad815f" providerId="ADAL" clId="{22F7C6F8-58BC-F142-947B-ED8464E1E6D6}" dt="2024-01-25T20:38:59.149" v="757"/>
          <ac:inkMkLst>
            <pc:docMk/>
            <pc:sldMk cId="2303502608" sldId="331"/>
            <ac:inkMk id="936" creationId="{C9736CB4-04F8-824E-1C74-DED03182E003}"/>
          </ac:inkMkLst>
        </pc:inkChg>
        <pc:inkChg chg="add mod">
          <ac:chgData name="Kokchun Giang" userId="67e2125d-ec8c-4323-9653-9824a2ad815f" providerId="ADAL" clId="{22F7C6F8-58BC-F142-947B-ED8464E1E6D6}" dt="2024-01-25T20:38:59.149" v="757"/>
          <ac:inkMkLst>
            <pc:docMk/>
            <pc:sldMk cId="2303502608" sldId="331"/>
            <ac:inkMk id="938" creationId="{57F10B1D-40C4-719C-7E05-82B482CC2344}"/>
          </ac:inkMkLst>
        </pc:inkChg>
        <pc:inkChg chg="add mod">
          <ac:chgData name="Kokchun Giang" userId="67e2125d-ec8c-4323-9653-9824a2ad815f" providerId="ADAL" clId="{22F7C6F8-58BC-F142-947B-ED8464E1E6D6}" dt="2024-01-25T20:38:59.149" v="757"/>
          <ac:inkMkLst>
            <pc:docMk/>
            <pc:sldMk cId="2303502608" sldId="331"/>
            <ac:inkMk id="939" creationId="{6B59ED9E-59AD-1D13-3CAB-D08BBBF33309}"/>
          </ac:inkMkLst>
        </pc:inkChg>
        <pc:inkChg chg="add mod">
          <ac:chgData name="Kokchun Giang" userId="67e2125d-ec8c-4323-9653-9824a2ad815f" providerId="ADAL" clId="{22F7C6F8-58BC-F142-947B-ED8464E1E6D6}" dt="2024-01-25T20:38:59.149" v="757"/>
          <ac:inkMkLst>
            <pc:docMk/>
            <pc:sldMk cId="2303502608" sldId="331"/>
            <ac:inkMk id="940" creationId="{8432B675-9870-C478-7A69-AB9FE3E54661}"/>
          </ac:inkMkLst>
        </pc:inkChg>
        <pc:inkChg chg="add mod">
          <ac:chgData name="Kokchun Giang" userId="67e2125d-ec8c-4323-9653-9824a2ad815f" providerId="ADAL" clId="{22F7C6F8-58BC-F142-947B-ED8464E1E6D6}" dt="2024-01-25T20:38:59.149" v="757"/>
          <ac:inkMkLst>
            <pc:docMk/>
            <pc:sldMk cId="2303502608" sldId="331"/>
            <ac:inkMk id="942" creationId="{148401C9-100E-BDF1-A535-024CAA235708}"/>
          </ac:inkMkLst>
        </pc:inkChg>
        <pc:inkChg chg="add mod">
          <ac:chgData name="Kokchun Giang" userId="67e2125d-ec8c-4323-9653-9824a2ad815f" providerId="ADAL" clId="{22F7C6F8-58BC-F142-947B-ED8464E1E6D6}" dt="2024-01-25T20:38:59.149" v="757"/>
          <ac:inkMkLst>
            <pc:docMk/>
            <pc:sldMk cId="2303502608" sldId="331"/>
            <ac:inkMk id="944" creationId="{E95BFA13-A6AC-7ADB-434A-DEAD1B29EA37}"/>
          </ac:inkMkLst>
        </pc:inkChg>
        <pc:inkChg chg="add mod">
          <ac:chgData name="Kokchun Giang" userId="67e2125d-ec8c-4323-9653-9824a2ad815f" providerId="ADAL" clId="{22F7C6F8-58BC-F142-947B-ED8464E1E6D6}" dt="2024-01-25T20:38:59.149" v="757"/>
          <ac:inkMkLst>
            <pc:docMk/>
            <pc:sldMk cId="2303502608" sldId="331"/>
            <ac:inkMk id="945" creationId="{88C35C63-A115-5086-BF66-6B6C99273649}"/>
          </ac:inkMkLst>
        </pc:inkChg>
        <pc:inkChg chg="add mod">
          <ac:chgData name="Kokchun Giang" userId="67e2125d-ec8c-4323-9653-9824a2ad815f" providerId="ADAL" clId="{22F7C6F8-58BC-F142-947B-ED8464E1E6D6}" dt="2024-01-25T20:38:59.149" v="757"/>
          <ac:inkMkLst>
            <pc:docMk/>
            <pc:sldMk cId="2303502608" sldId="331"/>
            <ac:inkMk id="946" creationId="{C73D3C84-D18A-78F8-F2BF-EE55D0F42F84}"/>
          </ac:inkMkLst>
        </pc:inkChg>
        <pc:inkChg chg="add mod">
          <ac:chgData name="Kokchun Giang" userId="67e2125d-ec8c-4323-9653-9824a2ad815f" providerId="ADAL" clId="{22F7C6F8-58BC-F142-947B-ED8464E1E6D6}" dt="2024-01-25T20:38:59.149" v="757"/>
          <ac:inkMkLst>
            <pc:docMk/>
            <pc:sldMk cId="2303502608" sldId="331"/>
            <ac:inkMk id="947" creationId="{D7BB9061-528C-B80B-11FC-F8D482D2B443}"/>
          </ac:inkMkLst>
        </pc:inkChg>
        <pc:inkChg chg="add mod">
          <ac:chgData name="Kokchun Giang" userId="67e2125d-ec8c-4323-9653-9824a2ad815f" providerId="ADAL" clId="{22F7C6F8-58BC-F142-947B-ED8464E1E6D6}" dt="2024-01-25T20:38:59.149" v="757"/>
          <ac:inkMkLst>
            <pc:docMk/>
            <pc:sldMk cId="2303502608" sldId="331"/>
            <ac:inkMk id="948" creationId="{5FEA012B-9FE3-3584-EC3E-AFABA5CF8E07}"/>
          </ac:inkMkLst>
        </pc:inkChg>
        <pc:inkChg chg="add mod">
          <ac:chgData name="Kokchun Giang" userId="67e2125d-ec8c-4323-9653-9824a2ad815f" providerId="ADAL" clId="{22F7C6F8-58BC-F142-947B-ED8464E1E6D6}" dt="2024-01-25T20:38:59.149" v="757"/>
          <ac:inkMkLst>
            <pc:docMk/>
            <pc:sldMk cId="2303502608" sldId="331"/>
            <ac:inkMk id="949" creationId="{F6C3B205-7C51-4223-1886-6A91ABC88156}"/>
          </ac:inkMkLst>
        </pc:inkChg>
        <pc:inkChg chg="add mod">
          <ac:chgData name="Kokchun Giang" userId="67e2125d-ec8c-4323-9653-9824a2ad815f" providerId="ADAL" clId="{22F7C6F8-58BC-F142-947B-ED8464E1E6D6}" dt="2024-01-25T20:38:59.149" v="757"/>
          <ac:inkMkLst>
            <pc:docMk/>
            <pc:sldMk cId="2303502608" sldId="331"/>
            <ac:inkMk id="950" creationId="{3DD13E1B-CB5A-C3CA-3941-06511B95DE55}"/>
          </ac:inkMkLst>
        </pc:inkChg>
        <pc:inkChg chg="add mod">
          <ac:chgData name="Kokchun Giang" userId="67e2125d-ec8c-4323-9653-9824a2ad815f" providerId="ADAL" clId="{22F7C6F8-58BC-F142-947B-ED8464E1E6D6}" dt="2024-01-25T20:38:59.149" v="757"/>
          <ac:inkMkLst>
            <pc:docMk/>
            <pc:sldMk cId="2303502608" sldId="331"/>
            <ac:inkMk id="953" creationId="{C1510DB0-9211-874E-BA43-03E8531C65D7}"/>
          </ac:inkMkLst>
        </pc:inkChg>
        <pc:inkChg chg="add mod">
          <ac:chgData name="Kokchun Giang" userId="67e2125d-ec8c-4323-9653-9824a2ad815f" providerId="ADAL" clId="{22F7C6F8-58BC-F142-947B-ED8464E1E6D6}" dt="2024-01-25T20:38:59.149" v="757"/>
          <ac:inkMkLst>
            <pc:docMk/>
            <pc:sldMk cId="2303502608" sldId="331"/>
            <ac:inkMk id="954" creationId="{FEF7EF35-8941-41CD-0515-E61C167732D7}"/>
          </ac:inkMkLst>
        </pc:inkChg>
        <pc:inkChg chg="add mod">
          <ac:chgData name="Kokchun Giang" userId="67e2125d-ec8c-4323-9653-9824a2ad815f" providerId="ADAL" clId="{22F7C6F8-58BC-F142-947B-ED8464E1E6D6}" dt="2024-01-25T20:38:59.149" v="757"/>
          <ac:inkMkLst>
            <pc:docMk/>
            <pc:sldMk cId="2303502608" sldId="331"/>
            <ac:inkMk id="956" creationId="{CD97864F-DCE4-9AC5-E929-D02BC7C4FF2F}"/>
          </ac:inkMkLst>
        </pc:inkChg>
        <pc:inkChg chg="add mod">
          <ac:chgData name="Kokchun Giang" userId="67e2125d-ec8c-4323-9653-9824a2ad815f" providerId="ADAL" clId="{22F7C6F8-58BC-F142-947B-ED8464E1E6D6}" dt="2024-01-25T20:38:59.149" v="757"/>
          <ac:inkMkLst>
            <pc:docMk/>
            <pc:sldMk cId="2303502608" sldId="331"/>
            <ac:inkMk id="957" creationId="{97F558C2-F21A-6BC2-A767-ECA5E7F82428}"/>
          </ac:inkMkLst>
        </pc:inkChg>
        <pc:inkChg chg="add mod">
          <ac:chgData name="Kokchun Giang" userId="67e2125d-ec8c-4323-9653-9824a2ad815f" providerId="ADAL" clId="{22F7C6F8-58BC-F142-947B-ED8464E1E6D6}" dt="2024-01-25T20:38:59.149" v="757"/>
          <ac:inkMkLst>
            <pc:docMk/>
            <pc:sldMk cId="2303502608" sldId="331"/>
            <ac:inkMk id="958" creationId="{D97DBDB0-01FB-5E5C-F7DD-B4A5CA6DAB86}"/>
          </ac:inkMkLst>
        </pc:inkChg>
        <pc:inkChg chg="add mod">
          <ac:chgData name="Kokchun Giang" userId="67e2125d-ec8c-4323-9653-9824a2ad815f" providerId="ADAL" clId="{22F7C6F8-58BC-F142-947B-ED8464E1E6D6}" dt="2024-01-25T20:38:59.149" v="757"/>
          <ac:inkMkLst>
            <pc:docMk/>
            <pc:sldMk cId="2303502608" sldId="331"/>
            <ac:inkMk id="959" creationId="{3613AD99-3BB1-1702-2F1C-C2A29AA34207}"/>
          </ac:inkMkLst>
        </pc:inkChg>
        <pc:inkChg chg="add mod">
          <ac:chgData name="Kokchun Giang" userId="67e2125d-ec8c-4323-9653-9824a2ad815f" providerId="ADAL" clId="{22F7C6F8-58BC-F142-947B-ED8464E1E6D6}" dt="2024-01-25T20:38:59.149" v="757"/>
          <ac:inkMkLst>
            <pc:docMk/>
            <pc:sldMk cId="2303502608" sldId="331"/>
            <ac:inkMk id="960" creationId="{73D59834-6472-DB0B-7E19-BDDEF1D82402}"/>
          </ac:inkMkLst>
        </pc:inkChg>
        <pc:inkChg chg="add mod">
          <ac:chgData name="Kokchun Giang" userId="67e2125d-ec8c-4323-9653-9824a2ad815f" providerId="ADAL" clId="{22F7C6F8-58BC-F142-947B-ED8464E1E6D6}" dt="2024-01-25T20:38:59.149" v="757"/>
          <ac:inkMkLst>
            <pc:docMk/>
            <pc:sldMk cId="2303502608" sldId="331"/>
            <ac:inkMk id="962" creationId="{8945F4CF-8B70-6F33-A403-A7603E952999}"/>
          </ac:inkMkLst>
        </pc:inkChg>
        <pc:inkChg chg="add mod">
          <ac:chgData name="Kokchun Giang" userId="67e2125d-ec8c-4323-9653-9824a2ad815f" providerId="ADAL" clId="{22F7C6F8-58BC-F142-947B-ED8464E1E6D6}" dt="2024-01-25T20:38:59.149" v="757"/>
          <ac:inkMkLst>
            <pc:docMk/>
            <pc:sldMk cId="2303502608" sldId="331"/>
            <ac:inkMk id="964" creationId="{A41FB28A-19A1-15A7-D2C8-B6F86DFCAEAD}"/>
          </ac:inkMkLst>
        </pc:inkChg>
        <pc:inkChg chg="add mod">
          <ac:chgData name="Kokchun Giang" userId="67e2125d-ec8c-4323-9653-9824a2ad815f" providerId="ADAL" clId="{22F7C6F8-58BC-F142-947B-ED8464E1E6D6}" dt="2024-01-26T06:37:06.734" v="1123" actId="164"/>
          <ac:inkMkLst>
            <pc:docMk/>
            <pc:sldMk cId="2303502608" sldId="331"/>
            <ac:inkMk id="966" creationId="{89373241-9A5F-5511-6E77-8B2D897780E2}"/>
          </ac:inkMkLst>
        </pc:inkChg>
        <pc:inkChg chg="add mod">
          <ac:chgData name="Kokchun Giang" userId="67e2125d-ec8c-4323-9653-9824a2ad815f" providerId="ADAL" clId="{22F7C6F8-58BC-F142-947B-ED8464E1E6D6}" dt="2024-01-26T06:37:06.734" v="1123" actId="164"/>
          <ac:inkMkLst>
            <pc:docMk/>
            <pc:sldMk cId="2303502608" sldId="331"/>
            <ac:inkMk id="967" creationId="{E162DDC1-98BD-2FB8-1051-1BB5969E1355}"/>
          </ac:inkMkLst>
        </pc:inkChg>
        <pc:inkChg chg="add mod">
          <ac:chgData name="Kokchun Giang" userId="67e2125d-ec8c-4323-9653-9824a2ad815f" providerId="ADAL" clId="{22F7C6F8-58BC-F142-947B-ED8464E1E6D6}" dt="2024-01-26T06:37:06.734" v="1123" actId="164"/>
          <ac:inkMkLst>
            <pc:docMk/>
            <pc:sldMk cId="2303502608" sldId="331"/>
            <ac:inkMk id="968" creationId="{9FDC9196-8B9E-5A56-9346-ABCE87CCB96C}"/>
          </ac:inkMkLst>
        </pc:inkChg>
        <pc:inkChg chg="add mod">
          <ac:chgData name="Kokchun Giang" userId="67e2125d-ec8c-4323-9653-9824a2ad815f" providerId="ADAL" clId="{22F7C6F8-58BC-F142-947B-ED8464E1E6D6}" dt="2024-01-26T06:37:06.734" v="1123" actId="164"/>
          <ac:inkMkLst>
            <pc:docMk/>
            <pc:sldMk cId="2303502608" sldId="331"/>
            <ac:inkMk id="969" creationId="{9E6CE306-C182-5486-7CE1-023DFAF32A3C}"/>
          </ac:inkMkLst>
        </pc:inkChg>
        <pc:inkChg chg="add del mod">
          <ac:chgData name="Kokchun Giang" userId="67e2125d-ec8c-4323-9653-9824a2ad815f" providerId="ADAL" clId="{22F7C6F8-58BC-F142-947B-ED8464E1E6D6}" dt="2024-01-25T20:39:09.385" v="767" actId="9405"/>
          <ac:inkMkLst>
            <pc:docMk/>
            <pc:sldMk cId="2303502608" sldId="331"/>
            <ac:inkMk id="970" creationId="{F52248BE-A811-41CB-5127-0A8587820004}"/>
          </ac:inkMkLst>
        </pc:inkChg>
        <pc:inkChg chg="add del mod">
          <ac:chgData name="Kokchun Giang" userId="67e2125d-ec8c-4323-9653-9824a2ad815f" providerId="ADAL" clId="{22F7C6F8-58BC-F142-947B-ED8464E1E6D6}" dt="2024-01-25T20:39:08.786" v="766"/>
          <ac:inkMkLst>
            <pc:docMk/>
            <pc:sldMk cId="2303502608" sldId="331"/>
            <ac:inkMk id="1038" creationId="{BEE8B750-A70F-21F4-C784-8B2B00CFADCB}"/>
          </ac:inkMkLst>
        </pc:inkChg>
        <pc:inkChg chg="add mod">
          <ac:chgData name="Kokchun Giang" userId="67e2125d-ec8c-4323-9653-9824a2ad815f" providerId="ADAL" clId="{22F7C6F8-58BC-F142-947B-ED8464E1E6D6}" dt="2024-01-25T20:39:11.118" v="770"/>
          <ac:inkMkLst>
            <pc:docMk/>
            <pc:sldMk cId="2303502608" sldId="331"/>
            <ac:inkMk id="1075" creationId="{FD95DDEC-376F-AA83-695D-0A695AC15630}"/>
          </ac:inkMkLst>
        </pc:inkChg>
        <pc:inkChg chg="add mod">
          <ac:chgData name="Kokchun Giang" userId="67e2125d-ec8c-4323-9653-9824a2ad815f" providerId="ADAL" clId="{22F7C6F8-58BC-F142-947B-ED8464E1E6D6}" dt="2024-01-25T20:39:11.118" v="770"/>
          <ac:inkMkLst>
            <pc:docMk/>
            <pc:sldMk cId="2303502608" sldId="331"/>
            <ac:inkMk id="1082" creationId="{A044C2BD-98DC-900B-4300-5A91159EA1F7}"/>
          </ac:inkMkLst>
        </pc:inkChg>
      </pc:sldChg>
      <pc:sldChg chg="addSp delSp modSp mod delAnim modAnim">
        <pc:chgData name="Kokchun Giang" userId="67e2125d-ec8c-4323-9653-9824a2ad815f" providerId="ADAL" clId="{22F7C6F8-58BC-F142-947B-ED8464E1E6D6}" dt="2024-01-26T06:40:51.678" v="1163"/>
        <pc:sldMkLst>
          <pc:docMk/>
          <pc:sldMk cId="740354111" sldId="333"/>
        </pc:sldMkLst>
        <pc:spChg chg="mod">
          <ac:chgData name="Kokchun Giang" userId="67e2125d-ec8c-4323-9653-9824a2ad815f" providerId="ADAL" clId="{22F7C6F8-58BC-F142-947B-ED8464E1E6D6}" dt="2024-01-26T06:37:25.619" v="1128" actId="1076"/>
          <ac:spMkLst>
            <pc:docMk/>
            <pc:sldMk cId="740354111" sldId="333"/>
            <ac:spMk id="28" creationId="{240D861B-7F80-DF9C-31F0-E7AFBE0BAB19}"/>
          </ac:spMkLst>
        </pc:spChg>
        <pc:grpChg chg="mod">
          <ac:chgData name="Kokchun Giang" userId="67e2125d-ec8c-4323-9653-9824a2ad815f" providerId="ADAL" clId="{22F7C6F8-58BC-F142-947B-ED8464E1E6D6}" dt="2024-01-26T06:37:15.346" v="1124" actId="164"/>
          <ac:grpSpMkLst>
            <pc:docMk/>
            <pc:sldMk cId="740354111" sldId="333"/>
            <ac:grpSpMk id="10" creationId="{D60815FF-1951-E979-5A0F-90C3D6BDAACC}"/>
          </ac:grpSpMkLst>
        </pc:grpChg>
        <pc:grpChg chg="mod">
          <ac:chgData name="Kokchun Giang" userId="67e2125d-ec8c-4323-9653-9824a2ad815f" providerId="ADAL" clId="{22F7C6F8-58BC-F142-947B-ED8464E1E6D6}" dt="2024-01-26T06:37:15.346" v="1124" actId="164"/>
          <ac:grpSpMkLst>
            <pc:docMk/>
            <pc:sldMk cId="740354111" sldId="333"/>
            <ac:grpSpMk id="11" creationId="{718B1C6D-2CB3-A2AC-64D6-CD9A3CAC4F36}"/>
          </ac:grpSpMkLst>
        </pc:grpChg>
        <pc:grpChg chg="mod">
          <ac:chgData name="Kokchun Giang" userId="67e2125d-ec8c-4323-9653-9824a2ad815f" providerId="ADAL" clId="{22F7C6F8-58BC-F142-947B-ED8464E1E6D6}" dt="2024-01-26T06:37:19.065" v="1125" actId="164"/>
          <ac:grpSpMkLst>
            <pc:docMk/>
            <pc:sldMk cId="740354111" sldId="333"/>
            <ac:grpSpMk id="32" creationId="{BACB3823-CD37-525F-62D2-BF63E44AA759}"/>
          </ac:grpSpMkLst>
        </pc:grpChg>
        <pc:grpChg chg="mod">
          <ac:chgData name="Kokchun Giang" userId="67e2125d-ec8c-4323-9653-9824a2ad815f" providerId="ADAL" clId="{22F7C6F8-58BC-F142-947B-ED8464E1E6D6}" dt="2024-01-26T06:37:19.065" v="1125" actId="164"/>
          <ac:grpSpMkLst>
            <pc:docMk/>
            <pc:sldMk cId="740354111" sldId="333"/>
            <ac:grpSpMk id="33" creationId="{E49AA9B0-CBC6-E309-F4AD-2169DBA0E6B3}"/>
          </ac:grpSpMkLst>
        </pc:grpChg>
        <pc:grpChg chg="mod">
          <ac:chgData name="Kokchun Giang" userId="67e2125d-ec8c-4323-9653-9824a2ad815f" providerId="ADAL" clId="{22F7C6F8-58BC-F142-947B-ED8464E1E6D6}" dt="2024-01-26T06:37:19.065" v="1125" actId="164"/>
          <ac:grpSpMkLst>
            <pc:docMk/>
            <pc:sldMk cId="740354111" sldId="333"/>
            <ac:grpSpMk id="34" creationId="{66EEEF2C-D6DF-387E-95D6-2C121E528EC3}"/>
          </ac:grpSpMkLst>
        </pc:grpChg>
        <pc:grpChg chg="mod">
          <ac:chgData name="Kokchun Giang" userId="67e2125d-ec8c-4323-9653-9824a2ad815f" providerId="ADAL" clId="{22F7C6F8-58BC-F142-947B-ED8464E1E6D6}" dt="2024-01-26T06:37:19.065" v="1125" actId="164"/>
          <ac:grpSpMkLst>
            <pc:docMk/>
            <pc:sldMk cId="740354111" sldId="333"/>
            <ac:grpSpMk id="38" creationId="{767BF4F3-CFB9-A393-E006-A27AF3DC5744}"/>
          </ac:grpSpMkLst>
        </pc:grpChg>
        <pc:grpChg chg="add mod">
          <ac:chgData name="Kokchun Giang" userId="67e2125d-ec8c-4323-9653-9824a2ad815f" providerId="ADAL" clId="{22F7C6F8-58BC-F142-947B-ED8464E1E6D6}" dt="2024-01-26T06:37:15.346" v="1124" actId="164"/>
          <ac:grpSpMkLst>
            <pc:docMk/>
            <pc:sldMk cId="740354111" sldId="333"/>
            <ac:grpSpMk id="46" creationId="{7AE062BC-F5D4-EE0C-E436-4D0FDAA5A918}"/>
          </ac:grpSpMkLst>
        </pc:grpChg>
        <pc:grpChg chg="add mod">
          <ac:chgData name="Kokchun Giang" userId="67e2125d-ec8c-4323-9653-9824a2ad815f" providerId="ADAL" clId="{22F7C6F8-58BC-F142-947B-ED8464E1E6D6}" dt="2024-01-26T06:37:19.065" v="1125" actId="164"/>
          <ac:grpSpMkLst>
            <pc:docMk/>
            <pc:sldMk cId="740354111" sldId="333"/>
            <ac:grpSpMk id="47" creationId="{8882685E-B590-E37C-CE6C-8C0040096206}"/>
          </ac:grpSpMkLst>
        </pc:grpChg>
        <pc:grpChg chg="add mod">
          <ac:chgData name="Kokchun Giang" userId="67e2125d-ec8c-4323-9653-9824a2ad815f" providerId="ADAL" clId="{22F7C6F8-58BC-F142-947B-ED8464E1E6D6}" dt="2024-01-26T06:37:21.382" v="1126" actId="164"/>
          <ac:grpSpMkLst>
            <pc:docMk/>
            <pc:sldMk cId="740354111" sldId="333"/>
            <ac:grpSpMk id="48" creationId="{6871BD79-B38C-5484-905F-ED7F57A9BE72}"/>
          </ac:grpSpMkLst>
        </pc:grpChg>
        <pc:grpChg chg="add mod">
          <ac:chgData name="Kokchun Giang" userId="67e2125d-ec8c-4323-9653-9824a2ad815f" providerId="ADAL" clId="{22F7C6F8-58BC-F142-947B-ED8464E1E6D6}" dt="2024-01-26T06:37:30.733" v="1129" actId="164"/>
          <ac:grpSpMkLst>
            <pc:docMk/>
            <pc:sldMk cId="740354111" sldId="333"/>
            <ac:grpSpMk id="49" creationId="{95541F6B-29F6-FD17-9BC6-E82B97689033}"/>
          </ac:grpSpMkLst>
        </pc:grpChg>
        <pc:grpChg chg="add mod">
          <ac:chgData name="Kokchun Giang" userId="67e2125d-ec8c-4323-9653-9824a2ad815f" providerId="ADAL" clId="{22F7C6F8-58BC-F142-947B-ED8464E1E6D6}" dt="2024-01-26T06:37:34.749" v="1130" actId="164"/>
          <ac:grpSpMkLst>
            <pc:docMk/>
            <pc:sldMk cId="740354111" sldId="333"/>
            <ac:grpSpMk id="50" creationId="{5CDDAAC7-FDBD-4F95-FCBD-48865ECECBAD}"/>
          </ac:grpSpMkLst>
        </pc:grpChg>
        <pc:grpChg chg="add mod">
          <ac:chgData name="Kokchun Giang" userId="67e2125d-ec8c-4323-9653-9824a2ad815f" providerId="ADAL" clId="{22F7C6F8-58BC-F142-947B-ED8464E1E6D6}" dt="2024-01-26T06:37:38.023" v="1131" actId="164"/>
          <ac:grpSpMkLst>
            <pc:docMk/>
            <pc:sldMk cId="740354111" sldId="333"/>
            <ac:grpSpMk id="51" creationId="{AEAD2FFA-86DE-3FC3-A891-889267200543}"/>
          </ac:grpSpMkLst>
        </pc:grpChg>
        <pc:grpChg chg="mod">
          <ac:chgData name="Kokchun Giang" userId="67e2125d-ec8c-4323-9653-9824a2ad815f" providerId="ADAL" clId="{22F7C6F8-58BC-F142-947B-ED8464E1E6D6}" dt="2024-01-26T06:37:19.065" v="1125" actId="164"/>
          <ac:grpSpMkLst>
            <pc:docMk/>
            <pc:sldMk cId="740354111" sldId="333"/>
            <ac:grpSpMk id="55" creationId="{A288C99F-5888-67CC-401E-F1D611C699FC}"/>
          </ac:grpSpMkLst>
        </pc:grpChg>
        <pc:grpChg chg="mod">
          <ac:chgData name="Kokchun Giang" userId="67e2125d-ec8c-4323-9653-9824a2ad815f" providerId="ADAL" clId="{22F7C6F8-58BC-F142-947B-ED8464E1E6D6}" dt="2024-01-26T06:37:47.331" v="1134" actId="164"/>
          <ac:grpSpMkLst>
            <pc:docMk/>
            <pc:sldMk cId="740354111" sldId="333"/>
            <ac:grpSpMk id="399" creationId="{6324A7A0-5942-1C18-1EEB-463853506A38}"/>
          </ac:grpSpMkLst>
        </pc:grpChg>
        <pc:grpChg chg="add mod">
          <ac:chgData name="Kokchun Giang" userId="67e2125d-ec8c-4323-9653-9824a2ad815f" providerId="ADAL" clId="{22F7C6F8-58BC-F142-947B-ED8464E1E6D6}" dt="2024-01-26T06:37:40.786" v="1132" actId="164"/>
          <ac:grpSpMkLst>
            <pc:docMk/>
            <pc:sldMk cId="740354111" sldId="333"/>
            <ac:grpSpMk id="448" creationId="{E2BCF55C-AF82-14F4-EFD7-823710498F20}"/>
          </ac:grpSpMkLst>
        </pc:grpChg>
        <pc:grpChg chg="add mod">
          <ac:chgData name="Kokchun Giang" userId="67e2125d-ec8c-4323-9653-9824a2ad815f" providerId="ADAL" clId="{22F7C6F8-58BC-F142-947B-ED8464E1E6D6}" dt="2024-01-26T06:37:43.744" v="1133" actId="164"/>
          <ac:grpSpMkLst>
            <pc:docMk/>
            <pc:sldMk cId="740354111" sldId="333"/>
            <ac:grpSpMk id="451" creationId="{0D5AE57B-8CB7-1CF4-1B9B-7CE609CD993D}"/>
          </ac:grpSpMkLst>
        </pc:grpChg>
        <pc:grpChg chg="del mod">
          <ac:chgData name="Kokchun Giang" userId="67e2125d-ec8c-4323-9653-9824a2ad815f" providerId="ADAL" clId="{22F7C6F8-58BC-F142-947B-ED8464E1E6D6}" dt="2024-01-25T20:41:27.723" v="890"/>
          <ac:grpSpMkLst>
            <pc:docMk/>
            <pc:sldMk cId="740354111" sldId="333"/>
            <ac:grpSpMk id="451" creationId="{4B5E9ED8-8BB8-29B6-102E-D5DE2F72828E}"/>
          </ac:grpSpMkLst>
        </pc:grpChg>
        <pc:grpChg chg="add mod">
          <ac:chgData name="Kokchun Giang" userId="67e2125d-ec8c-4323-9653-9824a2ad815f" providerId="ADAL" clId="{22F7C6F8-58BC-F142-947B-ED8464E1E6D6}" dt="2024-01-26T06:37:47.331" v="1134" actId="164"/>
          <ac:grpSpMkLst>
            <pc:docMk/>
            <pc:sldMk cId="740354111" sldId="333"/>
            <ac:grpSpMk id="454" creationId="{A462024B-0984-0B37-86AD-2429139C4B5B}"/>
          </ac:grpSpMkLst>
        </pc:grpChg>
        <pc:grpChg chg="del mod">
          <ac:chgData name="Kokchun Giang" userId="67e2125d-ec8c-4323-9653-9824a2ad815f" providerId="ADAL" clId="{22F7C6F8-58BC-F142-947B-ED8464E1E6D6}" dt="2024-01-25T20:41:34.190" v="896"/>
          <ac:grpSpMkLst>
            <pc:docMk/>
            <pc:sldMk cId="740354111" sldId="333"/>
            <ac:grpSpMk id="454" creationId="{C7CA7035-907C-A5C9-4953-F108D95057EA}"/>
          </ac:grpSpMkLst>
        </pc:grpChg>
        <pc:grpChg chg="del mod">
          <ac:chgData name="Kokchun Giang" userId="67e2125d-ec8c-4323-9653-9824a2ad815f" providerId="ADAL" clId="{22F7C6F8-58BC-F142-947B-ED8464E1E6D6}" dt="2024-01-25T20:41:37.313" v="903"/>
          <ac:grpSpMkLst>
            <pc:docMk/>
            <pc:sldMk cId="740354111" sldId="333"/>
            <ac:grpSpMk id="460" creationId="{6A3099BF-161C-55B3-AA32-D189AD48561A}"/>
          </ac:grpSpMkLst>
        </pc:grpChg>
        <pc:grpChg chg="del">
          <ac:chgData name="Kokchun Giang" userId="67e2125d-ec8c-4323-9653-9824a2ad815f" providerId="ADAL" clId="{22F7C6F8-58BC-F142-947B-ED8464E1E6D6}" dt="2024-01-25T20:39:28.211" v="771" actId="478"/>
          <ac:grpSpMkLst>
            <pc:docMk/>
            <pc:sldMk cId="740354111" sldId="333"/>
            <ac:grpSpMk id="464" creationId="{DB459A5B-4BAD-3F17-AB4B-BD5C4ACC082A}"/>
          </ac:grpSpMkLst>
        </pc:grpChg>
        <pc:grpChg chg="mod">
          <ac:chgData name="Kokchun Giang" userId="67e2125d-ec8c-4323-9653-9824a2ad815f" providerId="ADAL" clId="{22F7C6F8-58BC-F142-947B-ED8464E1E6D6}" dt="2024-01-26T06:37:30.733" v="1129" actId="164"/>
          <ac:grpSpMkLst>
            <pc:docMk/>
            <pc:sldMk cId="740354111" sldId="333"/>
            <ac:grpSpMk id="476" creationId="{9E0AFC8F-5730-D1ED-398D-0FD5960F807E}"/>
          </ac:grpSpMkLst>
        </pc:grpChg>
        <pc:grpChg chg="mod">
          <ac:chgData name="Kokchun Giang" userId="67e2125d-ec8c-4323-9653-9824a2ad815f" providerId="ADAL" clId="{22F7C6F8-58BC-F142-947B-ED8464E1E6D6}" dt="2024-01-26T06:37:30.733" v="1129" actId="164"/>
          <ac:grpSpMkLst>
            <pc:docMk/>
            <pc:sldMk cId="740354111" sldId="333"/>
            <ac:grpSpMk id="482" creationId="{D0750284-9229-27E7-684E-0B5E3559FFD5}"/>
          </ac:grpSpMkLst>
        </pc:grpChg>
        <pc:grpChg chg="mod">
          <ac:chgData name="Kokchun Giang" userId="67e2125d-ec8c-4323-9653-9824a2ad815f" providerId="ADAL" clId="{22F7C6F8-58BC-F142-947B-ED8464E1E6D6}" dt="2024-01-26T06:37:30.733" v="1129" actId="164"/>
          <ac:grpSpMkLst>
            <pc:docMk/>
            <pc:sldMk cId="740354111" sldId="333"/>
            <ac:grpSpMk id="500" creationId="{7E77016A-79DC-81D2-2140-D42AD8C62CF7}"/>
          </ac:grpSpMkLst>
        </pc:grpChg>
        <pc:grpChg chg="del mod">
          <ac:chgData name="Kokchun Giang" userId="67e2125d-ec8c-4323-9653-9824a2ad815f" providerId="ADAL" clId="{22F7C6F8-58BC-F142-947B-ED8464E1E6D6}" dt="2024-01-25T20:42:50.005" v="942"/>
          <ac:grpSpMkLst>
            <pc:docMk/>
            <pc:sldMk cId="740354111" sldId="333"/>
            <ac:grpSpMk id="510" creationId="{06F4187F-8BEB-55DD-6037-CA5AFF9CFBA5}"/>
          </ac:grpSpMkLst>
        </pc:grpChg>
        <pc:grpChg chg="mod">
          <ac:chgData name="Kokchun Giang" userId="67e2125d-ec8c-4323-9653-9824a2ad815f" providerId="ADAL" clId="{22F7C6F8-58BC-F142-947B-ED8464E1E6D6}" dt="2024-01-26T06:37:38.023" v="1131" actId="164"/>
          <ac:grpSpMkLst>
            <pc:docMk/>
            <pc:sldMk cId="740354111" sldId="333"/>
            <ac:grpSpMk id="516" creationId="{06A7296F-4C70-C8DA-2803-93F0E9030209}"/>
          </ac:grpSpMkLst>
        </pc:grpChg>
        <pc:grpChg chg="mod">
          <ac:chgData name="Kokchun Giang" userId="67e2125d-ec8c-4323-9653-9824a2ad815f" providerId="ADAL" clId="{22F7C6F8-58BC-F142-947B-ED8464E1E6D6}" dt="2024-01-26T06:37:38.023" v="1131" actId="164"/>
          <ac:grpSpMkLst>
            <pc:docMk/>
            <pc:sldMk cId="740354111" sldId="333"/>
            <ac:grpSpMk id="517" creationId="{D1C2D5CE-5F7B-2EE8-6634-B52A21186F3C}"/>
          </ac:grpSpMkLst>
        </pc:grpChg>
        <pc:grpChg chg="mod">
          <ac:chgData name="Kokchun Giang" userId="67e2125d-ec8c-4323-9653-9824a2ad815f" providerId="ADAL" clId="{22F7C6F8-58BC-F142-947B-ED8464E1E6D6}" dt="2024-01-26T06:37:40.786" v="1132" actId="164"/>
          <ac:grpSpMkLst>
            <pc:docMk/>
            <pc:sldMk cId="740354111" sldId="333"/>
            <ac:grpSpMk id="522" creationId="{56993C53-99D1-292D-CADA-E66CB98386C7}"/>
          </ac:grpSpMkLst>
        </pc:grpChg>
        <pc:grpChg chg="mod">
          <ac:chgData name="Kokchun Giang" userId="67e2125d-ec8c-4323-9653-9824a2ad815f" providerId="ADAL" clId="{22F7C6F8-58BC-F142-947B-ED8464E1E6D6}" dt="2024-01-25T20:43:29.531" v="989"/>
          <ac:grpSpMkLst>
            <pc:docMk/>
            <pc:sldMk cId="740354111" sldId="333"/>
            <ac:grpSpMk id="529" creationId="{C4159593-8EB4-EF0B-4A77-E349DC88C479}"/>
          </ac:grpSpMkLst>
        </pc:grpChg>
        <pc:grpChg chg="mod">
          <ac:chgData name="Kokchun Giang" userId="67e2125d-ec8c-4323-9653-9824a2ad815f" providerId="ADAL" clId="{22F7C6F8-58BC-F142-947B-ED8464E1E6D6}" dt="2024-01-26T06:37:40.786" v="1132" actId="164"/>
          <ac:grpSpMkLst>
            <pc:docMk/>
            <pc:sldMk cId="740354111" sldId="333"/>
            <ac:grpSpMk id="538" creationId="{C8AE69B7-A7CE-1819-A074-3B7C64DE56EE}"/>
          </ac:grpSpMkLst>
        </pc:grpChg>
        <pc:grpChg chg="mod">
          <ac:chgData name="Kokchun Giang" userId="67e2125d-ec8c-4323-9653-9824a2ad815f" providerId="ADAL" clId="{22F7C6F8-58BC-F142-947B-ED8464E1E6D6}" dt="2024-01-26T06:37:40.786" v="1132" actId="164"/>
          <ac:grpSpMkLst>
            <pc:docMk/>
            <pc:sldMk cId="740354111" sldId="333"/>
            <ac:grpSpMk id="546" creationId="{1F42047E-0364-5881-FB1B-E65B9924ED03}"/>
          </ac:grpSpMkLst>
        </pc:grpChg>
        <pc:grpChg chg="mod">
          <ac:chgData name="Kokchun Giang" userId="67e2125d-ec8c-4323-9653-9824a2ad815f" providerId="ADAL" clId="{22F7C6F8-58BC-F142-947B-ED8464E1E6D6}" dt="2024-01-26T06:37:40.786" v="1132" actId="164"/>
          <ac:grpSpMkLst>
            <pc:docMk/>
            <pc:sldMk cId="740354111" sldId="333"/>
            <ac:grpSpMk id="547" creationId="{695A11C3-7B53-D9B1-7B26-6CB463C72FDD}"/>
          </ac:grpSpMkLst>
        </pc:grpChg>
        <pc:grpChg chg="del mod">
          <ac:chgData name="Kokchun Giang" userId="67e2125d-ec8c-4323-9653-9824a2ad815f" providerId="ADAL" clId="{22F7C6F8-58BC-F142-947B-ED8464E1E6D6}" dt="2024-01-25T20:43:57.998" v="1030"/>
          <ac:grpSpMkLst>
            <pc:docMk/>
            <pc:sldMk cId="740354111" sldId="333"/>
            <ac:grpSpMk id="552" creationId="{044CBE0A-17C2-EBCE-7654-704960227177}"/>
          </ac:grpSpMkLst>
        </pc:grpChg>
        <pc:grpChg chg="mod">
          <ac:chgData name="Kokchun Giang" userId="67e2125d-ec8c-4323-9653-9824a2ad815f" providerId="ADAL" clId="{22F7C6F8-58BC-F142-947B-ED8464E1E6D6}" dt="2024-01-26T06:37:43.744" v="1133" actId="164"/>
          <ac:grpSpMkLst>
            <pc:docMk/>
            <pc:sldMk cId="740354111" sldId="333"/>
            <ac:grpSpMk id="567" creationId="{5791D7DD-3B0C-77A7-019B-68F09465C3CE}"/>
          </ac:grpSpMkLst>
        </pc:grpChg>
        <pc:grpChg chg="mod">
          <ac:chgData name="Kokchun Giang" userId="67e2125d-ec8c-4323-9653-9824a2ad815f" providerId="ADAL" clId="{22F7C6F8-58BC-F142-947B-ED8464E1E6D6}" dt="2024-01-26T06:37:43.744" v="1133" actId="164"/>
          <ac:grpSpMkLst>
            <pc:docMk/>
            <pc:sldMk cId="740354111" sldId="333"/>
            <ac:grpSpMk id="584" creationId="{4C548136-47F9-A5EE-87EE-CB093BF6B546}"/>
          </ac:grpSpMkLst>
        </pc:grpChg>
        <pc:grpChg chg="mod">
          <ac:chgData name="Kokchun Giang" userId="67e2125d-ec8c-4323-9653-9824a2ad815f" providerId="ADAL" clId="{22F7C6F8-58BC-F142-947B-ED8464E1E6D6}" dt="2024-01-26T06:37:47.331" v="1134" actId="164"/>
          <ac:grpSpMkLst>
            <pc:docMk/>
            <pc:sldMk cId="740354111" sldId="333"/>
            <ac:grpSpMk id="596" creationId="{1DB3A174-F0A0-6A7D-16E0-EC801EE9CFD2}"/>
          </ac:grpSpMkLst>
        </pc:grpChg>
        <pc:grpChg chg="del">
          <ac:chgData name="Kokchun Giang" userId="67e2125d-ec8c-4323-9653-9824a2ad815f" providerId="ADAL" clId="{22F7C6F8-58BC-F142-947B-ED8464E1E6D6}" dt="2024-01-25T20:39:37.068" v="774" actId="478"/>
          <ac:grpSpMkLst>
            <pc:docMk/>
            <pc:sldMk cId="740354111" sldId="333"/>
            <ac:grpSpMk id="675" creationId="{EADDD8CF-E9DF-AA37-7EFB-AF12EC8CCC13}"/>
          </ac:grpSpMkLst>
        </pc:grpChg>
        <pc:grpChg chg="mod">
          <ac:chgData name="Kokchun Giang" userId="67e2125d-ec8c-4323-9653-9824a2ad815f" providerId="ADAL" clId="{22F7C6F8-58BC-F142-947B-ED8464E1E6D6}" dt="2024-01-26T06:37:47.331" v="1134" actId="164"/>
          <ac:grpSpMkLst>
            <pc:docMk/>
            <pc:sldMk cId="740354111" sldId="333"/>
            <ac:grpSpMk id="678" creationId="{86BD8289-1476-8893-9B90-954E4E0E985C}"/>
          </ac:grpSpMkLst>
        </pc:grpChg>
        <pc:grpChg chg="del">
          <ac:chgData name="Kokchun Giang" userId="67e2125d-ec8c-4323-9653-9824a2ad815f" providerId="ADAL" clId="{22F7C6F8-58BC-F142-947B-ED8464E1E6D6}" dt="2024-01-25T20:39:31.306" v="773" actId="478"/>
          <ac:grpSpMkLst>
            <pc:docMk/>
            <pc:sldMk cId="740354111" sldId="333"/>
            <ac:grpSpMk id="742" creationId="{2B3739E6-B31D-4F28-09B1-54CABC55221A}"/>
          </ac:grpSpMkLst>
        </pc:grpChg>
        <pc:grpChg chg="mod">
          <ac:chgData name="Kokchun Giang" userId="67e2125d-ec8c-4323-9653-9824a2ad815f" providerId="ADAL" clId="{22F7C6F8-58BC-F142-947B-ED8464E1E6D6}" dt="2024-01-26T06:37:47.331" v="1134" actId="164"/>
          <ac:grpSpMkLst>
            <pc:docMk/>
            <pc:sldMk cId="740354111" sldId="333"/>
            <ac:grpSpMk id="746" creationId="{B1B63596-7461-20F9-FF6B-7DEC918DEECB}"/>
          </ac:grpSpMkLst>
        </pc:grpChg>
        <pc:grpChg chg="mod">
          <ac:chgData name="Kokchun Giang" userId="67e2125d-ec8c-4323-9653-9824a2ad815f" providerId="ADAL" clId="{22F7C6F8-58BC-F142-947B-ED8464E1E6D6}" dt="2024-01-26T06:37:47.331" v="1134" actId="164"/>
          <ac:grpSpMkLst>
            <pc:docMk/>
            <pc:sldMk cId="740354111" sldId="333"/>
            <ac:grpSpMk id="750" creationId="{4803F672-AD54-61E7-4622-6C6C67E12466}"/>
          </ac:grpSpMkLst>
        </pc:grpChg>
        <pc:grpChg chg="mod">
          <ac:chgData name="Kokchun Giang" userId="67e2125d-ec8c-4323-9653-9824a2ad815f" providerId="ADAL" clId="{22F7C6F8-58BC-F142-947B-ED8464E1E6D6}" dt="2024-01-26T06:37:47.331" v="1134" actId="164"/>
          <ac:grpSpMkLst>
            <pc:docMk/>
            <pc:sldMk cId="740354111" sldId="333"/>
            <ac:grpSpMk id="756" creationId="{8E6A4FD7-56EA-4606-48E9-7E062874AE4C}"/>
          </ac:grpSpMkLst>
        </pc:grpChg>
        <pc:grpChg chg="mod">
          <ac:chgData name="Kokchun Giang" userId="67e2125d-ec8c-4323-9653-9824a2ad815f" providerId="ADAL" clId="{22F7C6F8-58BC-F142-947B-ED8464E1E6D6}" dt="2024-01-26T06:37:47.331" v="1134" actId="164"/>
          <ac:grpSpMkLst>
            <pc:docMk/>
            <pc:sldMk cId="740354111" sldId="333"/>
            <ac:grpSpMk id="814" creationId="{CDCD5C81-366A-AA66-606C-7A3EDEBF61A8}"/>
          </ac:grpSpMkLst>
        </pc:grpChg>
        <pc:grpChg chg="del mod">
          <ac:chgData name="Kokchun Giang" userId="67e2125d-ec8c-4323-9653-9824a2ad815f" providerId="ADAL" clId="{22F7C6F8-58BC-F142-947B-ED8464E1E6D6}" dt="2024-01-25T20:41:13.933" v="873"/>
          <ac:grpSpMkLst>
            <pc:docMk/>
            <pc:sldMk cId="740354111" sldId="333"/>
            <ac:grpSpMk id="899" creationId="{419F6924-C2ED-6252-17F1-AF8D4BDAFFAC}"/>
          </ac:grpSpMkLst>
        </pc:grpChg>
        <pc:grpChg chg="mod">
          <ac:chgData name="Kokchun Giang" userId="67e2125d-ec8c-4323-9653-9824a2ad815f" providerId="ADAL" clId="{22F7C6F8-58BC-F142-947B-ED8464E1E6D6}" dt="2024-01-26T06:37:21.382" v="1126" actId="164"/>
          <ac:grpSpMkLst>
            <pc:docMk/>
            <pc:sldMk cId="740354111" sldId="333"/>
            <ac:grpSpMk id="911" creationId="{FF1FBB33-00AE-41BE-BE6D-7C54676C6D98}"/>
          </ac:grpSpMkLst>
        </pc:grpChg>
        <pc:grpChg chg="mod">
          <ac:chgData name="Kokchun Giang" userId="67e2125d-ec8c-4323-9653-9824a2ad815f" providerId="ADAL" clId="{22F7C6F8-58BC-F142-947B-ED8464E1E6D6}" dt="2024-01-26T06:37:21.382" v="1126" actId="164"/>
          <ac:grpSpMkLst>
            <pc:docMk/>
            <pc:sldMk cId="740354111" sldId="333"/>
            <ac:grpSpMk id="913" creationId="{1C79D0C9-A128-711F-6E60-FC0279E252DA}"/>
          </ac:grpSpMkLst>
        </pc:grpChg>
        <pc:grpChg chg="mod">
          <ac:chgData name="Kokchun Giang" userId="67e2125d-ec8c-4323-9653-9824a2ad815f" providerId="ADAL" clId="{22F7C6F8-58BC-F142-947B-ED8464E1E6D6}" dt="2024-01-26T06:37:21.382" v="1126" actId="164"/>
          <ac:grpSpMkLst>
            <pc:docMk/>
            <pc:sldMk cId="740354111" sldId="333"/>
            <ac:grpSpMk id="957" creationId="{81FE6CFE-0533-A79A-DD6E-E7F45B7B7435}"/>
          </ac:grpSpMkLst>
        </pc:grpChg>
        <pc:grpChg chg="del">
          <ac:chgData name="Kokchun Giang" userId="67e2125d-ec8c-4323-9653-9824a2ad815f" providerId="ADAL" clId="{22F7C6F8-58BC-F142-947B-ED8464E1E6D6}" dt="2024-01-25T20:39:29.044" v="772" actId="478"/>
          <ac:grpSpMkLst>
            <pc:docMk/>
            <pc:sldMk cId="740354111" sldId="333"/>
            <ac:grpSpMk id="974" creationId="{3E62CE26-16FE-3A10-BB61-0631850FCE4A}"/>
          </ac:grpSpMkLst>
        </pc:grpChg>
        <pc:grpChg chg="del">
          <ac:chgData name="Kokchun Giang" userId="67e2125d-ec8c-4323-9653-9824a2ad815f" providerId="ADAL" clId="{22F7C6F8-58BC-F142-947B-ED8464E1E6D6}" dt="2024-01-25T20:39:28.211" v="771" actId="478"/>
          <ac:grpSpMkLst>
            <pc:docMk/>
            <pc:sldMk cId="740354111" sldId="333"/>
            <ac:grpSpMk id="975" creationId="{365ED1AB-06E9-69BF-42E2-3C1CAED8984F}"/>
          </ac:grpSpMkLst>
        </pc:grpChg>
        <pc:grpChg chg="del">
          <ac:chgData name="Kokchun Giang" userId="67e2125d-ec8c-4323-9653-9824a2ad815f" providerId="ADAL" clId="{22F7C6F8-58BC-F142-947B-ED8464E1E6D6}" dt="2024-01-25T20:39:31.306" v="773" actId="478"/>
          <ac:grpSpMkLst>
            <pc:docMk/>
            <pc:sldMk cId="740354111" sldId="333"/>
            <ac:grpSpMk id="976" creationId="{DD506B2F-425A-8520-98FD-1D2BDD7621A2}"/>
          </ac:grpSpMkLst>
        </pc:grpChg>
        <pc:grpChg chg="del">
          <ac:chgData name="Kokchun Giang" userId="67e2125d-ec8c-4323-9653-9824a2ad815f" providerId="ADAL" clId="{22F7C6F8-58BC-F142-947B-ED8464E1E6D6}" dt="2024-01-25T20:39:37.068" v="774" actId="478"/>
          <ac:grpSpMkLst>
            <pc:docMk/>
            <pc:sldMk cId="740354111" sldId="333"/>
            <ac:grpSpMk id="977" creationId="{8BCA3AE1-C5C3-F3AC-F353-AD2BFF622FFA}"/>
          </ac:grpSpMkLst>
        </pc:grpChg>
        <pc:grpChg chg="del">
          <ac:chgData name="Kokchun Giang" userId="67e2125d-ec8c-4323-9653-9824a2ad815f" providerId="ADAL" clId="{22F7C6F8-58BC-F142-947B-ED8464E1E6D6}" dt="2024-01-25T20:39:38.401" v="775" actId="478"/>
          <ac:grpSpMkLst>
            <pc:docMk/>
            <pc:sldMk cId="740354111" sldId="333"/>
            <ac:grpSpMk id="978" creationId="{DB78E508-9119-2954-1D6C-5ABEF220D65C}"/>
          </ac:grpSpMkLst>
        </pc:grpChg>
        <pc:grpChg chg="del">
          <ac:chgData name="Kokchun Giang" userId="67e2125d-ec8c-4323-9653-9824a2ad815f" providerId="ADAL" clId="{22F7C6F8-58BC-F142-947B-ED8464E1E6D6}" dt="2024-01-25T20:39:40.259" v="776" actId="478"/>
          <ac:grpSpMkLst>
            <pc:docMk/>
            <pc:sldMk cId="740354111" sldId="333"/>
            <ac:grpSpMk id="979" creationId="{D10825BA-B92B-12FE-6569-BBFCEA471143}"/>
          </ac:grpSpMkLst>
        </pc:grpChg>
        <pc:grpChg chg="del">
          <ac:chgData name="Kokchun Giang" userId="67e2125d-ec8c-4323-9653-9824a2ad815f" providerId="ADAL" clId="{22F7C6F8-58BC-F142-947B-ED8464E1E6D6}" dt="2024-01-25T20:39:40.259" v="776" actId="478"/>
          <ac:grpSpMkLst>
            <pc:docMk/>
            <pc:sldMk cId="740354111" sldId="333"/>
            <ac:grpSpMk id="981" creationId="{1A4E8228-7BAC-451B-6FDB-D3796A10E3BD}"/>
          </ac:grpSpMkLst>
        </pc:grpChg>
        <pc:grpChg chg="del">
          <ac:chgData name="Kokchun Giang" userId="67e2125d-ec8c-4323-9653-9824a2ad815f" providerId="ADAL" clId="{22F7C6F8-58BC-F142-947B-ED8464E1E6D6}" dt="2024-01-25T20:39:40.259" v="776" actId="478"/>
          <ac:grpSpMkLst>
            <pc:docMk/>
            <pc:sldMk cId="740354111" sldId="333"/>
            <ac:grpSpMk id="982" creationId="{E00BB396-2BE0-B9BB-7903-55A368E7A791}"/>
          </ac:grpSpMkLst>
        </pc:grpChg>
        <pc:grpChg chg="del">
          <ac:chgData name="Kokchun Giang" userId="67e2125d-ec8c-4323-9653-9824a2ad815f" providerId="ADAL" clId="{22F7C6F8-58BC-F142-947B-ED8464E1E6D6}" dt="2024-01-25T20:39:40.259" v="776" actId="478"/>
          <ac:grpSpMkLst>
            <pc:docMk/>
            <pc:sldMk cId="740354111" sldId="333"/>
            <ac:grpSpMk id="983" creationId="{A007E258-4BF6-4B38-B547-827876BFE999}"/>
          </ac:grpSpMkLst>
        </pc:grpChg>
        <pc:grpChg chg="del">
          <ac:chgData name="Kokchun Giang" userId="67e2125d-ec8c-4323-9653-9824a2ad815f" providerId="ADAL" clId="{22F7C6F8-58BC-F142-947B-ED8464E1E6D6}" dt="2024-01-25T20:39:40.259" v="776" actId="478"/>
          <ac:grpSpMkLst>
            <pc:docMk/>
            <pc:sldMk cId="740354111" sldId="333"/>
            <ac:grpSpMk id="985" creationId="{1A034A51-0D63-CA79-5AF4-A6B3C6220CEB}"/>
          </ac:grpSpMkLst>
        </pc:grpChg>
        <pc:grpChg chg="del">
          <ac:chgData name="Kokchun Giang" userId="67e2125d-ec8c-4323-9653-9824a2ad815f" providerId="ADAL" clId="{22F7C6F8-58BC-F142-947B-ED8464E1E6D6}" dt="2024-01-25T20:39:40.259" v="776" actId="478"/>
          <ac:grpSpMkLst>
            <pc:docMk/>
            <pc:sldMk cId="740354111" sldId="333"/>
            <ac:grpSpMk id="986" creationId="{3C974582-3A8F-903F-FABD-327234054A01}"/>
          </ac:grpSpMkLst>
        </pc:grpChg>
        <pc:grpChg chg="mod">
          <ac:chgData name="Kokchun Giang" userId="67e2125d-ec8c-4323-9653-9824a2ad815f" providerId="ADAL" clId="{22F7C6F8-58BC-F142-947B-ED8464E1E6D6}" dt="2024-01-26T06:37:34.749" v="1130" actId="164"/>
          <ac:grpSpMkLst>
            <pc:docMk/>
            <pc:sldMk cId="740354111" sldId="333"/>
            <ac:grpSpMk id="996" creationId="{25CE65E9-56E2-6CE8-B42A-3E36D3577F64}"/>
          </ac:grpSpMkLst>
        </pc:grpChg>
        <pc:grpChg chg="mod">
          <ac:chgData name="Kokchun Giang" userId="67e2125d-ec8c-4323-9653-9824a2ad815f" providerId="ADAL" clId="{22F7C6F8-58BC-F142-947B-ED8464E1E6D6}" dt="2024-01-26T06:37:34.749" v="1130" actId="164"/>
          <ac:grpSpMkLst>
            <pc:docMk/>
            <pc:sldMk cId="740354111" sldId="333"/>
            <ac:grpSpMk id="1001" creationId="{4A3386BD-9D91-61EA-6599-72CAFBFC5CFF}"/>
          </ac:grpSpMkLst>
        </pc:grpChg>
        <pc:grpChg chg="del mod">
          <ac:chgData name="Kokchun Giang" userId="67e2125d-ec8c-4323-9653-9824a2ad815f" providerId="ADAL" clId="{22F7C6F8-58BC-F142-947B-ED8464E1E6D6}" dt="2024-01-25T20:43:05.388" v="958"/>
          <ac:grpSpMkLst>
            <pc:docMk/>
            <pc:sldMk cId="740354111" sldId="333"/>
            <ac:grpSpMk id="1009" creationId="{EB676CF9-1377-1F60-2E37-537C6E9A3CE4}"/>
          </ac:grpSpMkLst>
        </pc:grpChg>
        <pc:grpChg chg="mod">
          <ac:chgData name="Kokchun Giang" userId="67e2125d-ec8c-4323-9653-9824a2ad815f" providerId="ADAL" clId="{22F7C6F8-58BC-F142-947B-ED8464E1E6D6}" dt="2024-01-26T06:37:38.023" v="1131" actId="164"/>
          <ac:grpSpMkLst>
            <pc:docMk/>
            <pc:sldMk cId="740354111" sldId="333"/>
            <ac:grpSpMk id="1012" creationId="{1586FC53-961C-8EAF-0A38-595118D32515}"/>
          </ac:grpSpMkLst>
        </pc:grpChg>
        <pc:inkChg chg="add mod">
          <ac:chgData name="Kokchun Giang" userId="67e2125d-ec8c-4323-9653-9824a2ad815f" providerId="ADAL" clId="{22F7C6F8-58BC-F142-947B-ED8464E1E6D6}" dt="2024-01-25T20:40:45.801" v="827"/>
          <ac:inkMkLst>
            <pc:docMk/>
            <pc:sldMk cId="740354111" sldId="333"/>
            <ac:inkMk id="2" creationId="{9EEDFB4F-B91F-CBA3-BD95-15644DC9785E}"/>
          </ac:inkMkLst>
        </pc:inkChg>
        <pc:inkChg chg="add mod">
          <ac:chgData name="Kokchun Giang" userId="67e2125d-ec8c-4323-9653-9824a2ad815f" providerId="ADAL" clId="{22F7C6F8-58BC-F142-947B-ED8464E1E6D6}" dt="2024-01-25T20:40:45.801" v="827"/>
          <ac:inkMkLst>
            <pc:docMk/>
            <pc:sldMk cId="740354111" sldId="333"/>
            <ac:inkMk id="3" creationId="{3BB9BCDE-162C-AC45-60B5-0988A1093691}"/>
          </ac:inkMkLst>
        </pc:inkChg>
        <pc:inkChg chg="add mod">
          <ac:chgData name="Kokchun Giang" userId="67e2125d-ec8c-4323-9653-9824a2ad815f" providerId="ADAL" clId="{22F7C6F8-58BC-F142-947B-ED8464E1E6D6}" dt="2024-01-25T20:40:45.801" v="827"/>
          <ac:inkMkLst>
            <pc:docMk/>
            <pc:sldMk cId="740354111" sldId="333"/>
            <ac:inkMk id="4" creationId="{CDD025A8-5230-89F8-5DA3-A85509F96963}"/>
          </ac:inkMkLst>
        </pc:inkChg>
        <pc:inkChg chg="add mod">
          <ac:chgData name="Kokchun Giang" userId="67e2125d-ec8c-4323-9653-9824a2ad815f" providerId="ADAL" clId="{22F7C6F8-58BC-F142-947B-ED8464E1E6D6}" dt="2024-01-25T20:40:45.801" v="827"/>
          <ac:inkMkLst>
            <pc:docMk/>
            <pc:sldMk cId="740354111" sldId="333"/>
            <ac:inkMk id="5" creationId="{68ABFBA4-4559-4282-6C78-06F98A3AB1E4}"/>
          </ac:inkMkLst>
        </pc:inkChg>
        <pc:inkChg chg="add mod">
          <ac:chgData name="Kokchun Giang" userId="67e2125d-ec8c-4323-9653-9824a2ad815f" providerId="ADAL" clId="{22F7C6F8-58BC-F142-947B-ED8464E1E6D6}" dt="2024-01-25T20:40:45.801" v="827"/>
          <ac:inkMkLst>
            <pc:docMk/>
            <pc:sldMk cId="740354111" sldId="333"/>
            <ac:inkMk id="6" creationId="{18767389-E4DB-C08E-AD8F-C65061209861}"/>
          </ac:inkMkLst>
        </pc:inkChg>
        <pc:inkChg chg="add mod">
          <ac:chgData name="Kokchun Giang" userId="67e2125d-ec8c-4323-9653-9824a2ad815f" providerId="ADAL" clId="{22F7C6F8-58BC-F142-947B-ED8464E1E6D6}" dt="2024-01-25T20:40:45.801" v="827"/>
          <ac:inkMkLst>
            <pc:docMk/>
            <pc:sldMk cId="740354111" sldId="333"/>
            <ac:inkMk id="7" creationId="{F5A5DC6A-810B-29B6-55F0-C8E8F9558999}"/>
          </ac:inkMkLst>
        </pc:inkChg>
        <pc:inkChg chg="add mod">
          <ac:chgData name="Kokchun Giang" userId="67e2125d-ec8c-4323-9653-9824a2ad815f" providerId="ADAL" clId="{22F7C6F8-58BC-F142-947B-ED8464E1E6D6}" dt="2024-01-25T20:40:45.801" v="827"/>
          <ac:inkMkLst>
            <pc:docMk/>
            <pc:sldMk cId="740354111" sldId="333"/>
            <ac:inkMk id="8" creationId="{4A9E1C10-5010-14EF-663A-1815191DF678}"/>
          </ac:inkMkLst>
        </pc:inkChg>
        <pc:inkChg chg="add mod">
          <ac:chgData name="Kokchun Giang" userId="67e2125d-ec8c-4323-9653-9824a2ad815f" providerId="ADAL" clId="{22F7C6F8-58BC-F142-947B-ED8464E1E6D6}" dt="2024-01-25T20:40:45.801" v="827"/>
          <ac:inkMkLst>
            <pc:docMk/>
            <pc:sldMk cId="740354111" sldId="333"/>
            <ac:inkMk id="9" creationId="{B141A38F-5627-F529-A370-B761C010FBF9}"/>
          </ac:inkMkLst>
        </pc:inkChg>
        <pc:inkChg chg="add mod">
          <ac:chgData name="Kokchun Giang" userId="67e2125d-ec8c-4323-9653-9824a2ad815f" providerId="ADAL" clId="{22F7C6F8-58BC-F142-947B-ED8464E1E6D6}" dt="2024-01-26T06:37:19.065" v="1125" actId="164"/>
          <ac:inkMkLst>
            <pc:docMk/>
            <pc:sldMk cId="740354111" sldId="333"/>
            <ac:inkMk id="12" creationId="{F5FDC6CB-8AF2-82E6-37AF-8F14831DCCB5}"/>
          </ac:inkMkLst>
        </pc:inkChg>
        <pc:inkChg chg="add mod">
          <ac:chgData name="Kokchun Giang" userId="67e2125d-ec8c-4323-9653-9824a2ad815f" providerId="ADAL" clId="{22F7C6F8-58BC-F142-947B-ED8464E1E6D6}" dt="2024-01-25T20:40:54.839" v="847"/>
          <ac:inkMkLst>
            <pc:docMk/>
            <pc:sldMk cId="740354111" sldId="333"/>
            <ac:inkMk id="13" creationId="{F1B7D5D1-CB93-B8DF-2B2A-7CFA805C151A}"/>
          </ac:inkMkLst>
        </pc:inkChg>
        <pc:inkChg chg="add mod">
          <ac:chgData name="Kokchun Giang" userId="67e2125d-ec8c-4323-9653-9824a2ad815f" providerId="ADAL" clId="{22F7C6F8-58BC-F142-947B-ED8464E1E6D6}" dt="2024-01-25T20:40:54.839" v="847"/>
          <ac:inkMkLst>
            <pc:docMk/>
            <pc:sldMk cId="740354111" sldId="333"/>
            <ac:inkMk id="14" creationId="{5B653D73-85CF-72BE-185B-096D1F59A24F}"/>
          </ac:inkMkLst>
        </pc:inkChg>
        <pc:inkChg chg="add mod">
          <ac:chgData name="Kokchun Giang" userId="67e2125d-ec8c-4323-9653-9824a2ad815f" providerId="ADAL" clId="{22F7C6F8-58BC-F142-947B-ED8464E1E6D6}" dt="2024-01-25T20:40:54.839" v="847"/>
          <ac:inkMkLst>
            <pc:docMk/>
            <pc:sldMk cId="740354111" sldId="333"/>
            <ac:inkMk id="15" creationId="{F405124F-EF69-CF11-60E0-DC26B5224BC2}"/>
          </ac:inkMkLst>
        </pc:inkChg>
        <pc:inkChg chg="add mod">
          <ac:chgData name="Kokchun Giang" userId="67e2125d-ec8c-4323-9653-9824a2ad815f" providerId="ADAL" clId="{22F7C6F8-58BC-F142-947B-ED8464E1E6D6}" dt="2024-01-26T06:37:19.065" v="1125" actId="164"/>
          <ac:inkMkLst>
            <pc:docMk/>
            <pc:sldMk cId="740354111" sldId="333"/>
            <ac:inkMk id="16" creationId="{073554F1-C3B3-D94B-1DD7-7EE8D805813C}"/>
          </ac:inkMkLst>
        </pc:inkChg>
        <pc:inkChg chg="add mod">
          <ac:chgData name="Kokchun Giang" userId="67e2125d-ec8c-4323-9653-9824a2ad815f" providerId="ADAL" clId="{22F7C6F8-58BC-F142-947B-ED8464E1E6D6}" dt="2024-01-25T20:40:54.839" v="847"/>
          <ac:inkMkLst>
            <pc:docMk/>
            <pc:sldMk cId="740354111" sldId="333"/>
            <ac:inkMk id="17" creationId="{071B212D-A6C1-80E9-822C-BD7396C19BCB}"/>
          </ac:inkMkLst>
        </pc:inkChg>
        <pc:inkChg chg="add mod">
          <ac:chgData name="Kokchun Giang" userId="67e2125d-ec8c-4323-9653-9824a2ad815f" providerId="ADAL" clId="{22F7C6F8-58BC-F142-947B-ED8464E1E6D6}" dt="2024-01-25T20:40:54.839" v="847"/>
          <ac:inkMkLst>
            <pc:docMk/>
            <pc:sldMk cId="740354111" sldId="333"/>
            <ac:inkMk id="18" creationId="{8836B012-E195-F733-0DAF-23B5E029E314}"/>
          </ac:inkMkLst>
        </pc:inkChg>
        <pc:inkChg chg="add mod">
          <ac:chgData name="Kokchun Giang" userId="67e2125d-ec8c-4323-9653-9824a2ad815f" providerId="ADAL" clId="{22F7C6F8-58BC-F142-947B-ED8464E1E6D6}" dt="2024-01-25T20:40:54.839" v="847"/>
          <ac:inkMkLst>
            <pc:docMk/>
            <pc:sldMk cId="740354111" sldId="333"/>
            <ac:inkMk id="19" creationId="{899F1FAB-065C-22B0-7AF3-D678F65C4DFF}"/>
          </ac:inkMkLst>
        </pc:inkChg>
        <pc:inkChg chg="add mod">
          <ac:chgData name="Kokchun Giang" userId="67e2125d-ec8c-4323-9653-9824a2ad815f" providerId="ADAL" clId="{22F7C6F8-58BC-F142-947B-ED8464E1E6D6}" dt="2024-01-25T20:40:54.839" v="847"/>
          <ac:inkMkLst>
            <pc:docMk/>
            <pc:sldMk cId="740354111" sldId="333"/>
            <ac:inkMk id="20" creationId="{0A2CE04E-A793-3E6B-745C-0EEAA5AA6B8E}"/>
          </ac:inkMkLst>
        </pc:inkChg>
        <pc:inkChg chg="add mod">
          <ac:chgData name="Kokchun Giang" userId="67e2125d-ec8c-4323-9653-9824a2ad815f" providerId="ADAL" clId="{22F7C6F8-58BC-F142-947B-ED8464E1E6D6}" dt="2024-01-25T20:40:54.839" v="847"/>
          <ac:inkMkLst>
            <pc:docMk/>
            <pc:sldMk cId="740354111" sldId="333"/>
            <ac:inkMk id="21" creationId="{51F8112B-3541-E43C-C206-81EF18728D28}"/>
          </ac:inkMkLst>
        </pc:inkChg>
        <pc:inkChg chg="add mod">
          <ac:chgData name="Kokchun Giang" userId="67e2125d-ec8c-4323-9653-9824a2ad815f" providerId="ADAL" clId="{22F7C6F8-58BC-F142-947B-ED8464E1E6D6}" dt="2024-01-25T20:40:54.839" v="847"/>
          <ac:inkMkLst>
            <pc:docMk/>
            <pc:sldMk cId="740354111" sldId="333"/>
            <ac:inkMk id="22" creationId="{CF695155-5395-2620-150A-24E58E207384}"/>
          </ac:inkMkLst>
        </pc:inkChg>
        <pc:inkChg chg="add mod">
          <ac:chgData name="Kokchun Giang" userId="67e2125d-ec8c-4323-9653-9824a2ad815f" providerId="ADAL" clId="{22F7C6F8-58BC-F142-947B-ED8464E1E6D6}" dt="2024-01-25T20:40:54.839" v="847"/>
          <ac:inkMkLst>
            <pc:docMk/>
            <pc:sldMk cId="740354111" sldId="333"/>
            <ac:inkMk id="23" creationId="{B31758E7-5A64-E521-211A-9B2928935AFF}"/>
          </ac:inkMkLst>
        </pc:inkChg>
        <pc:inkChg chg="add mod">
          <ac:chgData name="Kokchun Giang" userId="67e2125d-ec8c-4323-9653-9824a2ad815f" providerId="ADAL" clId="{22F7C6F8-58BC-F142-947B-ED8464E1E6D6}" dt="2024-01-25T20:40:54.839" v="847"/>
          <ac:inkMkLst>
            <pc:docMk/>
            <pc:sldMk cId="740354111" sldId="333"/>
            <ac:inkMk id="24" creationId="{E56966BD-3C5A-98D1-864D-B92D434410F0}"/>
          </ac:inkMkLst>
        </pc:inkChg>
        <pc:inkChg chg="add mod">
          <ac:chgData name="Kokchun Giang" userId="67e2125d-ec8c-4323-9653-9824a2ad815f" providerId="ADAL" clId="{22F7C6F8-58BC-F142-947B-ED8464E1E6D6}" dt="2024-01-25T20:40:54.839" v="847"/>
          <ac:inkMkLst>
            <pc:docMk/>
            <pc:sldMk cId="740354111" sldId="333"/>
            <ac:inkMk id="25" creationId="{08A5C278-98E9-62FC-267A-7CC61E352FAD}"/>
          </ac:inkMkLst>
        </pc:inkChg>
        <pc:inkChg chg="add mod">
          <ac:chgData name="Kokchun Giang" userId="67e2125d-ec8c-4323-9653-9824a2ad815f" providerId="ADAL" clId="{22F7C6F8-58BC-F142-947B-ED8464E1E6D6}" dt="2024-01-25T20:40:54.839" v="847"/>
          <ac:inkMkLst>
            <pc:docMk/>
            <pc:sldMk cId="740354111" sldId="333"/>
            <ac:inkMk id="26" creationId="{63FF0335-B200-7C1D-BA76-E3A07B3863B0}"/>
          </ac:inkMkLst>
        </pc:inkChg>
        <pc:inkChg chg="add mod">
          <ac:chgData name="Kokchun Giang" userId="67e2125d-ec8c-4323-9653-9824a2ad815f" providerId="ADAL" clId="{22F7C6F8-58BC-F142-947B-ED8464E1E6D6}" dt="2024-01-25T20:40:54.839" v="847"/>
          <ac:inkMkLst>
            <pc:docMk/>
            <pc:sldMk cId="740354111" sldId="333"/>
            <ac:inkMk id="27" creationId="{5FEF56C4-EE2B-2D3A-7885-12B0757D4967}"/>
          </ac:inkMkLst>
        </pc:inkChg>
        <pc:inkChg chg="add mod">
          <ac:chgData name="Kokchun Giang" userId="67e2125d-ec8c-4323-9653-9824a2ad815f" providerId="ADAL" clId="{22F7C6F8-58BC-F142-947B-ED8464E1E6D6}" dt="2024-01-25T20:40:54.839" v="847"/>
          <ac:inkMkLst>
            <pc:docMk/>
            <pc:sldMk cId="740354111" sldId="333"/>
            <ac:inkMk id="29" creationId="{1E2E2AE1-03F9-EFA4-90C1-C17D3BB9E634}"/>
          </ac:inkMkLst>
        </pc:inkChg>
        <pc:inkChg chg="add mod">
          <ac:chgData name="Kokchun Giang" userId="67e2125d-ec8c-4323-9653-9824a2ad815f" providerId="ADAL" clId="{22F7C6F8-58BC-F142-947B-ED8464E1E6D6}" dt="2024-01-25T20:40:54.839" v="847"/>
          <ac:inkMkLst>
            <pc:docMk/>
            <pc:sldMk cId="740354111" sldId="333"/>
            <ac:inkMk id="30" creationId="{421BA08D-3A4E-CE44-D985-3159A488198E}"/>
          </ac:inkMkLst>
        </pc:inkChg>
        <pc:inkChg chg="add mod">
          <ac:chgData name="Kokchun Giang" userId="67e2125d-ec8c-4323-9653-9824a2ad815f" providerId="ADAL" clId="{22F7C6F8-58BC-F142-947B-ED8464E1E6D6}" dt="2024-01-25T20:40:54.839" v="847"/>
          <ac:inkMkLst>
            <pc:docMk/>
            <pc:sldMk cId="740354111" sldId="333"/>
            <ac:inkMk id="31" creationId="{A4129F94-C656-ABE8-C083-579C126B81C4}"/>
          </ac:inkMkLst>
        </pc:inkChg>
        <pc:inkChg chg="add mod">
          <ac:chgData name="Kokchun Giang" userId="67e2125d-ec8c-4323-9653-9824a2ad815f" providerId="ADAL" clId="{22F7C6F8-58BC-F142-947B-ED8464E1E6D6}" dt="2024-01-25T20:40:58.251" v="851"/>
          <ac:inkMkLst>
            <pc:docMk/>
            <pc:sldMk cId="740354111" sldId="333"/>
            <ac:inkMk id="35" creationId="{9BB6F116-6C3C-111B-972D-955CAD2C400A}"/>
          </ac:inkMkLst>
        </pc:inkChg>
        <pc:inkChg chg="add mod">
          <ac:chgData name="Kokchun Giang" userId="67e2125d-ec8c-4323-9653-9824a2ad815f" providerId="ADAL" clId="{22F7C6F8-58BC-F142-947B-ED8464E1E6D6}" dt="2024-01-25T20:40:58.251" v="851"/>
          <ac:inkMkLst>
            <pc:docMk/>
            <pc:sldMk cId="740354111" sldId="333"/>
            <ac:inkMk id="36" creationId="{BDE90CA1-8B2A-17AD-3CC3-638A28EEF6C6}"/>
          </ac:inkMkLst>
        </pc:inkChg>
        <pc:inkChg chg="add mod">
          <ac:chgData name="Kokchun Giang" userId="67e2125d-ec8c-4323-9653-9824a2ad815f" providerId="ADAL" clId="{22F7C6F8-58BC-F142-947B-ED8464E1E6D6}" dt="2024-01-25T20:40:58.251" v="851"/>
          <ac:inkMkLst>
            <pc:docMk/>
            <pc:sldMk cId="740354111" sldId="333"/>
            <ac:inkMk id="37" creationId="{6B639C41-6C3F-B439-F4F2-DFAAE37E178F}"/>
          </ac:inkMkLst>
        </pc:inkChg>
        <pc:inkChg chg="add mod">
          <ac:chgData name="Kokchun Giang" userId="67e2125d-ec8c-4323-9653-9824a2ad815f" providerId="ADAL" clId="{22F7C6F8-58BC-F142-947B-ED8464E1E6D6}" dt="2024-01-25T20:41:04.203" v="862"/>
          <ac:inkMkLst>
            <pc:docMk/>
            <pc:sldMk cId="740354111" sldId="333"/>
            <ac:inkMk id="39" creationId="{81802BA9-4ECB-FBBF-25AB-5B4EB6D61B01}"/>
          </ac:inkMkLst>
        </pc:inkChg>
        <pc:inkChg chg="add mod">
          <ac:chgData name="Kokchun Giang" userId="67e2125d-ec8c-4323-9653-9824a2ad815f" providerId="ADAL" clId="{22F7C6F8-58BC-F142-947B-ED8464E1E6D6}" dt="2024-01-25T20:41:04.203" v="862"/>
          <ac:inkMkLst>
            <pc:docMk/>
            <pc:sldMk cId="740354111" sldId="333"/>
            <ac:inkMk id="40" creationId="{F6BCC1A4-276E-4EF6-6288-0DFDBB0EB2B1}"/>
          </ac:inkMkLst>
        </pc:inkChg>
        <pc:inkChg chg="add mod">
          <ac:chgData name="Kokchun Giang" userId="67e2125d-ec8c-4323-9653-9824a2ad815f" providerId="ADAL" clId="{22F7C6F8-58BC-F142-947B-ED8464E1E6D6}" dt="2024-01-25T20:41:04.203" v="862"/>
          <ac:inkMkLst>
            <pc:docMk/>
            <pc:sldMk cId="740354111" sldId="333"/>
            <ac:inkMk id="41" creationId="{CC6B4B63-3A06-A805-9EA2-A7E628E3CE37}"/>
          </ac:inkMkLst>
        </pc:inkChg>
        <pc:inkChg chg="add mod">
          <ac:chgData name="Kokchun Giang" userId="67e2125d-ec8c-4323-9653-9824a2ad815f" providerId="ADAL" clId="{22F7C6F8-58BC-F142-947B-ED8464E1E6D6}" dt="2024-01-25T20:41:04.203" v="862"/>
          <ac:inkMkLst>
            <pc:docMk/>
            <pc:sldMk cId="740354111" sldId="333"/>
            <ac:inkMk id="42" creationId="{DAB21BB8-0011-97AD-5F50-ACAD90ECB1A0}"/>
          </ac:inkMkLst>
        </pc:inkChg>
        <pc:inkChg chg="add mod">
          <ac:chgData name="Kokchun Giang" userId="67e2125d-ec8c-4323-9653-9824a2ad815f" providerId="ADAL" clId="{22F7C6F8-58BC-F142-947B-ED8464E1E6D6}" dt="2024-01-25T20:41:04.203" v="862"/>
          <ac:inkMkLst>
            <pc:docMk/>
            <pc:sldMk cId="740354111" sldId="333"/>
            <ac:inkMk id="43" creationId="{B184F915-9682-FD29-4847-DECD5EAC31DD}"/>
          </ac:inkMkLst>
        </pc:inkChg>
        <pc:inkChg chg="add mod">
          <ac:chgData name="Kokchun Giang" userId="67e2125d-ec8c-4323-9653-9824a2ad815f" providerId="ADAL" clId="{22F7C6F8-58BC-F142-947B-ED8464E1E6D6}" dt="2024-01-25T20:41:04.203" v="862"/>
          <ac:inkMkLst>
            <pc:docMk/>
            <pc:sldMk cId="740354111" sldId="333"/>
            <ac:inkMk id="44" creationId="{82420D04-0AEC-BBF0-6C95-08BB55EEA793}"/>
          </ac:inkMkLst>
        </pc:inkChg>
        <pc:inkChg chg="add mod">
          <ac:chgData name="Kokchun Giang" userId="67e2125d-ec8c-4323-9653-9824a2ad815f" providerId="ADAL" clId="{22F7C6F8-58BC-F142-947B-ED8464E1E6D6}" dt="2024-01-25T20:41:04.203" v="862"/>
          <ac:inkMkLst>
            <pc:docMk/>
            <pc:sldMk cId="740354111" sldId="333"/>
            <ac:inkMk id="45" creationId="{71A738AF-2320-2ABF-03FB-C7F1E162CD44}"/>
          </ac:inkMkLst>
        </pc:inkChg>
        <pc:inkChg chg="add mod">
          <ac:chgData name="Kokchun Giang" userId="67e2125d-ec8c-4323-9653-9824a2ad815f" providerId="ADAL" clId="{22F7C6F8-58BC-F142-947B-ED8464E1E6D6}" dt="2024-01-25T20:41:04.203" v="862"/>
          <ac:inkMkLst>
            <pc:docMk/>
            <pc:sldMk cId="740354111" sldId="333"/>
            <ac:inkMk id="52" creationId="{CBCF15A8-7269-EBB9-E984-7B99BF84F363}"/>
          </ac:inkMkLst>
        </pc:inkChg>
        <pc:inkChg chg="add mod">
          <ac:chgData name="Kokchun Giang" userId="67e2125d-ec8c-4323-9653-9824a2ad815f" providerId="ADAL" clId="{22F7C6F8-58BC-F142-947B-ED8464E1E6D6}" dt="2024-01-25T20:41:04.203" v="862"/>
          <ac:inkMkLst>
            <pc:docMk/>
            <pc:sldMk cId="740354111" sldId="333"/>
            <ac:inkMk id="53" creationId="{4ED51A6E-8439-D4C2-F4D4-CF3DA6C26120}"/>
          </ac:inkMkLst>
        </pc:inkChg>
        <pc:inkChg chg="add mod">
          <ac:chgData name="Kokchun Giang" userId="67e2125d-ec8c-4323-9653-9824a2ad815f" providerId="ADAL" clId="{22F7C6F8-58BC-F142-947B-ED8464E1E6D6}" dt="2024-01-25T20:41:04.203" v="862"/>
          <ac:inkMkLst>
            <pc:docMk/>
            <pc:sldMk cId="740354111" sldId="333"/>
            <ac:inkMk id="54" creationId="{6B3553C5-40BE-3111-EAA7-BB44BC11FE54}"/>
          </ac:inkMkLst>
        </pc:inkChg>
        <pc:inkChg chg="add mod">
          <ac:chgData name="Kokchun Giang" userId="67e2125d-ec8c-4323-9653-9824a2ad815f" providerId="ADAL" clId="{22F7C6F8-58BC-F142-947B-ED8464E1E6D6}" dt="2024-01-26T06:37:21.382" v="1126" actId="164"/>
          <ac:inkMkLst>
            <pc:docMk/>
            <pc:sldMk cId="740354111" sldId="333"/>
            <ac:inkMk id="56" creationId="{17592D4A-5DE5-B797-34B9-E0FB9C0D585C}"/>
          </ac:inkMkLst>
        </pc:inkChg>
        <pc:inkChg chg="add mod">
          <ac:chgData name="Kokchun Giang" userId="67e2125d-ec8c-4323-9653-9824a2ad815f" providerId="ADAL" clId="{22F7C6F8-58BC-F142-947B-ED8464E1E6D6}" dt="2024-01-25T20:41:12.661" v="871"/>
          <ac:inkMkLst>
            <pc:docMk/>
            <pc:sldMk cId="740354111" sldId="333"/>
            <ac:inkMk id="57" creationId="{00657807-E468-79F9-C1A2-CEF055F37BC6}"/>
          </ac:inkMkLst>
        </pc:inkChg>
        <pc:inkChg chg="add mod">
          <ac:chgData name="Kokchun Giang" userId="67e2125d-ec8c-4323-9653-9824a2ad815f" providerId="ADAL" clId="{22F7C6F8-58BC-F142-947B-ED8464E1E6D6}" dt="2024-01-25T20:41:12.661" v="871"/>
          <ac:inkMkLst>
            <pc:docMk/>
            <pc:sldMk cId="740354111" sldId="333"/>
            <ac:inkMk id="58" creationId="{B1B90B7A-87C6-31E6-3784-E8062F8DEC29}"/>
          </ac:inkMkLst>
        </pc:inkChg>
        <pc:inkChg chg="add mod">
          <ac:chgData name="Kokchun Giang" userId="67e2125d-ec8c-4323-9653-9824a2ad815f" providerId="ADAL" clId="{22F7C6F8-58BC-F142-947B-ED8464E1E6D6}" dt="2024-01-25T20:41:13.933" v="873"/>
          <ac:inkMkLst>
            <pc:docMk/>
            <pc:sldMk cId="740354111" sldId="333"/>
            <ac:inkMk id="59" creationId="{F7A105D0-0BBF-F2AC-9D7F-940C97DDF8AB}"/>
          </ac:inkMkLst>
        </pc:inkChg>
        <pc:inkChg chg="add mod">
          <ac:chgData name="Kokchun Giang" userId="67e2125d-ec8c-4323-9653-9824a2ad815f" providerId="ADAL" clId="{22F7C6F8-58BC-F142-947B-ED8464E1E6D6}" dt="2024-01-25T20:41:13.933" v="873"/>
          <ac:inkMkLst>
            <pc:docMk/>
            <pc:sldMk cId="740354111" sldId="333"/>
            <ac:inkMk id="60" creationId="{7B6A8628-3FE3-AE26-D1A9-A4CE17B83495}"/>
          </ac:inkMkLst>
        </pc:inkChg>
        <pc:inkChg chg="add mod">
          <ac:chgData name="Kokchun Giang" userId="67e2125d-ec8c-4323-9653-9824a2ad815f" providerId="ADAL" clId="{22F7C6F8-58BC-F142-947B-ED8464E1E6D6}" dt="2024-01-25T20:41:13.933" v="873"/>
          <ac:inkMkLst>
            <pc:docMk/>
            <pc:sldMk cId="740354111" sldId="333"/>
            <ac:inkMk id="61" creationId="{B492C2D1-B841-0270-F9ED-5240D720CC2C}"/>
          </ac:inkMkLst>
        </pc:inkChg>
        <pc:inkChg chg="add mod">
          <ac:chgData name="Kokchun Giang" userId="67e2125d-ec8c-4323-9653-9824a2ad815f" providerId="ADAL" clId="{22F7C6F8-58BC-F142-947B-ED8464E1E6D6}" dt="2024-01-25T20:41:13.933" v="873"/>
          <ac:inkMkLst>
            <pc:docMk/>
            <pc:sldMk cId="740354111" sldId="333"/>
            <ac:inkMk id="62" creationId="{921522CA-C5D9-4CF3-640A-F50237A526BC}"/>
          </ac:inkMkLst>
        </pc:inkChg>
        <pc:inkChg chg="add mod">
          <ac:chgData name="Kokchun Giang" userId="67e2125d-ec8c-4323-9653-9824a2ad815f" providerId="ADAL" clId="{22F7C6F8-58BC-F142-947B-ED8464E1E6D6}" dt="2024-01-25T20:41:13.933" v="873"/>
          <ac:inkMkLst>
            <pc:docMk/>
            <pc:sldMk cId="740354111" sldId="333"/>
            <ac:inkMk id="63" creationId="{A17F1F49-271C-59FD-C8A9-4A62D1CB1945}"/>
          </ac:inkMkLst>
        </pc:inkChg>
        <pc:inkChg chg="add mod">
          <ac:chgData name="Kokchun Giang" userId="67e2125d-ec8c-4323-9653-9824a2ad815f" providerId="ADAL" clId="{22F7C6F8-58BC-F142-947B-ED8464E1E6D6}" dt="2024-01-25T20:45:42.648" v="1102"/>
          <ac:inkMkLst>
            <pc:docMk/>
            <pc:sldMk cId="740354111" sldId="333"/>
            <ac:inkMk id="384" creationId="{5DDF2E02-E4D5-11B0-166D-202CCBD81627}"/>
          </ac:inkMkLst>
        </pc:inkChg>
        <pc:inkChg chg="add mod">
          <ac:chgData name="Kokchun Giang" userId="67e2125d-ec8c-4323-9653-9824a2ad815f" providerId="ADAL" clId="{22F7C6F8-58BC-F142-947B-ED8464E1E6D6}" dt="2024-01-25T20:45:42.648" v="1102"/>
          <ac:inkMkLst>
            <pc:docMk/>
            <pc:sldMk cId="740354111" sldId="333"/>
            <ac:inkMk id="385" creationId="{9B38B975-CE31-5A4F-F064-AF30866E20A5}"/>
          </ac:inkMkLst>
        </pc:inkChg>
        <pc:inkChg chg="add mod">
          <ac:chgData name="Kokchun Giang" userId="67e2125d-ec8c-4323-9653-9824a2ad815f" providerId="ADAL" clId="{22F7C6F8-58BC-F142-947B-ED8464E1E6D6}" dt="2024-01-25T20:45:42.648" v="1102"/>
          <ac:inkMkLst>
            <pc:docMk/>
            <pc:sldMk cId="740354111" sldId="333"/>
            <ac:inkMk id="386" creationId="{54C54931-1E4F-4B09-7833-F408E0541442}"/>
          </ac:inkMkLst>
        </pc:inkChg>
        <pc:inkChg chg="add mod">
          <ac:chgData name="Kokchun Giang" userId="67e2125d-ec8c-4323-9653-9824a2ad815f" providerId="ADAL" clId="{22F7C6F8-58BC-F142-947B-ED8464E1E6D6}" dt="2024-01-25T20:45:42.648" v="1102"/>
          <ac:inkMkLst>
            <pc:docMk/>
            <pc:sldMk cId="740354111" sldId="333"/>
            <ac:inkMk id="387" creationId="{E2690E4D-965A-8175-1674-3EF2A7E8F9C2}"/>
          </ac:inkMkLst>
        </pc:inkChg>
        <pc:inkChg chg="add mod">
          <ac:chgData name="Kokchun Giang" userId="67e2125d-ec8c-4323-9653-9824a2ad815f" providerId="ADAL" clId="{22F7C6F8-58BC-F142-947B-ED8464E1E6D6}" dt="2024-01-25T20:45:42.648" v="1102"/>
          <ac:inkMkLst>
            <pc:docMk/>
            <pc:sldMk cId="740354111" sldId="333"/>
            <ac:inkMk id="388" creationId="{DF18B698-6505-6527-1338-DFAF22EC4383}"/>
          </ac:inkMkLst>
        </pc:inkChg>
        <pc:inkChg chg="add mod">
          <ac:chgData name="Kokchun Giang" userId="67e2125d-ec8c-4323-9653-9824a2ad815f" providerId="ADAL" clId="{22F7C6F8-58BC-F142-947B-ED8464E1E6D6}" dt="2024-01-25T20:45:42.648" v="1102"/>
          <ac:inkMkLst>
            <pc:docMk/>
            <pc:sldMk cId="740354111" sldId="333"/>
            <ac:inkMk id="389" creationId="{67612AF2-055E-B4F6-FAB1-6E9CDB43298A}"/>
          </ac:inkMkLst>
        </pc:inkChg>
        <pc:inkChg chg="add mod">
          <ac:chgData name="Kokchun Giang" userId="67e2125d-ec8c-4323-9653-9824a2ad815f" providerId="ADAL" clId="{22F7C6F8-58BC-F142-947B-ED8464E1E6D6}" dt="2024-01-25T20:45:42.648" v="1102"/>
          <ac:inkMkLst>
            <pc:docMk/>
            <pc:sldMk cId="740354111" sldId="333"/>
            <ac:inkMk id="390" creationId="{0211F0F5-33B2-49EE-9518-0A128536B77B}"/>
          </ac:inkMkLst>
        </pc:inkChg>
        <pc:inkChg chg="add mod">
          <ac:chgData name="Kokchun Giang" userId="67e2125d-ec8c-4323-9653-9824a2ad815f" providerId="ADAL" clId="{22F7C6F8-58BC-F142-947B-ED8464E1E6D6}" dt="2024-01-25T20:45:42.648" v="1102"/>
          <ac:inkMkLst>
            <pc:docMk/>
            <pc:sldMk cId="740354111" sldId="333"/>
            <ac:inkMk id="391" creationId="{77122FA6-C85D-A104-EB05-B8D932912332}"/>
          </ac:inkMkLst>
        </pc:inkChg>
        <pc:inkChg chg="add mod">
          <ac:chgData name="Kokchun Giang" userId="67e2125d-ec8c-4323-9653-9824a2ad815f" providerId="ADAL" clId="{22F7C6F8-58BC-F142-947B-ED8464E1E6D6}" dt="2024-01-25T20:45:42.648" v="1102"/>
          <ac:inkMkLst>
            <pc:docMk/>
            <pc:sldMk cId="740354111" sldId="333"/>
            <ac:inkMk id="393" creationId="{747C7100-664C-C601-61D0-7E8BC017A03A}"/>
          </ac:inkMkLst>
        </pc:inkChg>
        <pc:inkChg chg="add mod">
          <ac:chgData name="Kokchun Giang" userId="67e2125d-ec8c-4323-9653-9824a2ad815f" providerId="ADAL" clId="{22F7C6F8-58BC-F142-947B-ED8464E1E6D6}" dt="2024-01-25T20:45:42.648" v="1102"/>
          <ac:inkMkLst>
            <pc:docMk/>
            <pc:sldMk cId="740354111" sldId="333"/>
            <ac:inkMk id="394" creationId="{6A7630F9-7672-F220-47CA-23F99556D73D}"/>
          </ac:inkMkLst>
        </pc:inkChg>
        <pc:inkChg chg="add mod">
          <ac:chgData name="Kokchun Giang" userId="67e2125d-ec8c-4323-9653-9824a2ad815f" providerId="ADAL" clId="{22F7C6F8-58BC-F142-947B-ED8464E1E6D6}" dt="2024-01-25T20:45:42.648" v="1102"/>
          <ac:inkMkLst>
            <pc:docMk/>
            <pc:sldMk cId="740354111" sldId="333"/>
            <ac:inkMk id="395" creationId="{6227B8B8-E377-2A8F-4E2D-5E186A7173A7}"/>
          </ac:inkMkLst>
        </pc:inkChg>
        <pc:inkChg chg="add mod">
          <ac:chgData name="Kokchun Giang" userId="67e2125d-ec8c-4323-9653-9824a2ad815f" providerId="ADAL" clId="{22F7C6F8-58BC-F142-947B-ED8464E1E6D6}" dt="2024-01-25T20:45:42.648" v="1102"/>
          <ac:inkMkLst>
            <pc:docMk/>
            <pc:sldMk cId="740354111" sldId="333"/>
            <ac:inkMk id="396" creationId="{40264467-BD5F-3703-0C52-BF241110A002}"/>
          </ac:inkMkLst>
        </pc:inkChg>
        <pc:inkChg chg="add mod">
          <ac:chgData name="Kokchun Giang" userId="67e2125d-ec8c-4323-9653-9824a2ad815f" providerId="ADAL" clId="{22F7C6F8-58BC-F142-947B-ED8464E1E6D6}" dt="2024-01-25T20:45:42.648" v="1102"/>
          <ac:inkMkLst>
            <pc:docMk/>
            <pc:sldMk cId="740354111" sldId="333"/>
            <ac:inkMk id="397" creationId="{2D4A513D-1169-FA0A-6F2C-1B98AFAFBCFB}"/>
          </ac:inkMkLst>
        </pc:inkChg>
        <pc:inkChg chg="add mod">
          <ac:chgData name="Kokchun Giang" userId="67e2125d-ec8c-4323-9653-9824a2ad815f" providerId="ADAL" clId="{22F7C6F8-58BC-F142-947B-ED8464E1E6D6}" dt="2024-01-25T20:45:42.648" v="1102"/>
          <ac:inkMkLst>
            <pc:docMk/>
            <pc:sldMk cId="740354111" sldId="333"/>
            <ac:inkMk id="398" creationId="{64AC5D85-3485-B2EE-9380-DAC33B521165}"/>
          </ac:inkMkLst>
        </pc:inkChg>
        <pc:inkChg chg="add del">
          <ac:chgData name="Kokchun Giang" userId="67e2125d-ec8c-4323-9653-9824a2ad815f" providerId="ADAL" clId="{22F7C6F8-58BC-F142-947B-ED8464E1E6D6}" dt="2024-01-25T20:41:23.915" v="884" actId="9405"/>
          <ac:inkMkLst>
            <pc:docMk/>
            <pc:sldMk cId="740354111" sldId="333"/>
            <ac:inkMk id="448" creationId="{88799961-5189-EEB6-EC39-1EBFDCAF4DC5}"/>
          </ac:inkMkLst>
        </pc:inkChg>
        <pc:inkChg chg="add mod">
          <ac:chgData name="Kokchun Giang" userId="67e2125d-ec8c-4323-9653-9824a2ad815f" providerId="ADAL" clId="{22F7C6F8-58BC-F142-947B-ED8464E1E6D6}" dt="2024-01-25T20:41:37.313" v="903"/>
          <ac:inkMkLst>
            <pc:docMk/>
            <pc:sldMk cId="740354111" sldId="333"/>
            <ac:inkMk id="449" creationId="{3F7BB455-8965-815F-6570-5F2FAE789E5F}"/>
          </ac:inkMkLst>
        </pc:inkChg>
        <pc:inkChg chg="add mod">
          <ac:chgData name="Kokchun Giang" userId="67e2125d-ec8c-4323-9653-9824a2ad815f" providerId="ADAL" clId="{22F7C6F8-58BC-F142-947B-ED8464E1E6D6}" dt="2024-01-25T20:41:37.313" v="903"/>
          <ac:inkMkLst>
            <pc:docMk/>
            <pc:sldMk cId="740354111" sldId="333"/>
            <ac:inkMk id="450" creationId="{0F691814-C345-670C-8E65-6C59897B1BD1}"/>
          </ac:inkMkLst>
        </pc:inkChg>
        <pc:inkChg chg="add mod">
          <ac:chgData name="Kokchun Giang" userId="67e2125d-ec8c-4323-9653-9824a2ad815f" providerId="ADAL" clId="{22F7C6F8-58BC-F142-947B-ED8464E1E6D6}" dt="2024-01-25T20:41:37.313" v="903"/>
          <ac:inkMkLst>
            <pc:docMk/>
            <pc:sldMk cId="740354111" sldId="333"/>
            <ac:inkMk id="452" creationId="{93720589-40C3-093D-9472-C1135AC1AED1}"/>
          </ac:inkMkLst>
        </pc:inkChg>
        <pc:inkChg chg="add mod">
          <ac:chgData name="Kokchun Giang" userId="67e2125d-ec8c-4323-9653-9824a2ad815f" providerId="ADAL" clId="{22F7C6F8-58BC-F142-947B-ED8464E1E6D6}" dt="2024-01-25T20:41:37.313" v="903"/>
          <ac:inkMkLst>
            <pc:docMk/>
            <pc:sldMk cId="740354111" sldId="333"/>
            <ac:inkMk id="453" creationId="{1D2D76C1-01D9-5C30-004F-B1F9D8A03EC5}"/>
          </ac:inkMkLst>
        </pc:inkChg>
        <pc:inkChg chg="add mod">
          <ac:chgData name="Kokchun Giang" userId="67e2125d-ec8c-4323-9653-9824a2ad815f" providerId="ADAL" clId="{22F7C6F8-58BC-F142-947B-ED8464E1E6D6}" dt="2024-01-25T20:41:37.313" v="903"/>
          <ac:inkMkLst>
            <pc:docMk/>
            <pc:sldMk cId="740354111" sldId="333"/>
            <ac:inkMk id="455" creationId="{B4D33FD7-C2B9-F101-0A27-181214CFD5F8}"/>
          </ac:inkMkLst>
        </pc:inkChg>
        <pc:inkChg chg="add mod">
          <ac:chgData name="Kokchun Giang" userId="67e2125d-ec8c-4323-9653-9824a2ad815f" providerId="ADAL" clId="{22F7C6F8-58BC-F142-947B-ED8464E1E6D6}" dt="2024-01-25T20:41:37.313" v="903"/>
          <ac:inkMkLst>
            <pc:docMk/>
            <pc:sldMk cId="740354111" sldId="333"/>
            <ac:inkMk id="456" creationId="{BEB42610-C4CD-E5FB-D2A6-723A12949EC7}"/>
          </ac:inkMkLst>
        </pc:inkChg>
        <pc:inkChg chg="add mod">
          <ac:chgData name="Kokchun Giang" userId="67e2125d-ec8c-4323-9653-9824a2ad815f" providerId="ADAL" clId="{22F7C6F8-58BC-F142-947B-ED8464E1E6D6}" dt="2024-01-25T20:41:37.313" v="903"/>
          <ac:inkMkLst>
            <pc:docMk/>
            <pc:sldMk cId="740354111" sldId="333"/>
            <ac:inkMk id="457" creationId="{C01CE705-BA10-87DD-9A84-A2C0A8958FC3}"/>
          </ac:inkMkLst>
        </pc:inkChg>
        <pc:inkChg chg="add mod">
          <ac:chgData name="Kokchun Giang" userId="67e2125d-ec8c-4323-9653-9824a2ad815f" providerId="ADAL" clId="{22F7C6F8-58BC-F142-947B-ED8464E1E6D6}" dt="2024-01-25T20:41:37.313" v="903"/>
          <ac:inkMkLst>
            <pc:docMk/>
            <pc:sldMk cId="740354111" sldId="333"/>
            <ac:inkMk id="458" creationId="{49893AF3-B0E6-7503-40BE-4E67DFFFBB44}"/>
          </ac:inkMkLst>
        </pc:inkChg>
        <pc:inkChg chg="add mod">
          <ac:chgData name="Kokchun Giang" userId="67e2125d-ec8c-4323-9653-9824a2ad815f" providerId="ADAL" clId="{22F7C6F8-58BC-F142-947B-ED8464E1E6D6}" dt="2024-01-25T20:41:37.313" v="903"/>
          <ac:inkMkLst>
            <pc:docMk/>
            <pc:sldMk cId="740354111" sldId="333"/>
            <ac:inkMk id="459" creationId="{CDA8CA6D-2CD9-54F0-5C12-0EA0CAC0531A}"/>
          </ac:inkMkLst>
        </pc:inkChg>
        <pc:inkChg chg="add mod">
          <ac:chgData name="Kokchun Giang" userId="67e2125d-ec8c-4323-9653-9824a2ad815f" providerId="ADAL" clId="{22F7C6F8-58BC-F142-947B-ED8464E1E6D6}" dt="2024-01-25T20:41:37.313" v="903"/>
          <ac:inkMkLst>
            <pc:docMk/>
            <pc:sldMk cId="740354111" sldId="333"/>
            <ac:inkMk id="461" creationId="{FCF3B727-3AB3-A28B-7F65-7B9CA5B091ED}"/>
          </ac:inkMkLst>
        </pc:inkChg>
        <pc:inkChg chg="add mod">
          <ac:chgData name="Kokchun Giang" userId="67e2125d-ec8c-4323-9653-9824a2ad815f" providerId="ADAL" clId="{22F7C6F8-58BC-F142-947B-ED8464E1E6D6}" dt="2024-01-25T20:41:37.313" v="903"/>
          <ac:inkMkLst>
            <pc:docMk/>
            <pc:sldMk cId="740354111" sldId="333"/>
            <ac:inkMk id="462" creationId="{293E9B84-7DE4-3303-7516-98A9FA23AA4A}"/>
          </ac:inkMkLst>
        </pc:inkChg>
        <pc:inkChg chg="add mod">
          <ac:chgData name="Kokchun Giang" userId="67e2125d-ec8c-4323-9653-9824a2ad815f" providerId="ADAL" clId="{22F7C6F8-58BC-F142-947B-ED8464E1E6D6}" dt="2024-01-25T20:41:37.313" v="903"/>
          <ac:inkMkLst>
            <pc:docMk/>
            <pc:sldMk cId="740354111" sldId="333"/>
            <ac:inkMk id="472" creationId="{1A3CD37D-AF30-3681-B8F1-BC34D486F46F}"/>
          </ac:inkMkLst>
        </pc:inkChg>
        <pc:inkChg chg="add mod">
          <ac:chgData name="Kokchun Giang" userId="67e2125d-ec8c-4323-9653-9824a2ad815f" providerId="ADAL" clId="{22F7C6F8-58BC-F142-947B-ED8464E1E6D6}" dt="2024-01-25T20:41:37.313" v="903"/>
          <ac:inkMkLst>
            <pc:docMk/>
            <pc:sldMk cId="740354111" sldId="333"/>
            <ac:inkMk id="473" creationId="{DE602B97-E754-6FF1-EAE6-D0A93A6971DD}"/>
          </ac:inkMkLst>
        </pc:inkChg>
        <pc:inkChg chg="add mod">
          <ac:chgData name="Kokchun Giang" userId="67e2125d-ec8c-4323-9653-9824a2ad815f" providerId="ADAL" clId="{22F7C6F8-58BC-F142-947B-ED8464E1E6D6}" dt="2024-01-25T20:41:37.313" v="903"/>
          <ac:inkMkLst>
            <pc:docMk/>
            <pc:sldMk cId="740354111" sldId="333"/>
            <ac:inkMk id="474" creationId="{16AC01E5-25EA-C42D-8CD4-7699351622A2}"/>
          </ac:inkMkLst>
        </pc:inkChg>
        <pc:inkChg chg="add mod">
          <ac:chgData name="Kokchun Giang" userId="67e2125d-ec8c-4323-9653-9824a2ad815f" providerId="ADAL" clId="{22F7C6F8-58BC-F142-947B-ED8464E1E6D6}" dt="2024-01-25T20:41:37.313" v="903"/>
          <ac:inkMkLst>
            <pc:docMk/>
            <pc:sldMk cId="740354111" sldId="333"/>
            <ac:inkMk id="475" creationId="{DFE1BC74-91C6-772E-A62E-54DB89825798}"/>
          </ac:inkMkLst>
        </pc:inkChg>
        <pc:inkChg chg="add mod">
          <ac:chgData name="Kokchun Giang" userId="67e2125d-ec8c-4323-9653-9824a2ad815f" providerId="ADAL" clId="{22F7C6F8-58BC-F142-947B-ED8464E1E6D6}" dt="2024-01-26T06:37:30.733" v="1129" actId="164"/>
          <ac:inkMkLst>
            <pc:docMk/>
            <pc:sldMk cId="740354111" sldId="333"/>
            <ac:inkMk id="477" creationId="{FC24DC04-BB92-9B3C-4C50-094DAC54B9C6}"/>
          </ac:inkMkLst>
        </pc:inkChg>
        <pc:inkChg chg="add mod">
          <ac:chgData name="Kokchun Giang" userId="67e2125d-ec8c-4323-9653-9824a2ad815f" providerId="ADAL" clId="{22F7C6F8-58BC-F142-947B-ED8464E1E6D6}" dt="2024-01-25T20:41:42.011" v="909"/>
          <ac:inkMkLst>
            <pc:docMk/>
            <pc:sldMk cId="740354111" sldId="333"/>
            <ac:inkMk id="478" creationId="{E56C39FA-585B-A84D-FA03-CCFD1A76D2FD}"/>
          </ac:inkMkLst>
        </pc:inkChg>
        <pc:inkChg chg="add mod">
          <ac:chgData name="Kokchun Giang" userId="67e2125d-ec8c-4323-9653-9824a2ad815f" providerId="ADAL" clId="{22F7C6F8-58BC-F142-947B-ED8464E1E6D6}" dt="2024-01-25T20:41:42.011" v="909"/>
          <ac:inkMkLst>
            <pc:docMk/>
            <pc:sldMk cId="740354111" sldId="333"/>
            <ac:inkMk id="479" creationId="{A9F54D44-CE4A-DB33-015A-C56B60B90379}"/>
          </ac:inkMkLst>
        </pc:inkChg>
        <pc:inkChg chg="add mod">
          <ac:chgData name="Kokchun Giang" userId="67e2125d-ec8c-4323-9653-9824a2ad815f" providerId="ADAL" clId="{22F7C6F8-58BC-F142-947B-ED8464E1E6D6}" dt="2024-01-25T20:41:42.011" v="909"/>
          <ac:inkMkLst>
            <pc:docMk/>
            <pc:sldMk cId="740354111" sldId="333"/>
            <ac:inkMk id="480" creationId="{8082D3FA-A096-9969-B09D-5D83148F886A}"/>
          </ac:inkMkLst>
        </pc:inkChg>
        <pc:inkChg chg="add mod">
          <ac:chgData name="Kokchun Giang" userId="67e2125d-ec8c-4323-9653-9824a2ad815f" providerId="ADAL" clId="{22F7C6F8-58BC-F142-947B-ED8464E1E6D6}" dt="2024-01-25T20:41:42.011" v="909"/>
          <ac:inkMkLst>
            <pc:docMk/>
            <pc:sldMk cId="740354111" sldId="333"/>
            <ac:inkMk id="481" creationId="{722DB8DD-3309-3F61-41DF-F61C20B94DBA}"/>
          </ac:inkMkLst>
        </pc:inkChg>
        <pc:inkChg chg="add mod">
          <ac:chgData name="Kokchun Giang" userId="67e2125d-ec8c-4323-9653-9824a2ad815f" providerId="ADAL" clId="{22F7C6F8-58BC-F142-947B-ED8464E1E6D6}" dt="2024-01-26T06:37:30.733" v="1129" actId="164"/>
          <ac:inkMkLst>
            <pc:docMk/>
            <pc:sldMk cId="740354111" sldId="333"/>
            <ac:inkMk id="483" creationId="{19C4A748-84BE-8A39-3952-E8B1C436028E}"/>
          </ac:inkMkLst>
        </pc:inkChg>
        <pc:inkChg chg="add mod">
          <ac:chgData name="Kokchun Giang" userId="67e2125d-ec8c-4323-9653-9824a2ad815f" providerId="ADAL" clId="{22F7C6F8-58BC-F142-947B-ED8464E1E6D6}" dt="2024-01-26T06:37:30.733" v="1129" actId="164"/>
          <ac:inkMkLst>
            <pc:docMk/>
            <pc:sldMk cId="740354111" sldId="333"/>
            <ac:inkMk id="490" creationId="{399ECAEF-744D-DD1F-8E82-EB3D89C875D3}"/>
          </ac:inkMkLst>
        </pc:inkChg>
        <pc:inkChg chg="add mod">
          <ac:chgData name="Kokchun Giang" userId="67e2125d-ec8c-4323-9653-9824a2ad815f" providerId="ADAL" clId="{22F7C6F8-58BC-F142-947B-ED8464E1E6D6}" dt="2024-01-26T06:37:30.733" v="1129" actId="164"/>
          <ac:inkMkLst>
            <pc:docMk/>
            <pc:sldMk cId="740354111" sldId="333"/>
            <ac:inkMk id="491" creationId="{C74A0839-4F60-964F-5135-EB1781DAFBF1}"/>
          </ac:inkMkLst>
        </pc:inkChg>
        <pc:inkChg chg="add mod">
          <ac:chgData name="Kokchun Giang" userId="67e2125d-ec8c-4323-9653-9824a2ad815f" providerId="ADAL" clId="{22F7C6F8-58BC-F142-947B-ED8464E1E6D6}" dt="2024-01-26T06:37:30.733" v="1129" actId="164"/>
          <ac:inkMkLst>
            <pc:docMk/>
            <pc:sldMk cId="740354111" sldId="333"/>
            <ac:inkMk id="494" creationId="{2EC431ED-AB92-1CF0-2B04-ACF7BED0F17D}"/>
          </ac:inkMkLst>
        </pc:inkChg>
        <pc:inkChg chg="add mod">
          <ac:chgData name="Kokchun Giang" userId="67e2125d-ec8c-4323-9653-9824a2ad815f" providerId="ADAL" clId="{22F7C6F8-58BC-F142-947B-ED8464E1E6D6}" dt="2024-01-26T06:37:30.733" v="1129" actId="164"/>
          <ac:inkMkLst>
            <pc:docMk/>
            <pc:sldMk cId="740354111" sldId="333"/>
            <ac:inkMk id="495" creationId="{A8618AFF-0ADD-5F53-7D20-883E72FF5CA0}"/>
          </ac:inkMkLst>
        </pc:inkChg>
        <pc:inkChg chg="add mod">
          <ac:chgData name="Kokchun Giang" userId="67e2125d-ec8c-4323-9653-9824a2ad815f" providerId="ADAL" clId="{22F7C6F8-58BC-F142-947B-ED8464E1E6D6}" dt="2024-01-25T20:42:09.035" v="919"/>
          <ac:inkMkLst>
            <pc:docMk/>
            <pc:sldMk cId="740354111" sldId="333"/>
            <ac:inkMk id="496" creationId="{B50C85D7-DB6F-B1BD-C67D-91EB8713FBD4}"/>
          </ac:inkMkLst>
        </pc:inkChg>
        <pc:inkChg chg="add mod">
          <ac:chgData name="Kokchun Giang" userId="67e2125d-ec8c-4323-9653-9824a2ad815f" providerId="ADAL" clId="{22F7C6F8-58BC-F142-947B-ED8464E1E6D6}" dt="2024-01-25T20:42:09.035" v="919"/>
          <ac:inkMkLst>
            <pc:docMk/>
            <pc:sldMk cId="740354111" sldId="333"/>
            <ac:inkMk id="497" creationId="{AC759385-3E6E-191F-87BD-6FBB891DDB96}"/>
          </ac:inkMkLst>
        </pc:inkChg>
        <pc:inkChg chg="add mod">
          <ac:chgData name="Kokchun Giang" userId="67e2125d-ec8c-4323-9653-9824a2ad815f" providerId="ADAL" clId="{22F7C6F8-58BC-F142-947B-ED8464E1E6D6}" dt="2024-01-25T20:42:09.035" v="919"/>
          <ac:inkMkLst>
            <pc:docMk/>
            <pc:sldMk cId="740354111" sldId="333"/>
            <ac:inkMk id="498" creationId="{76746A31-4FDB-8767-D66D-67AB5DFDB932}"/>
          </ac:inkMkLst>
        </pc:inkChg>
        <pc:inkChg chg="add mod">
          <ac:chgData name="Kokchun Giang" userId="67e2125d-ec8c-4323-9653-9824a2ad815f" providerId="ADAL" clId="{22F7C6F8-58BC-F142-947B-ED8464E1E6D6}" dt="2024-01-25T20:42:09.035" v="919"/>
          <ac:inkMkLst>
            <pc:docMk/>
            <pc:sldMk cId="740354111" sldId="333"/>
            <ac:inkMk id="499" creationId="{CBDD9156-E236-F0D1-BB03-F4CB906EA61B}"/>
          </ac:inkMkLst>
        </pc:inkChg>
        <pc:inkChg chg="add mod">
          <ac:chgData name="Kokchun Giang" userId="67e2125d-ec8c-4323-9653-9824a2ad815f" providerId="ADAL" clId="{22F7C6F8-58BC-F142-947B-ED8464E1E6D6}" dt="2024-01-26T06:37:30.733" v="1129" actId="164"/>
          <ac:inkMkLst>
            <pc:docMk/>
            <pc:sldMk cId="740354111" sldId="333"/>
            <ac:inkMk id="501" creationId="{6EEA3271-EB20-B0B4-7D7D-85AAFF3C7870}"/>
          </ac:inkMkLst>
        </pc:inkChg>
        <pc:inkChg chg="add mod">
          <ac:chgData name="Kokchun Giang" userId="67e2125d-ec8c-4323-9653-9824a2ad815f" providerId="ADAL" clId="{22F7C6F8-58BC-F142-947B-ED8464E1E6D6}" dt="2024-01-26T06:37:30.733" v="1129" actId="164"/>
          <ac:inkMkLst>
            <pc:docMk/>
            <pc:sldMk cId="740354111" sldId="333"/>
            <ac:inkMk id="502" creationId="{B9D1A175-F76E-CC5B-D4E9-89670B601719}"/>
          </ac:inkMkLst>
        </pc:inkChg>
        <pc:inkChg chg="add mod">
          <ac:chgData name="Kokchun Giang" userId="67e2125d-ec8c-4323-9653-9824a2ad815f" providerId="ADAL" clId="{22F7C6F8-58BC-F142-947B-ED8464E1E6D6}" dt="2024-01-25T20:42:50.005" v="942"/>
          <ac:inkMkLst>
            <pc:docMk/>
            <pc:sldMk cId="740354111" sldId="333"/>
            <ac:inkMk id="503" creationId="{991F1087-C4E6-AD01-D449-9BEFEC4D1419}"/>
          </ac:inkMkLst>
        </pc:inkChg>
        <pc:inkChg chg="add mod">
          <ac:chgData name="Kokchun Giang" userId="67e2125d-ec8c-4323-9653-9824a2ad815f" providerId="ADAL" clId="{22F7C6F8-58BC-F142-947B-ED8464E1E6D6}" dt="2024-01-25T20:42:50.005" v="942"/>
          <ac:inkMkLst>
            <pc:docMk/>
            <pc:sldMk cId="740354111" sldId="333"/>
            <ac:inkMk id="504" creationId="{0CC59991-3181-86D5-1868-1B11F60AE8E4}"/>
          </ac:inkMkLst>
        </pc:inkChg>
        <pc:inkChg chg="add mod">
          <ac:chgData name="Kokchun Giang" userId="67e2125d-ec8c-4323-9653-9824a2ad815f" providerId="ADAL" clId="{22F7C6F8-58BC-F142-947B-ED8464E1E6D6}" dt="2024-01-25T20:42:50.005" v="942"/>
          <ac:inkMkLst>
            <pc:docMk/>
            <pc:sldMk cId="740354111" sldId="333"/>
            <ac:inkMk id="505" creationId="{44BB3C50-5379-CCF9-17DF-2ED84E64DEF8}"/>
          </ac:inkMkLst>
        </pc:inkChg>
        <pc:inkChg chg="add mod">
          <ac:chgData name="Kokchun Giang" userId="67e2125d-ec8c-4323-9653-9824a2ad815f" providerId="ADAL" clId="{22F7C6F8-58BC-F142-947B-ED8464E1E6D6}" dt="2024-01-25T20:42:50.005" v="942"/>
          <ac:inkMkLst>
            <pc:docMk/>
            <pc:sldMk cId="740354111" sldId="333"/>
            <ac:inkMk id="506" creationId="{751F703A-43AA-011E-ED89-287536117F4F}"/>
          </ac:inkMkLst>
        </pc:inkChg>
        <pc:inkChg chg="add mod">
          <ac:chgData name="Kokchun Giang" userId="67e2125d-ec8c-4323-9653-9824a2ad815f" providerId="ADAL" clId="{22F7C6F8-58BC-F142-947B-ED8464E1E6D6}" dt="2024-01-25T20:42:50.005" v="942"/>
          <ac:inkMkLst>
            <pc:docMk/>
            <pc:sldMk cId="740354111" sldId="333"/>
            <ac:inkMk id="507" creationId="{D34908C8-FAAC-0D47-813B-67F4849CDBEE}"/>
          </ac:inkMkLst>
        </pc:inkChg>
        <pc:inkChg chg="add mod">
          <ac:chgData name="Kokchun Giang" userId="67e2125d-ec8c-4323-9653-9824a2ad815f" providerId="ADAL" clId="{22F7C6F8-58BC-F142-947B-ED8464E1E6D6}" dt="2024-01-25T20:42:50.005" v="942"/>
          <ac:inkMkLst>
            <pc:docMk/>
            <pc:sldMk cId="740354111" sldId="333"/>
            <ac:inkMk id="508" creationId="{000671D6-69F1-E919-4C10-6A1E9B428AEF}"/>
          </ac:inkMkLst>
        </pc:inkChg>
        <pc:inkChg chg="add mod">
          <ac:chgData name="Kokchun Giang" userId="67e2125d-ec8c-4323-9653-9824a2ad815f" providerId="ADAL" clId="{22F7C6F8-58BC-F142-947B-ED8464E1E6D6}" dt="2024-01-25T20:42:50.005" v="942"/>
          <ac:inkMkLst>
            <pc:docMk/>
            <pc:sldMk cId="740354111" sldId="333"/>
            <ac:inkMk id="511" creationId="{09BF49B4-0C33-1767-FB9A-E8BA9691B466}"/>
          </ac:inkMkLst>
        </pc:inkChg>
        <pc:inkChg chg="add mod">
          <ac:chgData name="Kokchun Giang" userId="67e2125d-ec8c-4323-9653-9824a2ad815f" providerId="ADAL" clId="{22F7C6F8-58BC-F142-947B-ED8464E1E6D6}" dt="2024-01-25T20:43:11.742" v="974"/>
          <ac:inkMkLst>
            <pc:docMk/>
            <pc:sldMk cId="740354111" sldId="333"/>
            <ac:inkMk id="512" creationId="{946452AB-ADF1-BB8B-DCA9-45AA67FC4A78}"/>
          </ac:inkMkLst>
        </pc:inkChg>
        <pc:inkChg chg="add mod">
          <ac:chgData name="Kokchun Giang" userId="67e2125d-ec8c-4323-9653-9824a2ad815f" providerId="ADAL" clId="{22F7C6F8-58BC-F142-947B-ED8464E1E6D6}" dt="2024-01-25T20:43:11.742" v="974"/>
          <ac:inkMkLst>
            <pc:docMk/>
            <pc:sldMk cId="740354111" sldId="333"/>
            <ac:inkMk id="513" creationId="{1D03C0F9-6C84-93A3-45AA-03729AF664D0}"/>
          </ac:inkMkLst>
        </pc:inkChg>
        <pc:inkChg chg="add mod">
          <ac:chgData name="Kokchun Giang" userId="67e2125d-ec8c-4323-9653-9824a2ad815f" providerId="ADAL" clId="{22F7C6F8-58BC-F142-947B-ED8464E1E6D6}" dt="2024-01-25T20:43:11.742" v="974"/>
          <ac:inkMkLst>
            <pc:docMk/>
            <pc:sldMk cId="740354111" sldId="333"/>
            <ac:inkMk id="514" creationId="{E0F4481D-5891-7AF4-9C98-FB2CF244E125}"/>
          </ac:inkMkLst>
        </pc:inkChg>
        <pc:inkChg chg="add mod">
          <ac:chgData name="Kokchun Giang" userId="67e2125d-ec8c-4323-9653-9824a2ad815f" providerId="ADAL" clId="{22F7C6F8-58BC-F142-947B-ED8464E1E6D6}" dt="2024-01-25T20:43:11.742" v="974"/>
          <ac:inkMkLst>
            <pc:docMk/>
            <pc:sldMk cId="740354111" sldId="333"/>
            <ac:inkMk id="515" creationId="{BF2D1A37-1809-373B-00A0-0BD7D958AB44}"/>
          </ac:inkMkLst>
        </pc:inkChg>
        <pc:inkChg chg="add mod">
          <ac:chgData name="Kokchun Giang" userId="67e2125d-ec8c-4323-9653-9824a2ad815f" providerId="ADAL" clId="{22F7C6F8-58BC-F142-947B-ED8464E1E6D6}" dt="2024-01-26T06:37:38.023" v="1131" actId="164"/>
          <ac:inkMkLst>
            <pc:docMk/>
            <pc:sldMk cId="740354111" sldId="333"/>
            <ac:inkMk id="518" creationId="{76A0C3C7-B052-F0BC-3F85-1DDA85C32375}"/>
          </ac:inkMkLst>
        </pc:inkChg>
        <pc:inkChg chg="add mod">
          <ac:chgData name="Kokchun Giang" userId="67e2125d-ec8c-4323-9653-9824a2ad815f" providerId="ADAL" clId="{22F7C6F8-58BC-F142-947B-ED8464E1E6D6}" dt="2024-01-25T20:43:26.716" v="979"/>
          <ac:inkMkLst>
            <pc:docMk/>
            <pc:sldMk cId="740354111" sldId="333"/>
            <ac:inkMk id="519" creationId="{66333CD8-FA71-FF2F-8B7C-09FC64E36BCB}"/>
          </ac:inkMkLst>
        </pc:inkChg>
        <pc:inkChg chg="add mod">
          <ac:chgData name="Kokchun Giang" userId="67e2125d-ec8c-4323-9653-9824a2ad815f" providerId="ADAL" clId="{22F7C6F8-58BC-F142-947B-ED8464E1E6D6}" dt="2024-01-25T20:43:26.716" v="979"/>
          <ac:inkMkLst>
            <pc:docMk/>
            <pc:sldMk cId="740354111" sldId="333"/>
            <ac:inkMk id="520" creationId="{5F81686A-19FD-644A-2DCA-1988CD140C1A}"/>
          </ac:inkMkLst>
        </pc:inkChg>
        <pc:inkChg chg="add mod">
          <ac:chgData name="Kokchun Giang" userId="67e2125d-ec8c-4323-9653-9824a2ad815f" providerId="ADAL" clId="{22F7C6F8-58BC-F142-947B-ED8464E1E6D6}" dt="2024-01-25T20:43:26.716" v="979"/>
          <ac:inkMkLst>
            <pc:docMk/>
            <pc:sldMk cId="740354111" sldId="333"/>
            <ac:inkMk id="521" creationId="{A7A20CCE-C6CF-C211-9960-8C8E5039DA7C}"/>
          </ac:inkMkLst>
        </pc:inkChg>
        <pc:inkChg chg="add del mod">
          <ac:chgData name="Kokchun Giang" userId="67e2125d-ec8c-4323-9653-9824a2ad815f" providerId="ADAL" clId="{22F7C6F8-58BC-F142-947B-ED8464E1E6D6}" dt="2024-01-25T20:43:31.399" v="993" actId="9405"/>
          <ac:inkMkLst>
            <pc:docMk/>
            <pc:sldMk cId="740354111" sldId="333"/>
            <ac:inkMk id="523" creationId="{01628F55-E58A-A5D1-AE52-864ACF7B49A8}"/>
          </ac:inkMkLst>
        </pc:inkChg>
        <pc:inkChg chg="add del mod">
          <ac:chgData name="Kokchun Giang" userId="67e2125d-ec8c-4323-9653-9824a2ad815f" providerId="ADAL" clId="{22F7C6F8-58BC-F142-947B-ED8464E1E6D6}" dt="2024-01-25T20:43:30.722" v="992" actId="9405"/>
          <ac:inkMkLst>
            <pc:docMk/>
            <pc:sldMk cId="740354111" sldId="333"/>
            <ac:inkMk id="524" creationId="{5A068748-A1DE-8DD4-F110-C09982729EC3}"/>
          </ac:inkMkLst>
        </pc:inkChg>
        <pc:inkChg chg="add del mod">
          <ac:chgData name="Kokchun Giang" userId="67e2125d-ec8c-4323-9653-9824a2ad815f" providerId="ADAL" clId="{22F7C6F8-58BC-F142-947B-ED8464E1E6D6}" dt="2024-01-25T20:43:30.184" v="991" actId="9405"/>
          <ac:inkMkLst>
            <pc:docMk/>
            <pc:sldMk cId="740354111" sldId="333"/>
            <ac:inkMk id="525" creationId="{F85594D6-207B-9867-8AFC-4264C3D0611D}"/>
          </ac:inkMkLst>
        </pc:inkChg>
        <pc:inkChg chg="add del mod">
          <ac:chgData name="Kokchun Giang" userId="67e2125d-ec8c-4323-9653-9824a2ad815f" providerId="ADAL" clId="{22F7C6F8-58BC-F142-947B-ED8464E1E6D6}" dt="2024-01-25T20:43:29.796" v="990" actId="9405"/>
          <ac:inkMkLst>
            <pc:docMk/>
            <pc:sldMk cId="740354111" sldId="333"/>
            <ac:inkMk id="526" creationId="{EC1500C8-BD19-03B1-B52D-61A81C77A570}"/>
          </ac:inkMkLst>
        </pc:inkChg>
        <pc:inkChg chg="add del mod">
          <ac:chgData name="Kokchun Giang" userId="67e2125d-ec8c-4323-9653-9824a2ad815f" providerId="ADAL" clId="{22F7C6F8-58BC-F142-947B-ED8464E1E6D6}" dt="2024-01-25T20:43:29.531" v="989"/>
          <ac:inkMkLst>
            <pc:docMk/>
            <pc:sldMk cId="740354111" sldId="333"/>
            <ac:inkMk id="527" creationId="{647C8B0C-F74F-3A4D-58E6-F828918AE81D}"/>
          </ac:inkMkLst>
        </pc:inkChg>
        <pc:inkChg chg="add del">
          <ac:chgData name="Kokchun Giang" userId="67e2125d-ec8c-4323-9653-9824a2ad815f" providerId="ADAL" clId="{22F7C6F8-58BC-F142-947B-ED8464E1E6D6}" dt="2024-01-25T20:43:29.088" v="986" actId="9405"/>
          <ac:inkMkLst>
            <pc:docMk/>
            <pc:sldMk cId="740354111" sldId="333"/>
            <ac:inkMk id="528" creationId="{F7793D3B-3E76-9254-7EB4-D961D388B93F}"/>
          </ac:inkMkLst>
        </pc:inkChg>
        <pc:inkChg chg="add mod">
          <ac:chgData name="Kokchun Giang" userId="67e2125d-ec8c-4323-9653-9824a2ad815f" providerId="ADAL" clId="{22F7C6F8-58BC-F142-947B-ED8464E1E6D6}" dt="2024-01-25T20:43:36.220" v="1002"/>
          <ac:inkMkLst>
            <pc:docMk/>
            <pc:sldMk cId="740354111" sldId="333"/>
            <ac:inkMk id="530" creationId="{D0CEE8A0-1621-E355-C7B4-16CB04BA4F83}"/>
          </ac:inkMkLst>
        </pc:inkChg>
        <pc:inkChg chg="add mod">
          <ac:chgData name="Kokchun Giang" userId="67e2125d-ec8c-4323-9653-9824a2ad815f" providerId="ADAL" clId="{22F7C6F8-58BC-F142-947B-ED8464E1E6D6}" dt="2024-01-25T20:43:36.220" v="1002"/>
          <ac:inkMkLst>
            <pc:docMk/>
            <pc:sldMk cId="740354111" sldId="333"/>
            <ac:inkMk id="531" creationId="{D01430A3-83AE-0521-51E9-C70C537966BA}"/>
          </ac:inkMkLst>
        </pc:inkChg>
        <pc:inkChg chg="add mod">
          <ac:chgData name="Kokchun Giang" userId="67e2125d-ec8c-4323-9653-9824a2ad815f" providerId="ADAL" clId="{22F7C6F8-58BC-F142-947B-ED8464E1E6D6}" dt="2024-01-25T20:43:36.220" v="1002"/>
          <ac:inkMkLst>
            <pc:docMk/>
            <pc:sldMk cId="740354111" sldId="333"/>
            <ac:inkMk id="532" creationId="{E732E34D-B147-FCE3-1BFD-E7C56AD31408}"/>
          </ac:inkMkLst>
        </pc:inkChg>
        <pc:inkChg chg="add mod">
          <ac:chgData name="Kokchun Giang" userId="67e2125d-ec8c-4323-9653-9824a2ad815f" providerId="ADAL" clId="{22F7C6F8-58BC-F142-947B-ED8464E1E6D6}" dt="2024-01-25T20:43:36.220" v="1002"/>
          <ac:inkMkLst>
            <pc:docMk/>
            <pc:sldMk cId="740354111" sldId="333"/>
            <ac:inkMk id="533" creationId="{CC7352EA-B91B-E2DB-F74F-62975C98BDD2}"/>
          </ac:inkMkLst>
        </pc:inkChg>
        <pc:inkChg chg="add mod">
          <ac:chgData name="Kokchun Giang" userId="67e2125d-ec8c-4323-9653-9824a2ad815f" providerId="ADAL" clId="{22F7C6F8-58BC-F142-947B-ED8464E1E6D6}" dt="2024-01-25T20:43:36.220" v="1002"/>
          <ac:inkMkLst>
            <pc:docMk/>
            <pc:sldMk cId="740354111" sldId="333"/>
            <ac:inkMk id="534" creationId="{278FFE1D-4B7B-2DEB-511B-7C060FBA886C}"/>
          </ac:inkMkLst>
        </pc:inkChg>
        <pc:inkChg chg="add mod">
          <ac:chgData name="Kokchun Giang" userId="67e2125d-ec8c-4323-9653-9824a2ad815f" providerId="ADAL" clId="{22F7C6F8-58BC-F142-947B-ED8464E1E6D6}" dt="2024-01-25T20:43:36.220" v="1002"/>
          <ac:inkMkLst>
            <pc:docMk/>
            <pc:sldMk cId="740354111" sldId="333"/>
            <ac:inkMk id="535" creationId="{BD1A4CD8-8D52-6192-9025-F7749F9EBE0C}"/>
          </ac:inkMkLst>
        </pc:inkChg>
        <pc:inkChg chg="add mod">
          <ac:chgData name="Kokchun Giang" userId="67e2125d-ec8c-4323-9653-9824a2ad815f" providerId="ADAL" clId="{22F7C6F8-58BC-F142-947B-ED8464E1E6D6}" dt="2024-01-25T20:43:36.220" v="1002"/>
          <ac:inkMkLst>
            <pc:docMk/>
            <pc:sldMk cId="740354111" sldId="333"/>
            <ac:inkMk id="536" creationId="{36B4F764-3B8D-45B5-A957-63E67CA5347D}"/>
          </ac:inkMkLst>
        </pc:inkChg>
        <pc:inkChg chg="add mod">
          <ac:chgData name="Kokchun Giang" userId="67e2125d-ec8c-4323-9653-9824a2ad815f" providerId="ADAL" clId="{22F7C6F8-58BC-F142-947B-ED8464E1E6D6}" dt="2024-01-25T20:43:36.220" v="1002"/>
          <ac:inkMkLst>
            <pc:docMk/>
            <pc:sldMk cId="740354111" sldId="333"/>
            <ac:inkMk id="537" creationId="{C75CC419-CC26-1F7B-0A07-726435A0F3D0}"/>
          </ac:inkMkLst>
        </pc:inkChg>
        <pc:inkChg chg="add mod">
          <ac:chgData name="Kokchun Giang" userId="67e2125d-ec8c-4323-9653-9824a2ad815f" providerId="ADAL" clId="{22F7C6F8-58BC-F142-947B-ED8464E1E6D6}" dt="2024-01-25T20:43:42.938" v="1010"/>
          <ac:inkMkLst>
            <pc:docMk/>
            <pc:sldMk cId="740354111" sldId="333"/>
            <ac:inkMk id="539" creationId="{709B7C42-2C37-3590-A3FD-7F698E2482A8}"/>
          </ac:inkMkLst>
        </pc:inkChg>
        <pc:inkChg chg="add mod">
          <ac:chgData name="Kokchun Giang" userId="67e2125d-ec8c-4323-9653-9824a2ad815f" providerId="ADAL" clId="{22F7C6F8-58BC-F142-947B-ED8464E1E6D6}" dt="2024-01-25T20:43:42.938" v="1010"/>
          <ac:inkMkLst>
            <pc:docMk/>
            <pc:sldMk cId="740354111" sldId="333"/>
            <ac:inkMk id="540" creationId="{45FE7B48-2AF1-0AC3-9FD3-C771534B5FA2}"/>
          </ac:inkMkLst>
        </pc:inkChg>
        <pc:inkChg chg="add mod">
          <ac:chgData name="Kokchun Giang" userId="67e2125d-ec8c-4323-9653-9824a2ad815f" providerId="ADAL" clId="{22F7C6F8-58BC-F142-947B-ED8464E1E6D6}" dt="2024-01-25T20:43:42.938" v="1010"/>
          <ac:inkMkLst>
            <pc:docMk/>
            <pc:sldMk cId="740354111" sldId="333"/>
            <ac:inkMk id="541" creationId="{7CD25E3A-B382-C433-0410-29AD1D5585AF}"/>
          </ac:inkMkLst>
        </pc:inkChg>
        <pc:inkChg chg="add mod">
          <ac:chgData name="Kokchun Giang" userId="67e2125d-ec8c-4323-9653-9824a2ad815f" providerId="ADAL" clId="{22F7C6F8-58BC-F142-947B-ED8464E1E6D6}" dt="2024-01-25T20:43:42.938" v="1010"/>
          <ac:inkMkLst>
            <pc:docMk/>
            <pc:sldMk cId="740354111" sldId="333"/>
            <ac:inkMk id="542" creationId="{BD911B74-A22B-34A0-9068-926DE557A79B}"/>
          </ac:inkMkLst>
        </pc:inkChg>
        <pc:inkChg chg="add mod">
          <ac:chgData name="Kokchun Giang" userId="67e2125d-ec8c-4323-9653-9824a2ad815f" providerId="ADAL" clId="{22F7C6F8-58BC-F142-947B-ED8464E1E6D6}" dt="2024-01-25T20:43:42.938" v="1010"/>
          <ac:inkMkLst>
            <pc:docMk/>
            <pc:sldMk cId="740354111" sldId="333"/>
            <ac:inkMk id="543" creationId="{62F1DCBC-72DE-A14C-7C0E-D0D0C70B7AB7}"/>
          </ac:inkMkLst>
        </pc:inkChg>
        <pc:inkChg chg="add mod">
          <ac:chgData name="Kokchun Giang" userId="67e2125d-ec8c-4323-9653-9824a2ad815f" providerId="ADAL" clId="{22F7C6F8-58BC-F142-947B-ED8464E1E6D6}" dt="2024-01-25T20:43:42.938" v="1010"/>
          <ac:inkMkLst>
            <pc:docMk/>
            <pc:sldMk cId="740354111" sldId="333"/>
            <ac:inkMk id="544" creationId="{5495A4FB-1E6B-626B-030D-22FA97C5284A}"/>
          </ac:inkMkLst>
        </pc:inkChg>
        <pc:inkChg chg="add mod">
          <ac:chgData name="Kokchun Giang" userId="67e2125d-ec8c-4323-9653-9824a2ad815f" providerId="ADAL" clId="{22F7C6F8-58BC-F142-947B-ED8464E1E6D6}" dt="2024-01-25T20:43:42.938" v="1010"/>
          <ac:inkMkLst>
            <pc:docMk/>
            <pc:sldMk cId="740354111" sldId="333"/>
            <ac:inkMk id="545" creationId="{C43CAC4E-3C74-D3B5-77C6-12ECDD4699EA}"/>
          </ac:inkMkLst>
        </pc:inkChg>
        <pc:inkChg chg="add mod">
          <ac:chgData name="Kokchun Giang" userId="67e2125d-ec8c-4323-9653-9824a2ad815f" providerId="ADAL" clId="{22F7C6F8-58BC-F142-947B-ED8464E1E6D6}" dt="2024-01-25T20:43:57.998" v="1030"/>
          <ac:inkMkLst>
            <pc:docMk/>
            <pc:sldMk cId="740354111" sldId="333"/>
            <ac:inkMk id="548" creationId="{6C8906AD-3024-6421-A10B-A558CD658A16}"/>
          </ac:inkMkLst>
        </pc:inkChg>
        <pc:inkChg chg="add mod">
          <ac:chgData name="Kokchun Giang" userId="67e2125d-ec8c-4323-9653-9824a2ad815f" providerId="ADAL" clId="{22F7C6F8-58BC-F142-947B-ED8464E1E6D6}" dt="2024-01-25T20:43:57.998" v="1030"/>
          <ac:inkMkLst>
            <pc:docMk/>
            <pc:sldMk cId="740354111" sldId="333"/>
            <ac:inkMk id="549" creationId="{D3CD40BB-23D1-72C4-A045-828B003B6FDD}"/>
          </ac:inkMkLst>
        </pc:inkChg>
        <pc:inkChg chg="add mod">
          <ac:chgData name="Kokchun Giang" userId="67e2125d-ec8c-4323-9653-9824a2ad815f" providerId="ADAL" clId="{22F7C6F8-58BC-F142-947B-ED8464E1E6D6}" dt="2024-01-25T20:43:57.998" v="1030"/>
          <ac:inkMkLst>
            <pc:docMk/>
            <pc:sldMk cId="740354111" sldId="333"/>
            <ac:inkMk id="550" creationId="{4BCF96F3-0CFA-DF95-B967-4E8AC05E276B}"/>
          </ac:inkMkLst>
        </pc:inkChg>
        <pc:inkChg chg="add mod">
          <ac:chgData name="Kokchun Giang" userId="67e2125d-ec8c-4323-9653-9824a2ad815f" providerId="ADAL" clId="{22F7C6F8-58BC-F142-947B-ED8464E1E6D6}" dt="2024-01-25T20:43:57.998" v="1030"/>
          <ac:inkMkLst>
            <pc:docMk/>
            <pc:sldMk cId="740354111" sldId="333"/>
            <ac:inkMk id="551" creationId="{54C79FA4-B5AB-F053-8CBC-7BC431A70F2E}"/>
          </ac:inkMkLst>
        </pc:inkChg>
        <pc:inkChg chg="add mod">
          <ac:chgData name="Kokchun Giang" userId="67e2125d-ec8c-4323-9653-9824a2ad815f" providerId="ADAL" clId="{22F7C6F8-58BC-F142-947B-ED8464E1E6D6}" dt="2024-01-25T20:43:57.998" v="1030"/>
          <ac:inkMkLst>
            <pc:docMk/>
            <pc:sldMk cId="740354111" sldId="333"/>
            <ac:inkMk id="553" creationId="{DDE0232C-E8F4-FE4A-7318-D69035A96B57}"/>
          </ac:inkMkLst>
        </pc:inkChg>
        <pc:inkChg chg="add mod">
          <ac:chgData name="Kokchun Giang" userId="67e2125d-ec8c-4323-9653-9824a2ad815f" providerId="ADAL" clId="{22F7C6F8-58BC-F142-947B-ED8464E1E6D6}" dt="2024-01-25T20:43:57.998" v="1030"/>
          <ac:inkMkLst>
            <pc:docMk/>
            <pc:sldMk cId="740354111" sldId="333"/>
            <ac:inkMk id="554" creationId="{0176D1DE-474E-D8E3-A1FE-CAD3EB60FB83}"/>
          </ac:inkMkLst>
        </pc:inkChg>
        <pc:inkChg chg="add mod">
          <ac:chgData name="Kokchun Giang" userId="67e2125d-ec8c-4323-9653-9824a2ad815f" providerId="ADAL" clId="{22F7C6F8-58BC-F142-947B-ED8464E1E6D6}" dt="2024-01-25T20:43:57.998" v="1030"/>
          <ac:inkMkLst>
            <pc:docMk/>
            <pc:sldMk cId="740354111" sldId="333"/>
            <ac:inkMk id="555" creationId="{816A6EAD-CEB2-D85C-BC89-AD419C15D35E}"/>
          </ac:inkMkLst>
        </pc:inkChg>
        <pc:inkChg chg="add mod">
          <ac:chgData name="Kokchun Giang" userId="67e2125d-ec8c-4323-9653-9824a2ad815f" providerId="ADAL" clId="{22F7C6F8-58BC-F142-947B-ED8464E1E6D6}" dt="2024-01-25T20:43:57.998" v="1030"/>
          <ac:inkMkLst>
            <pc:docMk/>
            <pc:sldMk cId="740354111" sldId="333"/>
            <ac:inkMk id="556" creationId="{CC3D616E-FD46-AFE6-E29E-F7FA56BEE741}"/>
          </ac:inkMkLst>
        </pc:inkChg>
        <pc:inkChg chg="add mod">
          <ac:chgData name="Kokchun Giang" userId="67e2125d-ec8c-4323-9653-9824a2ad815f" providerId="ADAL" clId="{22F7C6F8-58BC-F142-947B-ED8464E1E6D6}" dt="2024-01-25T20:43:57.998" v="1030"/>
          <ac:inkMkLst>
            <pc:docMk/>
            <pc:sldMk cId="740354111" sldId="333"/>
            <ac:inkMk id="557" creationId="{E5DEA324-7542-B51B-09E8-358CD56A68D3}"/>
          </ac:inkMkLst>
        </pc:inkChg>
        <pc:inkChg chg="add mod">
          <ac:chgData name="Kokchun Giang" userId="67e2125d-ec8c-4323-9653-9824a2ad815f" providerId="ADAL" clId="{22F7C6F8-58BC-F142-947B-ED8464E1E6D6}" dt="2024-01-25T20:43:57.998" v="1030"/>
          <ac:inkMkLst>
            <pc:docMk/>
            <pc:sldMk cId="740354111" sldId="333"/>
            <ac:inkMk id="558" creationId="{77B2A472-88CF-E7CA-227E-68BD2312111A}"/>
          </ac:inkMkLst>
        </pc:inkChg>
        <pc:inkChg chg="add mod">
          <ac:chgData name="Kokchun Giang" userId="67e2125d-ec8c-4323-9653-9824a2ad815f" providerId="ADAL" clId="{22F7C6F8-58BC-F142-947B-ED8464E1E6D6}" dt="2024-01-25T20:43:57.998" v="1030"/>
          <ac:inkMkLst>
            <pc:docMk/>
            <pc:sldMk cId="740354111" sldId="333"/>
            <ac:inkMk id="559" creationId="{E68B36E1-DBBB-242C-E1EB-B88B82F35D73}"/>
          </ac:inkMkLst>
        </pc:inkChg>
        <pc:inkChg chg="add mod">
          <ac:chgData name="Kokchun Giang" userId="67e2125d-ec8c-4323-9653-9824a2ad815f" providerId="ADAL" clId="{22F7C6F8-58BC-F142-947B-ED8464E1E6D6}" dt="2024-01-25T20:43:57.998" v="1030"/>
          <ac:inkMkLst>
            <pc:docMk/>
            <pc:sldMk cId="740354111" sldId="333"/>
            <ac:inkMk id="560" creationId="{DB3C7AE3-CE54-CEED-C091-B58B42061FC8}"/>
          </ac:inkMkLst>
        </pc:inkChg>
        <pc:inkChg chg="add mod">
          <ac:chgData name="Kokchun Giang" userId="67e2125d-ec8c-4323-9653-9824a2ad815f" providerId="ADAL" clId="{22F7C6F8-58BC-F142-947B-ED8464E1E6D6}" dt="2024-01-25T20:43:57.998" v="1030"/>
          <ac:inkMkLst>
            <pc:docMk/>
            <pc:sldMk cId="740354111" sldId="333"/>
            <ac:inkMk id="561" creationId="{64C5F9AC-FA79-F2D2-C993-2D3279FD845B}"/>
          </ac:inkMkLst>
        </pc:inkChg>
        <pc:inkChg chg="add mod">
          <ac:chgData name="Kokchun Giang" userId="67e2125d-ec8c-4323-9653-9824a2ad815f" providerId="ADAL" clId="{22F7C6F8-58BC-F142-947B-ED8464E1E6D6}" dt="2024-01-25T20:43:57.998" v="1030"/>
          <ac:inkMkLst>
            <pc:docMk/>
            <pc:sldMk cId="740354111" sldId="333"/>
            <ac:inkMk id="562" creationId="{46CC501A-928B-EA44-BFC7-CE434BBC6346}"/>
          </ac:inkMkLst>
        </pc:inkChg>
        <pc:inkChg chg="add mod">
          <ac:chgData name="Kokchun Giang" userId="67e2125d-ec8c-4323-9653-9824a2ad815f" providerId="ADAL" clId="{22F7C6F8-58BC-F142-947B-ED8464E1E6D6}" dt="2024-01-25T20:43:57.998" v="1030"/>
          <ac:inkMkLst>
            <pc:docMk/>
            <pc:sldMk cId="740354111" sldId="333"/>
            <ac:inkMk id="563" creationId="{89D7521B-34B7-D4DD-E6C4-B4CD87E648DD}"/>
          </ac:inkMkLst>
        </pc:inkChg>
        <pc:inkChg chg="add mod">
          <ac:chgData name="Kokchun Giang" userId="67e2125d-ec8c-4323-9653-9824a2ad815f" providerId="ADAL" clId="{22F7C6F8-58BC-F142-947B-ED8464E1E6D6}" dt="2024-01-25T20:43:57.998" v="1030"/>
          <ac:inkMkLst>
            <pc:docMk/>
            <pc:sldMk cId="740354111" sldId="333"/>
            <ac:inkMk id="564" creationId="{8E0AF24A-5038-FED7-2A7C-02A0BC8598B4}"/>
          </ac:inkMkLst>
        </pc:inkChg>
        <pc:inkChg chg="add mod">
          <ac:chgData name="Kokchun Giang" userId="67e2125d-ec8c-4323-9653-9824a2ad815f" providerId="ADAL" clId="{22F7C6F8-58BC-F142-947B-ED8464E1E6D6}" dt="2024-01-25T20:43:57.998" v="1030"/>
          <ac:inkMkLst>
            <pc:docMk/>
            <pc:sldMk cId="740354111" sldId="333"/>
            <ac:inkMk id="565" creationId="{64EAED04-3DF4-9102-30F1-D8DDEDC85C13}"/>
          </ac:inkMkLst>
        </pc:inkChg>
        <pc:inkChg chg="add mod">
          <ac:chgData name="Kokchun Giang" userId="67e2125d-ec8c-4323-9653-9824a2ad815f" providerId="ADAL" clId="{22F7C6F8-58BC-F142-947B-ED8464E1E6D6}" dt="2024-01-25T20:43:57.998" v="1030"/>
          <ac:inkMkLst>
            <pc:docMk/>
            <pc:sldMk cId="740354111" sldId="333"/>
            <ac:inkMk id="566" creationId="{F4805C20-69CC-AAE5-8837-52AF640A8242}"/>
          </ac:inkMkLst>
        </pc:inkChg>
        <pc:inkChg chg="add mod">
          <ac:chgData name="Kokchun Giang" userId="67e2125d-ec8c-4323-9653-9824a2ad815f" providerId="ADAL" clId="{22F7C6F8-58BC-F142-947B-ED8464E1E6D6}" dt="2024-01-26T06:37:43.744" v="1133" actId="164"/>
          <ac:inkMkLst>
            <pc:docMk/>
            <pc:sldMk cId="740354111" sldId="333"/>
            <ac:inkMk id="568" creationId="{9FF4A165-1EB7-2BBA-63A6-DF92A07B3A1F}"/>
          </ac:inkMkLst>
        </pc:inkChg>
        <pc:inkChg chg="add mod">
          <ac:chgData name="Kokchun Giang" userId="67e2125d-ec8c-4323-9653-9824a2ad815f" providerId="ADAL" clId="{22F7C6F8-58BC-F142-947B-ED8464E1E6D6}" dt="2024-01-26T06:37:43.744" v="1133" actId="164"/>
          <ac:inkMkLst>
            <pc:docMk/>
            <pc:sldMk cId="740354111" sldId="333"/>
            <ac:inkMk id="569" creationId="{252ED360-9089-454B-2FD8-09C080E49BD1}"/>
          </ac:inkMkLst>
        </pc:inkChg>
        <pc:inkChg chg="add mod">
          <ac:chgData name="Kokchun Giang" userId="67e2125d-ec8c-4323-9653-9824a2ad815f" providerId="ADAL" clId="{22F7C6F8-58BC-F142-947B-ED8464E1E6D6}" dt="2024-01-26T06:37:43.744" v="1133" actId="164"/>
          <ac:inkMkLst>
            <pc:docMk/>
            <pc:sldMk cId="740354111" sldId="333"/>
            <ac:inkMk id="570" creationId="{624999D1-2254-DFF1-DEE5-9A0020CBC51B}"/>
          </ac:inkMkLst>
        </pc:inkChg>
        <pc:inkChg chg="add mod">
          <ac:chgData name="Kokchun Giang" userId="67e2125d-ec8c-4323-9653-9824a2ad815f" providerId="ADAL" clId="{22F7C6F8-58BC-F142-947B-ED8464E1E6D6}" dt="2024-01-26T06:37:43.744" v="1133" actId="164"/>
          <ac:inkMkLst>
            <pc:docMk/>
            <pc:sldMk cId="740354111" sldId="333"/>
            <ac:inkMk id="571" creationId="{5E41AC80-66FF-406D-3CB7-5CC59CE8BB21}"/>
          </ac:inkMkLst>
        </pc:inkChg>
        <pc:inkChg chg="add mod">
          <ac:chgData name="Kokchun Giang" userId="67e2125d-ec8c-4323-9653-9824a2ad815f" providerId="ADAL" clId="{22F7C6F8-58BC-F142-947B-ED8464E1E6D6}" dt="2024-01-26T06:37:43.744" v="1133" actId="164"/>
          <ac:inkMkLst>
            <pc:docMk/>
            <pc:sldMk cId="740354111" sldId="333"/>
            <ac:inkMk id="572" creationId="{9552B1A9-6EC3-5F75-A294-1574ADFD09EA}"/>
          </ac:inkMkLst>
        </pc:inkChg>
        <pc:inkChg chg="add mod">
          <ac:chgData name="Kokchun Giang" userId="67e2125d-ec8c-4323-9653-9824a2ad815f" providerId="ADAL" clId="{22F7C6F8-58BC-F142-947B-ED8464E1E6D6}" dt="2024-01-26T06:37:43.744" v="1133" actId="164"/>
          <ac:inkMkLst>
            <pc:docMk/>
            <pc:sldMk cId="740354111" sldId="333"/>
            <ac:inkMk id="573" creationId="{7D5499F0-FB85-D92D-627C-81698710E888}"/>
          </ac:inkMkLst>
        </pc:inkChg>
        <pc:inkChg chg="add mod">
          <ac:chgData name="Kokchun Giang" userId="67e2125d-ec8c-4323-9653-9824a2ad815f" providerId="ADAL" clId="{22F7C6F8-58BC-F142-947B-ED8464E1E6D6}" dt="2024-01-25T20:44:21.952" v="1039"/>
          <ac:inkMkLst>
            <pc:docMk/>
            <pc:sldMk cId="740354111" sldId="333"/>
            <ac:inkMk id="578" creationId="{2293103D-B39A-5BF9-0DF3-71B26B29AF0E}"/>
          </ac:inkMkLst>
        </pc:inkChg>
        <pc:inkChg chg="add mod">
          <ac:chgData name="Kokchun Giang" userId="67e2125d-ec8c-4323-9653-9824a2ad815f" providerId="ADAL" clId="{22F7C6F8-58BC-F142-947B-ED8464E1E6D6}" dt="2024-01-25T20:44:21.952" v="1039"/>
          <ac:inkMkLst>
            <pc:docMk/>
            <pc:sldMk cId="740354111" sldId="333"/>
            <ac:inkMk id="583" creationId="{7C9A3B9A-CD3E-2992-23C0-BB3B09C7D454}"/>
          </ac:inkMkLst>
        </pc:inkChg>
        <pc:inkChg chg="add mod">
          <ac:chgData name="Kokchun Giang" userId="67e2125d-ec8c-4323-9653-9824a2ad815f" providerId="ADAL" clId="{22F7C6F8-58BC-F142-947B-ED8464E1E6D6}" dt="2024-01-25T20:44:30.969" v="1047"/>
          <ac:inkMkLst>
            <pc:docMk/>
            <pc:sldMk cId="740354111" sldId="333"/>
            <ac:inkMk id="585" creationId="{213C47BB-F3B8-451B-5B6B-3C9BD2BA6971}"/>
          </ac:inkMkLst>
        </pc:inkChg>
        <pc:inkChg chg="add mod">
          <ac:chgData name="Kokchun Giang" userId="67e2125d-ec8c-4323-9653-9824a2ad815f" providerId="ADAL" clId="{22F7C6F8-58BC-F142-947B-ED8464E1E6D6}" dt="2024-01-25T20:44:30.969" v="1047"/>
          <ac:inkMkLst>
            <pc:docMk/>
            <pc:sldMk cId="740354111" sldId="333"/>
            <ac:inkMk id="586" creationId="{F52B0882-4DFD-6C73-5E9E-D796957088ED}"/>
          </ac:inkMkLst>
        </pc:inkChg>
        <pc:inkChg chg="add mod">
          <ac:chgData name="Kokchun Giang" userId="67e2125d-ec8c-4323-9653-9824a2ad815f" providerId="ADAL" clId="{22F7C6F8-58BC-F142-947B-ED8464E1E6D6}" dt="2024-01-25T20:44:30.969" v="1047"/>
          <ac:inkMkLst>
            <pc:docMk/>
            <pc:sldMk cId="740354111" sldId="333"/>
            <ac:inkMk id="591" creationId="{5A37321A-CEDC-D9CD-A9BD-129C78A8738F}"/>
          </ac:inkMkLst>
        </pc:inkChg>
        <pc:inkChg chg="add mod">
          <ac:chgData name="Kokchun Giang" userId="67e2125d-ec8c-4323-9653-9824a2ad815f" providerId="ADAL" clId="{22F7C6F8-58BC-F142-947B-ED8464E1E6D6}" dt="2024-01-25T20:44:30.969" v="1047"/>
          <ac:inkMkLst>
            <pc:docMk/>
            <pc:sldMk cId="740354111" sldId="333"/>
            <ac:inkMk id="592" creationId="{AD4BA3C0-75CE-BBBE-53B0-A48E9B4627B5}"/>
          </ac:inkMkLst>
        </pc:inkChg>
        <pc:inkChg chg="add mod">
          <ac:chgData name="Kokchun Giang" userId="67e2125d-ec8c-4323-9653-9824a2ad815f" providerId="ADAL" clId="{22F7C6F8-58BC-F142-947B-ED8464E1E6D6}" dt="2024-01-25T20:44:30.969" v="1047"/>
          <ac:inkMkLst>
            <pc:docMk/>
            <pc:sldMk cId="740354111" sldId="333"/>
            <ac:inkMk id="593" creationId="{3C60072C-0948-3870-D72D-F90163692732}"/>
          </ac:inkMkLst>
        </pc:inkChg>
        <pc:inkChg chg="add mod">
          <ac:chgData name="Kokchun Giang" userId="67e2125d-ec8c-4323-9653-9824a2ad815f" providerId="ADAL" clId="{22F7C6F8-58BC-F142-947B-ED8464E1E6D6}" dt="2024-01-25T20:44:30.969" v="1047"/>
          <ac:inkMkLst>
            <pc:docMk/>
            <pc:sldMk cId="740354111" sldId="333"/>
            <ac:inkMk id="594" creationId="{5B314920-F19A-B2F6-6198-C165FAB59FE4}"/>
          </ac:inkMkLst>
        </pc:inkChg>
        <pc:inkChg chg="add mod">
          <ac:chgData name="Kokchun Giang" userId="67e2125d-ec8c-4323-9653-9824a2ad815f" providerId="ADAL" clId="{22F7C6F8-58BC-F142-947B-ED8464E1E6D6}" dt="2024-01-25T20:44:30.969" v="1047"/>
          <ac:inkMkLst>
            <pc:docMk/>
            <pc:sldMk cId="740354111" sldId="333"/>
            <ac:inkMk id="595" creationId="{BD1A644F-C0D1-732C-77DD-DF865EC009DC}"/>
          </ac:inkMkLst>
        </pc:inkChg>
        <pc:inkChg chg="add mod">
          <ac:chgData name="Kokchun Giang" userId="67e2125d-ec8c-4323-9653-9824a2ad815f" providerId="ADAL" clId="{22F7C6F8-58BC-F142-947B-ED8464E1E6D6}" dt="2024-01-25T20:44:35.989" v="1054"/>
          <ac:inkMkLst>
            <pc:docMk/>
            <pc:sldMk cId="740354111" sldId="333"/>
            <ac:inkMk id="597" creationId="{A94339A2-1255-0B9E-8335-5B2525942725}"/>
          </ac:inkMkLst>
        </pc:inkChg>
        <pc:inkChg chg="add mod">
          <ac:chgData name="Kokchun Giang" userId="67e2125d-ec8c-4323-9653-9824a2ad815f" providerId="ADAL" clId="{22F7C6F8-58BC-F142-947B-ED8464E1E6D6}" dt="2024-01-25T20:44:35.989" v="1054"/>
          <ac:inkMkLst>
            <pc:docMk/>
            <pc:sldMk cId="740354111" sldId="333"/>
            <ac:inkMk id="598" creationId="{87D7927A-58E4-4B21-A446-2457FE6F59EA}"/>
          </ac:inkMkLst>
        </pc:inkChg>
        <pc:inkChg chg="add mod">
          <ac:chgData name="Kokchun Giang" userId="67e2125d-ec8c-4323-9653-9824a2ad815f" providerId="ADAL" clId="{22F7C6F8-58BC-F142-947B-ED8464E1E6D6}" dt="2024-01-25T20:44:35.989" v="1054"/>
          <ac:inkMkLst>
            <pc:docMk/>
            <pc:sldMk cId="740354111" sldId="333"/>
            <ac:inkMk id="599" creationId="{23066E89-B44F-ABC7-6135-DFC7C0866371}"/>
          </ac:inkMkLst>
        </pc:inkChg>
        <pc:inkChg chg="add mod">
          <ac:chgData name="Kokchun Giang" userId="67e2125d-ec8c-4323-9653-9824a2ad815f" providerId="ADAL" clId="{22F7C6F8-58BC-F142-947B-ED8464E1E6D6}" dt="2024-01-25T20:44:35.989" v="1054"/>
          <ac:inkMkLst>
            <pc:docMk/>
            <pc:sldMk cId="740354111" sldId="333"/>
            <ac:inkMk id="600" creationId="{7F0184DA-9586-8077-0870-69B9182EF845}"/>
          </ac:inkMkLst>
        </pc:inkChg>
        <pc:inkChg chg="add mod">
          <ac:chgData name="Kokchun Giang" userId="67e2125d-ec8c-4323-9653-9824a2ad815f" providerId="ADAL" clId="{22F7C6F8-58BC-F142-947B-ED8464E1E6D6}" dt="2024-01-25T20:44:35.989" v="1054"/>
          <ac:inkMkLst>
            <pc:docMk/>
            <pc:sldMk cId="740354111" sldId="333"/>
            <ac:inkMk id="631" creationId="{04757702-4654-C243-A7E1-6614B7B324E9}"/>
          </ac:inkMkLst>
        </pc:inkChg>
        <pc:inkChg chg="add mod">
          <ac:chgData name="Kokchun Giang" userId="67e2125d-ec8c-4323-9653-9824a2ad815f" providerId="ADAL" clId="{22F7C6F8-58BC-F142-947B-ED8464E1E6D6}" dt="2024-01-25T20:44:35.989" v="1054"/>
          <ac:inkMkLst>
            <pc:docMk/>
            <pc:sldMk cId="740354111" sldId="333"/>
            <ac:inkMk id="638" creationId="{FF9412BE-2BE7-4A96-73FD-793DF92F99AC}"/>
          </ac:inkMkLst>
        </pc:inkChg>
        <pc:inkChg chg="add mod">
          <ac:chgData name="Kokchun Giang" userId="67e2125d-ec8c-4323-9653-9824a2ad815f" providerId="ADAL" clId="{22F7C6F8-58BC-F142-947B-ED8464E1E6D6}" dt="2024-01-25T20:44:40.877" v="1065"/>
          <ac:inkMkLst>
            <pc:docMk/>
            <pc:sldMk cId="740354111" sldId="333"/>
            <ac:inkMk id="679" creationId="{8E54E891-7C66-7387-6968-7ED80C3FCD13}"/>
          </ac:inkMkLst>
        </pc:inkChg>
        <pc:inkChg chg="add mod">
          <ac:chgData name="Kokchun Giang" userId="67e2125d-ec8c-4323-9653-9824a2ad815f" providerId="ADAL" clId="{22F7C6F8-58BC-F142-947B-ED8464E1E6D6}" dt="2024-01-25T20:44:40.877" v="1065"/>
          <ac:inkMkLst>
            <pc:docMk/>
            <pc:sldMk cId="740354111" sldId="333"/>
            <ac:inkMk id="680" creationId="{DD223173-84EE-2E23-EB78-FAC5A6873E69}"/>
          </ac:inkMkLst>
        </pc:inkChg>
        <pc:inkChg chg="add mod">
          <ac:chgData name="Kokchun Giang" userId="67e2125d-ec8c-4323-9653-9824a2ad815f" providerId="ADAL" clId="{22F7C6F8-58BC-F142-947B-ED8464E1E6D6}" dt="2024-01-25T20:44:40.877" v="1065"/>
          <ac:inkMkLst>
            <pc:docMk/>
            <pc:sldMk cId="740354111" sldId="333"/>
            <ac:inkMk id="681" creationId="{F719173D-6C15-729C-4198-4840B312D4D7}"/>
          </ac:inkMkLst>
        </pc:inkChg>
        <pc:inkChg chg="add mod">
          <ac:chgData name="Kokchun Giang" userId="67e2125d-ec8c-4323-9653-9824a2ad815f" providerId="ADAL" clId="{22F7C6F8-58BC-F142-947B-ED8464E1E6D6}" dt="2024-01-25T20:44:40.877" v="1065"/>
          <ac:inkMkLst>
            <pc:docMk/>
            <pc:sldMk cId="740354111" sldId="333"/>
            <ac:inkMk id="713" creationId="{FC37D346-860E-88D2-8547-E4DF8C1AAE0C}"/>
          </ac:inkMkLst>
        </pc:inkChg>
        <pc:inkChg chg="add mod">
          <ac:chgData name="Kokchun Giang" userId="67e2125d-ec8c-4323-9653-9824a2ad815f" providerId="ADAL" clId="{22F7C6F8-58BC-F142-947B-ED8464E1E6D6}" dt="2024-01-25T20:44:40.877" v="1065"/>
          <ac:inkMkLst>
            <pc:docMk/>
            <pc:sldMk cId="740354111" sldId="333"/>
            <ac:inkMk id="728" creationId="{D55C5603-2DFE-D4F7-7E85-E056268E40A6}"/>
          </ac:inkMkLst>
        </pc:inkChg>
        <pc:inkChg chg="add mod">
          <ac:chgData name="Kokchun Giang" userId="67e2125d-ec8c-4323-9653-9824a2ad815f" providerId="ADAL" clId="{22F7C6F8-58BC-F142-947B-ED8464E1E6D6}" dt="2024-01-25T20:44:40.877" v="1065"/>
          <ac:inkMkLst>
            <pc:docMk/>
            <pc:sldMk cId="740354111" sldId="333"/>
            <ac:inkMk id="729" creationId="{BB2F0B4C-C463-CE72-B6C1-3173F7CAF91E}"/>
          </ac:inkMkLst>
        </pc:inkChg>
        <pc:inkChg chg="add mod">
          <ac:chgData name="Kokchun Giang" userId="67e2125d-ec8c-4323-9653-9824a2ad815f" providerId="ADAL" clId="{22F7C6F8-58BC-F142-947B-ED8464E1E6D6}" dt="2024-01-25T20:44:40.877" v="1065"/>
          <ac:inkMkLst>
            <pc:docMk/>
            <pc:sldMk cId="740354111" sldId="333"/>
            <ac:inkMk id="741" creationId="{BABAD5A6-FD15-8E12-F863-68D0FEE863FC}"/>
          </ac:inkMkLst>
        </pc:inkChg>
        <pc:inkChg chg="add mod">
          <ac:chgData name="Kokchun Giang" userId="67e2125d-ec8c-4323-9653-9824a2ad815f" providerId="ADAL" clId="{22F7C6F8-58BC-F142-947B-ED8464E1E6D6}" dt="2024-01-25T20:44:40.877" v="1065"/>
          <ac:inkMkLst>
            <pc:docMk/>
            <pc:sldMk cId="740354111" sldId="333"/>
            <ac:inkMk id="743" creationId="{CA2C60BA-9522-CD9D-AB0C-A11A7F3CB9BE}"/>
          </ac:inkMkLst>
        </pc:inkChg>
        <pc:inkChg chg="add mod">
          <ac:chgData name="Kokchun Giang" userId="67e2125d-ec8c-4323-9653-9824a2ad815f" providerId="ADAL" clId="{22F7C6F8-58BC-F142-947B-ED8464E1E6D6}" dt="2024-01-25T20:44:40.877" v="1065"/>
          <ac:inkMkLst>
            <pc:docMk/>
            <pc:sldMk cId="740354111" sldId="333"/>
            <ac:inkMk id="744" creationId="{118820FB-97C1-98A4-E979-038E448855BB}"/>
          </ac:inkMkLst>
        </pc:inkChg>
        <pc:inkChg chg="add mod">
          <ac:chgData name="Kokchun Giang" userId="67e2125d-ec8c-4323-9653-9824a2ad815f" providerId="ADAL" clId="{22F7C6F8-58BC-F142-947B-ED8464E1E6D6}" dt="2024-01-25T20:44:40.877" v="1065"/>
          <ac:inkMkLst>
            <pc:docMk/>
            <pc:sldMk cId="740354111" sldId="333"/>
            <ac:inkMk id="745" creationId="{3B986ADD-6B5D-D367-7CFD-9A0BD002A955}"/>
          </ac:inkMkLst>
        </pc:inkChg>
        <pc:inkChg chg="add mod">
          <ac:chgData name="Kokchun Giang" userId="67e2125d-ec8c-4323-9653-9824a2ad815f" providerId="ADAL" clId="{22F7C6F8-58BC-F142-947B-ED8464E1E6D6}" dt="2024-01-25T20:44:52.481" v="1069"/>
          <ac:inkMkLst>
            <pc:docMk/>
            <pc:sldMk cId="740354111" sldId="333"/>
            <ac:inkMk id="747" creationId="{9705D991-9753-63EF-D258-6E38E0078DE3}"/>
          </ac:inkMkLst>
        </pc:inkChg>
        <pc:inkChg chg="add mod">
          <ac:chgData name="Kokchun Giang" userId="67e2125d-ec8c-4323-9653-9824a2ad815f" providerId="ADAL" clId="{22F7C6F8-58BC-F142-947B-ED8464E1E6D6}" dt="2024-01-25T20:44:52.481" v="1069"/>
          <ac:inkMkLst>
            <pc:docMk/>
            <pc:sldMk cId="740354111" sldId="333"/>
            <ac:inkMk id="748" creationId="{E2FCE00A-A3B0-FA16-6F28-C63507077034}"/>
          </ac:inkMkLst>
        </pc:inkChg>
        <pc:inkChg chg="add mod">
          <ac:chgData name="Kokchun Giang" userId="67e2125d-ec8c-4323-9653-9824a2ad815f" providerId="ADAL" clId="{22F7C6F8-58BC-F142-947B-ED8464E1E6D6}" dt="2024-01-25T20:44:52.481" v="1069"/>
          <ac:inkMkLst>
            <pc:docMk/>
            <pc:sldMk cId="740354111" sldId="333"/>
            <ac:inkMk id="749" creationId="{C00E66AA-D54C-FE38-8B1A-BA2F662098C6}"/>
          </ac:inkMkLst>
        </pc:inkChg>
        <pc:inkChg chg="add mod">
          <ac:chgData name="Kokchun Giang" userId="67e2125d-ec8c-4323-9653-9824a2ad815f" providerId="ADAL" clId="{22F7C6F8-58BC-F142-947B-ED8464E1E6D6}" dt="2024-01-25T20:44:55.200" v="1075"/>
          <ac:inkMkLst>
            <pc:docMk/>
            <pc:sldMk cId="740354111" sldId="333"/>
            <ac:inkMk id="751" creationId="{4B627DB2-5ACF-76CF-BB1A-B5200181A60B}"/>
          </ac:inkMkLst>
        </pc:inkChg>
        <pc:inkChg chg="add mod">
          <ac:chgData name="Kokchun Giang" userId="67e2125d-ec8c-4323-9653-9824a2ad815f" providerId="ADAL" clId="{22F7C6F8-58BC-F142-947B-ED8464E1E6D6}" dt="2024-01-25T20:44:55.200" v="1075"/>
          <ac:inkMkLst>
            <pc:docMk/>
            <pc:sldMk cId="740354111" sldId="333"/>
            <ac:inkMk id="752" creationId="{CC156569-0972-7DE0-0F4C-260560CDF8F0}"/>
          </ac:inkMkLst>
        </pc:inkChg>
        <pc:inkChg chg="add mod">
          <ac:chgData name="Kokchun Giang" userId="67e2125d-ec8c-4323-9653-9824a2ad815f" providerId="ADAL" clId="{22F7C6F8-58BC-F142-947B-ED8464E1E6D6}" dt="2024-01-25T20:44:55.200" v="1075"/>
          <ac:inkMkLst>
            <pc:docMk/>
            <pc:sldMk cId="740354111" sldId="333"/>
            <ac:inkMk id="753" creationId="{6C5A59BA-28C6-57AE-9B94-CCB37260B4C0}"/>
          </ac:inkMkLst>
        </pc:inkChg>
        <pc:inkChg chg="add mod">
          <ac:chgData name="Kokchun Giang" userId="67e2125d-ec8c-4323-9653-9824a2ad815f" providerId="ADAL" clId="{22F7C6F8-58BC-F142-947B-ED8464E1E6D6}" dt="2024-01-25T20:44:55.200" v="1075"/>
          <ac:inkMkLst>
            <pc:docMk/>
            <pc:sldMk cId="740354111" sldId="333"/>
            <ac:inkMk id="754" creationId="{6490A19D-9DE4-8B04-0EB3-A0C8351B444B}"/>
          </ac:inkMkLst>
        </pc:inkChg>
        <pc:inkChg chg="add mod">
          <ac:chgData name="Kokchun Giang" userId="67e2125d-ec8c-4323-9653-9824a2ad815f" providerId="ADAL" clId="{22F7C6F8-58BC-F142-947B-ED8464E1E6D6}" dt="2024-01-25T20:44:55.200" v="1075"/>
          <ac:inkMkLst>
            <pc:docMk/>
            <pc:sldMk cId="740354111" sldId="333"/>
            <ac:inkMk id="755" creationId="{F4FA42A8-7F43-4CBD-F869-AC7757C6DF23}"/>
          </ac:inkMkLst>
        </pc:inkChg>
        <pc:inkChg chg="add mod">
          <ac:chgData name="Kokchun Giang" userId="67e2125d-ec8c-4323-9653-9824a2ad815f" providerId="ADAL" clId="{22F7C6F8-58BC-F142-947B-ED8464E1E6D6}" dt="2024-01-25T20:45:19.936" v="1086"/>
          <ac:inkMkLst>
            <pc:docMk/>
            <pc:sldMk cId="740354111" sldId="333"/>
            <ac:inkMk id="757" creationId="{CC96C8D9-9CA6-DC2D-DA89-985DB2C55CAC}"/>
          </ac:inkMkLst>
        </pc:inkChg>
        <pc:inkChg chg="add mod">
          <ac:chgData name="Kokchun Giang" userId="67e2125d-ec8c-4323-9653-9824a2ad815f" providerId="ADAL" clId="{22F7C6F8-58BC-F142-947B-ED8464E1E6D6}" dt="2024-01-25T20:45:19.936" v="1086"/>
          <ac:inkMkLst>
            <pc:docMk/>
            <pc:sldMk cId="740354111" sldId="333"/>
            <ac:inkMk id="758" creationId="{E834B388-82EE-7BB3-B54E-3755ACFDF933}"/>
          </ac:inkMkLst>
        </pc:inkChg>
        <pc:inkChg chg="add mod">
          <ac:chgData name="Kokchun Giang" userId="67e2125d-ec8c-4323-9653-9824a2ad815f" providerId="ADAL" clId="{22F7C6F8-58BC-F142-947B-ED8464E1E6D6}" dt="2024-01-25T20:45:19.936" v="1086"/>
          <ac:inkMkLst>
            <pc:docMk/>
            <pc:sldMk cId="740354111" sldId="333"/>
            <ac:inkMk id="759" creationId="{8BBDB151-DE4B-4EDE-ABF2-A98E7942CB1C}"/>
          </ac:inkMkLst>
        </pc:inkChg>
        <pc:inkChg chg="add mod">
          <ac:chgData name="Kokchun Giang" userId="67e2125d-ec8c-4323-9653-9824a2ad815f" providerId="ADAL" clId="{22F7C6F8-58BC-F142-947B-ED8464E1E6D6}" dt="2024-01-25T20:45:19.936" v="1086"/>
          <ac:inkMkLst>
            <pc:docMk/>
            <pc:sldMk cId="740354111" sldId="333"/>
            <ac:inkMk id="760" creationId="{4C4F1CE4-337B-6E93-3BD5-761140A5B90C}"/>
          </ac:inkMkLst>
        </pc:inkChg>
        <pc:inkChg chg="add mod">
          <ac:chgData name="Kokchun Giang" userId="67e2125d-ec8c-4323-9653-9824a2ad815f" providerId="ADAL" clId="{22F7C6F8-58BC-F142-947B-ED8464E1E6D6}" dt="2024-01-25T20:45:19.936" v="1086"/>
          <ac:inkMkLst>
            <pc:docMk/>
            <pc:sldMk cId="740354111" sldId="333"/>
            <ac:inkMk id="761" creationId="{70315FE7-1AA2-D2E9-A0C4-07BB180BF942}"/>
          </ac:inkMkLst>
        </pc:inkChg>
        <pc:inkChg chg="add mod">
          <ac:chgData name="Kokchun Giang" userId="67e2125d-ec8c-4323-9653-9824a2ad815f" providerId="ADAL" clId="{22F7C6F8-58BC-F142-947B-ED8464E1E6D6}" dt="2024-01-25T20:45:19.936" v="1086"/>
          <ac:inkMkLst>
            <pc:docMk/>
            <pc:sldMk cId="740354111" sldId="333"/>
            <ac:inkMk id="762" creationId="{A7CF5F37-1135-E813-A965-03D422324AA6}"/>
          </ac:inkMkLst>
        </pc:inkChg>
        <pc:inkChg chg="add mod">
          <ac:chgData name="Kokchun Giang" userId="67e2125d-ec8c-4323-9653-9824a2ad815f" providerId="ADAL" clId="{22F7C6F8-58BC-F142-947B-ED8464E1E6D6}" dt="2024-01-25T20:45:19.936" v="1086"/>
          <ac:inkMkLst>
            <pc:docMk/>
            <pc:sldMk cId="740354111" sldId="333"/>
            <ac:inkMk id="770" creationId="{E94ADB22-7346-D037-858D-7473AFE750C8}"/>
          </ac:inkMkLst>
        </pc:inkChg>
        <pc:inkChg chg="add mod">
          <ac:chgData name="Kokchun Giang" userId="67e2125d-ec8c-4323-9653-9824a2ad815f" providerId="ADAL" clId="{22F7C6F8-58BC-F142-947B-ED8464E1E6D6}" dt="2024-01-25T20:45:19.936" v="1086"/>
          <ac:inkMkLst>
            <pc:docMk/>
            <pc:sldMk cId="740354111" sldId="333"/>
            <ac:inkMk id="811" creationId="{86B0970B-5C53-7138-E479-03A10F5FAC30}"/>
          </ac:inkMkLst>
        </pc:inkChg>
        <pc:inkChg chg="add mod">
          <ac:chgData name="Kokchun Giang" userId="67e2125d-ec8c-4323-9653-9824a2ad815f" providerId="ADAL" clId="{22F7C6F8-58BC-F142-947B-ED8464E1E6D6}" dt="2024-01-25T20:45:19.936" v="1086"/>
          <ac:inkMkLst>
            <pc:docMk/>
            <pc:sldMk cId="740354111" sldId="333"/>
            <ac:inkMk id="812" creationId="{F7242550-1BE3-3443-A07E-4106AFC6ABD3}"/>
          </ac:inkMkLst>
        </pc:inkChg>
        <pc:inkChg chg="add mod">
          <ac:chgData name="Kokchun Giang" userId="67e2125d-ec8c-4323-9653-9824a2ad815f" providerId="ADAL" clId="{22F7C6F8-58BC-F142-947B-ED8464E1E6D6}" dt="2024-01-25T20:45:19.936" v="1086"/>
          <ac:inkMkLst>
            <pc:docMk/>
            <pc:sldMk cId="740354111" sldId="333"/>
            <ac:inkMk id="813" creationId="{78FFFD76-C025-D30C-75E9-CA3992B6868D}"/>
          </ac:inkMkLst>
        </pc:inkChg>
        <pc:inkChg chg="add mod">
          <ac:chgData name="Kokchun Giang" userId="67e2125d-ec8c-4323-9653-9824a2ad815f" providerId="ADAL" clId="{22F7C6F8-58BC-F142-947B-ED8464E1E6D6}" dt="2024-01-26T06:37:47.331" v="1134" actId="164"/>
          <ac:inkMkLst>
            <pc:docMk/>
            <pc:sldMk cId="740354111" sldId="333"/>
            <ac:inkMk id="828" creationId="{31FA66ED-F4A4-A208-5EB0-5469CBB8CEFF}"/>
          </ac:inkMkLst>
        </pc:inkChg>
        <pc:inkChg chg="add mod">
          <ac:chgData name="Kokchun Giang" userId="67e2125d-ec8c-4323-9653-9824a2ad815f" providerId="ADAL" clId="{22F7C6F8-58BC-F142-947B-ED8464E1E6D6}" dt="2024-01-25T20:41:13.933" v="873"/>
          <ac:inkMkLst>
            <pc:docMk/>
            <pc:sldMk cId="740354111" sldId="333"/>
            <ac:inkMk id="912" creationId="{D0BDD73A-2715-30A1-45E8-717EF8C4395E}"/>
          </ac:inkMkLst>
        </pc:inkChg>
        <pc:inkChg chg="add mod">
          <ac:chgData name="Kokchun Giang" userId="67e2125d-ec8c-4323-9653-9824a2ad815f" providerId="ADAL" clId="{22F7C6F8-58BC-F142-947B-ED8464E1E6D6}" dt="2024-01-25T20:41:16.566" v="880"/>
          <ac:inkMkLst>
            <pc:docMk/>
            <pc:sldMk cId="740354111" sldId="333"/>
            <ac:inkMk id="914" creationId="{775063F2-F983-7164-262C-39243466B21A}"/>
          </ac:inkMkLst>
        </pc:inkChg>
        <pc:inkChg chg="add mod">
          <ac:chgData name="Kokchun Giang" userId="67e2125d-ec8c-4323-9653-9824a2ad815f" providerId="ADAL" clId="{22F7C6F8-58BC-F142-947B-ED8464E1E6D6}" dt="2024-01-25T20:41:16.566" v="880"/>
          <ac:inkMkLst>
            <pc:docMk/>
            <pc:sldMk cId="740354111" sldId="333"/>
            <ac:inkMk id="915" creationId="{1E57274C-6DBC-0EEA-043B-19ADFF68A77F}"/>
          </ac:inkMkLst>
        </pc:inkChg>
        <pc:inkChg chg="add mod">
          <ac:chgData name="Kokchun Giang" userId="67e2125d-ec8c-4323-9653-9824a2ad815f" providerId="ADAL" clId="{22F7C6F8-58BC-F142-947B-ED8464E1E6D6}" dt="2024-01-25T20:41:16.566" v="880"/>
          <ac:inkMkLst>
            <pc:docMk/>
            <pc:sldMk cId="740354111" sldId="333"/>
            <ac:inkMk id="926" creationId="{9D9FEF60-87E9-0D2C-4E52-486C40B08593}"/>
          </ac:inkMkLst>
        </pc:inkChg>
        <pc:inkChg chg="add mod">
          <ac:chgData name="Kokchun Giang" userId="67e2125d-ec8c-4323-9653-9824a2ad815f" providerId="ADAL" clId="{22F7C6F8-58BC-F142-947B-ED8464E1E6D6}" dt="2024-01-25T20:41:16.566" v="880"/>
          <ac:inkMkLst>
            <pc:docMk/>
            <pc:sldMk cId="740354111" sldId="333"/>
            <ac:inkMk id="938" creationId="{0E1585FF-A858-78F0-66CB-DD0A6F5BDF28}"/>
          </ac:inkMkLst>
        </pc:inkChg>
        <pc:inkChg chg="add mod">
          <ac:chgData name="Kokchun Giang" userId="67e2125d-ec8c-4323-9653-9824a2ad815f" providerId="ADAL" clId="{22F7C6F8-58BC-F142-947B-ED8464E1E6D6}" dt="2024-01-25T20:41:16.566" v="880"/>
          <ac:inkMkLst>
            <pc:docMk/>
            <pc:sldMk cId="740354111" sldId="333"/>
            <ac:inkMk id="954" creationId="{A15119CE-9FC4-3F67-95B1-DB0EE66E537B}"/>
          </ac:inkMkLst>
        </pc:inkChg>
        <pc:inkChg chg="add mod">
          <ac:chgData name="Kokchun Giang" userId="67e2125d-ec8c-4323-9653-9824a2ad815f" providerId="ADAL" clId="{22F7C6F8-58BC-F142-947B-ED8464E1E6D6}" dt="2024-01-25T20:41:16.566" v="880"/>
          <ac:inkMkLst>
            <pc:docMk/>
            <pc:sldMk cId="740354111" sldId="333"/>
            <ac:inkMk id="956" creationId="{92D8267B-A5D6-94C7-9EC3-85B3019F8CE6}"/>
          </ac:inkMkLst>
        </pc:inkChg>
        <pc:inkChg chg="add del">
          <ac:chgData name="Kokchun Giang" userId="67e2125d-ec8c-4323-9653-9824a2ad815f" providerId="ADAL" clId="{22F7C6F8-58BC-F142-947B-ED8464E1E6D6}" dt="2024-01-25T20:41:19.821" v="882" actId="9405"/>
          <ac:inkMkLst>
            <pc:docMk/>
            <pc:sldMk cId="740354111" sldId="333"/>
            <ac:inkMk id="958" creationId="{97326F4A-320B-C578-9509-B3260A7D2668}"/>
          </ac:inkMkLst>
        </pc:inkChg>
        <pc:inkChg chg="add mod">
          <ac:chgData name="Kokchun Giang" userId="67e2125d-ec8c-4323-9653-9824a2ad815f" providerId="ADAL" clId="{22F7C6F8-58BC-F142-947B-ED8464E1E6D6}" dt="2024-01-25T20:42:50.005" v="942"/>
          <ac:inkMkLst>
            <pc:docMk/>
            <pc:sldMk cId="740354111" sldId="333"/>
            <ac:inkMk id="971" creationId="{37603A4D-E61A-9384-1E8C-7DA4A60C01D5}"/>
          </ac:inkMkLst>
        </pc:inkChg>
        <pc:inkChg chg="add mod">
          <ac:chgData name="Kokchun Giang" userId="67e2125d-ec8c-4323-9653-9824a2ad815f" providerId="ADAL" clId="{22F7C6F8-58BC-F142-947B-ED8464E1E6D6}" dt="2024-01-25T20:42:50.005" v="942"/>
          <ac:inkMkLst>
            <pc:docMk/>
            <pc:sldMk cId="740354111" sldId="333"/>
            <ac:inkMk id="972" creationId="{6B178C8B-35F0-2FD5-18FE-69D4BF378B2A}"/>
          </ac:inkMkLst>
        </pc:inkChg>
        <pc:inkChg chg="add mod">
          <ac:chgData name="Kokchun Giang" userId="67e2125d-ec8c-4323-9653-9824a2ad815f" providerId="ADAL" clId="{22F7C6F8-58BC-F142-947B-ED8464E1E6D6}" dt="2024-01-25T20:42:50.005" v="942"/>
          <ac:inkMkLst>
            <pc:docMk/>
            <pc:sldMk cId="740354111" sldId="333"/>
            <ac:inkMk id="980" creationId="{137D75A0-1E26-7083-AE99-CFD114B9C993}"/>
          </ac:inkMkLst>
        </pc:inkChg>
        <pc:inkChg chg="add mod">
          <ac:chgData name="Kokchun Giang" userId="67e2125d-ec8c-4323-9653-9824a2ad815f" providerId="ADAL" clId="{22F7C6F8-58BC-F142-947B-ED8464E1E6D6}" dt="2024-01-25T20:42:50.005" v="942"/>
          <ac:inkMkLst>
            <pc:docMk/>
            <pc:sldMk cId="740354111" sldId="333"/>
            <ac:inkMk id="987" creationId="{AAEDDE62-A260-6F6B-C223-56D9D93DA769}"/>
          </ac:inkMkLst>
        </pc:inkChg>
        <pc:inkChg chg="add mod">
          <ac:chgData name="Kokchun Giang" userId="67e2125d-ec8c-4323-9653-9824a2ad815f" providerId="ADAL" clId="{22F7C6F8-58BC-F142-947B-ED8464E1E6D6}" dt="2024-01-25T20:42:50.005" v="942"/>
          <ac:inkMkLst>
            <pc:docMk/>
            <pc:sldMk cId="740354111" sldId="333"/>
            <ac:inkMk id="988" creationId="{9983360C-4B68-4A28-C15D-4B14E9F330FE}"/>
          </ac:inkMkLst>
        </pc:inkChg>
        <pc:inkChg chg="add mod">
          <ac:chgData name="Kokchun Giang" userId="67e2125d-ec8c-4323-9653-9824a2ad815f" providerId="ADAL" clId="{22F7C6F8-58BC-F142-947B-ED8464E1E6D6}" dt="2024-01-25T20:42:50.005" v="942"/>
          <ac:inkMkLst>
            <pc:docMk/>
            <pc:sldMk cId="740354111" sldId="333"/>
            <ac:inkMk id="989" creationId="{B7A06CB4-64D4-1F78-19DE-D1102086C83D}"/>
          </ac:inkMkLst>
        </pc:inkChg>
        <pc:inkChg chg="add mod">
          <ac:chgData name="Kokchun Giang" userId="67e2125d-ec8c-4323-9653-9824a2ad815f" providerId="ADAL" clId="{22F7C6F8-58BC-F142-947B-ED8464E1E6D6}" dt="2024-01-25T20:42:50.005" v="942"/>
          <ac:inkMkLst>
            <pc:docMk/>
            <pc:sldMk cId="740354111" sldId="333"/>
            <ac:inkMk id="990" creationId="{5F0EDF62-8DD8-F1F0-0E1C-BE2A000E2235}"/>
          </ac:inkMkLst>
        </pc:inkChg>
        <pc:inkChg chg="add mod">
          <ac:chgData name="Kokchun Giang" userId="67e2125d-ec8c-4323-9653-9824a2ad815f" providerId="ADAL" clId="{22F7C6F8-58BC-F142-947B-ED8464E1E6D6}" dt="2024-01-25T20:42:50.005" v="942"/>
          <ac:inkMkLst>
            <pc:docMk/>
            <pc:sldMk cId="740354111" sldId="333"/>
            <ac:inkMk id="991" creationId="{FF0DFC69-0B8D-F230-5CF5-BE215FE52626}"/>
          </ac:inkMkLst>
        </pc:inkChg>
        <pc:inkChg chg="add mod">
          <ac:chgData name="Kokchun Giang" userId="67e2125d-ec8c-4323-9653-9824a2ad815f" providerId="ADAL" clId="{22F7C6F8-58BC-F142-947B-ED8464E1E6D6}" dt="2024-01-25T20:42:50.005" v="942"/>
          <ac:inkMkLst>
            <pc:docMk/>
            <pc:sldMk cId="740354111" sldId="333"/>
            <ac:inkMk id="992" creationId="{4AD6E0B0-6FBD-E157-67F0-F4D9683D5D3C}"/>
          </ac:inkMkLst>
        </pc:inkChg>
        <pc:inkChg chg="add mod">
          <ac:chgData name="Kokchun Giang" userId="67e2125d-ec8c-4323-9653-9824a2ad815f" providerId="ADAL" clId="{22F7C6F8-58BC-F142-947B-ED8464E1E6D6}" dt="2024-01-25T20:42:50.005" v="942"/>
          <ac:inkMkLst>
            <pc:docMk/>
            <pc:sldMk cId="740354111" sldId="333"/>
            <ac:inkMk id="993" creationId="{8A7FF733-9AB1-F30F-1CED-004A4B2D7184}"/>
          </ac:inkMkLst>
        </pc:inkChg>
        <pc:inkChg chg="add mod">
          <ac:chgData name="Kokchun Giang" userId="67e2125d-ec8c-4323-9653-9824a2ad815f" providerId="ADAL" clId="{22F7C6F8-58BC-F142-947B-ED8464E1E6D6}" dt="2024-01-25T20:42:50.005" v="942"/>
          <ac:inkMkLst>
            <pc:docMk/>
            <pc:sldMk cId="740354111" sldId="333"/>
            <ac:inkMk id="994" creationId="{1AF19A79-926E-4645-AFCC-44DAEE9DE941}"/>
          </ac:inkMkLst>
        </pc:inkChg>
        <pc:inkChg chg="add mod">
          <ac:chgData name="Kokchun Giang" userId="67e2125d-ec8c-4323-9653-9824a2ad815f" providerId="ADAL" clId="{22F7C6F8-58BC-F142-947B-ED8464E1E6D6}" dt="2024-01-25T20:42:50.005" v="942"/>
          <ac:inkMkLst>
            <pc:docMk/>
            <pc:sldMk cId="740354111" sldId="333"/>
            <ac:inkMk id="995" creationId="{814D59AA-C850-DBC1-3D18-B6D81C7A284D}"/>
          </ac:inkMkLst>
        </pc:inkChg>
        <pc:inkChg chg="add mod">
          <ac:chgData name="Kokchun Giang" userId="67e2125d-ec8c-4323-9653-9824a2ad815f" providerId="ADAL" clId="{22F7C6F8-58BC-F142-947B-ED8464E1E6D6}" dt="2024-01-25T20:42:53.230" v="947"/>
          <ac:inkMkLst>
            <pc:docMk/>
            <pc:sldMk cId="740354111" sldId="333"/>
            <ac:inkMk id="997" creationId="{A0DE4F26-117C-F72F-0DAE-4E3C5EA97571}"/>
          </ac:inkMkLst>
        </pc:inkChg>
        <pc:inkChg chg="add mod">
          <ac:chgData name="Kokchun Giang" userId="67e2125d-ec8c-4323-9653-9824a2ad815f" providerId="ADAL" clId="{22F7C6F8-58BC-F142-947B-ED8464E1E6D6}" dt="2024-01-25T20:42:53.230" v="947"/>
          <ac:inkMkLst>
            <pc:docMk/>
            <pc:sldMk cId="740354111" sldId="333"/>
            <ac:inkMk id="998" creationId="{D4304BB6-96BE-B5E3-0EBC-DE16FF1512E2}"/>
          </ac:inkMkLst>
        </pc:inkChg>
        <pc:inkChg chg="add mod">
          <ac:chgData name="Kokchun Giang" userId="67e2125d-ec8c-4323-9653-9824a2ad815f" providerId="ADAL" clId="{22F7C6F8-58BC-F142-947B-ED8464E1E6D6}" dt="2024-01-25T20:42:53.230" v="947"/>
          <ac:inkMkLst>
            <pc:docMk/>
            <pc:sldMk cId="740354111" sldId="333"/>
            <ac:inkMk id="999" creationId="{B7D9E385-E77E-6D2D-3852-49A8B716DDA7}"/>
          </ac:inkMkLst>
        </pc:inkChg>
        <pc:inkChg chg="add mod">
          <ac:chgData name="Kokchun Giang" userId="67e2125d-ec8c-4323-9653-9824a2ad815f" providerId="ADAL" clId="{22F7C6F8-58BC-F142-947B-ED8464E1E6D6}" dt="2024-01-25T20:42:53.230" v="947"/>
          <ac:inkMkLst>
            <pc:docMk/>
            <pc:sldMk cId="740354111" sldId="333"/>
            <ac:inkMk id="1000" creationId="{29691D65-68DD-6925-E70D-25FAABCA275E}"/>
          </ac:inkMkLst>
        </pc:inkChg>
        <pc:inkChg chg="add mod">
          <ac:chgData name="Kokchun Giang" userId="67e2125d-ec8c-4323-9653-9824a2ad815f" providerId="ADAL" clId="{22F7C6F8-58BC-F142-947B-ED8464E1E6D6}" dt="2024-01-25T20:43:05.388" v="958"/>
          <ac:inkMkLst>
            <pc:docMk/>
            <pc:sldMk cId="740354111" sldId="333"/>
            <ac:inkMk id="1002" creationId="{C95EFA9D-22A3-B24D-1808-AC5C366E825B}"/>
          </ac:inkMkLst>
        </pc:inkChg>
        <pc:inkChg chg="add mod">
          <ac:chgData name="Kokchun Giang" userId="67e2125d-ec8c-4323-9653-9824a2ad815f" providerId="ADAL" clId="{22F7C6F8-58BC-F142-947B-ED8464E1E6D6}" dt="2024-01-25T20:43:05.388" v="958"/>
          <ac:inkMkLst>
            <pc:docMk/>
            <pc:sldMk cId="740354111" sldId="333"/>
            <ac:inkMk id="1003" creationId="{2788BD88-9E4D-51ED-77DC-8C3986D3B0E3}"/>
          </ac:inkMkLst>
        </pc:inkChg>
        <pc:inkChg chg="add mod">
          <ac:chgData name="Kokchun Giang" userId="67e2125d-ec8c-4323-9653-9824a2ad815f" providerId="ADAL" clId="{22F7C6F8-58BC-F142-947B-ED8464E1E6D6}" dt="2024-01-25T20:43:05.388" v="958"/>
          <ac:inkMkLst>
            <pc:docMk/>
            <pc:sldMk cId="740354111" sldId="333"/>
            <ac:inkMk id="1004" creationId="{A824E6FC-533F-812B-CB41-DF30EA66C1EC}"/>
          </ac:inkMkLst>
        </pc:inkChg>
        <pc:inkChg chg="add mod">
          <ac:chgData name="Kokchun Giang" userId="67e2125d-ec8c-4323-9653-9824a2ad815f" providerId="ADAL" clId="{22F7C6F8-58BC-F142-947B-ED8464E1E6D6}" dt="2024-01-25T20:43:05.388" v="958"/>
          <ac:inkMkLst>
            <pc:docMk/>
            <pc:sldMk cId="740354111" sldId="333"/>
            <ac:inkMk id="1005" creationId="{90818E9B-7059-C1E6-8016-565489561D14}"/>
          </ac:inkMkLst>
        </pc:inkChg>
        <pc:inkChg chg="add mod">
          <ac:chgData name="Kokchun Giang" userId="67e2125d-ec8c-4323-9653-9824a2ad815f" providerId="ADAL" clId="{22F7C6F8-58BC-F142-947B-ED8464E1E6D6}" dt="2024-01-25T20:43:05.388" v="958"/>
          <ac:inkMkLst>
            <pc:docMk/>
            <pc:sldMk cId="740354111" sldId="333"/>
            <ac:inkMk id="1006" creationId="{88A55279-4FB0-5E55-DE55-D8E051637A06}"/>
          </ac:inkMkLst>
        </pc:inkChg>
        <pc:inkChg chg="add mod">
          <ac:chgData name="Kokchun Giang" userId="67e2125d-ec8c-4323-9653-9824a2ad815f" providerId="ADAL" clId="{22F7C6F8-58BC-F142-947B-ED8464E1E6D6}" dt="2024-01-25T20:43:05.388" v="958"/>
          <ac:inkMkLst>
            <pc:docMk/>
            <pc:sldMk cId="740354111" sldId="333"/>
            <ac:inkMk id="1007" creationId="{C6FBAA8D-6B1C-EA62-B39D-098283D81AE3}"/>
          </ac:inkMkLst>
        </pc:inkChg>
        <pc:inkChg chg="add mod">
          <ac:chgData name="Kokchun Giang" userId="67e2125d-ec8c-4323-9653-9824a2ad815f" providerId="ADAL" clId="{22F7C6F8-58BC-F142-947B-ED8464E1E6D6}" dt="2024-01-25T20:43:05.388" v="958"/>
          <ac:inkMkLst>
            <pc:docMk/>
            <pc:sldMk cId="740354111" sldId="333"/>
            <ac:inkMk id="1008" creationId="{D12B13A7-5E95-11C4-42E3-2F1F16CC3DA6}"/>
          </ac:inkMkLst>
        </pc:inkChg>
        <pc:inkChg chg="add mod">
          <ac:chgData name="Kokchun Giang" userId="67e2125d-ec8c-4323-9653-9824a2ad815f" providerId="ADAL" clId="{22F7C6F8-58BC-F142-947B-ED8464E1E6D6}" dt="2024-01-25T20:43:05.388" v="958"/>
          <ac:inkMkLst>
            <pc:docMk/>
            <pc:sldMk cId="740354111" sldId="333"/>
            <ac:inkMk id="1010" creationId="{BE8B752B-CAFA-194B-1451-B12BB88EEAD0}"/>
          </ac:inkMkLst>
        </pc:inkChg>
        <pc:inkChg chg="add mod">
          <ac:chgData name="Kokchun Giang" userId="67e2125d-ec8c-4323-9653-9824a2ad815f" providerId="ADAL" clId="{22F7C6F8-58BC-F142-947B-ED8464E1E6D6}" dt="2024-01-25T20:43:05.388" v="958"/>
          <ac:inkMkLst>
            <pc:docMk/>
            <pc:sldMk cId="740354111" sldId="333"/>
            <ac:inkMk id="1011" creationId="{6A2926B2-CB7A-2704-94C2-660BB8E87879}"/>
          </ac:inkMkLst>
        </pc:inkChg>
        <pc:inkChg chg="add mod">
          <ac:chgData name="Kokchun Giang" userId="67e2125d-ec8c-4323-9653-9824a2ad815f" providerId="ADAL" clId="{22F7C6F8-58BC-F142-947B-ED8464E1E6D6}" dt="2024-01-25T20:43:11.742" v="974"/>
          <ac:inkMkLst>
            <pc:docMk/>
            <pc:sldMk cId="740354111" sldId="333"/>
            <ac:inkMk id="1013" creationId="{A1819BC2-F8B8-B057-7C47-A1F1307EEB9D}"/>
          </ac:inkMkLst>
        </pc:inkChg>
        <pc:inkChg chg="add mod">
          <ac:chgData name="Kokchun Giang" userId="67e2125d-ec8c-4323-9653-9824a2ad815f" providerId="ADAL" clId="{22F7C6F8-58BC-F142-947B-ED8464E1E6D6}" dt="2024-01-25T20:43:11.742" v="974"/>
          <ac:inkMkLst>
            <pc:docMk/>
            <pc:sldMk cId="740354111" sldId="333"/>
            <ac:inkMk id="1014" creationId="{400CA8CC-680A-AC66-C852-7A7B9CD593D0}"/>
          </ac:inkMkLst>
        </pc:inkChg>
        <pc:inkChg chg="add mod">
          <ac:chgData name="Kokchun Giang" userId="67e2125d-ec8c-4323-9653-9824a2ad815f" providerId="ADAL" clId="{22F7C6F8-58BC-F142-947B-ED8464E1E6D6}" dt="2024-01-25T20:43:11.742" v="974"/>
          <ac:inkMkLst>
            <pc:docMk/>
            <pc:sldMk cId="740354111" sldId="333"/>
            <ac:inkMk id="1015" creationId="{B7FB15A7-80B6-749D-D1A5-59B28E1F2263}"/>
          </ac:inkMkLst>
        </pc:inkChg>
        <pc:inkChg chg="add mod">
          <ac:chgData name="Kokchun Giang" userId="67e2125d-ec8c-4323-9653-9824a2ad815f" providerId="ADAL" clId="{22F7C6F8-58BC-F142-947B-ED8464E1E6D6}" dt="2024-01-25T20:43:11.742" v="974"/>
          <ac:inkMkLst>
            <pc:docMk/>
            <pc:sldMk cId="740354111" sldId="333"/>
            <ac:inkMk id="1016" creationId="{D9360F47-B599-4D7A-AB6B-4079E9335A7C}"/>
          </ac:inkMkLst>
        </pc:inkChg>
        <pc:inkChg chg="add mod">
          <ac:chgData name="Kokchun Giang" userId="67e2125d-ec8c-4323-9653-9824a2ad815f" providerId="ADAL" clId="{22F7C6F8-58BC-F142-947B-ED8464E1E6D6}" dt="2024-01-25T20:43:11.742" v="974"/>
          <ac:inkMkLst>
            <pc:docMk/>
            <pc:sldMk cId="740354111" sldId="333"/>
            <ac:inkMk id="1017" creationId="{1B48EBCB-9A17-628C-9D3F-A7AF994A578B}"/>
          </ac:inkMkLst>
        </pc:inkChg>
        <pc:inkChg chg="add mod">
          <ac:chgData name="Kokchun Giang" userId="67e2125d-ec8c-4323-9653-9824a2ad815f" providerId="ADAL" clId="{22F7C6F8-58BC-F142-947B-ED8464E1E6D6}" dt="2024-01-25T20:43:11.742" v="974"/>
          <ac:inkMkLst>
            <pc:docMk/>
            <pc:sldMk cId="740354111" sldId="333"/>
            <ac:inkMk id="1018" creationId="{411CB001-D303-C6FE-2B04-B53BA9A118AB}"/>
          </ac:inkMkLst>
        </pc:inkChg>
        <pc:inkChg chg="add mod">
          <ac:chgData name="Kokchun Giang" userId="67e2125d-ec8c-4323-9653-9824a2ad815f" providerId="ADAL" clId="{22F7C6F8-58BC-F142-947B-ED8464E1E6D6}" dt="2024-01-25T20:43:11.742" v="974"/>
          <ac:inkMkLst>
            <pc:docMk/>
            <pc:sldMk cId="740354111" sldId="333"/>
            <ac:inkMk id="1019" creationId="{041B0239-5159-50F7-5B63-1C8DB9B8595C}"/>
          </ac:inkMkLst>
        </pc:inkChg>
        <pc:inkChg chg="add mod">
          <ac:chgData name="Kokchun Giang" userId="67e2125d-ec8c-4323-9653-9824a2ad815f" providerId="ADAL" clId="{22F7C6F8-58BC-F142-947B-ED8464E1E6D6}" dt="2024-01-25T20:43:11.742" v="974"/>
          <ac:inkMkLst>
            <pc:docMk/>
            <pc:sldMk cId="740354111" sldId="333"/>
            <ac:inkMk id="1020" creationId="{275EA2C5-E67C-84A3-2453-5A369ED470B0}"/>
          </ac:inkMkLst>
        </pc:inkChg>
        <pc:inkChg chg="add mod">
          <ac:chgData name="Kokchun Giang" userId="67e2125d-ec8c-4323-9653-9824a2ad815f" providerId="ADAL" clId="{22F7C6F8-58BC-F142-947B-ED8464E1E6D6}" dt="2024-01-25T20:43:11.742" v="974"/>
          <ac:inkMkLst>
            <pc:docMk/>
            <pc:sldMk cId="740354111" sldId="333"/>
            <ac:inkMk id="1021" creationId="{D2F426AA-EE13-DD5D-C971-68D3D90492D8}"/>
          </ac:inkMkLst>
        </pc:inkChg>
        <pc:inkChg chg="add mod">
          <ac:chgData name="Kokchun Giang" userId="67e2125d-ec8c-4323-9653-9824a2ad815f" providerId="ADAL" clId="{22F7C6F8-58BC-F142-947B-ED8464E1E6D6}" dt="2024-01-25T20:43:11.742" v="974"/>
          <ac:inkMkLst>
            <pc:docMk/>
            <pc:sldMk cId="740354111" sldId="333"/>
            <ac:inkMk id="1022" creationId="{6B579B1C-E5B5-D290-8721-8D459DA395CA}"/>
          </ac:inkMkLst>
        </pc:inkChg>
        <pc:inkChg chg="add mod">
          <ac:chgData name="Kokchun Giang" userId="67e2125d-ec8c-4323-9653-9824a2ad815f" providerId="ADAL" clId="{22F7C6F8-58BC-F142-947B-ED8464E1E6D6}" dt="2024-01-25T20:43:11.742" v="974"/>
          <ac:inkMkLst>
            <pc:docMk/>
            <pc:sldMk cId="740354111" sldId="333"/>
            <ac:inkMk id="1023" creationId="{FAD74EAD-1C17-A785-9386-C2AC21ECB3BF}"/>
          </ac:inkMkLst>
        </pc:inkChg>
        <pc:cxnChg chg="mod">
          <ac:chgData name="Kokchun Giang" userId="67e2125d-ec8c-4323-9653-9824a2ad815f" providerId="ADAL" clId="{22F7C6F8-58BC-F142-947B-ED8464E1E6D6}" dt="2024-01-25T20:45:54.579" v="1103" actId="1076"/>
          <ac:cxnSpMkLst>
            <pc:docMk/>
            <pc:sldMk cId="740354111" sldId="333"/>
            <ac:cxnSpMk id="392" creationId="{1ACB2AC6-FC27-9A24-207D-6E252DEBCCCB}"/>
          </ac:cxnSpMkLst>
        </pc:cxnChg>
        <pc:cxnChg chg="mod">
          <ac:chgData name="Kokchun Giang" userId="67e2125d-ec8c-4323-9653-9824a2ad815f" providerId="ADAL" clId="{22F7C6F8-58BC-F142-947B-ED8464E1E6D6}" dt="2024-01-25T20:45:54.579" v="1103" actId="1076"/>
          <ac:cxnSpMkLst>
            <pc:docMk/>
            <pc:sldMk cId="740354111" sldId="333"/>
            <ac:cxnSpMk id="839" creationId="{7D00FF58-8229-5483-51BF-EB3ECB34A7AA}"/>
          </ac:cxnSpMkLst>
        </pc:cxnChg>
      </pc:sldChg>
      <pc:sldChg chg="del">
        <pc:chgData name="Kokchun Giang" userId="67e2125d-ec8c-4323-9653-9824a2ad815f" providerId="ADAL" clId="{22F7C6F8-58BC-F142-947B-ED8464E1E6D6}" dt="2024-01-25T20:45:59.978" v="1104" actId="2696"/>
        <pc:sldMkLst>
          <pc:docMk/>
          <pc:sldMk cId="3308498511" sldId="334"/>
        </pc:sldMkLst>
      </pc:sldChg>
    </pc:docChg>
  </pc:docChgLst>
  <pc:docChgLst>
    <pc:chgData name="Kokchun Giang" userId="67e2125d-ec8c-4323-9653-9824a2ad815f" providerId="ADAL" clId="{3CB27E0A-25FF-7049-B7BC-7C48A23EE6D3}"/>
    <pc:docChg chg="undo custSel addSld delSld modSld sldOrd">
      <pc:chgData name="Kokchun Giang" userId="67e2125d-ec8c-4323-9653-9824a2ad815f" providerId="ADAL" clId="{3CB27E0A-25FF-7049-B7BC-7C48A23EE6D3}" dt="2024-01-13T15:55:55.168" v="445" actId="2696"/>
      <pc:docMkLst>
        <pc:docMk/>
      </pc:docMkLst>
      <pc:sldChg chg="addSp delSp modSp mod">
        <pc:chgData name="Kokchun Giang" userId="67e2125d-ec8c-4323-9653-9824a2ad815f" providerId="ADAL" clId="{3CB27E0A-25FF-7049-B7BC-7C48A23EE6D3}" dt="2024-01-13T15:42:25.097" v="139" actId="1076"/>
        <pc:sldMkLst>
          <pc:docMk/>
          <pc:sldMk cId="2807130090" sldId="256"/>
        </pc:sldMkLst>
        <pc:spChg chg="mod">
          <ac:chgData name="Kokchun Giang" userId="67e2125d-ec8c-4323-9653-9824a2ad815f" providerId="ADAL" clId="{3CB27E0A-25FF-7049-B7BC-7C48A23EE6D3}" dt="2024-01-13T15:40:31.927" v="135" actId="20577"/>
          <ac:spMkLst>
            <pc:docMk/>
            <pc:sldMk cId="2807130090" sldId="256"/>
            <ac:spMk id="4" creationId="{A491F632-0683-CE4A-A015-93F47CEEB6DE}"/>
          </ac:spMkLst>
        </pc:spChg>
        <pc:picChg chg="add mod">
          <ac:chgData name="Kokchun Giang" userId="67e2125d-ec8c-4323-9653-9824a2ad815f" providerId="ADAL" clId="{3CB27E0A-25FF-7049-B7BC-7C48A23EE6D3}" dt="2024-01-13T15:42:25.097" v="139" actId="1076"/>
          <ac:picMkLst>
            <pc:docMk/>
            <pc:sldMk cId="2807130090" sldId="256"/>
            <ac:picMk id="2" creationId="{2C0E8B3E-0CB5-400D-DE59-1409E4E974FF}"/>
          </ac:picMkLst>
        </pc:picChg>
        <pc:picChg chg="del">
          <ac:chgData name="Kokchun Giang" userId="67e2125d-ec8c-4323-9653-9824a2ad815f" providerId="ADAL" clId="{3CB27E0A-25FF-7049-B7BC-7C48A23EE6D3}" dt="2024-01-13T15:39:23.319" v="0" actId="478"/>
          <ac:picMkLst>
            <pc:docMk/>
            <pc:sldMk cId="2807130090" sldId="256"/>
            <ac:picMk id="1026" creationId="{99256CB0-0537-23E9-9E18-6FCF2F704D62}"/>
          </ac:picMkLst>
        </pc:picChg>
      </pc:sldChg>
      <pc:sldChg chg="delSp modSp mod delAnim">
        <pc:chgData name="Kokchun Giang" userId="67e2125d-ec8c-4323-9653-9824a2ad815f" providerId="ADAL" clId="{3CB27E0A-25FF-7049-B7BC-7C48A23EE6D3}" dt="2024-01-13T15:48:48.724" v="315" actId="478"/>
        <pc:sldMkLst>
          <pc:docMk/>
          <pc:sldMk cId="4207668247" sldId="323"/>
        </pc:sldMkLst>
        <pc:spChg chg="mod">
          <ac:chgData name="Kokchun Giang" userId="67e2125d-ec8c-4323-9653-9824a2ad815f" providerId="ADAL" clId="{3CB27E0A-25FF-7049-B7BC-7C48A23EE6D3}" dt="2024-01-13T15:48:27.059" v="309" actId="20577"/>
          <ac:spMkLst>
            <pc:docMk/>
            <pc:sldMk cId="4207668247" sldId="323"/>
            <ac:spMk id="28" creationId="{7E8C0D03-019A-279A-6AD5-A5E7BD2580DB}"/>
          </ac:spMkLst>
        </pc:spChg>
        <pc:grpChg chg="del">
          <ac:chgData name="Kokchun Giang" userId="67e2125d-ec8c-4323-9653-9824a2ad815f" providerId="ADAL" clId="{3CB27E0A-25FF-7049-B7BC-7C48A23EE6D3}" dt="2024-01-13T15:48:45.228" v="314" actId="478"/>
          <ac:grpSpMkLst>
            <pc:docMk/>
            <pc:sldMk cId="4207668247" sldId="323"/>
            <ac:grpSpMk id="4" creationId="{B0397586-C5B5-D537-0244-32F98EEC3747}"/>
          </ac:grpSpMkLst>
        </pc:grpChg>
        <pc:grpChg chg="del">
          <ac:chgData name="Kokchun Giang" userId="67e2125d-ec8c-4323-9653-9824a2ad815f" providerId="ADAL" clId="{3CB27E0A-25FF-7049-B7BC-7C48A23EE6D3}" dt="2024-01-13T15:48:45.228" v="314" actId="478"/>
          <ac:grpSpMkLst>
            <pc:docMk/>
            <pc:sldMk cId="4207668247" sldId="323"/>
            <ac:grpSpMk id="5" creationId="{FC112F18-420A-7178-2056-65A06FEE8657}"/>
          </ac:grpSpMkLst>
        </pc:grpChg>
        <pc:grpChg chg="del">
          <ac:chgData name="Kokchun Giang" userId="67e2125d-ec8c-4323-9653-9824a2ad815f" providerId="ADAL" clId="{3CB27E0A-25FF-7049-B7BC-7C48A23EE6D3}" dt="2024-01-13T15:48:45.228" v="314" actId="478"/>
          <ac:grpSpMkLst>
            <pc:docMk/>
            <pc:sldMk cId="4207668247" sldId="323"/>
            <ac:grpSpMk id="6" creationId="{CA593F4B-50FB-D2D8-A99B-63C1393DEC6A}"/>
          </ac:grpSpMkLst>
        </pc:grpChg>
        <pc:grpChg chg="del">
          <ac:chgData name="Kokchun Giang" userId="67e2125d-ec8c-4323-9653-9824a2ad815f" providerId="ADAL" clId="{3CB27E0A-25FF-7049-B7BC-7C48A23EE6D3}" dt="2024-01-13T15:48:48.724" v="315" actId="478"/>
          <ac:grpSpMkLst>
            <pc:docMk/>
            <pc:sldMk cId="4207668247" sldId="323"/>
            <ac:grpSpMk id="7" creationId="{B283ED39-9059-E0C9-C53F-B0B44FA17B5E}"/>
          </ac:grpSpMkLst>
        </pc:grpChg>
        <pc:grpChg chg="del">
          <ac:chgData name="Kokchun Giang" userId="67e2125d-ec8c-4323-9653-9824a2ad815f" providerId="ADAL" clId="{3CB27E0A-25FF-7049-B7BC-7C48A23EE6D3}" dt="2024-01-13T15:48:48.724" v="315" actId="478"/>
          <ac:grpSpMkLst>
            <pc:docMk/>
            <pc:sldMk cId="4207668247" sldId="323"/>
            <ac:grpSpMk id="8" creationId="{C25C5813-DD6C-28B3-64E6-B3A8536B1AD2}"/>
          </ac:grpSpMkLst>
        </pc:grpChg>
        <pc:grpChg chg="del">
          <ac:chgData name="Kokchun Giang" userId="67e2125d-ec8c-4323-9653-9824a2ad815f" providerId="ADAL" clId="{3CB27E0A-25FF-7049-B7BC-7C48A23EE6D3}" dt="2024-01-13T15:48:48.724" v="315" actId="478"/>
          <ac:grpSpMkLst>
            <pc:docMk/>
            <pc:sldMk cId="4207668247" sldId="323"/>
            <ac:grpSpMk id="10" creationId="{AAF1A9B8-8CC4-D480-2C84-CC4FC8F2FDC3}"/>
          </ac:grpSpMkLst>
        </pc:grpChg>
        <pc:grpChg chg="del">
          <ac:chgData name="Kokchun Giang" userId="67e2125d-ec8c-4323-9653-9824a2ad815f" providerId="ADAL" clId="{3CB27E0A-25FF-7049-B7BC-7C48A23EE6D3}" dt="2024-01-13T15:48:45.228" v="314" actId="478"/>
          <ac:grpSpMkLst>
            <pc:docMk/>
            <pc:sldMk cId="4207668247" sldId="323"/>
            <ac:grpSpMk id="150" creationId="{8EE46824-986C-0981-4BF5-543922400F75}"/>
          </ac:grpSpMkLst>
        </pc:grpChg>
        <pc:grpChg chg="del">
          <ac:chgData name="Kokchun Giang" userId="67e2125d-ec8c-4323-9653-9824a2ad815f" providerId="ADAL" clId="{3CB27E0A-25FF-7049-B7BC-7C48A23EE6D3}" dt="2024-01-13T15:48:45.228" v="314" actId="478"/>
          <ac:grpSpMkLst>
            <pc:docMk/>
            <pc:sldMk cId="4207668247" sldId="323"/>
            <ac:grpSpMk id="296" creationId="{8911E5BD-2B71-37C7-05C5-00AF8B787057}"/>
          </ac:grpSpMkLst>
        </pc:grpChg>
        <pc:grpChg chg="del">
          <ac:chgData name="Kokchun Giang" userId="67e2125d-ec8c-4323-9653-9824a2ad815f" providerId="ADAL" clId="{3CB27E0A-25FF-7049-B7BC-7C48A23EE6D3}" dt="2024-01-13T15:48:45.228" v="314" actId="478"/>
          <ac:grpSpMkLst>
            <pc:docMk/>
            <pc:sldMk cId="4207668247" sldId="323"/>
            <ac:grpSpMk id="341" creationId="{53644DB6-371A-A12A-E22E-735751D3654A}"/>
          </ac:grpSpMkLst>
        </pc:grpChg>
        <pc:grpChg chg="del">
          <ac:chgData name="Kokchun Giang" userId="67e2125d-ec8c-4323-9653-9824a2ad815f" providerId="ADAL" clId="{3CB27E0A-25FF-7049-B7BC-7C48A23EE6D3}" dt="2024-01-13T15:48:45.228" v="314" actId="478"/>
          <ac:grpSpMkLst>
            <pc:docMk/>
            <pc:sldMk cId="4207668247" sldId="323"/>
            <ac:grpSpMk id="413" creationId="{C9FC476B-11FF-B911-4163-A8246BFA3C5C}"/>
          </ac:grpSpMkLst>
        </pc:grpChg>
        <pc:inkChg chg="del">
          <ac:chgData name="Kokchun Giang" userId="67e2125d-ec8c-4323-9653-9824a2ad815f" providerId="ADAL" clId="{3CB27E0A-25FF-7049-B7BC-7C48A23EE6D3}" dt="2024-01-13T15:48:48.724" v="315" actId="478"/>
          <ac:inkMkLst>
            <pc:docMk/>
            <pc:sldMk cId="4207668247" sldId="323"/>
            <ac:inkMk id="536" creationId="{41106157-D005-10F6-DCD7-E59B3B7C40B0}"/>
          </ac:inkMkLst>
        </pc:inkChg>
      </pc:sldChg>
      <pc:sldChg chg="del">
        <pc:chgData name="Kokchun Giang" userId="67e2125d-ec8c-4323-9653-9824a2ad815f" providerId="ADAL" clId="{3CB27E0A-25FF-7049-B7BC-7C48A23EE6D3}" dt="2024-01-13T15:47:45.721" v="190" actId="2696"/>
        <pc:sldMkLst>
          <pc:docMk/>
          <pc:sldMk cId="3373492746" sldId="324"/>
        </pc:sldMkLst>
      </pc:sldChg>
      <pc:sldChg chg="del">
        <pc:chgData name="Kokchun Giang" userId="67e2125d-ec8c-4323-9653-9824a2ad815f" providerId="ADAL" clId="{3CB27E0A-25FF-7049-B7BC-7C48A23EE6D3}" dt="2024-01-13T15:47:46.173" v="191" actId="2696"/>
        <pc:sldMkLst>
          <pc:docMk/>
          <pc:sldMk cId="744054261" sldId="328"/>
        </pc:sldMkLst>
      </pc:sldChg>
      <pc:sldChg chg="del">
        <pc:chgData name="Kokchun Giang" userId="67e2125d-ec8c-4323-9653-9824a2ad815f" providerId="ADAL" clId="{3CB27E0A-25FF-7049-B7BC-7C48A23EE6D3}" dt="2024-01-13T15:47:46.838" v="192" actId="2696"/>
        <pc:sldMkLst>
          <pc:docMk/>
          <pc:sldMk cId="3137551220" sldId="329"/>
        </pc:sldMkLst>
      </pc:sldChg>
      <pc:sldChg chg="del">
        <pc:chgData name="Kokchun Giang" userId="67e2125d-ec8c-4323-9653-9824a2ad815f" providerId="ADAL" clId="{3CB27E0A-25FF-7049-B7BC-7C48A23EE6D3}" dt="2024-01-13T15:47:47.203" v="193" actId="2696"/>
        <pc:sldMkLst>
          <pc:docMk/>
          <pc:sldMk cId="736019928" sldId="330"/>
        </pc:sldMkLst>
      </pc:sldChg>
      <pc:sldChg chg="delSp add mod ord delAnim">
        <pc:chgData name="Kokchun Giang" userId="67e2125d-ec8c-4323-9653-9824a2ad815f" providerId="ADAL" clId="{3CB27E0A-25FF-7049-B7BC-7C48A23EE6D3}" dt="2024-01-13T15:48:41.249" v="313" actId="478"/>
        <pc:sldMkLst>
          <pc:docMk/>
          <pc:sldMk cId="2303502608" sldId="331"/>
        </pc:sldMkLst>
        <pc:grpChg chg="del">
          <ac:chgData name="Kokchun Giang" userId="67e2125d-ec8c-4323-9653-9824a2ad815f" providerId="ADAL" clId="{3CB27E0A-25FF-7049-B7BC-7C48A23EE6D3}" dt="2024-01-13T15:48:35.280" v="311" actId="478"/>
          <ac:grpSpMkLst>
            <pc:docMk/>
            <pc:sldMk cId="2303502608" sldId="331"/>
            <ac:grpSpMk id="4" creationId="{B0397586-C5B5-D537-0244-32F98EEC3747}"/>
          </ac:grpSpMkLst>
        </pc:grpChg>
        <pc:grpChg chg="del">
          <ac:chgData name="Kokchun Giang" userId="67e2125d-ec8c-4323-9653-9824a2ad815f" providerId="ADAL" clId="{3CB27E0A-25FF-7049-B7BC-7C48A23EE6D3}" dt="2024-01-13T15:48:35.280" v="311" actId="478"/>
          <ac:grpSpMkLst>
            <pc:docMk/>
            <pc:sldMk cId="2303502608" sldId="331"/>
            <ac:grpSpMk id="5" creationId="{FC112F18-420A-7178-2056-65A06FEE8657}"/>
          </ac:grpSpMkLst>
        </pc:grpChg>
        <pc:grpChg chg="del">
          <ac:chgData name="Kokchun Giang" userId="67e2125d-ec8c-4323-9653-9824a2ad815f" providerId="ADAL" clId="{3CB27E0A-25FF-7049-B7BC-7C48A23EE6D3}" dt="2024-01-13T15:48:35.280" v="311" actId="478"/>
          <ac:grpSpMkLst>
            <pc:docMk/>
            <pc:sldMk cId="2303502608" sldId="331"/>
            <ac:grpSpMk id="6" creationId="{CA593F4B-50FB-D2D8-A99B-63C1393DEC6A}"/>
          </ac:grpSpMkLst>
        </pc:grpChg>
        <pc:grpChg chg="del">
          <ac:chgData name="Kokchun Giang" userId="67e2125d-ec8c-4323-9653-9824a2ad815f" providerId="ADAL" clId="{3CB27E0A-25FF-7049-B7BC-7C48A23EE6D3}" dt="2024-01-13T15:48:41.249" v="313" actId="478"/>
          <ac:grpSpMkLst>
            <pc:docMk/>
            <pc:sldMk cId="2303502608" sldId="331"/>
            <ac:grpSpMk id="7" creationId="{B283ED39-9059-E0C9-C53F-B0B44FA17B5E}"/>
          </ac:grpSpMkLst>
        </pc:grpChg>
        <pc:grpChg chg="del">
          <ac:chgData name="Kokchun Giang" userId="67e2125d-ec8c-4323-9653-9824a2ad815f" providerId="ADAL" clId="{3CB27E0A-25FF-7049-B7BC-7C48A23EE6D3}" dt="2024-01-13T15:48:41.249" v="313" actId="478"/>
          <ac:grpSpMkLst>
            <pc:docMk/>
            <pc:sldMk cId="2303502608" sldId="331"/>
            <ac:grpSpMk id="8" creationId="{C25C5813-DD6C-28B3-64E6-B3A8536B1AD2}"/>
          </ac:grpSpMkLst>
        </pc:grpChg>
        <pc:grpChg chg="del">
          <ac:chgData name="Kokchun Giang" userId="67e2125d-ec8c-4323-9653-9824a2ad815f" providerId="ADAL" clId="{3CB27E0A-25FF-7049-B7BC-7C48A23EE6D3}" dt="2024-01-13T15:48:37.900" v="312" actId="478"/>
          <ac:grpSpMkLst>
            <pc:docMk/>
            <pc:sldMk cId="2303502608" sldId="331"/>
            <ac:grpSpMk id="10" creationId="{AAF1A9B8-8CC4-D480-2C84-CC4FC8F2FDC3}"/>
          </ac:grpSpMkLst>
        </pc:grpChg>
        <pc:grpChg chg="del">
          <ac:chgData name="Kokchun Giang" userId="67e2125d-ec8c-4323-9653-9824a2ad815f" providerId="ADAL" clId="{3CB27E0A-25FF-7049-B7BC-7C48A23EE6D3}" dt="2024-01-13T15:48:35.280" v="311" actId="478"/>
          <ac:grpSpMkLst>
            <pc:docMk/>
            <pc:sldMk cId="2303502608" sldId="331"/>
            <ac:grpSpMk id="150" creationId="{8EE46824-986C-0981-4BF5-543922400F75}"/>
          </ac:grpSpMkLst>
        </pc:grpChg>
        <pc:grpChg chg="del">
          <ac:chgData name="Kokchun Giang" userId="67e2125d-ec8c-4323-9653-9824a2ad815f" providerId="ADAL" clId="{3CB27E0A-25FF-7049-B7BC-7C48A23EE6D3}" dt="2024-01-13T15:48:35.280" v="311" actId="478"/>
          <ac:grpSpMkLst>
            <pc:docMk/>
            <pc:sldMk cId="2303502608" sldId="331"/>
            <ac:grpSpMk id="296" creationId="{8911E5BD-2B71-37C7-05C5-00AF8B787057}"/>
          </ac:grpSpMkLst>
        </pc:grpChg>
        <pc:grpChg chg="del">
          <ac:chgData name="Kokchun Giang" userId="67e2125d-ec8c-4323-9653-9824a2ad815f" providerId="ADAL" clId="{3CB27E0A-25FF-7049-B7BC-7C48A23EE6D3}" dt="2024-01-13T15:48:35.280" v="311" actId="478"/>
          <ac:grpSpMkLst>
            <pc:docMk/>
            <pc:sldMk cId="2303502608" sldId="331"/>
            <ac:grpSpMk id="341" creationId="{53644DB6-371A-A12A-E22E-735751D3654A}"/>
          </ac:grpSpMkLst>
        </pc:grpChg>
        <pc:grpChg chg="del">
          <ac:chgData name="Kokchun Giang" userId="67e2125d-ec8c-4323-9653-9824a2ad815f" providerId="ADAL" clId="{3CB27E0A-25FF-7049-B7BC-7C48A23EE6D3}" dt="2024-01-13T15:48:35.280" v="311" actId="478"/>
          <ac:grpSpMkLst>
            <pc:docMk/>
            <pc:sldMk cId="2303502608" sldId="331"/>
            <ac:grpSpMk id="413" creationId="{C9FC476B-11FF-B911-4163-A8246BFA3C5C}"/>
          </ac:grpSpMkLst>
        </pc:grpChg>
        <pc:inkChg chg="del">
          <ac:chgData name="Kokchun Giang" userId="67e2125d-ec8c-4323-9653-9824a2ad815f" providerId="ADAL" clId="{3CB27E0A-25FF-7049-B7BC-7C48A23EE6D3}" dt="2024-01-13T15:48:37.900" v="312" actId="478"/>
          <ac:inkMkLst>
            <pc:docMk/>
            <pc:sldMk cId="2303502608" sldId="331"/>
            <ac:inkMk id="536" creationId="{41106157-D005-10F6-DCD7-E59B3B7C40B0}"/>
          </ac:inkMkLst>
        </pc:inkChg>
      </pc:sldChg>
      <pc:sldChg chg="modSp add del mod">
        <pc:chgData name="Kokchun Giang" userId="67e2125d-ec8c-4323-9653-9824a2ad815f" providerId="ADAL" clId="{3CB27E0A-25FF-7049-B7BC-7C48A23EE6D3}" dt="2024-01-13T15:55:55.168" v="445" actId="2696"/>
        <pc:sldMkLst>
          <pc:docMk/>
          <pc:sldMk cId="2169140347" sldId="332"/>
        </pc:sldMkLst>
        <pc:spChg chg="mod">
          <ac:chgData name="Kokchun Giang" userId="67e2125d-ec8c-4323-9653-9824a2ad815f" providerId="ADAL" clId="{3CB27E0A-25FF-7049-B7BC-7C48A23EE6D3}" dt="2024-01-13T15:55:52.497" v="444" actId="20577"/>
          <ac:spMkLst>
            <pc:docMk/>
            <pc:sldMk cId="2169140347" sldId="332"/>
            <ac:spMk id="28" creationId="{7E8C0D03-019A-279A-6AD5-A5E7BD2580DB}"/>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5:44.592"/>
    </inkml:context>
    <inkml:brush xml:id="br0">
      <inkml:brushProperty name="width" value="0.08571" units="cm"/>
      <inkml:brushProperty name="height" value="0.08571" units="cm"/>
      <inkml:brushProperty name="color" value="#333333"/>
    </inkml:brush>
  </inkml:definitions>
  <inkml:trace contextRef="#ctx0" brushRef="#br0">276 14 12669,'0'-8'415,"0"2"-236,0 6-33,0 0-45,-64 44-34,33-9 67,-10 3 1,1 3 593,9 20-459,3 7-101,8 2 12,7 3-12,7-2-168,4-5-90,11-10 45,12-15-179,15-16-23,15-14 101,6-21 124,6-22 16,-19-11 1,-3-8 49,-10 8 1,-2-2-145,7-16 0,-4 0 280,-4-24 156,-13 9 134,-8 14 114,-29 11-584,-6 26-113,-27 19-313,-3 36-503,-2 21-494,6 22-841,16 5-2991,17-23 5255,13-10 0,8-33 0,0-5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5:48.364"/>
    </inkml:context>
    <inkml:brush xml:id="br0">
      <inkml:brushProperty name="width" value="0.08571" units="cm"/>
      <inkml:brushProperty name="height" value="0.08571" units="cm"/>
      <inkml:brushProperty name="color" value="#333333"/>
    </inkml:brush>
  </inkml:definitions>
  <inkml:trace contextRef="#ctx0" brushRef="#br0">99 26 17207,'82'-14'-470,"-14"3"291,-47 11 156,-10 5 23,-6 9 56,-4 13 0,-12 14-56,-7 9-11,-16 8 11,-5 4 0,-4 0 11,2-1 0,4-7 12,7-4 190,11-10-191,8-9 0,7-7-44,15-10-135,10-6-538,17-5-862,8-16-1278,4-10-1894,-14-5 4729,-10-5 0,-18 21 0,-5 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09.240"/>
    </inkml:context>
    <inkml:brush xml:id="br0">
      <inkml:brushProperty name="width" value="0.08571" units="cm"/>
      <inkml:brushProperty name="height" value="0.08571" units="cm"/>
      <inkml:brushProperty name="color" value="#333333"/>
    </inkml:brush>
  </inkml:definitions>
  <inkml:trace contextRef="#ctx0" brushRef="#br0">453 1 13398,'-50'82'888,"-1"-1"1,3 1 0,5-3-716,18-17 1,2 0-1008,-1 3 1,0 0 883,0-2 1,1 0-51,2-5 0,1-1-169,3-8 1,1-3-807,-6 29-623,8-26-1607,9-23 3277,3-23 1,2-5-1,0-6 1</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38.944"/>
    </inkml:context>
    <inkml:brush xml:id="br0">
      <inkml:brushProperty name="width" value="0.08571" units="cm"/>
      <inkml:brushProperty name="height" value="0.08571" units="cm"/>
      <inkml:brushProperty name="color" value="#004F8B"/>
    </inkml:brush>
  </inkml:definitions>
  <inkml:trace contextRef="#ctx0" brushRef="#br0">102 0 19134,'-9'57'258,"-1"-1"0,2-2 0,-2-3-258,-10 21-101,2-7-224,5-12-627,4-14-897,6-13-874,2-13-2723,1-7 5446,0-10 0,0-1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39.176"/>
    </inkml:context>
    <inkml:brush xml:id="br0">
      <inkml:brushProperty name="width" value="0.08571" units="cm"/>
      <inkml:brushProperty name="height" value="0.08571" units="cm"/>
      <inkml:brushProperty name="color" value="#004F8B"/>
    </inkml:brush>
  </inkml:definitions>
  <inkml:trace contextRef="#ctx0" brushRef="#br0">1 81 19493,'88'-44'-448,"-12"12"-359,-36 28-593,-6 7 189,-7 12-872,-6 10 1219,-6 16 797,-7 6 134,-4 3 303,-3-2-101,-1-9-247,0-9 24,0-13-46,0-8-1468,0-10-426,0-9 1894,0-7 0,0 5 0,0 1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39.310"/>
    </inkml:context>
    <inkml:brush xml:id="br0">
      <inkml:brushProperty name="width" value="0.08571" units="cm"/>
      <inkml:brushProperty name="height" value="0.08571" units="cm"/>
      <inkml:brushProperty name="color" value="#004F8B"/>
    </inkml:brush>
  </inkml:definitions>
  <inkml:trace contextRef="#ctx0" brushRef="#br0">1 0 19650,'2'10'-1558,"6"-2"1,-5-6 0,5-1-1</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39.824"/>
    </inkml:context>
    <inkml:brush xml:id="br0">
      <inkml:brushProperty name="width" value="0.08571" units="cm"/>
      <inkml:brushProperty name="height" value="0.08571" units="cm"/>
      <inkml:brushProperty name="color" value="#004F8B"/>
    </inkml:brush>
  </inkml:definitions>
  <inkml:trace contextRef="#ctx0" brushRef="#br0">130 0 17642,'-35'46'515,"0"-1"1,-18 33-465,47-52-84,6-6-510,12-11-152,8-5-440,13-8 687,4-12 474,-1-8-15,0-26 169,-14 14 144,-5-7 35,-14 24-168,-3 7-191,0 7-34,0 3-358,0 2 347,0 8-78,0-2-180,0 7-100,3-7-179,8-2 77,6-2-458,8-2 256,0-4 707,-4 3 584,-2-4 547,-8 4 90,-1 0-123,-3 1-90,-1 8-391,0 3-359,-3 10 44,2-1-201,-2-3-45,3-4 169,-1-6-147,2-4 516,4-2-594,3-11 78,5-6-78,2-8 11,4-3 34,-7 14-34,0 2-11,-9 14 0,-3 12-235,-3 8-1110,-2 11-4605,-1-10 5950,0-6 0,0-13 0,0-3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40.594"/>
    </inkml:context>
    <inkml:brush xml:id="br0">
      <inkml:brushProperty name="width" value="0.08571" units="cm"/>
      <inkml:brushProperty name="height" value="0.08571" units="cm"/>
      <inkml:brushProperty name="color" value="#004F8B"/>
    </inkml:brush>
  </inkml:definitions>
  <inkml:trace contextRef="#ctx0" brushRef="#br0">99 515 20087,'-51'37'-1210,"12"-1"1042,32 2 67,5-8 45,9-10 56,8-9 34,9-8-34,6-12 190,-1-10 314,-2-12 68,-9-6 66,-6 2-145,-7 3-257,-4 8-79,-2 7-157,-6 8-45,-3 5 34,-4 3-505,2 1-111,6 0-1,3 1 57,12 1-34,32-1 571,-1-3-3358,23-10 3459,-18-10 218,-5-10 107,-1-12 347,12-37-459,-15 12-84,-12 23 0,-4 0 118,-1-10-292,-8 15 226,-6 17-260,-4 23-77,-9 31 89,-6 35 0,3-14 0,-1 5-509,-2 11 1,0 4 519,-1 10 0,1 1-11,2 5 0,0-1 1175,1-2 1,0-1-1165,3-8 0,0-3-50,2-10 0,0-4 39,-3 29-281,0-35 336,0-26-515,-2-39 460,-2-29 0,-3-32 12,0-20 256,9 44 1,2-1 214,-3-41-1819,7 12 1728,18 20 33,8 18-392,24 20-783,46 15-1132,-37 17 1882,23 2 0,-65-1 0,-6-5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45.655"/>
    </inkml:context>
    <inkml:brush xml:id="br0">
      <inkml:brushProperty name="width" value="0.08571" units="cm"/>
      <inkml:brushProperty name="height" value="0.08571" units="cm"/>
      <inkml:brushProperty name="color" value="#004F8B"/>
    </inkml:brush>
  </inkml:definitions>
  <inkml:trace contextRef="#ctx0" brushRef="#br0">26 559 9935,'-9'10'1602,"2"-2"-436,7-8 1915,0 0-2229,-4 3-46,3-2-436,-3 2-179,4-4-12,10-12-179,10-8 0,17-20-145,9-9-158,3-9 23,-5-1-90,-6 2 247,-11 2-68,-11 6-77,-9 1 189,-5 8 23,-2 7 56,0 10 224,0 10-145,0 6 122,-1 4 46,-1 3 413,-10 34-300,0 9-47,-7 40 34,2 6-257,1 7-515,0 1 425,4-8 0,5-10-652,6-1-234,17-31-772,14-7-1546,25-31-2421,-5-15 5625,4-6 0,-34 3 0,-3-1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45.939"/>
    </inkml:context>
    <inkml:brush xml:id="br0">
      <inkml:brushProperty name="width" value="0.08571" units="cm"/>
      <inkml:brushProperty name="height" value="0.08571" units="cm"/>
      <inkml:brushProperty name="color" value="#004F8B"/>
    </inkml:brush>
  </inkml:definitions>
  <inkml:trace contextRef="#ctx0" brushRef="#br0">82 5 16165,'-45'83'-414,"9"-13"-34,49-55 100,10-6 292,14-5-68,7-4 124,-3-9 124,-7-6-90,-9-10 257,-13-4-168,-6 0 314,-8 3-325,-12 3-67,-7 6-23,-14 8-22,1 5-190,5 4-437,8 9-1379,10 3 269,9 7-862,25-4 2599,0-6 0,3-6 0,-11-3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46.283"/>
    </inkml:context>
    <inkml:brush xml:id="br0">
      <inkml:brushProperty name="width" value="0.08571" units="cm"/>
      <inkml:brushProperty name="height" value="0.08571" units="cm"/>
      <inkml:brushProperty name="color" value="#004F8B"/>
    </inkml:brush>
  </inkml:definitions>
  <inkml:trace contextRef="#ctx0" brushRef="#br0">126 0 15616,'-50'12'45,"10"-1"-56,38-1-56,2-1 67,12-6 33,4 0-22,10-3 1,1 0 55,-5 0-45,-5 0-22,-4 0 0,-3 9 571,-2 8 35,0 16 99,-2 17-289,-2 13-181,-1 10 11,-2 6-134,-1-1-112,0-5 179,-8-8-134,-3-8-11,-29 8 22,6-23-135,-14 1-66,18-30-696,9-13-1131,10-26-1714,8-4 3686,16-23 0,-8 29 0,8 2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46.459"/>
    </inkml:context>
    <inkml:brush xml:id="br0">
      <inkml:brushProperty name="width" value="0.08571" units="cm"/>
      <inkml:brushProperty name="height" value="0.08571" units="cm"/>
      <inkml:brushProperty name="color" value="#004F8B"/>
    </inkml:brush>
  </inkml:definitions>
  <inkml:trace contextRef="#ctx0" brushRef="#br0">42 0 18843,'-23'90'-269,"5"-19"-1053,17-58-594,1-7 79,7-5-472,8-17-3147,0 0 5456,4-13 0,-13 15 0,-1 2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46.836"/>
    </inkml:context>
    <inkml:brush xml:id="br0">
      <inkml:brushProperty name="width" value="0.08571" units="cm"/>
      <inkml:brushProperty name="height" value="0.08571" units="cm"/>
      <inkml:brushProperty name="color" value="#004F8B"/>
    </inkml:brush>
  </inkml:definitions>
  <inkml:trace contextRef="#ctx0" brushRef="#br0">0 5 17700,'27'-2'-4695,"4"0"3721,13 6 974,0-2 0,-2-2 336,-12 0 302,-9 0 371,-12 0-136,-6 2-603,-3 2-259,0 4 112,0 3-111,0 6-12,0 4 302,3 6-156,2 1 201,5 3 57,2 3-192,0-1 80,1 2-80,-5-1 12,-2 0 12,-4 0-225,-2-3 179,0-4-66,-3-8-101,0-6 33,-1-8-56,2-3-1222,2-10-167,6-14-303,11-20-606,11-20-2553,-1 7 4851,-2-3 0,-16 35 0,-4 4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09.570"/>
    </inkml:context>
    <inkml:brush xml:id="br0">
      <inkml:brushProperty name="width" value="0.08571" units="cm"/>
      <inkml:brushProperty name="height" value="0.08571" units="cm"/>
      <inkml:brushProperty name="color" value="#333333"/>
    </inkml:brush>
  </inkml:definitions>
  <inkml:trace contextRef="#ctx0" brushRef="#br0">1 148 16019,'0'-4'202,"0"1"-202,61-29-650,-17 14 622,4-4 0,2 1-509,14 3 88,-4 5 449,-9 8 269,-13 3-236,-13 7 696,-11 21-594,-9-2-23,-7 14-79,-4-13 382,-4-7-124,0-6-33,1-6 100,6-4-358,1-6-638,2-8-79,7-9-259,10-6-738,12-2-325,14 2-482,3 5-224,-10 8 2745,-4 7 0,-22 5 0,-3 2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47.242"/>
    </inkml:context>
    <inkml:brush xml:id="br0">
      <inkml:brushProperty name="width" value="0.08571" units="cm"/>
      <inkml:brushProperty name="height" value="0.08571" units="cm"/>
      <inkml:brushProperty name="color" value="#004F8B"/>
    </inkml:brush>
  </inkml:definitions>
  <inkml:trace contextRef="#ctx0" brushRef="#br0">1 0 16737,'2'72'668,"1"-1"1,-1-1-1,0-3-601,-2-15 1,0-1-68,0 47-23,0-8-33,0-16-112,0-16-224,0-19-191,0-19-649,0-10-326,0-11-167,0-17 985,0-10 740,0-17 0,-2-1 493,-1 1 1087,1 5-403,0 7-348,2 6-291,4 3-325,6 4-34,10 1-179,8 4-112,4 2-403,20 6 190,-14 3 156,10 6 57,-20 8-45,-5 6-167,-7 7 324,-4 3 100,-6 2 136,-3 13 55,-2-14-269,-1 6-22,0-21-145,0-5-617,1-4-460,3-2-2284,2-12 3506,0 0 0,-2-2 0,-2 4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47.390"/>
    </inkml:context>
    <inkml:brush xml:id="br0">
      <inkml:brushProperty name="width" value="0.08571" units="cm"/>
      <inkml:brushProperty name="height" value="0.08571" units="cm"/>
      <inkml:brushProperty name="color" value="#004F8B"/>
    </inkml:brush>
  </inkml:definitions>
  <inkml:trace contextRef="#ctx0" brushRef="#br0">3 1 19863,'-3'31'-3137,"3"0"459,15-3-1961,-1-10 4639,12-6 0,-15-9 0,-1-2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47.569"/>
    </inkml:context>
    <inkml:brush xml:id="br0">
      <inkml:brushProperty name="width" value="0.08571" units="cm"/>
      <inkml:brushProperty name="height" value="0.08571" units="cm"/>
      <inkml:brushProperty name="color" value="#004F8B"/>
    </inkml:brush>
  </inkml:definitions>
  <inkml:trace contextRef="#ctx0" brushRef="#br0">113 0 15045,'0'8'4089,"0"-2"-3382,0-6-539,-42 57 257,25-24-425,-29 46 11,38-40-33,10-2 22,18-6-90,15-6-447,20-11-2175,7-7-5636,-16-5 8348,-11-8 0,-25 5 0,-6-6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50.176"/>
    </inkml:context>
    <inkml:brush xml:id="br0">
      <inkml:brushProperty name="width" value="0.08571" units="cm"/>
      <inkml:brushProperty name="height" value="0.08571" units="cm"/>
      <inkml:brushProperty name="color" value="#004F8B"/>
    </inkml:brush>
  </inkml:definitions>
  <inkml:trace contextRef="#ctx0" brushRef="#br0">58 281 18653,'-36'4'358,"15"-1"-257,34-9-45,11-4-112,6-11-459,4-3-270,-2-6 292,-3-1 180,-7 0 178,-8 0 46,-8 3 77,-4 2 1,-3 5 11,-7 5 0,-5 8 135,-9 3-46,-4 15 1144,-11 56-897,11 8-95,11-11 0,3 5-421,8-8 1,1 1 207,1 3 0,1 1 0,1 0 0,0 0-23,0-3 1,0-1-6,0-7 0,0-2 0,0 34-258,0-23-1434,0-20-33,0-22-2656,0-19 4381,0-20 0,0 4 0,0-2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50.338"/>
    </inkml:context>
    <inkml:brush xml:id="br0">
      <inkml:brushProperty name="width" value="0.08571" units="cm"/>
      <inkml:brushProperty name="height" value="0.08571" units="cm"/>
      <inkml:brushProperty name="color" value="#004F8B"/>
    </inkml:brush>
  </inkml:definitions>
  <inkml:trace contextRef="#ctx0" brushRef="#br0">0 56 18171,'0'-13'1994,"0"3"-1994,0 10-22,65-6-594,-29 1-1547,54-5-2129,-60 5 4292,-4 1 0,-19 3 0,-1 0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50.561"/>
    </inkml:context>
    <inkml:brush xml:id="br0">
      <inkml:brushProperty name="width" value="0.08571" units="cm"/>
      <inkml:brushProperty name="height" value="0.08571" units="cm"/>
      <inkml:brushProperty name="color" value="#004F8B"/>
    </inkml:brush>
  </inkml:definitions>
  <inkml:trace contextRef="#ctx0" brushRef="#br0">111 1 17879,'-30'53'119,"-1"0"1,5-5 0,6-6-120,16-8 0,6-10-415,15-12-503,12-7-1794,19-19-3910,-7 1 6622,-3-14 0,-24 14 0,-5 2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50.869"/>
    </inkml:context>
    <inkml:brush xml:id="br0">
      <inkml:brushProperty name="width" value="0.08571" units="cm"/>
      <inkml:brushProperty name="height" value="0.08571" units="cm"/>
      <inkml:brushProperty name="color" value="#004F8B"/>
    </inkml:brush>
  </inkml:definitions>
  <inkml:trace contextRef="#ctx0" brushRef="#br0">17 5 14876,'5'-2'3183,"-1"0"-2455,-4 2-336,-10 54-22,6-29-302,-6 43-136,9-48 1,1-5-370,0-9 123,7-2-100,5-4-125,12-9-278,4-5 537,4-9 280,-2 0 11,-3 6 213,-6 5 538,-8 6-246,-5 3 212,-3 2-112,-2 1-347,1 9 78,3 1-347,2 7 11,0 0-55,1-2 21,-1-1-167,2-3-572,-1-2-1434,0-3-2398,-1-2 4594,-2-1 0,-4-3 0,-1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51.155"/>
    </inkml:context>
    <inkml:brush xml:id="br0">
      <inkml:brushProperty name="width" value="0.08571" units="cm"/>
      <inkml:brushProperty name="height" value="0.08571" units="cm"/>
      <inkml:brushProperty name="color" value="#004F8B"/>
    </inkml:brush>
  </inkml:definitions>
  <inkml:trace contextRef="#ctx0" brushRef="#br0">124 4 17330,'4'-3'2175,"-20"53"-1705,-2-4-431,1 0 0,0 5-39,-8 27 0,6 1-291,9-6-101,4-10-695,6-17-897,11-16-2228,-4-16 4212,8-10 0,-9-4 0,-3-2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51.319"/>
    </inkml:context>
    <inkml:brush xml:id="br0">
      <inkml:brushProperty name="width" value="0.08571" units="cm"/>
      <inkml:brushProperty name="height" value="0.08571" units="cm"/>
      <inkml:brushProperty name="color" value="#004F8B"/>
    </inkml:brush>
  </inkml:definitions>
  <inkml:trace contextRef="#ctx0" brushRef="#br0">1 16 20154,'53'-4'-1916,"1"0"0,-1-1 0,-3 2-2230,25 3 863,-24 0 3283,-13 0 0,-30 0 0,-4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51.505"/>
    </inkml:context>
    <inkml:brush xml:id="br0">
      <inkml:brushProperty name="width" value="0.08571" units="cm"/>
      <inkml:brushProperty name="height" value="0.08571" units="cm"/>
      <inkml:brushProperty name="color" value="#004F8B"/>
    </inkml:brush>
  </inkml:definitions>
  <inkml:trace contextRef="#ctx0" brushRef="#br0">0 23 11168,'13'3'5916,"-3"-1"-5166,-17 56-278,5-32-226,-5 43-246,17-50 11,7-9 180,14-4-169,6-10 79,-3-12 11,-5-8-90,-11-13-11,-10 0-11,-6 3-660,-11 5-999,-5 10-3518,-5 7 5177,0 8 0,12 4 0,2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09.842"/>
    </inkml:context>
    <inkml:brush xml:id="br0">
      <inkml:brushProperty name="width" value="0.08571" units="cm"/>
      <inkml:brushProperty name="height" value="0.08571" units="cm"/>
      <inkml:brushProperty name="color" value="#333333"/>
    </inkml:brush>
  </inkml:definitions>
  <inkml:trace contextRef="#ctx0" brushRef="#br0">152 31 16210,'-75'59'460,"14"-8"-460,51-24-191,5-8 123,6-4 68,11-8-134,7-4-392,13-8 458,1-9 68,0-10 0,-7-9 12,-8-1 391,-9 4-55,-6 1 21,-3 9-268,-5 7-79,-3 6-44,-5 5-381,2 2-494,3 4-649,3 3-1267,4 2 617,12-1 2196,-1-5 0,3-2 0,-5-1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52.645"/>
    </inkml:context>
    <inkml:brush xml:id="br0">
      <inkml:brushProperty name="width" value="0.08571" units="cm"/>
      <inkml:brushProperty name="height" value="0.08571" units="cm"/>
      <inkml:brushProperty name="color" value="#004F8B"/>
    </inkml:brush>
  </inkml:definitions>
  <inkml:trace contextRef="#ctx0" brushRef="#br0">108 38 14585,'-4'-3'1804,"1"1"-840,3 2-897,-17 38 258,4-11-236,-14 31-66,11-22 10,2-5-33,6-9-22,3-7-146,4-10-202,1-3 348,8-7 22,9-11-56,11-12 22,8-10-33,2-4 67,1 2 0,-4 3 45,-6 9-11,-8 9-34,-10 9 280,-6 7-146,-5 9 157,0 8-100,0 9-45,-2 6 179,0-1-224,0-5-101,1-7 0,1-7-12,0-4 12,21-5-123,0-11-168,23-4-348,-6-11 303,0 0 313,-2 5-10,-7 4 89,-12 9 302,-6 4 80,-11 4-69,0 6-156,0 6 134,0 6-156,0 2 10,0-3-178,0-5-1,0-1-44,2-5-1300,15-3-695,1-2-3204,7-2 5221,-7-6 0,-11 5 0,-2-4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52.991"/>
    </inkml:context>
    <inkml:brush xml:id="br0">
      <inkml:brushProperty name="width" value="0.08571" units="cm"/>
      <inkml:brushProperty name="height" value="0.08571" units="cm"/>
      <inkml:brushProperty name="color" value="#004F8B"/>
    </inkml:brush>
  </inkml:definitions>
  <inkml:trace contextRef="#ctx0" brushRef="#br0">32 3 15751,'9'-2'2611,"-2"1"-2343,-7 1-212,-20 52-44,14-25 10,-15 39-22,20-39-213,1-7 45,3-7-157,10-6 235,9-5-571,9-13-56,5-6 414,-5-13 35,-1-1 268,-8 3 380,-8 8 439,-6 6 279,-5 9-359,-2 2-223,-1 14-146,-3 7-258,-1 14 22,-1 4-134,2 1-11,2-5-45,1-6-527,7-7-1647,15-9-638,5-9-2645,3-12 5513,-9-5 0,-14 4 0,-2 2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53.228"/>
    </inkml:context>
    <inkml:brush xml:id="br0">
      <inkml:brushProperty name="width" value="0.08571" units="cm"/>
      <inkml:brushProperty name="height" value="0.08571" units="cm"/>
      <inkml:brushProperty name="color" value="#004F8B"/>
    </inkml:brush>
  </inkml:definitions>
  <inkml:trace contextRef="#ctx0" brushRef="#br0">138 1 19067,'-14'50'700,"-1"0"1,-13 46-567,4-32-89,2 2-34,4-3-11,8-8-190,5-13-516,4-14-762,6-15 23,12-12-1681,13-21-763,2-3 3889,0-15 0,-20 21 0,-3 2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53.420"/>
    </inkml:context>
    <inkml:brush xml:id="br0">
      <inkml:brushProperty name="width" value="0.08571" units="cm"/>
      <inkml:brushProperty name="height" value="0.08571" units="cm"/>
      <inkml:brushProperty name="color" value="#004F8B"/>
    </inkml:brush>
  </inkml:definitions>
  <inkml:trace contextRef="#ctx0" brushRef="#br0">111 1 20905,'-18'61'115,"1"1"1,1-4 0,1-5-116,-4 5-112,6-4 23,5-10-685,5-10-727,2-10-1267,1-12-1647,0-6 4415,0-9 0,0-1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53.572"/>
    </inkml:context>
    <inkml:brush xml:id="br0">
      <inkml:brushProperty name="width" value="0.08571" units="cm"/>
      <inkml:brushProperty name="height" value="0.08571" units="cm"/>
      <inkml:brushProperty name="color" value="#004F8B"/>
    </inkml:brush>
  </inkml:definitions>
  <inkml:trace contextRef="#ctx0" brushRef="#br0">1 74 18485,'2'-9'2285,"0"2"-2173,-2 7-112,0 0-582,57-20-1502,-28 11-1233,46-13-2666,-52 18 5983,-1 3 0,-17 0 0,0 1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53.819"/>
    </inkml:context>
    <inkml:brush xml:id="br0">
      <inkml:brushProperty name="width" value="0.08571" units="cm"/>
      <inkml:brushProperty name="height" value="0.08571" units="cm"/>
      <inkml:brushProperty name="color" value="#004F8B"/>
    </inkml:brush>
  </inkml:definitions>
  <inkml:trace contextRef="#ctx0" brushRef="#br0">15 350 18709,'-8'77'-1390,"2"-18"-682,16-53-237,8-10 472,12-15-124,5-13 549,-1-18 1412,-6-10 258,-7-6 2431,-9-3 863,-7 5-740,-5 11-773,-5 15-660,-3 16-1122,-1 12-257,-1 5-190,4 10-684,0 13-1009,3 15-4739,0 4 6622,2 2 0,1-23 0,0-5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56.496"/>
    </inkml:context>
    <inkml:brush xml:id="br0">
      <inkml:brushProperty name="width" value="0.08571" units="cm"/>
      <inkml:brushProperty name="height" value="0.08571" units="cm"/>
      <inkml:brushProperty name="color" value="#004F8B"/>
    </inkml:brush>
  </inkml:definitions>
  <inkml:trace contextRef="#ctx0" brushRef="#br0">191 389 13667,'0'-6'2733,"0"1"-2407,0 5 480,0 0-795,-7-9 112,-5 10-55,-12 0-24,-5 20-44,-4 11 12,2 5-35,6 2-201,7-4-369,9-4-248,6-11-100,12-9 403,13-8-179,18-22-247,14-11 169,9-21 246,0-9 403,-2-1 146,-11-3 112,-10 1-101,-13-2 168,-11 6 740,-8 7 1176,-6 10-1601,-3 21-68,-4 8 167,-5 30 326,-5 13-247,-3 23-167,-9 42-427,7-20-61,7-26 0,2 0-17,1 12 0,4-6-280,4-11-516,2-12-985,7-14-4853,17-17 6634,-3-15 0,3 3 0,-15-2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56.659"/>
    </inkml:context>
    <inkml:brush xml:id="br0">
      <inkml:brushProperty name="width" value="0.08571" units="cm"/>
      <inkml:brushProperty name="height" value="0.08571" units="cm"/>
      <inkml:brushProperty name="color" value="#004F8B"/>
    </inkml:brush>
  </inkml:definitions>
  <inkml:trace contextRef="#ctx0" brushRef="#br0">88 0 16479,'-48'84'-863,"10"-18"-963,37-58-68,9-5-1983,-1-12 3877,10-3 0,-10 0 0,0 2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56.805"/>
    </inkml:context>
    <inkml:brush xml:id="br0">
      <inkml:brushProperty name="width" value="0.08571" units="cm"/>
      <inkml:brushProperty name="height" value="0.08571" units="cm"/>
      <inkml:brushProperty name="color" value="#004F8B"/>
    </inkml:brush>
  </inkml:definitions>
  <inkml:trace contextRef="#ctx0" brushRef="#br0">0 1 16053,'0'52'-2129,"4"-9"0,2-37 0,0-2 1</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57.259"/>
    </inkml:context>
    <inkml:brush xml:id="br0">
      <inkml:brushProperty name="width" value="0.08571" units="cm"/>
      <inkml:brushProperty name="height" value="0.08571" units="cm"/>
      <inkml:brushProperty name="color" value="#004F8B"/>
    </inkml:brush>
  </inkml:definitions>
  <inkml:trace contextRef="#ctx0" brushRef="#br0">60 1 17588,'-23'87'830,"4"-14"-830,10-50 0,4-7 0,2-7-247,2-5-146,1-3 360,8-6-326,7-8 315,11-8-24,8-7 68,1 3 79,-4 2-46,-6 7 348,-7 7-122,-8 2-69,-6 6 68,-3 0 167,-1 1-246,0 9-156,0 0 167,0 5-235,4-2 1,2-7 32,8-1 1,4-4 11,7-2-112,3-6 90,2-3 22,-3-2 0,-4 3 179,-9 5-134,-5 3 89,-6 2 80,-2 1 10,-1 10-34,0 6-190,-2 8-90,2 2-111,-2-5-774,2-6-616,4-8-2118,11-4-2398,0-5 6107,10-6 0,-15 4 0,-1-4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10.238"/>
    </inkml:context>
    <inkml:brush xml:id="br0">
      <inkml:brushProperty name="width" value="0.08571" units="cm"/>
      <inkml:brushProperty name="height" value="0.08571" units="cm"/>
      <inkml:brushProperty name="color" value="#333333"/>
    </inkml:brush>
  </inkml:definitions>
  <inkml:trace contextRef="#ctx0" brushRef="#br0">38 7 18261,'-14'68'325,"3"-13"-281,3-38-88,5-9-35,2-4 46,5-4-158,9-6-1154,11-8 359,10-8 314,7-6 89,0 1 493,9 1 337,-19 13 325,-3 2-382,-22 11 325,-5 10 57,-1 4-146,-2 10 123,-3-1-325,0-3-123,1-6-11,2-7-45,2-4 67,3-3-112,12-6-236,11-8-11,15-9 34,8-4 213,1 2 157,-5 7-11,-9 9 90,-11 4-135,-14 16-90,-5 10-22,-6 14-797,0 7-4245,-3-12 5053,1-11 0,-2-13 0,2-6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57.899"/>
    </inkml:context>
    <inkml:brush xml:id="br0">
      <inkml:brushProperty name="width" value="0.08571" units="cm"/>
      <inkml:brushProperty name="height" value="0.08571" units="cm"/>
      <inkml:brushProperty name="color" value="#004F8B"/>
    </inkml:brush>
  </inkml:definitions>
  <inkml:trace contextRef="#ctx0" brushRef="#br0">1 168 19269,'54'-13'-34,"-5"-3"-89,-24 0-448,-2-4 235,-3 1-348,-4-2-179,-9 1 560,-2 3 259,-5 3 88,-7 7 58,-6 3 346,-9 12 157,-3 10-78,-2 13-169,5 10 57,3 2-382,7 0 12,5-5-90,5-9-257,2-8-293,13-10-323,5-6-729,17-6-863,7-14 157,4-6-291,1-13 683,-2-2 1961,-2 0 190,-6 2 1849,-5 4 796,-10 7-56,-7 8-1042,-10 7-841,-3 5 12,-2 3 11,-1 4-337,-3 8 181,-7 19-416,2-4-347,-1 6 11,7-17-67,2-6-78,1-5 10,0-3 57,9-2-1031,17-13-45,5-2 145,10-12 550,-10 4 348,-4 2 100,-9 7 246,-8 6 236,-6 5 582,-3 3-369,-1 11-11,-11 26-561,2-2-34,-9 17-89,8-23-78,5-6-157,3-9-718,5-7-604,13-4-1525,9-14-3472,4 0 6554,1-10 0,-18 11 0,-3 1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58.167"/>
    </inkml:context>
    <inkml:brush xml:id="br0">
      <inkml:brushProperty name="width" value="0.08571" units="cm"/>
      <inkml:brushProperty name="height" value="0.08571" units="cm"/>
      <inkml:brushProperty name="color" value="#004F8B"/>
    </inkml:brush>
  </inkml:definitions>
  <inkml:trace contextRef="#ctx0" brushRef="#br0">26 0 19448,'-14'17'45,"5"2"-180,6 6 135,3 2-145,0 2-146,3 1 179,4 0-79,2-2 191,-1-2 0,-4-5 56,-3-3-67,-1-5 11,0-5-11,-2-4-68,-2-3-301,-3-1-831,-1-9-279,3-5-504,3-12-1548,1 4 3542,1 0 0,0 15 0,0-1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58.339"/>
    </inkml:context>
    <inkml:brush xml:id="br0">
      <inkml:brushProperty name="width" value="0.08571" units="cm"/>
      <inkml:brushProperty name="height" value="0.08571" units="cm"/>
      <inkml:brushProperty name="color" value="#004F8B"/>
    </inkml:brush>
  </inkml:definitions>
  <inkml:trace contextRef="#ctx0" brushRef="#br0">67 0 19628,'-15'52'-73,"1"0"0,-9 37-1059,13-58-504,6-10-1243,3-10-1480,6-7 4359,2-7 0,-1 2 0,-1-2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58.481"/>
    </inkml:context>
    <inkml:brush xml:id="br0">
      <inkml:brushProperty name="width" value="0.08571" units="cm"/>
      <inkml:brushProperty name="height" value="0.08571" units="cm"/>
      <inkml:brushProperty name="color" value="#004F8B"/>
    </inkml:brush>
  </inkml:definitions>
  <inkml:trace contextRef="#ctx0" brushRef="#br0">55 0 18026,'-31'41'-1566,"7"-14"1,24-19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59.202"/>
    </inkml:context>
    <inkml:brush xml:id="br0">
      <inkml:brushProperty name="width" value="0.08571" units="cm"/>
      <inkml:brushProperty name="height" value="0.08571" units="cm"/>
      <inkml:brushProperty name="color" value="#004F8B"/>
    </inkml:brush>
  </inkml:definitions>
  <inkml:trace contextRef="#ctx0" brushRef="#br0">51 60 17498,'7'2'1849,"-1"-1"-1849,-6-1-56,0 0 56,-16 25-67,5-2 11,-11 22-123,12-11 134,6-5 11,3-6-212,3-9-12,6-7 79,6-5 179,7-7 112,1-10 45,10-23-157,-12 2 34,5-13-79,-14 17-134,-4 3-192,-1 7-525,-3 7-493,0 8-135,2 3 78,3 3 741,4 1 323,7 0-166,2 0 156,5 0 392,0-1 145,-1-1 1401,-4-1-212,-4 0 974,-3 2-1232,-7 0-304,-2 1-132,-3 6-304,-2 5 22,0 6-168,0 3-178,0-2 190,0-3-180,2-6 135,1-4 67,5-5 56,4 0-280,7-3 45,4-5-56,3-4 44,-2-1-33,-4 1 549,-4 4-201,-8 3-169,-1 2-134,-7 2-12,1 1-33,2 0-67,0 0 11,3 0-325,1 0-403,1 0-942,-1 0-761,2-4-6309,-3 1 8796,1-4 0,-5 4 0,0 0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59.504"/>
    </inkml:context>
    <inkml:brush xml:id="br0">
      <inkml:brushProperty name="width" value="0.08571" units="cm"/>
      <inkml:brushProperty name="height" value="0.08571" units="cm"/>
      <inkml:brushProperty name="color" value="#004F8B"/>
    </inkml:brush>
  </inkml:definitions>
  <inkml:trace contextRef="#ctx0" brushRef="#br0">113 2 17532,'5'-1'3900,"-1"0"-3755,-4 1-145,1 2 0,-4 7-56,3 4-33,-4 8 66,3 2-22,1 2 34,8 4-258,6 1 168,8 2 79,3-2-46,-4-1 1,-3-6 67,-8-5 0,-5-3 101,-4-4 23,-8 0 66,-12-2-190,-13 0-247,-13-3-234,-1 0-1480,2-4-6600,17-1 8561,10-1 0,15 0 0,2 0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06.561"/>
    </inkml:context>
    <inkml:brush xml:id="br0">
      <inkml:brushProperty name="width" value="0.08571" units="cm"/>
      <inkml:brushProperty name="height" value="0.08571" units="cm"/>
      <inkml:brushProperty name="color" value="#004F8B"/>
    </inkml:brush>
  </inkml:definitions>
  <inkml:trace contextRef="#ctx0" brushRef="#br0">14 175 14395,'-8'5'2532,"2"-1"-2129,6-4 1144,0 0-1256,34 4 68,-6-3-202,34 3-34,-9-4-123,8 0 34,5-2-46,5-1 12,-3-4 0,-4 0-44,-10 0 10,-9 2-33,-12 3-68,-9 1-67,-9 1 146,-4 0-257,-6 0-35,-2 0 180,0 0-616,-3 0 201,-2-3 135,-3-3 235,-5-4 213,-2-3-34,-2-2 57,-1-1-23,-1 0 146,-1-2 44,-1 3 57,-2 2-57,1 1-100,0 3 122,2 2-100,2 3 34,3 2 68,4 2-102,5 0 100,1 0 136,2 0-270,10 0 79,6 1 56,14 5-202,4 1 157,5 6-135,1 0 35,-3 1-35,-3 1-33,-6 2 0,-4 0-56,-7 0 112,-6-1-56,-5 2 11,-4 3 34,-2 2 45,0 3-90,-7 1 0,-3-2-11,-5-2 56,0-3-45,4-6 0,4-4 22,2-4 57,3-4-46,0-1-33,0-1 68,-1-9-68,-1-4 0,0-9 22,-3-1-44,1 0 33,-3 2-11,1 2 0,0 3 67,0 3-67,1 1 0,2 4-67,2 2 67,2 2-101,1 3-1277,0-1-191,2 2-650,4-1-1915,0 1 4134,3 0 0,-7 0 0,0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07.599"/>
    </inkml:context>
    <inkml:brush xml:id="br0">
      <inkml:brushProperty name="width" value="0.08571" units="cm"/>
      <inkml:brushProperty name="height" value="0.08571" units="cm"/>
      <inkml:brushProperty name="color" value="#004F8B"/>
    </inkml:brush>
  </inkml:definitions>
  <inkml:trace contextRef="#ctx0" brushRef="#br0">217 26 16053,'-69'-15'56,"13"5"112,49 17 23,3 7-1,2 10-33,2 6-134,6 8-23,5 3 67,7 0-34,0-2 1,-2-5-23,-5-6-11,-6-6 168,-3-2 34,-2-6 145,-19 3-280,2-7-67,-20-1 0,9-7-56,1-2 56,7 0-806,9-6-516,5-4-2320,35-18 841,-12 10 2801,26-6 0,-29 19 0,-2 2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08.018"/>
    </inkml:context>
    <inkml:brush xml:id="br0">
      <inkml:brushProperty name="width" value="0.08571" units="cm"/>
      <inkml:brushProperty name="height" value="0.08571" units="cm"/>
      <inkml:brushProperty name="color" value="#004F8B"/>
    </inkml:brush>
  </inkml:definitions>
  <inkml:trace contextRef="#ctx0" brushRef="#br0">78 0 17252,'-27'70'582,"2"-7"-503,14-32-57,2-5 24,5-6-46,2-8-46,2-4-55,2-4 45,8-3-212,9-7-449,11-10-393,7-11 696,2-9 56,-2-1 358,-5 5 89,-8 8-66,-9 11 391,-8 6-33,-4 5 415,-3 2-102,0 5-347,0 7-10,-3 8-214,-1 4 45,-1-3-168,1-2-78,2-6 67,2-3-774,0-4-526,5-4-348,9-1-1444,8-5-1794,0-3 4897,-1-5 0,-14 5 0,-2 0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08.445"/>
    </inkml:context>
    <inkml:brush xml:id="br0">
      <inkml:brushProperty name="width" value="0.08571" units="cm"/>
      <inkml:brushProperty name="height" value="0.08571" units="cm"/>
      <inkml:brushProperty name="color" value="#004F8B"/>
    </inkml:brush>
  </inkml:definitions>
  <inkml:trace contextRef="#ctx0" brushRef="#br0">0 12 11224,'7'0'4179,"-2"0"-3339,-5 0 68,0 0-314,-2 53-224,0-32-370,0 39-67,1-50 45,1-4-125,0-4 58,6-2-147,8-4-951,8-10 503,8-6-32,-1-9 76,0 1 629,-5 3-56,-4 7 67,-5 4 213,-7 7 672,-4 4-336,-3 2-112,0 1-44,2 2-69,0 1 46,3 2-348,0 0 113,4-3-135,2-1 45,6-1-12,11 0-10,-12-1-23,6 1 134,-15-1 259,-2 1 212,1 9-325,-1 5-168,3 10-101,-2 0 22,1-1-66,-1-5-281,-1-6-907,1-5-762,-1-4-4371,-1-2 6354,-1-1 0,-3 0 0,0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11.337"/>
    </inkml:context>
    <inkml:brush xml:id="br0">
      <inkml:brushProperty name="width" value="0.08571" units="cm"/>
      <inkml:brushProperty name="height" value="0.08571" units="cm"/>
      <inkml:brushProperty name="color" value="#333333"/>
    </inkml:brush>
  </inkml:definitions>
  <inkml:trace contextRef="#ctx0" brushRef="#br0">316 0 13779,'-90'11'403,"15"2"-314,47 7-66,9 1 246,8-1-202,6 2-56,5 1 123,11 1-100,3-1-23,10 0-11,-5-4 79,-5-2-45,-7-2 324,-4-3-22,-5 3 90,-11-2-247,-7 1-56,-13-3-78,-2-4-45,2-2-89,5-4-1727,12-2-1556,21-10-1368,9 2 4740,20-10 0,-16 11 0,-1 1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13.403"/>
    </inkml:context>
    <inkml:brush xml:id="br0">
      <inkml:brushProperty name="width" value="0.08571" units="cm"/>
      <inkml:brushProperty name="height" value="0.08571" units="cm"/>
      <inkml:brushProperty name="color" value="#004F8B"/>
    </inkml:brush>
  </inkml:definitions>
  <inkml:trace contextRef="#ctx0" brushRef="#br0">56 8 17711,'0'-4'315,"0"1"-282,-2 4 46,-4 10-79,-5 8-12,-2 13-10,1 1-45,5-1-214,2-8-111,5-6 0,8-8 325,5-4 0,8-4 55,4-2-55,-1-7 22,0-6 45,-4-9 12,-4-4-1,-7-1 11,-4 3 1,-4 2 100,-5 4-45,-3 6-55,-4 3-23,-1 5 0,3 2-56,2 2-1143,4 0-1592,1 0 954,13 0-1760,-2 0 3597,9 0 0,-11 0 0,-2 0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13.666"/>
    </inkml:context>
    <inkml:brush xml:id="br0">
      <inkml:brushProperty name="width" value="0.08571" units="cm"/>
      <inkml:brushProperty name="height" value="0.08571" units="cm"/>
      <inkml:brushProperty name="color" value="#004F8B"/>
    </inkml:brush>
  </inkml:definitions>
  <inkml:trace contextRef="#ctx0" brushRef="#br0">113 8 15471,'1'-8'1277,"-4"15"-549,-9 40-269,-3 14-55,1 15-146,-1 10-135,1 9-101,2-2-10,0-4-12,3-10-45,4-13-269,2-13-235,3-16-594,0-17-470,0-10-2679,0-10 4292,0-12 0,0 7 0,0-6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13.822"/>
    </inkml:context>
    <inkml:brush xml:id="br0">
      <inkml:brushProperty name="width" value="0.08571" units="cm"/>
      <inkml:brushProperty name="height" value="0.08571" units="cm"/>
      <inkml:brushProperty name="color" value="#004F8B"/>
    </inkml:brush>
  </inkml:definitions>
  <inkml:trace contextRef="#ctx0" brushRef="#br0">1 95 16277,'0'-10'1513,"0"1"-1513,70-20-784,-31 17-1872,42-18 2656,-54 26 0,-21 4 0,-2 0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16.413"/>
    </inkml:context>
    <inkml:brush xml:id="br0">
      <inkml:brushProperty name="width" value="0.08571" units="cm"/>
      <inkml:brushProperty name="height" value="0.08571" units="cm"/>
      <inkml:brushProperty name="color" value="#004F8B"/>
    </inkml:brush>
  </inkml:definitions>
  <inkml:trace contextRef="#ctx0" brushRef="#br0">72 71 13409,'-7'-1'2610,"2"0"-2285,5 1-179,0 0-34,-14 6 247,6 9-46,-11 8-111,11 7-157,2 0-45,3-2 0,2-4-280,1-4-90,4-6-55,6-7 166,8-4 136,5-6 123,2-10 11,1-9 34,-2-9 0,-1-5 22,-7 1 23,-7 1 302,-4 2-246,-5 8 78,-5 3-134,-3 10-90,-5 5-68,-3 5-189,3 3-494,3 9-347,4 4-4684,9 12 5782,6-13 0,-1 1 0,0-14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16.758"/>
    </inkml:context>
    <inkml:brush xml:id="br0">
      <inkml:brushProperty name="width" value="0.08571" units="cm"/>
      <inkml:brushProperty name="height" value="0.08571" units="cm"/>
      <inkml:brushProperty name="color" value="#004F8B"/>
    </inkml:brush>
  </inkml:definitions>
  <inkml:trace contextRef="#ctx0" brushRef="#br0">1 7 13285,'5'-4'1850,"-1"1"-1346,-4 3 257,0 0-559,-1 30-202,-1-14-22,1 21-214,0-23 124,1-5 79,6-4-225,5-3-257,9-5-35,3-7 517,1-5 33,-4-2 124,-5 3 290,-7 6 23,-5 5-79,-2 2 729,-1 1-1031,0 4-11,1 1-23,1 4 1,2 0-23,3 0-101,-1 0-1322,4-3-1860,-4-3 3283,2-2 0,-6-1 0,0 0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16.991"/>
    </inkml:context>
    <inkml:brush xml:id="br0">
      <inkml:brushProperty name="width" value="0.08571" units="cm"/>
      <inkml:brushProperty name="height" value="0.08571" units="cm"/>
      <inkml:brushProperty name="color" value="#004F8B"/>
    </inkml:brush>
  </inkml:definitions>
  <inkml:trace contextRef="#ctx0" brushRef="#br0">56 0 14148,'0'7'4046,"0"54"-3542,-5-22-146,-2 49-212,-6-30-146,1 0-124,3-6-660,3-10-527,4-12-1613,1-13-1547,1-9 4471,0-7 0,0-1 0,0-1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17.145"/>
    </inkml:context>
    <inkml:brush xml:id="br0">
      <inkml:brushProperty name="width" value="0.08571" units="cm"/>
      <inkml:brushProperty name="height" value="0.08571" units="cm"/>
      <inkml:brushProperty name="color" value="#004F8B"/>
    </inkml:brush>
  </inkml:definitions>
  <inkml:trace contextRef="#ctx0" brushRef="#br0">1 10 18362,'83'-5'-7866,"-10"1"7866,-48 4 0,-8 0 0,-13 0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17.290"/>
    </inkml:context>
    <inkml:brush xml:id="br0">
      <inkml:brushProperty name="width" value="0.08571" units="cm"/>
      <inkml:brushProperty name="height" value="0.08571" units="cm"/>
      <inkml:brushProperty name="color" value="#004F8B"/>
    </inkml:brush>
  </inkml:definitions>
  <inkml:trace contextRef="#ctx0" brushRef="#br0">42 0 14014,'-4'95'1457,"-1"-10"-1357,-5-42-100,1-2-56,3-4-829,2-6-941,2-9-1424,1-11 3250,1-6 0,0-5 0,0 0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17.535"/>
    </inkml:context>
    <inkml:brush xml:id="br0">
      <inkml:brushProperty name="width" value="0.08571" units="cm"/>
      <inkml:brushProperty name="height" value="0.08571" units="cm"/>
      <inkml:brushProperty name="color" value="#004F8B"/>
    </inkml:brush>
  </inkml:definitions>
  <inkml:trace contextRef="#ctx0" brushRef="#br0">1 0 18608,'82'5'381,"-15"4"-426,-51 12 45,-6 2 67,-5 0-44,-4-2-23,-1-3-34,0-4-761,-3-6-281,-1-4-930,0-3-1378,1-4-1244,3-4 4628,0-3 0,0 2 0,0 2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17.863"/>
    </inkml:context>
    <inkml:brush xml:id="br0">
      <inkml:brushProperty name="width" value="0.08571" units="cm"/>
      <inkml:brushProperty name="height" value="0.08571" units="cm"/>
      <inkml:brushProperty name="color" value="#004F8B"/>
    </inkml:brush>
  </inkml:definitions>
  <inkml:trace contextRef="#ctx0" brushRef="#br0">1 1 13409,'10'0'4201,"-2"0"-3494,-8 0 66,0 0-572,13 23-55,-7-12-34,10 18-112,-8-20-33,0-4 33,3-2-34,2-3-280,4 0-280,2 0-22,3-7 67,0-1 549,-2-6 168,-5 5 213,-7 3-22,-4 4 234,-4 2-245,0 7-101,0 3-158,0 7-89,0 2 0,2-2-89,3-4-349,4-5-245,6-3-718,6-4-851,5-13-942,5-8 3194,-6-5 0,-9 6 0,-9 10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11.566"/>
    </inkml:context>
    <inkml:brush xml:id="br0">
      <inkml:brushProperty name="width" value="0.08571" units="cm"/>
      <inkml:brushProperty name="height" value="0.08571" units="cm"/>
      <inkml:brushProperty name="color" value="#333333"/>
    </inkml:brush>
  </inkml:definitions>
  <inkml:trace contextRef="#ctx0" brushRef="#br0">311 1 16961,'-50'10'526,"0"1"1,-38 17-426,48 8-101,5 9 448,9 7-437,12-1 12,7-3-23,18-8-213,13-12-773,21-14-885,17-8-1334,11-15-3226,-17-4 6431,-3-13 0,-36 12 0,-5 1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18.037"/>
    </inkml:context>
    <inkml:brush xml:id="br0">
      <inkml:brushProperty name="width" value="0.08571" units="cm"/>
      <inkml:brushProperty name="height" value="0.08571" units="cm"/>
      <inkml:brushProperty name="color" value="#004F8B"/>
    </inkml:brush>
  </inkml:definitions>
  <inkml:trace contextRef="#ctx0" brushRef="#br0">106 10 13622,'1'-5'4268,"0"1"-3774,-16 67 167,3-15-521,-1 3 0,0 2-129,-6 19-11,3-2-235,4-9-460,6-14-537,4-16-919,2-16-740,4-9 2891,0-12 0,0 4 0,1-4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18.382"/>
    </inkml:context>
    <inkml:brush xml:id="br0">
      <inkml:brushProperty name="width" value="0.08571" units="cm"/>
      <inkml:brushProperty name="height" value="0.08571" units="cm"/>
      <inkml:brushProperty name="color" value="#004F8B"/>
    </inkml:brush>
  </inkml:definitions>
  <inkml:trace contextRef="#ctx0" brushRef="#br0">0 17 17465,'53'-4'-2818,"-1"-1"0,40-2 2818,-53 7 0,-6 0 370,-12 0 100,-8 0 191,-8 0 639,-3 0-381,-2 1-11,0 3 257,0 3-481,-3 7-203,1 3-89,-2 5-168,2 3-100,2 2-90,0 2-12,0-2-22,2 1 0,0-5 22,0-2 46,-1-6 32,-1-3-100,-10-4-89,-2-2-461,-11-4-1634,4-1-2746,6-2 4930,6-5 0,6 3 0,1-3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18.749"/>
    </inkml:context>
    <inkml:brush xml:id="br0">
      <inkml:brushProperty name="width" value="0.08571" units="cm"/>
      <inkml:brushProperty name="height" value="0.08571" units="cm"/>
      <inkml:brushProperty name="color" value="#004F8B"/>
    </inkml:brush>
  </inkml:definitions>
  <inkml:trace contextRef="#ctx0" brushRef="#br0">5 12 19527,'-3'3'1748,"1"-1"-1771,2-2-425,68-7-1031,-31 5-180,52-4-1007,-55 5 783,-11 1-3439,-10 0 5322,-8 0 0,-5 0 0,0 0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18.898"/>
    </inkml:context>
    <inkml:brush xml:id="br0">
      <inkml:brushProperty name="width" value="0.08571" units="cm"/>
      <inkml:brushProperty name="height" value="0.08571" units="cm"/>
      <inkml:brushProperty name="color" value="#004F8B"/>
    </inkml:brush>
  </inkml:definitions>
  <inkml:trace contextRef="#ctx0" brushRef="#br0">0 1 20401,'86'23'-4830,"-8"-5"-4470,-46-18 9300,-3 0 0,-21 0 0,-2 0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19.108"/>
    </inkml:context>
    <inkml:brush xml:id="br0">
      <inkml:brushProperty name="width" value="0.08571" units="cm"/>
      <inkml:brushProperty name="height" value="0.08571" units="cm"/>
      <inkml:brushProperty name="color" value="#004F8B"/>
    </inkml:brush>
  </inkml:definitions>
  <inkml:trace contextRef="#ctx0" brushRef="#br0">57 1 22003,'9'65'194,"0"0"0,0-2 1,-3-4-195,-8 24-68,-7-1-694,-5-5-1131,-7-9-2847,4-28 4740,0-14 0,12-23 0,0-3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20.222"/>
    </inkml:context>
    <inkml:brush xml:id="br0">
      <inkml:brushProperty name="width" value="0.08571" units="cm"/>
      <inkml:brushProperty name="height" value="0.08571" units="cm"/>
      <inkml:brushProperty name="color" value="#004F8B"/>
    </inkml:brush>
  </inkml:definitions>
  <inkml:trace contextRef="#ctx0" brushRef="#br0">1 1 19448,'69'5'34,"-4"-1"-348,-26-4-627,-3 0-1177,-5 0-582,-10 0-1020,-9 0 3720,-7 1 0,-5-1 0,0 1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20.390"/>
    </inkml:context>
    <inkml:brush xml:id="br0">
      <inkml:brushProperty name="width" value="0.08571" units="cm"/>
      <inkml:brushProperty name="height" value="0.08571" units="cm"/>
      <inkml:brushProperty name="color" value="#004F8B"/>
    </inkml:brush>
  </inkml:definitions>
  <inkml:trace contextRef="#ctx0" brushRef="#br0">0 44 18518,'91'3'-190,"-11"-4"-740,-39-10-1300,-3 0-1132,-18 1 3362,-4 2 0,-13 5 0,-2 1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20.681"/>
    </inkml:context>
    <inkml:brush xml:id="br0">
      <inkml:brushProperty name="width" value="0.08571" units="cm"/>
      <inkml:brushProperty name="height" value="0.08571" units="cm"/>
      <inkml:brushProperty name="color" value="#004F8B"/>
    </inkml:brush>
  </inkml:definitions>
  <inkml:trace contextRef="#ctx0" brushRef="#br0">0 14 15560,'1'-8'2466,"0"2"-1906,-1 6 370,0 0-863,43 31-45,-19-9 23,36 27-11,-31-15-1,-5 2 23,-5 1 0,-9 4-22,-5 2 11,-13 1-45,-9-1-303,-11-4-224,-5-7-1097,3-9-2387,10-11 4011,8-6 0,8-6 0,4 0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23.819"/>
    </inkml:context>
    <inkml:brush xml:id="br0">
      <inkml:brushProperty name="width" value="0.08571" units="cm"/>
      <inkml:brushProperty name="height" value="0.08571" units="cm"/>
      <inkml:brushProperty name="color" value="#004F8B"/>
    </inkml:brush>
  </inkml:definitions>
  <inkml:trace contextRef="#ctx0" brushRef="#br0">99 1 14507,'-20'71'56,"-1"1"0,2-4 0,4-5-79,5 20-122,6-3-147,-1-8 91,3-12-269,1-14-797,0-17-1523,1-14 2790,0-15 0,0-1 0,0-5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24.123"/>
    </inkml:context>
    <inkml:brush xml:id="br0">
      <inkml:brushProperty name="width" value="0.08571" units="cm"/>
      <inkml:brushProperty name="height" value="0.08571" units="cm"/>
      <inkml:brushProperty name="color" value="#004F8B"/>
    </inkml:brush>
  </inkml:definitions>
  <inkml:trace contextRef="#ctx0" brushRef="#br0">1 41 15179,'95'-24'684,"-9"8"-684,-31 29 33,-6 8 135,-5 10 157,-11 2-168,-10-2-67,-11-1 0,-7-1 78,-9-2-90,-14 2-78,-8-2-56,-14 0-325,0-5-90,2-6-190,8-8-235,9-4-651,10-4-716,7 0-941,7-2 3204,7-2 0,-5 1 0,4-1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12.105"/>
    </inkml:context>
    <inkml:brush xml:id="br0">
      <inkml:brushProperty name="width" value="0.08571" units="cm"/>
      <inkml:brushProperty name="height" value="0.08571" units="cm"/>
      <inkml:brushProperty name="color" value="#333333"/>
    </inkml:brush>
  </inkml:definitions>
  <inkml:trace contextRef="#ctx0" brushRef="#br0">80 62 15762,'-41'74'269,"10"-15"-348,25-49 46,5-5 10,0-3 1,1-2-493,3-10 223,8-5 180,6-13-975,11-1-22,6-1 638,5 4-123,7 2-582,0 5 783,3 4 393,-2 6 281,-6 4 279,-6 3 326,-11 2 312,-10 0-279,-8 0 146,-5 3-348,-9 5-124,-5 7 237,-11 7-192,-2 7-346,-3 1 66,3 4-268,5-5-45,5-4-45,9-7-325,2-6 224,7-7-392,10-3 313,8-2 46,14-9-213,4-4 291,3-9 56,-2-1 403,-2 3-291,-16 9-45,-5 4 494,-14 10-225,-2 10 45,-4 7-79,-3 9-291,-2 0-33,2-2-224,3-13 10,9-2-515,13-15-829,12-14-616,13-12-1299,6-17 3495,-13 7 0,-10 12 0,-18 15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24.383"/>
    </inkml:context>
    <inkml:brush xml:id="br0">
      <inkml:brushProperty name="width" value="0.08571" units="cm"/>
      <inkml:brushProperty name="height" value="0.08571" units="cm"/>
      <inkml:brushProperty name="color" value="#004F8B"/>
    </inkml:brush>
  </inkml:definitions>
  <inkml:trace contextRef="#ctx0" brushRef="#br0">9 32 15090,'4'34'78,"-3"-8"-55,-7-21-23,1-3-292,3-6 292,1-9 0,3-5 34,9-4-23,5 3 12,11 6 66,3 6-78,6 4-11,0 3-381,0 0-1065,0 5-861,-4 3-2567,-10 0 4874,-7 0 0,-12-6 0,-2-1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24.620"/>
    </inkml:context>
    <inkml:brush xml:id="br0">
      <inkml:brushProperty name="width" value="0.08571" units="cm"/>
      <inkml:brushProperty name="height" value="0.08571" units="cm"/>
      <inkml:brushProperty name="color" value="#004F8B"/>
    </inkml:brush>
  </inkml:definitions>
  <inkml:trace contextRef="#ctx0" brushRef="#br0">61 85 11414,'0'4'3440,"0"-1"-2711,0-3-729,-29 40-168,21-26-90,-15 29 180,34-39 78,6-2 190,3-2-67,-2-7 112,-5-4 135,-4-6-348,-5-5-22,-3 2-123,-3-1-202,-7-1-538,-4 1 35,-6 2-215,2 4-996,4 4 2039,6 5 0,4 3 0,3 3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25.051"/>
    </inkml:context>
    <inkml:brush xml:id="br0">
      <inkml:brushProperty name="width" value="0.08571" units="cm"/>
      <inkml:brushProperty name="height" value="0.08571" units="cm"/>
      <inkml:brushProperty name="color" value="#004F8B"/>
    </inkml:brush>
  </inkml:definitions>
  <inkml:trace contextRef="#ctx0" brushRef="#br0">1 0 16782,'7'41'224,"-1"4"-213,-6 2 11,0 3 1,-1-4-23,-1-4-12,1-10-44,-1-12-22,2-10 67,0-7 11,2-7 0,6-12-224,8-9-292,6-9 415,3 0 101,-2 5 23,0 8 44,-5 8 269,-2 7 90,-4 4 313,-1 10-256,2 9-293,-2 12-100,-1 6-1,-5 1-10,-2-2-23,-3-5 67,-1-4-22,-10-4-101,-3-2-359,-12-5-1568,-4-6 10,10-8-1556,3-8 3473,14-4 0,3 3 0,0 2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25.388"/>
    </inkml:context>
    <inkml:brush xml:id="br0">
      <inkml:brushProperty name="width" value="0.08571" units="cm"/>
      <inkml:brushProperty name="height" value="0.08571" units="cm"/>
      <inkml:brushProperty name="color" value="#004F8B"/>
    </inkml:brush>
  </inkml:definitions>
  <inkml:trace contextRef="#ctx0" brushRef="#br0">85 0 17734,'-42'47'67,"8"-8"0,28-24-67,3-5-123,3-6 22,5-2 67,8-2-33,6-6 67,5-3 56,-4-4 191,-5 3 134,-7 3-22,-5 5-203,-2 1 68,-1 1-134,0 8-45,0 3-45,0 6-34,0-2-111,0-7-460,2-4-449,7-3-750,5-1-1905,1-6 3709,0-2 0,-10 0 0,0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25.821"/>
    </inkml:context>
    <inkml:brush xml:id="br0">
      <inkml:brushProperty name="width" value="0.08571" units="cm"/>
      <inkml:brushProperty name="height" value="0.08571" units="cm"/>
      <inkml:brushProperty name="color" value="#004F8B"/>
    </inkml:brush>
  </inkml:definitions>
  <inkml:trace contextRef="#ctx0" brushRef="#br0">42 5 15191,'2'-3'2823,"-1"1"-2632,-1 2 414,-1 67-303,-5-27-291,-1 56 23,-4-45-12,2-4-22,3-7-11,3-13-45,2-10-56,1-11 0,0-4 34,5-12-180,5-9-33,9-15 134,3-4 146,1 1 11,-3 7 145,-3 9 23,-3 10 124,-4 5 44,0 5-45,0 3-55,1 11-102,2 6-89,-4 7 33,-2 2 101,-4-3 23,-2-2 89,-1 0-134,-6-2-79,-8-3-78,-9-1-100,-5-4-214,-2-3-313,8-5-382,6-2-1086,8-3-1457,10-5-1076,7-2 4628,10-7 0,-8 6 0,1 1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25.978"/>
    </inkml:context>
    <inkml:brush xml:id="br0">
      <inkml:brushProperty name="width" value="0.08571" units="cm"/>
      <inkml:brushProperty name="height" value="0.08571" units="cm"/>
      <inkml:brushProperty name="color" value="#004F8B"/>
    </inkml:brush>
  </inkml:definitions>
  <inkml:trace contextRef="#ctx0" brushRef="#br0">58 0 19561,'-27'89'-12,"6"-16"-660,14-53-527,4-9-997,3-6-326,10-10 2522,0-6 0,2 4 0,-5-2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26.112"/>
    </inkml:context>
    <inkml:brush xml:id="br0">
      <inkml:brushProperty name="width" value="0.08571" units="cm"/>
      <inkml:brushProperty name="height" value="0.08571" units="cm"/>
      <inkml:brushProperty name="color" value="#004F8B"/>
    </inkml:brush>
  </inkml:definitions>
  <inkml:trace contextRef="#ctx0" brushRef="#br0">27 30 15986,'-13'-16'-1479,"-1"2"0,21 14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26.309"/>
    </inkml:context>
    <inkml:brush xml:id="br0">
      <inkml:brushProperty name="width" value="0.08571" units="cm"/>
      <inkml:brushProperty name="height" value="0.08571" units="cm"/>
      <inkml:brushProperty name="color" value="#004F8B"/>
    </inkml:brush>
  </inkml:definitions>
  <inkml:trace contextRef="#ctx0" brushRef="#br0">96 0 18698,'-7'96'1176,"-3"-6"-1153,-8-26-23,0 0-124,2-1-358,2-7-111,6-10-875,4-16-1726,4-14-3742,7-10 6936,5-18 0,-3 9 0,0-9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26.459"/>
    </inkml:context>
    <inkml:brush xml:id="br0">
      <inkml:brushProperty name="width" value="0.08571" units="cm"/>
      <inkml:brushProperty name="height" value="0.08571" units="cm"/>
      <inkml:brushProperty name="color" value="#004F8B"/>
    </inkml:brush>
  </inkml:definitions>
  <inkml:trace contextRef="#ctx0" brushRef="#br0">56 0 17028,'-30'84'146,"8"-15"-2163,19-47-1703,3-11 3720,3-6 0,-2-5 0,2 0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26.621"/>
    </inkml:context>
    <inkml:brush xml:id="br0">
      <inkml:brushProperty name="width" value="0.08571" units="cm"/>
      <inkml:brushProperty name="height" value="0.08571" units="cm"/>
      <inkml:brushProperty name="color" value="#004F8B"/>
    </inkml:brush>
  </inkml:definitions>
  <inkml:trace contextRef="#ctx0" brushRef="#br0">27 5 15000,'-13'-2'-1371,"0"0"0,18 2 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12.288"/>
    </inkml:context>
    <inkml:brush xml:id="br0">
      <inkml:brushProperty name="width" value="0.08571" units="cm"/>
      <inkml:brushProperty name="height" value="0.08571" units="cm"/>
      <inkml:brushProperty name="color" value="#333333"/>
    </inkml:brush>
  </inkml:definitions>
  <inkml:trace contextRef="#ctx0" brushRef="#br0">219 0 17843,'-34'67'145,"1"-1"1,2-1 0,3-4-146,-2 28-56,5-1-123,5-7-298,9-15-1271,5-18-1258,5-19-3784,1-15 6818,2-16 0,-1 0 1,1-4-1</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26.810"/>
    </inkml:context>
    <inkml:brush xml:id="br0">
      <inkml:brushProperty name="width" value="0.08571" units="cm"/>
      <inkml:brushProperty name="height" value="0.08571" units="cm"/>
      <inkml:brushProperty name="color" value="#004F8B"/>
    </inkml:brush>
  </inkml:definitions>
  <inkml:trace contextRef="#ctx0" brushRef="#br0">35 8 14798,'3'-4'3967,"1"1"-3586,-7 59 78,-1-17-257,-3 48-202,-1-30-67,0-1-707,2-4-660,2-5-963,2-10-1929,2-16 4326,0-9 0,0-12 0,0 0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27.343"/>
    </inkml:context>
    <inkml:brush xml:id="br0">
      <inkml:brushProperty name="width" value="0.08571" units="cm"/>
      <inkml:brushProperty name="height" value="0.08571" units="cm"/>
      <inkml:brushProperty name="color" value="#004F8B"/>
    </inkml:brush>
  </inkml:definitions>
  <inkml:trace contextRef="#ctx0" brushRef="#br0">0 1 18698,'89'14'-4942,"-11"-3"2623,-40-12 2207,-6 0 112,-5-1 1221,-8 1-504,-7 1 426,-5 0 11,-5 0-224,-2 1 22,0 7-212,0 1-224,0 6-113,2-2-157,0 0-134,4-1-112,1-3-45,0-2 34,4-4-34,1-1-67,5-2 112,1 0 0,4-2 0,1-3 0,1-5 0,3-3-11,1-1-22,2-1-23,0 0 56,-2 2 44,-6 4 102,-7 4 123,-5 3 191,-7 4 178,-1 16-122,-2 15-124,-12 28-202,-8 16-67,-18 14-84,16-43 1,-1 0-7,-2-1 1,0-1-12,-23 41-22,2-14-44,5-12-1794,-5-10-2129,22-25 3967,-2-10 0,24-17 0,1-2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28.090"/>
    </inkml:context>
    <inkml:brush xml:id="br0">
      <inkml:brushProperty name="width" value="0.08571" units="cm"/>
      <inkml:brushProperty name="height" value="0.08571" units="cm"/>
      <inkml:brushProperty name="color" value="#004F8B"/>
    </inkml:brush>
  </inkml:definitions>
  <inkml:trace contextRef="#ctx0" brushRef="#br0">260 1 18160,'-29'68'373,"1"0"0,1 2 1,3 1-324,7-7 1,3 2-524,-2 6 1,0 1 472,0 3 0,1-1-539,1-1 1,2-1 331,2-9 0,1-3-185,4-9 0,1-2-275,0 21-925,4-28-806,0-21-1893,0-20 4291,0-21 0,0 10 0,0-9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28.641"/>
    </inkml:context>
    <inkml:brush xml:id="br0">
      <inkml:brushProperty name="width" value="0.08571" units="cm"/>
      <inkml:brushProperty name="height" value="0.08571" units="cm"/>
      <inkml:brushProperty name="color" value="#004F8B"/>
    </inkml:brush>
  </inkml:definitions>
  <inkml:trace contextRef="#ctx0" brushRef="#br0">1 248 19280,'50'-15'-706,"1"0"0,42-11 90,-33 12 392,-7 3 11,-7 0 168,-13 2 45,-11 4 124,-11 2 234,-6 2-67,-4 1 90,-1 0-246,0 9 56,0-1 44,0 7-146,0-6-89,0-3-33,3-3-247,3-2 213,5-1-595,4-11-627,3-4-190,12-28 986,-8 10 493,5-8 381,-13 20-78,-7 9 0,-3 6 10,-2 4 102,0 2-247,4 7-23,2 5-111,3 9-23,2 3 0,0 0 1,3-1-12,-1-5-23,0-4-190,0-9 213,0-2 34,0-8 11,3-8 874,17-18 67,-5 3-135,14-4-144,-10 13-315,0 6-381,-2 4-11,-1 4-123,-6 4-2903,0 10-1769,-14-1 4795,1 7 0,-12-8 0,0-2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29.122"/>
    </inkml:context>
    <inkml:brush xml:id="br0">
      <inkml:brushProperty name="width" value="0.08571" units="cm"/>
      <inkml:brushProperty name="height" value="0.08571" units="cm"/>
      <inkml:brushProperty name="color" value="#004F8B"/>
    </inkml:brush>
  </inkml:definitions>
  <inkml:trace contextRef="#ctx0" brushRef="#br0">0 189 18698,'76'-16'44,"-14"-4"-21,-45-12-23,-6-1-146,-5 2 146,-3 5 0,-3 8 0,-3 8 0,-7 7 67,-8 12 113,-7 12 10,-4 16 56,1 15-122,5 7-124,7 3-157,8-4-202,5-7-525,14-14-719,10-14-358,17-12-1378,10-13-1781,-11-11 5120,-2-5 0,-24 4 0,-3 4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29.589"/>
    </inkml:context>
    <inkml:brush xml:id="br0">
      <inkml:brushProperty name="width" value="0.08571" units="cm"/>
      <inkml:brushProperty name="height" value="0.08571" units="cm"/>
      <inkml:brushProperty name="color" value="#004F8B"/>
    </inkml:brush>
  </inkml:definitions>
  <inkml:trace contextRef="#ctx0" brushRef="#br0">71 141 17610,'-11'4'1692,"-1"6"-1310,-9 17-214,7-3-168,5-6 0,6-7-135,2-5-246,2-3 146,10-3 11,4-8 112,12-5 112,0-8 45,-3 2 268,-6 5 225,-6 6-134,-7 5-248,-3 2 158,-2 1-314,6 3-11,0-1 0,8 1-12,2-2-257,5-1-538,5-6-179,3-6-583,0-7 460,-2-6 571,-3 0 549,-4-2 1445,-5 2-190,-8 10-560,-3 5-225,-4 9 12,0 1 157,-3 12-236,-3 7-123,-2 16-134,2 4-146,1 0-56,5-5-79,5-9-246,8-10-212,8-8-505,13-13-1076,6-17-549,4-15-694,-13-1 3417,-4-3 0,-19 26 0,-3 3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29.873"/>
    </inkml:context>
    <inkml:brush xml:id="br0">
      <inkml:brushProperty name="width" value="0.08571" units="cm"/>
      <inkml:brushProperty name="height" value="0.08571" units="cm"/>
      <inkml:brushProperty name="color" value="#004F8B"/>
    </inkml:brush>
  </inkml:definitions>
  <inkml:trace contextRef="#ctx0" brushRef="#br0">90 0 16938,'-27'95'1457,"2"-7"-1289,10-33 0,4-6 168,4-15 11,3-11-156,3-12 123,1-6-135,2-4-179,9-13-56,6-4 56,9-9 34,2 0 78,-1 9 302,-3 7-78,-5 6 23,-3 9-45,-3 13-191,-1 14-101,-2 12-22,-3 6-683,-1-5-785,-3-7-2431,-2-18 3899,0-10 0,-1-11 0,0 0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31.182"/>
    </inkml:context>
    <inkml:brush xml:id="br0">
      <inkml:brushProperty name="width" value="0.08571" units="cm"/>
      <inkml:brushProperty name="height" value="0.08571" units="cm"/>
      <inkml:brushProperty name="color" value="#004F8B"/>
    </inkml:brush>
  </inkml:definitions>
  <inkml:trace contextRef="#ctx0" brushRef="#br0">76 23 16916,'-23'75'34,"0"-10"-23,10-41-11,3-5-67,5-10-673,3-5-481,2-4 1142,4-4 0,8-10 12,6-7 67,10-11 67,0-1 34,1-1 191,-3 6 89,-5 4-90,-2 8 0,-9 8 1,-3 4-180,-5 4 325,-1 10-213,-1 9-146,0 11-44,0 4-23,0-1-100,7-1-427,0-11-548,10-4-774,1-12-1478,-3-4 3316,2-1 0,-11 0 0,-1 0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32.043"/>
    </inkml:context>
    <inkml:brush xml:id="br0">
      <inkml:brushProperty name="width" value="0.08571" units="cm"/>
      <inkml:brushProperty name="height" value="0.08571" units="cm"/>
      <inkml:brushProperty name="color" value="#004F8B"/>
    </inkml:brush>
  </inkml:definitions>
  <inkml:trace contextRef="#ctx0" brushRef="#br0">1 138 16759,'27'65'336,"0"-13"-201,-10-52-102,3-5 23,0-9-11,0-7-45,-3-9-112,-6-1-146,-5-2-201,-4-1 55,-3 3 337,-7 4-22,-4 10-46,-7 8 135,0 6 56,1 11 202,1 14 67,3 15-22,4 15-169,4 4-134,4-3-101,12-8-314,10-11-44,16-12 45,9-10-79,8-8-225,2-14-358,3-9 24,-2-13 121,-4-8-346,-7-2 403,-7 4 874,-10 5 751,-9 7 829,-8 11 426,-6 8-696,-3 5-783,-2 4 257,-5 10-190,-3 10-146,-4 10-56,0 4 0,4 7-392,3-16-56,4 1-112,1-19-190,7-4 179,6-3-280,11-6-136,7-12-783,19-24 1098,-11 2 280,9-11 123,-23 25 213,-9 7 393,-7 10-102,-5 4-122,-3 3 324,-1 24-717,0-6-45,0 20-56,0-14-11,0-5-56,0-4-67,2-7 56,7-3-23,7-4-548,11-2-1671,24-23 326,-5 3 750,14-19 1233,-16 14 202,-8 7 67,-10 8 482,-10 7 414,-9 3 673,-5 13-1659,-2 0-134,0 10 0,0-6-1,0-3 46,0-6 156,0-3-22,0-3 135,5-1-291,9-4-192,24-9-615,-1 1-685,14-2-1107,-15 10-2814,-12 3 5345,-5 1 0,-14 0 0,-2 0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32.307"/>
    </inkml:context>
    <inkml:brush xml:id="br0">
      <inkml:brushProperty name="width" value="0.08571" units="cm"/>
      <inkml:brushProperty name="height" value="0.08571" units="cm"/>
      <inkml:brushProperty name="color" value="#004F8B"/>
    </inkml:brush>
  </inkml:definitions>
  <inkml:trace contextRef="#ctx0" brushRef="#br0">46 8 14260,'3'14'1423,"-1"-3"-1423,-2-11 0,0 0 0,-27 56-414,20-33-24,-10 41 282,37-54 133,13-4-89,6-6-672,2-11-336,-3-5 638,-6-10 482,-9-4 34,-10 0-12,-8 3 258,-5 4-90,-9 7-190,-3 8-44,-8 4-326,1 4-930,4 1-1916,7 3 3216,4 0 0,4 1 0,0-3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12.431"/>
    </inkml:context>
    <inkml:brush xml:id="br0">
      <inkml:brushProperty name="width" value="0.08571" units="cm"/>
      <inkml:brushProperty name="height" value="0.08571" units="cm"/>
      <inkml:brushProperty name="color" value="#333333"/>
    </inkml:brush>
  </inkml:definitions>
  <inkml:trace contextRef="#ctx0" brushRef="#br0">1 5 18742,'56'-1'-4605,"0"-1"0,29 0 4605,-45 2 0,-28 0 0,-1 0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32.578"/>
    </inkml:context>
    <inkml:brush xml:id="br0">
      <inkml:brushProperty name="width" value="0.08571" units="cm"/>
      <inkml:brushProperty name="height" value="0.08571" units="cm"/>
      <inkml:brushProperty name="color" value="#004F8B"/>
    </inkml:brush>
  </inkml:definitions>
  <inkml:trace contextRef="#ctx0" brushRef="#br0">1 1 14294,'10'59'22,"-2"-12"157,-1-45 90,5-2-122,12-8-91,8-5 78,7-8 224,4 1 494,2 2 223,-2 7-379,-3 5-405,-6 4-213,-4 8 57,-4 8-135,-6 8-538,-2 5-1199,-2 0-1008,0-7-4650,-8-8 7395,-2-4 0,-6-8 0,0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33.861"/>
    </inkml:context>
    <inkml:brush xml:id="br0">
      <inkml:brushProperty name="width" value="0.08571" units="cm"/>
      <inkml:brushProperty name="height" value="0.08571" units="cm"/>
      <inkml:brushProperty name="color" value="#004F8B"/>
    </inkml:brush>
  </inkml:definitions>
  <inkml:trace contextRef="#ctx0" brushRef="#br0">138 3 15650,'-74'46'302,"16"-3"-291,54-12 34,3-3 34,6-4-35,7-8 113,11-7 12,10-6-136,3-5-10,0-10 100,-5-6 426,-7-11 67,-7-2-201,-9 0-157,-4 4 10,-4 4-268,-2 8-11,-5 6-224,-4 5-527,-6 2-605,3 11 56,5 4-1255,4 7-695,4-3 3261,10-5 0,-7-9 0,7-1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34.376"/>
    </inkml:context>
    <inkml:brush xml:id="br0">
      <inkml:brushProperty name="width" value="0.08571" units="cm"/>
      <inkml:brushProperty name="height" value="0.08571" units="cm"/>
      <inkml:brushProperty name="color" value="#004F8B"/>
    </inkml:brush>
  </inkml:definitions>
  <inkml:trace contextRef="#ctx0" brushRef="#br0">17 280 17689,'4'31'112,"-2"0"-11,-13 0-33,4-3-68,4-6-35,2-6-77,5-9 45,10-3-235,9-9-113,11-10 202,2-8 213,0-8 68,-6 3 357,-7 6 57,-9 8-89,-7 7-270,-5 5 67,-2 4 68,0 10-180,-1 6-33,-4 11-90,2 5-44,-1-11-191,3-5-213,8-14 156,7-6-346,12-12-79,7-8 235,4-18 158,3-8-3023,-1-8 3392,0-3 44,-4-2 68,-5 7 280,-9 12 438,-7 14-449,-9 16-247,-3 8 68,-2 21 3447,-8 15-3346,-14 63-202,-4-12-202,9-24 1,-1 0 100,-7 23-169,3-9-715,5-14-685,3-16-740,8-22-996,2-11 3305,4-20 0,0 7 0,0-7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34.648"/>
    </inkml:context>
    <inkml:brush xml:id="br0">
      <inkml:brushProperty name="width" value="0.08571" units="cm"/>
      <inkml:brushProperty name="height" value="0.08571" units="cm"/>
      <inkml:brushProperty name="color" value="#004F8B"/>
    </inkml:brush>
  </inkml:definitions>
  <inkml:trace contextRef="#ctx0" brushRef="#br0">0 0 19661,'58'18'-448,"-4"-3"-459,-20-9-595,2-2-201,-1-3-438,-2-1 1122,-5 0 548,-6 1 471,-6 4 112,-5 5 785,-6 7-393,-3 7-67,-1 9 112,-1 11-359,-2 10-156,-8 9-12,-6 7-22,-10 4 0,-2-1-459,-2-7-3519,0-12 3978,13-26 0,4-10 0,13-18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35.398"/>
    </inkml:context>
    <inkml:brush xml:id="br0">
      <inkml:brushProperty name="width" value="0.08571" units="cm"/>
      <inkml:brushProperty name="height" value="0.08571" units="cm"/>
      <inkml:brushProperty name="color" value="#004F8B"/>
    </inkml:brush>
  </inkml:definitions>
  <inkml:trace contextRef="#ctx0" brushRef="#br0">1 350 20233,'83'-16'-68,"-13"8"1,-48 25 11,-5 2 56,-6-1 34,-5 1-34,-4 2-56,-6 1-494,-8-1-222,-6-3 212,-2-6 77,3-5-178,9-5-67,4-4 280,5-9 168,11-5 235,5-9 45,14-2 22,0 0-3369,5-1 3638,-7 4 460,-4 4 22,-9 9-280,-8 5-111,-5 5 211,-3 7-246,0 7 3269,0 8-3402,0 5-102,0-2-90,2-4-44,6-6 22,1-6 89,6-4 79,2-10-156,2-6 10,3-6-33,2-6 11,-8 11 0,-3 2-23,-7 10 23,-3 1 0,3 0 68,1 6-68,2-2-1121,13 5 483,-2-5-774,13-14-45,-3-11 191,5-15 190,-1-6 258,-1-3 818,-4-2 1211,4-13-58,-12 19 270,0-3 179,-14 26-682,-3 9-293,-3 5 101,-1 4-235,0 7-11,0 11-157,0 15 11,0 15-22,-3 10-180,-5 3-89,-3 1-45,-2-8-11,4-12-247,4-12-291,3-14-381,2-8-672,0-6-886,2-11-1870,2-3 4358,2-8 0,-3 9 0,1 3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2:35.612"/>
    </inkml:context>
    <inkml:brush xml:id="br0">
      <inkml:brushProperty name="width" value="0.08571" units="cm"/>
      <inkml:brushProperty name="height" value="0.08571" units="cm"/>
      <inkml:brushProperty name="color" value="#004F8B"/>
    </inkml:brush>
  </inkml:definitions>
  <inkml:trace contextRef="#ctx0" brushRef="#br0">1 74 22709,'54'-5'-667,"0"0"1,45-8-1363,-44-6-5086,-19 4 7115,-9 4 0,-21 7 0,-4 2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13.437"/>
    </inkml:context>
    <inkml:brush xml:id="br0">
      <inkml:brushProperty name="width" value="0.08571" units="cm"/>
      <inkml:brushProperty name="height" value="0.08571" units="cm"/>
      <inkml:brushProperty name="color" value="#333333"/>
    </inkml:brush>
  </inkml:definitions>
  <inkml:trace contextRef="#ctx0" brushRef="#br0">176 1 16064,'-81'58'-89,"13"-4"-135,54-26 33,5 3 180,6 0-11,9 0 33,10 1-11,9-2 0,7 0-235,-3-3 167,-6-1 24,-9-3-1,-7-2 45,-5-1 179,-3-1 168,-10-1-112,-3-1-100,-12-4-1,2-3-134,2-5-481,7-3-853,7-9-862,5-7-1692,8-5 3888,7-5 0,-4 13 0,4 3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13.722"/>
    </inkml:context>
    <inkml:brush xml:id="br0">
      <inkml:brushProperty name="width" value="0.08571" units="cm"/>
      <inkml:brushProperty name="height" value="0.08571" units="cm"/>
      <inkml:brushProperty name="color" value="#333333"/>
    </inkml:brush>
  </inkml:definitions>
  <inkml:trace contextRef="#ctx0" brushRef="#br0">128 1 13678,'0'6'1602,"-34"54"-1523,12-29-79,-23 42-191,28-38-582,8-11 146,11-9 604,16-7-167,12-9 190,16-16 157,2-9 257,-5-14 235,-12-2 383,-15 4-13,-9 7-380,-19 9-460,-9 7-45,-16 9-134,-4 3-22,3 7-224,6 5-830,14 0-717,8-1-235,18-5-44,21-11 2072,3-4 0,-1 3 0,-16-1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13.924"/>
    </inkml:context>
    <inkml:brush xml:id="br0">
      <inkml:brushProperty name="width" value="0.08571" units="cm"/>
      <inkml:brushProperty name="height" value="0.08571" units="cm"/>
      <inkml:brushProperty name="color" value="#333333"/>
    </inkml:brush>
  </inkml:definitions>
  <inkml:trace contextRef="#ctx0" brushRef="#br0">244 0 16322,'-27'66'56,"0"-1"0,2 3 0,3 2 39,8-2 1,2 2-973,2 6 0,0 1 961,1 3 0,2-1-79,1 0 1,1-2-12,1-3 1,0-3-29,1-9 0,1-3-19,-2 35-1023,-2-31-1837,-4-28-894,-1-20 3807,-3-28 0,8 7 0,1-11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14.057"/>
    </inkml:context>
    <inkml:brush xml:id="br0">
      <inkml:brushProperty name="width" value="0.08571" units="cm"/>
      <inkml:brushProperty name="height" value="0.08571" units="cm"/>
      <inkml:brushProperty name="color" value="#333333"/>
    </inkml:brush>
  </inkml:definitions>
  <inkml:trace contextRef="#ctx0" brushRef="#br0">1 136 19291,'49'-11'22,"0"0"1,46-14-6141,-9-4 6118,-32 4 0,-6 0 0,-39 16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12.616"/>
    </inkml:context>
    <inkml:brush xml:id="br0">
      <inkml:brushProperty name="width" value="0.08571" units="cm"/>
      <inkml:brushProperty name="height" value="0.08571" units="cm"/>
      <inkml:brushProperty name="color" value="#333333"/>
    </inkml:brush>
  </inkml:definitions>
  <inkml:trace contextRef="#ctx0" brushRef="#br0">145 6 15168,'5'-3'4258,"-1"1"-3933,-63 59 22,38-25-330,-13 7 0,4 2-17,23-3-56,4 0-224,12-6-57,10-6-581,15-10-707,11-9-1098,5-14-3820,-10-7 6543,-5-14 0,-22 12 0,-5 1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14.298"/>
    </inkml:context>
    <inkml:brush xml:id="br0">
      <inkml:brushProperty name="width" value="0.08571" units="cm"/>
      <inkml:brushProperty name="height" value="0.08571" units="cm"/>
      <inkml:brushProperty name="color" value="#333333"/>
    </inkml:brush>
  </inkml:definitions>
  <inkml:trace contextRef="#ctx0" brushRef="#br0">100 1 16367,'-2'54'952,"1"0"0,0-2 1,0-4-516,0 17-224,-3 1-168,-3-3-45,-5-5-392,-1-6-785,-2-8-1803,0-7-3990,3-18 6970,2-6 0,7-13 0,1 0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14.464"/>
    </inkml:context>
    <inkml:brush xml:id="br0">
      <inkml:brushProperty name="width" value="0.08571" units="cm"/>
      <inkml:brushProperty name="height" value="0.08571" units="cm"/>
      <inkml:brushProperty name="color" value="#333333"/>
    </inkml:brush>
  </inkml:definitions>
  <inkml:trace contextRef="#ctx0" brushRef="#br0">0 165 19280,'53'-39'-2701,"-1"0"1,-2 3 0,-5 8-2409,-7 13 5109,-8 8 0,-22 6 0,-3 1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14.839"/>
    </inkml:context>
    <inkml:brush xml:id="br0">
      <inkml:brushProperty name="width" value="0.08571" units="cm"/>
      <inkml:brushProperty name="height" value="0.08571" units="cm"/>
      <inkml:brushProperty name="color" value="#333333"/>
    </inkml:brush>
  </inkml:definitions>
  <inkml:trace contextRef="#ctx0" brushRef="#br0">10 0 16490,'1'93'2219,"-1"-16"-1950,-6-58-191,3-7-22,2-6-56,1-4-101,0-3-212,7-13-393,6-8 123,10-15 180,5-1 459,11-4 224,-11 18 78,3 2-21,-14 19-102,-6 2-179,1 4 0,-3 6 22,-2 6-44,1 3 33,-4-1-11,2-5-22,-1-4 11,-2-4-1,2-3 147,0-1-113,4 0-55,6-1-12,4-4 0,3 0 168,0 0 124,-2 3 56,-2 2-135,-2 0-180,-3 0-44,0 1-168,1 0-639,0 0-1747,3 0-2388,-3-1 4942,-1-6 0,-8 5 0,0-6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15.160"/>
    </inkml:context>
    <inkml:brush xml:id="br0">
      <inkml:brushProperty name="width" value="0.08571" units="cm"/>
      <inkml:brushProperty name="height" value="0.08571" units="cm"/>
      <inkml:brushProperty name="color" value="#333333"/>
    </inkml:brush>
  </inkml:definitions>
  <inkml:trace contextRef="#ctx0" brushRef="#br0">99 1 16714,'13'6'3015,"-3"0"-2791,-10-6-224,-32 62-12,14-33-212,-23 46-135,25-52-290,7-7-326,4-9 224,4-4 628,3-3-45,8 0 78,7-5 90,6-3 336,2-5 336,-1 0 102,-3 4-57,-1 4-89,-5 3-248,-2 2-167,-2 1-146,-1 6-22,-1-1-45,0 6-224,3-5-594,1-3-392,10-2-1087,10-8-1647,13-13-2207,-6-1 6151,2-10 0,-26 17 0,-4 3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15.299"/>
    </inkml:context>
    <inkml:brush xml:id="br0">
      <inkml:brushProperty name="width" value="0.08571" units="cm"/>
      <inkml:brushProperty name="height" value="0.08571" units="cm"/>
      <inkml:brushProperty name="color" value="#333333"/>
    </inkml:brush>
  </inkml:definitions>
  <inkml:trace contextRef="#ctx0" brushRef="#br0">225 1 17330,'-41'89'516,"0"-11"-528,2-39-850,4-8-942,7-12-1210,5-8-2398,12-7 5412,4-9 0,7 3 0,0-3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15.423"/>
    </inkml:context>
    <inkml:brush xml:id="br0">
      <inkml:brushProperty name="width" value="0.08571" units="cm"/>
      <inkml:brushProperty name="height" value="0.08571" units="cm"/>
      <inkml:brushProperty name="color" value="#333333"/>
    </inkml:brush>
  </inkml:definitions>
  <inkml:trace contextRef="#ctx0" brushRef="#br0">0 1 21779,'51'84'156,"0"0"1,-3-4 0,-6-4-790,-17-22 0,-4-4-2684,9 20 3317,-5-19 0,-19-39 0,-2-8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16.158"/>
    </inkml:context>
    <inkml:brush xml:id="br0">
      <inkml:brushProperty name="width" value="0.08571" units="cm"/>
      <inkml:brushProperty name="height" value="0.08571" units="cm"/>
      <inkml:brushProperty name="color" value="#333333"/>
    </inkml:brush>
  </inkml:definitions>
  <inkml:trace contextRef="#ctx0" brushRef="#br0">0 257 14627,'98'6'-1837,"-6"-11"1839,-35-33-2,-6-3 909,-10 3-786,-14 0 1022,-13 5-697,-8 3 676,-6 8-452,-4 10 141,-5 6-533,-7 13 100,-5 16-44,0 17 45,3 21-100,9 12-259,4 3-22,5-3-78,11-10-427,10-19-637,22-20-887,12-14-1948,-5-23 3977,-1-8 0,-31 4 0,-3-1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16.440"/>
    </inkml:context>
    <inkml:brush xml:id="br0">
      <inkml:brushProperty name="width" value="0.08571" units="cm"/>
      <inkml:brushProperty name="height" value="0.08571" units="cm"/>
      <inkml:brushProperty name="color" value="#333333"/>
    </inkml:brush>
  </inkml:definitions>
  <inkml:trace contextRef="#ctx0" brushRef="#br0">288 1 16670,'-36'51'224,"1"0"0,2-3 0,1-4-224,-17 14-605,10-11-101,9-16-123,12-14-628,8-10-3574,6-26 4751,3-8 134,1-23 146,0-1 3025,0 3 460,2 12-919,2 14-930,5 11-325,8 8-403,9 19-427,12 8-324,13 21-157,6 4-123,4 3-886,-3-3-1343,-5-5-6993,-20-18 9345,-8-9 0,-20-15 0,-3-2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21.911"/>
    </inkml:context>
    <inkml:brush xml:id="br0">
      <inkml:brushProperty name="width" value="0.08571" units="cm"/>
      <inkml:brushProperty name="height" value="0.08571" units="cm"/>
      <inkml:brushProperty name="color" value="#333333"/>
    </inkml:brush>
  </inkml:definitions>
  <inkml:trace contextRef="#ctx0" brushRef="#br0">0 0 12972,'97'11'613,"1"0"1,-28-4-1,2 1 1,2 0-558,7 0 0,2 1 0,2-1-1943,9 0 0,3 0 0,1-1 1803,-18-1 0,2 0 0,0 0 0,1-1-219,4 0 1,1-1-1,0 0 1,1-1-250,4 1 1,0-1-1,0-1 1,1 1 475,1-1 0,0 0 1,1 0-1,-1 0 25,-1-1 1,1 0 0,-1 1 0,-1-1-29,1 1 1,1 0-1,-3 0 1,-7 0-367,-2 0 0,-7 0 1,-2 1 444,25 1 0,-19 0 0,-44-1 0,-17 0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36.060"/>
    </inkml:context>
    <inkml:brush xml:id="br0">
      <inkml:brushProperty name="width" value="0.08571" units="cm"/>
      <inkml:brushProperty name="height" value="0.08571" units="cm"/>
      <inkml:brushProperty name="color" value="#333333"/>
    </inkml:brush>
  </inkml:definitions>
  <inkml:trace contextRef="#ctx0" brushRef="#br0">156 88 17554,'-41'6'-22,"2"6"11,11 14 0,6-1-79,6 0-67,9-3 112,4-1-268,7-5 66,12-7-22,9-3-67,14-10 168,4-14-11,0-9 179,-4-15 22,-9-1 247,-14 4 101,-8 7-247,-7 8-123,-6 9 0,-5 7-269,-8 5-627,-3 3-3967,-3 9 135,12-4 4728,1 5 0,11-7 0,0-3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5:48.544"/>
    </inkml:context>
    <inkml:brush xml:id="br0">
      <inkml:brushProperty name="width" value="0.08571" units="cm"/>
      <inkml:brushProperty name="height" value="0.08571" units="cm"/>
      <inkml:brushProperty name="color" value="#333333"/>
    </inkml:brush>
  </inkml:definitions>
  <inkml:trace contextRef="#ctx0" brushRef="#br0">1 127 13622,'0'7'784,"63"-16"-1702,-12-7 648,1 2 1,3-1-1501,27-15-852,-24 10 2622,-4 1 0,-38 13 0,-4 2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12.896"/>
    </inkml:context>
    <inkml:brush xml:id="br0">
      <inkml:brushProperty name="width" value="0.08571" units="cm"/>
      <inkml:brushProperty name="height" value="0.08571" units="cm"/>
      <inkml:brushProperty name="color" value="#333333"/>
    </inkml:brush>
  </inkml:definitions>
  <inkml:trace contextRef="#ctx0" brushRef="#br0">140 1 15157,'-12'61'3619,"-3"-9"-3401,0-4 1,-1 1-85,-13 24 147,5-6-169,7-10-112,9-15 0,4-14 11,4-15 112,4-7-123,13-12-157,10-10-112,15-7 224,4-4 56,1 8-11,-7 9-3145,-4 5 3358,-4 31-213,-15-2 0,-3 23-975,-12-12-2689,-2-13 3664,0-9 0,0-12 0,0-1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36.387"/>
    </inkml:context>
    <inkml:brush xml:id="br0">
      <inkml:brushProperty name="width" value="0.08571" units="cm"/>
      <inkml:brushProperty name="height" value="0.08571" units="cm"/>
      <inkml:brushProperty name="color" value="#333333"/>
    </inkml:brush>
  </inkml:definitions>
  <inkml:trace contextRef="#ctx0" brushRef="#br0">32 0 14294,'12'0'1826,"-3"0"-1714,-9 0 11,-5 57-123,-5-23-67,-4 45-202,1-41-134,5-10 11,5-11 79,7-10 222,11-5-166,11-12-1,12-6 247,0-8 11,-4-2 986,-2 4-370,-15 9 180,-4 4-337,-12 8-291,-1 1-33,0 5-102,0 2-33,3 6 0,5-1-459,7-3-505,10-5-537,9-2-2286,-6-10 3787,2-5 0,-20 2 0,-2 0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36.554"/>
    </inkml:context>
    <inkml:brush xml:id="br0">
      <inkml:brushProperty name="width" value="0.08571" units="cm"/>
      <inkml:brushProperty name="height" value="0.08571" units="cm"/>
      <inkml:brushProperty name="color" value="#333333"/>
    </inkml:brush>
  </inkml:definitions>
  <inkml:trace contextRef="#ctx0" brushRef="#br0">161 1 14911,'-17'78'433,"0"0"0,1-4 0,-1-3-433,3-20 0,1-3-258,-13 44-1008,7-12-493,6-19-538,6-29 2297,5-18 0,2-15 0,0-2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36.720"/>
    </inkml:context>
    <inkml:brush xml:id="br0">
      <inkml:brushProperty name="width" value="0.08571" units="cm"/>
      <inkml:brushProperty name="height" value="0.08571" units="cm"/>
      <inkml:brushProperty name="color" value="#333333"/>
    </inkml:brush>
  </inkml:definitions>
  <inkml:trace contextRef="#ctx0" brushRef="#br0">0 56 19022,'65'-10'-1431,"0"1"1,-2 0 0,-7 1-3108,-7-2 4538,-8 4 0,-29 3 0,-5 2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36.870"/>
    </inkml:context>
    <inkml:brush xml:id="br0">
      <inkml:brushProperty name="width" value="0.08571" units="cm"/>
      <inkml:brushProperty name="height" value="0.08571" units="cm"/>
      <inkml:brushProperty name="color" value="#333333"/>
    </inkml:brush>
  </inkml:definitions>
  <inkml:trace contextRef="#ctx0" brushRef="#br0">136 0 14585,'-8'65'560,"1"0"0,-1-1 1,-2-4-281,-18 23-212,1 0-68,6-7-214,6-13-1040,7-19-1424,4-20 997,4-13 1681,0-22 0,0 8 0,0-10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37.122"/>
    </inkml:context>
    <inkml:brush xml:id="br0">
      <inkml:brushProperty name="width" value="0.08571" units="cm"/>
      <inkml:brushProperty name="height" value="0.08571" units="cm"/>
      <inkml:brushProperty name="color" value="#333333"/>
    </inkml:brush>
  </inkml:definitions>
  <inkml:trace contextRef="#ctx0" brushRef="#br0">0 11 19403,'88'-7'550,"-11"4"-550,-46 13-34,-5 3-123,-5 2 12,-7 3 10,-7 5-45,-4 8-256,-14 3-180,-4 3-404,-9-5-605,1-8 101,10-11-33,6-7-393,6-12-1569,5-4 3519,4-7 0,-2 6 0,1 2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37.404"/>
    </inkml:context>
    <inkml:brush xml:id="br0">
      <inkml:brushProperty name="width" value="0.08571" units="cm"/>
      <inkml:brushProperty name="height" value="0.08571" units="cm"/>
      <inkml:brushProperty name="color" value="#333333"/>
    </inkml:brush>
  </inkml:definitions>
  <inkml:trace contextRef="#ctx0" brushRef="#br0">0 1 18586,'37'35'1187,"-7"-3"-1019,-30-8-134,0-6 11,0-7-45,0-6-11,9-4-157,4-7-56,11-5 224,1-5 0,5-3 44,-8 9 80,1 3-35,-13 7-33,0 3-56,-3 6 23,2 4-23,-1 5-269,3-5-337,0-5-256,4-5-528,6-12-1870,7-14-3183,-3-4 6443,1-8 0,-17 19 0,-1 4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37.554"/>
    </inkml:context>
    <inkml:brush xml:id="br0">
      <inkml:brushProperty name="width" value="0.08571" units="cm"/>
      <inkml:brushProperty name="height" value="0.08571" units="cm"/>
      <inkml:brushProperty name="color" value="#333333"/>
    </inkml:brush>
  </inkml:definitions>
  <inkml:trace contextRef="#ctx0" brushRef="#br0">159 0 16950,'-10'63'578,"1"-1"1,-2 0 0,-1-2-540,-2-11 1,-1-1-40,0 1 0,0 0-1881,-11 41-1055,9-15 163,6-34 2773,7-18 0,4-23 0,0 0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37.704"/>
    </inkml:context>
    <inkml:brush xml:id="br0">
      <inkml:brushProperty name="width" value="0.08571" units="cm"/>
      <inkml:brushProperty name="height" value="0.08571" units="cm"/>
      <inkml:brushProperty name="color" value="#333333"/>
    </inkml:brush>
  </inkml:definitions>
  <inkml:trace contextRef="#ctx0" brushRef="#br0">1 13 20983,'50'-4'-2140,"0"0"0,43-1-7691,-48 13 9557,-6-1 1,-28-5 0,-3-1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39.547"/>
    </inkml:context>
    <inkml:brush xml:id="br0">
      <inkml:brushProperty name="width" value="0.08571" units="cm"/>
      <inkml:brushProperty name="height" value="0.08571" units="cm"/>
      <inkml:brushProperty name="color" value="#333333"/>
    </inkml:brush>
  </inkml:definitions>
  <inkml:trace contextRef="#ctx0" brushRef="#br0">97 19 14641,'0'-10'426,"0"2"-403,0 8 33,0 0-56,-16 52-101,12-22 79,-11 42 22,15-38 67,4-5 0,7-7-67,9-9-78,9-7-237,5-5-66,1-11 157,-1-4 224,-4-7 79,-8 2 223,-9 7 102,-6 5-12,-6 5-168,0 2 11,-1 6 135,0 13-146,0 15 135,0 17 235,0 10-258,0 5-101,0 0-10,0-4-1,0-7 11,-2-7 146,-6-7 392,-19 0-448,0-18-202,-15-4-123,7-16-112,-4-9-448,-1-12-561,4-13-1075,9-16 2196,12-3 0,10 20 0,5 8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40.041"/>
    </inkml:context>
    <inkml:brush xml:id="br0">
      <inkml:brushProperty name="width" value="0.08571" units="cm"/>
      <inkml:brushProperty name="height" value="0.08571" units="cm"/>
      <inkml:brushProperty name="color" value="#333333"/>
    </inkml:brush>
  </inkml:definitions>
  <inkml:trace contextRef="#ctx0" brushRef="#br0">126 1 16905,'-20'0'1457,"4"14"-1155,16 15 0,0 17 23,0 11-246,0 9-23,0 4-23,-2 4-10,-3-4-12,-4-4-11,-4-11-90,-1-11-459,-1-15-706,1-14-2274,6-9 3529,0-18 0,7 10 0,0-10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19.617"/>
    </inkml:context>
    <inkml:brush xml:id="br0">
      <inkml:brushProperty name="width" value="0.08571" units="cm"/>
      <inkml:brushProperty name="height" value="0.08571" units="cm"/>
      <inkml:brushProperty name="color" value="#333333"/>
    </inkml:brush>
  </inkml:definitions>
  <inkml:trace contextRef="#ctx0" brushRef="#br0">257 276 16479,'-43'29'252,"-1"-1"0,-32 22-196,47-26 11,3-3 1,7-6-136,7-5 12,6-4-313,4-4-931,2-1 179,12-16-212,7-6-572,14-20-134,4-6 223,0-7 1816,-2 0 79,-7 0 1120,-6 7 179,-6 6 34,-8 10-79,-3 7 102,-4 8-371,-1 6-649,0 5 22,0 3-90,-1 2 404,-4 12 44,-4 8-313,-5 18-22,-3 11-147,-2 9-44,2 6 146,2 1-337,5-3-44,4 12-191,6-28-280,14 2-650,12-34-1647,16-8-3507,-3-11 6241,0-6 0,-24 3 0,-4-2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40.455"/>
    </inkml:context>
    <inkml:brush xml:id="br0">
      <inkml:brushProperty name="width" value="0.08571" units="cm"/>
      <inkml:brushProperty name="height" value="0.08571" units="cm"/>
      <inkml:brushProperty name="color" value="#333333"/>
    </inkml:brush>
  </inkml:definitions>
  <inkml:trace contextRef="#ctx0" brushRef="#br0">12 0 18328,'-6'8'1546,"1"-2"-1400,5-6-191,0 0-706,53 3-695,-27-3-1321,38 3-1177,-50-4 3944,-6 1 0,-8 0 0,0 0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40.597"/>
    </inkml:context>
    <inkml:brush xml:id="br0">
      <inkml:brushProperty name="width" value="0.08571" units="cm"/>
      <inkml:brushProperty name="height" value="0.08571" units="cm"/>
      <inkml:brushProperty name="color" value="#333333"/>
    </inkml:brush>
  </inkml:definitions>
  <inkml:trace contextRef="#ctx0" brushRef="#br0">1 0 18821,'87'9'-8023,"-22"-3"8023,-38-9 0,-18 0 0,-4 1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42.301"/>
    </inkml:context>
    <inkml:brush xml:id="br0">
      <inkml:brushProperty name="width" value="0.08571" units="cm"/>
      <inkml:brushProperty name="height" value="0.08571" units="cm"/>
      <inkml:brushProperty name="color" value="#333333"/>
    </inkml:brush>
  </inkml:definitions>
  <inkml:trace contextRef="#ctx0" brushRef="#br0">118 0 17577,'-24'76'463,"-1"1"0,3 6 0,4 3-317,8 1 0,4 2-1063,2-22 1,1 2 0,1 1 916,0 3 0,0 1 0,3 0-4,0-1 1,1 1-1,3-1-105,0-3 1,3-1 0,1-2-390,8 25 0,6-5-707,7-11 0,4-9-4692,18 9 5897,8-31 0,-39-45 0,-1-2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43.677"/>
    </inkml:context>
    <inkml:brush xml:id="br0">
      <inkml:brushProperty name="width" value="0.08571" units="cm"/>
      <inkml:brushProperty name="height" value="0.08571" units="cm"/>
      <inkml:brushProperty name="color" value="#333333"/>
    </inkml:brush>
  </inkml:definitions>
  <inkml:trace contextRef="#ctx0" brushRef="#br0">90 0 11291,'8'0'785,"-2"0"-886,-6 0 5624,0 0-5444,-6 2 33,-4 10-56,-7 5-45,-2 11-11,1 0-11,3 3-45,4 2 56,6 2-34,3 2 12,2-2-12,8-3 34,6-7-123,12-5-146,6-10 23,2-5 134,-2-4 78,-2-9 34,-8-8 23,-3-12-1,-7-10 23,-5-3 22,-4-5 45,-3 0-67,-7 2 0,-4 8-45,-6 7-56,1 14-740,-4 16-728,6 22-1938,0 4 3462,8 14 0,5-24 0,1-1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43.886"/>
    </inkml:context>
    <inkml:brush xml:id="br0">
      <inkml:brushProperty name="width" value="0.08571" units="cm"/>
      <inkml:brushProperty name="height" value="0.08571" units="cm"/>
      <inkml:brushProperty name="color" value="#333333"/>
    </inkml:brush>
  </inkml:definitions>
  <inkml:trace contextRef="#ctx0" brushRef="#br0">0 0 17644,'7'2'740,"-2"-1"-706,-5-1-135,0 0-326,3 45-233,-2-29-707,5 33-1042,0-43 358,5-3-3585,-1-7 5636,2-6 0,-8 4 0,0-4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44.088"/>
    </inkml:context>
    <inkml:brush xml:id="br0">
      <inkml:brushProperty name="width" value="0.08571" units="cm"/>
      <inkml:brushProperty name="height" value="0.08571" units="cm"/>
      <inkml:brushProperty name="color" value="#333333"/>
    </inkml:brush>
  </inkml:definitions>
  <inkml:trace contextRef="#ctx0" brushRef="#br0">0 22 18250,'6'-12'1658,"-2"3"-1613,-4 9 33,0 0-78,6 42-11,-4-8 0,5 40-393,-6-18-526,-1-1-1513,0-5-3002,0-21 5445,0-11 0,0-16 0,0-2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44.894"/>
    </inkml:context>
    <inkml:brush xml:id="br0">
      <inkml:brushProperty name="width" value="0.08571" units="cm"/>
      <inkml:brushProperty name="height" value="0.08571" units="cm"/>
      <inkml:brushProperty name="color" value="#333333"/>
    </inkml:brush>
  </inkml:definitions>
  <inkml:trace contextRef="#ctx0" brushRef="#br0">152 7 13499,'-5'-4'1366,"1"1"-1164,4 3 683,0 0-818,-45 18 124,26-3-1,-36 20 24,42-4-214,6 3-146,3 1-112,11-5-78,9-3 67,11-10-11,9-8 168,1-5-101,-1-9 213,-5-9 45,-6-9 45,-8-9 167,-9-1-78,-4 0-179,-4 4-134,-7 2-314,-4 7-404,-7 7-560,-1 7-1792,5 6 3204,4 9 0,6-5 0,2 5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45.068"/>
    </inkml:context>
    <inkml:brush xml:id="br0">
      <inkml:brushProperty name="width" value="0.08571" units="cm"/>
      <inkml:brushProperty name="height" value="0.08571" units="cm"/>
      <inkml:brushProperty name="color" value="#333333"/>
    </inkml:brush>
  </inkml:definitions>
  <inkml:trace contextRef="#ctx0" brushRef="#br0">16 0 15370,'-8'52'-1650,"1"-11"0,6-40 0,1-1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46.349"/>
    </inkml:context>
    <inkml:brush xml:id="br0">
      <inkml:brushProperty name="width" value="0.08571" units="cm"/>
      <inkml:brushProperty name="height" value="0.08571" units="cm"/>
      <inkml:brushProperty name="color" value="#333333"/>
    </inkml:brush>
  </inkml:definitions>
  <inkml:trace contextRef="#ctx0" brushRef="#br0">5 58 14944,'-3'-10'3653,"1"2"-3284,2 8 461,0 0-696,8-16-134,0 10-89,8-10 10,-1 15 1,0 1-1,0 12-112,-1 6-44,-6 16 34,-2 4 10,-5 3 79,-4 2-67,-7-1-23,-5-3 79,-5-8-22,4-6 145,4-9 67,4-7 594,4-4-337,2-4 46,2-1 157,4 0-90,9 0-101,9 0-191,8 0-145,1 0 0,-3 0-168,-5 0-604,-7 0-696,-5 0-3070,-6 0 4538,-2 2 0,-3-2 0,0 2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47.114"/>
    </inkml:context>
    <inkml:brush xml:id="br0">
      <inkml:brushProperty name="width" value="0.08571" units="cm"/>
      <inkml:brushProperty name="height" value="0.08571" units="cm"/>
      <inkml:brushProperty name="color" value="#333333"/>
    </inkml:brush>
  </inkml:definitions>
  <inkml:trace contextRef="#ctx0" brushRef="#br0">49 42 15997,'0'-10'1569,"0"1"-1569,0 9 22,0 0 0,-17 14 23,9 5 78,-11 16-55,16 1 56,2-2-91,2-5 124,8-6-157,5-7-134,9-7 89,-1-5 45,2-4 0,-4-2 11,-1-8 45,-3-5 56,-3-7 34,-5-3-68,-4 0 112,-3-4-190,-3-1-100,-6 2-180,-14-1 32,3 15-468,-7 1-685,14 16-672,3 10-1423,5 0 3496,3 8 0,1-12 0,0-3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20.020"/>
    </inkml:context>
    <inkml:brush xml:id="br0">
      <inkml:brushProperty name="width" value="0.08571" units="cm"/>
      <inkml:brushProperty name="height" value="0.08571" units="cm"/>
      <inkml:brushProperty name="color" value="#333333"/>
    </inkml:brush>
  </inkml:definitions>
  <inkml:trace contextRef="#ctx0" brushRef="#br0">140 0 18339,'-17'61'123,"0"0"0,2-4 1,-1-6-79,-8 9-45,3-7-68,6-10 46,6-11-1076,4-10-1389,4-11-2523,1-5 5010,0-5 0,0-1 0,0 0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47.346"/>
    </inkml:context>
    <inkml:brush xml:id="br0">
      <inkml:brushProperty name="width" value="0.08571" units="cm"/>
      <inkml:brushProperty name="height" value="0.08571" units="cm"/>
      <inkml:brushProperty name="color" value="#333333"/>
    </inkml:brush>
  </inkml:definitions>
  <inkml:trace contextRef="#ctx0" brushRef="#br0">31 0 15269,'0'9'851,"0"-2"-806,0-7-448,0 0-303,-14 57-437,11-36-1535,-10 39 2678,13-54 0,0-5 0,0-1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47.730"/>
    </inkml:context>
    <inkml:brush xml:id="br0">
      <inkml:brushProperty name="width" value="0.08571" units="cm"/>
      <inkml:brushProperty name="height" value="0.08571" units="cm"/>
      <inkml:brushProperty name="color" value="#333333"/>
    </inkml:brush>
  </inkml:definitions>
  <inkml:trace contextRef="#ctx0" brushRef="#br0">1 23 16636,'10'0'1288,"-2"0"-1254,-8 0-146,0 0-157,63-10 34,-35 7-180,48-7 281,-50 10 111,-4 0 12,-2 0 11,-3 0-67,-2 2-56,-2 5 123,-2 7 224,-3 8-157,-3 6 11,-3 8 46,-2 4-68,-2 6 11,-5 5-67,-1 2 0,-4 0-157,4-6-695,3-10-1187,3-13-2902,2-12 4941,0-9 0,0-4 0,0 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47.902"/>
    </inkml:context>
    <inkml:brush xml:id="br0">
      <inkml:brushProperty name="width" value="0.08571" units="cm"/>
      <inkml:brushProperty name="height" value="0.08571" units="cm"/>
      <inkml:brushProperty name="color" value="#333333"/>
    </inkml:brush>
  </inkml:definitions>
  <inkml:trace contextRef="#ctx0" brushRef="#br0">14 101 16692,'-8'0'1849,"2"0"-1793,69-21-56,-16 7-460,2-1 1,2 0-2757,14-2 3216,-23 7 0,-14 2 0,-22 7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48.306"/>
    </inkml:context>
    <inkml:brush xml:id="br0">
      <inkml:brushProperty name="width" value="0.08571" units="cm"/>
      <inkml:brushProperty name="height" value="0.08571" units="cm"/>
      <inkml:brushProperty name="color" value="#333333"/>
    </inkml:brush>
  </inkml:definitions>
  <inkml:trace contextRef="#ctx0" brushRef="#br0">0 0 22799,'55'43'141,"-1"0"1,-1 10 0,-7 5-80,-12 13 0,-6 6-2099,0 14 0,-3 4 2037,-11-26 0,-2 1 0,-2 1-26,-1 3 0,-3 1 0,-1 0-270,-1 1 1,-1 1-1,-4-1 61,-3-2 0,-3-1 0,-1 1-104,-1-3 0,-2 0 1,-3-1-77,-3-2 1,-4-2-1,-2-1-756,-13 30 1,-3-8-1458,8-29 0,-1-6 2628,1-6 0,1-12 0,7-23 0,4-5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01.842"/>
    </inkml:context>
    <inkml:brush xml:id="br0">
      <inkml:brushProperty name="width" value="0.08571" units="cm"/>
      <inkml:brushProperty name="height" value="0.08571" units="cm"/>
      <inkml:brushProperty name="color" value="#333333"/>
    </inkml:brush>
  </inkml:definitions>
  <inkml:trace contextRef="#ctx0" brushRef="#br0">315 0 13600,'0'8'1871,"0"-2"-1591,0-6 672,0 0-862,-63 0-45,33 12-23,-51 8-22,48 16-101,4 8 68,2 5-1,6-1-89,5-2-124,7-8-33,4-7 56,4-10-459,8-11 683,7-4-34,13-9-156,11-12-13,6-11 69,3-14 67,-2-6 235,8-17 101,-20 19 157,0-4 145,-23 29 785,-6 10-1255,-2 5 156,-2 4-134,0 10-44,0 5 10,0 12-43,0 1-35,1 0-11,1-5 0,0-6-11,4-2-225,-1-7-1456,7-1 998,0-5-427,8-1-963,2-12-1221,-4 1 3305,1-10 0,-13 11 0,-1 2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02.022"/>
    </inkml:context>
    <inkml:brush xml:id="br0">
      <inkml:brushProperty name="width" value="0.08571" units="cm"/>
      <inkml:brushProperty name="height" value="0.08571" units="cm"/>
      <inkml:brushProperty name="color" value="#333333"/>
    </inkml:brush>
  </inkml:definitions>
  <inkml:trace contextRef="#ctx0" brushRef="#br0">12 40 13454,'0'76'896,"-1"-14"-762,-5-47 213,3-8 158,2-4-281,1-9-145,2-10-79,7-10-157,10-11-168,11 1-135,10 1-122,6 10-45,5 11-662,1 7-1401,-17 7 2690,-6 4 0,-21-3 0,-3 3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02.466"/>
    </inkml:context>
    <inkml:brush xml:id="br0">
      <inkml:brushProperty name="width" value="0.08571" units="cm"/>
      <inkml:brushProperty name="height" value="0.08571" units="cm"/>
      <inkml:brushProperty name="color" value="#333333"/>
    </inkml:brush>
  </inkml:definitions>
  <inkml:trace contextRef="#ctx0" brushRef="#br0">200 5 13678,'4'-2'1725,"-1"0"-829,-3 2-840,-25 15 0,12 0 57,-20 17-57,20-7-22,2 2-34,7-7-23,2-4-571,3-9 292,8-3 257,7-4-45,8-9 90,3-5 45,-3-8 33,-4-2 102,-5 6 88,-7 8 103,-4 4-80,-3 5 134,-1 1-346,0 9 22,0 10 145,0 17 34,5 13 169,2 13 77,4 10-190,0 5-78,-4 3-123,-3-2-34,-3-5-45,-7-4 0,-11-8 112,-11-5-135,-13-10-33,-2-12-168,-1-16-247,2-12-3237,1-69 873,21 22 2779,1-48 0,19 62 0,0 6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03.244"/>
    </inkml:context>
    <inkml:brush xml:id="br0">
      <inkml:brushProperty name="width" value="0.08571" units="cm"/>
      <inkml:brushProperty name="height" value="0.08571" units="cm"/>
      <inkml:brushProperty name="color" value="#333333"/>
    </inkml:brush>
  </inkml:definitions>
  <inkml:trace contextRef="#ctx0" brushRef="#br0">47 10 15885,'-7'-1'1423,"2"-1"-1412,5 2 269,0 0-168,-10 39-33,6-10-23,-9 33-12,9-22-21,2-7-23,1-10-135,1-9-548,0-9 493,4-5-101,6-14-348,8-10 135,7-17 212,3-3 292,1 2 101,-4 8 224,-3 10 78,-7 8-67,-6 8-257,-4 5 291,-3 2 235,0 18-549,-2 0 0,2 14 33,-2-4 113,3-6-33,-1-4-91,2-7-67,1-4-11,1-4 67,3-1 12,1-1-68,5 0 11,3-6-10,2 0 32,2-5 24,-4 5 32,-5 2 1,-4 2-101,-4 2 135,-1 0 77,0 4-156,0 2-33,2 4-23,-1 1-706,6-6-807,-1-2-55,8-3-1446,3-6-3328,-2 0 6342,0-7 0,-12 7 0,-1 1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03.574"/>
    </inkml:context>
    <inkml:brush xml:id="br0">
      <inkml:brushProperty name="width" value="0.08571" units="cm"/>
      <inkml:brushProperty name="height" value="0.08571" units="cm"/>
      <inkml:brushProperty name="color" value="#333333"/>
    </inkml:brush>
  </inkml:definitions>
  <inkml:trace contextRef="#ctx0" brushRef="#br0">122 0 18160,'-58'79'22,"10"-13"-55,39-46 10,5-6-77,2-5-148,2-5 24,4-3 191,6-1 33,10-6 0,4-6 22,4-5 416,-6 0 312,-6 6-235,-8 5-245,-5 4 413,-3 4-425,0 9-225,2 4-10,0 6-415,5 1-348,0-9-447,9-4 122,5-9-717,9-13-739,9-9-191,8-15-1444,-9 6 4156,-2 4 0,-24 17 0,-2 4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03.717"/>
    </inkml:context>
    <inkml:brush xml:id="br0">
      <inkml:brushProperty name="width" value="0.08571" units="cm"/>
      <inkml:brushProperty name="height" value="0.08571" units="cm"/>
      <inkml:brushProperty name="color" value="#333333"/>
    </inkml:brush>
  </inkml:definitions>
  <inkml:trace contextRef="#ctx0" brushRef="#br0">168 0 17767,'-15'50'179,"0"-1"1,-17 40-180,1-40-224,4-8-684,5-9-839,8-17-685,6-7-3832,5-18 6264,3-7 0,0 3 0,0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20.852"/>
    </inkml:context>
    <inkml:brush xml:id="br0">
      <inkml:brushProperty name="width" value="0.08571" units="cm"/>
      <inkml:brushProperty name="height" value="0.08571" units="cm"/>
      <inkml:brushProperty name="color" value="#333333"/>
    </inkml:brush>
  </inkml:definitions>
  <inkml:trace contextRef="#ctx0" brushRef="#br0">1 412 17890,'0'-4'236,"0"1"-12,0 3-358,74-19-404,-28 11-286,6-3 1,2 0 162,3 5 448,-8 3-33,-5 1 189,-11 2 46,-6 0 11,-9 1 56,-7 1 79,-4 0 660,-5 0 146,0-2-425,2 0-236,4-5-191,3-8-78,5-9-22,1-5 34,-3-2-23,-5 6 0,-5 6 22,-3 8 90,-1 5-112,-9 8 0,-9 14 112,-14 15-33,-6 18 246,2 9-269,9-1-22,10-3-68,10-9-369,23-6-281,9-20-616,23-5 146,7-25-997,6-11-180,3-15 1614,0-11 717,-4-4 2958,-1-12-919,-27 21-425,-5-2-628,-25 28-639,-2 5-56,-4 7-291,-1 0 23,-3 3-46,2 1 1,2 5 22,3 5-45,1 6-22,10 11 67,0-6-67,8 5 22,-5-9-78,-4 0 123,-4-2 100,-3-1-77,-2-5 268,-2 0-257,-5-6-34,-1-1 0,-3-3-101,5-3-918,3-11-57,10-11-594,11-15-717,14-9 326,12-8 559,5-3 471,2 1 1031,0 5 2264,-5 9-617,-6 11-269,-8 12-212,-12 11-158,-10 6 157,-6 16 68,-4 15 157,-22 53-1077,1-3-291,1-22 1,-1-1-12,-9 22-11,5-8-291,8-16-404,8-13-1277,4-19-852,5-9 2824,0-13 0,0-3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03.860"/>
    </inkml:context>
    <inkml:brush xml:id="br0">
      <inkml:brushProperty name="width" value="0.08571" units="cm"/>
      <inkml:brushProperty name="height" value="0.08571" units="cm"/>
      <inkml:brushProperty name="color" value="#333333"/>
    </inkml:brush>
  </inkml:definitions>
  <inkml:trace contextRef="#ctx0" brushRef="#br0">1 1 20692,'44'35'85,"0"0"1,-2-2 0,-1-2-489,14 9-863,-3-3-1367,-3-6-4023,-20-14 6656,-9-5 0,-17-12 0,-3 0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04.751"/>
    </inkml:context>
    <inkml:brush xml:id="br0">
      <inkml:brushProperty name="width" value="0.08571" units="cm"/>
      <inkml:brushProperty name="height" value="0.08571" units="cm"/>
      <inkml:brushProperty name="color" value="#333333"/>
    </inkml:brush>
  </inkml:definitions>
  <inkml:trace contextRef="#ctx0" brushRef="#br0">354 2 18283,'2'-1'1087,"0"0"-1054,-7 56 57,4-24-56,-4 43-34,5-39-68,7-7-21,4-4 21,9-11 68,5-5 0,3-10-22,6-14-325,1-10 168,-3-12 167,-6-1 12,-7 3 180,-7 7 55,-7 10 180,-2 8-90,-3 7-146,0 4-90,0 8 180,1 15 393,10 60-472,-5-1-756,0-20 0,0 2 846,-2 35-145,-3-6-12,-14-9 11,-8-11-33,-20-8-56,-11-12-45,-12-11-56,-9-17-67,-8-12-45,-1-22-135,5-18-459,12-17-559,20-16-674,21-4 1995,30 9 0,-2 22 0,12 14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06.927"/>
    </inkml:context>
    <inkml:brush xml:id="br0">
      <inkml:brushProperty name="width" value="0.08571" units="cm"/>
      <inkml:brushProperty name="height" value="0.08571" units="cm"/>
      <inkml:brushProperty name="color" value="#333333"/>
    </inkml:brush>
  </inkml:definitions>
  <inkml:trace contextRef="#ctx0" brushRef="#br0">46 5 14048,'3'-2'2566,"-1"-1"-908,-2 3-1378,19 71 45,-6-20-208,1 6 1,0 4 72,-2 21-10,-5 4-57,-4-4-522,-4-4 399,-8-8-11,-5-6-85,-9-7-800,0-12-1312,-2-8-2139,9-19 4347,1-8 0,11-10 0,1 0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07.397"/>
    </inkml:context>
    <inkml:brush xml:id="br0">
      <inkml:brushProperty name="width" value="0.08571" units="cm"/>
      <inkml:brushProperty name="height" value="0.08571" units="cm"/>
      <inkml:brushProperty name="color" value="#333333"/>
    </inkml:brush>
  </inkml:definitions>
  <inkml:trace contextRef="#ctx0" brushRef="#br0">0 118 20031,'51'-25'-2168,"-1"0"0,40-17-1373,-43 28-1871,-16 7 5412,-13 3 0,-15 4 0,-3 0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07.563"/>
    </inkml:context>
    <inkml:brush xml:id="br0">
      <inkml:brushProperty name="width" value="0.08571" units="cm"/>
      <inkml:brushProperty name="height" value="0.08571" units="cm"/>
      <inkml:brushProperty name="color" value="#333333"/>
    </inkml:brush>
  </inkml:definitions>
  <inkml:trace contextRef="#ctx0" brushRef="#br0">0 0 20535,'90'15'-6230,"-22"-5"6230,-45-15 0,-17 1 0,-2 0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13.250"/>
    </inkml:context>
    <inkml:brush xml:id="br0">
      <inkml:brushProperty name="width" value="0.08571" units="cm"/>
      <inkml:brushProperty name="height" value="0.08571" units="cm"/>
      <inkml:brushProperty name="color" value="#333333"/>
    </inkml:brush>
  </inkml:definitions>
  <inkml:trace contextRef="#ctx0" brushRef="#br0">12 14 12860,'-2'5'1747,"0"-1"920,2-4-2028,-4 4-302,4-3-169,-3 3-168,3-4-191,0 0-55,7-3-293,1-2 35,6-3 135,-1 1 55,-2 2 258,-4 2-23,-3 2 12,-3 1 67,0 0 56,-1 8-34,0 5 23,0 10 0,0 3-23,0 5 158,-4-1 44,-1 1 45,-2-4 33,0-4-156,5-4 22,0-1 0,2-2-22,1-2-146,4-3-12,4-3-32,9-5-80,-4-1-290,3-2-595,-6-4-3685,1-13 4694,-6 4 0,-1-5 0,-5 13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13.691"/>
    </inkml:context>
    <inkml:brush xml:id="br0">
      <inkml:brushProperty name="width" value="0.08571" units="cm"/>
      <inkml:brushProperty name="height" value="0.08571" units="cm"/>
      <inkml:brushProperty name="color" value="#333333"/>
    </inkml:brush>
  </inkml:definitions>
  <inkml:trace contextRef="#ctx0" brushRef="#br0">12 39 15415,'-5'-1'-45,"0"0"90,5 1-314,-1 0 246,6 0-189,3 0-226,6-7 438,-1 0 202,-1-4 280,-8 4 168,-1 3-34,-3 3-358,0 1-258,-4 0-415,0 4-470,-5 7-986,3 5-3205,2-1 5076,2-2 0,2-9 0,0-2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15.253"/>
    </inkml:context>
    <inkml:brush xml:id="br0">
      <inkml:brushProperty name="width" value="0.08571" units="cm"/>
      <inkml:brushProperty name="height" value="0.08571" units="cm"/>
      <inkml:brushProperty name="color" value="#333333"/>
    </inkml:brush>
  </inkml:definitions>
  <inkml:trace contextRef="#ctx0" brushRef="#br0">246 117 16714,'-14'0'1748,"3"0"-1725,11 0 145,0 0-202,23-52 12,-13 38-68,20-37 79,-17 64 11,0 7 0,-2 16-11,-5 8-23,-2 5-33,-10 5 33,-11 4 12,-11 2-101,-10-2-34,-4-1 33,3-9-268,2-11 157,4-14-12,5-12 68,4-11 179,7-15 213,5-6 403,6-19-122,3 14-69,3-2-33,5 20-67,5 3-123,9 4-11,5 5-23,4 10 145,1 5 23,4 10 23,0 0-90,4-1 67,14 7-325,-11-13-11,8 1-190,-19-16-606,-6-4-728,-5-2-2857,-8-7 4381,-4-4 0,-6 2 0,0 0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28.202"/>
    </inkml:context>
    <inkml:brush xml:id="br0">
      <inkml:brushProperty name="width" value="0.08571" units="cm"/>
      <inkml:brushProperty name="height" value="0.08571" units="cm"/>
      <inkml:brushProperty name="color" value="#333333"/>
    </inkml:brush>
  </inkml:definitions>
  <inkml:trace contextRef="#ctx0" brushRef="#br0">232 1 10865,'7'0'2196,"-2"0"-1310,-5 0 985,0 0-1580,-19 1-11,7 6-55,-19 6-24,8 12-201,-3 8 11,-4 8-11,1 4-100,1 2-215,6-3-177,8-5 256,6-7-312,6-9-539,8-11 706,13-5-975,17-10-157,18-14 1513,6-13 0,-23 9 0,-10-1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31.313"/>
    </inkml:context>
    <inkml:brush xml:id="br0">
      <inkml:brushProperty name="width" value="0.08571" units="cm"/>
      <inkml:brushProperty name="height" value="0.08571" units="cm"/>
      <inkml:brushProperty name="color" value="#333333"/>
    </inkml:brush>
  </inkml:definitions>
  <inkml:trace contextRef="#ctx0" brushRef="#br0">178 1 17633,'-12'40'1546,"-4"13"-1434,-10 30-78,-2 8-34,0-2-34,4-5-190,4-9-358,7-14-797,6-13-592,4-16-1403,3-16 3374,5-13 0,-4-4 0,4-3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20.987"/>
    </inkml:context>
    <inkml:brush xml:id="br0">
      <inkml:brushProperty name="width" value="0.08571" units="cm"/>
      <inkml:brushProperty name="height" value="0.08571" units="cm"/>
      <inkml:brushProperty name="color" value="#333333"/>
    </inkml:brush>
  </inkml:definitions>
  <inkml:trace contextRef="#ctx0" brushRef="#br0">1 49 15045,'0'-6'896,"0"2"-5983,0 4 5087,55-17 0,-41 13 0,41-14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31.635"/>
    </inkml:context>
    <inkml:brush xml:id="br0">
      <inkml:brushProperty name="width" value="0.08571" units="cm"/>
      <inkml:brushProperty name="height" value="0.08571" units="cm"/>
      <inkml:brushProperty name="color" value="#333333"/>
    </inkml:brush>
  </inkml:definitions>
  <inkml:trace contextRef="#ctx0" brushRef="#br0">90 1 16670,'-42'83'-281,"9"-12"-581,24-49-382,4-8 516,4-8 156,3-5 12,9-10 560,5-4 33,7-11 169,-3 3 650,-4 5 111,-8 8-111,-4 5-359,-3 3 683,-1 2-616,0 8-201,0 4-168,0 6-135,0-1-56,0-8-348,1-4-458,7-5-80,6-2-873,10-10-1647,-2-1 3406,2-9 0,-15 10 0,-1 1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32.154"/>
    </inkml:context>
    <inkml:brush xml:id="br0">
      <inkml:brushProperty name="width" value="0.08571" units="cm"/>
      <inkml:brushProperty name="height" value="0.08571" units="cm"/>
      <inkml:brushProperty name="color" value="#333333"/>
    </inkml:brush>
  </inkml:definitions>
  <inkml:trace contextRef="#ctx0" brushRef="#br0">2 7 14193,'3'-4'2857,"-1"1"-2241,-2 3-616,-6 48-89,5-26 44,1 38 45,12-38 11,6-2 23,4 0-34,-5-2 0,-4-1 0,-8-1 0,-3-2 112,-2-1 22,-8-1-111,-2-4-12,-7-2-11,0-3-112,7-1-1670,3-18-257,12-6-482,15-16 314,14-1-1255,13 2 3462,2 4 1109,-2 4 1849,-7 8-1143,-10 6 505,-9 7-718,-11 5-582,-6 2-192,-3 1-211,-1 2-90,0 8-203,0 3-178,0 9-79,0 1-33,0 1-1,0 1-10,0 0-12,5-2-11,2-1-11,3-2-79,0-4 45,-2-2-11,-3-4 23,-3-3-34,-1-2-1,-1-3-324,0-1-348,-2-1-1265,2-6-1569,-2 0 3574,2-8 0,0 8 0,0-1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32.320"/>
    </inkml:context>
    <inkml:brush xml:id="br0">
      <inkml:brushProperty name="width" value="0.08571" units="cm"/>
      <inkml:brushProperty name="height" value="0.08571" units="cm"/>
      <inkml:brushProperty name="color" value="#333333"/>
    </inkml:brush>
  </inkml:definitions>
  <inkml:trace contextRef="#ctx0" brushRef="#br0">9 0 19034,'-3'89'-34,"1"-17"-940,-1-57-259,2-8-549,1-4-1860,0-15 3642,2-1 0,-1-2 0,1 5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32.454"/>
    </inkml:context>
    <inkml:brush xml:id="br0">
      <inkml:brushProperty name="width" value="0.08571" units="cm"/>
      <inkml:brushProperty name="height" value="0.08571" units="cm"/>
      <inkml:brushProperty name="color" value="#333333"/>
    </inkml:brush>
  </inkml:definitions>
  <inkml:trace contextRef="#ctx0" brushRef="#br0">0 28 16927,'15'-15'-2458,"1"2"0,-8 13 1,-1 0-1</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32.663"/>
    </inkml:context>
    <inkml:brush xml:id="br0">
      <inkml:brushProperty name="width" value="0.08571" units="cm"/>
      <inkml:brushProperty name="height" value="0.08571" units="cm"/>
      <inkml:brushProperty name="color" value="#333333"/>
    </inkml:brush>
  </inkml:definitions>
  <inkml:trace contextRef="#ctx0" brushRef="#br0">256 1 17175,'-29'82'470,"1"1"1,1 1 0,2-1-253,6-11 1,3 0-832,-2 6 0,1 2 619,2-1 0,0-1-6,3-3 0,1-3-169,3-9 1,1-3-706,1 35-365,4-30-1271,2-27-1100,0-20 3610,0-29 0,0 8 0,0-13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33.085"/>
    </inkml:context>
    <inkml:brush xml:id="br0">
      <inkml:brushProperty name="width" value="0.08571" units="cm"/>
      <inkml:brushProperty name="height" value="0.08571" units="cm"/>
      <inkml:brushProperty name="color" value="#333333"/>
    </inkml:brush>
  </inkml:definitions>
  <inkml:trace contextRef="#ctx0" brushRef="#br0">0 71 19325,'61'-16'-811,"-1"0"1,-4 0 0,-5 5-378,5 6 1031,-6 1 56,-10 2 101,-8 1 213,-11 1 235,-8 0 561,-7 0-293,-4 10 170,-2 7-236,0 13-90,0 5-112,0-1-291,0-4-79,0-8-78,0-9-145,1-6-202,11-5-281,6-12-335,14-9 10,7-12 382,16-13 571,-15 18 313,4 2 371,-26 19-113,-6 15-279,-4 14 122,-3 22-156,-3 21 56,-1 12 44,-10 9-11,-10 3-279,-12-1-164,0-31 1,-2-3-801,-17 20-118,16-34 0,1-6-4622,3-14 5636,7-29 0,17 3 0,4-10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33.764"/>
    </inkml:context>
    <inkml:brush xml:id="br0">
      <inkml:brushProperty name="width" value="0.08571" units="cm"/>
      <inkml:brushProperty name="height" value="0.08571" units="cm"/>
      <inkml:brushProperty name="color" value="#333333"/>
    </inkml:brush>
  </inkml:definitions>
  <inkml:trace contextRef="#ctx0" brushRef="#br0">127 7 16591,'0'-4'1401,"0"1"-875,0 3-313,-47 62-78,28-29-124,-31 50 22,42-51-33,6-6-324,7-12 223,10-6-818,9-9-370,10-13 1278,1-6 11,-5-8 1008,-7 5-66,-8 7-225,-9 7-22,-2 6-460,-4 2 146,0 5 235,0 11-313,-2 9-247,0 11-45,0 8-258,1-16-291,11-3-178,6-18-304,15-5-1232,6-15-269,4-6 851,2-17 930,-4-6 740,-3-3 1602,-1-14 360,-14 19-192,-4 0-784,-12 29-482,-5 7-212,2 4-57,0 1 269,5 6-212,12 19-259,1 3-22,15 21-22,-3-4 0,1 7 11,-4 5 56,-6 3-34,-11-2 191,-6-5-11,-9-12-202,-11-11-23,-10-15-705,-12-7-1580,-5-24-4864,9 1 7172,5-14 0,17 15 0,4 2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34.380"/>
    </inkml:context>
    <inkml:brush xml:id="br0">
      <inkml:brushProperty name="width" value="0.08571" units="cm"/>
      <inkml:brushProperty name="height" value="0.08571" units="cm"/>
      <inkml:brushProperty name="color" value="#333333"/>
    </inkml:brush>
  </inkml:definitions>
  <inkml:trace contextRef="#ctx0" brushRef="#br0">132 0 19986,'-28'78'399,"1"1"1,2-2 0,4-4-294,11-17 1,3-2-704,2 0 0,1 0 597,0 44-313,6-16-427,7-16-907,2-20-1546,4-19-5088,-7-14 8281,-3-15 0,-5 1 0,0-5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34.847"/>
    </inkml:context>
    <inkml:brush xml:id="br0">
      <inkml:brushProperty name="width" value="0.08571" units="cm"/>
      <inkml:brushProperty name="height" value="0.08571" units="cm"/>
      <inkml:brushProperty name="color" value="#333333"/>
    </inkml:brush>
  </inkml:definitions>
  <inkml:trace contextRef="#ctx0" brushRef="#br0">17 64 18742,'-9'-1'1647,"2"0"-1647,7 1-11,79-18-381,-29 7-163,5-1 1,1 1-129,2 4-416,-9 4-223,-9 3 1109,-4 0 213,-10 7-45,-5 4 45,-8 11 135,-7 4 156,-4 4 90,-2 0 202,0-3 257,-2-3-268,-1-7-158,-2-6 23,1-7-56,2-2-381,2-3-280,0-11-370,7-9-504,8-13-661,14-4 224,10 3 201,6 6 1390,3 10 23,-2 9 413,-7 7 360,-8 8 123,-10 7-90,-9 8-403,-6 6 403,-4 4 34,-2 1-336,0 0-1,0-2-268,-3-5-213,1-6-45,-1-9-325,2-5-986,1-13-1692,5-15-2711,0-5 5714,7-11 0,-7 22 0,0 3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34.981"/>
    </inkml:context>
    <inkml:brush xml:id="br0">
      <inkml:brushProperty name="width" value="0.08571" units="cm"/>
      <inkml:brushProperty name="height" value="0.08571" units="cm"/>
      <inkml:brushProperty name="color" value="#333333"/>
    </inkml:brush>
  </inkml:definitions>
  <inkml:trace contextRef="#ctx0" brushRef="#br0">0 0 18944,'12'46'-2278,"0"-6"1,-8-32 0,0-1-1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21.580"/>
    </inkml:context>
    <inkml:brush xml:id="br0">
      <inkml:brushProperty name="width" value="0.08571" units="cm"/>
      <inkml:brushProperty name="height" value="0.08571" units="cm"/>
      <inkml:brushProperty name="color" value="#333333"/>
    </inkml:brush>
  </inkml:definitions>
  <inkml:trace contextRef="#ctx0" brushRef="#br0">0 0 15415,'21'71'2117,"-5"-16"-1691,-18-50 67,-1-3-336,3-1-157,0-4-504,0-7-359,10-4 202,3-4 201,12 3 460,4 3 157,2 6-67,2 3 269,-1 3-281,0 4 202,3 3-56,3 1-190,6-2 122,4-3-44,3-3-89,1-2 392,-4-3-23,-5-2-67,-10 0 235,-10 1-201,-9 3 78,-9 2 67,-3-1 101,-2 1-224,-5 1-359,0 8 34,-4 3-56,4 5 45,2 1-135,3-2 57,0 0-1,7 0-89,3 0 78,6 3 45,1 5-45,-3 6-22,-4 9-22,-5 13 89,-4 10 0,-6 13-23,-10 5 102,-12 4-79,-15-2 78,-5-6-78,-7-8 392,-4-10-235,2-12-56,4-17 313,10-14-347,17-19-67,11-24 0,41-14 0,17-6-6,-9 5 1,5-1-569,32-21 0,8 3 552,-10 16 0,0 5-96,1-1 0,0 3-532,-3 6 1,-2 1-265,-9 5 1,-4 2-3926,9-1 4839,-25 10 0,-36 17 0,-1 0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36.489"/>
    </inkml:context>
    <inkml:brush xml:id="br0">
      <inkml:brushProperty name="width" value="0.08571" units="cm"/>
      <inkml:brushProperty name="height" value="0.08571" units="cm"/>
      <inkml:brushProperty name="color" value="#333333"/>
    </inkml:brush>
  </inkml:definitions>
  <inkml:trace contextRef="#ctx0" brushRef="#br0">115 269 20244,'-27'51'89,"-1"0"1,-16 37-101,35-52 0,4-6-281,3-9-122,5-10 403,9-6-438,9-5 35,11-10 313,17-14 157,-14 2 179,5-6 348,-21 18-23,-8 2-190,-4 5-34,-4 0-156,-2 2-35,2 1-66,0 0-57,3 0-22,0 0 0,3 0-157,1 0-90,3 0-212,5 0-90,5-3 11,3-6 79,3-3 436,-1-4 23,-2 3 202,-5 4 325,-4 3 134,-5 4-135,-4 1-144,-5 1-136,1 0-100,-2 4-79,2 2-67,1 4 0,0-2-79,3-4-324,11-2 55,3-2-77,10-5 100,-1 0 191,-2-3 78,0 3-23,-5 3 1,-5 2-12,-1 0-146,-8 0-424,2 0-842,-3 0-223,6 0-337,5 0-336,3 0 538,3-3 1860,0 1 437,-2-3 3530,1 3-1783,-11 0-234,-3 2-605,-9 0 817,-2 0-2061,0 6-90,0 4-11,0 6-89,0 3-360,0-2-122,4-2-23,4-3 247,7-3 123,5-3 212,2 0-44,0 4-156,-1 6-158,-5 12 370,-2 13 56,-7 13-34,-3 13 1,-3 7 134,-6 2 134,-7-3 314,-11-5 851,-34 6-929,5-31 22,-19-4-280,20-44-269,8-24-11,17-23-359,11-29-17,17 31 1,7-4-1201,23-35 0,9-1 898,-6 21 0,4 3 194,-1 8 1,3-2-1,1 7 495,2 6 0,0 6 0,-2 4 0,-1 3 236,33-20 347,-11 13-258,-9 9-224,-10 7 78,-8 5 783,2-3-917,-16 9 1358,1-3-1358,-15 11 106,-5 1-106,-1 3 236,-2 1 111,0 10 67,0 10-168,-4 14-246,-3 12-12,-5 6-10,0 2-23,1-1 11,4-4-11,0-5 0,4-8 0,0-6-22,1-8-12,1-8 23,1-3-12,0-5-133,0-1-1391,0-3 864,4-1-214,6 0-66,6-7-34,5 1-124,1-6 908,0 3 180,-2 1-146,2 1-640,-3 1 730,2 2 89,-1 2 358,0 1 304,-1 1 369,-1 0-68,-1 3 79,-1 1-168,3 4-325,-1-1-45,5-4-101,14-4-403,-4-11-358,11-8-224,-14-9 156,-5-5 302,-8 0 124,-8-2 258,-6 5-45,-4 6 336,-13 11 471,-28 15-606,-1 20-33,-17 15 0,23 18 23,11 11-180,13 7-224,8 7-90,26-5-1440,13-35 1,6-6-3546,14 4 5075,34-16 0,-66-23 0,-6-5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43.220"/>
    </inkml:context>
    <inkml:brush xml:id="br0">
      <inkml:brushProperty name="width" value="0.08571" units="cm"/>
      <inkml:brushProperty name="height" value="0.08571" units="cm"/>
      <inkml:brushProperty name="color" value="#333333"/>
    </inkml:brush>
  </inkml:definitions>
  <inkml:trace contextRef="#ctx0" brushRef="#br0">794 46 18653,'-25'-37'-45,"-6"28"-190,-9 82 123,17-30 0,-1 3-458,-2 4 0,-2 0 559,2 2 0,-1-1 5,1-1 1,-1-1 5,1-2 0,0-1-23,-27 38-67,-2-12 12,0-11-303,-2-13 260,5-13-159,4-12 156,8-13-257,8-11-145,8-22-136,10-16 467,6-24-74,9-9 269,15-2 157,9 9 313,14 16 830,14 18-975,-13 16-23,8 13 113,-16 15 67,2 5-281,3 12 68,-2 0-202,-1 2-44,9 11-79,-10-15-840,9 6-908,-9-19-2140,-10-6 3944,2-4 0,-18-5 0,0 0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43.530"/>
    </inkml:context>
    <inkml:brush xml:id="br0">
      <inkml:brushProperty name="width" value="0.08571" units="cm"/>
      <inkml:brushProperty name="height" value="0.08571" units="cm"/>
      <inkml:brushProperty name="color" value="#333333"/>
    </inkml:brush>
  </inkml:definitions>
  <inkml:trace contextRef="#ctx0" brushRef="#br0">131 21 15583,'-3'3'112,"1"-1"-180,-52 41-391,37-21-214,-37 30-514,56-34 582,15-10 605,14-4 0,12-6 45,2-12 134,-3-6 56,-11-9 113,-11 0 458,-11 4-66,-7 3-505,-8 6-89,-8 7-34,-10 3-90,-13 5-122,13 3-528,2 3-347,20 1-873,23 0 77,16-3-907,7-2 2678,6-1 0,-29 0 0,-5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44.020"/>
    </inkml:context>
    <inkml:brush xml:id="br0">
      <inkml:brushProperty name="width" value="0.08571" units="cm"/>
      <inkml:brushProperty name="height" value="0.08571" units="cm"/>
      <inkml:brushProperty name="color" value="#333333"/>
    </inkml:brush>
  </inkml:definitions>
  <inkml:trace contextRef="#ctx0" brushRef="#br0">86 12 16434,'-47'-8'-359,"9"6"203,50 11 100,8 10 56,17 2 0,2 6-34,-4 2 34,-9 4 67,-13 2 314,-7 1 157,-16-1 22,-9-2-201,-12-6-67,-2-6-124,4-9-168,9-6-1110,10-19-548,23-11 168,18-20-202,25-5 313,10-2 1290,3 3 89,-6 8 862,-11 7 651,-17 10 33,-14 11-459,-13 5-616,-6 6 67,-5 1-101,-4 3-157,-2 6 100,0 4-110,4 8-259,4 1 79,9 1-34,8 2-45,12-2 135,5 1-102,-2-2-10,-6-1 0,-11-1 55,-7-1 180,-10 1-45,-17 0-146,-11 0-78,-15-5-100,1-5-382,6-5-1165,14-4-2667,12-4 4314,9-4 0,4 2 0,0-1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45.532"/>
    </inkml:context>
    <inkml:brush xml:id="br0">
      <inkml:brushProperty name="width" value="0.08571" units="cm"/>
      <inkml:brushProperty name="height" value="0.08571" units="cm"/>
      <inkml:brushProperty name="color" value="#333333"/>
    </inkml:brush>
  </inkml:definitions>
  <inkml:trace contextRef="#ctx0" brushRef="#br0">44 168 15359,'0'-6'2285,"0"1"-1926,0 5-280,0 0-46,51-20-33,-18 9 0,44-16-78,-34 13 11,-5 1-147,-10-1-200,-9 2-12,-10 0-11,-6 2 0,-7 0 224,-11 3 168,-9 2 0,-11 3 45,-4 3 34,2 13 100,2 10 326,6 21 44,7 18-230,14 3 1,3 5-180,1-13 0,1 0-186,1 25 0,2 0 136,0-26 0,0-1-17,0 13 0,0-2 17,0 26-34,0-41 0,0-3 23,-5 0-34,-2-14-224,-4-13-728,-3-10-1469,0-11-4773,1-14 7194,2-9 0,6 6 0,2 1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45.693"/>
    </inkml:context>
    <inkml:brush xml:id="br0">
      <inkml:brushProperty name="width" value="0.08571" units="cm"/>
      <inkml:brushProperty name="height" value="0.08571" units="cm"/>
      <inkml:brushProperty name="color" value="#333333"/>
    </inkml:brush>
  </inkml:definitions>
  <inkml:trace contextRef="#ctx0" brushRef="#br0">0 152 19594,'63'-31'-983,"-1"-1"1,-3 2 0,-6 5-6749,-9 9 7731,-7 3 0,-28 11 0,-2 0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45.900"/>
    </inkml:context>
    <inkml:brush xml:id="br0">
      <inkml:brushProperty name="width" value="0.08571" units="cm"/>
      <inkml:brushProperty name="height" value="0.08571" units="cm"/>
      <inkml:brushProperty name="color" value="#333333"/>
    </inkml:brush>
  </inkml:definitions>
  <inkml:trace contextRef="#ctx0" brushRef="#br0">29 1 17297,'-18'98'-874,"8"-18"-6030,22-63 5380,9-8-731,1-4 2255,1-5 0,-14 0 0,-1 0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46.089"/>
    </inkml:context>
    <inkml:brush xml:id="br0">
      <inkml:brushProperty name="width" value="0.08571" units="cm"/>
      <inkml:brushProperty name="height" value="0.08571" units="cm"/>
      <inkml:brushProperty name="color" value="#333333"/>
    </inkml:brush>
  </inkml:definitions>
  <inkml:trace contextRef="#ctx0" brushRef="#br0">1 0 18608,'10'73'-605,"3"-16"-101,0-52-348,7-4-1175,5-11-2085,-4 2 4314,0-10 0,-14 10 0,-2 1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46.230"/>
    </inkml:context>
    <inkml:brush xml:id="br0">
      <inkml:brushProperty name="width" value="0.08571" units="cm"/>
      <inkml:brushProperty name="height" value="0.08571" units="cm"/>
      <inkml:brushProperty name="color" value="#333333"/>
    </inkml:brush>
  </inkml:definitions>
  <inkml:trace contextRef="#ctx0" brushRef="#br0">1 0 20109,'44'31'381,"-1"-1"0,34 17-515,-40-45-337,-7-2-279,-6 2-640,-11 8-2476,-7 0 3866,-5 7 0,-1-10 0,0 0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47.258"/>
    </inkml:context>
    <inkml:brush xml:id="br0">
      <inkml:brushProperty name="width" value="0.08571" units="cm"/>
      <inkml:brushProperty name="height" value="0.08571" units="cm"/>
      <inkml:brushProperty name="color" value="#333333"/>
    </inkml:brush>
  </inkml:definitions>
  <inkml:trace contextRef="#ctx0" brushRef="#br0">17 14 14126,'-5'-7'2622,"1"1"-2264,4 6 314,0 0-504,-3 14 203,2 1-24,-2 13-201,3-4-12,0-2-123,0-2 23,0-5-34,0-5-11,0-2-12,0-6-145,0 1 112,3-3 34,5 0-12,6-8-134,10-3-89,4-9 178,7 0 79,1-1 0,1 6 23,-2 4 100,0 3 482,11 4-90,-12 2-134,6 5 22,-18 5-156,-3 4-1,-4 4-22,-4-2-157,-3 0-55,-1-5-1,-5 1-11,1 0-34,-3 4-660,0 18-360,0-7-929,0 9-3899,0-20 5882,0-6 0,0-8 0,0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22.930"/>
    </inkml:context>
    <inkml:brush xml:id="br0">
      <inkml:brushProperty name="width" value="0.08571" units="cm"/>
      <inkml:brushProperty name="height" value="0.08571" units="cm"/>
      <inkml:brushProperty name="color" value="#333333"/>
    </inkml:brush>
  </inkml:definitions>
  <inkml:trace contextRef="#ctx0" brushRef="#br0">58 12 18854,'65'-8'-78,"-16"5"268,-46 13-178,-3 7 156,-4 10-135,-8 3 23,-7 2 112,-9-2 23,2-1 22,-1-7 11,5-4-213,5-5 112,6-6-123,5-1-89,4-2 10,2 1 79,0 4 0,5 2 0,0 4 56,7-1-56,-3-1 0,2-2-134,-1-3 123,1-1-348,2-2-145,7-3-403,9-1-965,12-1-1344,10-4-2980,-10 0 6196,-1-5 0,-27 5 0,-2 0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48.194"/>
    </inkml:context>
    <inkml:brush xml:id="br0">
      <inkml:brushProperty name="width" value="0.08571" units="cm"/>
      <inkml:brushProperty name="height" value="0.08571" units="cm"/>
      <inkml:brushProperty name="color" value="#333333"/>
    </inkml:brush>
  </inkml:definitions>
  <inkml:trace contextRef="#ctx0" brushRef="#br0">1 50 17498,'65'-8'467,"-1"0"0,5 0 0,0 2-282,-2 2 0,1 1-1366,16-1 1,5 1 1180,-19 2 0,2 0 0,2 1-485,10-1 0,3 0 0,3 1 485,-16-1 0,1 1 0,2 0 0,2 1-284,5-2 0,2 1 0,1 0 0,1 1 256,5 0 0,1 1 0,1 0 0,0 1-390,4-1 0,0-1 1,2 1-1,-1 1 418,-18 0 0,1 0 0,-1 0 0,1 1 0,0-1-152,-1-1 1,0 1-1,1 0 1,-1-1 0,0 0 157,-2 1 1,1-1 0,-1 1 0,0-1-1,-1 0 11,15 0 0,-1 1 0,-1-1 0,-1 0 61,-7 0 1,-1 0 0,-1-1 0,-2 1-79,14 0 0,-2-1 0,-3 1-97,-13-1 0,-3 0 0,-4 0-497,15 0 1,-9 0-1389,24 1 1982,-64-1 0,-21-1 0,-28 0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49.904"/>
    </inkml:context>
    <inkml:brush xml:id="br0">
      <inkml:brushProperty name="width" value="0.08571" units="cm"/>
      <inkml:brushProperty name="height" value="0.08571" units="cm"/>
      <inkml:brushProperty name="color" value="#333333"/>
    </inkml:brush>
  </inkml:definitions>
  <inkml:trace contextRef="#ctx0" brushRef="#br0">21 12 16490,'-12'-4'2700,"3"1"-2431,9 3 303,0 0-662,51-2-470,-20 1-1121,43-1-2868,-46 2 4549,-4 0 0,-18 0 0,-2 0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50.228"/>
    </inkml:context>
    <inkml:brush xml:id="br0">
      <inkml:brushProperty name="width" value="0.08571" units="cm"/>
      <inkml:brushProperty name="height" value="0.08571" units="cm"/>
      <inkml:brushProperty name="color" value="#333333"/>
    </inkml:brush>
  </inkml:definitions>
  <inkml:trace contextRef="#ctx0" brushRef="#br0">171 7 17476,'3'-4'706,"0"1"-560,-3 3-135,-42 59-11,17-19-28,-4 2 0,0 2-207,5 4-124,8-11 68,8-11-785,5-11-381,3-9 248,5-5-1873,6-14-1321,2-3 4403,3-10 0,-10 12 0,-2 4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50.550"/>
    </inkml:context>
    <inkml:brush xml:id="br0">
      <inkml:brushProperty name="width" value="0.08571" units="cm"/>
      <inkml:brushProperty name="height" value="0.08571" units="cm"/>
      <inkml:brushProperty name="color" value="#333333"/>
    </inkml:brush>
  </inkml:definitions>
  <inkml:trace contextRef="#ctx0" brushRef="#br0">0 97 18664,'14'67'347,"0"-13"-313,-3-44 67,8-5-101,8-8-516,11-16-716,8-13 89,5-14 762,0-2 314,-6 10 67,-10 11 190,-9 14 371,-12 7 167,-7 14 124,-5 14-505,-3 17-78,-9 17-79,-4 4-112,-8-1 57,2-7-113,5-9-22,6-12-67,5-8-695,3-10-1120,1-8-1782,0-3 3664,0-2 0,0 0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50.914"/>
    </inkml:context>
    <inkml:brush xml:id="br0">
      <inkml:brushProperty name="width" value="0.08571" units="cm"/>
      <inkml:brushProperty name="height" value="0.08571" units="cm"/>
      <inkml:brushProperty name="color" value="#333333"/>
    </inkml:brush>
  </inkml:definitions>
  <inkml:trace contextRef="#ctx0" brushRef="#br0">210 10 15179,'0'-5'2364,"0"1"-2129,0 4-279,-35 17-1,26-1 45,-26 17 0,35-5 22,6 3 45,4 1-67,5 0 0,1 1 23,-6-4 10,-4-1 259,-4-2 246,-2-2 56,-9-2-11,-6-3-214,-10-5-66,-4-4-203,-1-5-66,1-2-34,3-3-358,8 0-741,8-3-1265,6-5-2330,7-2 4694,8-3 0,-6 7 0,5 2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51.164"/>
    </inkml:context>
    <inkml:brush xml:id="br0">
      <inkml:brushProperty name="width" value="0.08571" units="cm"/>
      <inkml:brushProperty name="height" value="0.08571" units="cm"/>
      <inkml:brushProperty name="color" value="#333333"/>
    </inkml:brush>
  </inkml:definitions>
  <inkml:trace contextRef="#ctx0" brushRef="#br0">107 1 20591,'-19'54'198,"1"1"0,1-4 0,2-4 4,-4 5-146,8-5-56,5-8-67,5-9-472,4-9-43,12-11-214,12-5-739,16-13-1905,10-13-4000,-13-4 7440,-6-8 0,-22 19 0,-7 3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51.379"/>
    </inkml:context>
    <inkml:brush xml:id="br0">
      <inkml:brushProperty name="width" value="0.08571" units="cm"/>
      <inkml:brushProperty name="height" value="0.08571" units="cm"/>
      <inkml:brushProperty name="color" value="#333333"/>
    </inkml:brush>
  </inkml:definitions>
  <inkml:trace contextRef="#ctx0" brushRef="#br0">0 88 17263,'55'-23'392,"0"1"1,37-13-898,-53 30-1455,-12 3-1514,-14 1-537,-7 3 4011,-10 7 0,3-5 0,-3 4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51.516"/>
    </inkml:context>
    <inkml:brush xml:id="br0">
      <inkml:brushProperty name="width" value="0.08571" units="cm"/>
      <inkml:brushProperty name="height" value="0.08571" units="cm"/>
      <inkml:brushProperty name="color" value="#333333"/>
    </inkml:brush>
  </inkml:definitions>
  <inkml:trace contextRef="#ctx0" brushRef="#br0">0 1 20613,'83'15'-4986,"-21"-3"4986,-46-12 0,-12 0 0,-3 0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53.518"/>
    </inkml:context>
    <inkml:brush xml:id="br0">
      <inkml:brushProperty name="width" value="0.08571" units="cm"/>
      <inkml:brushProperty name="height" value="0.08571" units="cm"/>
      <inkml:brushProperty name="color" value="#333333"/>
    </inkml:brush>
  </inkml:definitions>
  <inkml:trace contextRef="#ctx0" brushRef="#br0">234 1 20188,'-41'2'504,"-5"23"-437,3 63-990,21-38 0,1 3 923,4 2 0,2 2-146,4-2 1,2 0-159,3-3 0,4-2-727,11 38-528,15-20-2094,5-31 3653,8-16 0,-21-21 0,-3 0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54.081"/>
    </inkml:context>
    <inkml:brush xml:id="br0">
      <inkml:brushProperty name="width" value="0.08571" units="cm"/>
      <inkml:brushProperty name="height" value="0.08571" units="cm"/>
      <inkml:brushProperty name="color" value="#333333"/>
    </inkml:brush>
  </inkml:definitions>
  <inkml:trace contextRef="#ctx0" brushRef="#br0">24 88 16355,'4'1'651,"-1"0"-607,-3-1-32,-5 55-12,1-33-12,-3 42-10,3-48 11,0-6-34,1-4 0,1-4-661,1-8 236,1-9-394,1-9 383,7-5 458,7 2 23,8 4 392,6 6-66,4 6-102,2 7 11,3 2-134,-1 5-101,-1 7-336,-3 4-225,-3 6-88,-4-2-237,-4-1 382,-4-4 426,2-1-124,-7-6 113,6-2-573,-4-5 136,4-11-303,2-6 492,2-13 337,-4-4 303,-3-1 705,-9 3 2062,-3 3-2318,-4 14-517,-6 5 45,-6 16-123,-9 13 167,-5 10 136,0 14-101,3 2-158,9-2-100,6-4-101,6-7-470,10-7-304,9-11-178,15-5-1580,15-7-2611,-7-8 5143,0-3 0,-26 1 0,-3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23.250"/>
    </inkml:context>
    <inkml:brush xml:id="br0">
      <inkml:brushProperty name="width" value="0.08571" units="cm"/>
      <inkml:brushProperty name="height" value="0.08571" units="cm"/>
      <inkml:brushProperty name="color" value="#333333"/>
    </inkml:brush>
  </inkml:definitions>
  <inkml:trace contextRef="#ctx0" brushRef="#br0">21 1 20546,'-4'10'1446,"1"-2"-1446,3-8-1580,0 0-4034,-7 6 5614,7-4 0,-7 4 0,10-6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54.415"/>
    </inkml:context>
    <inkml:brush xml:id="br0">
      <inkml:brushProperty name="width" value="0.08571" units="cm"/>
      <inkml:brushProperty name="height" value="0.08571" units="cm"/>
      <inkml:brushProperty name="color" value="#333333"/>
    </inkml:brush>
  </inkml:definitions>
  <inkml:trace contextRef="#ctx0" brushRef="#br0">65 9 13454,'5'-5'4492,"-1"1"-3841,-4 4-248,0 0-190,-30 52-213,20-31-23,-21 40-167,29-50-236,5-3 113,9-6-461,9-1-738,12-8 974,4-5 516,-1-5 22,-5 1 33,-6 8 169,-7 4 313,-6 10 23,-4 14 358,-6 44-301,-8 32-327,-6 2-423,-9-3 491,-4-42-67,0-10-168,0-12-34,2-12-67,1-11-403,6-8-864,5-18-549,6-14-2778,4-8 4594,6-9 0,-4 30 0,4 0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54.931"/>
    </inkml:context>
    <inkml:brush xml:id="br0">
      <inkml:brushProperty name="width" value="0.08571" units="cm"/>
      <inkml:brushProperty name="height" value="0.08571" units="cm"/>
      <inkml:brushProperty name="color" value="#333333"/>
    </inkml:brush>
  </inkml:definitions>
  <inkml:trace contextRef="#ctx0" brushRef="#br0">1 246 20479,'18'81'213,"-4"-14"-213,-17-46-11,0-7-135,0-8 45,1-5-616,2-18 269,0-9-875,4-19-99,7-3 548,8 0 818,7 8 56,3 10 437,1 12 22,0 9 23,0 6-68,-1 3-66,-2 2-281,0 4-34,-1 3-10,1 3 10,-1-4-10,0-4 22,0-2-22,0-2 44,8-10-67,-10-3-124,6-26 124,-20 7-34,0-11 79,-9 16 1,-1 9 77,0 8 90,-1 7-56,-7 15 67,-2 11 11,-5 14-34,4 8-156,4-1-45,4-5-45,3-6-313,5-9 89,8-11-303,10-6-974,9-6-68,4-6-2072,19-19 1681,-13 0-875,1-9 2880,-22 11 0,-16 13 0,-2 2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55.480"/>
    </inkml:context>
    <inkml:brush xml:id="br0">
      <inkml:brushProperty name="width" value="0.08571" units="cm"/>
      <inkml:brushProperty name="height" value="0.08571" units="cm"/>
      <inkml:brushProperty name="color" value="#333333"/>
    </inkml:brush>
  </inkml:definitions>
  <inkml:trace contextRef="#ctx0" brushRef="#br0">0 5 18048,'22'5'414,"0"3"-268,-11 16-23,3 2 68,-1 4-68,0 1-34,-3 0 124,-5-4 57,-2-2 32,-3-5 79,0-2-90,-4-4-101,-3-5-55,-4-3-11,0-4-46,-4-4-291,9-8-123,-2-4-325,8-8-146,10-2-56,8 0 90,13-1 515,5 2 202,1 1 56,1 0 515,8-10 259,-14 10-24,2-3-111,-19 17-135,-8 4-156,-3 3-24,-4 1-267,0 3 10,0 8-56,0 6-11,3 9 0,1 3 0,5 3-179,0 1-90,3 2 0,0-3 123,-1-1 12,-3-5 33,-4-4 101,-3-5 23,-1-3 122,-3-3-44,-6-4 0,-3-3-101,-4-3-112,4-1-1266,5-21-292,5 0-1680,17-22 3350,-2 14 0,3 9 0,-8 12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55.636"/>
    </inkml:context>
    <inkml:brush xml:id="br0">
      <inkml:brushProperty name="width" value="0.08571" units="cm"/>
      <inkml:brushProperty name="height" value="0.08571" units="cm"/>
      <inkml:brushProperty name="color" value="#333333"/>
    </inkml:brush>
  </inkml:definitions>
  <inkml:trace contextRef="#ctx0" brushRef="#br0">1 1 19785,'5'82'694,"-1"-12"-918,-7-45-493,1-5-448,2-11-258,6-4-2140,1-5 3563,7-9 0,-8 7 0,0-7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55.786"/>
    </inkml:context>
    <inkml:brush xml:id="br0">
      <inkml:brushProperty name="width" value="0.08571" units="cm"/>
      <inkml:brushProperty name="height" value="0.08571" units="cm"/>
      <inkml:brushProperty name="color" value="#333333"/>
    </inkml:brush>
  </inkml:definitions>
  <inkml:trace contextRef="#ctx0" brushRef="#br0">1 1 19605,'12'4'-8202,"6"4"2947,-5 10 5255,4-3 0,-10-11 0,-1-1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56.302"/>
    </inkml:context>
    <inkml:brush xml:id="br0">
      <inkml:brushProperty name="width" value="0.08571" units="cm"/>
      <inkml:brushProperty name="height" value="0.08571" units="cm"/>
      <inkml:brushProperty name="color" value="#333333"/>
    </inkml:brush>
  </inkml:definitions>
  <inkml:trace contextRef="#ctx0" brushRef="#br0">70 0 17330,'-37'80'1334,"9"-13"-1334,24-41-90,4-6-380,7-7 312,6-5-122,10-6 79,6-4-270,1-11 214,-2-7 167,-3-12 90,-5-5 112,-5 1 56,-4 5 23,-6 8-102,-2 11-89,-3 6-123,0 4-112,0 2-393,0 8-10,3 1-483,3 6-2364,17-1 2241,-2-5 1244,12-2 830,-8-5 470,0 1 649,-5 0-358,-3 5-268,-4 3-226,-4 4-648,-3 2-79,-4 3-90,-1-1-12,-1 0-156,0-6-22,1-4 34,4-6-12,4-2-112,8-4-393,7-8-223,26-15 583,-11 4 33,14-4 168,-22 19 112,-7 3 22,-8 4-100,-8 31-202,-4-6-448,-4 26-516,0-19-1456,1-7-1973,-1-13 4393,3-6 0,-3-6 0,2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56.513"/>
    </inkml:context>
    <inkml:brush xml:id="br0">
      <inkml:brushProperty name="width" value="0.08571" units="cm"/>
      <inkml:brushProperty name="height" value="0.08571" units="cm"/>
      <inkml:brushProperty name="color" value="#333333"/>
    </inkml:brush>
  </inkml:definitions>
  <inkml:trace contextRef="#ctx0" brushRef="#br0">283 0 19628,'22'64'870,"1"-1"0,-2 2 0,-3 0-725,-6-6 1,-3 1-141,-3 2 1,-2 1-6,1-1 0,-4 0-488,-3-1 1,-4-2 95,-3-3 0,-6-1-253,-7-5 1,-7-3-1216,-10-4 0,-4-7-7025,-35 7 8885,-13-17 0,55-26 0,2 0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58.348"/>
    </inkml:context>
    <inkml:brush xml:id="br0">
      <inkml:brushProperty name="width" value="0.08571" units="cm"/>
      <inkml:brushProperty name="height" value="0.08571" units="cm"/>
      <inkml:brushProperty name="color" value="#333333"/>
    </inkml:brush>
  </inkml:definitions>
  <inkml:trace contextRef="#ctx0" brushRef="#br0">1 0 19123,'9'6'-1389,"6"0"-1311,9-6-2836,-4 0 5536,0 0 0,-13 0 0,-1 0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59.386"/>
    </inkml:context>
    <inkml:brush xml:id="br0">
      <inkml:brushProperty name="width" value="0.08571" units="cm"/>
      <inkml:brushProperty name="height" value="0.08571" units="cm"/>
      <inkml:brushProperty name="color" value="#333333"/>
    </inkml:brush>
  </inkml:definitions>
  <inkml:trace contextRef="#ctx0" brushRef="#br0">28 23 12423,'-15'-1'3014,"3"0"-2286,12 1 1042,0 0-1556,58-9-136,-26 7-78,46-8 0,-43 10-381,-6 0-851,-5 0-1211,-9 0-3283,-7 0 5726,-5 0 0,-3 0 0,0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4:59.980"/>
    </inkml:context>
    <inkml:brush xml:id="br0">
      <inkml:brushProperty name="width" value="0.08571" units="cm"/>
      <inkml:brushProperty name="height" value="0.08571" units="cm"/>
      <inkml:brushProperty name="color" value="#333333"/>
    </inkml:brush>
  </inkml:definitions>
  <inkml:trace contextRef="#ctx0" brushRef="#br0">161 19 14417,'-5'-10'2577,"1"2"-2297,4 8 325,0 0-369,-7 17-12,-1 8 23,-9 21-102,0 5-89,-4 2-33,1 0-23,1-4 0,3-6-79,4-9-201,3-10-269,5-11-493,2-6-594,2-6 571,0-1 1,0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26.923"/>
    </inkml:context>
    <inkml:brush xml:id="br0">
      <inkml:brushProperty name="width" value="0.08571" units="cm"/>
      <inkml:brushProperty name="height" value="0.08571" units="cm"/>
      <inkml:brushProperty name="color" value="#333333"/>
    </inkml:brush>
  </inkml:definitions>
  <inkml:trace contextRef="#ctx0" brushRef="#br0">176 14 15079,'-2'-8'403,"1"2"146,1 6-527,-38 76 0,21-31-28,-7 9 1,0 1 28,5 1-46,3-3-156,1-7-695,5-9-986,4-10-4986,3-14 6846,3-6 0,0-7 0,0 0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00.832"/>
    </inkml:context>
    <inkml:brush xml:id="br0">
      <inkml:brushProperty name="width" value="0.08571" units="cm"/>
      <inkml:brushProperty name="height" value="0.08571" units="cm"/>
      <inkml:brushProperty name="color" value="#333333"/>
    </inkml:brush>
  </inkml:definitions>
  <inkml:trace contextRef="#ctx0" brushRef="#br0">46 60 11481,'-2'-5'2455,"0"1"-1156,2 4-1086,43-22 0,-22 16-23,33-16 158,-32 21-304,-3 1-21,-2 1-46,-3 8-10,-3 5 22,-4 7 11,-2 2 22,-4-2 34,-1 0-56,-10 0-90,-5 0 23,-11-2 11,-4-2-145,4-5 100,4-5 101,7-4-11,5-2-348,6-1-269,4 0 628,9 0 34,5 0-34,9 2 11,5 4 0,11 12-11,-11-1-45,4 9 45,-16-5 248,-9 2 390,-2 0-358,-5-1 123,-2-1 124,-9-2-34,-6-2-269,-12-2 11,-7-3-55,-3-5-101,-3-4-79,2-2-23,5-1-269,9-9-693,12-4-326,7-11-740,19-1-1019,3 4 3070,14 3 0,-14 11 0,-1 2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01.012"/>
    </inkml:context>
    <inkml:brush xml:id="br0">
      <inkml:brushProperty name="width" value="0.08571" units="cm"/>
      <inkml:brushProperty name="height" value="0.08571" units="cm"/>
      <inkml:brushProperty name="color" value="#333333"/>
    </inkml:brush>
  </inkml:definitions>
  <inkml:trace contextRef="#ctx0" brushRef="#br0">77 1 17801,'-42'66'-2622,"9"-13"1267,32-53-6623,1-7 7978,0-5 0,0 2 0,0 0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01.400"/>
    </inkml:context>
    <inkml:brush xml:id="br0">
      <inkml:brushProperty name="width" value="0.08571" units="cm"/>
      <inkml:brushProperty name="height" value="0.08571" units="cm"/>
      <inkml:brushProperty name="color" value="#333333"/>
    </inkml:brush>
  </inkml:definitions>
  <inkml:trace contextRef="#ctx0" brushRef="#br0">1 12 15829,'6'-7'1826,"-1"2"-1792,-5 5-191,0 0-582,23 46 167,-14-17 382,19 39 134,-24-30 56,-1 0 0,-3-3 44,0 1 35,0-8 122,0-4-10,0-9-11,0-6 111,0-6 78,0-2-391,4-12-34,8-4-67,9-11-12,7 3 124,3 4 22,-4 7 169,-3 5 55,-7 5 67,-4 2 214,-5 9-34,-4 7-157,-1 10-247,-2 5-44,-1-1-34,0-3-112,0-4-650,0-6-1110,1-9-2340,1-4 4212,3-4 0,-3 0 0,1 0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02.152"/>
    </inkml:context>
    <inkml:brush xml:id="br0">
      <inkml:brushProperty name="width" value="0.08571" units="cm"/>
      <inkml:brushProperty name="height" value="0.08571" units="cm"/>
      <inkml:brushProperty name="color" value="#333333"/>
    </inkml:brush>
  </inkml:definitions>
  <inkml:trace contextRef="#ctx0" brushRef="#br0">132 0 18227,'-69'71'392,"13"-10"-392,52-41-22,2-7-157,3-7 145,8-4-572,8-5-301,11-9 134,3-7 493,1-4 280,-5 1 213,-6 8 358,-9 5 34,-6 5-224,-4 3 953,-2 0-1278,0 5-56,0 0-68,0 1-503,3-2 178,5-3-133,7 0-807,7-2-438,5-7-201,3-2 1031,3-4 896,-3 4 45,-5 6 751,-5 3 459,-8 2-22,-6 2-370,-3 5-538,-3 3-11,0 4-146,0-3-123,1-5-22,2-2-337,4-3 191,7-1-415,3 0-22,6-4 460,10-2 324,-12 0 370,3 1 146,-16 5 100,-4 0 90,0 3-347,-2 3-257,1 3-24,5 5-234,0-5-12,6-1-22,2-6-23,5-2-359,7 0 125,2-4 223,1-2 157,2 0 303,-11 2 111,-2 11 135,-14 14-347,-3 16-67,-3 16-124,-5 8-45,-7 5 23,-6-17 0,-5 0 22,-20 26-216,12-26 1,-3-2 92,-24 13 0,-4-8-459,3-14-717,7-14-2130,21-13 3306,11-15 0,18 2 0,2-5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04.631"/>
    </inkml:context>
    <inkml:brush xml:id="br0">
      <inkml:brushProperty name="width" value="0.08571" units="cm"/>
      <inkml:brushProperty name="height" value="0.08571" units="cm"/>
      <inkml:brushProperty name="color" value="#333333"/>
    </inkml:brush>
  </inkml:definitions>
  <inkml:trace contextRef="#ctx0" brushRef="#br0">113 19 18205,'10'-10'1960,"-2"2"-1635,-10 8-112,0 0-101,-6 0-11,-2 2-68,-6 7-33,-6 9-56,-1 12 34,1 6-56,7 4-214,7-2-368,6-3-58,14-10-155,9-7-1772,19-11-2947,-6-3 5592,0-10 0,-22 5 0,-2-4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04.829"/>
    </inkml:context>
    <inkml:brush xml:id="br0">
      <inkml:brushProperty name="width" value="0.08571" units="cm"/>
      <inkml:brushProperty name="height" value="0.08571" units="cm"/>
      <inkml:brushProperty name="color" value="#333333"/>
    </inkml:brush>
  </inkml:definitions>
  <inkml:trace contextRef="#ctx0" brushRef="#br0">0 30 17006,'2'7'1972,"-1"-2"-1972,-1-5-348,0 0-638,-1 36 538,0-27-628,0 26-347,3-45-179,9-9-280,9-12-2074,0 4 3956,4 4 0,-16 16 0,-1 3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05.203"/>
    </inkml:context>
    <inkml:brush xml:id="br0">
      <inkml:brushProperty name="width" value="0.08571" units="cm"/>
      <inkml:brushProperty name="height" value="0.08571" units="cm"/>
      <inkml:brushProperty name="color" value="#333333"/>
    </inkml:brush>
  </inkml:definitions>
  <inkml:trace contextRef="#ctx0" brushRef="#br0">5 44 10877,'7'7'3809,"-2"-2"-3293,-5-5 178,0 0-694,-7 23 0,5-14-123,-5 17-157,7-21 280,7-3 22,3-1 12,9-1-34,0 0 0,1-4 22,-4-1 169,-3-6 145,-5-1 168,-3-2 168,-3 0-89,-2-1-112,0 0-146,-1 2-157,-4 3-45,-2 5-123,-3 2-34,1 3-33,1 0-123,2 0-202,3 3-158,2 2-379,1 3-91,5 0-314,6-3-1074,11-2-1402,-2-3 3810,3 0 0,-15 0 0,-1 0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05.566"/>
    </inkml:context>
    <inkml:brush xml:id="br0">
      <inkml:brushProperty name="width" value="0.08571" units="cm"/>
      <inkml:brushProperty name="height" value="0.08571" units="cm"/>
      <inkml:brushProperty name="color" value="#333333"/>
    </inkml:brush>
  </inkml:definitions>
  <inkml:trace contextRef="#ctx0" brushRef="#br0">1 3 18944,'5'-1'-224,"0"0"168,-4 1 34,3 0-46,1 6-66,3 1-45,3 8 78,1 0-56,0 1 157,2 0 23,-2-1-12,-2-1 280,-3-1 0,-3-2 213,-2 1-213,-1-1-32,-1 1 99,0 0-56,-5 0-145,-1-1-22,-4-1-35,-2-5-66,3-1-34,1-3-11,2-1-336,4 0-381,0-2-1,2-7-941,0-3-1097,10-9-729,5 0 3496,3 5 0,-4 4 0,-9 8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05.864"/>
    </inkml:context>
    <inkml:brush xml:id="br0">
      <inkml:brushProperty name="width" value="0.08571" units="cm"/>
      <inkml:brushProperty name="height" value="0.08571" units="cm"/>
      <inkml:brushProperty name="color" value="#333333"/>
    </inkml:brush>
  </inkml:definitions>
  <inkml:trace contextRef="#ctx0" brushRef="#br0">3 19 19897,'10'-10'369,"-1"2"-346,-9 9-12,0 4 0,0 4-11,0 7-78,7 1 33,3 4 22,5 0 1,1-1-45,-5 1 33,-5-1-11,-2-1 45,-4-2 191,0 1 190,-9-1-34,-1-1-100,-8-2-214,0-4-133,1-3-495,7-4-727,3-2-1367,6-7-2992,3 0 5681,6-7 0,-5 7 0,5 1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07.955"/>
    </inkml:context>
    <inkml:brush xml:id="br0">
      <inkml:brushProperty name="width" value="0.08571" units="cm"/>
      <inkml:brushProperty name="height" value="0.08571" units="cm"/>
      <inkml:brushProperty name="color" value="#333333"/>
    </inkml:brush>
  </inkml:definitions>
  <inkml:trace contextRef="#ctx0" brushRef="#br0">12 124 14663,'-7'4'1614,"2"-1"-1547,5-3 449,0 0-415,25 6-45,-11-4-45,21 4-11,-16-15-269,-1-4-325,-1-9 79,-5-1 358,-3 1 123,-5 3 34,-3 3 292,-2 4-203,-7 6 281,-4 3 90,-6 7 178,-1 12-280,0 10-122,2 15-90,4 7 11,5 3-90,5-1-67,1-5-628,28-4-279,2-21-662,28-3-1467,0-32-3026,-13 1 6062,-3-14 0,-27 14 0,-3 4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27.225"/>
    </inkml:context>
    <inkml:brush xml:id="br0">
      <inkml:brushProperty name="width" value="0.08571" units="cm"/>
      <inkml:brushProperty name="height" value="0.08571" units="cm"/>
      <inkml:brushProperty name="color" value="#333333"/>
    </inkml:brush>
  </inkml:definitions>
  <inkml:trace contextRef="#ctx0" brushRef="#br0">1 126 12893,'57'-34'306,"0"-1"1,-4 3-1,-5 9 109,-2 21-259,-5 9 348,-8 7-167,-10 8 78,-10 5 279,-7 2-189,-4 3-214,-18 5-90,-8 4-201,-21 2-123,-6-2-773,-2-4-908,5-9-639,8-11-2095,19-8 4538,9-7 0,12-2 0,0 0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08.295"/>
    </inkml:context>
    <inkml:brush xml:id="br0">
      <inkml:brushProperty name="width" value="0.08571" units="cm"/>
      <inkml:brushProperty name="height" value="0.08571" units="cm"/>
      <inkml:brushProperty name="color" value="#333333"/>
    </inkml:brush>
  </inkml:definitions>
  <inkml:trace contextRef="#ctx0" brushRef="#br0">19 55 13611,'9'-4'3126,"-2"1"-2656,-7 3 293,0 0-629,-15 61-100,11-40 10,-12 44-44,16-59 0,0-2-123,3-4-135,9-7-885,9-6 124,10-10 369,1-5 650,-1 5 157,-9 4 313,-8 9 146,-7 5 695,-5 4-414,-2 15-527,0 8 111,-4 16-178,-3 6-101,-7 11-202,6-20-34,0 1-269,8-28-10,4-5-113,10-15-941,13-12-661,13-20-1255,9-11 661,2-11-1064,-16 16 3686,-7 1 0,-21 31 0,-3 5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08.454"/>
    </inkml:context>
    <inkml:brush xml:id="br0">
      <inkml:brushProperty name="width" value="0.08571" units="cm"/>
      <inkml:brushProperty name="height" value="0.08571" units="cm"/>
      <inkml:brushProperty name="color" value="#333333"/>
    </inkml:brush>
  </inkml:definitions>
  <inkml:trace contextRef="#ctx0" brushRef="#br0">132 0 17409,'-8'60'500,"0"-1"1,0-1-1,-1-4-500,-11 22 12,0-4-12,2-9-101,3-14-336,3-11-527,6-14-1299,1-12-1670,4-7 3933,0-8 0,1-1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09.055"/>
    </inkml:context>
    <inkml:brush xml:id="br0">
      <inkml:brushProperty name="width" value="0.08571" units="cm"/>
      <inkml:brushProperty name="height" value="0.08571" units="cm"/>
      <inkml:brushProperty name="color" value="#333333"/>
    </inkml:brush>
  </inkml:definitions>
  <inkml:trace contextRef="#ctx0" brushRef="#br0">0 83 19258,'85'0'-23,"-12"1"23,-50 1-22,-4 3-124,-1 5-11,-7 1 146,-3 3 11,-6 0 0,-2-1 23,0-2-23,0-2 44,0-5 35,0-2-23,0-2-224,0-7-258,3-3-100,8-6-304,8-2-380,10 3 448,4 2 718,2 6 32,0 2-100,-5 4 112,-5 1 34,-6 0 212,-6 1 236,-5 2 56,-4 2 101,-2 3-1,-1 3-436,-1 2 56,0 0-12,0 3 113,0 3-281,0-6-78,0 1 45,4-10 67,4-2-112,8-2-179,9-3-12,3-9 158,5-6 33,-6-8 280,-2-12-123,-12 12 55,-4-10-66,-9 17-56,-3 3-79,-5 6-11,-5 6-34,-4 3-627,-3 15-90,10-2-626,1 12-1167,10-10-649,5-6 3193,3-4 0,-2-4 0,0 0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09.246"/>
    </inkml:context>
    <inkml:brush xml:id="br0">
      <inkml:brushProperty name="width" value="0.08571" units="cm"/>
      <inkml:brushProperty name="height" value="0.08571" units="cm"/>
      <inkml:brushProperty name="color" value="#333333"/>
    </inkml:brush>
  </inkml:definitions>
  <inkml:trace contextRef="#ctx0" brushRef="#br0">171 0 14148,'10'0'3630,"-2"0"-3293,-8 0-102,-7 63-33,-3-18-202,1 5 0,-1 4 22,-11 21-22,-2 7-330,-2 3 140,1-3-393,1-7-358,6-16-392,5-14-1043,7-21-88,3-12 2464,2-17 0,0-4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09.488"/>
    </inkml:context>
    <inkml:brush xml:id="br0">
      <inkml:brushProperty name="width" value="0.08571" units="cm"/>
      <inkml:brushProperty name="height" value="0.08571" units="cm"/>
      <inkml:brushProperty name="color" value="#333333"/>
    </inkml:brush>
  </inkml:definitions>
  <inkml:trace contextRef="#ctx0" brushRef="#br0">1 101 20647,'46'-29'168,"0"0"0,35-13-213,-49 54 45,-7 9 314,-11 9-202,-7 3-33,-6 3-46,-9-2-33,-5-2-89,-7-8-270,-1-8-257,7-9-606,6-5-1669,5-7 494,5-7 2397,4-3 0,-3 2 0,2 5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09.808"/>
    </inkml:context>
    <inkml:brush xml:id="br0">
      <inkml:brushProperty name="width" value="0.08571" units="cm"/>
      <inkml:brushProperty name="height" value="0.08571" units="cm"/>
      <inkml:brushProperty name="color" value="#333333"/>
    </inkml:brush>
  </inkml:definitions>
  <inkml:trace contextRef="#ctx0" brushRef="#br0">33 7 15235,'6'0'4247,"-1"0"-3911,-5 0 347,0 0-683,14 58-123,-4-37-302,14 42 156,-2-55-460,3-5-1164,6-3-1525,1-10 124,1-7 504,-4-11 2790,-4-2 101,-6 2 3462,-8 6-818,-5 7-1165,-4 9-90,-2 2-145,-3 15-595,-8 13-111,-8 24-112,-11 24-376,12-26 0,-1 3-129,-2 5 1,0 3-318,-3 1 1,0 1-14,1-1 0,-1-1-998,1-4 1,2-4-4958,-6 11 6263,11-22 0,14-33 0,2-5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16.195"/>
    </inkml:context>
    <inkml:brush xml:id="br0">
      <inkml:brushProperty name="width" value="0.08571" units="cm"/>
      <inkml:brushProperty name="height" value="0.08571" units="cm"/>
      <inkml:brushProperty name="color" value="#333333"/>
    </inkml:brush>
  </inkml:definitions>
  <inkml:trace contextRef="#ctx0" brushRef="#br0">175 0 16411,'-31'55'463,"-1"1"0,2-3 1,5-1-183,3 21-69,4 9-627,8 9 482,5 0 117,4 2-195,13-11-505,8-12-1053,15-16-1108,8-20-1780,-8-16 4457,-2-19 0,-20-1 0,-4-5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16.732"/>
    </inkml:context>
    <inkml:brush xml:id="br0">
      <inkml:brushProperty name="width" value="0.08571" units="cm"/>
      <inkml:brushProperty name="height" value="0.08571" units="cm"/>
      <inkml:brushProperty name="color" value="#333333"/>
    </inkml:brush>
  </inkml:definitions>
  <inkml:trace contextRef="#ctx0" brushRef="#br0">92 12 15336,'0'-6'1064,"0"1"-615,0 5-393,-15 58 515,5-18-425,-13 50-124,10-36-11,2-2-4206,2-8 4352,3-9 747,3-11-904,1-10-34,2-7-212,0-5 33,0-2 56,0-6 3180,7-7-3023,4-10 11,9-4 0,2-1 45,9 2 11,-8 11 124,5 3-23,-11 10 22,0 2 157,-1 11-88,2 3-35,-3 14-146,-3 4 0,-5 0 23,-4 13 0,-8-15-101,-7 8 0,-6-19-101,-4-2-112,2-10-762,0-2-347,10-19-1087,1-7-986,11-7 3395,7 0 0,-5 17 0,4 3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16.903"/>
    </inkml:context>
    <inkml:brush xml:id="br0">
      <inkml:brushProperty name="width" value="0.08571" units="cm"/>
      <inkml:brushProperty name="height" value="0.08571" units="cm"/>
      <inkml:brushProperty name="color" value="#333333"/>
    </inkml:brush>
  </inkml:definitions>
  <inkml:trace contextRef="#ctx0" brushRef="#br0">1 0 14395,'5'0'3249,"-1"0"-3126,-4 0-716,-2 48-472,1-36-347,-1 36-302,9-55-4998,-1-4 6712,8-10 0,-9 9 0,0 1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17.347"/>
    </inkml:context>
    <inkml:brush xml:id="br0">
      <inkml:brushProperty name="width" value="0.08571" units="cm"/>
      <inkml:brushProperty name="height" value="0.08571" units="cm"/>
      <inkml:brushProperty name="color" value="#333333"/>
    </inkml:brush>
  </inkml:definitions>
  <inkml:trace contextRef="#ctx0" brushRef="#br0">1 21 14820,'0'-11'2309,"0"2"-2231,0 9-67,0 0-134,36 55 67,-18-32 45,26 41 0,-28-46 11,-7 0 33,-2-1-21,-5 0-12,-1-1 22,-1-2 0,0-2 169,0-3 100,0-3 23,0-3 246,0-2-414,3-1-56,4 0-90,7-6-168,7-4 89,3-5 79,2 0 0,-4 4 0,-5 6 146,-6 3 123,-3 2 201,-3 0 23,-3 8-313,-1 4-35,-1 11-44,0 3-34,0 0-56,0-3-11,1-3-44,1-7-91,2-6-1321,6-3 77,1-3-1680,9-6-1938,-5-4 4997,3-5 0,-11 5 0,-1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5:48.860"/>
    </inkml:context>
    <inkml:brush xml:id="br0">
      <inkml:brushProperty name="width" value="0.08571" units="cm"/>
      <inkml:brushProperty name="height" value="0.08571" units="cm"/>
      <inkml:brushProperty name="color" value="#333333"/>
    </inkml:brush>
  </inkml:definitions>
  <inkml:trace contextRef="#ctx0" brushRef="#br0">124 43 17129,'-34'43'-6,"0"0"1,-19 35-982,50-39-1421,21 2 1130,5-20 79,20-3 1188,3-28 11,-2-11 426,-4-13 885,-9-11 11,-9 1-145,-10-1-393,-7 5-33,-4 5-583,-6 9 492,-5 10-660,-8 8-56,-6 7 45,-3 15-269,2 7-627,6 14-426,9 1-786,6-6-625,16-6 2744,0-12 0,3-6 0,-6-6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27.588"/>
    </inkml:context>
    <inkml:brush xml:id="br0">
      <inkml:brushProperty name="width" value="0.08571" units="cm"/>
      <inkml:brushProperty name="height" value="0.08571" units="cm"/>
      <inkml:brushProperty name="color" value="#333333"/>
    </inkml:brush>
  </inkml:definitions>
  <inkml:trace contextRef="#ctx0" brushRef="#br0">104 12 15975,'-22'49'0,"1"0"0,-15 32 0,25-54 0,4-10-23,2-8-145,3-5-89,2-10-35,2-11-123,10-12 393,7-9-236,12-1 68,5 5 179,5 5-919,4 5-650,4 7-1737,-14 7 3317,-5 5 0,-21 5 0,-3 0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18.048"/>
    </inkml:context>
    <inkml:brush xml:id="br0">
      <inkml:brushProperty name="width" value="0.08571" units="cm"/>
      <inkml:brushProperty name="height" value="0.08571" units="cm"/>
      <inkml:brushProperty name="color" value="#333333"/>
    </inkml:brush>
  </inkml:definitions>
  <inkml:trace contextRef="#ctx0" brushRef="#br0">30 3 14092,'11'-1'3698,"-3"0"-3093,-8 1 90,0 0-628,-18 41-45,12-23-22,-13 32 0,16-34-22,2-3 22,0-4-23,1-3-257,0-4-347,0-1 605,6-1-326,3 0-134,7-4 471,0-2 11,-3-5 45,-3 1 246,-3 3 113,-4 1-326,-1 5 2040,-2 0-2051,4 6-67,1 1-11,7 3-168,2-3-247,4-3-23,4-2-245,3-1-259,2-4-189,-2-4 357,-2-4 707,-5-2 78,-7 5 134,-4 1 370,-5 5 169,-1 1 1500,-1 2-2072,2 0-78,3 0-46,3 0-111,3 0-1,3 0 68,-2 0 11,0 0 56,-4 0 0,-2 0 23,-1 0 201,-3 2-34,0 1-78,1 2 45,0 0 67,-1-1 90,2 2 44,-3 1-66,0 8 134,-1 10-34,-6 14-67,-6 15-45,-10 14-202,-5 7-78,-3 5 0,-1-4-302,3-7-561,1-12-1154,7-13-3799,8-21 5816,5-12 0,6-11 0,1-2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18.699"/>
    </inkml:context>
    <inkml:brush xml:id="br0">
      <inkml:brushProperty name="width" value="0.08571" units="cm"/>
      <inkml:brushProperty name="height" value="0.08571" units="cm"/>
      <inkml:brushProperty name="color" value="#333333"/>
    </inkml:brush>
  </inkml:definitions>
  <inkml:trace contextRef="#ctx0" brushRef="#br0">99 1 19729,'-23'51'39,"1"0"0,-16 40-39,29-42-157,3-6-370,5-10-717,12-11-459,8-10-2028,4-8 3731,2-11 0,-14 6 0,-3-5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19.282"/>
    </inkml:context>
    <inkml:brush xml:id="br0">
      <inkml:brushProperty name="width" value="0.08571" units="cm"/>
      <inkml:brushProperty name="height" value="0.08571" units="cm"/>
      <inkml:brushProperty name="color" value="#333333"/>
    </inkml:brush>
  </inkml:definitions>
  <inkml:trace contextRef="#ctx0" brushRef="#br0">157 9 16120,'0'-5'1714,"0"1"-1354,0 4-181,-30 74 269,10-19-415,-2 4 1,-2 2-34,0 21-179,3-6-191,11-10-370,5-14-672,10-14-492,10-15-2500,2-12 4404,7-11 0,-13-1 0,-3-2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19.835"/>
    </inkml:context>
    <inkml:brush xml:id="br0">
      <inkml:brushProperty name="width" value="0.08571" units="cm"/>
      <inkml:brushProperty name="height" value="0.08571" units="cm"/>
      <inkml:brushProperty name="color" value="#333333"/>
    </inkml:brush>
  </inkml:definitions>
  <inkml:trace contextRef="#ctx0" brushRef="#br0">44 12 18104,'-24'44'101,"4"-10"-224,20-27-46,0-4 135,7-1 34,3-2-201,9-3 201,-2-2 33,-2 0-33,-4 1 168,-7 3 91,-2 1 256,-2 0-78,0 6-348,0 2-78,0 5 1,1-1-12,1-4-101,3-5-78,3 0 156,3-3-212,7-3-314,3-6-258,5-5-190,0-9 313,-1 1 438,-7 0 246,-1 4 78,-6 5 191,-5 5 179,-3 5 247,-3 2 437,0 1-785,0 3-33,0 6-112,0 6 22,0 8-45,0 3 57,-2 2-113,-1 0-101,-1-2-11,1-5-11,1-7 0,1-5-56,0-5-851,1-3 99,7-11 69,6-4-146,8-9-22,3 4 200,-2 3-649,-4 8-1411,-9 2 2767,-4 5 0,-5 1 0,0 0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20.421"/>
    </inkml:context>
    <inkml:brush xml:id="br0">
      <inkml:brushProperty name="width" value="0.08571" units="cm"/>
      <inkml:brushProperty name="height" value="0.08571" units="cm"/>
      <inkml:brushProperty name="color" value="#333333"/>
    </inkml:brush>
  </inkml:definitions>
  <inkml:trace contextRef="#ctx0" brushRef="#br0">84 0 20087,'-9'0'101,"0"4"-90,0 3-22,3 5-34,3 2-11,2 5-45,1 1-134,0 3-23,7-1 123,3 0 135,7-2 0,-1-3 0,-4-3-33,-6-4 33,-3-2 56,-3-1 112,-3 2-33,-9-1-135,-6 3 0,-8-2-112,3-2-561,5-4-1254,7-2-2745,6-1 4672,4-2 0,1 1 0,0-1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20.675"/>
    </inkml:context>
    <inkml:brush xml:id="br0">
      <inkml:brushProperty name="width" value="0.08571" units="cm"/>
      <inkml:brushProperty name="height" value="0.08571" units="cm"/>
      <inkml:brushProperty name="color" value="#333333"/>
    </inkml:brush>
  </inkml:definitions>
  <inkml:trace contextRef="#ctx0" brushRef="#br0">122 0 22372,'41'33'437,"1"1"0,-4 2 1,-7 2-405,-7 44-33,-11 13-11,-14 4-180,-8-49 1,-4-2-673,-22 44-425,-22-11-1300,-8-11-6612,13-32 9200,3-13 0,32-24 0,4-1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23.249"/>
    </inkml:context>
    <inkml:brush xml:id="br0">
      <inkml:brushProperty name="width" value="0.08571" units="cm"/>
      <inkml:brushProperty name="height" value="0.08571" units="cm"/>
      <inkml:brushProperty name="color" value="#333333"/>
    </inkml:brush>
  </inkml:definitions>
  <inkml:trace contextRef="#ctx0" brushRef="#br0">1 12 19269,'55'0'-3821,"1"-1"0,28 1 3821,-48-6 0,-25 3 0,-3 1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23.618"/>
    </inkml:context>
    <inkml:brush xml:id="br0">
      <inkml:brushProperty name="width" value="0.08571" units="cm"/>
      <inkml:brushProperty name="height" value="0.08571" units="cm"/>
      <inkml:brushProperty name="color" value="#333333"/>
    </inkml:brush>
  </inkml:definitions>
  <inkml:trace contextRef="#ctx0" brushRef="#br0">327 0 17510,'-51'20'284,"0"0"0,4 1 0,5 4 108,-4 27-180,8 11 158,9 5-247,14 1-55,8-4-68,17-10-269,16-12-359,20-16-1444,17-13-2399,-11-9 4471,-4-13 0,-31 6 0,-6-6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24.671"/>
    </inkml:context>
    <inkml:brush xml:id="br0">
      <inkml:brushProperty name="width" value="0.08571" units="cm"/>
      <inkml:brushProperty name="height" value="0.08571" units="cm"/>
      <inkml:brushProperty name="color" value="#333333"/>
    </inkml:brush>
  </inkml:definitions>
  <inkml:trace contextRef="#ctx0" brushRef="#br0">63 109 15975,'-35'69'-1524,"8"-15"897,27-51 515,0-5 33,4-12 23,5-5 56,7-13-281,7 2-245,4 4 212,2 5 314,-1 7 90,2 6-90,-3 5-22,0 2-438,-4 1-996,0 0-528,-3 0-89,-3 0 1547,-3 1 526,-6 1 2151,-4 2 1838,-2 9-2487,-6-2-528,-4 10-223,-4-4-258,-4 2-90,6 0-156,2 0-247,4-2-78,3-6-248,4-3-10,21-6-112,-4-7 258,19-7 134,-13-10 56,-4-2 392,-7-1 302,-8 4 69,-4 3-80,-4 5-358,-6 6-134,-3 4-113,-6 3-190,-2 0-415,9 3-885,1 1 203,11 0-270,13-1-203,8-3-547,17-8-416,-1-4 3911,12-14 1267,-21 7-404,-1-1-135,-23 15-750,-5 3 448,-2 2-1580,-3 7-44,2 4-68,-2 7-24,3 4-244,5-1-113,7 1-11,5-1 269,4 0 55,-2 0 68,-7 0 23,-5-3 257,-4 1 280,-3-1-11,-5-1-213,-6 0-44,-7 0-68,-4-4-157,2-3 34,4-6-583,8-9-156,3-9-461,13-10 326,7-8 302,12-2 359,4 1 112,1 3 303,-5 5 246,-5 7 157,-6 4-101,-7 8-56,-4 3-134,-4 3 448,-1 0-718,0 9 46,0 4-46,0 10-22,6 3-44,1 3-68,9 1 11,0 2-10,0-3 10,-1-1-22,-5-5 0,-2-5 11,-5-4-11,-2-4-694,-4-4-1077,-5-3-1266,-3-2-4492,-1-2 7529,3-4 0,5 2 0,3-2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25.751"/>
    </inkml:context>
    <inkml:brush xml:id="br0">
      <inkml:brushProperty name="width" value="0.08571" units="cm"/>
      <inkml:brushProperty name="height" value="0.08571" units="cm"/>
      <inkml:brushProperty name="color" value="#333333"/>
    </inkml:brush>
  </inkml:definitions>
  <inkml:trace contextRef="#ctx0" brushRef="#br0">1 372 20020,'44'-1'280,"-2"-6"-415,-14-11-223,-1-7-281,-6 2-190,-6-3-359,-7 1 101,-5 4 718,-4 3 369,-10 7 44,-5 6 281,-11 4 157,1 13 123,1 7-90,4 16-200,4 7-24,6 5-201,5 1-90,4-2-79,10-8-549,11-11-616,36-12 35,-4-9-1077,23-21 527,-20-8 627,-4-15 1120,-5-2 741,0-5 358,-17 17 414,-3 2-425,-19 21-179,-4 3 458,-2 5-694,0 9-123,0 7-190,0 10-113,0 1 213,0 5-448,0-14-22,2-2-113,5-15 90,5-4-369,10-8-1458,21-22 1346,-6 3 526,8-12 257,-19 21 394,-8 8 32,-8 6 258,-5 4-605,-3 12-44,-1 5-136,-1 12-66,0 0-34,0-4-56,5-2-302,2-12 201,11-3-269,4-17-616,10-11-426,6-15-1580,20-40 2029,-13 9 580,-18 20 1,-1 0 382,6-20 79,-6 8 1310,-5 16 34,-9 21-548,-6 11 514,-5 22-818,-1 14 382,-9 55-684,-2-5-236,2-22 1,-2 2-34,-9 22 0,2-3-213,3-10-235,5-13-426,5-14-4659,3-17 5533,2-16 0,0-6 0,0-5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27.957"/>
    </inkml:context>
    <inkml:brush xml:id="br0">
      <inkml:brushProperty name="width" value="0.08571" units="cm"/>
      <inkml:brushProperty name="height" value="0.08571" units="cm"/>
      <inkml:brushProperty name="color" value="#333333"/>
    </inkml:brush>
  </inkml:definitions>
  <inkml:trace contextRef="#ctx0" brushRef="#br0">39 0 16905,'-20'56'123,"5"-6"11,12-27-134,2-3 12,1-3-12,0-8-303,8-3 202,8-5-560,10-8 616,7-4 23,0-8 22,-2-1 112,-4 3 123,-6 6 236,-10 6 134,-4 3-236,-6 2 327,-1 3-461,0 9-22,-3 5-213,0 8 0,-2 3-213,3-11-314,1-3-997,7-11-583,10-7-1791,1-5 3898,7-5 0,-15 3 0,-1 3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26.368"/>
    </inkml:context>
    <inkml:brush xml:id="br0">
      <inkml:brushProperty name="width" value="0.08571" units="cm"/>
      <inkml:brushProperty name="height" value="0.08571" units="cm"/>
      <inkml:brushProperty name="color" value="#333333"/>
    </inkml:brush>
  </inkml:definitions>
  <inkml:trace contextRef="#ctx0" brushRef="#br0">0 42 19146,'52'-1'-762,"0"1"0,39-1 706,-53 1 0,-5 5 56,-7 7-135,-7 7-122,-5 7 178,-7-3 34,-3-2-11,-4-6 12,0-4 44,0-6 324,0-2 214,0-3-538,2-13-134,7 1-12,7-12 135,9 5-34,4 2 11,3 6 23,3 5-101,0 4 34,0 2-113,-4 0 23,-6 1 90,-9 3 11,-6 1 0,-7 0 67,-1 1 67,-2-1 157,0 0-90,0 1-11,0 0 337,0 4-225,2-4-10,1 3-13,2-5 158,9-2-336,0-2-34,9-5-12,-3-7-21,-1-5 66,-1-6 46,-6 0 33,-4 2 78,-4 1 169,-3 6-202,-1 5-79,-3 5 124,-14 3-168,3 4-34,-9 5-79,11 2-167,3 3-371,6-1-100,1-3-739,2-1-696,6-2-1041,0-3 3193,6 0 0,-7-3 0,0 0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26.621"/>
    </inkml:context>
    <inkml:brush xml:id="br0">
      <inkml:brushProperty name="width" value="0.08571" units="cm"/>
      <inkml:brushProperty name="height" value="0.08571" units="cm"/>
      <inkml:brushProperty name="color" value="#333333"/>
    </inkml:brush>
  </inkml:definitions>
  <inkml:trace contextRef="#ctx0" brushRef="#br0">45 1 20602,'7'56'67,"-1"7"-89,-10 10-34,-5 10-157,-4 5-1157,-1-4 798,4-13 135,5-16-661,3-21-770,2-17 949,0-10 0,0-7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26.921"/>
    </inkml:context>
    <inkml:brush xml:id="br0">
      <inkml:brushProperty name="width" value="0.08571" units="cm"/>
      <inkml:brushProperty name="height" value="0.08571" units="cm"/>
      <inkml:brushProperty name="color" value="#333333"/>
    </inkml:brush>
  </inkml:definitions>
  <inkml:trace contextRef="#ctx0" brushRef="#br0">1 97 22664,'43'-27'106,"0"1"1,32-17-185,-42 43 67,-6 5 11,-7 7 33,-8 9 1,-5 6-34,-5 2-90,-11-1 68,-8-2-34,-12-5-214,-4-6-312,3-7-304,8-5-783,11-7-2073,6-8-3441,5-2 7183,8-3 0,-6 8 0,6 5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27.252"/>
    </inkml:context>
    <inkml:brush xml:id="br0">
      <inkml:brushProperty name="width" value="0.08571" units="cm"/>
      <inkml:brushProperty name="height" value="0.08571" units="cm"/>
      <inkml:brushProperty name="color" value="#333333"/>
    </inkml:brush>
  </inkml:definitions>
  <inkml:trace contextRef="#ctx0" brushRef="#br0">0 21 21488,'12'88'201,"2"-16"-615,2-52-68,6-9-11,6-6-404,3-9 102,3-12-449,-1-8 594,0-13 23,-5-1 627,-4 1 527,-7 7 705,-6 9-515,-7 11-134,-3 11 67,-10 22-79,-9 22-101,-11 30-307,10-26 0,0 3-672,-2 7 1,0 2 508,-1 4 0,1 1-308,-2-1 0,1-2-761,3-4 1,1-6-4837,-5 10 5905,9-24 0,13-38 0,1-1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33.467"/>
    </inkml:context>
    <inkml:brush xml:id="br0">
      <inkml:brushProperty name="width" value="0.08571" units="cm"/>
      <inkml:brushProperty name="height" value="0.08571" units="cm"/>
      <inkml:brushProperty name="color" value="#333333"/>
    </inkml:brush>
  </inkml:definitions>
  <inkml:trace contextRef="#ctx0" brushRef="#br0">145 0 16075,'-31'56'467,"0"0"0,2 1 0,6-1-204,12-5 1,5-1-370,0 6 0,3 2 195,-1 4 1,3 2-600,6 0 0,3-1 487,1-1 1,3-3-471,6-4 0,4-3-1168,26 35-1958,-8-42 3619,-4-16 0,-22-29 0,-5 0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34.092"/>
    </inkml:context>
    <inkml:brush xml:id="br0">
      <inkml:brushProperty name="width" value="0.08571" units="cm"/>
      <inkml:brushProperty name="height" value="0.08571" units="cm"/>
      <inkml:brushProperty name="color" value="#333333"/>
    </inkml:brush>
  </inkml:definitions>
  <inkml:trace contextRef="#ctx0" brushRef="#br0">51 0 14417,'6'0'1356,"-1"0"-1132,-11 59-56,-2-22 135,-6 50-258,2-37-45,0-5 0,6-8-79,2-14-246,4-11 79,0-8 234,2-4-66,9-12-269,6-8 11,8-18-1,2-2 225,-2-1 112,-3 6 34,-4 7 145,-5 8 169,-5 8 189,-5 7 46,-2 3-403,-1 2-24,0 5 460,0 24-414,1 0-124,2 20 12,1-14-79,2-5-11,2-8-45,2-9-167,3-6-494,16-15-67,-5-10 157,12-12 200,-14-4 327,-2 3 89,-7 7 202,-4 11 190,-6 6-89,-1 6 257,-2 13-246,0 4-225,0 13-89,0 0-11,0-2-269,0-8-538,6-9-840,6-5-1009,13-5 2667,-3-6 0,-5 5 0,-10-5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34.425"/>
    </inkml:context>
    <inkml:brush xml:id="br0">
      <inkml:brushProperty name="width" value="0.08571" units="cm"/>
      <inkml:brushProperty name="height" value="0.08571" units="cm"/>
      <inkml:brushProperty name="color" value="#333333"/>
    </inkml:brush>
  </inkml:definitions>
  <inkml:trace contextRef="#ctx0" brushRef="#br0">1 24 13240,'6'-13'2791,"-1"3"-2467,-5 10 327,0 0-651,-1 61-23,1-38-145,-1 44 11,1-58-258,6-5 247,6-3-560,8-9-146,5-5 661,1-9 213,-4-1 11,-4 6 135,-9 6 336,-3 6 224,-5 3-191,-1 2 225,0 6-135,1 6-202,-1 9-301,3 4-69,0-1-33,1-5-101,3-5-459,0-7-908,5-4-3765,9-7 5233,-4-5 0,0 3 0,-10-2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34.646"/>
    </inkml:context>
    <inkml:brush xml:id="br0">
      <inkml:brushProperty name="width" value="0.08571" units="cm"/>
      <inkml:brushProperty name="height" value="0.08571" units="cm"/>
      <inkml:brushProperty name="color" value="#333333"/>
    </inkml:brush>
  </inkml:definitions>
  <inkml:trace contextRef="#ctx0" brushRef="#br0">81 1 17879,'-3'66'381,"-1"1"0,0-2 0,-2-4-168,-12 20-146,-1 1-67,5-6-22,6-14-516,4-18-470,6-22-1043,13-12-1601,-3-22 3652,14-8 0,-17 4 0,0 0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34.866"/>
    </inkml:context>
    <inkml:brush xml:id="br0">
      <inkml:brushProperty name="width" value="0.08571" units="cm"/>
      <inkml:brushProperty name="height" value="0.08571" units="cm"/>
      <inkml:brushProperty name="color" value="#333333"/>
    </inkml:brush>
  </inkml:definitions>
  <inkml:trace contextRef="#ctx0" brushRef="#br0">118 0 17935,'-8'49'476,"0"1"1,-10 39-443,2-34-12,-1 0-22,1-1-22,2-5 22,2-8-381,7-11-1345,1-12-1680,4-10-4236,0-5 7642,0-11 0,0 6 0,0-7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35.305"/>
    </inkml:context>
    <inkml:brush xml:id="br0">
      <inkml:brushProperty name="width" value="0.08571" units="cm"/>
      <inkml:brushProperty name="height" value="0.08571" units="cm"/>
      <inkml:brushProperty name="color" value="#333333"/>
    </inkml:brush>
  </inkml:definitions>
  <inkml:trace contextRef="#ctx0" brushRef="#br0">1 131 16221,'0'-8'2992,"0"2"-2880,0 6 11,0 0-123,58-20-101,-25 8-504,48-19-1109,-40 15-460,-5 0-1288,-5 4-819,-13 5 4281,-7 4 0,-10 3 0,-1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28.289"/>
    </inkml:context>
    <inkml:brush xml:id="br0">
      <inkml:brushProperty name="width" value="0.08571" units="cm"/>
      <inkml:brushProperty name="height" value="0.08571" units="cm"/>
      <inkml:brushProperty name="color" value="#333333"/>
    </inkml:brush>
  </inkml:definitions>
  <inkml:trace contextRef="#ctx0" brushRef="#br0">35 1 14103,'0'4'3093,"0"-1"-2589,0-3-336,-15 52 57,11-34-225,-12 38-169,16-50 135,0-3-178,8-3 178,6-5-459,11-6-627,9-9 280,5-6-236,3 2 1064,0 1 12,-5 8 224,-9 5 1289,-8 5-1177,-11 4 606,-3 8-461,-6 3-178,0 6-101,0 0-168,0-5 22,0-3-202,0-3-34,2-4-783,2-1-158,6-4-1456,6-5-1546,-2-3 4123,5 0 0,-12 6 0,-1 3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35.432"/>
    </inkml:context>
    <inkml:brush xml:id="br0">
      <inkml:brushProperty name="width" value="0.08571" units="cm"/>
      <inkml:brushProperty name="height" value="0.08571" units="cm"/>
      <inkml:brushProperty name="color" value="#333333"/>
    </inkml:brush>
  </inkml:definitions>
  <inkml:trace contextRef="#ctx0" brushRef="#br0">62 0 15247,'-29'95'2072,"6"-16"-1881,16-50-191,5-8-516,1-10-828,1-5-606,8-11-3014,0-6 4964,10-11 0,-10 8 0,1 0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35.553"/>
    </inkml:context>
    <inkml:brush xml:id="br0">
      <inkml:brushProperty name="width" value="0.08571" units="cm"/>
      <inkml:brushProperty name="height" value="0.08571" units="cm"/>
      <inkml:brushProperty name="color" value="#333333"/>
    </inkml:brush>
  </inkml:definitions>
  <inkml:trace contextRef="#ctx0" brushRef="#br0">19 9 6596,'-10'-5'0,"1"1"0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37.879"/>
    </inkml:context>
    <inkml:brush xml:id="br0">
      <inkml:brushProperty name="width" value="0.08571" units="cm"/>
      <inkml:brushProperty name="height" value="0.08571" units="cm"/>
      <inkml:brushProperty name="color" value="#333333"/>
    </inkml:brush>
  </inkml:definitions>
  <inkml:trace contextRef="#ctx0" brushRef="#br0">119 7 12983,'5'-3'3283,"-1"1"-1603,-4 2-1634,-2-2 111,-7 7 67,-5 6-45,-8 14-168,-2 11-11,1 4-45,5 5-302,7-3-348,6-3-302,5-11-953,16-12-279,10-9-1391,6-11 3620,3-9 0,-21 6 0,-2-6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38.105"/>
    </inkml:context>
    <inkml:brush xml:id="br0">
      <inkml:brushProperty name="width" value="0.08571" units="cm"/>
      <inkml:brushProperty name="height" value="0.08571" units="cm"/>
      <inkml:brushProperty name="color" value="#333333"/>
    </inkml:brush>
  </inkml:definitions>
  <inkml:trace contextRef="#ctx0" brushRef="#br0">174 0 15683,'-12'50'239,"0"-1"0,-1 1 0,0-2 120,-15 31-719,-1 4 394,2-4-34,7-5 76,7-12-748,6-12 61,9-18-912,16-14-573,8-10-1098,5-10 3249,2-10 1,-21 6 0,-1-6-1</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38.416"/>
    </inkml:context>
    <inkml:brush xml:id="br0">
      <inkml:brushProperty name="width" value="0.08571" units="cm"/>
      <inkml:brushProperty name="height" value="0.08571" units="cm"/>
      <inkml:brushProperty name="color" value="#333333"/>
    </inkml:brush>
  </inkml:definitions>
  <inkml:trace contextRef="#ctx0" brushRef="#br0">93 1 16905,'-47'28'504,"11"-3"-504,30-12-146,4-3-470,1-6-12,1-2 46,1-2 537,6-2 45,2-2 101,4-2 369,-4 0 293,-4 2-24,-3 3-403,-2 1-100,0 4 201,0 6-381,0 6-12,0 2-44,2-1-22,4-6-370,7-5-79,9-3-380,9-9-696,9-11-1411,7-9-526,-10-2 3484,-4 5 0,-23 14 0,-3 3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38.885"/>
    </inkml:context>
    <inkml:brush xml:id="br0">
      <inkml:brushProperty name="width" value="0.08571" units="cm"/>
      <inkml:brushProperty name="height" value="0.08571" units="cm"/>
      <inkml:brushProperty name="color" value="#333333"/>
    </inkml:brush>
  </inkml:definitions>
  <inkml:trace contextRef="#ctx0" brushRef="#br0">0 37 17174,'13'16'156,"0"2"-156,3 6 0,0 3-11,-3 1 11,-4 2 34,-5-1-34,-3-1 168,-1 0 89,-6-5-156,-3-1-34,-5-7-67,2-4-78,5-6-594,2-3-673,6-17-593,34-32 515,-2-1 594,29-21 829,-13 25 280,-3 7 863,-8 6 44,-6 8-77,-11 8 1019,-9 6-1580,-6 6-426,-5 1-11,-1 2 202,0 4-23,0 5-156,4 8-12,3 7 45,8 5-56,4 3 34,4 3 0,0 3-34,-2 0 44,-6-1 12,-7-1 90,-5-5-146,-3-2-78,-7-6-34,-4-7-605,-9-5-919,0-7 1524,2-4 0,8 0 0,4-1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41.051"/>
    </inkml:context>
    <inkml:brush xml:id="br0">
      <inkml:brushProperty name="width" value="0.08571" units="cm"/>
      <inkml:brushProperty name="height" value="0.08571" units="cm"/>
      <inkml:brushProperty name="color" value="#333333"/>
    </inkml:brush>
  </inkml:definitions>
  <inkml:trace contextRef="#ctx0" brushRef="#br0">201 0 14137,'-84'35'706,"14"0"-504,50-6-79,6 2-44,6-2-79,4-2-112,5-5-416,13-7-65,5-7 335,16-5 169,4-10 89,0-7 33,-1-9 169,-7-7 89,-8 1 224,-11-1-167,-6 6-348,-6 1-22,-8 6-225,-4 4 67,-8 6-279,-2 4-661,5 3-1839,4 8-1007,6-4 3966,5 6 0,2-8 0,0-1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41.389"/>
    </inkml:context>
    <inkml:brush xml:id="br0">
      <inkml:brushProperty name="width" value="0.08571" units="cm"/>
      <inkml:brushProperty name="height" value="0.08571" units="cm"/>
      <inkml:brushProperty name="color" value="#333333"/>
    </inkml:brush>
  </inkml:definitions>
  <inkml:trace contextRef="#ctx0" brushRef="#br0">74 1 13577,'3'1'582,"-1"0"-526,-2-1-22,-27 56-23,17-32 0,-21 40 12,25-49-23,3-7-168,2-4 157,1-2-45,8-5-23,5-6 46,11-5-191,3-6 224,2 1 22,-5 3 348,-2 5 55,-8 6 35,-6 3 145,-5 2-381,-3 1-134,0 10-23,0 20-67,0-1-135,0 8-201,0-18-874,0-7-784,0-6-1917,4-4 3911,3-3 0,-1 0 0,0 0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41.798"/>
    </inkml:context>
    <inkml:brush xml:id="br0">
      <inkml:brushProperty name="width" value="0.08571" units="cm"/>
      <inkml:brushProperty name="height" value="0.08571" units="cm"/>
      <inkml:brushProperty name="color" value="#333333"/>
    </inkml:brush>
  </inkml:definitions>
  <inkml:trace contextRef="#ctx0" brushRef="#br0">60 60 15381,'21'8'-78,"-3"-2"-214,-8-12 180,-2-2-68,-5-7 80,-1 1-192,-2 1 24,0 3 257,-5 5 11,-4 3 134,-8 6 247,-4 10-68,-2 11 24,3 13-35,5 6-122,7 3-180,5-3-157,8-7-874,12-13-684,12-11-1164,2-10 2879,1-15 0,-20 8 0,-3-7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42.651"/>
    </inkml:context>
    <inkml:brush xml:id="br0">
      <inkml:brushProperty name="width" value="0.08571" units="cm"/>
      <inkml:brushProperty name="height" value="0.08571" units="cm"/>
      <inkml:brushProperty name="color" value="#333333"/>
    </inkml:brush>
  </inkml:definitions>
  <inkml:trace contextRef="#ctx0" brushRef="#br0">154 0 17465,'-11'49'162,"1"1"1,-13 40 151,-2-35-68,2-3-111,1-7-113,6-9-22,4-10 0,5-11-101,3-9-156,3-5 111,1-1 135,7-4 11,5-8-11,9-6 0,7-8 11,1 5 33,-3 3 90,-4 7 57,-6 5-12,-3 3-101,-4 3 179,-1 3-212,-1 4-34,-1 4 0,-1 4-269,0-1-291,1-2-2657,12-6 596,1-3-3497,4-6 6118,-3-5 0,-13 3 0,-1-2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28.889"/>
    </inkml:context>
    <inkml:brush xml:id="br0">
      <inkml:brushProperty name="width" value="0.08571" units="cm"/>
      <inkml:brushProperty name="height" value="0.08571" units="cm"/>
      <inkml:brushProperty name="color" value="#333333"/>
    </inkml:brush>
  </inkml:definitions>
  <inkml:trace contextRef="#ctx0" brushRef="#br0">65 0 18966,'-18'38'807,"0"-4"-739,9-18-68,1 0-483,1-6-973,4 0-2275,1-5 3731,2-1 0,0-3 0,0-1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42.897"/>
    </inkml:context>
    <inkml:brush xml:id="br0">
      <inkml:brushProperty name="width" value="0.08571" units="cm"/>
      <inkml:brushProperty name="height" value="0.08571" units="cm"/>
      <inkml:brushProperty name="color" value="#333333"/>
    </inkml:brush>
  </inkml:definitions>
  <inkml:trace contextRef="#ctx0" brushRef="#br0">2 70 12904,'5'0'2197,"-1"0"-1413,-4 0-582,-10 49-2112,12-36 2056,-4 36 496,15-48-541,4-9-11,-2-4-57,-2-9 57,-6-1-45,-4 1-1,-3 3-88,-3 3 1569,-4 1-2041,-1 5-391,0 0-1715,5 2-337,5-3 2959,5 4 0,-3-1 0,3 5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43.061"/>
    </inkml:context>
    <inkml:brush xml:id="br0">
      <inkml:brushProperty name="width" value="0.08571" units="cm"/>
      <inkml:brushProperty name="height" value="0.08571" units="cm"/>
      <inkml:brushProperty name="color" value="#333333"/>
    </inkml:brush>
  </inkml:definitions>
  <inkml:trace contextRef="#ctx0" brushRef="#br0">131 1 17790,'-15'92'78,"-3"-5"-481,-7-25-886,0-3 57,6-9-1480,3-12 2712,8-18 0,3-10 0,5-10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43.211"/>
    </inkml:context>
    <inkml:brush xml:id="br0">
      <inkml:brushProperty name="width" value="0.08571" units="cm"/>
      <inkml:brushProperty name="height" value="0.08571" units="cm"/>
      <inkml:brushProperty name="color" value="#333333"/>
    </inkml:brush>
  </inkml:definitions>
  <inkml:trace contextRef="#ctx0" brushRef="#br0">0 19 19370,'53'-3'-4651,"0"1"1,26-3 4650,-41 1 0,-26 2 0,-3-1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43.882"/>
    </inkml:context>
    <inkml:brush xml:id="br0">
      <inkml:brushProperty name="width" value="0.08571" units="cm"/>
      <inkml:brushProperty name="height" value="0.08571" units="cm"/>
      <inkml:brushProperty name="color" value="#333333"/>
    </inkml:brush>
  </inkml:definitions>
  <inkml:trace contextRef="#ctx0" brushRef="#br0">14 155 15056,'-8'2'2442,"2"1"-2229,6-3 337,0 0-427,23 16 11,-6-12-122,20 12-12,-11-21-124,1-7-88,-3-9-372,1-6-132,-6-2 380,-5 1-35,-6 3 136,-5 4 235,-3 6 34,-6 7-23,-3 4 101,-8 6 202,-2 13-34,-2 10-56,-1 17-56,4 8-78,5 5-79,6-1-11,4-6-157,7-9-347,9-11-1166,27-14 34,0-16-168,19-18-492,-13-14-282,-12 3 2578,-6-1 0,-19 20 0,-4 3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44.154"/>
    </inkml:context>
    <inkml:brush xml:id="br0">
      <inkml:brushProperty name="width" value="0.08571" units="cm"/>
      <inkml:brushProperty name="height" value="0.08571" units="cm"/>
      <inkml:brushProperty name="color" value="#333333"/>
    </inkml:brush>
  </inkml:definitions>
  <inkml:trace contextRef="#ctx0" brushRef="#br0">46 0 15829,'-24'80'650,"6"-14"-459,14-45-57,4-8-100,0-7 134,0-3-23,10-4-145,6-10-313,14-5 268,2-9 45,-1 2 168,-6 5 336,-9 10-11,-6 4-33,-6 4 77,-3 13-369,-1 8-112,0 16-56,0 2-56,0 1-717,0-8-795,4-8-1547,6-12-4639,2-7 7754,4-7 0,-9 1 0,-1-1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44.404"/>
    </inkml:context>
    <inkml:brush xml:id="br0">
      <inkml:brushProperty name="width" value="0.08571" units="cm"/>
      <inkml:brushProperty name="height" value="0.08571" units="cm"/>
      <inkml:brushProperty name="color" value="#333333"/>
    </inkml:brush>
  </inkml:definitions>
  <inkml:trace contextRef="#ctx0" brushRef="#br0">161 1 19684,'-36'35'145,"-1"-1"1,-24 32-157,47-13-348,6-4-100,4-4-225,4-12-1209,12-12-774,5-11-3093,7-7 5760,0-12 0,-14 6 0,-3-6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44.719"/>
    </inkml:context>
    <inkml:brush xml:id="br0">
      <inkml:brushProperty name="width" value="0.08571" units="cm"/>
      <inkml:brushProperty name="height" value="0.08571" units="cm"/>
      <inkml:brushProperty name="color" value="#333333"/>
    </inkml:brush>
  </inkml:definitions>
  <inkml:trace contextRef="#ctx0" brushRef="#br0">51 33 14529,'4'-3'2398,"-1"1"-1883,-3 2-257,-25 60 68,18-30-293,-18 44-33,24-50-124,2-9-257,10-7 269,8-5-358,12-7-135,6-12-11,0-8 616,-3-9 134,-9-3 112,-9 4 46,-8 2 78,-6 4-34,-7 6-191,-6 7 57,-6 7-79,-5 5-123,2 7-448,4 4-650,8 8-829,3 1-393,14-3-1097,1-8 3417,9-3 0,-8-5 0,-2 0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45.351"/>
    </inkml:context>
    <inkml:brush xml:id="br0">
      <inkml:brushProperty name="width" value="0.08571" units="cm"/>
      <inkml:brushProperty name="height" value="0.08571" units="cm"/>
      <inkml:brushProperty name="color" value="#333333"/>
    </inkml:brush>
  </inkml:definitions>
  <inkml:trace contextRef="#ctx0" brushRef="#br0">123 221 14115,'6'-10'2667,"-1"2"-2275,-5 8-45,0 0-190,-37 31-34,17-1-34,-27 30-44,30-11-45,9-5-112,4-7-67,10-15-448,9-10 436,9-8-167,9-16 133,1-11 225,-1-19 68,-1-8 279,-4-6-44,-1 1-158,-4-2 35,-1 3 122,-6 3 102,-3 10 111,-6 13-145,-4 13-370,-2 9 0,-1 5 89,0 7 79,-3 11-112,-3 11-22,-4 12-23,-3 5-11,0 1-33,4-2-3628,3-6 3246,4-9-157,2-8-570,1-11-23,7-5 672,6-4 336,8-1 157,0 0 3470,-1-1-2921,-3 1 269,-4-1-392,-1 1 246,5 0-594,-3 0 90,8-4-168,-3-6-145,4-8 100,-2-6 45,-2-2 168,-5-1-168,-8 12-78,-3 2 55,-4 12 23,-5 14 315,-7 9-170,-6 18-122,-1 8-23,2 3 0,9-3-326,4-6-1534,23-12 101,3-14-2432,8-14 4191,-2-14 0,-18 4 0,-2-3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45.695"/>
    </inkml:context>
    <inkml:brush xml:id="br0">
      <inkml:brushProperty name="width" value="0.08571" units="cm"/>
      <inkml:brushProperty name="height" value="0.08571" units="cm"/>
      <inkml:brushProperty name="color" value="#333333"/>
    </inkml:brush>
  </inkml:definitions>
  <inkml:trace contextRef="#ctx0" brushRef="#br0">173 276 17442,'-42'42'288,"0"-1"0,5-3 0,8-1-288,14 10 0,10-5-247,3-10 101,7-12-89,9-9 44,10-9-100,10-20-123,4-11 335,0-22 23,-1-11-33,-1-6 66,-3-2-442,-4-2 465,-6 4 45,-8 5 695,-7 17-12,-5 18-492,-3 16 279,0 21 0,-8 18-212,-3 24 134,-9 22-179,3 13-213,2 7-45,7-4-224,3-12-382,4-18-458,5-22-1412,7-20-1609,-1-16 4085,5-17 0,-9 7 0,-1-6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45.881"/>
    </inkml:context>
    <inkml:brush xml:id="br0">
      <inkml:brushProperty name="width" value="0.08571" units="cm"/>
      <inkml:brushProperty name="height" value="0.08571" units="cm"/>
      <inkml:brushProperty name="color" value="#333333"/>
    </inkml:brush>
  </inkml:definitions>
  <inkml:trace contextRef="#ctx0" brushRef="#br0">219 0 20132,'25'77'343,"-1"-1"1,-1 2 0,-4-2-344,-10-9 0,-4 0-761,2 5 1,-5 1 664,-8 2 1,-6 0-353,-4-1 0,-7-1-208,-11-2 1,-5-6-1401,6-20 0,-4-5 2175,-40 21 0,47-50 0,5-6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29.890"/>
    </inkml:context>
    <inkml:brush xml:id="br0">
      <inkml:brushProperty name="width" value="0.08571" units="cm"/>
      <inkml:brushProperty name="height" value="0.08571" units="cm"/>
      <inkml:brushProperty name="color" value="#333333"/>
    </inkml:brush>
  </inkml:definitions>
  <inkml:trace contextRef="#ctx0" brushRef="#br0">67 1 9946,'-3'2'1771,"1"1"-2264,2-3 515,-3 12 281,1-6 313,-2 11-168,2-9-11,-1 1-314,1 1-67,0-3 337,1-1 77,-1-2 325,0 0-66,0-1-68,0 1 68,-2 1-360,1 2-78,-2 2 24,1 1-293,-1 3 68,2-3-57,-1 2 12,2-5 11,1-1-56,-1-2 0,1-2-2857,0-1-157,4-8-3093,0 0 6107,4-7 0,-4 7 0,0 1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47.220"/>
    </inkml:context>
    <inkml:brush xml:id="br0">
      <inkml:brushProperty name="width" value="0.08571" units="cm"/>
      <inkml:brushProperty name="height" value="0.08571" units="cm"/>
      <inkml:brushProperty name="color" value="#333333"/>
    </inkml:brush>
  </inkml:definitions>
  <inkml:trace contextRef="#ctx0" brushRef="#br0">1 8 19545,'50'7'-583,"0"0"1,42 1-2623,-37-16-6071,-19 1 9276,-11-2 0,-20 6 0,-4 1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49.271"/>
    </inkml:context>
    <inkml:brush xml:id="br0">
      <inkml:brushProperty name="width" value="0.08571" units="cm"/>
      <inkml:brushProperty name="height" value="0.08571" units="cm"/>
      <inkml:brushProperty name="color" value="#333333"/>
    </inkml:brush>
  </inkml:definitions>
  <inkml:trace contextRef="#ctx0" brushRef="#br0">271 5 12266,'-3'-2'1849,"0"0"-863,3 2-751,-59 7-33,38 2-101,-45 7 33,54 2-33,4 2-101,5 4-23,1 3-10,5 4-46,5 3 23,3-1 34,6 0 0,-6-3 22,-4-2 0,-4-4 56,-3-1 44,-3-1 12,-8-2-56,-7-1-235,-18 0-56,8-10-157,-5 0-796,19-9 11,6-7-873,5-3-1592,4-3 3642,7-1 0,-5 9 0,4 1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49.486"/>
    </inkml:context>
    <inkml:brush xml:id="br0">
      <inkml:brushProperty name="width" value="0.08571" units="cm"/>
      <inkml:brushProperty name="height" value="0.08571" units="cm"/>
      <inkml:brushProperty name="color" value="#333333"/>
    </inkml:brush>
  </inkml:definitions>
  <inkml:trace contextRef="#ctx0" brushRef="#br0">141 0 14899,'-12'54'22,"1"-1"1,1-1 0,0-4-23,-6 12-5762,0 2 5482,0-3 938,-2-4-1678,4-10 255,3-13-3258,7-15 4023,1-9 0,3-8 0,0 0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49.711"/>
    </inkml:context>
    <inkml:brush xml:id="br0">
      <inkml:brushProperty name="width" value="0.08571" units="cm"/>
      <inkml:brushProperty name="height" value="0.08571" units="cm"/>
      <inkml:brushProperty name="color" value="#333333"/>
    </inkml:brush>
  </inkml:definitions>
  <inkml:trace contextRef="#ctx0" brushRef="#br0">1 1 17274,'93'19'-89,"-13"1"-12,-52 2 56,-6 1 45,-11 1 23,-6 0-23,-5 1-583,-11 1-1501,-3-1-1166,-7-11 3250,1-4 0,11-10 0,3 0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50.088"/>
    </inkml:context>
    <inkml:brush xml:id="br0">
      <inkml:brushProperty name="width" value="0.08571" units="cm"/>
      <inkml:brushProperty name="height" value="0.08571" units="cm"/>
      <inkml:brushProperty name="color" value="#333333"/>
    </inkml:brush>
  </inkml:definitions>
  <inkml:trace contextRef="#ctx0" brushRef="#br0">97 5 15359,'6'-3'1041,"-1"1"-973,-5 2 111,0 0-100,-47 54-46,35-33-33,-36 40-145,47-51 89,1-4 11,5-4-11,5-2 22,8-3-582,7-7 134,1-5 448,-2-3 34,-6 3 68,-7 5 133,-5 5 46,-4 3 582,-2 2-762,0 8-33,0 2-1,0 8-33,1-2-78,1-6-270,3-2-447,3-6-427,3-1-324,7-3-885,-5-4 2431,3-4 0,-11 2 0,-1 2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50.571"/>
    </inkml:context>
    <inkml:brush xml:id="br0">
      <inkml:brushProperty name="width" value="0.08571" units="cm"/>
      <inkml:brushProperty name="height" value="0.08571" units="cm"/>
      <inkml:brushProperty name="color" value="#333333"/>
    </inkml:brush>
  </inkml:definitions>
  <inkml:trace contextRef="#ctx0" brushRef="#br0">0 14 10966,'69'9'-3608,"-7"-7"3294,-35-7 314,-1-5 0,-7 5-313,-7 1 21,-6 3 292,-4 1 897,-2 0 44,0 2 583,-2 2-236,-2 2-357,1 0-147,-2-2 168,4-1 79,-1-2 459,2-1-1468,-1 3-22,1-1-56,0 4 56,0 0 23,0-2-23,3 3 22,0-1 1,1 2-23,-1 0 56,-1 4 67,-1 1 68,-1 3-102,0-1 46,0 0 134,0-3-34,0-2-112,-3-2-22,-1-1-34,-5 0-78,-5 0-258,3-3-112,-2-1-370,8-3-1613,2-3-168,3-8-2936,3 0 5468,4-5 0,-3 10 0,2 2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50.895"/>
    </inkml:context>
    <inkml:brush xml:id="br0">
      <inkml:brushProperty name="width" value="0.08571" units="cm"/>
      <inkml:brushProperty name="height" value="0.08571" units="cm"/>
      <inkml:brushProperty name="color" value="#333333"/>
    </inkml:brush>
  </inkml:definitions>
  <inkml:trace contextRef="#ctx0" brushRef="#br0">1 108 15079,'14'8'3126,"-3"-2"-2947,-11-6 34,0 0-236,56 4-100,-34-13-190,45 0 88,-52-13-78,-3 1 23,-7 0-336,-3 2 78,-8 5 538,-9 7 56,-9 3 236,-4 16 167,2 7-44,7 12 122,9 6-133,5 1-202,19-1 11,13-2-213,22-7-112,16-9-1032,8-10-1780,3-5-5479,-25-6 8403,-15-4 0,-27 2 0,-7-2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53.909"/>
    </inkml:context>
    <inkml:brush xml:id="br0">
      <inkml:brushProperty name="width" value="0.08571" units="cm"/>
      <inkml:brushProperty name="height" value="0.08571" units="cm"/>
      <inkml:brushProperty name="color" value="#333333"/>
    </inkml:brush>
  </inkml:definitions>
  <inkml:trace contextRef="#ctx0" brushRef="#br0">24 5 12546,'4'-3'526,"-1"1"965,-3 2-1065,0 44 22,-1-24-101,-3 35-22,0-37-67,-2-2-202,0-3-45,3-3-11,0-4-11,1-3 11,2-2 179,-1-1-257,1-7-102,0-4 113,0-8-146,2-3 112,2 0-111,1 1-203,2 4 348,0 3 67,1 3-11,2 4 11,2 0 0,3 4-23,0 1-10,0 2-282,-2 0-2564,3 0-68,-9 0 2947,3 0 0,-10 0 0,1 0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55.056"/>
    </inkml:context>
    <inkml:brush xml:id="br0">
      <inkml:brushProperty name="width" value="0.08571" units="cm"/>
      <inkml:brushProperty name="height" value="0.08571" units="cm"/>
      <inkml:brushProperty name="color" value="#333333"/>
    </inkml:brush>
  </inkml:definitions>
  <inkml:trace contextRef="#ctx0" brushRef="#br0">47 0 17622,'-6'5'257,"-1"8"-99,-4 15 32,1 9-67,2 1-123,5 1 0,2-3-67,6-5-583,8-8-1008,13-10-337,14-7-1646,-7-8 3641,4-8 0,-25 6 0,-1-5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56.090"/>
    </inkml:context>
    <inkml:brush xml:id="br0">
      <inkml:brushProperty name="width" value="0.08571" units="cm"/>
      <inkml:brushProperty name="height" value="0.08571" units="cm"/>
      <inkml:brushProperty name="color" value="#333333"/>
    </inkml:brush>
  </inkml:definitions>
  <inkml:trace contextRef="#ctx0" brushRef="#br0">104 51 15493,'-28'82'134,"2"-12"-122,8-43-1,4-7 0,4-7 56,5-6 180,3-5-247,2-9-448,10-10 0,6-11-516,12-6 236,7 1 346,3 6 281,1 5-190,1 6-202,-3 3-168,-3 6 45,-6 2 213,-6 4 347,-7 0 56,-6 1 168,-5 0 649,-3 0-66,-1 6 22,-8 4 12,-2 9-46,-7 5-347,-2 2-44,2 0-102,4-1-178,7-3-68,4-3-79,6-7-145,6-5 213,8-4 22,6-4 0,1-9 23,-1-6 134,-6-9 134,-8-1 46,-4 2 201,-5 3 22,-3 4-481,-6 2-34,-2 5-67,-9 2-23,10 4-44,-2 2-281,10 2-470,1 0 582,3 0-840,11 0 315,9 0-36,33-10 808,-12 1 34,16-9 336,-25 7 313,-8 1 113,-9 4-68,-9 2 113,-6 3-303,-3 1-438,-4 0-77,-2 5 100,-4 4-11,2 4-22,3 4 33,3-1-90,2 3-10,5 2-23,6-1-23,6-1-66,3-3 10,-2-2 1,-4-2 67,-7-2 11,-3-1 179,-3 1 67,-7 3-99,-5-1 133,-10 3-269,7-7-11,1 0-942,11-7-481,26-20 347,3-4-963,25-19 269,-2 0 1770,-2 2 191,-7 3 907,-10 7 717,-9 7-414,-11 9-102,-5 8-414,-5 4 79,-1 2-773,0 4-46,0 5-55,3 9-57,2 6-33,4 5 34,-1 0-34,1 3 0,-5-1 45,-1-1-45,-3-4 0,0-2-79,-6-4-357,-5-4-1245,-8-5-1356,-2-5 3037,5-3 0,5-3 0,8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30.330"/>
    </inkml:context>
    <inkml:brush xml:id="br0">
      <inkml:brushProperty name="width" value="0.08571" units="cm"/>
      <inkml:brushProperty name="height" value="0.08571" units="cm"/>
      <inkml:brushProperty name="color" value="#333333"/>
    </inkml:brush>
  </inkml:definitions>
  <inkml:trace contextRef="#ctx0" brushRef="#br0">16 1 15011,'7'10'1927,"-2"-2"-1131,-5-8 100,0 0-851,0 39 101,-4-18 212,-1 30-246,-3-29-56,2-7-56,2-2-67,3-9 11,1-1 56,0-3-22,4 0 22,7-9-336,8-6 212,7-9-55,5-2 179,-2 4-22,-1 4 78,-6 7 168,-6 5 101,-5 4-101,-4 2 168,-1 1-56,1 20-56,-2-3-280,0 16 45,-3-12-45,-1-3-134,2-8-337,4-3-403,5-6-885,9-1-975,10-11-1457,-2 1 4191,5-12 0,-21 12 0,-2 1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56.936"/>
    </inkml:context>
    <inkml:brush xml:id="br0">
      <inkml:brushProperty name="width" value="0.08571" units="cm"/>
      <inkml:brushProperty name="height" value="0.08571" units="cm"/>
      <inkml:brushProperty name="color" value="#333333"/>
    </inkml:brush>
  </inkml:definitions>
  <inkml:trace contextRef="#ctx0" brushRef="#br0">0 3 19628,'41'0'-56,"1"0"-718,-1 0-1119,4 0-2040,-11 0 3933,-4-1 0,-21 1 0,-3-1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57.599"/>
    </inkml:context>
    <inkml:brush xml:id="br0">
      <inkml:brushProperty name="width" value="0.08571" units="cm"/>
      <inkml:brushProperty name="height" value="0.08571" units="cm"/>
      <inkml:brushProperty name="color" value="#333333"/>
    </inkml:brush>
  </inkml:definitions>
  <inkml:trace contextRef="#ctx0" brushRef="#br0">8 86 15179,'-4'10'952,"1"-2"-873,3-8 325,0 0-404,32 5-460,-13-10 247,26 2-347,-20-13 403,-4-3-359,-4 1 225,-6 0-224,-5 5 425,-3 3 90,-3 6 12,-8 2 346,-4 6 135,-11 11-112,-3 11 45,2 15-101,2 4-101,8 1-191,6-3-33,5-9-257,8-7-539,11-12 392,12-8-357,13-6-584,9-15-761,3-8 66,1-15 1043,-3-5 997,-5 4 0,-8 3 1905,-9 11-504,-11 10-169,-9 8 236,-6 5-314,-3 10-683,-2 8-191,-4 11 202,-5 15-169,3-15-78,-1 1-111,8-19-113,1-6 202,1-2-190,8-3-23,4-8-56,9-4 56,1-6 22,-1 5 101,-5 5 236,-5 6 212,-6 2-33,-4 3-347,-2 8-35,0 6-122,0 6-34,0 1-11,0-7-68,0-5-537,1-5-56,8-4-124,10-7-807,13-13-167,10-12 134,6-14-929,2-7-483,-15 14 3048,-6 3 0,-22 22 0,-1 4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57.757"/>
    </inkml:context>
    <inkml:brush xml:id="br0">
      <inkml:brushProperty name="width" value="0.08571" units="cm"/>
      <inkml:brushProperty name="height" value="0.08571" units="cm"/>
      <inkml:brushProperty name="color" value="#333333"/>
    </inkml:brush>
  </inkml:definitions>
  <inkml:trace contextRef="#ctx0" brushRef="#br0">102 0 17868,'-5'63'213,"1"-1"0,0-3 0,-3-5-213,-14 16-22,1-6-437,5-8-483,1-13-548,8-12-628,2-16-190,3-8-2365,1-11 4673,0-8 0,0 5 0,0-4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58.312"/>
    </inkml:context>
    <inkml:brush xml:id="br0">
      <inkml:brushProperty name="width" value="0.08571" units="cm"/>
      <inkml:brushProperty name="height" value="0.08571" units="cm"/>
      <inkml:brushProperty name="color" value="#333333"/>
    </inkml:brush>
  </inkml:definitions>
  <inkml:trace contextRef="#ctx0" brushRef="#br0">0 42 17778,'98'-16'-168,"-11"4"68,-43 12-35,-7 6 12,-7 4 123,-10 8 11,-6 3 34,-7 2 0,-4-1-34,-3-2-11,0-4-11,0-5 11,0-5-23,-1-3 23,1-3-369,-1-10 246,4-6-34,10-11-482,9-4 415,13 3 190,7 2 34,1 9 0,1 7-78,-3 5 22,-6 5-34,-7 9-33,-5 1 89,-7 8-22,-6 1 56,-4-1 213,-4 1 101,-2 2 11,0 0-56,0 0-56,0-3-56,0-3-157,0-3-101,4-6 90,6-2-113,6-3 1,5-5 11,1-7 100,-1-6 12,-3-5 124,-5-4 190,-6 2 123,-2 0 527,-4 0-897,-7 11 56,-2 2-123,-6 10-302,-4 15-651,10-1-571,-3 10-863,15-10 281,12-6-606,0-4 2712,7-3 0,-13 0 0,-3 0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58.487"/>
    </inkml:context>
    <inkml:brush xml:id="br0">
      <inkml:brushProperty name="width" value="0.08571" units="cm"/>
      <inkml:brushProperty name="height" value="0.08571" units="cm"/>
      <inkml:brushProperty name="color" value="#333333"/>
    </inkml:brush>
  </inkml:definitions>
  <inkml:trace contextRef="#ctx0" brushRef="#br0">48 1 17274,'20'72'415,"-10"5"-393,-19 0-22,-6 11-33,0 3-102,2-2-358,1-14-459,6-14-460,0-21-1075,5-19 1258,0-12 0,1-9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58.726"/>
    </inkml:context>
    <inkml:brush xml:id="br0">
      <inkml:brushProperty name="width" value="0.08571" units="cm"/>
      <inkml:brushProperty name="height" value="0.08571" units="cm"/>
      <inkml:brushProperty name="color" value="#333333"/>
    </inkml:brush>
  </inkml:definitions>
  <inkml:trace contextRef="#ctx0" brushRef="#br0">0 1 20658,'80'7'135,"-13"7"-147,-51 16 12,-7 6 112,-6 0 0,-5-1-21,-10-1-91,-3-9-113,-7-4-369,4-12-335,8-4-1335,4-11-425,10-11-2712,5-2 5289,7-7 0,-6 15 0,-1 3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5:59.006"/>
    </inkml:context>
    <inkml:brush xml:id="br0">
      <inkml:brushProperty name="width" value="0.08571" units="cm"/>
      <inkml:brushProperty name="height" value="0.08571" units="cm"/>
      <inkml:brushProperty name="color" value="#333333"/>
    </inkml:brush>
  </inkml:definitions>
  <inkml:trace contextRef="#ctx0" brushRef="#br0">0 14 19347,'88'-2'-224,"-13"-2"179,-46 3 45,-4-2 168,-6 1 56,-7 0 427,-7 2-47,-3 14-21,-2 13-123,-2 24-259,-7 19-201,-6 7 0,-6 3-145,3-6-371,2-14-279,4-12-561,1-14-359,-5-7-918,-7-1-1894,1-9 4527,-6 0 0,17-13 0,-1 0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6:00.962"/>
    </inkml:context>
    <inkml:brush xml:id="br0">
      <inkml:brushProperty name="width" value="0.08571" units="cm"/>
      <inkml:brushProperty name="height" value="0.08571" units="cm"/>
      <inkml:brushProperty name="color" value="#333333"/>
    </inkml:brush>
  </inkml:definitions>
  <inkml:trace contextRef="#ctx0" brushRef="#br0">294 1 17420,'-49'26'220,"-1"1"1,3 2 0,6 5-154,-1 42-761,9 16 728,21-43 0,3 1-34,2 1 0,4 1-34,6 47-639,23-15-1444,20-18-1772,5-32 3953,8-19 1,-36-15-1,-2-3 1</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6:01.529"/>
    </inkml:context>
    <inkml:brush xml:id="br0">
      <inkml:brushProperty name="width" value="0.08571" units="cm"/>
      <inkml:brushProperty name="height" value="0.08571" units="cm"/>
      <inkml:brushProperty name="color" value="#333333"/>
    </inkml:brush>
  </inkml:definitions>
  <inkml:trace contextRef="#ctx0" brushRef="#br0">120 1 14283,'-29'46'89,"0"0"1,-18 32-90,39-51-34,3-8-302,3-7 180,2-7 156,7-4 0,6-7-381,11-8 224,6-6 157,0-6 146,-2 4 413,-7 4-144,-8 8 202,-5 4-293,-6 4 12,-1 2-11,-1 4-213,0 7-67,0 8-11,0 7-1,0-1 46,0-3 11,0-6-12,7-6 45,3-6-123,10-3-145,3-9-136,3-4 203,3-8 78,-2-1 45,-3 6 616,-7 3-45,-7 8-55,-5 2-236,-5 11-169,0 5-88,0 12-46,0 2-22,0-3 0,0-4-202,1-6-1961,17-8 1099,2-3-1199,20-12 44,-4-6-44,3-8-482,-12 3 2745,-6 5 0,-15 9 0,-3 2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6:01.994"/>
    </inkml:context>
    <inkml:brush xml:id="br0">
      <inkml:brushProperty name="width" value="0.08571" units="cm"/>
      <inkml:brushProperty name="height" value="0.08571" units="cm"/>
      <inkml:brushProperty name="color" value="#333333"/>
    </inkml:brush>
  </inkml:definitions>
  <inkml:trace contextRef="#ctx0" brushRef="#br0">38 214 17106,'-19'66'1121,"6"-12"-1031,9-39-90,3-5-56,1-5-224,0-3 111,8-2 158,7 0 11,13-9-168,6-4 145,2-7 23,-5 2 68,-8 5 291,-9 8-1,-9 3 146,-4 2-302,-1 5 33,0 5-157,0 7-78,0 0-33,0-3-180,0-7-515,3-4 100,10-3-436,10-12-549,12-8-124,8-17-168,5-6 235,3-4 124,2 2 829,-2 1 717,-4 6 2509,-7 8-659,-10 7-360,-10 11 34,-11 6-415,-6 5-796,-3 1 819,-3 9-403,-5 12-460,-7 16-56,-6 13 33,-14 34-246,12-22-56,-5 18-683,20-41-516,4-13-101,10-13-3451,22-32 4807,-4-2 0,6-5 0,-19 11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30.695"/>
    </inkml:context>
    <inkml:brush xml:id="br0">
      <inkml:brushProperty name="width" value="0.08571" units="cm"/>
      <inkml:brushProperty name="height" value="0.08571" units="cm"/>
      <inkml:brushProperty name="color" value="#333333"/>
    </inkml:brush>
  </inkml:definitions>
  <inkml:trace contextRef="#ctx0" brushRef="#br0">405 0 14059,'10'0'3787,"-2"0"-3171,-8 0-302,0 0 89,-42 57-380,19-22 21,-33 47-21,38-40-23,8-5-34,5-6-179,8-10-100,9-9-57,10-7-359,10-8 80,5-11 615,-2-8 68,-4-7 257,-7 2 23,-7 9-23,-6 8 348,-7 7 22,-2 23 191,-2 18-360,-2 30-105,-7-1 0,-4 5-208,3-16 0,-2 2-326,-6 20 0,-4-1 360,5-24 0,-2-3-191,-1-2 1,-3-1 55,-27 37-39,9-43 0,-3-5-128,-20 4 22,-16-17-527,45-53-426,16-20-1142,24-29-3643,14 13 5805,17 0 0,-15 41 0,-1 7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6:02.160"/>
    </inkml:context>
    <inkml:brush xml:id="br0">
      <inkml:brushProperty name="width" value="0.08571" units="cm"/>
      <inkml:brushProperty name="height" value="0.08571" units="cm"/>
      <inkml:brushProperty name="color" value="#333333"/>
    </inkml:brush>
  </inkml:definitions>
  <inkml:trace contextRef="#ctx0" brushRef="#br0">233 0 16053,'-21'55'377,"1"-1"0,0-2 1,0-2-322,-14 22-56,1-2-639,3-4-604,5-13-572,8-14-1604,8-19 3419,6-13 0,3-7 0,0-2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6:02.431"/>
    </inkml:context>
    <inkml:brush xml:id="br0">
      <inkml:brushProperty name="width" value="0.08571" units="cm"/>
      <inkml:brushProperty name="height" value="0.08571" units="cm"/>
      <inkml:brushProperty name="color" value="#333333"/>
    </inkml:brush>
  </inkml:definitions>
  <inkml:trace contextRef="#ctx0" brushRef="#br0">1 69 18306,'50'-17'-2628,"0"0"0,40-10 1754,-42 22 874,-5 2 874,-8 6 191,-9 11-405,-13 10 316,-6 19 10,-7 6-157,-11 8-437,-1-1-324,-7-6-68,5-10-113,7-14-705,4-14-762,5-6-459,15-24-4527,-1 0 6566,13-21 0,-16 21 0,-3 0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6:02.540"/>
    </inkml:context>
    <inkml:brush xml:id="br0">
      <inkml:brushProperty name="width" value="0.08571" units="cm"/>
      <inkml:brushProperty name="height" value="0.08571" units="cm"/>
      <inkml:brushProperty name="color" value="#333333"/>
    </inkml:brush>
  </inkml:definitions>
  <inkml:trace contextRef="#ctx0" brushRef="#br0">49 0 10574,'-27'9'0,"6"-2"0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6:02.844"/>
    </inkml:context>
    <inkml:brush xml:id="br0">
      <inkml:brushProperty name="width" value="0.08571" units="cm"/>
      <inkml:brushProperty name="height" value="0.08571" units="cm"/>
      <inkml:brushProperty name="color" value="#333333"/>
    </inkml:brush>
  </inkml:definitions>
  <inkml:trace contextRef="#ctx0" brushRef="#br0">143 12 15963,'0'-6'1379,"0"1"-1379,0 5 134,0 0-112,-23 43 34,6-5 303,-20 40-78,13-19 99,5-2-189,6-7-113,6-7-78,5-12-448,4-10-471,9-9 437,8-7 169,10-4-427,5-6-526,3-7-1569,-11-3 2835,-3-5 0,-16 12 0,-2 2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6:03.996"/>
    </inkml:context>
    <inkml:brush xml:id="br0">
      <inkml:brushProperty name="width" value="0.08571" units="cm"/>
      <inkml:brushProperty name="height" value="0.08571" units="cm"/>
      <inkml:brushProperty name="color" value="#333333"/>
    </inkml:brush>
  </inkml:definitions>
  <inkml:trace contextRef="#ctx0" brushRef="#br0">144 21 17823,'0'-11'1099,"0"2"-1043,0 9-34,0 0 12,-25 70-23,6-17-11,0 4 0,-2 2-157,-3 21-89,6-4-12,6-10-236,7-15-402,7-16-706,12-19-56,10-7-415,10-17 470,5-9 1603,-1-11 213,-2-9 673,0-1 178,-5 4 628,-6 6-213,-6 10-11,-10 7-213,-5 8-840,-4 2 21,0 1-77,0 6-101,0 4-68,0 9-33,0 1-67,0-1-57,0-4-33,0-3-33,0-4 33,4-4-56,3-1 45,8-2-23,7-1 23,3 0 11,2 0 22,-1-1 68,-4 1-57,4-1 1,-11 2-12,6 3-22,-8 1-168,3 3-280,2-4-146,7-1-167,7-7-1537,29-31 2085,-12 3 191,16-25 22,-26 19 392,-10 5 460,-9 9 245,-11 10-267,-5 7-169,-4 5-425,0 2-225,0 10-11,0 2 0,0 10 11,0-1-33,0 3 22,5 3-12,-1 2-44,2 1 0,0-2 23,-2-1 10,-2-5 12,-1-6 11,-1-6-12,0-5 12,0-3 371,0-2-383,1-6 12,5-6-257,8-9 201,10-8 22,9-4-22,5-3 56,0-1 67,-1 4 45,-6 5 135,-7 5 100,-6 8-67,-7 5-56,-5 5-56,-4 3-67,-2 2-45,5 5-22,2 6-34,8 9 22,1 8 34,3 6-33,-1 7-1,-3 2 12,-2 1 11,-7-1-12,-3-6-10,-3-3 55,-2-7-179,-3-13-22,-1-4-326,-2-11-715,4-14-1078,1-12-1993,3-5 4235,1-8 0,-1 24 0,1 2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6:04.190"/>
    </inkml:context>
    <inkml:brush xml:id="br0">
      <inkml:brushProperty name="width" value="0.08571" units="cm"/>
      <inkml:brushProperty name="height" value="0.08571" units="cm"/>
      <inkml:brushProperty name="color" value="#333333"/>
    </inkml:brush>
  </inkml:definitions>
  <inkml:trace contextRef="#ctx0" brushRef="#br0">492 0 22395,'22'77'373,"1"0"1,-2 2 0,-7-1-374,-15-10 0,-7-1-1499,-3 8 0,-5 1 1269,-6 2 1,-6 0 184,-6 0 0,-4-2-608,-2-6 1,-3-3 153,0-5 1,-3-4-360,2-10 1,-1-5-689,-20 6 1546,9-21 0,38-28 0,5 0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7:37.419"/>
    </inkml:context>
    <inkml:brush xml:id="br0">
      <inkml:brushProperty name="width" value="0.08571" units="cm"/>
      <inkml:brushProperty name="height" value="0.08571" units="cm"/>
      <inkml:brushProperty name="color" value="#333333"/>
    </inkml:brush>
  </inkml:definitions>
  <inkml:trace contextRef="#ctx0" brushRef="#br0">675 0 12479,'0'4'616,"0"-1"-100,-31 68-483,8-23-33,-3 7 0,-2 2-689,-14 15 723,-5 3-34,-4-4 22,-1-4 1,0-6 145,-1-8 78,1-5 19,1-8-197,2-7-46,6-9-11,10-13-11,9-5-269,12-15-167,6-12 436,7-16 558,13-10-133,5-1-122,16 7 167,0 8 113,2 15-157,-2 8 157,-2 8-258,0 14-113,-5 5 270,11 24-404,-15-12-78,6 7 34,-16-19-68,0-3-44,-3-4-807,4-5-280,2-2-2073,8-3 3238,4-17 0,-11 13 0,-2-12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7:37.720"/>
    </inkml:context>
    <inkml:brush xml:id="br0">
      <inkml:brushProperty name="width" value="0.08571" units="cm"/>
      <inkml:brushProperty name="height" value="0.08571" units="cm"/>
      <inkml:brushProperty name="color" value="#333333"/>
    </inkml:brush>
  </inkml:definitions>
  <inkml:trace contextRef="#ctx0" brushRef="#br0">71 0 16232,'-39'86'-593,"7"-16"492,43-61 101,9-4 56,14-5-34,8-12 23,-3-3 112,-6-13 190,-10 4 135,-13 2 168,-6 5-505,-13 6-55,-9 5-90,-13 3-11,-5 8-23,0 4-638,9 5-381,12 1-494,9-3-436,27-6 67,16-4-1490,9-6 3406,4-3 0,-30 2 0,-5-2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7:38.248"/>
    </inkml:context>
    <inkml:brush xml:id="br0">
      <inkml:brushProperty name="width" value="0.08571" units="cm"/>
      <inkml:brushProperty name="height" value="0.08571" units="cm"/>
      <inkml:brushProperty name="color" value="#333333"/>
    </inkml:brush>
  </inkml:definitions>
  <inkml:trace contextRef="#ctx0" brushRef="#br0">203 17 17308,'-91'28'11,"18"-2"-78,49-6-683,12-4 447,9-3 191,21-1-460,12-2 236,23-2 325,7 0-213,3-2-1,-10 3-55,-14 1 280,-19 4 23,-11 4 380,-20 2-44,-10 4 56,-16-1-247,-2-2-23,1-6-66,10-6-79,11-5-90,8-6-851,12-16 67,20-9-168,17-17-134,20-3 962,-12 14 1,0 2 281,20-12 918,11-5 191,-47 30 89,-13 6-482,-11 7-235,-6 3-45,-5 2-280,-7 0-157,-4 7 57,-4 4-124,3 7 0,6 2-68,4-2 57,5 1 11,3-2 79,7-1-68,4 1 90,4-3-101,-5 1 0,-5 0 145,-5 0 1,-6 3 33,-11 2-168,-7 1 34,-9-2-90,4-5-952,4-6-1132,10-5 2129,6-11 0,5 6 0,1-6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7:38.655"/>
    </inkml:context>
    <inkml:brush xml:id="br0">
      <inkml:brushProperty name="width" value="0.08571" units="cm"/>
      <inkml:brushProperty name="height" value="0.08571" units="cm"/>
      <inkml:brushProperty name="color" value="#333333"/>
    </inkml:brush>
  </inkml:definitions>
  <inkml:trace contextRef="#ctx0" brushRef="#br0">224 1 15381,'6'0'1345,"-1"0"-909,-59 52-402,24-19 50,-6 5 0,0 2 73,5 4-157,7-2 168,9-6-168,7-5-45,8-8-56,18-9-604,13-6-786,22-6-1220,13-18-1357,-12 2 4068,-3-14 0,-33 15 0,-6 3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33.438"/>
    </inkml:context>
    <inkml:brush xml:id="br0">
      <inkml:brushProperty name="width" value="0.08571" units="cm"/>
      <inkml:brushProperty name="height" value="0.08571" units="cm"/>
      <inkml:brushProperty name="color" value="#333333"/>
    </inkml:brush>
  </inkml:definitions>
  <inkml:trace contextRef="#ctx0" brushRef="#br0">0 10 17902,'93'-2'-448,"-15"-1"-1244,-55 2-2062,-10 0 3754,-3 0 0,-10 1 0,1-1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7:39.204"/>
    </inkml:context>
    <inkml:brush xml:id="br0">
      <inkml:brushProperty name="width" value="0.08571" units="cm"/>
      <inkml:brushProperty name="height" value="0.08571" units="cm"/>
      <inkml:brushProperty name="color" value="#333333"/>
    </inkml:brush>
  </inkml:definitions>
  <inkml:trace contextRef="#ctx0" brushRef="#br0">88 1 17666,'-45'80'539,"9"-13"-528,32-44-11,2-5 0,2-4-202,0-4-157,8-5-268,6-2-393,13-3-201,7-12-78,6-4 435,1-12 864,-1 2 157,-9 7 774,-7 5-58,-13 8-122,-4 3-124,-6 3 91,-1 0 55,0 5-168,0 7-269,0 6-78,-3 4-57,1-3-167,-1-3 0,2-4-34,1-6-146,0-3 112,0-3-122,6 0-315,8-6-773,11-9-44,11-10 156,4-7 101,4 0 706,-3 6 325,-5 6 337,-8 8 211,-7 6-66,-9 3-124,-6 3 203,-3 0-147,-3 1-145,0 4 11,0 2-167,0 2 44,1-2-90,0-3-56,3-1 135,-1-2 78,7-1-135,-1 0-89,6 0-470,-2 0-528,2 0-1130,1-4 2128,-6 1 0,-2-2 0,-7 3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7:40.152"/>
    </inkml:context>
    <inkml:brush xml:id="br0">
      <inkml:brushProperty name="width" value="0.08571" units="cm"/>
      <inkml:brushProperty name="height" value="0.08571" units="cm"/>
      <inkml:brushProperty name="color" value="#333333"/>
    </inkml:brush>
  </inkml:definitions>
  <inkml:trace contextRef="#ctx0" brushRef="#br0">55 26 13913,'-1'4'2006,"0"-1"-1850,1-3 24,-19 56-147,11-37 147,-13 42 44,17-54 123,3-4 437,1-2-784,0-13-112,9-6 112,4-13-11,12 1 45,3 1 66,4 6 114,1 6-158,3 5 56,-3 7-112,1 3-90,-3 2-784,-6 0-1670,-1 0-2117,-13 0 4661,-3 0 0,-8 0 0,0 0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7:40.569"/>
    </inkml:context>
    <inkml:brush xml:id="br0">
      <inkml:brushProperty name="width" value="0.08571" units="cm"/>
      <inkml:brushProperty name="height" value="0.08571" units="cm"/>
      <inkml:brushProperty name="color" value="#333333"/>
    </inkml:brush>
  </inkml:definitions>
  <inkml:trace contextRef="#ctx0" brushRef="#br0">0 1 16703,'9'0'1210,"-2"0"-526,-7 0-684,26 58 0,-12-31 78,22 44-33,-17-50-23,-1-6 673,2-8-235,2-4-281,5-13-179,3-9-336,1-13-359,0-5-1613,-3 1-505,-6 5-671,-10 12 3484,-5 9 0,-7 9 0,0 1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7:41.137"/>
    </inkml:context>
    <inkml:brush xml:id="br0">
      <inkml:brushProperty name="width" value="0.08571" units="cm"/>
      <inkml:brushProperty name="height" value="0.08571" units="cm"/>
      <inkml:brushProperty name="color" value="#333333"/>
    </inkml:brush>
  </inkml:definitions>
  <inkml:trace contextRef="#ctx0" brushRef="#br0">0 208 18149,'82'-18'358,"-11"-2"-604,-38-11-214,-5 1 180,-8-1 280,-7 4 22,-8 5 101,-4 6-55,-6 8-1,-10 4 0,-8 15-22,-11 10 90,1 17-57,5 7-33,8 2-45,10-3-11,6-7-101,11-11 101,15-12-550,19-8-526,19-11-11,11-11-112,1-11 470,-4-10 740,-9 0 292,-13 5 470,-14 5 258,-13 7 347,-11 6-628,-6 6-437,-2 5-144,0 2-57,2 5-79,5 6 112,5 7 146,5 5-212,5 3 77,0-1-111,3 1 11,-3-1 55,-2-4 12,-5 0 90,-7-5 146,-4-2-147,-3 1 225,-1-2-124,-9-1-246,-2-2 101,-10-3-157,1-3-67,2-2-370,3-2-1154,3-8-1266,6-7-6331,3-1 9188,3-2 0,0 13 0,0 1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7:55.357"/>
    </inkml:context>
    <inkml:brush xml:id="br0">
      <inkml:brushProperty name="width" value="0.08571" units="cm"/>
      <inkml:brushProperty name="height" value="0.08571" units="cm"/>
      <inkml:brushProperty name="color" value="#004F8B"/>
    </inkml:brush>
  </inkml:definitions>
  <inkml:trace contextRef="#ctx0" brushRef="#br0">1 77 11750,'1'-28'1154,"0"4"-784,-1 16 0,0 3 235,0 0-224,0 2-44,0 0 794,0 2-705,0 5-168,0 4-68,0 5 157,1 3-246,0 3 78,1 0 56,0 3-123,-2 0 124,3 0-180,-2 0 0,4-2 101,-1 0-123,1 1 67,1-1-45,0 3 33,-1 2 191,1 2-246,2 2 33,-3-2 157,3 1-213,-3-3 112,1-2-88,0-1 21,0-3 11,3 6-67,-3-9 56,3 6 0,-3-9-23,-1 4-33,1-2 34,0 4 11,2-3-45,3 12 22,-2-7 57,3 9-79,-5-10 0,1-1 33,-1-1 46,0-1-79,1-2 89,1 8-33,-1-8-45,1 7-11,-2-8 56,-1-1-78,1 1 22,-3-2 0,4 2 11,-2 0 34,3 1-45,2 8 22,-1-4-10,3 7-12,-4-9 0,1 0-12,-1-2 68,2-1-56,-2-2 45,4 5-34,-3-4-11,3 3 0,-3-4 0,-2-1 45,3 1-45,0-1 0,0 1 11,5 4-11,-4-3 0,4 4-22,-5-6 56,1 1-34,-1-2 0,1 0 78,-1 0-78,1 0 0,-1 0 0,5 4 22,-4-2-22,5 5 0,-5-7 45,0 2-78,0-1 33,0-1 0,1 1-23,0-2 34,-1 0-11,5 4 56,-6-3-78,7 4 22,-7-5 0,1 0-34,0 0 68,0 2-34,1-1 56,8 6-90,-6-5 34,5 4 0,-7-4-56,-2-1 112,1 2-56,0-2 0,0 1 23,7 4-23,-6-5 0,3 3-34,-6-6 57,-1 2-23,-1-1 0,2 2 56,-1-1-90,1-1 34,1 1-45,3 2 68,-2-1-23,2 1 0,-5-2 56,0-2-112,1 2 56,1 0 0,0 0 33,5 4-33,-4-3 0,4 4 23,-4-6-68,-2 0 45,0-2 0,-1 1-45,0 1 101,-1-1-56,1 1 45,4 3-79,-3-2 34,4 4 0,-4-4-56,1 0 101,-1 0-45,1 0 0,0 0-56,7 4 56,-3-4 0,4 2-11,-5-3 33,-1-1-22,0 1 0,-1-2 67,0 1-123,1 1 56,-1-1-33,8 3 55,-5-3-22,6 1 0,-8-3 23,-1 1-35,-1-2 12,1 1 0,-1 0 34,7 2-34,-4-1 0,4 1 34,-4-2-68,-2 1 34,2-1 0,1 2-34,0 0 57,1 1-23,0-1 33,8 5-89,-5-5 56,4 4 0,-8-6-44,-2-1 66,1 1-22,0-2 0,-1 2 90,0-1-113,-1 2 23,2-2 0,0 1-33,2-1 33,0 1 0,2 0-12,0 1 68,2-2-78,0 0 22,1-1 0,-1 0-22,0 0 33,0 0-11,1 1 0,-1-3 67,0 2-89,-1 0 22,0-1 0,-1 3-12,10-2 12,-8 2 0,8-2 34,-10 0-101,2-2 67,-2-1 0,2 1-45,-1 1 45,1 2 0,-1-1 0,1 0 90,-3 1-113,6 1 23,-5 1-22,3 0 33,-6-2-11,-2 0 0,0-1 11,6 1-11,-4-1 0,5 0-33,-6-1 55,1 0-22,-1 1 0,1 0 45,-2 0-68,-1 0 23,0 0-11,5 3 22,-3-2-11,4 1 0,-4-1 56,-3-1-100,2 3 44,-2-2 0,1 0-12,3-1 12,-2 1 0,1-1 45,-1 1-67,-3-2 22,4 0 0,0 2-23,0-1 35,0 2-12,-1-2 56,5 2-79,-3-3 23,6 2 0,-5-2-22,4 1 33,-2 0-11,7 1 56,-9 0-78,4-1 22,-10 2 0,1-3-23,-2 2 23,0-2 0,1 0-22,1-1 100,0 1-111,1 0 33,-1-1-56,6 1 56,-4-2 0,3 1 0,-3-1 33,-1 0-33,3 1 11,13 1 12,-4 0-23,9-1 0,-6 0-11,-4-1 67,0 0-79,-5 1 23,0 0 0,-1 1-45,1-1 45,1-1 0,5 0 23,13 0-46,-9 0 23,8 0 0,-15 0 0,0 0 0,0 0-11,8 0 67,-6 0-56,6 0 0,-7 0 0,0-1-22,4-2 22,2 1 0,2-1-23,-3 0 79,-1 0-56,-3 0 0,-4-1-11,9-1 11,-9 2 0,6-2-22,-9 3 67,1 0-45,-1-2 22,10-1-78,-4 0 56,7-2 0,-8 2-11,0 2 44,-1 1-33,-1 1 0,-1 1 12,0-1-24,1 0 12,11 0-11,-4 1 67,10 0-56,-10 0 0,-2 0 11,-3 0-22,0 0 11,-1 0 0,-2 0-33,-2 0 77,-2 0-44,-2 0 12,0 0-35,-4 0 23,-1 0 0,-4 0-45,-1 0-6800,-1 0 6845,0-2 0,-1 2 0,1-2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07.843"/>
    </inkml:context>
    <inkml:brush xml:id="br0">
      <inkml:brushProperty name="width" value="0.08571" units="cm"/>
      <inkml:brushProperty name="height" value="0.08571" units="cm"/>
      <inkml:brushProperty name="color" value="#E71224"/>
    </inkml:brush>
  </inkml:definitions>
  <inkml:trace contextRef="#ctx0" brushRef="#br0">24 1 9353,'-13'0'952,"3"0"-268,10 0 5120,0 0-5793,3 3 45,0 0-45,2 4 45,0 0 23,0 0-79,-2 0 11,0 1 202,0-1-202,0 1 34,0-2 44,0-1-78,-1 0 113,0-1-113,0-1 11,-2-2 90,1 0-78,0 0-12,-1 2 101,2 1 35,-1 0-147,1 0 0,-1-2 157,-1 0-168,1-1 68,-1 1-12,2 1-34,-2-1 90,2 0-112,-1 0 0,1 1 134,-2-1-111,2 1 10,-1 1 46,2 2-57,0-1 169,0 3-191,2-1 89,1 4-44,-3-3-45,3 2 22,-4-4 23,2 1 45,-1-3-90,1 2 0,-1-1 56,-1-2 0,0 1-56,0-1 33,0 0 12,1 3 22,1-1-67,0 1 0,1 1 57,0 1-23,0-1-12,0 0 68,4 2-34,-4-1-56,4-1 0,-4-2 11,0-2 22,0 1-33,-1 0 0,-1 0 56,0 1-33,2 2-23,0 0 45,0 1-12,0-2-33,-1-1 0,2 2 56,-2-2-45,1 1-11,-1 0 0,0-1 23,0-2-1,0 1-22,1 2 67,0 0-55,-1 2-12,1-2 0,2 4 33,0-4-33,3 5 0,-3-4 56,0 1-56,1 0 0,-2-2 0,0 2-11,-1-3 45,0 1-34,-1-2 0,0 0 67,0 0-78,0-1 11,0 1 0,1 0-45,-1 1 78,1 0-33,-1 2 0,-1-3 45,0 2-67,1-1 22,0 0 0,1 0-23,-1 0 46,0-1-23,-2 0 0,3 1 56,-2 0-90,3 2 34,-1-2-33,5 6 55,-4-1-22,4 3 0,-3-3 56,0-1-78,-1 1 22,0-1 0,-1 0-34,2-1 56,1 4-22,-2-3 56,3 3-67,-3-1 11,1-2 0,-2 2-33,2 0 66,-1 0-33,1 1 0,1-2 11,2 4-11,-1-3 0,2 3-44,-3-5 77,0 2-33,0-2 0,-1 0 11,3 4-11,-4-2 0,3 2-22,-3-3 44,-1-2-22,1 1 0,-1 1 34,2-1-56,-3 1 22,4 0 0,-2 1-12,6 5 12,-3-3 0,2 3 45,-3-4-67,-2-2 22,1 1-45,1 4 67,-2-4-22,2 3 0,-3-5 45,1-1-90,1 1 45,-1-1 0,1 2-22,-1-1 44,1 0-22,1 0 0,0 0 23,2 5-23,-1-3 0,3 2-45,-5-2 67,-1-2-22,-1 1 45,4 3-67,-4-2 22,4 1 0,-2-3-45,0 0 67,2 0-22,-2 1 0,1-1 45,-1 1-78,0-1 33,-1 2 0,2-2-12,4 5 12,-2-1 0,1 2 34,-2-2-56,-2-2 22,1 0-45,3 2 78,-3-4-33,3 2 0,-4-4 45,-1 0-67,1 0 22,0 0-56,4 4 78,-2-4-22,3 4 0,-2-3 45,-1 1-79,0 0 34,1 0 0,1 0-33,-1 0 66,1 0-33,1 1 34,4 1-68,-4-2 34,2 2 0,-2-4-22,-2 2 44,3-1-22,-1 0 0,0 0 34,1-1-68,-1 0 34,0 0 0,0-1-33,0 0 33,1 1 0,0-1 0,3 1 56,-2 0-79,1 0 23,-1-1-44,5 4 77,-5-3-33,3 3 0,-5-5 23,-2 0-57,1 0 34,-1-1 0,-1 0-56,2 0 101,-2 0-45,5 1 56,-5 0-56,4 0 0,-2-2 0,-2 1-34,2-2 57,0 2-23,0 0 44,6 1-88,-3-2 44,2 1 0,-3-2-45,-2-1 78,1 1-33,-2-1 0,1 2 34,-2-1-45,0 0 11,6 3-34,-4-3 45,4 2-11,-6-2 0,1-2 45,-1 2-67,0-1 22,0 2-23,2 0 35,-3-1-12,1 2 0,-5-2 44,2-1-66,0 1 22,2-1 0,0 1-22,1-1 33,1 2-11,0 0 0,-1 0 22,3 0-22,-3 0 0,2 0-33,-3-1 44,-1 0-11,0-1 56,3 3-101,-3-1 45,3 0 0,-3-1-22,1 0 33,-1-1-11,1 1 0,0 0 33,-1 1-77,2 1 44,2 1-12,-1 0 24,2-1-12,-3 1 0,-2-3 56,2 3-79,-2-3 23,2 2-45,2 2 68,-2-1-23,4 1 0,-5-3 45,2 0-79,-1 0 34,-2 1 0,2 0-11,1 0 11,-2 0 0,2-1 45,-3 1-68,-1-2 23,1 1 0,-2 1-45,1-2 57,0 2-12,1-1 33,4 2-78,-2-2 45,2 3 0,-2-4-33,-2 2 55,2-1-22,-2 0 0,2 0 11,3 0-11,-2-1 0,1 2-33,-2-2 66,-2 2-33,1-1 0,-1 1 45,-1-2-78,0 3 33,1-2-23,2 3 34,-1-3-11,3 2 0,-3-2 45,1 0-67,0 1 22,0 0 0,2 0-34,2 1 34,-1-2 0,2 1 56,-4-2-89,-1 0 33,0 1 0,0-1-34,0 1 45,-2 0-11,1 0 56,6 2-123,-3 0 67,8 1 0,-4-1-22,0-1 44,-2 0-22,-2-1 0,-3 0 34,-1-1-34,-3-1 0,2 0-34,-2 0 56,3 1-22,0 1 0,1 0 0,1 0-22,1-1 22,2 0-22,12 5 44,-5-3-22,9 5 0,-9-5 56,-3 3-67,-1-2 11,-1 1 0,-2-2-45,6 2 45,-9-2 0,4 0 67,-7-2-78,-1 0 11,-1 0 0,1-2-45,-1 1 68,3 0-23,-2-1 44,4 3-88,-4-1 44,4 1 0,-4-1-23,2 0 46,0 0-23,1-1 0,0 1-34,7 2 34,-4-1 0,5 0-56,-4 0 101,1-2-45,1 1 0,3 2 45,0-1-68,5 1 23,0-1-78,5 0 78,-7 0 0,1-1-11,-9-1 89,-1 0-89,-1-1 11,0 3 0,1-3 0,6 1 0,-4-1 0,6 0 56,-6 1-135,0-1 79,1 1 0,0 0-44,1-1 88,1 1-44,0-1 45,9 0-67,-6 0 22,4 0 0,-9 0-23,-2 0 46,0 0-23,-3 0 0,2 0 11,4 0-11,-2 0 0,6 0-45,-4 0 68,1 0-23,0-1 0,1 0 56,-1-1-79,-1 1 23,-1-2-33,6 3 55,-3-2-22,4 2 0,-6-2 56,1 1-112,-2-3 56,1 2-22,4-2 33,-4 3-11,2 0 0,-6 1 67,-2 0-101,1 0 34,-1 0 0,2 0-56,-1 0 90,-1-1-34,4 1 45,3-2-68,-2 2 23,3-1 0,-6 1-44,-1 0 66,0 0-22,-1 0 0,-1 0 11,4 0-11,-3 0 0,2-1-11,-2 0 11,-1 0 0,-2 1 0,1 0 45,-3 0-68,1 0 23,-1 0-44,1 0 55,0 0-11,1 0 0,-3 0 56,0 0-90,-1 0 34,-2 0 0,2 0-22,-1 0 22,2 0 0,-1 0 45,0 0-79,1 0 34,-1 0 0,-1 0-67,1 0 78,0 0-11,0 0 56,1 0-101,-1 0-3232,0 0 0,-2 0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12.562"/>
    </inkml:context>
    <inkml:brush xml:id="br0">
      <inkml:brushProperty name="width" value="0.08571" units="cm"/>
      <inkml:brushProperty name="height" value="0.08571" units="cm"/>
      <inkml:brushProperty name="color" value="#E71224"/>
    </inkml:brush>
  </inkml:definitions>
  <inkml:trace contextRef="#ctx0" brushRef="#br0">421 54 13745,'35'-30'1322,"-8"7"-1142,-27 23-192,0 0 136,-8 12-57,-6 4-56,-12 15 90,-4 2-90,-3 0-11,2 0 0,-1-2 34,4-1-34,2-3 0,4-2 11,2-4-34,5-2 23,3-4 0,4-2-22,1-4-45,2 2-12,2-4-44,0 0 112,2-3-168,1-2 0,0 0-214,0-1 393,-2 1-11,0 1 33,-5 2-33,0 3 22,-3 2-11,0 0 0,0 2 56,0-2-56,1 0 0,0-1 11,1-2-22,2 1 11,1-3 0,3 0 22,0-3-22,1-2 0,0 2 0,0-2 0,0 1-22,-1 0 22,-1 2 0,1-1-11,1 2 56,0-2-57,1-1-279,-1 0 11,1-6 258,-1-2-56,1-5 10,0-2-144,0 0 133,0-3-44,0-2 89,0 0 34,1 0-90,2 1 90,1 3 45,1 2-33,-1 2 167,-1 2 23,0 2 66,-2 4-223,0 1 201,-1 2-134,0 5 56,0 3-123,-2 6-34,-2 2 79,-3 0-68,1 1-22,-2 0 0,2-1 45,-1 1-22,1-2-23,0-1 0,1-3 11,2 0 0,1-3-11,-1 0 0,1-1 46,1-2-70,0 0 24,1-2 0,0-1 91,0-1 10,0 1-90,0 0 45,2 3-45,3-2-11,3 1 112,3-1-112,1 0 11,-1-1-11,-1-1 11,-4-1 79,-2 0-90,-1 0 538,-3 0-550,1-4 1,-1-5-90,0-5 34,-2-4-56,0 2 56,-3-1 67,1 1-303,0 2 169,2 0 123,1 6-180,1 0-224,0 6-1718,0-1 1,0 3-1</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13.462"/>
    </inkml:context>
    <inkml:brush xml:id="br0">
      <inkml:brushProperty name="width" value="0.08571" units="cm"/>
      <inkml:brushProperty name="height" value="0.08571" units="cm"/>
      <inkml:brushProperty name="color" value="#E71224"/>
    </inkml:brush>
  </inkml:definitions>
  <inkml:trace contextRef="#ctx0" brushRef="#br0">12 0 12546,'-6'0'1759,"1"0"-1748,5 0 774,0 0-539,17 28-134,-5-9 45,13 24-101,-9-16-33,-2 0 10,1-4-33,-2-2 0,-1-7-56,-1-3 67,-2-4-11,-2-4 90,-2-1 11,2-2 89,-2 0-190,3-6 11,3-8-11,3-8 12,-1-7-12,-1 2 0,-3 2-101,-2 7-11,-2 2-213,-2 5-404,1 2-637,-2 5-551,3-1-1522,-4 4 3439,1 0 0,-2 1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13.947"/>
    </inkml:context>
    <inkml:brush xml:id="br0">
      <inkml:brushProperty name="width" value="0.08571" units="cm"/>
      <inkml:brushProperty name="height" value="0.08571" units="cm"/>
      <inkml:brushProperty name="color" value="#E71224"/>
    </inkml:brush>
  </inkml:definitions>
  <inkml:trace contextRef="#ctx0" brushRef="#br0">60 31 10899,'8'-14'683,"-2"3"-526,-6 11-135,0 0 1,-9-5-23,0 8 68,-7 2 234,3 10-11,2 3-78,2 1-168,4-3-12,3-2-66,2-3-57,0-5 79,0-1-45,3-4 45,4-1 0,4 0-12,4-2-134,-1-5 157,1-3 0,-3-2 0,-2 1 292,-4 5 77,-3 3 584,-2 3-460,-1 3-191,0 6-190,2 5-90,3 4-33,4-2 11,4-4 0,0-5-33,2-4-191,1-2-471,0-1-784,4-5-941,-7-4 2420,0-5 0,-9 5 0,-1 2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14.224"/>
    </inkml:context>
    <inkml:brush xml:id="br0">
      <inkml:brushProperty name="width" value="0.08571" units="cm"/>
      <inkml:brushProperty name="height" value="0.08571" units="cm"/>
      <inkml:brushProperty name="color" value="#E71224"/>
    </inkml:brush>
  </inkml:definitions>
  <inkml:trace contextRef="#ctx0" brushRef="#br0">1 24 12244,'7'-13'2016,"-1"3"-1736,-6 10 1143,0 0-1187,2 56 358,-1-22-303,2 47-11,0-38-67,4-5-202,4-5-22,1-9-34,3-5-336,-1-7-549,1-5-616,1-4-1524,-5-2 3070,0-1 0,-7 0 0,-2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33.989"/>
    </inkml:context>
    <inkml:brush xml:id="br0">
      <inkml:brushProperty name="width" value="0.08571" units="cm"/>
      <inkml:brushProperty name="height" value="0.08571" units="cm"/>
      <inkml:brushProperty name="color" value="#333333"/>
    </inkml:brush>
  </inkml:definitions>
  <inkml:trace contextRef="#ctx0" brushRef="#br0">233 1 16636,'-24'54'313,"0"0"1,0-1 0,1-1-236,-16 27 45,3 1-55,8-3-136,7-9-256,12-9-1267,5-15-348,18-15-1916,1-15 3855,13-11 0,-14-3 0,-3-2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16.545"/>
    </inkml:context>
    <inkml:brush xml:id="br0">
      <inkml:brushProperty name="width" value="0.08571" units="cm"/>
      <inkml:brushProperty name="height" value="0.08571" units="cm"/>
      <inkml:brushProperty name="color" value="#E71224"/>
    </inkml:brush>
  </inkml:definitions>
  <inkml:trace contextRef="#ctx0" brushRef="#br0">1 12 12008,'10'-7'908,"-2"2"-292,-8 5 538,0 0-1143,3 40 191,0-22-134,2 32-57,-2-33-11,-2-1 0,0-4-102,0-3-279,-1-2-582,2-2-236,-2-3-313,2-1-1895,-2-1 3407,3 0 0,-2 0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16.733"/>
    </inkml:context>
    <inkml:brush xml:id="br0">
      <inkml:brushProperty name="width" value="0.08571" units="cm"/>
      <inkml:brushProperty name="height" value="0.08571" units="cm"/>
      <inkml:brushProperty name="color" value="#E71224"/>
    </inkml:brush>
  </inkml:definitions>
  <inkml:trace contextRef="#ctx0" brushRef="#br0">1 11 14989,'-1'-8'-3126,"5"5"1310,17 10-1568,-5 0 3384,-1 1 0,-10-5 0,-1-1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17.229"/>
    </inkml:context>
    <inkml:brush xml:id="br0">
      <inkml:brushProperty name="width" value="0.08571" units="cm"/>
      <inkml:brushProperty name="height" value="0.08571" units="cm"/>
      <inkml:brushProperty name="color" value="#E71224"/>
    </inkml:brush>
  </inkml:definitions>
  <inkml:trace contextRef="#ctx0" brushRef="#br0">99 294 11986,'10'3'661,"-2"-1"-404,-8-2-313,0 0 56,-28 0-112,15 6 112,-24 4 180,24 7-24,1 5 12,4 1-168,3 2-11,4 0-78,1-5-113,0-5 23,9-6 78,5-5-201,11-4-12,7-14 0,3-6 146,2-16 123,-2-6-448,-4-4 124,-5-4 369,-8 0 44,-8-1 337,-6 4 224,-4 5 135,-6 11-135,-3 7-145,-4 11 21,1 6-201,2 5-90,3 2 225,0 12-224,2 7-90,-1 17 212,5 9-156,-1 5 22,2 0-123,1-3-22,5-4-68,5-10-190,6-5-538,5-10-100,4-9-808,5-4-246,6-5-1131,-10-5 3047,-1-3 0,-18 1 0,-2 0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17.562"/>
    </inkml:context>
    <inkml:brush xml:id="br0">
      <inkml:brushProperty name="width" value="0.08571" units="cm"/>
      <inkml:brushProperty name="height" value="0.08571" units="cm"/>
      <inkml:brushProperty name="color" value="#E71224"/>
    </inkml:brush>
  </inkml:definitions>
  <inkml:trace contextRef="#ctx0" brushRef="#br0">60 1 15034,'-28'17'504,"5"-1"-459,18-1-34,3-3-11,1-1-235,1-4 201,4-2-201,7-3-57,6-2 213,5 0-66,0-7 55,-3 0 90,-3-7 101,-4 6 190,-7 1-100,-1 5 67,-3 1 694,-1 1-380,0 7-247,2 2-180,2 6-145,5-1-33,2-5-35,4-3-704,3-4-282,6-2-1310,6-11-1177,-5 0 3541,-1-11 0,-15 12 0,-3 2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17.760"/>
    </inkml:context>
    <inkml:brush xml:id="br0">
      <inkml:brushProperty name="width" value="0.08571" units="cm"/>
      <inkml:brushProperty name="height" value="0.08571" units="cm"/>
      <inkml:brushProperty name="color" value="#E71224"/>
    </inkml:brush>
  </inkml:definitions>
  <inkml:trace contextRef="#ctx0" brushRef="#br0">35 0 15762,'-7'98'796,"0"-11"-796,0-38 44,1-6-100,2-5-90,2-7-739,1-8-370,1-9-1367,0-7-986,0-4 3608,0-3 0,0 0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18.073"/>
    </inkml:context>
    <inkml:brush xml:id="br0">
      <inkml:brushProperty name="width" value="0.08571" units="cm"/>
      <inkml:brushProperty name="height" value="0.08571" units="cm"/>
      <inkml:brushProperty name="color" value="#E71224"/>
    </inkml:brush>
  </inkml:definitions>
  <inkml:trace contextRef="#ctx0" brushRef="#br0">3 25 15090,'-2'-6'1524,"1"1"-1233,1 5-336,0 0-818,55-4-370,-21 3-559,45-4 761,-39 3-235,-1 1 403,-7 0 807,-6 1 56,-8 1 392,-6 7 549,-6 3 236,-3 9 313,-2 1-515,-1 1-280,0-3-348,0-2-246,0-5-101,0-4-23,0-4-279,0-2-224,2-2-629,7-3-1400,8-11-1848,1-1 4403,1-9 0,-11 13 0,-3 2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18.210"/>
    </inkml:context>
    <inkml:brush xml:id="br0">
      <inkml:brushProperty name="width" value="0.08571" units="cm"/>
      <inkml:brushProperty name="height" value="0.08571" units="cm"/>
      <inkml:brushProperty name="color" value="#E71224"/>
    </inkml:brush>
  </inkml:definitions>
  <inkml:trace contextRef="#ctx0" brushRef="#br0">19 0 16087,'-10'21'-4168,"2"-3"3137,15-3-919,6-3 1950,1-6 0,-2-2 0,-8-4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18.737"/>
    </inkml:context>
    <inkml:brush xml:id="br0">
      <inkml:brushProperty name="width" value="0.08571" units="cm"/>
      <inkml:brushProperty name="height" value="0.08571" units="cm"/>
      <inkml:brushProperty name="color" value="#E71224"/>
    </inkml:brush>
  </inkml:definitions>
  <inkml:trace contextRef="#ctx0" brushRef="#br0">1 0 13271,'31'53'649,"-1"0"1,1-4 0,-13-10-352,-27-19-164,4-3-75,3-2-93,2-2 63,0-4 27,6-4 33,5-2-111,7-3-45,2-1 56,0-9-57,-3-3-32,-3-10-24,-6 0-178,-3-9 302,-4 13-90,-1-3 57,0 15-214,0 3-347,0 3-2073,0 0 2242,3 1 346,3 0-481,8 0 100,4 0 460,3 0 157,-2 0 460,0 0 32,-3 0 438,-5 2 57,-2 3-405,-4 5 12,-3 2-113,0 0-67,-2-2 35,3-1-259,-1-4-123,2-2 134,4-2 35,5-1-135,6 0-258,7-10 0,7-2-79,3-9 113,18-1-23,-14 11 0,8 2 169,-23 10-24,-7 11-133,-6 5-23,-7 13-34,-3-1-1221,-2-1-1479,0-5 2734,-6-10 0,5-4 0,-5-8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19.358"/>
    </inkml:context>
    <inkml:brush xml:id="br0">
      <inkml:brushProperty name="width" value="0.08571" units="cm"/>
      <inkml:brushProperty name="height" value="0.08571" units="cm"/>
      <inkml:brushProperty name="color" value="#E71224"/>
    </inkml:brush>
  </inkml:definitions>
  <inkml:trace contextRef="#ctx0" brushRef="#br0">95 0 16277,'-49'84'762,"9"-8"-437,36-37-325,2 0-34,2-3-514,7-5-483,8-9-202,9-9-784,8-7-1400,-6-5 3417,-1-8 0,-16 5 0,-2-5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20.182"/>
    </inkml:context>
    <inkml:brush xml:id="br0">
      <inkml:brushProperty name="width" value="0.08571" units="cm"/>
      <inkml:brushProperty name="height" value="0.08571" units="cm"/>
      <inkml:brushProperty name="color" value="#E71224"/>
    </inkml:brush>
  </inkml:definitions>
  <inkml:trace contextRef="#ctx0" brushRef="#br0">0 196 10989,'8'-3'3092,"-2"1"-2610,-6 2-449,0 0-279,0 52 179,8-39 55,5 39 1,12-54 11,4-10-190,2-6 22,0-11 134,-3 0 34,-6 1-22,-10 1 22,-5 5 291,-6 2-33,-2 5-202,-6 4-45,-2 6 22,-5 3 1,-2 2-34,3 2 0,2 4-45,6 4 0,3 2-1154,7-2 550,7-5 122,11-2-504,12-6-358,4-7-169,5-5 1558,-2-6 12,-5 1 884,-7 0 34,-10 4 504,-8 4 180,-7 3-494,-4 5-369,-1 1-381,-3 1-168,-4 1 66,-3 1 91,-2 0-270,2 0 46,2 0-135,4 0 0,3 0-314,1 0 180,8 3 100,5-2-257,11 2 168,2-3 33,1 0 34,-2 0-134,-4 0 190,-5 0-56,-7 0-11,-4 0 21,-4 0 999,-1 0-707,-3 3-190,-1 3 191,-1 4-214,-1 2-22,4 0-11,0 0 46,1 0-46,1-2 0,0 0 11,0-1 168,-1-3-156,0-1 10,-1-3 79,1 1-89,-1 0 44,-1 3-56,0 0 11,1 0 34,-3 0-56,2 0 0,-3-2-11,1 0 0,2-2-706,1-1-662,2-1 1,0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34.779"/>
    </inkml:context>
    <inkml:brush xml:id="br0">
      <inkml:brushProperty name="width" value="0.08571" units="cm"/>
      <inkml:brushProperty name="height" value="0.08571" units="cm"/>
      <inkml:brushProperty name="color" value="#333333"/>
    </inkml:brush>
  </inkml:definitions>
  <inkml:trace contextRef="#ctx0" brushRef="#br0">145 0 16299,'-38'44'179,"0"0"1,-22 28-740,53-50-45,5-9 314,3-6 235,11-5 56,5-4-213,10-8 167,1-4-66,-4-5 112,-6 6 281,-7 6 190,-6 4 245,-3 3-189,-2 0 0,0 7-90,0 4-370,0 5-56,0 1-22,0-5-56,0-3 44,6-5-380,7-2-258,12-2-79,10 0-392,5-7-1131,7-3 437,-2-9 728,2 2 728,-4 0 370,-6 5 303,-5 3 458,-7 4 125,-4 2 1063,2 2-1388,-9 0 55,3 1 23,-9 0-292,-2 0 213,0 0-78,-1 0-224,2 0 78,3 0-246,0 0-90,6 0 33,0 0-134,6 0-44,1 0 100,4 0-45,-4 0 113,-1 0-23,-7 0 112,-5 0 302,-5 0-179,-3 0 405,-2 0-584,0 6 67,2 2-101,0 11 1,2 5 178,-2 9-201,-1 9 123,-1 11 113,-3 5-180,-6 5 190,-5-1-123,-6-1 34,-3-3 258,-2-6-269,-6-6 111,1-9-134,-4-10-55,3-13-136,4-8-122,9-28-919,8-17-561,21-11 1,6-5-3250,4-11 4919,3 17 0,1 7 0,-8 23 0,-2 6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20.948"/>
    </inkml:context>
    <inkml:brush xml:id="br0">
      <inkml:brushProperty name="width" value="0.08571" units="cm"/>
      <inkml:brushProperty name="height" value="0.08571" units="cm"/>
      <inkml:brushProperty name="color" value="#E71224"/>
    </inkml:brush>
  </inkml:definitions>
  <inkml:trace contextRef="#ctx0" brushRef="#br0">168 19 12680,'-5'-10'2578,"1"1"-1817,4 9 371,0 0-796,-16 0-112,6 0 113,-13 2 89,8 4-426,1 2 44,-1 4-32,2 0 55,-1 1-123,5 0 56,1 1 0,3-3-45,3 1 45,1-1 0,1-2-22,0 3 22,0-2-79,1 2-10,4-1-135,1 1 168,4-1 22,-3 1 34,0 0 0,-2 0 90,-2 2-68,-1 0-22,-2 1 22,0 0 46,0-1-35,0-2 34,-2-2 135,-4-2-180,-2-2 102,-3-1-124,1-2 44,3 0-122,-2-3-90,6 1-134,-1-1-3307,4 0-996,0-6 4605,3-3 0,-2 2 0,2-1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21.347"/>
    </inkml:context>
    <inkml:brush xml:id="br0">
      <inkml:brushProperty name="width" value="0.08571" units="cm"/>
      <inkml:brushProperty name="height" value="0.08571" units="cm"/>
      <inkml:brushProperty name="color" value="#E71224"/>
    </inkml:brush>
  </inkml:definitions>
  <inkml:trace contextRef="#ctx0" brushRef="#br0">124 7 12020,'-11'-4'3193,"2"1"-2958,9 3 180,0 0-247,-37 6-168,25 2 11,-28 5 157,36-1-135,-1 2-21,3 0 21,-1 3 1,2 0-68,1 2 23,5-1 11,6 1 112,6 0-101,1-1-11,-1 0 34,-5-4 11,-4 0 90,-5-2-1,-2 0-44,-1-1-90,-6-1-23,-7 2-3282,-15-1 3305,8-4 0,-1-2 0,17-5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25.390"/>
    </inkml:context>
    <inkml:brush xml:id="br0">
      <inkml:brushProperty name="width" value="0.08571" units="cm"/>
      <inkml:brushProperty name="height" value="0.08571" units="cm"/>
      <inkml:brushProperty name="color" value="#004F8B"/>
    </inkml:brush>
  </inkml:definitions>
  <inkml:trace contextRef="#ctx0" brushRef="#br0">361 45 7874,'5'-8'515,"-1"2"-33,-4 6 604,0 0-469,9-13 89,-7 9-157,8-9-56,-10 13 336,0 0-762,-6 10-22,-4 8-45,-10 18 56,-3 13-34,-5 12 125,-1 11-147,-2 8 11,3 3 34,2 4-23,3 1-22,2 3 0,2-1 22,1-2-33,2-3 11,-2-2 0,1-2-22,-1-7 22,2-8-617,3-4-571,6-29-358,3-7-762,6-30 2308,3-9 0,-2 5 0,1-5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26.723"/>
    </inkml:context>
    <inkml:brush xml:id="br0">
      <inkml:brushProperty name="width" value="0.08571" units="cm"/>
      <inkml:brushProperty name="height" value="0.08571" units="cm"/>
      <inkml:brushProperty name="color" value="#004F8B"/>
    </inkml:brush>
  </inkml:definitions>
  <inkml:trace contextRef="#ctx0" brushRef="#br0">150 65 9845,'5'0'404,"-1"0"582,-4 0 1479,2 0-2588,1-5-90,5-1 190,3-6 12,1 2 11,1 0 0,-2 3 45,-3 3-45,-4 2 34,0 0-23,-3 1 1468,0 0-1367,-7 1-112,-3 4 0,-8 4 34,-4 9 0,-4 3-34,-3 5 0,-2-1 44,1 1-66,4-2 22,4-5 0,7-4-45,7-7-22,3-3-113,3-4 124,1 0 56,4 0 101,6-5-101,7-5 0,5-6 33,1-3 24,-1 1-57,1 1 45,-1 2 0,11-6-45,-8 6 0,7-4-34,-11 8 68,-2 1-34,-4 2 0,-4 3 45,-4 2-57,-4 2 12,-2 1 34,0 0-12,3 1 23,1 4-45,2 4 56,2 3-45,1 1-11,4 6-22,-2-6 56,1 2-34,-5-7 0,-3-3 33,0-2-10,-3-1-23,0 1 616,-2-2-560,-2 0-56,-7-3 0,-5-2 0,-9 0-34,-4 0 45,-2 1-11,0 3 0,-1-2 45,1 0-56,3 0 11,5 0 0,4-1 0,5 2 22,2-1-22,6 2-112,1-1-1154,3 1 952,8-1-223,1 0-248,11-1-694,-1 1-437,4 1-728,-7 0 2644,-1 0 0,-11 0 0,-1 0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29.190"/>
    </inkml:context>
    <inkml:brush xml:id="br0">
      <inkml:brushProperty name="width" value="0.08571" units="cm"/>
      <inkml:brushProperty name="height" value="0.08571" units="cm"/>
      <inkml:brushProperty name="color" value="#004F8B"/>
    </inkml:brush>
  </inkml:definitions>
  <inkml:trace contextRef="#ctx0" brushRef="#br0">103 1 15751,'-8'12'324,"-2"10"-55,-6 21-156,1 8 10,-2 4-123,2 4 0,3 2-34,5-3-22,4-5 56,3-8 0,11-9-336,7-11 89,16-10-201,5-8-527,5-6-1008,-2-14-1445,-15 0 3428,-8-10 0,-16 12 0,-3 3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29.452"/>
    </inkml:context>
    <inkml:brush xml:id="br0">
      <inkml:brushProperty name="width" value="0.08571" units="cm"/>
      <inkml:brushProperty name="height" value="0.08571" units="cm"/>
      <inkml:brushProperty name="color" value="#004F8B"/>
    </inkml:brush>
  </inkml:definitions>
  <inkml:trace contextRef="#ctx0" brushRef="#br0">22 79 12613,'-12'1'1143,"3"0"-1075,9-1-1,0 0-67,52-19-336,-22 8-583,44-15-527,-36 14 269,-1 5-671,-5 3-337,-11 2 2185,-6 2 0,-13 0 0,0 0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29.674"/>
    </inkml:context>
    <inkml:brush xml:id="br0">
      <inkml:brushProperty name="width" value="0.08571" units="cm"/>
      <inkml:brushProperty name="height" value="0.08571" units="cm"/>
      <inkml:brushProperty name="color" value="#004F8B"/>
    </inkml:brush>
  </inkml:definitions>
  <inkml:trace contextRef="#ctx0" brushRef="#br0">1 7 13028,'9'85'863,"-2"-16"-863,-7-53 22,0-5-22,0-5-33,0-4 21,0-2-77,0-8-629,6-7 102,2-10 179,11-7 22,1 1 315,4 4 100,1 5 112,-1 6-112,0 4-45,-3 7-818,-5 2-3383,-6 3 4246,-5 0 0,-5 0 0,0 0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30.090"/>
    </inkml:context>
    <inkml:brush xml:id="br0">
      <inkml:brushProperty name="width" value="0.08571" units="cm"/>
      <inkml:brushProperty name="height" value="0.08571" units="cm"/>
      <inkml:brushProperty name="color" value="#004F8B"/>
    </inkml:brush>
  </inkml:definitions>
  <inkml:trace contextRef="#ctx0" brushRef="#br0">57 1 10944,'5'9'941,"0"-2"-773,-5-7 784,0 0-717,-26 41-55,18-21 369,-20 31-258,25-32-168,1-6-123,2-3-100,2-3 88,8-5-10,6 0 22,10-10 0,3-6 22,-1-8-10,-3-3 144,-6 7 57,-7 5 337,-6 7-102,-4 4 313,-2 2-626,0 9 11,0-1-101,0 6-68,0-5 23,0-4-156,0-2 77,4-2-381,4-1-346,7 0-807,5-1-1581,5-10 3194,-8 2 0,-3-3 0,-9 6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30.240"/>
    </inkml:context>
    <inkml:brush xml:id="br0">
      <inkml:brushProperty name="width" value="0.08571" units="cm"/>
      <inkml:brushProperty name="height" value="0.08571" units="cm"/>
      <inkml:brushProperty name="color" value="#004F8B"/>
    </inkml:brush>
  </inkml:definitions>
  <inkml:trace contextRef="#ctx0" brushRef="#br0">0 0 15123,'0'48'-4683,"6"-15"4683,-1-42 0,2 3 0,-4-2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30.636"/>
    </inkml:context>
    <inkml:brush xml:id="br0">
      <inkml:brushProperty name="width" value="0.08571" units="cm"/>
      <inkml:brushProperty name="height" value="0.08571" units="cm"/>
      <inkml:brushProperty name="color" value="#004F8B"/>
    </inkml:brush>
  </inkml:definitions>
  <inkml:trace contextRef="#ctx0" brushRef="#br0">1 0 10753,'70'16'-3910,"-7"-2"4493,-29-2 268,-4 1 79,-6 2-381,-6 5 101,-6 2 112,-6 3 78,-4-1-212,-2-1-91,0-3-43,0-6 144,0-4 1,0-5-303,0-3 56,0-2-392,0-11-134,7-3 55,4-13-122,8 0 201,5 3 33,-3 7 1,0 6 89,-7 7 168,-3 3-78,-4 9-67,-1 6-146,-1 10-291,1 2-909,3-4-2743,-3-10 3943,3-5 0,-6-7 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5:49.062"/>
    </inkml:context>
    <inkml:brush xml:id="br0">
      <inkml:brushProperty name="width" value="0.08571" units="cm"/>
      <inkml:brushProperty name="height" value="0.08571" units="cm"/>
      <inkml:brushProperty name="color" value="#333333"/>
    </inkml:brush>
  </inkml:definitions>
  <inkml:trace contextRef="#ctx0" brushRef="#br0">19 0 16120,'-3'74'1154,"0"-16"-952,-5-49 538,4-5-415,4-4-236,8-5 46,10-8-135,17-8-23,12-4-548,8 0-1446,2 7-2229,-18 7 4246,-8 5 0,-23 6 0,-5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35.079"/>
    </inkml:context>
    <inkml:brush xml:id="br0">
      <inkml:brushProperty name="width" value="0.08571" units="cm"/>
      <inkml:brushProperty name="height" value="0.08571" units="cm"/>
      <inkml:brushProperty name="color" value="#333333"/>
    </inkml:brush>
  </inkml:definitions>
  <inkml:trace contextRef="#ctx0" brushRef="#br0">0 281 18765,'86'-21'134,"-11"-3"-246,-41-2-235,-1-5-214,-3-4 382,-2 1-459,-5 0 100,-7 4 246,-8 7 46,-5 8 246,-15 7 33,-10 13 303,-17 19 662,-10 15-505,-1 18 280,5 8-101,11-1-380,11-2-102,11-10-190,8-10-179,20-12-303,13-15-1860,26-9-3059,-3-18 5401,4-5 0,-34 1 0,-4 3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31.156"/>
    </inkml:context>
    <inkml:brush xml:id="br0">
      <inkml:brushProperty name="width" value="0.08571" units="cm"/>
      <inkml:brushProperty name="height" value="0.08571" units="cm"/>
      <inkml:brushProperty name="color" value="#004F8B"/>
    </inkml:brush>
  </inkml:definitions>
  <inkml:trace contextRef="#ctx0" brushRef="#br0">113 1 14652,'-29'53'205,"1"0"1,2-2 0,7-4-105,11 13 22,5-2-123,11-12-246,12-8-528,14-14-1332,14-11-2018,-10-8 4124,0-12 0,-25 5 0,-3-5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31.475"/>
    </inkml:context>
    <inkml:brush xml:id="br0">
      <inkml:brushProperty name="width" value="0.08571" units="cm"/>
      <inkml:brushProperty name="height" value="0.08571" units="cm"/>
      <inkml:brushProperty name="color" value="#004F8B"/>
    </inkml:brush>
  </inkml:definitions>
  <inkml:trace contextRef="#ctx0" brushRef="#br0">0 56 13330,'26'61'-414,"1"-19"481,0-54 45,-5-9 202,-10-1 112,-5-2-202,-6 5 145,-7 1-257,-7 7-45,-8 4-33,-4 4-23,2 3-22,6 0 0,6 0-560,6 0-225,4 0-324,9 0-1,10 0-1108,13 0-830,-3-5 3059,2-1 0,-20 1 0,-2 0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32.007"/>
    </inkml:context>
    <inkml:brush xml:id="br0">
      <inkml:brushProperty name="width" value="0.08571" units="cm"/>
      <inkml:brushProperty name="height" value="0.08571" units="cm"/>
      <inkml:brushProperty name="color" value="#004F8B"/>
    </inkml:brush>
  </inkml:definitions>
  <inkml:trace contextRef="#ctx0" brushRef="#br0">40 12 15168,'-22'-4'101,"5"1"-202,17 4 101,2 5 11,7 2 79,5 6-79,6 4 34,0 2-45,-1 5 0,-5 1 123,-5 5-22,-5 1 213,-3-1-79,-1-4-67,0-6 157,-1-6 45,-2-8 11,-2-4-381,-3-3-213,0 0-325,1-9-358,2-6-169,3-11-21,4-5-528,13-4 829,5 0 685,13 1 100,0 4 358,-5 5 539,-4 5 279,-8 6 157,-6 6-279,-6 3 10,-3 4 415,-1 0-1512,1 11 100,9 3 0,4 12-67,13 2 11,3 4 68,1 2-57,-2 1-22,-8-2 56,-10 1-22,-5-4 11,-6-2-45,-11-4-1345,-4-8-2431,-6-6 3776,-1-6 0,13-3 0,2 0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7:41.702"/>
    </inkml:context>
    <inkml:brush xml:id="br0">
      <inkml:brushProperty name="width" value="0.08571" units="cm"/>
      <inkml:brushProperty name="height" value="0.08571" units="cm"/>
      <inkml:brushProperty name="color" value="#333333"/>
    </inkml:brush>
  </inkml:definitions>
  <inkml:trace contextRef="#ctx0" brushRef="#br0">0 0 15695,'96'11'885,"-1"-1"0,-27-3 0,0 0 1,0-2-872,0-1 1,-2-1 0,3 0-801,10 0 1,1 1-1,2 0 842,6 1 0,1 0 0,2 1-26,7 0 0,1 0 0,2 1-11,-23-2 1,2 1 0,-1-1-1,1 1-422,3 1 1,0-1 0,0 1 0,0 0 309,0-1 1,0 1-1,-1 0 1,1 0-242,-3 0 1,0 0 0,-1 0 0,-1 0-695,22 2 1,-2 0 0,-8 0-3360,2-1 1,-11 1 4556,-15-1 1,-16-1 0,-36-5 0,-12 1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7:42.903"/>
    </inkml:context>
    <inkml:brush xml:id="br0">
      <inkml:brushProperty name="width" value="0.08571" units="cm"/>
      <inkml:brushProperty name="height" value="0.08571" units="cm"/>
      <inkml:brushProperty name="color" value="#333333"/>
    </inkml:brush>
  </inkml:definitions>
  <inkml:trace contextRef="#ctx0" brushRef="#br0">1 21 13094,'78'-5'456,"0"-1"0,3 1 0,-2 1-272,-6 3 1,1 2-470,11-1 1,3 0 351,10 0 1,3 0-223,-30 0 0,2 0 0,-1 0 140,2 0 0,1 0 0,-1 0 7,-2 0 1,-1 0-1,-1 0-82,28 0 1,-5 0-33,-15 0 1,-4 0-86,-17 0 0,-6 0-830,14 0-666,-36 1 1064,-24 5-3754,-26-1 4697,-9 3 1,5-5 0,5-1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7:44.970"/>
    </inkml:context>
    <inkml:brush xml:id="br0">
      <inkml:brushProperty name="width" value="0.08571" units="cm"/>
      <inkml:brushProperty name="height" value="0.08571" units="cm"/>
      <inkml:brushProperty name="color" value="#333333"/>
    </inkml:brush>
  </inkml:definitions>
  <inkml:trace contextRef="#ctx0" brushRef="#br0">130 0 14305,'2'60'889,"0"0"0,1 9 0,0 2-861,-2 9 0,0 5-1435,0-17 1,0 4 0,0 2 1510,-1 12 1,1 3 0,-1 2-83,0-15 0,0 1 1,0 1-1,0 1-412,-1 4 0,0 2 0,-1 0 0,1 0 390,-1 1 0,1 1 0,-1 0 0,0 0 17,0-2 0,-1 0 0,1-1 0,-1-1-37,0-5 0,1 0 1,-1-2-1,1 0 20,-1 16 0,0-1 0,0-2-41,0-9 0,0-2 0,-1-2-133,-1 24 1,-2-4-277,-1-12 1,0-5 0,-2-12 1,0-4-417,-10 29-5668,7-46 7187,3-43 1,8-11-1,1-12 1</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7:45.720"/>
    </inkml:context>
    <inkml:brush xml:id="br0">
      <inkml:brushProperty name="width" value="0.08571" units="cm"/>
      <inkml:brushProperty name="height" value="0.08571" units="cm"/>
      <inkml:brushProperty name="color" value="#333333"/>
    </inkml:brush>
  </inkml:definitions>
  <inkml:trace contextRef="#ctx0" brushRef="#br0">263 133 11705,'-12'0'1962,"3"0"-1458,9 0-236,-53 46 237,25-17-281,-44 37 235,42-29-44,4-8-180,7-5 34,10-12-269,5-6 34,4-5-270,14-12-257,10-15-425,21-22 335,5-16 549,1-4 34,-9 5 381,-11 14 381,-13 16-179,-7 18-157,-4 10 896,3 27-146,19 55-1131,0 0-45,-7-20 0,3-2-22,17 12-785,6-16-1400,3-19-6342,-16-16 8549,-8-10 0,-20-6 0,-5 0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7:46.937"/>
    </inkml:context>
    <inkml:brush xml:id="br0">
      <inkml:brushProperty name="width" value="0.08571" units="cm"/>
      <inkml:brushProperty name="height" value="0.08571" units="cm"/>
      <inkml:brushProperty name="color" value="#333333"/>
    </inkml:brush>
  </inkml:definitions>
  <inkml:trace contextRef="#ctx0" brushRef="#br0">1 77 15403,'95'26'818,"-4"-5"-526,-29-17-68,12-3 123,11 0-809,-35-1 0,3 0 484,6 0 1,3 0-324,8-1 0,3-1 194,7-2 1,3 0 5,6-2 0,3-1 51,6-1 0,2 1-286,-29 1 0,1 0 0,1 1 448,4 0 0,0 1 0,2 0-534,4-1 1,2 1-1,0 0 448,4 1 0,1-1 1,1 1-567,4 0 0,0 0 0,2 0 554,-22 0 0,0 1 0,1 0 0,0 0-14,2-1 0,1 1 0,0 0 0,0 0-238,2 1 1,0-1 0,1 1-1,-1 0 246,1 0 1,0 0-1,0 0 1,0 0-9,0 1 0,-1 0 0,0-1 0,0 1 0,-3 0 0,1 0 0,-1 0 0,-1 0 0,22 2 0,-2 0 0,5 1-14,-10 1 0,5 1 0,0 1 0,-7 0-30,0 0 0,-5 1 0,3 1 2,-12-1 0,4 1 0,-3 0 0,-7-1-149,11 4 1,-8-1 128,-10 1 0,-5 0 474,31 8-804,-27-2 314,-24-4 1739,-20-4-1661,-11-4 2313,-7-1-2168,0-3 1432,0 0-1678,0 1 67,0-2-11,1 3 45,0-3-112,2 0 112,-1 0 0,1 0 45,2 0-34,1 0 68,1 0-158,-2 0 23,1 0-1232,-2 0-2118,-2 0 3406,-1-5 0,-1 4 0,0-3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7:47.238"/>
    </inkml:context>
    <inkml:brush xml:id="br0">
      <inkml:brushProperty name="width" value="0.08571" units="cm"/>
      <inkml:brushProperty name="height" value="0.08571" units="cm"/>
      <inkml:brushProperty name="color" value="#333333"/>
    </inkml:brush>
  </inkml:definitions>
  <inkml:trace contextRef="#ctx0" brushRef="#br0">1 12 15202,'0'-6'1804,"0"1"-976,0 5-772,0 0 136,32 67 244,-7-22-425,1 6 1,1 3 133,7 9-21,-7-1-91,-6-7 135,-11-4-134,-4-10-23,-5-5-11,-12-7-347,-2-6-224,-12-4-718,1-7-8437,-2-3 9726,12-6 0,1-1 0,12-2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35.676"/>
    </inkml:context>
    <inkml:brush xml:id="br0">
      <inkml:brushProperty name="width" value="0.08571" units="cm"/>
      <inkml:brushProperty name="height" value="0.08571" units="cm"/>
      <inkml:brushProperty name="color" value="#333333"/>
    </inkml:brush>
  </inkml:definitions>
  <inkml:trace contextRef="#ctx0" brushRef="#br0">1 522 14529,'50'-86'-213,"-8"6"247,-24 32-34,-3-2 0,-5 0-34,-5 2 34,-3 4 45,-2 7 11,0 6 224,-5 9-157,1 8-10,-5 6-102,3 6 68,0 1-102,2 1 23,-1 2 0,1 9 157,-1 7 22,3 11 101,-1 6 90,3 5-101,0 3 190,6 2-257,4-1-146,9-3-45,5-7-11,3-7-325,2-10-90,2-7-537,5-6-504,1-14-1088,3-9 2544,-10-13 0,-10 10 0,-11 4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35.557"/>
    </inkml:context>
    <inkml:brush xml:id="br0">
      <inkml:brushProperty name="width" value="0.08571" units="cm"/>
      <inkml:brushProperty name="height" value="0.08571" units="cm"/>
      <inkml:brushProperty name="color" value="#333333"/>
    </inkml:brush>
  </inkml:definitions>
  <inkml:trace contextRef="#ctx0" brushRef="#br0">76 21 16176,'-42'75'1289,"9"-15"-1132,33-54-113,0-3 618,8-3-662,6-8 0,14-8-11,6-11-393,8-6 404,0 3 135,-3 6 11,-8 8 156,-10 8-67,-9 5-100,-6 3 369,-4 10-437,-1 6-11,-1 12-11,0 2-45,0 5-527,0-14-458,0-3-1436,7-15-940,0-3 3361,6-6 0,-6 4 0,-2-4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36.592"/>
    </inkml:context>
    <inkml:brush xml:id="br0">
      <inkml:brushProperty name="width" value="0.08571" units="cm"/>
      <inkml:brushProperty name="height" value="0.08571" units="cm"/>
      <inkml:brushProperty name="color" value="#333333"/>
    </inkml:brush>
  </inkml:definitions>
  <inkml:trace contextRef="#ctx0" brushRef="#br0">22 341 15784,'-12'49'-381,"2"-10"381,16-35 112,2-2-67,5-2-45,2-6 67,-2-5-67,-2-8 45,-4-2 11,-3 3 291,-3 2-111,-1 3-34,-5 4 78,-2 1-235,-1 5-34,-2 1-11,5 2-157,1 0-1490,3-2 0,2-2 929,11-5-682,7-4 100,14-4 247,5-5 448,1 0 605,-2-2 22,-6 2 1043,-8 2 223,-8 4 203,-8 5 357,-4 4-649,-3 3-616,0 2-214,-4 0-369,-2 2 56,-7-1 12,5 1-46,0 0 147,6 0-13,1 0 158,1 2-292,0 5 113,0 3-135,5 5 78,7 1-33,19 1-23,-5-5 23,9 1-45,-17-7 0,-7-1-11,-5-1 45,-5-1-12,-1 0-22,0-1 11,0 1 135,0 2-146,-2 1 0,-3-1 67,0-1-67,1-2-146,2-2-604,2-1-180,3-10 403,9-8-493,8-11 23,10-4 639,2-2 290,0 3 68,-6 2 381,-5 7 505,-8 7 290,-7 8-302,-4 5-22,-2 3-281,0 1-235,-3 0-190,-1 0-123,0 0 212,0 0-157,3 0-33,1 4 11,3 7 34,5 9-90,7 7 33,4 4 46,1-1-57,-4-1-22,-5-3 45,-5-4 22,-3-3-11,-3-4-56,0-2-336,-6-5-650,-4-3-2465,-2-3 3451,0-2 0,7 0 0,2 0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36.976"/>
    </inkml:context>
    <inkml:brush xml:id="br0">
      <inkml:brushProperty name="width" value="0.08571" units="cm"/>
      <inkml:brushProperty name="height" value="0.08571" units="cm"/>
      <inkml:brushProperty name="color" value="#333333"/>
    </inkml:brush>
  </inkml:definitions>
  <inkml:trace contextRef="#ctx0" brushRef="#br0">0 1 10574,'12'88'-243,"0"0"0,-2-9 0,-1-7 31,-5 3-3329,-2-35 3541,0-16 0,-2-24 0,0 0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38.204"/>
    </inkml:context>
    <inkml:brush xml:id="br0">
      <inkml:brushProperty name="width" value="0.08571" units="cm"/>
      <inkml:brushProperty name="height" value="0.08571" units="cm"/>
      <inkml:brushProperty name="color" value="#333333"/>
    </inkml:brush>
  </inkml:definitions>
  <inkml:trace contextRef="#ctx0" brushRef="#br0">1 175 14294,'7'35'807,"3"-8"-258,5-26-348,3-1 23,1 0-201,2 0 55,2-9-156,2-4-45,-1-10-34,-1-4 134,-5 1-10,-4 2 33,-7 0 0,-4 4 45,-3-1 44,0 5-89,-7 1 23,-3 6-46,-8 2 79,-4 5-56,0 1 258,-9 14 101,11 4-180,-3 15-56,15 1 191,4 4-135,2 2 101,2 0-56,12 0-134,4-4-45,16-4-45,4-9-22,4-6 22,3-9-494,1-4-705,1-7-426,1-8-1501,-2-9 3126,-13-6 0,-11 10 0,-14 4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38.584"/>
    </inkml:context>
    <inkml:brush xml:id="br0">
      <inkml:brushProperty name="width" value="0.08571" units="cm"/>
      <inkml:brushProperty name="height" value="0.08571" units="cm"/>
      <inkml:brushProperty name="color" value="#333333"/>
    </inkml:brush>
  </inkml:definitions>
  <inkml:trace contextRef="#ctx0" brushRef="#br0">53 0 13980,'-3'0'964,"-1"0"-437,4 0-460,-10 63-11,5-19-34,-3 5 1,1 3-23,0 16 0,2 0-258,3-3-448,1-10-1188,1-10-548,0-17-1939,0-13 4381,0-10 0,0-5 0,0-1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38.859"/>
    </inkml:context>
    <inkml:brush xml:id="br0">
      <inkml:brushProperty name="width" value="0.08571" units="cm"/>
      <inkml:brushProperty name="height" value="0.08571" units="cm"/>
      <inkml:brushProperty name="color" value="#333333"/>
    </inkml:brush>
  </inkml:definitions>
  <inkml:trace contextRef="#ctx0" brushRef="#br0">0 44 17398,'92'-26'56,"-16"9"-34,-45 25 12,-11 4-1,-8 4 169,-7 1-90,-4 3 113,-11 2-225,-6 3-248,-11-5-99,0-2-885,7-8 212,9-4-727,7-4-1436,11-8 3183,3-4 0,-1 2 0,-1 0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39.160"/>
    </inkml:context>
    <inkml:brush xml:id="br0">
      <inkml:brushProperty name="width" value="0.08571" units="cm"/>
      <inkml:brushProperty name="height" value="0.08571" units="cm"/>
      <inkml:brushProperty name="color" value="#333333"/>
    </inkml:brush>
  </inkml:definitions>
  <inkml:trace contextRef="#ctx0" brushRef="#br0">52 23 16569,'-31'69'-986,"10"-14"986,31-50 179,7-3-179,6-4 33,0-9-44,-2-5 11,-8-8-45,-6-1-11,-5 3 112,-2 1 90,-1 6-146,-4 5 0,-2 4-67,-5 4 11,1 2-751,0 1-604,4 7-1212,3 0 2623,3 2 0,1-3 0,0-6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39.370"/>
    </inkml:context>
    <inkml:brush xml:id="br0">
      <inkml:brushProperty name="width" value="0.08571" units="cm"/>
      <inkml:brushProperty name="height" value="0.08571" units="cm"/>
      <inkml:brushProperty name="color" value="#333333"/>
    </inkml:brush>
  </inkml:definitions>
  <inkml:trace contextRef="#ctx0" brushRef="#br0">60 12 14933,'8'-7'1422,"-2"2"-738,-6 5-381,0 0-57,-30 40-190,20-15-34,-21 31-22,28-28-190,4-8-56,11-6-348,7-7-885,15-4-1009,7-11-3226,-8-3 5714,-3-10 0,-20 9 0,-1 2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39.949"/>
    </inkml:context>
    <inkml:brush xml:id="br0">
      <inkml:brushProperty name="width" value="0.08571" units="cm"/>
      <inkml:brushProperty name="height" value="0.08571" units="cm"/>
      <inkml:brushProperty name="color" value="#333333"/>
    </inkml:brush>
  </inkml:definitions>
  <inkml:trace contextRef="#ctx0" brushRef="#br0">23 12 14820,'0'-7'1939,"0"2"-1737,0 5 67,-5 68 100,1-25-122,-4 54-247,4-46 0,2-10 11,2-8-11,0-12 0,2-9 67,6-7-33,5-5-68,8-12-11,4-6 45,1-8 225,-1 2-124,-6 8 324,-3 8 57,-5 5-112,2 3-303,-4 8-44,2 3 22,-3 6-45,0-3-79,-1-4-67,1-4-683,2-4 269,5-1-1446,7-10-391,11-9 491,5-14 449,4-9 640,-2-4 817,-4 0 1009,-6 4 1500,-8 5-380,-8 9-381,-8 8-347,-4 9-931,-2 5-145,0 3-90,0 1-235,6 13 23,6 4 100,10 11-101,6 4 46,3-1 33,-4 1 11,-8-1 45,-10-1 112,-5 0 167,-18-3-391,-7-1 0,-27-2-616,14-10-1626,-2-4-7634,26-9 9787,6-2 1,4 2-1,0-3 1</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47.688"/>
    </inkml:context>
    <inkml:brush xml:id="br0">
      <inkml:brushProperty name="width" value="0.08571" units="cm"/>
      <inkml:brushProperty name="height" value="0.08571" units="cm"/>
      <inkml:brushProperty name="color" value="#333333"/>
    </inkml:brush>
  </inkml:definitions>
  <inkml:trace contextRef="#ctx0" brushRef="#br0">18 1 10865,'-5'51'515,"0"0"1,-3 43 22,8-40-68,0 11 1,0 11 134,0 10-801,4 11 347,1-43 1,0 0-85,2 4 0,1 0-11,1 3 1,0 1-29,0 1 0,-2 0-6,1 1 1,-2 1-23,0 0 0,0 1 0,-1 1 0,0 1 11,-1 2 0,0 1-11,0 0 0,0 1-281,-1 1 0,0 0 281,0-1 0,0-1-11,0 0 0,0-1 22,0-2 0,-1 0-11,1-2 0,-1-2 0,0-2 0,0-2 17,0-1 0,0-2-40,-1-4 1,0 2 27,0 16 1,-1 0-6,0-18 0,0-2 0,0 13 0,-1-2-97,-3 17 97,-3-5-101,-2-3-146,1 24 179,3-27 68,2 15 317,3-37-317,0-6 746,0-6-791,0-3 73,0-1-28,1-2 0,0-1-179,2 8 67,-2-10 67,0 7-100,-1-10 66,0 3-223,0 0-24,0 2 259,-1-2-426,-2 2-212,-1-11-1145,0-2-961,2-12 2811,2-11 0,0 6 0,0-6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48.559"/>
    </inkml:context>
    <inkml:brush xml:id="br0">
      <inkml:brushProperty name="width" value="0.08571" units="cm"/>
      <inkml:brushProperty name="height" value="0.08571" units="cm"/>
      <inkml:brushProperty name="color" value="#333333"/>
    </inkml:brush>
  </inkml:definitions>
  <inkml:trace contextRef="#ctx0" brushRef="#br0">129 1 15325,'-27'61'269,"0"-3"-280,6-14 11,2-4-45,3-7-370,5-9-403,6-12-717,2-5 841,3-7-125,12-16 271,4-10 548,11-18 67,-1-4 235,-5 2 348,-6 9 493,-7 11-90,-5 10-571,-2 9-258,1 5-34,5 2 360,8 11-259,10 9-179,13 14 67,10 7-179,13 0-555,-11-13 1,1-2-2752,8 3 3306,17 5 0,-63-30 0,-5-1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35.857"/>
    </inkml:context>
    <inkml:brush xml:id="br0">
      <inkml:brushProperty name="width" value="0.08571" units="cm"/>
      <inkml:brushProperty name="height" value="0.08571" units="cm"/>
      <inkml:brushProperty name="color" value="#333333"/>
    </inkml:brush>
  </inkml:definitions>
  <inkml:trace contextRef="#ctx0" brushRef="#br0">0 161 19235,'71'-24'-638,"-13"0"212,-41-4-269,-5 2 516,-5 2 33,-4 5 146,-3 9-89,0 4 201,-7 6-23,-4 13 225,-9 8-57,-3 17 371,1 5-381,0 4 55,5-1 68,5-1-348,5-5 1,5-6-23,10-10-426,11-11-313,17-7-1693,17-24-1871,-8 0 4303,2-19 0,-30 20 0,-3 1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50.117"/>
    </inkml:context>
    <inkml:brush xml:id="br0">
      <inkml:brushProperty name="width" value="0.08571" units="cm"/>
      <inkml:brushProperty name="height" value="0.08571" units="cm"/>
      <inkml:brushProperty name="color" value="#333333"/>
    </inkml:brush>
  </inkml:definitions>
  <inkml:trace contextRef="#ctx0" brushRef="#br0">14 113 11089,'-7'-4'751,"1"1"-448,6 3 941,0 0-975,37-6-135,-16 3 224,33-4-123,-25 4 57,3 0-124,5 0-146,3 0 68,7-1-90,1-1 0,5 0-22,2-1 44,4-1-22,3-1 0,2 0 34,5 0-68,0 0 34,1 1 0,-1 2-68,-3 1 92,-3 2-24,-5 1 0,-4 1 44,-4 0-100,14 0 0,-18 5 11,11 0-34,-20 5 79,1 0 101,4 1-101,6-1 113,10-2-113,8 0 0,9-1-34,10-2-376,10-1 410,-43-2 0,2-2 0,3 1 0,2 0 16,2 0 1,1 0-6,2-1 1,1 0-12,1 1 0,2 0-478,3 0-1,0 0 490,3 1 1,1-1 5,3 1 0,1 0-17,2 0 0,0-1 0,2 1 0,0 0 27,1 0 1,1 0-28,1 0 0,1 0 0,1 1 0,1-1 0,-1 0 0,6 1-15,-7-2 0,5 1 1,-3 0 14,-19-1 0,-3 1 0,3-1-376,19 1 0,3 0 0,-5 0 409,5 1 1,-5 0-29,0 1 1,0-1-6,-5 2 0,0-1 0,-3 0 0,-2 0-17,-4 1 0,0 0-234,-3-1 0,-1 1 251,-4-1 0,-1 0-6,-5 0 0,-1 0 40,-6-1 0,-2 1 259,38 3-293,-15-1 0,-12-2-56,-15-1 871,-13-1-815,-15 0 1211,-9-2-1178,-7 1 1139,-2-1-1150,-4 0-33,-2 0 11,-3 0-56,0 0 45,4 0-101,1 0 67,3 0-2928,0 0 0,1 0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50.576"/>
    </inkml:context>
    <inkml:brush xml:id="br0">
      <inkml:brushProperty name="width" value="0.08571" units="cm"/>
      <inkml:brushProperty name="height" value="0.08571" units="cm"/>
      <inkml:brushProperty name="color" value="#333333"/>
    </inkml:brush>
  </inkml:definitions>
  <inkml:trace contextRef="#ctx0" brushRef="#br0">0 15 13263,'66'13'67,"-7"2"281,-23 2-191,-4 2 0,-6 1 10,-6 2-111,-9 1 336,-5 1 192,-5 3-248,-8-2 22,-6-1-235,-7-4-22,-2-5 33,5-6-122,6-4 144,6-3-99,4-2 21,1 0-78,0-6 23,-2-5 78,-2-10 33,-2-2-123,-1-5 112,0-12-89,-1 8-23,-1-8-11,0 15-157,-1 4-235,-2 3-2207,-2 2-807,6 9 3406,-1 1 0,8 6 0,1 0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8:57.920"/>
    </inkml:context>
    <inkml:brush xml:id="br0">
      <inkml:brushProperty name="width" value="0.08571" units="cm"/>
      <inkml:brushProperty name="height" value="0.08571" units="cm"/>
      <inkml:brushProperty name="color" value="#004F8B"/>
    </inkml:brush>
  </inkml:definitions>
  <inkml:trace contextRef="#ctx0" brushRef="#br0">3 0 14036,'-1'9'123,"0"0"-111,1 2 44,0 2-23,0 3 57,0 0-23,3 2-56,1 1 146,4 1-123,-1 1-12,2 3-22,0-1 56,1 1 22,2 0-78,-1-1 12,2 1 145,0-1-123,-1-1-34,2 0 11,-1-2 45,0 0 45,0 0-101,0 0 11,-2 1 56,1 1-33,-1 0-34,2 1 89,-1-1-66,2 0 78,0-2-101,0 3 78,8 6-22,-5-5-56,5 6 34,-6-10 22,-1 1-12,-1-1-44,6 8 12,-6-7-12,3 6 0,-6-10 0,-2-2 67,-1 0-45,0 0-22,0 0 0,-1-1 34,1 1-12,2 4-11,-3-4 57,4 3-46,-2-4-22,0-3 11,-1 2-22,2 0 33,-3 0-22,7 9 56,-4-6-56,3 6 0,-5-8 12,1 2-1,-2-3-11,1 1 0,0-1 22,-1 1 45,2 0-67,1 5 12,0-2 21,1 3 1,-1-4-34,0-2 45,0 1-1,-1-2-10,0 1-34,0 0 34,1-1 0,-1-1-34,0 0 0,-1-1 0,0 1 56,-1-1-56,1 0 0,-1 1 22,1 0-11,0 0-11,2 8-11,-1-6 56,2 5-45,-5-6 0,3-2 11,-3 0-22,2 0 33,-1-1 57,4 5-34,-2-4-12,2 2-33,-3-3 23,-1 0 10,1 0-33,0 2 0,1-1 79,3 6-79,-2-4 0,1 2 33,-3-5 12,0 0-45,0-2 0,1 1 0,0-2 56,0 1-56,0-1 11,-1 1 0,1 0 180,4 3-135,-5-1 0,4 0 0,-6-2-56,1 0 0,1-1 33,0 1-33,0-1 0,3 4 0,-2-3 34,1 4-34,-1-5 0,-1 2 22,0-1-33,1 0 11,-1 1-11,6 1 67,-4 0-56,3 0 0,-4-2 11,2-1 0,-2 1-11,5 3-22,-3-2 44,3 2-22,-6-4 0,2 0 23,-2 0-46,0-2 23,1 2 0,-1-1-11,1 0 45,-2 0-34,1 0 33,3 3-10,-5-1-23,5 1 0,-5-4 11,2 2 56,0-1-67,4 5 56,-3-3-45,3 4-11,-4-5 0,3 1 0,-1 0 56,3-1-56,-2 2 0,3-1 34,-1 0 460,1 1-483,3-2 22,8 5 23,-7-4-56,5 2 0,-10-3 34,-1 0 11,2 0 145,2 3-179,4-1 34,2 3-11,2-1-34,12 4 56,-7-3 67,9 3-123,-10-4 56,-2 0-78,0-1 55,-4-2-33,-4-3 45,1 2-34,-7-1 34,5 1-23,-6 0-22,2-2 45,0 0-45,-3 0 0,0-1 34,0 1-68,-1 0 34,6 2 90,-2 0-90,5 3 56,-5-4-56,2 1 56,-2-1-90,1 0 34,-4 0-45,3-1 90,-6-1-45,1 1 0,-5-4 45,-1 2-67,1-3 22,4 5-23,0-4 57,4 3-34,-2-2 0,0 1 45,3 1 11,1 1-56,4 1 11,2 2-22,1-1 45,1 1-34,1 0 89,15 3-89,-9-1 0,11 1 0,-12-2-22,1-1 67,0 1-45,10 2 45,-9-5-57,7 3 12,-14-5 0,-1 1-33,-3-1 78,-2 0-45,-1-1 0,-1 1 56,-1 0-90,0-1 34,0 1-34,3 1 46,-1 0-12,4-1 0,-2 0 33,0-2-33,-1-1 0,-3 1 0,1 0-22,-1-1 67,3 2-45,7-1 44,-4 3-77,4 0 33,-7-1 0,1 1-45,1-1 67,2 0-22,0 0 0,0-2 45,-1 2-56,-1-1 11,0 0 0,0 1-56,-2-2 78,0 1-22,0-2 0,0 2 56,4-1-100,0-1 44,2 1 0,0 0-34,1 2 56,0 0-22,0-1 0,0-1 90,-1-1-146,0 1 56,-3-2 0,2 0-56,-2 0 90,10 0-34,-6 0 67,6 0-101,-7 0 34,-1 0 0,-1 0-45,0 0 68,-2 0-23,11 0 67,-6 0-89,7 0 22,-8 0 0,0 0-45,1 1 56,-1-1-11,-1 2 0,-2-1 67,-1 1-100,7 3 33,-7-3-34,5 2 45,-7-4-11,5 3 56,-2-1-78,5 1 22,-6-2 0,1 1-45,-1-1 45,0 1 0,0-1-34,0-1 79,-1 0-45,-2 0 0,0 0 0,-2 1-45,0 0 45,-1 2 0,-1 0-11,-3 0 67,2 0-78,-2-1 22,2-1 0,0 2-11,0-1 11,2 1 0,-1-1-12,0 0 57,0 0-56,-2-1 11,2 1 0,-2 1-22,1-1 22,0 1 0,2 0 33,6 3-33,-4-2 0,4 4 23,-5-3-57,1 1 34,-1-1 0,0 1-34,1-2 90,-1 1-56,0-2 23,5 2-46,-4-3 23,4 3 0,-7-3-33,2 3 89,0-3-56,1 1 0,0 0-11,9 1 11,-6-1 0,7 0-23,-7-2 102,-1-1-79,1 0 0,-1 1 44,-1 0-88,1 1 44,-3-2-45,7 2 90,-6-1-45,4 0 0,-6 1 33,-2 0-55,-3 0 22,0 0 0,-3 0-56,0-1 22,-1 0-862,-2-1-1372,0 1 1,-1-1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10.444"/>
    </inkml:context>
    <inkml:brush xml:id="br0">
      <inkml:brushProperty name="width" value="0.08571" units="cm"/>
      <inkml:brushProperty name="height" value="0.08571" units="cm"/>
      <inkml:brushProperty name="color" value="#E71224"/>
    </inkml:brush>
  </inkml:definitions>
  <inkml:trace contextRef="#ctx0" brushRef="#br0">0 0 13061,'7'0'1065,"-1"0"-572,-5 0-67,-1 0-325,3 0 123,0 0-179,2 2 89,1 3 135,1 2-202,0 2 179,1 0-111,-1 1-79,1-1 146,-1 1-146,2-1-22,-2 3-1,1-2 1,2 6-23,-3-4 23,3 3 111,-3-4-122,0-1 21,1 2 68,-1-2-67,1 2 45,-1-2-90,0 0 56,1 2-11,-1-3-34,1 2-11,-1-1 56,1 1 11,0-2-45,0 2-22,0-1 45,0-1 11,3 8-56,-2-5 67,2 5-22,-4-5-45,-1-2 0,0 0 34,1 1 44,1 0-78,2 1 0,-1-2 34,0 1 44,3 4-78,-4-3 34,4 4-1,-6-5-33,2 1-22,2 5 56,-2-6-34,2 5 0,-4-6 34,1-1-68,0 1 34,-1-1 0,0 0-12,-1-1 58,0 1-46,2 0 0,-1-1 22,0 2-55,0-2 33,0 2 0,1-1-23,0 0 68,0 1-45,0 0 0,0-2 34,-1 0-57,1 0 23,0-1 0,0 1-33,-1-1 66,0 0-33,-1 1 0,1 0 34,0-1-56,1 1 22,-3 0 0,3 1-34,-1-1 68,3 4-34,-2-3 33,2 3-66,-2-4 33,0 0 0,-1-2-23,-2 1 57,1-2-34,0 6 45,1-3-79,1 4 34,-2-3 0,2 0-34,-1 0 57,3 4-23,-1-3 45,2 4-90,-3-5 45,0 1 0,1 1-23,-1-1 46,1 0-23,-2-1 0,0 0 45,0-1-79,1 1 34,0 0 0,0 0-34,0 1 79,0 1-45,0 0 0,-1 0 56,1-1-89,0-1 33,1 0 0,-1 0-68,2 1 113,-1-2-45,1 0 0,-3-1 23,2 3-23,-2-2 0,2 1-68,-2 0 136,1-2-68,-1 1 0,1 0 33,1-1-66,4 4 33,-5-3-68,2 3 102,-3-5-34,0 1 0,1-3 67,-1 3-100,1-1 33,3 4-56,-2-1 112,2 0-56,-2-3 0,-1 0 33,1-1-66,2 5 33,-3-5-45,3 5 90,-3-5-45,-1 1 0,0 0 44,-2 0-55,1 1 11,1-2 0,-2 1-67,3-1 101,-2 1-34,3 0 56,-3-1-79,1 2 23,-1-2 0,0-1-33,-2 0 77,0-1-44,0-1 45,1 2-56,-1-2 11,2 2 0,-2-1-34,1 0 46,0 1-12,-1-1 0,2 1 78,-2 0-89,1 0 11,1 1-34,-2-2 34,2 0 0,-1 1 0,0-1 67,1 2-89,0-1 22,-1 1 0,0 1-22,-1-1 33,1 1-11,0-1 33,1 0-33,-2-1 0,1 0 0,-1-1-22,3 2 22,-2-2-11,0 2 56,-1-4-45,-1 1 0,1-1 11,-2 1-34,0 1 23,1-1 0,-1-1-11,1 1 67,-1 0-56,3 1 11,0 0-33,1 0 22,-1 0 0,-1 0-22,1 1 66,-1 0-44,-1-1 23,1 2-46,-1-3 23,2 1 0,-1 0-11,1-2 67,-3 1-56,5 0 11,-5 1-33,5 0 22,-5-1 0,2 1-22,-2 0 66,2 0-44,-2 1 0,1-1 12,-1 1-46,1-2 34,2 2 0,-2-1-22,2 1 66,-2-1-44,0 2 0,2-2 23,-3 1-46,3 0 23,-2 0-22,1-1 56,-1 1-34,1-2 0,-1 0 11,1 1-22,0 0 11,0 0 0,-1 1-34,1-2 68,0 2-34,0-1 11,2 0-22,-3 1 11,2-1 0,-3 0-34,2 0 79,0-1-45,3 3 11,-3-3-11,4 3 0,-5-2 0,2 2-34,-1-1 68,1 0-34,0 0 0,0-1 11,0 0-22,-1 0 11,0-2-34,-1 2 68,2-1-34,-2 2 0,1-2 56,1 0-101,-3-1 45,1 1 79,-2-2-113,1 2 34,0-1 0,1 1-45,-1 0 90,1-1-45,2 2 0,-2 0 45,2 0-79,-2 0 34,1 0 0,-2 0-33,2 0 77,-1-2-44,1 2 0,0-2 34,1 4-56,0-1 22,2 3 0,-1-2 22,2 2-22,-1-5 0,-2 3 34,1-3-57,-1 1 23,-1 0 0,2 0 34,-1 0-34,2 0 0,-2-1 45,1 0-79,1 2 34,-1 0-22,1 0 55,-1 1-33,-2-3 0,0 0 45,-1-1-79,0 0 34,0 0 0,1 1 0,-1-1 34,0 1-34,1-1 67,1 2-78,-1-1 11,1 0 0,-2 1-22,2-2 55,-2 1-33,5-1 45,-4 2-67,3 0 22,-3 0 0,1 0-34,-1-1 68,1 0-34,-1 1 0,2 0 44,1-1-77,2 3 33,-3-2-34,2 1 68,-3-1-34,1-1 0,-1 1 45,1-1-79,-2-1 34,1 1 0,-2-1-34,1 1 57,0-1-23,1 1 45,0 1-68,0-1 23,2 1 0,0 0-11,1 1 33,5 1-22,-4 0 45,5-1-67,-6-1 22,1 1 0,0-2-34,-2 2 45,2-2-11,-2 1 56,1-1-112,-1 1 56,-2-3 0,0 3-33,0-2 66,-1 2-33,1-2 0,-2 0 45,1 1-56,0 0 11,0-1-45,1 2 56,0-3-11,1 4 0,-3-3 68,1 0-91,-1 0 23,3 1-33,-2 0 44,1 1-11,-1-1 0,0 1 56,0-2-67,1 1 11,0-1 0,-1 0-45,1 1 45,-1 0 0,0 0 89,1 0-122,1 2 33,1-3 0,-1 3-34,-1-2 34,-1 1-11,3 0 78,-2 0-100,3 0 33,-3 0 0,0 0-34,0-1 45,0 1-11,0-1 0,1-1 56,0 1-56,-2 1 0,2-1 0,-2 0-56,2 1 56,-1-1 0,1 1-11,-1-1 56,1 1-45,1-2 0,0 2-23,-2 1 23,2 0 0,-4-2-22,2 1 56,-1-3-34,1 3 0,0-1 11,1-1-34,-2 1 23,4 0-22,-4 1 56,3 0-34,-2 0 0,-1-1 33,2-1-78,-2 1 45,1-1 0,0 2-22,-1 0 67,1 0-45,0 0 22,2 1-67,-2-2 45,2 2 0,-3-4-22,0 2 56,0-1-34,0 1 0,0-2 0,0 3 0,0 0 0,1 1-23,1 1 79,0-2-56,1 1 11,3 0-44,-2 0 33,2 0 0,-3 1-34,1-3 57,-2 2-23,1-1 0,0 0 56,0 0-101,0-1 45,1 1-34,-1 0 90,1 1-56,-2-1 0,-1 0 23,0 0-68,0-1 45,0 0 0,0 0-34,0 1 90,-1-1-56,3 1 0,-1-1 11,1 2-44,-1-3 33,-1 3 0,1-1-45,0 0 79,-1 0-34,2-1 0,-2 1 0,5 1 0,-4-1 0,3 1-45,-3-2 78,0 1-33,1-1 23,-1 1-46,0 0 23,1 0 0,-3-1-22,2 0 56,-3-1-34,2-1 0,-3 1 33,2-1-78,-3 1 45,5 1-33,-5 0 66,3 1-33,-2-2 0,2 0 45,1 0-90,0-1 45,1 2-44,2 1 100,-2-1-56,2 2 0,-3-2 33,1-1-78,1 0 45,-1 0 0,-1 1-33,0 0 66,0-1-33,2 1 12,-2-1-80,2 1 68,-1 0 0,-2-2-33,2 2 55,-1-1-22,0 2 79,2-1-124,-2-1 45,2 1 0,-2 0-23,2-1 68,0 2-45,0-3 0,0 3 56,0-2-123,0 0 67,0 0 0,-2-1-11,2 3 11,0-2 0,-1 1 45,0-1-68,-1-1 23,-1 1-45,1 0 79,-2 0-34,0 0 0,2 1 45,0-2-79,2 1 34,-1-1 0,-1 1-56,1-1 79,0 1-23,-1-1 0,2 2 22,-1-1-22,0 2 0,1-2-45,-2 0 45,0-1 0,0 1-11,1-1 56,0 1-79,1-1 34,-1 0-11,1 0 56,-3 0-45,-2 0 33,1 0-55,1 0 22,0 0 0,2 1-34,1 0 57,-2 0-23,2-1 0,0 0 22,-1 0-33,0 1 11,-1-1 0,0 1-45,-1-1 68,2 0-23,-2 0 44,1 1-77,-2-1 33,2 2 0,-1-2-34,1 2 57,0-1-23,0 0 0,0-1 44,2 0-44,-2 1 0,-1-1-56,-1 1 90,-1-1-45,1 0 11,0 1 0,-1-1 0,2 1 89,1-1-133,1 1 44,-2 1 0,1-1-56,-1 1 78,1-2-22,-1 2 0,1 0 78,0-1-111,-1 0 33,2-1 0,-3 0-45,2 0 67,0 1-22,1-1 79,0 1-113,0 0 34,-1-1 0,-1 1-67,1-1 67,-1 0 0,0 0 22,1 0 146,2 0-168,0 0 12,2 0 55,-3 0-11,3 0-56,-1 0 101,4 0-79,-2 0-22,0-1 11,-2-2 34,0-1-45,2-3 0,-1 0 0,-1 1 90,2 0-68,-3 1-11,2-2 0,-5 1 1,1 0-12,-2 3 0,-1 2 90,1 1-79,-2-1-56,1 0 33,0 0 12,2 0 0,1 1 46,4 0-46,1 2 0,2 0 0,-2 3 67,2 0-78,-2-2 11,-1 1 0,1-3-45,-2 0 45,0-1 0,0 0 56,6 0-56,-1 0 0,7 0 67,0-7-33,1-3-34,4-9 0,-1 1-23,-3-1 79,-2 4-56,-4 3 0,0 4 23,-5 2-90,1 3 67,-3 1-45,1 1 45,0 1 0,3 0 0,0 0 11,2 0-11,-1 0 0,6 0-22,-4 0 66,5 0-44,-6 0 0,-1 0 0,1 0-22,-1 0 22,0 0 0,1 0 0,-2 0 78,10-11-78,-4-1 56,6-11-56,-6 4 0,-2 1 0,-3 6 34,-3 1-34,-3 7 0,-1-1-11,-3 5-79,-1 0 90,1 0 0,0 0-67,5 0 89,1 0-22,3 2 0,1 2 34,0 1-45,-1 4 11,1-2 0,-3-1-34,1-2 68,-2-1-34,0-2 0,-2 0 0,6-1 0,-2 0 0,7-2 67,0-8-11,2-5-56,2-11 0,1-3 56,1-2-45,-1 0 12,-1 2 77,1-1-21,-8 10-79,0 2 0,-8 13 45,-3 3-135,-1 2-134,-2 0 224,3 0 0,2 1 45,3 6 22,3 4-67,-1 8 0,2-1 0,-4 2 34,2-4-34,-2-3 0,-1-3 22,-1-6-134,-1 0 112,-2-3 0,0-1 34,0 0-34,1 0 134,5-5-134,2-9 34,12-22-34,-6 4 0,5-10-12,-8 18 57,-4 6-45,-2 7 0,-2 5 45,-3 3-135,0 2 57,-1 0-146,1 1 156,3 0 23,1 0 0,5 1 56,0 4-67,4 3 11,-3 3 0,2 0-67,1 1 67,-2-6 0,1 2-11,-4-7-57,-2 0 68,0-1 0,2 0 101,0 0-67,5-8-34,4-5 22,1-13 68,2-4-124,10-15 34,-10 14-67,5-3 101,-17 22-34,-5 5 0,-3 5-112,-3 1 56,2 1 56,1 0-79,1 0 135,3 0-56,1 3 0,1 1 79,0 3-113,0 0 34,-3-1-45,2-1 101,-3-2-56,2-1 0,-2-2 11,0 0 157,3 0-168,3-2 0,3-9 101,12-16-101,-7 1 0,6-6 79,-16 15-102,0 7 23,-6 5 0,-1 4-145,-2 1 145,2 0 56,0 0-56,3 0 0,-1 0 0,1 0-12,0 0 57,0 0-45,0 0 0,1 0 56,-2 0-134,1 0 78,0 0 0,0 0 11,2 0 56,1 0-67,0-2 23,6-7 55,-2-5-44,11-23-34,-8 7 22,5-11 23,-9 17-45,-3 6 33,-2 5 57,-3 4-12,0 5-78,-3 2-123,1 1 123,1 1-11,-1-2 45,2 2-90,-3-2 56,2 2 0,0-3-34,4 1 79,1-4-45,4 0 0,2-6 89,2-2-111,1-6 22,0-3 0,-1-3 34,0-4-12,-2-3-22,0-4 0,0-4 22,8-22-22,-5 17 0,3-11 56,-10 31 12,-4 9-68,-2 10 0,-2 4-12,-1 3-66,1 8 100,1 5-22,2 7 0,-2 0 90,2-7-124,-2-3 34,1-5 0,-1-3-22,0-1 22,-1-1 45,2 0-34,2-6 146,6-8-157,3-10 0,3-7-34,1 1 34,-1-1 0,-3 7-11,-1 0 101,-2 6-113,-3 5 23,-3 5-45,-3 4-123,-2 3 90,0 9 190,1 5-112,1 10 0,1 3 0,3-1-45,0-4 45,0-5 0,-1-6-33,0-4 77,-2-4-55,0-2 11,-2 0 0,2 0 235,4-3-223,3-7-12,4-6 44,2-6 57,0 0-90,-2 1-11,-1-2 23,1 1-68,0-12 45,-2 13-11,-2-3-146,-7 15-11,-2 6-146,-1 1-2274,0 2-3093,-2 0 5681,-3 0 0,2 0 0,-1 0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18.198"/>
    </inkml:context>
    <inkml:brush xml:id="br0">
      <inkml:brushProperty name="width" value="0.08571" units="cm"/>
      <inkml:brushProperty name="height" value="0.08571" units="cm"/>
      <inkml:brushProperty name="color" value="#333333"/>
    </inkml:brush>
  </inkml:definitions>
  <inkml:trace contextRef="#ctx0" brushRef="#br0">0 0 11123,'9'73'-751,"-1"-12"0,-7-56 1,0-1-1</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18.392"/>
    </inkml:context>
    <inkml:brush xml:id="br0">
      <inkml:brushProperty name="width" value="0.08571" units="cm"/>
      <inkml:brushProperty name="height" value="0.08571" units="cm"/>
      <inkml:brushProperty name="color" value="#333333"/>
    </inkml:brush>
  </inkml:definitions>
  <inkml:trace contextRef="#ctx0" brushRef="#br0">1 1 13028,'1'76'-751,"1"-11"438,-2-44-270,2 0-101,-1 1-862,2 0-359,-2 1 1905,1-7 0,-1-5 0,-1-8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18.532"/>
    </inkml:context>
    <inkml:brush xml:id="br0">
      <inkml:brushProperty name="width" value="0.08571" units="cm"/>
      <inkml:brushProperty name="height" value="0.08571" units="cm"/>
      <inkml:brushProperty name="color" value="#333333"/>
    </inkml:brush>
  </inkml:definitions>
  <inkml:trace contextRef="#ctx0" brushRef="#br0">0 0 12524,'6'53'-2331,"-2"-9"-751,-2-29 3082,-2-5 0,0-8 0,0 0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18.698"/>
    </inkml:context>
    <inkml:brush xml:id="br0">
      <inkml:brushProperty name="width" value="0.08571" units="cm"/>
      <inkml:brushProperty name="height" value="0.08571" units="cm"/>
      <inkml:brushProperty name="color" value="#333333"/>
    </inkml:brush>
  </inkml:definitions>
  <inkml:trace contextRef="#ctx0" brushRef="#br0">1 1 12927,'0'81'-3070,"0"-11"-56,0-54 3126,0-3 0,0-9 0,0-2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18.871"/>
    </inkml:context>
    <inkml:brush xml:id="br0">
      <inkml:brushProperty name="width" value="0.08571" units="cm"/>
      <inkml:brushProperty name="height" value="0.08571" units="cm"/>
      <inkml:brushProperty name="color" value="#333333"/>
    </inkml:brush>
  </inkml:definitions>
  <inkml:trace contextRef="#ctx0" brushRef="#br0">1 0 11694,'0'65'-2498,"0"-6"716,0-37 1054,0-3 728,0-1 0,0-12 0,0-2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19.051"/>
    </inkml:context>
    <inkml:brush xml:id="br0">
      <inkml:brushProperty name="width" value="0.08571" units="cm"/>
      <inkml:brushProperty name="height" value="0.08571" units="cm"/>
      <inkml:brushProperty name="color" value="#333333"/>
    </inkml:brush>
  </inkml:definitions>
  <inkml:trace contextRef="#ctx0" brushRef="#br0">5 1 9722,'-3'71'-224,"1"-11"-605,2-44-381,0-6 1210,0-2 0,0-7 0,0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36.074"/>
    </inkml:context>
    <inkml:brush xml:id="br0">
      <inkml:brushProperty name="width" value="0.08571" units="cm"/>
      <inkml:brushProperty name="height" value="0.08571" units="cm"/>
      <inkml:brushProperty name="color" value="#333333"/>
    </inkml:brush>
  </inkml:definitions>
  <inkml:trace contextRef="#ctx0" brushRef="#br0">234 1 18093,'-27'68'298,"-1"1"1,1-2 0,3-3-277,-8 30 101,1-1-123,6-9-67,5-13-302,8-20-1413,6-16-784,4-19-1614,2-9 4180,0-15 0,0 6 0,0-7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19.246"/>
    </inkml:context>
    <inkml:brush xml:id="br0">
      <inkml:brushProperty name="width" value="0.08571" units="cm"/>
      <inkml:brushProperty name="height" value="0.08571" units="cm"/>
      <inkml:brushProperty name="color" value="#333333"/>
    </inkml:brush>
  </inkml:definitions>
  <inkml:trace contextRef="#ctx0" brushRef="#br0">0 1 14798,'0'78'-1614,"0"-11"875,0-48-370,2-1-393,1-1-2083,0-9 3585,-1-1 0,-1-7 0,-1 0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26.712"/>
    </inkml:context>
    <inkml:brush xml:id="br0">
      <inkml:brushProperty name="width" value="0.08571" units="cm"/>
      <inkml:brushProperty name="height" value="0.08571" units="cm"/>
      <inkml:brushProperty name="color" value="#333333"/>
    </inkml:brush>
  </inkml:definitions>
  <inkml:trace contextRef="#ctx0" brushRef="#br0">1 104 9274,'66'32'997,"-14"-7"-324,-39-25-12,-6 0-78,-1-2 33,-3-2-22,-1-4-224,-2-3 111,0-1-156,0-3 79,0-4-91,0 0-279,-4-2 268,-4 3-111,-4 3-102,-3 5 79,2 5-168,1 3-156,1 2-24,0 0-402,0 0-12,0 6 123,1 0-336,3 5-1176,2 1 952,3-5-1086,1-1 2117,1-5 0,0-1 0,0 0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31.165"/>
    </inkml:context>
    <inkml:brush xml:id="br0">
      <inkml:brushProperty name="width" value="0.08571" units="cm"/>
      <inkml:brushProperty name="height" value="0.08571" units="cm"/>
      <inkml:brushProperty name="color" value="#333333"/>
    </inkml:brush>
  </inkml:definitions>
  <inkml:trace contextRef="#ctx0" brushRef="#br0">27 80 14820,'-12'-3'1872,"3"0"-1614,9 3 33,0 0-246,-4-7 111,3 6 281,3 0-145,9 12-236,6 9-56,5 6-168,0-1-79,0-2-89,-2-5-34,-2-7 34,-2-5 336,-5-4 79,1-2 66,-2-3-33,-1-9-44,2-9-68,-2-10 0,-1-2-45,-3 3-213,-2 3-325,-1 8-335,-2 4-998,0 6-1390,0 4 3306,0 3 0,0 2 0,0 0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31.841"/>
    </inkml:context>
    <inkml:brush xml:id="br0">
      <inkml:brushProperty name="width" value="0.08571" units="cm"/>
      <inkml:brushProperty name="height" value="0.08571" units="cm"/>
      <inkml:brushProperty name="color" value="#333333"/>
    </inkml:brush>
  </inkml:definitions>
  <inkml:trace contextRef="#ctx0" brushRef="#br0">1 329 13229,'0'-3'583,"0"-1"-34,0 4-258,31 0-280,-16 0-11,26 0 45,-26-4 56,0-4-90,-3-5-11,0-6-112,-3-1 45,-2-3 33,-3 0-33,-2 2 67,-2 2-33,0 5 33,-2 4 134,-3 5-123,-3 3 0,-5 2 90,-8 19 0,5 3 269,-4 37-302,13-18-35,2 12-33,5-25-56,9-9-325,7-9 369,12-6-144,6-12-281,3-9-213,0-12-11,9-21 157,-14 9 336,2-8 168,-16 19 302,-6 8 135,-4 7 157,-5 8-246,-2 4-13,-1 9-77,0 5-146,0 7-34,0 3-78,0-2 0,0-5-11,0-6 0,0-5-11,0-2-1,0-6-436,3-12 190,4-11 12,5-11 257,3-2 22,0 6 381,-2 7 45,-1 9-168,-2 10 35,-1 5 21,1 4-336,1 8-448,1 5-1659,1 11 2107,-4-4 0,-3-6 0,-5-8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32.193"/>
    </inkml:context>
    <inkml:brush xml:id="br0">
      <inkml:brushProperty name="width" value="0.08571" units="cm"/>
      <inkml:brushProperty name="height" value="0.08571" units="cm"/>
      <inkml:brushProperty name="color" value="#333333"/>
    </inkml:brush>
  </inkml:definitions>
  <inkml:trace contextRef="#ctx0" brushRef="#br0">102 1 16535,'-28'49'325,"0"1"0,3 0 0,7 1 135,16 33-169,2 11-146,3 5-511,1-49 1,1-1 365,8 45 0,4-8-22,-1-13-68,-4-15 170,-4-16-394,-2-14 188,-4-14-456,-1-7-617,-1-6-840,0-11 2140,-4-18 1,3 12 0,-3-10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32.350"/>
    </inkml:context>
    <inkml:brush xml:id="br0">
      <inkml:brushProperty name="width" value="0.08571" units="cm"/>
      <inkml:brushProperty name="height" value="0.08571" units="cm"/>
      <inkml:brushProperty name="color" value="#333333"/>
    </inkml:brush>
  </inkml:definitions>
  <inkml:trace contextRef="#ctx0" brushRef="#br0">0 53 19011,'84'-8'-3563,"-11"-2"-1894,-54-1 5457,-2-2 0,-13 7 0,-1 1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32.519"/>
    </inkml:context>
    <inkml:brush xml:id="br0">
      <inkml:brushProperty name="width" value="0.08571" units="cm"/>
      <inkml:brushProperty name="height" value="0.08571" units="cm"/>
      <inkml:brushProperty name="color" value="#333333"/>
    </inkml:brush>
  </inkml:definitions>
  <inkml:trace contextRef="#ctx0" brushRef="#br0">0 1 13891,'2'5'3350,"-1"-1"-3350,-1-4-1367,0 42-269,0-32-179,1 32-483,3-52-2071,-1 0 4369,3-9 0,-4 10 0,0 2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32.634"/>
    </inkml:context>
    <inkml:brush xml:id="br0">
      <inkml:brushProperty name="width" value="0.08571" units="cm"/>
      <inkml:brushProperty name="height" value="0.08571" units="cm"/>
      <inkml:brushProperty name="color" value="#333333"/>
    </inkml:brush>
  </inkml:definitions>
  <inkml:trace contextRef="#ctx0" brushRef="#br0">16 22 10518,'-9'-12'0,"2"3"0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32.834"/>
    </inkml:context>
    <inkml:brush xml:id="br0">
      <inkml:brushProperty name="width" value="0.08571" units="cm"/>
      <inkml:brushProperty name="height" value="0.08571" units="cm"/>
      <inkml:brushProperty name="color" value="#333333"/>
    </inkml:brush>
  </inkml:definitions>
  <inkml:trace contextRef="#ctx0" brushRef="#br0">0 1 17633,'2'53'496,"0"1"1,0 15 0,-1-2-497,-2 14-34,1-29 1,0-2-393,-1 9-627,1-12-874,0-13-1793,0-17 3720,0-8 0,0-9 0,0 0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33.042"/>
    </inkml:context>
    <inkml:brush xml:id="br0">
      <inkml:brushProperty name="width" value="0.08571" units="cm"/>
      <inkml:brushProperty name="height" value="0.08571" units="cm"/>
      <inkml:brushProperty name="color" value="#333333"/>
    </inkml:brush>
  </inkml:definitions>
  <inkml:trace contextRef="#ctx0" brushRef="#br0">0 134 18742,'46'-27'-353,"0"1"1,33-20-2405,-48 29 2757,-11 5 0,-15 9 0,-4 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36.225"/>
    </inkml:context>
    <inkml:brush xml:id="br0">
      <inkml:brushProperty name="width" value="0.08571" units="cm"/>
      <inkml:brushProperty name="height" value="0.08571" units="cm"/>
      <inkml:brushProperty name="color" value="#333333"/>
    </inkml:brush>
  </inkml:definitions>
  <inkml:trace contextRef="#ctx0" brushRef="#br0">0 97 17510,'0'-4'2275,"0"1"-2421,0 3-1266,61-24-1972,-26 9-2723,38-15 6107,-45 17 0,-20 8 0,-2 2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34.133"/>
    </inkml:context>
    <inkml:brush xml:id="br0">
      <inkml:brushProperty name="width" value="0.08571" units="cm"/>
      <inkml:brushProperty name="height" value="0.08571" units="cm"/>
      <inkml:brushProperty name="color" value="#333333"/>
    </inkml:brush>
  </inkml:definitions>
  <inkml:trace contextRef="#ctx0" brushRef="#br0">31 22 13779,'-11'-12'1972,"3"3"-1894,8 9 1311,0 0-1209,-3 67 122,2-21-196,0 4 1,-1 2 39,2 8-101,0-4-45,0-9-180,0-5-582,0-11-672,0-7-526,0-11-1032,0-6 2992,-2-4 0,2-3 0,-2 0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34.363"/>
    </inkml:context>
    <inkml:brush xml:id="br0">
      <inkml:brushProperty name="width" value="0.08571" units="cm"/>
      <inkml:brushProperty name="height" value="0.08571" units="cm"/>
      <inkml:brushProperty name="color" value="#333333"/>
    </inkml:brush>
  </inkml:definitions>
  <inkml:trace contextRef="#ctx0" brushRef="#br0">0 92 14585,'3'-8'2734,"-1"2"-2543,-2 6-57,0 0-212,62-26-673,-32 15-358,50-20 167,-49 25-1052,-1 3-852,-12 2 2846,-3 1 0,-12 0 0,-1 0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34.488"/>
    </inkml:context>
    <inkml:brush xml:id="br0">
      <inkml:brushProperty name="width" value="0.08571" units="cm"/>
      <inkml:brushProperty name="height" value="0.08571" units="cm"/>
      <inkml:brushProperty name="color" value="#333333"/>
    </inkml:brush>
  </inkml:definitions>
  <inkml:trace contextRef="#ctx0" brushRef="#br0">8 1 16446,'-3'76'100,"1"-15"-907,0-54-862,2-3-763,0-3 2432,0-6 0,0 3 0,0-3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34.901"/>
    </inkml:context>
    <inkml:brush xml:id="br0">
      <inkml:brushProperty name="width" value="0.08571" units="cm"/>
      <inkml:brushProperty name="height" value="0.08571" units="cm"/>
      <inkml:brushProperty name="color" value="#333333"/>
    </inkml:brush>
  </inkml:definitions>
  <inkml:trace contextRef="#ctx0" brushRef="#br0">1 7 15426,'0'-4'1143,"0"1"-2241,0 3-57,33 25-1018,-14-10 1075,27 20 560,-27-17 538,-4-3 90,-4-2 358,-5-2-269,-2-1 594,-3 2 11,-1-1 438,0 1-124,0-2-191,0 0 774,0-4-1154,0-3-68,0-2-414,2-1-90,6-3 0,6-4-11,6-4 34,0 1 22,0 2 34,-5 4 201,-4 3 157,-3 1-202,-2 2-179,-2 6-11,1 1-313,2 3-538,1-2-1312,4-6-436,5 0-1212,-2-4 3811,3-4 0,-12 4 0,0-3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35.268"/>
    </inkml:context>
    <inkml:brush xml:id="br0">
      <inkml:brushProperty name="width" value="0.08571" units="cm"/>
      <inkml:brushProperty name="height" value="0.08571" units="cm"/>
      <inkml:brushProperty name="color" value="#333333"/>
    </inkml:brush>
  </inkml:definitions>
  <inkml:trace contextRef="#ctx0" brushRef="#br0">150 12 14843,'1'-6'3821,"0"0"-3575,-1 6 113,0 0-359,-17 54-67,12-31-90,-12 40 34,17-47-258,9-6-78,3-5 88,11-3 24,3-2 145,-1-6 191,1 1-34,-5-2 45,-2 4 460,-4 11 33,-5 21 325,-2 26-78,-4 33-466,-3-34 0,0 2-1140,-1 3 0,0 1 894,-2 0 0,-1-2 11,-2-5 1,-1-1 128,-14 34 33,-9-22-44,-9-22-67,-9-22-34,-6-19-56,4-33-180,11-26-290,18-32 27,17 36 1,8 0-102,8-4 1,8 2 38,8-1 0,5 3-4391,31-20 4896,7 18 0,-44 41 0,-5 7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17.371"/>
    </inkml:context>
    <inkml:brush xml:id="br0">
      <inkml:brushProperty name="width" value="0.08571" units="cm"/>
      <inkml:brushProperty name="height" value="0.08571" units="cm"/>
      <inkml:brushProperty name="color" value="#333333"/>
    </inkml:brush>
  </inkml:definitions>
  <inkml:trace contextRef="#ctx0" brushRef="#br0">0 15 13296,'14'-3'1805,"-2"1"-1055,-12 2-761,0 0-179,5-4-169,-4 3 12,4-3-561,-5 4-1064,0 0 292,0 11-2108,0-2 3788,0 12 0,0-13 0,0 0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17.543"/>
    </inkml:context>
    <inkml:brush xml:id="br0">
      <inkml:brushProperty name="width" value="0.08571" units="cm"/>
      <inkml:brushProperty name="height" value="0.08571" units="cm"/>
      <inkml:brushProperty name="color" value="#333333"/>
    </inkml:brush>
  </inkml:definitions>
  <inkml:trace contextRef="#ctx0" brushRef="#br0">0 0 14473,'12'48'-1580,"-1"-3"325,-6-24-1030,-2-5 2285,0 0 0,-2-12 0,-1 0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17.714"/>
    </inkml:context>
    <inkml:brush xml:id="br0">
      <inkml:brushProperty name="width" value="0.08571" units="cm"/>
      <inkml:brushProperty name="height" value="0.08571" units="cm"/>
      <inkml:brushProperty name="color" value="#333333"/>
    </inkml:brush>
  </inkml:definitions>
  <inkml:trace contextRef="#ctx0" brushRef="#br0">1 1 12893,'10'48'-1456,"-2"-6"728,-4-30-2937,-1 2 3665,-1-3 0,-1-3 0,-1-6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17.880"/>
    </inkml:context>
    <inkml:brush xml:id="br0">
      <inkml:brushProperty name="width" value="0.08571" units="cm"/>
      <inkml:brushProperty name="height" value="0.08571" units="cm"/>
      <inkml:brushProperty name="color" value="#333333"/>
    </inkml:brush>
  </inkml:definitions>
  <inkml:trace contextRef="#ctx0" brushRef="#br0">1 0 12199,'9'42'-1423,"1"-7"123,-5-26-1277,-1-2 2577,-2-1 0,-2-4 0,0-1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18.030"/>
    </inkml:context>
    <inkml:brush xml:id="br0">
      <inkml:brushProperty name="width" value="0.08571" units="cm"/>
      <inkml:brushProperty name="height" value="0.08571" units="cm"/>
      <inkml:brushProperty name="color" value="#333333"/>
    </inkml:brush>
  </inkml:definitions>
  <inkml:trace contextRef="#ctx0" brushRef="#br0">1 1 11414,'0'58'-1398,"0"-12"0,0-43 1,0-2-1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36.539"/>
    </inkml:context>
    <inkml:brush xml:id="br0">
      <inkml:brushProperty name="width" value="0.08571" units="cm"/>
      <inkml:brushProperty name="height" value="0.08571" units="cm"/>
      <inkml:brushProperty name="color" value="#333333"/>
    </inkml:brush>
  </inkml:definitions>
  <inkml:trace contextRef="#ctx0" brushRef="#br0">21 0 17778,'-11'77'1502,"2"-12"-1379,8-48-78,1-2-45,0-6 0,5-3-168,6-4-78,7-2-326,8-4-302,2-5 348,3-6 234,-2-1 292,-3 1 23,-4 7 201,-8 1 425,-4 6-88,-6 0-34,0 1 167,-2 5-234,1 4 167,5 6-325,9-4-302,3-2-459,12-18-639,1-9-2028,4-14-2622,-8 4 5748,-6 4 0,-16 15 0,-3 4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39.460"/>
    </inkml:context>
    <inkml:brush xml:id="br0">
      <inkml:brushProperty name="width" value="0.08571" units="cm"/>
      <inkml:brushProperty name="height" value="0.08571" units="cm"/>
      <inkml:brushProperty name="color" value="#333333"/>
    </inkml:brush>
  </inkml:definitions>
  <inkml:trace contextRef="#ctx0" brushRef="#br0">643 1 10989,'-42'33'537,"-1"0"1,-33 26-235,42-31-124,-1 1 45,-1 0 34,-2 1-158,1-1-77,0-3-23,3-2 0,5-4 0,4-5 0,6-2 0,5-4-11,1 1-1,2-1-55,0-1-56,1 2-67,3-4 55,1 1 23,4-3-45,1-1 79,1-2 123,0 0 112,-1 1-45,-1 3 44,-4 2 12,-2 2-123,-2 0-34,1 1 1,1-3-12,3-1 0,2-2 0,2-2-1031,1-1 1031,0-5-224,0-3 67,0-7 90,0-2 11,0-3 56,0-1 100,0 1-10,0-1 123,0 2-56,0 1 134,0 2-11,0 1-33,0 2 66,3 1 69,1 2-68,2 2-102,-3 4 35,-1 1 470,-2 2-571,0 9-101,0 3-34,-5 11-11,-1 2 11,-6 1-11,3-3 0,0-1-11,5-8 11,1-5-23,3-6-21,0-2 44,0 0 44,0 2 12,0 2-56,7 3 23,5 0 10,9 0-33,7-2 12,1-2 66,3-2-78,-4-1 34,-4-1-34,-8 0 44,-8 0 68,-4 0-235,-4 0-358,-4 0-931,-4 0-1076,-1 0 2488,-2 0 0,7 0 0,1 0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40.286"/>
    </inkml:context>
    <inkml:brush xml:id="br0">
      <inkml:brushProperty name="width" value="0.08571" units="cm"/>
      <inkml:brushProperty name="height" value="0.08571" units="cm"/>
      <inkml:brushProperty name="color" value="#333333"/>
    </inkml:brush>
  </inkml:definitions>
  <inkml:trace contextRef="#ctx0" brushRef="#br0">12 200 12154,'-3'-6'941,"1"1"-818,2 5 326,0 0-382,30-1-45,-17-4 102,23-2 55,-24-4-179,-2-3-168,-2-3-359,-1-3-157,-3-3 35,-2 0 167,-2 1 448,0 4 34,-5 4 359,-3 6-225,-5 3-66,0 4 10,-3 1-11,1 8 90,-2 9 157,1 13 145,5 8 57,2 25-247,5-16-124,2 13-11,2-26-134,7-3-22,3-8 0,10-5-34,3-7-471,5-6-403,7-4-571,5-13-1435,-9 0 2936,-2-12 0,-20 13 0,-2 1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40.688"/>
    </inkml:context>
    <inkml:brush xml:id="br0">
      <inkml:brushProperty name="width" value="0.08571" units="cm"/>
      <inkml:brushProperty name="height" value="0.08571" units="cm"/>
      <inkml:brushProperty name="color" value="#333333"/>
    </inkml:brush>
  </inkml:definitions>
  <inkml:trace contextRef="#ctx0" brushRef="#br0">74 0 13745,'-37'63'594,"6"-10"-449,28-33-100,1-3-45,2-3-213,0-5 112,0-3-44,6-4 67,3-2-113,7-7-10,2-6 201,2-9 67,-1-1 314,-2 4 89,-6 4 57,-4 8 44,-5 3-11,-1 4-257,-1 0 11,0 8-180,0 2-134,0 7-33,3-2-23,2-4-382,5-6-402,5-3-157,4-4-1210,6-11-337,1-7-885,-6-4 3429,-4 3 0,-11 12 0,-2 4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40.871"/>
    </inkml:context>
    <inkml:brush xml:id="br0">
      <inkml:brushProperty name="width" value="0.08571" units="cm"/>
      <inkml:brushProperty name="height" value="0.08571" units="cm"/>
      <inkml:brushProperty name="color" value="#333333"/>
    </inkml:brush>
  </inkml:definitions>
  <inkml:trace contextRef="#ctx0" brushRef="#br0">0 56 14451,'5'54'403,"-1"-11"-346,-4-40 10,1-2-56,5-1 269,3-7-280,7-8-246,5-9-80,2-6 124,2 4-458,0 3-786,-3 5-1277,-10 10 2723,-3 3 0,-9 5 0,1 0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41.155"/>
    </inkml:context>
    <inkml:brush xml:id="br0">
      <inkml:brushProperty name="width" value="0.08571" units="cm"/>
      <inkml:brushProperty name="height" value="0.08571" units="cm"/>
      <inkml:brushProperty name="color" value="#333333"/>
    </inkml:brush>
  </inkml:definitions>
  <inkml:trace contextRef="#ctx0" brushRef="#br0">0 22 14978,'4'-12'2229,"-1"3"-2117,-3 9 325,0 76-67,0-29-353,0 8 0,0 2-17,0 5-11,0-6-90,0-11-471,2-14-447,7-14-225,5-9-403,10-13-1188,3-17-1009,-6-2 3844,-2-11 0,-13 19 0,-2 4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41.440"/>
    </inkml:context>
    <inkml:brush xml:id="br0">
      <inkml:brushProperty name="width" value="0.08571" units="cm"/>
      <inkml:brushProperty name="height" value="0.08571" units="cm"/>
      <inkml:brushProperty name="color" value="#333333"/>
    </inkml:brush>
  </inkml:definitions>
  <inkml:trace contextRef="#ctx0" brushRef="#br0">8 0 17790,'-4'91'460,"1"-17"-460,6-57-34,6-7 34,6-5-415,18-12-67,-6-8 325,10-7 157,-14-2 224,-3 4 101,-7 7 90,-6 7 78,-4 4-213,-3 2-157,0 19 505,0 15-337,0 31-223,0 14-24,-1 4-44,-5-2-33,-5-12-539,-9-10-986,-8-11-2934,3-23 4492,-4-9 0,17-16 0,2 0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42.173"/>
    </inkml:context>
    <inkml:brush xml:id="br0">
      <inkml:brushProperty name="width" value="0.08571" units="cm"/>
      <inkml:brushProperty name="height" value="0.08571" units="cm"/>
      <inkml:brushProperty name="color" value="#333333"/>
    </inkml:brush>
  </inkml:definitions>
  <inkml:trace contextRef="#ctx0" brushRef="#br0">110 1 18698,'-4'3'145,"-2"4"-178,-3 14-35,0 1-32,4 2 21,3 1-122,1 0 55,1 0-44,0-5 167,0-4 23,2-4-11,-1-3-23,1-2-101,-1 0 135,-1 0 0,-4 2-11,-6 0-67,-5-1 10,-4-2-503,2-3-169,8-2-290,3-5-1503,17-10-2531,-1-2 5064,13-8 0,-13 13 0,0 2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42.372"/>
    </inkml:context>
    <inkml:brush xml:id="br0">
      <inkml:brushProperty name="width" value="0.08571" units="cm"/>
      <inkml:brushProperty name="height" value="0.08571" units="cm"/>
      <inkml:brushProperty name="color" value="#333333"/>
    </inkml:brush>
  </inkml:definitions>
  <inkml:trace contextRef="#ctx0" brushRef="#br0">81 0 18182,'-14'51'286,"0"0"0,-10 42-286,13-33-448,3-3-102,2-6-245,4-9-404,1-13-1199,1-13-740,0-9 3138,0-11 0,0-1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42.542"/>
    </inkml:context>
    <inkml:brush xml:id="br0">
      <inkml:brushProperty name="width" value="0.08571" units="cm"/>
      <inkml:brushProperty name="height" value="0.08571" units="cm"/>
      <inkml:brushProperty name="color" value="#333333"/>
    </inkml:brush>
  </inkml:definitions>
  <inkml:trace contextRef="#ctx0" brushRef="#br0">3 28 17174,'-1'-12'1322,"0"3"-1322,1 9-1188,0 0-1513,70 0-1343,-33 0-539,44-2 4583,-55 0 0,-18 0 0,-3 1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42.791"/>
    </inkml:context>
    <inkml:brush xml:id="br0">
      <inkml:brushProperty name="width" value="0.08571" units="cm"/>
      <inkml:brushProperty name="height" value="0.08571" units="cm"/>
      <inkml:brushProperty name="color" value="#333333"/>
    </inkml:brush>
  </inkml:definitions>
  <inkml:trace contextRef="#ctx0" brushRef="#br0">49 13 11616,'5'0'3608,"-1"0"-2510,-4 0-493,-24 53-302,17-30-68,-18 41 0,24-45-235,4-9-56,11-3 34,9-6 10,12-12-32,2-8 44,-3-9 67,-9-4 146,-8 4 90,-11 3 55,-2 5-156,-4 6-202,-8 5-45,-1 5-4672,-25 18 4717,18-4 0,-10 7 0,24-11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36.821"/>
    </inkml:context>
    <inkml:brush xml:id="br0">
      <inkml:brushProperty name="width" value="0.08571" units="cm"/>
      <inkml:brushProperty name="height" value="0.08571" units="cm"/>
      <inkml:brushProperty name="color" value="#333333"/>
    </inkml:brush>
  </inkml:definitions>
  <inkml:trace contextRef="#ctx0" brushRef="#br0">37 0 18686,'-23'47'392,"9"-9"180,24-34-538,6-2 179,8-1-213,2-1 67,6 0-45,0 0-22,4-4 0,0-3-22,0-4 67,-4 0-90,-7 0-695,-8 3-190,-9 2-1524,-5 0-3070,-3 3 5524,0-2 0,0 3 0,0 0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42.970"/>
    </inkml:context>
    <inkml:brush xml:id="br0">
      <inkml:brushProperty name="width" value="0.08571" units="cm"/>
      <inkml:brushProperty name="height" value="0.08571" units="cm"/>
      <inkml:brushProperty name="color" value="#333333"/>
    </inkml:brush>
  </inkml:definitions>
  <inkml:trace contextRef="#ctx0" brushRef="#br0">14 1 12602,'0'96'-773,"0"-8"-67,0-33-1794,-3-1 662,1-18 1972,-3-7 0,4-22 0,-1-3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43.210"/>
    </inkml:context>
    <inkml:brush xml:id="br0">
      <inkml:brushProperty name="width" value="0.08571" units="cm"/>
      <inkml:brushProperty name="height" value="0.08571" units="cm"/>
      <inkml:brushProperty name="color" value="#333333"/>
    </inkml:brush>
  </inkml:definitions>
  <inkml:trace contextRef="#ctx0" brushRef="#br0">0 62 19358,'48'-19'207,"-1"0"1,32-5-107,-55 37 56,-9 11-67,-7 6 10,-6 4-100,-10-2-616,-7-4-840,-10-8-2410,1-10 3866,4-6 0,12-4 0,3 0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44.809"/>
    </inkml:context>
    <inkml:brush xml:id="br0">
      <inkml:brushProperty name="width" value="0.08571" units="cm"/>
      <inkml:brushProperty name="height" value="0.08571" units="cm"/>
      <inkml:brushProperty name="color" value="#333333"/>
    </inkml:brush>
  </inkml:definitions>
  <inkml:trace contextRef="#ctx0" brushRef="#br0">1 25 14283,'0'-14'2454,"0"3"-1984,0 11 942,0 0-1277,11 50 21,-5-12 147,9 45-191,-10-23-101,-1-1-11,-2-3 0,1-7-34,-1-10-10,0-12-80,1-10-10,-1-9 33,0-5 90,1-3-112,2-10-23,3-10 1,1-14-46,4-6 57,0-1 134,0 7 22,-1 7 23,-2 9 145,-3 9 12,-1 4 44,0 4 23,0 5-224,5 8 11,0 6-22,4 8-34,5 10-135,-3-13-201,2 2-224,-5-18-628,1-4-235,4-3-8408,6-12 9818,-8 3 0,0-5 1,-13 8-1</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45.144"/>
    </inkml:context>
    <inkml:brush xml:id="br0">
      <inkml:brushProperty name="width" value="0.08571" units="cm"/>
      <inkml:brushProperty name="height" value="0.08571" units="cm"/>
      <inkml:brushProperty name="color" value="#333333"/>
    </inkml:brush>
  </inkml:definitions>
  <inkml:trace contextRef="#ctx0" brushRef="#br0">0 134 17958,'37'28'135,"-7"-6"-169,-21-25-67,1-8-45,-2-7-100,0-9-359,-5-2 78,0-2 112,-3 6 415,0 5 23,0 8 44,-1 7 112,-3 3 259,-3 7 66,-4 10-56,-2 13-145,0 13-135,3 5-101,4 1-67,3-5-101,3-6-236,6-11-727,9-12-314,8-6-3945,25-25 5323,-21 4 0,5-7 0,-27 12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9:45.610"/>
    </inkml:context>
    <inkml:brush xml:id="br0">
      <inkml:brushProperty name="width" value="0.08571" units="cm"/>
      <inkml:brushProperty name="height" value="0.08571" units="cm"/>
      <inkml:brushProperty name="color" value="#333333"/>
    </inkml:brush>
  </inkml:definitions>
  <inkml:trace contextRef="#ctx0" brushRef="#br0">1 355 17095,'15'43'504,"-3"-8"-504,-9-33-11,-1-1-213,4-5-336,3-12-505,3-11 505,5-12-90,2-6 269,3 3 381,1 5 269,-3 12 493,-1 8-168,-4 10-45,-1 4-392,-1 3-134,-2 0-12,2 7-11,1 2 22,3 8 23,8 6 33,-7-7 180,5 0 11,-9-11-90,1-4-179,1-4-190,4-10-214,3-6-750,9-30 930,-12 10 224,-1-15 67,-15 17 773,-4 9-425,-5 11 112,-6 8 66,-9 14 13,-7 15-35,-1 14-44,1 15-12,6 8-279,9 3-236,7-3 0,16-7-157,17-15-897,23-16-1960,21-12-6566,-12-20 9580,-2-5 0,-37 2 0,-7 2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23.966"/>
    </inkml:context>
    <inkml:brush xml:id="br0">
      <inkml:brushProperty name="width" value="0.08571" units="cm"/>
      <inkml:brushProperty name="height" value="0.08571" units="cm"/>
      <inkml:brushProperty name="color" value="#333333"/>
    </inkml:brush>
  </inkml:definitions>
  <inkml:trace contextRef="#ctx0" brushRef="#br0">148 30 13084,'0'-8'1972,"0"2"-1703,0 6 190,0 0-358,-29-2 168,14 16-180,-26 8 12,22 23-34,0 11-44,6 7-46,5 2 1,5-3 22,10-10-370,11-10 135,15-16-78,12-12 234,8-9-100,1-22 22,-1-10 112,-8-22 45,-9-10 124,-14-5 111,-11-1-34,-7 5 135,-15 7-56,-7 12-201,-14 15-79,-1 12-45,0 9-145,6 17-2241,7 38-876,9-13 3307,6 22 0,6-45 0,0-4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24.169"/>
    </inkml:context>
    <inkml:brush xml:id="br0">
      <inkml:brushProperty name="width" value="0.08571" units="cm"/>
      <inkml:brushProperty name="height" value="0.08571" units="cm"/>
      <inkml:brushProperty name="color" value="#333333"/>
    </inkml:brush>
  </inkml:definitions>
  <inkml:trace contextRef="#ctx0" brushRef="#br0">0 1 15482,'8'13'649,"-2"-3"-604,-6-10-45,0 0-526,69 1-1580,-33-1-1043,45 1 3149,-55-1 0,-18 0 0,-3 0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24.583"/>
    </inkml:context>
    <inkml:brush xml:id="br0">
      <inkml:brushProperty name="width" value="0.08571" units="cm"/>
      <inkml:brushProperty name="height" value="0.08571" units="cm"/>
      <inkml:brushProperty name="color" value="#333333"/>
    </inkml:brush>
  </inkml:definitions>
  <inkml:trace contextRef="#ctx0" brushRef="#br0">70 0 15157,'-4'16'302,"1"-4"-246,3-12-56,0 0-123,-13 55-561,6-29 135,-10 42 460,8-48 89,2-8 235,1-6-101,4-5-134,1-7-44,1-5 44,0-9 44,8-4 12,5 1 79,13 3-79,7 1-56,5 3-381,0 3-2387,-11 4 2768,-7 3 0,-15 4 0,-2 2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25.184"/>
    </inkml:context>
    <inkml:brush xml:id="br0">
      <inkml:brushProperty name="width" value="0.08571" units="cm"/>
      <inkml:brushProperty name="height" value="0.08571" units="cm"/>
      <inkml:brushProperty name="color" value="#333333"/>
    </inkml:brush>
  </inkml:definitions>
  <inkml:trace contextRef="#ctx0" brushRef="#br0">5 26 15560,'4'-14'1020,"-1"3"-762,-3 11 145,1 72-190,0-24-118,-2 5 0,1 2 253,-4 7 10,0-8-190,1-13-168,2-12 23,1-14-57,0-8-11,0-5 34,1-2-101,8-8-123,6-4 235,7-9 0,2 2 11,-3 3 112,-3 7 57,-4 4 122,-4 3-168,-4 2-89,-1 9 0,-3 6-11,-1 12-34,0 4-269,-1-1-482,1-6-908,4-9-357,4-7-1435,0-6 3451,4-4 0,-9 2 0,1-2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25.445"/>
    </inkml:context>
    <inkml:brush xml:id="br0">
      <inkml:brushProperty name="width" value="0.08571" units="cm"/>
      <inkml:brushProperty name="height" value="0.08571" units="cm"/>
      <inkml:brushProperty name="color" value="#333333"/>
    </inkml:brush>
  </inkml:definitions>
  <inkml:trace contextRef="#ctx0" brushRef="#br0">3 7 15605,'-1'88'157,"0"-16"-236,2-56-10,7-7 22,5-5-269,8-4 123,3-13 55,-1-4 24,-3-15-90,-7-1 11,-5 0-89,-6 6 179,-6 6 44,-8 9-122,-6 5-1167,-9 6-2285,8 9 3653,2-2 0,11 3 0,3-4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37.225"/>
    </inkml:context>
    <inkml:brush xml:id="br0">
      <inkml:brushProperty name="width" value="0.08571" units="cm"/>
      <inkml:brushProperty name="height" value="0.08571" units="cm"/>
      <inkml:brushProperty name="color" value="#333333"/>
    </inkml:brush>
  </inkml:definitions>
  <inkml:trace contextRef="#ctx0" brushRef="#br0">180 0 19470,'-19'32'550,"-2"7"-237,-6 16-234,0 6 290,-1 4-346,4-3 10,5-7-33,10-12-123,4-13 78,5-14 45,5-8-56,9-7-257,32-30 313,-4 7 0,14-23 56,-24 18 179,-11 10-22,-8 7-90,-9 7 919,-3 2-358,-7 15-157,0 3-203,-3 14 349,4-4-483,3 1-122,7-6-1,13-4-67,12-8-830,18-5-817,7-6-1232,8-12-6952,-18 2 8975,-10-10 0,-24 12 0,-6 2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25.950"/>
    </inkml:context>
    <inkml:brush xml:id="br0">
      <inkml:brushProperty name="width" value="0.08571" units="cm"/>
      <inkml:brushProperty name="height" value="0.08571" units="cm"/>
      <inkml:brushProperty name="color" value="#333333"/>
    </inkml:brush>
  </inkml:definitions>
  <inkml:trace contextRef="#ctx0" brushRef="#br0">1 0 16524,'4'87'426,"-1"-17"-214,-3-53-178,0-7-23,0-5-11,0-3-11,1-2-571,7-4-651,5-8 179,10-8 181,2-5 783,1 2 90,-3 2 359,-2 7 279,-6 5 24,-5 4-35,-3 3 0,-3 1-44,-1 1-113,-1 1-145,2 5-146,-1 1-67,3 3-32,-1-3-24,2-3-56,0-2-23,6-2-885,8-8 651,-1-1 234,6-6 23,-9 3 392,-1 6 224,-5 3 91,1 5-595,-7 5-68,1 2-44,-2 1-582,-1-3-1547,2-4-606,0-2-4256,-1-1 6991,1-4 0,-4 3 0,0-3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26.347"/>
    </inkml:context>
    <inkml:brush xml:id="br0">
      <inkml:brushProperty name="width" value="0.08571" units="cm"/>
      <inkml:brushProperty name="height" value="0.08571" units="cm"/>
      <inkml:brushProperty name="color" value="#333333"/>
    </inkml:brush>
  </inkml:definitions>
  <inkml:trace contextRef="#ctx0" brushRef="#br0">1 1 17230,'4'97'1288,"-1"-10"-1187,-3-39-78,1-5-1,1-11-11,1-8 12,-1-9 33,1-8-56,0-4-56,2-3-280,3-6 0,3-7 156,2-9 90,3-3 90,2 2 22,-2 7 146,0 7 80,-4 4-69,-1 4-78,-4 8-101,-2 10 0,-3 11 0,-2 9 33,-8 2 34,-6 0 1,-7-4-46,1-6 12,4-9-34,7-7-124,5-7-548,2-3-628,2-2-6611,14-20 7911,-2 6 0,4-8 0,-8 12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26.864"/>
    </inkml:context>
    <inkml:brush xml:id="br0">
      <inkml:brushProperty name="width" value="0.08571" units="cm"/>
      <inkml:brushProperty name="height" value="0.08571" units="cm"/>
      <inkml:brushProperty name="color" value="#333333"/>
    </inkml:brush>
  </inkml:definitions>
  <inkml:trace contextRef="#ctx0" brushRef="#br0">0 108 19246,'12'84'550,"-3"-18"-505,-9-55-45,0-6-12,0-3-167,8-2-561,5-10-380,12-6 112,3-10 694,3-1 314,-4 4 90,-3 7 380,-7 7 280,-6 6-211,-6 2-69,-1 2 12,-3 9-157,0 1-67,0 7-68,2-1-134,1-7-78,8-2-258,-1-7-494,10-9-380,4-8 146,3-9 223,3-7 718,-4 0 67,-2 3 291,-6 3 595,-5 5 167,-7 6-145,-2 5-303,-5 5-235,1 3-113,-1 2-212,4 5-11,5 8-12,6 6 12,6 8-23,5 2 0,2 3-11,-1 2 0,-5-1-34,-8-2-33,-7-3-78,-5-3-281,-19-3-1423,-15-1-6597,-8-9 8446,-10-4 0,30-7 0,2-1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0:47.802"/>
    </inkml:context>
    <inkml:brush xml:id="br0">
      <inkml:brushProperty name="width" value="0.08571" units="cm"/>
      <inkml:brushProperty name="height" value="0.08571" units="cm"/>
      <inkml:brushProperty name="color" value="#004F8B"/>
    </inkml:brush>
  </inkml:definitions>
  <inkml:trace contextRef="#ctx0" brushRef="#br0">331 1 15986,'-14'13'437,"-6"5"-246,-9 4-135,-6 7 0,-3 4 33,0 2-33,2 1 56,2-1-78,4-4 44,7-8 23,6-6-90,7-8 90,5-4 56,3-2 863,2-3-964,0 4 22,5 2-22,3 4-33,5 3 10,4 2-22,1 2-11,4 2 0,2 2 12,1 1 10,2 1-22,-3-1 0,-2 0 0,-4-3 11,-1 1-11,-8-9 23,-1 0 10,-6-8-10,-1-1-4270,-1-1-3518,2-1 7765,0 0 0,1 0 0,-1 0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0:48.295"/>
    </inkml:context>
    <inkml:brush xml:id="br0">
      <inkml:brushProperty name="width" value="0.08571" units="cm"/>
      <inkml:brushProperty name="height" value="0.08571" units="cm"/>
      <inkml:brushProperty name="color" value="#004F8B"/>
    </inkml:brush>
  </inkml:definitions>
  <inkml:trace contextRef="#ctx0" brushRef="#br0">248 7 8030,'2'-4'2432,"-1"1"-1,-1 3-1825,-9 17 189,1-4-178,-9 15-13,2-10-77,-3 0-123,0 1-192,-4-1-200,1-1-12,-1 0 0,3-4 22,0 0-33,3-3 11,3-1 0,2-2 0,4-2 0,0-2 0,3-1-11,1 0-12,1-2-5927,2 1 4706,4-1-1198,-1 0 2442,4 0 0,-4 0 0,-1 0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0:48.756"/>
    </inkml:context>
    <inkml:brush xml:id="br0">
      <inkml:brushProperty name="width" value="0.08571" units="cm"/>
      <inkml:brushProperty name="height" value="0.08571" units="cm"/>
      <inkml:brushProperty name="color" value="#004F8B"/>
    </inkml:brush>
  </inkml:definitions>
  <inkml:trace contextRef="#ctx0" brushRef="#br0">10 7 12736,'-5'-4'1647,"1"1"-884,4 3-270,0 0 22,3 8-212,6 3-180,5 8-33,6 4-68,2 3 157,-1 3-89,4 3-12,-3 1 90,0-1-157,-3-3 23,-2-3-34,-2-4 0,-3-4-34,-1-4-1355,-2-3-594,-4-4-2936,-1-3 4919,-4-3 0,0-1 0,0 0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27.549"/>
    </inkml:context>
    <inkml:brush xml:id="br0">
      <inkml:brushProperty name="width" value="0.08571" units="cm"/>
      <inkml:brushProperty name="height" value="0.08571" units="cm"/>
      <inkml:brushProperty name="color" value="#333333"/>
    </inkml:brush>
  </inkml:definitions>
  <inkml:trace contextRef="#ctx0" brushRef="#br0">40 12 16446,'0'-6'2184,"0"1"-1825,0 5 459,0 0-549,-4 62 67,2-25 56,-6 52-258,4-42-123,-3-5-11,1-6-56,1-11-795,3-9-885,1-8-1503,1-5 3239,0-3 0,0 0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27.819"/>
    </inkml:context>
    <inkml:brush xml:id="br0">
      <inkml:brushProperty name="width" value="0.08571" units="cm"/>
      <inkml:brushProperty name="height" value="0.08571" units="cm"/>
      <inkml:brushProperty name="color" value="#333333"/>
    </inkml:brush>
  </inkml:definitions>
  <inkml:trace contextRef="#ctx0" brushRef="#br0">0 0 18250,'2'8'1848,"-1"-2"-1422,-1-6-247,0 0-179,52 4-347,-28-5-493,39 3-987,-45-5-2038,-8 1 3865,-5 2 0,-5 0 0,0 0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29.156"/>
    </inkml:context>
    <inkml:brush xml:id="br0">
      <inkml:brushProperty name="width" value="0.08571" units="cm"/>
      <inkml:brushProperty name="height" value="0.08571" units="cm"/>
      <inkml:brushProperty name="color" value="#333333"/>
    </inkml:brush>
  </inkml:definitions>
  <inkml:trace contextRef="#ctx0" brushRef="#br0">90 3 15123,'-5'0'2555,"1"0"-1323,4 0-1164,-11-3-46,5 4 56,-11 6 23,6 10-101,0 11 0,-1 2-56,5-2-33,3-1-225,3-4-268,4-5-304,12-4-481,12-7-135,17-4-1344,10-9 2846,-13-4 0,-11 2 0,-19 0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29.338"/>
    </inkml:context>
    <inkml:brush xml:id="br0">
      <inkml:brushProperty name="width" value="0.08571" units="cm"/>
      <inkml:brushProperty name="height" value="0.08571" units="cm"/>
      <inkml:brushProperty name="color" value="#333333"/>
    </inkml:brush>
  </inkml:definitions>
  <inkml:trace contextRef="#ctx0" brushRef="#br0">0 1 16075,'26'45'-3563,"-3"-10"2140,-14-35-1288,-3 0 2711,-3-2 0,-3 2 0,0-2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38.569"/>
    </inkml:context>
    <inkml:brush xml:id="br0">
      <inkml:brushProperty name="width" value="0.08571" units="cm"/>
      <inkml:brushProperty name="height" value="0.08571" units="cm"/>
      <inkml:brushProperty name="color" value="#333333"/>
    </inkml:brush>
  </inkml:definitions>
  <inkml:trace contextRef="#ctx0" brushRef="#br0">258 12 15639,'6'-6'302,"-1"1"236,-5 5-224,-48 53-292,14-7 0,-4 1 1,1 4 22,-8 27-45,10 2 0,14-7-67,10-11-191,17-15-1154,17-16-1210,13-15-3059,2-10 5681,-4-16 0,-20 7 0,-6-7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29.646"/>
    </inkml:context>
    <inkml:brush xml:id="br0">
      <inkml:brushProperty name="width" value="0.08571" units="cm"/>
      <inkml:brushProperty name="height" value="0.08571" units="cm"/>
      <inkml:brushProperty name="color" value="#333333"/>
    </inkml:brush>
  </inkml:definitions>
  <inkml:trace contextRef="#ctx0" brushRef="#br0">8 5 15784,'-4'-3'-1027,"1"1"0,3 2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30.005"/>
    </inkml:context>
    <inkml:brush xml:id="br0">
      <inkml:brushProperty name="width" value="0.08571" units="cm"/>
      <inkml:brushProperty name="height" value="0.08571" units="cm"/>
      <inkml:brushProperty name="color" value="#333333"/>
    </inkml:brush>
  </inkml:definitions>
  <inkml:trace contextRef="#ctx0" brushRef="#br0">47 76 12490,'-15'38'-1692,"1"-10"1703,7-40 449,1-6 100,3-9-560,2 2 0,4 2 0,11 5 34,11 7-34,14 5-281,8 4-1512,-10 2 1793,-4 0 0,-22 0 0,-4 0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30.220"/>
    </inkml:context>
    <inkml:brush xml:id="br0">
      <inkml:brushProperty name="width" value="0.08571" units="cm"/>
      <inkml:brushProperty name="height" value="0.08571" units="cm"/>
      <inkml:brushProperty name="color" value="#333333"/>
    </inkml:brush>
  </inkml:definitions>
  <inkml:trace contextRef="#ctx0" brushRef="#br0">49 1 17599,'-26'89'67,"5"-12"-78,20-46-314,6-6-548,11-9-1010,12-8-4022,0-9 5905,4-12 0,-20 7 0,-2-7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30.424"/>
    </inkml:context>
    <inkml:brush xml:id="br0">
      <inkml:brushProperty name="width" value="0.08571" units="cm"/>
      <inkml:brushProperty name="height" value="0.08571" units="cm"/>
      <inkml:brushProperty name="color" value="#333333"/>
    </inkml:brush>
  </inkml:definitions>
  <inkml:trace contextRef="#ctx0" brushRef="#br0">10 1 18373,'-3'55'341,"0"1"1,-1 42-342,4-45-190,0-9-505,1-7-907,8-15-113,4-10-3182,3-8 4897,1-13 0,-11 7 0,-1-7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30.696"/>
    </inkml:context>
    <inkml:brush xml:id="br0">
      <inkml:brushProperty name="width" value="0.08571" units="cm"/>
      <inkml:brushProperty name="height" value="0.08571" units="cm"/>
      <inkml:brushProperty name="color" value="#333333"/>
    </inkml:brush>
  </inkml:definitions>
  <inkml:trace contextRef="#ctx0" brushRef="#br0">25 127 19090,'87'20'44,"-11"-13"-357,-43-30-34,-8-5-181,-13 0 47,-6 3-180,-10 2 100,-37 7 561,3 5 337,-29 22 380,21 13 79,10 18-147,15 11-33,11 5-279,21 1-247,20-4-90,24-9-852,21-15-2700,-12-15 3552,-6-10 0,-37-6 0,-7 0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0:50.057"/>
    </inkml:context>
    <inkml:brush xml:id="br0">
      <inkml:brushProperty name="width" value="0.08571" units="cm"/>
      <inkml:brushProperty name="height" value="0.08571" units="cm"/>
      <inkml:brushProperty name="color" value="#004F8B"/>
    </inkml:brush>
  </inkml:definitions>
  <inkml:trace contextRef="#ctx0" brushRef="#br0">249 41 15202,'2'-2'1300,"0"-1"-1054,-2 3-246,0-3-90,0 1-66,-4 0-69,-1-2 225,-7 3 22,-2 0 1,-4 1-12,-3 0-11,-1 1 0,-1 5 0,1 4 11,-1 6-33,3 2 22,1 1 0,3 1-45,3 1 23,4 1 22,2 2 0,5 1-68,0 0-111,2-1 78,0 0 101,0-2-44,6 0 44,5-3 0,8 0 22,19 0-22,-5-9 34,12 0-12,-8-9 34,0-1-34,1 0-22,-5-6 56,-4 0-44,-5-4 55,4-1 11,-13 4-78,3-1 67,-14 0-33,1-3-23,-2-4 45,1-5-56,-3-4 11,0-4 1,-1-2 22,0-1 44,-4 1 1,-5-1-23,-6 3 100,-5 3-122,-2 4-23,1 4-11,1 4 0,0 4-22,4 4-124,-1 1-538,-2 3 315,4 0-146,-3 1-550,6 0-1030,-2 2-1278,4 1 3373,0 1 0,8-1 0,0-1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31.818"/>
    </inkml:context>
    <inkml:brush xml:id="br0">
      <inkml:brushProperty name="width" value="0.08571" units="cm"/>
      <inkml:brushProperty name="height" value="0.08571" units="cm"/>
      <inkml:brushProperty name="color" value="#333333"/>
    </inkml:brush>
  </inkml:definitions>
  <inkml:trace contextRef="#ctx0" brushRef="#br0">1 51 19706,'18'-19'0,"1"3"-101,5 7 1,-1 5-13,0 2-167,-4 2-123,-2 8 11,-7 4 89,-4 13 168,-4 5 102,-9 7 33,-6 3 0,-9 1 67,-5-3 135,3-6 78,4-7-11,7-7-79,6-6-122,4-4 66,3 1 224,7 2 46,8 3 212,32 9-481,-7-9-135,19 3-23,-20-13-447,0-2-1244,-2-2-2041,-13 0 3755,-2-4 0,-17 3 0,-1-3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32.374"/>
    </inkml:context>
    <inkml:brush xml:id="br0">
      <inkml:brushProperty name="width" value="0.08571" units="cm"/>
      <inkml:brushProperty name="height" value="0.08571" units="cm"/>
      <inkml:brushProperty name="color" value="#333333"/>
    </inkml:brush>
  </inkml:definitions>
  <inkml:trace contextRef="#ctx0" brushRef="#br0">0 1 19908,'21'4'-818,"0"-1"-2085,6-3-2721,-8 0 5624,0 0 0,-13 0 0,-2 0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32.688"/>
    </inkml:context>
    <inkml:brush xml:id="br0">
      <inkml:brushProperty name="width" value="0.08571" units="cm"/>
      <inkml:brushProperty name="height" value="0.08571" units="cm"/>
      <inkml:brushProperty name="color" value="#333333"/>
    </inkml:brush>
  </inkml:definitions>
  <inkml:trace contextRef="#ctx0" brushRef="#br0">39 0 17700,'-3'97'628,"-2"-5"-628,-3-25-11,0 1-729,1-2-1098,2-9-346,3-12-3811,1-21 5995,1-9 0,0-15 0,0 0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33.172"/>
    </inkml:context>
    <inkml:brush xml:id="br0">
      <inkml:brushProperty name="width" value="0.08571" units="cm"/>
      <inkml:brushProperty name="height" value="0.08571" units="cm"/>
      <inkml:brushProperty name="color" value="#333333"/>
    </inkml:brush>
  </inkml:definitions>
  <inkml:trace contextRef="#ctx0" brushRef="#br0">0 14 16994,'59'-3'-377,"0"-1"0,-6 2 0,-4 0-228,4 0 302,-9 2 135,-10 5 100,-7 3 57,-8 6 11,-4 2 23,-4 0 66,-4 0 214,-1 0 224,-4-3 313,-1 1-112,-1-2-246,0 1-89,0-3-248,0 0-33,0-6-22,0-1-1748,0-3 313,9-15 213,6 0 0,11-13 1132,5 6 67,1 4 158,-2 7 380,-3 5-45,-4 4-89,-4 2-169,-4 5-44,-5 7 22,-3 7-67,-4 7-56,-2-1-68,-1-3-89,0-4-313,0-7-1021,0-6-1052,0-4 2386,0-7 0,0 5 0,0-6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38.737"/>
    </inkml:context>
    <inkml:brush xml:id="br0">
      <inkml:brushProperty name="width" value="0.08571" units="cm"/>
      <inkml:brushProperty name="height" value="0.08571" units="cm"/>
      <inkml:brushProperty name="color" value="#333333"/>
    </inkml:brush>
  </inkml:definitions>
  <inkml:trace contextRef="#ctx0" brushRef="#br0">1 194 16255,'57'-35'-777,"1"0"0,-2 1 0,-3 4-4445,5 5 5222,-7 3 0,-35 15 0,-5 2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33.311"/>
    </inkml:context>
    <inkml:brush xml:id="br0">
      <inkml:brushProperty name="width" value="0.08571" units="cm"/>
      <inkml:brushProperty name="height" value="0.08571" units="cm"/>
      <inkml:brushProperty name="color" value="#333333"/>
    </inkml:brush>
  </inkml:definitions>
  <inkml:trace contextRef="#ctx0" brushRef="#br0">0 0 18754,'13'75'-2458,"2"-14"0,-10-53 1,1-3-1</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34.189"/>
    </inkml:context>
    <inkml:brush xml:id="br0">
      <inkml:brushProperty name="width" value="0.08571" units="cm"/>
      <inkml:brushProperty name="height" value="0.08571" units="cm"/>
      <inkml:brushProperty name="color" value="#333333"/>
    </inkml:brush>
  </inkml:definitions>
  <inkml:trace contextRef="#ctx0" brushRef="#br0">63 0 16199,'9'7'2499,"-2"-2"-2343,-7-5-21,0 0-46,-30 61-44,20-29 56,-22 47-101,28-48-11,2-6 156,14-7-369,3-10-112,12-3 23,0-14 201,1-1 112,-1-9 45,-5 4 145,-5 4 90,-6 4-90,-3 4 34,-3 2-56,-2 1-89,-1 0-11,2 0-46,-2 1 12,3 4-1,-2-1-33,2 4 0,-1-6-11,2 1-45,0-3-202,3 0-78,1 0 134,5 0-89,1-2-90,3-2 325,-1-1 56,-1-2 247,-3 4 167,-2 1-22,-4 2-11,1 0 0,-2 0-22,2 0-35,1 0 181,6 0-382,-1 0-56,4 0-33,-2 0-34,0 0-34,3-3-100,-2 1-236,3-3-1154,11-1 90,-6 0-605,11-2 425,-10-1 247,-2 1 1053,-2 0 314,-3 3 672,-5 1 606,-5 2 55,-5 0 1558,-2 2-941,-2-1-1950,-1 8-34,0 0 23,0 7-11,1-2-1,3 0-66,2 0-35,5 0-44,1 2-11,4 5 112,-2 9 56,2 8-34,-4 11 45,-4 6 0,-4 2 0,-3 2 67,-1-6 180,-7-3-12,-4-7 56,-8-8 11,-3-8-88,-1-12-136,0-6-78,2-19-504,3-16-560,9-25-1200,4-22-3417,9 9 5681,6 2 0,-3 39 0,2 7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34.421"/>
    </inkml:context>
    <inkml:brush xml:id="br0">
      <inkml:brushProperty name="width" value="0.08571" units="cm"/>
      <inkml:brushProperty name="height" value="0.08571" units="cm"/>
      <inkml:brushProperty name="color" value="#333333"/>
    </inkml:brush>
  </inkml:definitions>
  <inkml:trace contextRef="#ctx0" brushRef="#br0">1 1 19414,'17'28'684,"-4"10"-471,-13 29-90,0 4-44,-1-2-79,1-7-34,-2-13-224,2-14-784,0-14-1243,3-13-2399,2-9 4684,5-12 0,-4 7 0,0-6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3:34.705"/>
    </inkml:context>
    <inkml:brush xml:id="br0">
      <inkml:brushProperty name="width" value="0.08571" units="cm"/>
      <inkml:brushProperty name="height" value="0.08571" units="cm"/>
      <inkml:brushProperty name="color" value="#333333"/>
    </inkml:brush>
  </inkml:definitions>
  <inkml:trace contextRef="#ctx0" brushRef="#br0">1 228 18944,'88'-19'-627,"-13"-4"268,-48-1-369,-8-4 78,-6-1 549,-8 0-168,-3 0 134,-2 6 135,-9 7 236,-4 9 279,-13 7 292,0 17 11,-2 12-168,4 20 56,7 11-180,7 5-290,10 2-236,21-1-280,17-10-8326,43-16 8606,-24-19 0,0-12 0,-43-10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0:51.414"/>
    </inkml:context>
    <inkml:brush xml:id="br0">
      <inkml:brushProperty name="width" value="0.08571" units="cm"/>
      <inkml:brushProperty name="height" value="0.08571" units="cm"/>
      <inkml:brushProperty name="color" value="#004F8B"/>
    </inkml:brush>
  </inkml:definitions>
  <inkml:trace contextRef="#ctx0" brushRef="#br0">76 67 10686,'9'-11'2252,"-2"2"-1299,-7 9 985,0 0-1468,16-21 158,-13 16-314,13-15-303,-16 20 34,0 0-45,0 7 56,-5 11-34,-6 12 45,-5 10-67,-5 2 0,2-3-22,2-3 56,3-6-46,4-7 12,2-6-224,4-7 23,2-5 78,2-2-2264,0-2 740,2-7-1345,1 0 2992,3-6 0,-4 6 0,2 1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0:51.841"/>
    </inkml:context>
    <inkml:brush xml:id="br0">
      <inkml:brushProperty name="width" value="0.08571" units="cm"/>
      <inkml:brushProperty name="height" value="0.08571" units="cm"/>
      <inkml:brushProperty name="color" value="#004F8B"/>
    </inkml:brush>
  </inkml:definitions>
  <inkml:trace contextRef="#ctx0" brushRef="#br0">1 14 10406,'2'-4'3194,"0"1"-909,-2 3-1927,3-3-55,0 2 470,5-2-459,4 3-135,8 6 91,7 6-203,8 10 56,6 6-112,3 4 45,-2 0-67,1 1 11,-7-5 0,-5-2-22,-7-5 22,-7-4 0,-5-5 0,-4-4 22,-4-3-56,-2-3-1871,-2-1 1457,-3-1-325,-6 2-347,-7 1-326,-6 2-526,-4 2-1782,7-2 3754,0 0 0,14-4 0,0-1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0:52.343"/>
    </inkml:context>
    <inkml:brush xml:id="br0">
      <inkml:brushProperty name="width" value="0.08571" units="cm"/>
      <inkml:brushProperty name="height" value="0.08571" units="cm"/>
      <inkml:brushProperty name="color" value="#004F8B"/>
    </inkml:brush>
  </inkml:definitions>
  <inkml:trace contextRef="#ctx0" brushRef="#br0">14 0 9442,'-7'12'3003,"0"-3"-2185,7-9 381,0 0-683,25 1 33,-10-1-180,22 1-100,-15-1-34,0 1 68,1-1-247,-1 1-33,0-1 89,0 0-90,1 0-11,1 0-11,0 0 0,-2 0-33,-3 0-68,4 0 78,-8 0-44,0 0-22,-9 0-136,-4 0-5164,-1 0 3618,-7 2-929,2-1 2700,-3 1 0,4-2 0,2 0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02.872"/>
    </inkml:context>
    <inkml:brush xml:id="br0">
      <inkml:brushProperty name="width" value="0.08571" units="cm"/>
      <inkml:brushProperty name="height" value="0.08571" units="cm"/>
      <inkml:brushProperty name="color" value="#333333"/>
    </inkml:brush>
  </inkml:definitions>
  <inkml:trace contextRef="#ctx0" brushRef="#br0">78 92 10406,'-34'69'34,"5"-9"-34,22-45 11,3-3 146,1-4 22,2-3-134,1-2-34,0-2 280,0 1-291,4-13-168,5-3 135,7-14-57,4-3 34,5-2-11,-1-1 67,1 4-23,-3 2 23,-4 5 0,-6 8-22,-6 4-269,-2 5-584,-4 4-1332,1 1 2207,-1 5 0,0-3 0,0 3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03.351"/>
    </inkml:context>
    <inkml:brush xml:id="br0">
      <inkml:brushProperty name="width" value="0.08571" units="cm"/>
      <inkml:brushProperty name="height" value="0.08571" units="cm"/>
      <inkml:brushProperty name="color" value="#333333"/>
    </inkml:brush>
  </inkml:definitions>
  <inkml:trace contextRef="#ctx0" brushRef="#br0">1 154 11930,'86'-3'-56,"-16"-2"-101,-53-15-11,-7 1 22,-5-1-33,-3-1 168,-2 1 11,0 2 56,-6 4 212,-2 6-245,-6 3 10,-1 4 158,-4 4 33,2 11-123,-2 9-34,3 12 23,6 3-90,3-2-45,5-3-22,2-5-258,0-8-202,8-4-1411,17-8-1692,-5-3 3630,10-4 0,-23-1 0,0 0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03.796"/>
    </inkml:context>
    <inkml:brush xml:id="br0">
      <inkml:brushProperty name="width" value="0.08571" units="cm"/>
      <inkml:brushProperty name="height" value="0.08571" units="cm"/>
      <inkml:brushProperty name="color" value="#333333"/>
    </inkml:brush>
  </inkml:definitions>
  <inkml:trace contextRef="#ctx0" brushRef="#br0">195 0 10125,'-10'3'1009,"2"-1"-1009,8-2-11,0 0-11,-18 17 22,9-4 22,-15 16-22,16-11 0,3 1-101,2-5-212,3-4 257,0-6 11,6-2 45,4-2 0,5 0 0,3-6 0,-3-1 123,-2-6 67,-2 3-10,-4 4 122,-4 4-100,-2 1 392,-1 7-169,0 13 79,0 13-212,0 16-79,0 5-11,-5 1-57,-5-4-44,-8-4 56,-6-8-124,-3-6-10,-1-7-23,0-7-616,0-8-908,7-5-2006,8-5 3530,6-7 0,7 5 0,0-5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5:50.505"/>
    </inkml:context>
    <inkml:brush xml:id="br0">
      <inkml:brushProperty name="width" value="0.08571" units="cm"/>
      <inkml:brushProperty name="height" value="0.08571" units="cm"/>
      <inkml:brushProperty name="color" value="#333333"/>
    </inkml:brush>
  </inkml:definitions>
  <inkml:trace contextRef="#ctx0" brushRef="#br0">0 391 14439,'59'0'288,"0"0"0,2 0 0,-2 0-266,-6 0 0,-1 0-614,8 0 1,3-1 591,4-1 0,1 0-404,8-1 1,2 0 408,6-3 1,3 0-358,7 0 0,3 0 352,-28 0 0,1 0 0,1 0-414,6 0 1,0 0-1,2 0 399,3-1 0,2 0 1,1 0-110,4 0 1,2 0 0,1 0 44,3 1 1,1-1-1,1 0-239,-21 1 1,-1 1 0,1-1-1,1 1 321,1 0 0,0-1 0,0 1 0,1 0-3,1 0 0,0 0 0,1 0 0,-1 1 0,0-1 0,1 0 0,-1 1 0,0-1 2,1 1 1,-1 1 0,0-1 0,1 0-6,-2 1 0,1 0 0,0 0 1,-1 0-17,-3 0 1,0 0 0,1 0 0,3 0 15,1 1 1,4-1 0,2 0 0,-3 1 0,-3-1-151,-3 0 0,-3 1 0,-1-1 0,3 1 69,14-1 0,5 0 0,-2 0 0,-8 0-69,-8 0 0,-6 0 0,-2 0-10,28-1 1,-3 1 105,-8-1 1,-3 0 221,-7-1 1,-4 1-267,-6 0 0,-3-1 101,-5-1 0,-3 0 0,42-5 1677,-18-1-1431,-18 2 158,-16 2 734,-16 4-1105,-12 1 2064,-8 2-2130,-6 1 714,-1 0-681,-1 0 11,2 0 12,2 0-12,0 1-11,0 3-67,-4 0 11,0 0-90,-2-1 146,0-1 705,0-2-637,0 3 200,0-2-9,1 4-58,1-3-89,0 2-100,0-3 32,2 1-32,-3-1-1,2 1-1834,-3-1 0,2-1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39.085"/>
    </inkml:context>
    <inkml:brush xml:id="br0">
      <inkml:brushProperty name="width" value="0.08571" units="cm"/>
      <inkml:brushProperty name="height" value="0.08571" units="cm"/>
      <inkml:brushProperty name="color" value="#333333"/>
    </inkml:brush>
  </inkml:definitions>
  <inkml:trace contextRef="#ctx0" brushRef="#br0">136 0 17241,'-24'54'362,"0"0"0,3-4 1,2-5-363,-3 0 34,8-9-102,6-9-55,5-12 67,4-7-124,12-6-122,8-12-281,17-6 494,4-10 66,2-2 23,-4 5 236,-8 8 178,-8 6 113,-9 6-292,-8 2-44,-4 2-12,-3 7-157,0 4 113,0 6-135,0-2-235,0-4-68,0-6-930,0-2-447,3-3 33,10-1-1457,9-2-1636,1-2 4740,-1-1 0,-14 2 0,-2 1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04.246"/>
    </inkml:context>
    <inkml:brush xml:id="br0">
      <inkml:brushProperty name="width" value="0.08571" units="cm"/>
      <inkml:brushProperty name="height" value="0.08571" units="cm"/>
      <inkml:brushProperty name="color" value="#333333"/>
    </inkml:brush>
  </inkml:definitions>
  <inkml:trace contextRef="#ctx0" brushRef="#br0">1 0 14014,'2'51'78,"-2"-8"-78,-1-21-56,0-6 56,1-4-56,0-6-201,5-3-326,6-2-56,5-1-302,6-8 392,0-2 515,-1-8 34,-4 3 292,-4 5 55,-8 4 225,-1 4 167,-4 2 57,0 11-393,0 5-235,0 12-101,0 0-67,0-3-78,0-5-102,0-5-582,2-7-335,6-4-1055,1-3 2152,7-5 0,-9 3 0,-1-3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04.446"/>
    </inkml:context>
    <inkml:brush xml:id="br0">
      <inkml:brushProperty name="width" value="0.08571" units="cm"/>
      <inkml:brushProperty name="height" value="0.08571" units="cm"/>
      <inkml:brushProperty name="color" value="#333333"/>
    </inkml:brush>
  </inkml:definitions>
  <inkml:trace contextRef="#ctx0" brushRef="#br0">152 1 14003,'-21'50'242,"0"0"1,1-2 0,1-3-243,-7 15 0,5-4-23,8-6-492,6-8-505,4-9-425,3-9-628,1-12 2073,3-5 0,-2-6 0,2-1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04.948"/>
    </inkml:context>
    <inkml:brush xml:id="br0">
      <inkml:brushProperty name="width" value="0.08571" units="cm"/>
      <inkml:brushProperty name="height" value="0.08571" units="cm"/>
      <inkml:brushProperty name="color" value="#333333"/>
    </inkml:brush>
  </inkml:definitions>
  <inkml:trace contextRef="#ctx0" brushRef="#br0">67 1 14809,'-35'62'45,"9"-9"-124,21-33-21,4-5-57,1-4-90,0-5-637,9-3-80,3-3 112,10-4 270,0-7 481,2-7 101,-1-5 246,-4 4 651,-6 5 279,-5 7-257,-6 4 34,-2 3-1021,1 5-67,4-4 90,4 4-537,5-5-382,3 0-257,3 0 381,3-4-45,2-3 571,-2-3 314,0-2 348,-4 4 368,-6 2 47,-5 4-159,-5 1 652,-2 1-1122,-1 2-156,0 0 22,2 0-34,4-1-616,5-1-919,8 0-1131,6-6 2700,-3-1 0,-6 0 0,-9 2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05.085"/>
    </inkml:context>
    <inkml:brush xml:id="br0">
      <inkml:brushProperty name="width" value="0.08571" units="cm"/>
      <inkml:brushProperty name="height" value="0.08571" units="cm"/>
      <inkml:brushProperty name="color" value="#333333"/>
    </inkml:brush>
  </inkml:definitions>
  <inkml:trace contextRef="#ctx0" brushRef="#br0">37 0 10821,'5'0'2991,"-1"0"-2319,-4 0-672,-20 43-101,15-32-727,-16 32-988,21-43-2520,0-1 4336,4-8 0,-2 6 0,2-5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05.219"/>
    </inkml:context>
    <inkml:brush xml:id="br0">
      <inkml:brushProperty name="width" value="0.08571" units="cm"/>
      <inkml:brushProperty name="height" value="0.08571" units="cm"/>
      <inkml:brushProperty name="color" value="#333333"/>
    </inkml:brush>
  </inkml:definitions>
  <inkml:trace contextRef="#ctx0" brushRef="#br0">1 30 12423,'12'-16'0,"-1"2"0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05.565"/>
    </inkml:context>
    <inkml:brush xml:id="br0">
      <inkml:brushProperty name="width" value="0.08571" units="cm"/>
      <inkml:brushProperty name="height" value="0.08571" units="cm"/>
      <inkml:brushProperty name="color" value="#333333"/>
    </inkml:brush>
  </inkml:definitions>
  <inkml:trace contextRef="#ctx0" brushRef="#br0">95 1 15403,'44'58'-22,"-11"-7"-34,-30-33-67,-4 5-56,-10 7 156,-8 3-10,-11 5 33,-1 0-12,1-1 1,6-3 0,7-5-102,8-7-44,6-2-123,3-9-526,9-4-572,4-4-1144,3-3 2522,2-1 0,-12 1 0,-1-1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05.746"/>
    </inkml:context>
    <inkml:brush xml:id="br0">
      <inkml:brushProperty name="width" value="0.08571" units="cm"/>
      <inkml:brushProperty name="height" value="0.08571" units="cm"/>
      <inkml:brushProperty name="color" value="#333333"/>
    </inkml:brush>
  </inkml:definitions>
  <inkml:trace contextRef="#ctx0" brushRef="#br0">1 1 13476,'83'13'-872,"-12"-4"1,-60-9 0,-1-1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06.089"/>
    </inkml:context>
    <inkml:brush xml:id="br0">
      <inkml:brushProperty name="width" value="0.08571" units="cm"/>
      <inkml:brushProperty name="height" value="0.08571" units="cm"/>
      <inkml:brushProperty name="color" value="#333333"/>
    </inkml:brush>
  </inkml:definitions>
  <inkml:trace contextRef="#ctx0" brushRef="#br0">81 1 14339,'-45'77'78,"10"-10"-89,35-56-303,5-2-156,4-8-304,8-1 573,5-7 89,2-2 112,-2-5 78,-4 2 426,-6 4 303,-6 5-236,-4 1 326,-2 2-494,0 6 68,0 3-280,0 7-135,0 0-56,4 0-45,3-4-258,5-4-559,5-5-349,5-2-1007,10-14-684,5-10 2902,-5-5 0,-10 6 0,-14 12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06.269"/>
    </inkml:context>
    <inkml:brush xml:id="br0">
      <inkml:brushProperty name="width" value="0.08571" units="cm"/>
      <inkml:brushProperty name="height" value="0.08571" units="cm"/>
      <inkml:brushProperty name="color" value="#333333"/>
    </inkml:brush>
  </inkml:definitions>
  <inkml:trace contextRef="#ctx0" brushRef="#br0">242 1 15303,'-21'60'575,"1"1"0,0-3 0,-1-4-329,-12 14-234,1-3-12,1-5-79,6-10-952,6-11-1064,7-15-2857,7-12 4952,3-10 0,2-2 0,0-2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06.539"/>
    </inkml:context>
    <inkml:brush xml:id="br0">
      <inkml:brushProperty name="width" value="0.08571" units="cm"/>
      <inkml:brushProperty name="height" value="0.08571" units="cm"/>
      <inkml:brushProperty name="color" value="#333333"/>
    </inkml:brush>
  </inkml:definitions>
  <inkml:trace contextRef="#ctx0" brushRef="#br0">1 10 14473,'1'-5'2869,"0"1"-2455,-1 4-1064,63 0-1041,-28 0 727,37 3 471,-51 8 482,-16 7 11,-3 8 156,-2 5 382,-6 0-168,-2 0-280,-5-5-68,4-5-22,3-4-212,4-9-618,2-2-660,0-5 1490,7-13 0,-5 10 0,5-10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39.329"/>
    </inkml:context>
    <inkml:brush xml:id="br0">
      <inkml:brushProperty name="width" value="0.08571" units="cm"/>
      <inkml:brushProperty name="height" value="0.08571" units="cm"/>
      <inkml:brushProperty name="color" value="#333333"/>
    </inkml:brush>
  </inkml:definitions>
  <inkml:trace contextRef="#ctx0" brushRef="#br0">1 143 16647,'69'-38'-1490,"-13"4"1008,-49 11 0,-2 4 135,-4 4-79,-1 7 258,-2 4 134,-6 3 34,-6 11 34,-5 9 314,-3 15 32,2 10-212,1 3-56,4 2-112,7-7-537,4-9-102,6-13-269,11-11-963,10-7-908,4-11 2779,2-5 0,-18 2 0,-2 2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06.689"/>
    </inkml:context>
    <inkml:brush xml:id="br0">
      <inkml:brushProperty name="width" value="0.08571" units="cm"/>
      <inkml:brushProperty name="height" value="0.08571" units="cm"/>
      <inkml:brushProperty name="color" value="#333333"/>
    </inkml:brush>
  </inkml:definitions>
  <inkml:trace contextRef="#ctx0" brushRef="#br0">1 10 19011,'15'-9'-5479,"2"10"-90,-9 10 5569,2 3 0,-6-9 0,-1-2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07.230"/>
    </inkml:context>
    <inkml:brush xml:id="br0">
      <inkml:brushProperty name="width" value="0.08571" units="cm"/>
      <inkml:brushProperty name="height" value="0.08571" units="cm"/>
      <inkml:brushProperty name="color" value="#333333"/>
    </inkml:brush>
  </inkml:definitions>
  <inkml:trace contextRef="#ctx0" brushRef="#br0">100 62 16591,'-58'75'-616,"17"-16"22,51-54-135,9-3 69,5-3 570,3-11-437,2-5 527,-4-11 113,-5-2 648,-6 0-167,-9 4-224,-3 2-112,-2 7-236,0 7-22,0 5-101,0 3-807,0 1 80,7 1-349,3 0-952,12 0 336,1 2-347,6 2 4583,15 10-1144,-18-3-212,4 8-437,-24-6 56,-5 4-135,-1 0-301,0 1 66,0-1-179,-1-4-45,1-3-45,-1-6-23,1-2 180,0-2-224,5 0-391,9-8-1637,33-12 2028,-4 0 190,19-6 471,-25 16 392,-4 4-392,-10 4-392,-7 5-56,-7 10-213,-6 10-840,-2 10-4303,-1-7 5143,0-5 0,0-14 0,0-4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08.190"/>
    </inkml:context>
    <inkml:brush xml:id="br0">
      <inkml:brushProperty name="width" value="0.08571" units="cm"/>
      <inkml:brushProperty name="height" value="0.08571" units="cm"/>
      <inkml:brushProperty name="color" value="#333333"/>
    </inkml:brush>
  </inkml:definitions>
  <inkml:trace contextRef="#ctx0" brushRef="#br0">1 439 16457,'88'-5'112,"-9"-6"-112,-36-15-45,-4-5-146,-3-4-414,-7-3-303,-5-3 158,-6-3 347,-5-2 380,-6 2 23,-4 3 280,-3 9 325,0 7-269,-1 13-78,-4 5-146,-2 6 292,-5 17 144,-4 11-166,-3 24 178,-2 10 134,-4 35-593,8-27-101,0 16-34,13-40 34,3-8-526,1-11-998,7-8-817,11-8-4394,3-6 6735,8-4 0,-18 0 0,-1 0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08.368"/>
    </inkml:context>
    <inkml:brush xml:id="br0">
      <inkml:brushProperty name="width" value="0.08571" units="cm"/>
      <inkml:brushProperty name="height" value="0.08571" units="cm"/>
      <inkml:brushProperty name="color" value="#333333"/>
    </inkml:brush>
  </inkml:definitions>
  <inkml:trace contextRef="#ctx0" brushRef="#br0">53 0 18720,'-29'74'-942,"6"-12"-245,23-55-528,7-3-2083,-1-2 3798,9-2 0,-9 0 0,1 0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08.707"/>
    </inkml:context>
    <inkml:brush xml:id="br0">
      <inkml:brushProperty name="width" value="0.08571" units="cm"/>
      <inkml:brushProperty name="height" value="0.08571" units="cm"/>
      <inkml:brushProperty name="color" value="#333333"/>
    </inkml:brush>
  </inkml:definitions>
  <inkml:trace contextRef="#ctx0" brushRef="#br0">111 1 17062,'-2'84'750,"-6"-12"-694,-6-45-56,-6-2-739,-2-3-1233,3-5-2544,5-7 4516,6-5 0,5-5 0,2 0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09.449"/>
    </inkml:context>
    <inkml:brush xml:id="br0">
      <inkml:brushProperty name="width" value="0.08571" units="cm"/>
      <inkml:brushProperty name="height" value="0.08571" units="cm"/>
      <inkml:brushProperty name="color" value="#333333"/>
    </inkml:brush>
  </inkml:definitions>
  <inkml:trace contextRef="#ctx0" brushRef="#br0">0 566 16681,'36'-37'22,"-1"0"1,29-30-23,-33 26-157,0-2-225,-5-5-267,-4-5 178,-6-1 471,-5 2 0,-7 6 124,-2 10 312,-2 11-189,0 10 33,-2 8-191,-3 4 79,-6 2 169,-5 14 44,-4 10 168,0 19-246,-2 11 122,5 7-100,5 3-314,6-2 1,4-5-113,12 10-246,2-24-853,11 3-671,-1-28-2241,-5-9 4112,-2-4 0,-10-4 0,-1 0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09.795"/>
    </inkml:context>
    <inkml:brush xml:id="br0">
      <inkml:brushProperty name="width" value="0.08571" units="cm"/>
      <inkml:brushProperty name="height" value="0.08571" units="cm"/>
      <inkml:brushProperty name="color" value="#333333"/>
    </inkml:brush>
  </inkml:definitions>
  <inkml:trace contextRef="#ctx0" brushRef="#br0">14 1 14395,'-8'11'3126,"2"-2"-2779,6-9-212,0 0 22,54-1-135,-31 1-22,39-1-134,-50 1 56,-5 0 78,-6 0 22,-1 7-22,-3 5 11,-8 10-11,-6 5 11,-8 0 23,1 2 0,3-4-34,4-2 0,6-3-23,5-2-10,3-1 33,3-1-12,5 0 1,8-4-348,12-4-1602,9-3-3417,-6-4 5378,-2-1 0,-16 0 0,-4 0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11.272"/>
    </inkml:context>
    <inkml:brush xml:id="br0">
      <inkml:brushProperty name="width" value="0.08571" units="cm"/>
      <inkml:brushProperty name="height" value="0.08571" units="cm"/>
      <inkml:brushProperty name="color" value="#333333"/>
    </inkml:brush>
  </inkml:definitions>
  <inkml:trace contextRef="#ctx0" brushRef="#br0">111 97 18810,'0'-20'89,"-4"7"-100,-11 25-23,-3 8 34,-3 13-168,2 3-11,2-1-112,7-2-35,5-6 13,4-5-158,8-8 180,8-7-348,11-4-134,8-12 303,5-11 77,1-13 382,-2-11-11,-7 0 44,-11 2-44,-9 5-102,-8 7 102,-11 7 22,-8 9 0,-9 6-11,-4 6-146,0 5-336,8 7-437,7 5-269,8 3-818,11-2 2017,6-7 0,-3-4 0,1-5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11.567"/>
    </inkml:context>
    <inkml:brush xml:id="br0">
      <inkml:brushProperty name="width" value="0.08571" units="cm"/>
      <inkml:brushProperty name="height" value="0.08571" units="cm"/>
      <inkml:brushProperty name="color" value="#333333"/>
    </inkml:brush>
  </inkml:definitions>
  <inkml:trace contextRef="#ctx0" brushRef="#br0">44 0 13824,'-21'81'447,"5"-17"-447,11-49-179,3-7 157,2-3 22,11-3-594,6-7-101,18-9 79,8-6 571,6-7 45,0 4 124,-3 5 268,-9 7 67,-8 6 146,-11 4-45,-9 14-414,-5 4-45,-4 12-101,0 0-236,-3-3-918,0-6-1658,0-9 2812,1-5 0,2-6 0,0 0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17.443"/>
    </inkml:context>
    <inkml:brush xml:id="br0">
      <inkml:brushProperty name="width" value="0.08571" units="cm"/>
      <inkml:brushProperty name="height" value="0.08571" units="cm"/>
      <inkml:brushProperty name="color" value="#333333"/>
    </inkml:brush>
  </inkml:definitions>
  <inkml:trace contextRef="#ctx0" brushRef="#br0">7 465 9330,'-3'8'2757,"1"-2"-1895,2-6 1245,0 0-1681,-1 6-225,2-5-77,6 5-124,8-9-12,14-8-44,10-10-436,11-10-181,8-8-33,5-6 157,0-3 370,-5-4-45,-11 1 224,-10 4 11,-15 5 0,-11 8 280,-7 7-100,-4 7 33,0 10-134,-2 2-68,-3 7-10,-3 0-12,-11 6 0,0 8 78,-11 10 213,3 12 101,-6 9-56,-1 8-111,-1 4 55,2 1-101,2 20-168,13-25-11,4 10-11,12-31-56,2-9-90,2-6 79,11-8-539,7-4-3069,42-5-763,-26-5 4449,22-2 0,-47 2 0,-2 1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39.593"/>
    </inkml:context>
    <inkml:brush xml:id="br0">
      <inkml:brushProperty name="width" value="0.08571" units="cm"/>
      <inkml:brushProperty name="height" value="0.08571" units="cm"/>
      <inkml:brushProperty name="color" value="#333333"/>
    </inkml:brush>
  </inkml:definitions>
  <inkml:trace contextRef="#ctx0" brushRef="#br0">0 0 16602,'0'69'628,"0"-16"-584,0-51 348,5-2-246,8-5-90,7-5-56,10-4 11,-1 1 0,0 7 405,-3 4-304,-7 3-34,-2 10-56,-7 7-22,-2 9-33,-1 0-976,-2-5-1321,2-9-4192,-2-6 6522,-2-5 0,-1-2 0,-2 0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18.424"/>
    </inkml:context>
    <inkml:brush xml:id="br0">
      <inkml:brushProperty name="width" value="0.08571" units="cm"/>
      <inkml:brushProperty name="height" value="0.08571" units="cm"/>
      <inkml:brushProperty name="color" value="#333333"/>
    </inkml:brush>
  </inkml:definitions>
  <inkml:trace contextRef="#ctx0" brushRef="#br0">53 70 12434,'10'-2'1893,"-2"1"-1781,-8 1 112,0 0-168,-31 46 0,23-28-56,-24 35-11,32-42 11,2-2 56,6-4-56,3-2-89,5-3-203,0 0 292,-1-6 56,-2-5 68,-5-5 32,-4-5 114,-3 4 100,-1 0-292,0 4 56,-4 2-55,1 3-46,-3 4-33,3 1-112,1 2-740,2-1 304,13 1-259,6 1-325,17 0 113,8-2-136,7-2 114,5-5 390,1-2 651,-3-1 101,-8 0 829,-10 1 415,-13 3 280,-12 1-202,-7 5-863,-6 0-448,-7 2 201,-7 0 47,-6 0-248,0 0-34,3 0-33,6 1-45,5 3-23,3 2 23,4 6 0,9 10 45,6-3-11,8 8-23,1-8 23,-1-2-23,-6 1-11,-4-4 0,-7-2 22,-3-1 101,-2 0 135,-6 0-23,-6 2-123,-6-1-11,-1-1-101,5-4-22,5 0 10,6-6-458,2 1 156,5-2-201,10-5-583,12-6 347,12-8 448,7-6 79,0 1 157,-1 0 67,-8 3 168,-9 4 471,-9 3 246,-9 7-279,-5 2-147,-4 3 302,0 0-649,0 13 113,0-1-124,0 13-101,2-2 101,4 1-101,4 1 11,4 0-45,-3-1 68,-1-2-23,-6 0-11,-2-6 0,-2-2 11,0-2-11,-3-1-56,-3-1-224,-1-2-45,-1-3-78,4-1-1177,2-2-1670,2-1 3250,0-6 0,0 5 0,0-4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18.822"/>
    </inkml:context>
    <inkml:brush xml:id="br0">
      <inkml:brushProperty name="width" value="0.08571" units="cm"/>
      <inkml:brushProperty name="height" value="0.08571" units="cm"/>
      <inkml:brushProperty name="color" value="#333333"/>
    </inkml:brush>
  </inkml:definitions>
  <inkml:trace contextRef="#ctx0" brushRef="#br0">453 3 15807,'-97'-3'616,"9"10"-134,41 23-90,1 12-191,4 9 102,7 9-90,7 11-452,7 7 306,7 4-45,5 2-22,6-3 0,1-8 11,2-10-33,0-13 0,0-10-281,0-10-291,-1-8-563,-2-8-356,0-5-1680,-2-6 3193,1-1 0,1-2 0,1 0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19.016"/>
    </inkml:context>
    <inkml:brush xml:id="br0">
      <inkml:brushProperty name="width" value="0.08571" units="cm"/>
      <inkml:brushProperty name="height" value="0.08571" units="cm"/>
      <inkml:brushProperty name="color" value="#333333"/>
    </inkml:brush>
  </inkml:definitions>
  <inkml:trace contextRef="#ctx0" brushRef="#br0">1 161 16826,'51'-26'-258,"0"-1"0,-2 3 1,-3 2-1760,15 1-582,3 2-2399,-19 8 4998,-6 2 0,-28 8 0,-3 0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19.212"/>
    </inkml:context>
    <inkml:brush xml:id="br0">
      <inkml:brushProperty name="width" value="0.08571" units="cm"/>
      <inkml:brushProperty name="height" value="0.08571" units="cm"/>
      <inkml:brushProperty name="color" value="#333333"/>
    </inkml:brush>
  </inkml:definitions>
  <inkml:trace contextRef="#ctx0" brushRef="#br0">120 0 15907,'-30'52'101,"0"0"0,2-4 0,6-5-101,16-5-56,2-4-482,4-9-538,8-8-1714,9-9 2790,3-5 0,-4-3 0,-8 0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19.508"/>
    </inkml:context>
    <inkml:brush xml:id="br0">
      <inkml:brushProperty name="width" value="0.08571" units="cm"/>
      <inkml:brushProperty name="height" value="0.08571" units="cm"/>
      <inkml:brushProperty name="color" value="#333333"/>
    </inkml:brush>
  </inkml:definitions>
  <inkml:trace contextRef="#ctx0" brushRef="#br0">0 7 11515,'8'-4'2633,"-2"1"-1792,-6 3-102,0 0-593,-6 31-1,4-20-77,-4 23-35,6-28 1,2-4-34,7-1-392,7-1-729,10-4 292,6-5 785,2-4 570,10-6 393,-14 10-146,3 1-11,-19 13-124,-5 10-369,-3 10-269,-1 7-11,1 3-269,0-4-1266,3-5-1244,-4-9 2790,-1-7 0,-4-8 0,0-2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28.147"/>
    </inkml:context>
    <inkml:brush xml:id="br0">
      <inkml:brushProperty name="width" value="0.08571" units="cm"/>
      <inkml:brushProperty name="height" value="0.08571" units="cm"/>
      <inkml:brushProperty name="color" value="#333333"/>
    </inkml:brush>
  </inkml:definitions>
  <inkml:trace contextRef="#ctx0" brushRef="#br0">28 283 11134,'-11'0'3911,"3"0"-3306,8 0 11,0 0-380,-7 0 312,5 0-324,16 0 12,8 0-1,25 0-213,3-1-11,9-2-11,7-5 12,8-2-46,0-3-22,-1 0 22,-9 0 12,-13 1-124,-14 3-66,-15 3-113,-10 2-269,-7 3 179,-4 0 370,-1 1 45,-4-3-33,0 0-57,-4-3-156,2-1-45,0-1 33,2-2 258,-1 1 11,1 0 34,0 0 201,2 0-134,-2-2-89,2 2 33,-1-2-11,0 1 55,-1 0 57,0 1 34,-1-2-1,-1 1-100,-2-1 190,0 3-11,-1 2-34,2 1-156,3 4-68,1-1 22,3 2 35,5-1-24,6 2-44,8 5 0,7 3-11,2 5 11,2-2 0,-2 0 0,-2-2 23,-5-1-46,-5 0 12,-6-3-45,-5 0 67,-3 6 56,-2 1-11,-5 12-44,-4 2 55,-9 3-56,-3 0 11,-7 6-22,10-14-33,1 1 33,12-16-90,4-3 225,1-3-113,0-16 56,0 0-66,0-16 21,0 0-10,0 0-1,0-2 124,0 1-146,-4 4 11,0 2-11,-4 8 22,3 4-44,2 7 11,2 4-2017,1 2 929,0 9-1600,-1 4-3162,0 4 5861,-1 0 0,1-10 0,1-2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39.322"/>
    </inkml:context>
    <inkml:brush xml:id="br0">
      <inkml:brushProperty name="width" value="0.08571" units="cm"/>
      <inkml:brushProperty name="height" value="0.08571" units="cm"/>
      <inkml:brushProperty name="color" value="#333333"/>
    </inkml:brush>
  </inkml:definitions>
  <inkml:trace contextRef="#ctx0" brushRef="#br0">31 288 17812,'-17'-4'863,"4"1"-863,13 3-33,0 0 55,7 0 34,9 0-56,16 0-22,14 0 22,13 0-79,7 0-100,5-4-123,-1-3-203,-2-5 79,-5-2 57,-9 2 122,-11 0 191,-12 4 45,-13 2-102,-10 3 46,-6 1-56,-2-1 123,-4-1-235,-4-1-213,-6 0 45,-9-7 291,5 1 89,-3-5 46,9 2 10,2-1 1,2-2-23,1 0 45,1 0-22,3 2 22,1 0 291,-1 1-56,3 5 45,-2 0-55,2 8-360,-2 0 124,12 1-34,3 0 12,12 0-1,1 0-11,0 0-11,-4 2-11,-5 3-23,-7 2 1,-3 2 10,-5 2 46,-1 3-12,-1 3 112,-1 5-112,-7-1 90,-3 2 123,-8-3-112,3-2 0,-3 2-112,8-8 11,0 1-11,7-10-44,3 1-24,1-2 348,0-1-268,0-12-1,0-3 101,0-13 45,0 5 145,0 2-223,0 3-23,0 4 34,0 1-68,0 5-22,0 2-11,0 1-101,0 1-68,0 1-1564,0 0 0,0 1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40.355"/>
    </inkml:context>
    <inkml:brush xml:id="br0">
      <inkml:brushProperty name="width" value="0.08571" units="cm"/>
      <inkml:brushProperty name="height" value="0.08571" units="cm"/>
      <inkml:brushProperty name="color" value="#333333"/>
    </inkml:brush>
  </inkml:definitions>
  <inkml:trace contextRef="#ctx0" brushRef="#br0">1 209 15963,'88'23'247,"-12"-5"-236,-44-28-11,-1-3-213,-4-10-246,-2-3-449,-8 0 91,-5-2 267,-8 1 192,-2 1 358,-3 3 0,-6 5 235,-3 4 158,-5 5-270,2 4 11,1 3 135,3 8 11,0 11-123,0 11-45,2 11 56,3 3 68,2 3 10,2-1-56,0-3-190,2-4-33,7-6-146,20 2-270,2-16-615,16-1-1088,-7-14-2004,-10-3 4156,1-7 0,-22 5 0,-1-4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40.922"/>
    </inkml:context>
    <inkml:brush xml:id="br0">
      <inkml:brushProperty name="width" value="0.08571" units="cm"/>
      <inkml:brushProperty name="height" value="0.08571" units="cm"/>
      <inkml:brushProperty name="color" value="#333333"/>
    </inkml:brush>
  </inkml:definitions>
  <inkml:trace contextRef="#ctx0" brushRef="#br0">180 24 13028,'10'-13'1905,"-2"3"-1804,-8 10-45,0 0-56,-50 27 45,23 1 22,-39 25 34,42-8-68,6-6-33,10-4-67,4-11-179,4-8-80,4-8 102,8-5 34,8-3 44,9-8 146,0-6 34,1-8 257,-6-1 101,-2 2 90,-8 7 941,-6 6-1098,-5 5-146,-3 3-179,1 0 0,2 0-22,4 2-68,4 0-44,6 0-281,5-1-134,6-1-22,6-3-102,2-5 270,0-5 313,0-3 90,-6 2 79,-7 4 145,-6 5-34,-10 3 158,-3 2 55,-4 3-168,0 4-67,0 6-134,0 1 11,0 1-45,0-4 0,0-4-67,0-2 67,0-4 0,0-1 0,5 0 0,4-4-12,7-5-66,4-3-213,5-7-640,4 0-783,7-4-5311,15-10 7025,-17 11 0,-3 1 0,-23 15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41.438"/>
    </inkml:context>
    <inkml:brush xml:id="br0">
      <inkml:brushProperty name="width" value="0.08571" units="cm"/>
      <inkml:brushProperty name="height" value="0.08571" units="cm"/>
      <inkml:brushProperty name="color" value="#333333"/>
    </inkml:brush>
  </inkml:definitions>
  <inkml:trace contextRef="#ctx0" brushRef="#br0">65 0 17420,'1'38'504,"-5"3"-436,-11 13-68,-1 0-11,4-2 0,1-3-147,6-9-380,2-8-268,3-9-404,0-11 223,2-6-335,7-5-325,6-3-515,9-9-785,2-3 2947,-1-6 1882,-6 5-56,-5 5-100,-8 6-79,-3 2 527,-3 2-1423,0 7-157,0 1-146,0 6-224,0-3-179,3-1-23,2-4 45,6-1-22,2-3-45,5-1-314,3-1-167,1 0 167,2 0 258,-3 0 11,-4 0 34,-3 0 11,-5 3 314,-3 10 582,-3 32-661,-2 3 102,-5 24-158,-7-14-33,-7 1-102,-8-5-21,-2-3-46,-3-10-66,0-6-730,1-10-5231,-1-12 6050,16-8 0,1-5 0,14-3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41.577"/>
    </inkml:context>
    <inkml:brush xml:id="br0">
      <inkml:brushProperty name="width" value="0.08571" units="cm"/>
      <inkml:brushProperty name="height" value="0.08571" units="cm"/>
      <inkml:brushProperty name="color" value="#333333"/>
    </inkml:brush>
  </inkml:definitions>
  <inkml:trace contextRef="#ctx0" brushRef="#br0">303 258 13341,'-88'1'415,"10"9"44,37 25-55,6 4-136,4 4 92,13-5-360,8-2-45,8-11-11,17-10-135,12-7-112,24-18-246,13-15-325,10-18-490,1-16 793,-4-6 358,-6 1 51,-11 1 162,-10 5 437,-10 9 953,-13 13 10,-10 14-649,-8 12-527,-5 7 1038,-9 12-590,-7 12-236,-10 18-9,-5 13-427,-1 12 11,1-3-67,4 0 56,8-10-117,10-10-2146,12-9 470,18-16-1467,1-6 3260,10-18 0,-17 6 0,-3-6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41.906"/>
    </inkml:context>
    <inkml:brush xml:id="br0">
      <inkml:brushProperty name="width" value="0.08571" units="cm"/>
      <inkml:brushProperty name="height" value="0.08571" units="cm"/>
      <inkml:brushProperty name="color" value="#333333"/>
    </inkml:brush>
  </inkml:definitions>
  <inkml:trace contextRef="#ctx0" brushRef="#br0">63 10 16031,'0'-5'1031,"0"1"-1087,0 4 100,-11 46-44,9-16 0,-8 40 34,10-30-23,0 0 12,0-5-12,0-4 11,0-8 180,0-5-157,-2-5 11,-3-6 11,-3-2-67,-2-3-336,2-1-482,4-3-258,2-10-223,2-6-1223,7-11-682,2 5 3204,9 0 0,-9 14 0,0 2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42.106"/>
    </inkml:context>
    <inkml:brush xml:id="br0">
      <inkml:brushProperty name="width" value="0.08571" units="cm"/>
      <inkml:brushProperty name="height" value="0.08571" units="cm"/>
      <inkml:brushProperty name="color" value="#333333"/>
    </inkml:brush>
  </inkml:definitions>
  <inkml:trace contextRef="#ctx0" brushRef="#br0">90 0 16726,'5'57'1232,"-7"5"-1086,-19 11-146,-1 2 0,4-4 0,4-9-527,7-12-515,2-15-560,3-12-1446,1-12-1838,0-6 4886,0-9 0,1-1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42.489"/>
    </inkml:context>
    <inkml:brush xml:id="br0">
      <inkml:brushProperty name="width" value="0.08571" units="cm"/>
      <inkml:brushProperty name="height" value="0.08571" units="cm"/>
      <inkml:brushProperty name="color" value="#333333"/>
    </inkml:brush>
  </inkml:definitions>
  <inkml:trace contextRef="#ctx0" brushRef="#br0">1 17 15807,'98'-9'-1088,"-9"2"383,-44 7-696,-1 0 348,-8 0 1008,-9 0-56,-12 0 101,-7 0 886,-7 0 122,-11 3-45,-2 3-403,-9 5-100,3 4 0,4 4-259,4 0-201,5 1 34,3-2-57,2-2 23,4-3-156,4-4 100,5-4 56,3-3 44,-1-2 35,-1-4-79,-2-7 0,-4-7-11,-4-6-57,-2 0 12,-2 4-22,0 4-448,0 5-707,4 6-1255,2 3 57,1 2 2431,5 0 0,-9 0 0,2 0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42.682"/>
    </inkml:context>
    <inkml:brush xml:id="br0">
      <inkml:brushProperty name="width" value="0.08571" units="cm"/>
      <inkml:brushProperty name="height" value="0.08571" units="cm"/>
      <inkml:brushProperty name="color" value="#333333"/>
    </inkml:brush>
  </inkml:definitions>
  <inkml:trace contextRef="#ctx0" brushRef="#br0">184 0 11179,'9'96'1154,"-6"-1"-1143,-14-20-448,-9 7 448,-8 4-11,-2 0 0,0-7-22,4-10 22,4-14 144,6-20-256,7-17-365,5-10-1630,4-29-1175,6 0 3282,3-22 0,-1 22 0,-1 3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43.341"/>
    </inkml:context>
    <inkml:brush xml:id="br0">
      <inkml:brushProperty name="width" value="0.08571" units="cm"/>
      <inkml:brushProperty name="height" value="0.08571" units="cm"/>
      <inkml:brushProperty name="color" value="#333333"/>
    </inkml:brush>
  </inkml:definitions>
  <inkml:trace contextRef="#ctx0" brushRef="#br0">0 141 14865,'26'-72'2734,"-3"15"-2296,-11 52 10,2 3-392,3 3-34,0 8-22,-1 4 0,-5 9-11,-4 2 11,-4 13 67,-2-11-22,-4 4-67,-3-14 22,-2-6-359,0-4-291,2-2-459,4-3-1244,1 0 952,1-9-560,10-4 1020,4-8 829,12 0 112,1 4 1031,0 4 202,-3 7-237,-5 1-65,-3 4-226,-1 13-211,-4 9-35,-1 21-201,-4 13-135,-3 11-45,-2 7-67,-2 3-11,-10 0 0,-3-3 0,-12-7-56,1-11-22,-3-7 78,9-25 0,2-6-56,11-23-202,1-16 23,4-14-146,0-25 11,1-16 146,2 9 0,1-4 161,2 16 1,1 1 286,2-17 0,3 2 437,15-11 56,4 19-111,0 17 43,1 14-88,-1 14-113,-2 9-112,1 5 134,8 8 59,-12 5-506,5 8-1,-17 5-22,-5 0 0,-5-2 0,-2-1 11,-3-2-78,-16 0-426,4-8-336,-11-1-213,13-8-538,6-2-1289,3 0-11,3-3 2880,1-2 0,-1 1 0,1 0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43.524"/>
    </inkml:context>
    <inkml:brush xml:id="br0">
      <inkml:brushProperty name="width" value="0.08571" units="cm"/>
      <inkml:brushProperty name="height" value="0.08571" units="cm"/>
      <inkml:brushProperty name="color" value="#333333"/>
    </inkml:brush>
  </inkml:definitions>
  <inkml:trace contextRef="#ctx0" brushRef="#br0">1 0 13072,'10'0'3799,"-2"0"-3082,-8 0-179,0 0-246,7 58-203,-5-30-89,2 45 23,-8-46-68,-2-8-34,2-5-571,1-8-751,2-3-940,1-9-1278,0-5 3619,0-10 0,0 9 0,0 0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44.285"/>
    </inkml:context>
    <inkml:brush xml:id="br0">
      <inkml:brushProperty name="width" value="0.08571" units="cm"/>
      <inkml:brushProperty name="height" value="0.08571" units="cm"/>
      <inkml:brushProperty name="color" value="#333333"/>
    </inkml:brush>
  </inkml:definitions>
  <inkml:trace contextRef="#ctx0" brushRef="#br0">0 0 18171,'33'79'67,"-4"-9"-78,-18-33 11,-2-5 0,-1-7 0,-3-7 0,1-6-11,-3-6 11,0-4-112,-2-2 112,4 0-67,5 0-46,5-2-122,5-7-90,8-2 235,0-5 90,6 4 34,-3 4 459,-3 5-89,-2 2-91,-8 3-55,-3 8-124,-3 7 57,-4 10-90,0 1-90,-3-1-22,2-3-12,0-3-100,5-6-179,0-4-460,2-6-482,4-2-280,3-3 292,6-5 21,0-5 539,2-8 672,-1-3 258,-6 0 615,-6 4 741,-8 3-527,-5 5-437,-3 5 325,0 1-538,-3 3 11,-2 1-257,-4 10-12,0 4-123,0 8-34,5 0 68,2-2-34,2-2-56,0-7-34,1-3 34,6-7 23,5-2-1,9-3-11,2-6-11,0-4 0,0-1 0,-5 5-190,-1 7 111,-8 23 79,-1 19 146,-7 36-90,-1 22 28,-3-40 0,-2 3-174,-1 3 0,-2 1 134,-2 0 1,-5 2 280,-9 24 1,-3-2-186,4-24 0,0-1 44,-9 14 1,-1-5-118,-18 3 157,3-27-111,4-23-113,9-21-22,14-33-623,17-20 1,9-8 167,7 4 1,6-2-924,7-26 0,7 0-29,9 19 0,5 8-532,-10 11 0,1 5 2039,41-22 0,-48 43 0,-6 6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58.320"/>
    </inkml:context>
    <inkml:brush xml:id="br0">
      <inkml:brushProperty name="width" value="0.08571" units="cm"/>
      <inkml:brushProperty name="height" value="0.08571" units="cm"/>
      <inkml:brushProperty name="color" value="#004F8B"/>
    </inkml:brush>
  </inkml:definitions>
  <inkml:trace contextRef="#ctx0" brushRef="#br0">90 0 15359,'-4'0'1792,"1"0"-1669,2 0-313,-1 0-639,-1 0 89,0 0 203,-4 1 166,-1 6 24,-4 3 90,0 7 212,-1-1-190,2-2-236,4-3 34,4-4-134,2 2 235,1-2 156,2 1 23,7 2 135,4 0 33,8 3-11,1 2 0,0 4-23,-4 0 23,-2 2 101,-5 0 45,-5-3 157,-2 0-23,-3-1 145,-1-2 23,0 0-55,-6-3-135,-1-3-157,-4-1-23,0-4-78,4-2-22,1-1-639,3-1-550,1-5-391,2-8-1827,1-2 3429,3-4 0,-2 11 0,2 1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58.589"/>
    </inkml:context>
    <inkml:brush xml:id="br0">
      <inkml:brushProperty name="width" value="0.08571" units="cm"/>
      <inkml:brushProperty name="height" value="0.08571" units="cm"/>
      <inkml:brushProperty name="color" value="#004F8B"/>
    </inkml:brush>
  </inkml:definitions>
  <inkml:trace contextRef="#ctx0" brushRef="#br0">56 1 14327,'-2'80'707,"-2"-3"-696,-4-13 11,-1 0-22,1-2-33,1-8-304,1-8-324,2-12-807,1-14-750,0-10 754,3-7 0,-1-3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59.009"/>
    </inkml:context>
    <inkml:brush xml:id="br0">
      <inkml:brushProperty name="width" value="0.08571" units="cm"/>
      <inkml:brushProperty name="height" value="0.08571" units="cm"/>
      <inkml:brushProperty name="color" value="#004F8B"/>
    </inkml:brush>
  </inkml:definitions>
  <inkml:trace contextRef="#ctx0" brushRef="#br0">3 79 11705,'-2'-8'1917,"1"2"-1816,1 6-12,0 0-89,62-15-44,-25 7-551,52-11-99,-40 10-416,-5 3-66,-4 1 11,-8 3-113,-7 2-21,-9 0 1299,-8 0 537,-5 0 1268,-3 0-551,-5 2-77,-2 3-269,-5 4-24,0 4-132,0 5-383,3 2-167,3 3-202,4 0 0,2-2-12,5-2 1,3-3 0,5-7 0,1-3 22,0-4 90,-3-2-45,-2-7 45,-2-6-68,-5-9-33,0-4-78,-2 0-79,-1 2-201,-1 3 55,0 3-537,-1 6-695,2 4-157,1 5 1692,4 2 0,-3 1 0,3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41.737"/>
    </inkml:context>
    <inkml:brush xml:id="br0">
      <inkml:brushProperty name="width" value="0.08571" units="cm"/>
      <inkml:brushProperty name="height" value="0.08571" units="cm"/>
      <inkml:brushProperty name="color" value="#333333"/>
    </inkml:brush>
  </inkml:definitions>
  <inkml:trace contextRef="#ctx0" brushRef="#br0">33 3 16165,'-24'45'-6028,"16"-19"2420,38-51 3608,1-2 0,-19 15 0,-4 3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59.196"/>
    </inkml:context>
    <inkml:brush xml:id="br0">
      <inkml:brushProperty name="width" value="0.08571" units="cm"/>
      <inkml:brushProperty name="height" value="0.08571" units="cm"/>
      <inkml:brushProperty name="color" value="#004F8B"/>
    </inkml:brush>
  </inkml:definitions>
  <inkml:trace contextRef="#ctx0" brushRef="#br0">23 1 12042,'2'58'138,"0"0"0,-1-2 0,0-4-149,-3 16-224,-3 0-191,0-4 11,1-4-268,-1-9-57,3-11-1500,-2-18 2240,3-10 0,0-12 0,1 0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3:59.429"/>
    </inkml:context>
    <inkml:brush xml:id="br0">
      <inkml:brushProperty name="width" value="0.08571" units="cm"/>
      <inkml:brushProperty name="height" value="0.08571" units="cm"/>
      <inkml:brushProperty name="color" value="#004F8B"/>
    </inkml:brush>
  </inkml:definitions>
  <inkml:trace contextRef="#ctx0" brushRef="#br0">1 38 17666,'70'-23'157,"-10"8"-179,-40 30-12,-5 2-44,-4 0-1,-5-2-33,-3 3-470,-2-2-326,-5 4-694,-8-1-1502,-7 0 3104,-2-7 0,7-5 0,8-6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4:00.073"/>
    </inkml:context>
    <inkml:brush xml:id="br0">
      <inkml:brushProperty name="width" value="0.08571" units="cm"/>
      <inkml:brushProperty name="height" value="0.08571" units="cm"/>
      <inkml:brushProperty name="color" value="#004F8B"/>
    </inkml:brush>
  </inkml:definitions>
  <inkml:trace contextRef="#ctx0" brushRef="#br0">44 0 14686,'-4'53'252,"0"0"1,-4 40-209,0-50 12,2-7-56,-1-10 79,4-10-79,0-7 22,3-6 79,0-2-213,2-15 112,5-2 0,6-10-22,7 4 22,3 5 22,0 6-11,1 5 79,0 4 67,-1 2-113,-2 10 46,-3 5-79,-5 11-11,-4 3 123,-5 0-11,-3-2 23,-1-2-68,-9-6-67,-14-2-213,-2-9-526,-6-2-135,12-6-1277,6-10-438,5 0 2589,5-8 0,3 9 0,0 3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4:00.425"/>
    </inkml:context>
    <inkml:brush xml:id="br0">
      <inkml:brushProperty name="width" value="0.08571" units="cm"/>
      <inkml:brushProperty name="height" value="0.08571" units="cm"/>
      <inkml:brushProperty name="color" value="#004F8B"/>
    </inkml:brush>
  </inkml:definitions>
  <inkml:trace contextRef="#ctx0" brushRef="#br0">1 84 10753,'10'12'3149,"-2"-3"-2880,-8-9-12,59 19-257,-33-14 0,46 15 0,-50-20-190,-5-2 134,-1-6-23,-8-4-290,-1-6-69,-5-2 203,-1-2 235,-1 2 146,-1 1-113,-5 5 46,-3 5 45,-4 4 536,-8 17-324,7 10-89,-7 19 157,10 8-147,4 6-133,4-4-124,3-4-79,8-10-402,7-10-237,13-12-2542,32-13-292,-23-13 3552,16-9 0,-41 7 0,-4 2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4:00.820"/>
    </inkml:context>
    <inkml:brush xml:id="br0">
      <inkml:brushProperty name="width" value="0.08571" units="cm"/>
      <inkml:brushProperty name="height" value="0.08571" units="cm"/>
      <inkml:brushProperty name="color" value="#004F8B"/>
    </inkml:brush>
  </inkml:definitions>
  <inkml:trace contextRef="#ctx0" brushRef="#br0">267 187 10316,'22'-87'3967,"-5"17"-3407,-17 53-324,0 8-214,0 6 213,-1 4 12,-3 17-91,-5 14 1,-5 30-101,-4 17 34,-2 16-324,10-43 0,0 0 245,-1 1 1,-1-1-29,1 0 0,0-2 6,-10 42 0,1-12-236,4-15-21,1-17-35,4-17-280,4-16-22,2-8-1255,0-25 1412,0-6 523,-3-21-265,-2-5 190,-3-3 145,-1 1 1603,1-6-650,6 23-403,3 2-560,4 26 11,8 4-46,8 2-100,14-3-11,11 0-281,7-5-884,5-3-325,1-1 257,-2-2-370,-9 2-728,-10 0 2342,-11 2 0,-12 5 0,-4 3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4:01.543"/>
    </inkml:context>
    <inkml:brush xml:id="br0">
      <inkml:brushProperty name="width" value="0.08571" units="cm"/>
      <inkml:brushProperty name="height" value="0.08571" units="cm"/>
      <inkml:brushProperty name="color" value="#004F8B"/>
    </inkml:brush>
  </inkml:definitions>
  <inkml:trace contextRef="#ctx0" brushRef="#br0">72 86 8871,'0'-5'4594,"0"1"-4157,0 4-146,-31 49-157,22-26-78,-22 38-33,30-41-23,1-3 224,0-5-213,4-6 34,0-3 56,5-3-79,1-6-44,-1-8-57,0-10-290,-3-5 167,-1-3-100,-4 2 145,0 1 135,-1 5 22,0 7-45,0 7-460,0 5 191,3 4 258,3 1 56,5 5-235,3 5-123,12 14 358,-8-3 325,8 7 380,-10-11 46,-2-1-325,-2-1-90,-3-2-123,-2-1-201,-1-2 66,-4-1-78,1-5 22,-3 1 23,1-4 78,0 0-123,1-1-224,2-4-135,3-8-122,4-7-259,7-7 325,2 2 415,6 4 101,1 5 348,1 8 156,0 3-101,-3 4-156,-3 4-326,-1 7 168,-4 8-190,1 6 0,0 8 34,-3-11 0,1 3-34,-5-15 0,0-5 56,0-3-56,3-2-269,2-5-158,1-7-446,-1-10-293,-2-8 450,-4-6 222,-2-3 449,-5-1 45,0 7 504,-3 7-156,0 12 235,-4 8 728,-5 10-494,-7 15 2,-5 12 88,-1 15-190,5 6-157,3 1-201,7 0-314,4-6-45,11-3 0,10-10-673,17-9-1746,15-12 2419,4-11 0,-21-3 0,-8-2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4:05.348"/>
    </inkml:context>
    <inkml:brush xml:id="br0">
      <inkml:brushProperty name="width" value="0.08571" units="cm"/>
      <inkml:brushProperty name="height" value="0.08571" units="cm"/>
      <inkml:brushProperty name="color" value="#004F8B"/>
    </inkml:brush>
  </inkml:definitions>
  <inkml:trace contextRef="#ctx0" brushRef="#br0">1 0 17644,'30'75'269,"-3"-7"-269,-14-29 0,-2-4-11,0-6 11,-4-8-68,0-6 1,0-6-370,3-5 57,5-2-416,5-3-527,6-11-637,5-5-303,4-10-1827,-8 6 4090,-5 3 0,-15 12 0,-3 2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4:05.723"/>
    </inkml:context>
    <inkml:brush xml:id="br0">
      <inkml:brushProperty name="width" value="0.08571" units="cm"/>
      <inkml:brushProperty name="height" value="0.08571" units="cm"/>
      <inkml:brushProperty name="color" value="#004F8B"/>
    </inkml:brush>
  </inkml:definitions>
  <inkml:trace contextRef="#ctx0" brushRef="#br0">81 1 12591,'8'0'1882,"-2"0"-1602,-6 0 314,0 0-560,-30 6 33,17 3 247,-22 9-292,26 0-22,4 1 0,3-2-11,2-2-67,1-2-46,7-4-44,6-4 157,8-3-34,2-2 45,-1 0 0,-1 0 12,-6 0 88,-3 0 35,-7 0 78,-2 0 55,-3 0-66,-1 2 67,2 5-78,0 6-180,4 6 34,1 1-45,1-2-90,2-3-325,2-3-346,3-7-573,4-2-4840,11-11 6174,-8-2 0,-2 0 0,-15 2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4:05.956"/>
    </inkml:context>
    <inkml:brush xml:id="br0">
      <inkml:brushProperty name="width" value="0.08571" units="cm"/>
      <inkml:brushProperty name="height" value="0.08571" units="cm"/>
      <inkml:brushProperty name="color" value="#004F8B"/>
    </inkml:brush>
  </inkml:definitions>
  <inkml:trace contextRef="#ctx0" brushRef="#br0">120 14 12960,'3'-7'2163,"-1"1"-1479,-2 6 716,0 0-1142,-21 66-124,6-26-84,-1 7 1,-1 2 27,-4 2-78,5-3-100,4-7-483,8-7-862,2-9-449,2-10-705,0-7 2599,3-5 0,-2-3 0,2 0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4:06.413"/>
    </inkml:context>
    <inkml:brush xml:id="br0">
      <inkml:brushProperty name="width" value="0.08571" units="cm"/>
      <inkml:brushProperty name="height" value="0.08571" units="cm"/>
      <inkml:brushProperty name="color" value="#004F8B"/>
    </inkml:brush>
  </inkml:definitions>
  <inkml:trace contextRef="#ctx0" brushRef="#br0">104 0 11526,'-9'5'2130,"1"-1"-1391,8-4-247,0 0-144,-29 66-213,16-35-57,-21 51-78,27-54-11,4-7-415,2-5-851,1-9-1502,0-3 2779,2-4 0,-1 0 0,1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41.873"/>
    </inkml:context>
    <inkml:brush xml:id="br0">
      <inkml:brushProperty name="width" value="0.08571" units="cm"/>
      <inkml:brushProperty name="height" value="0.08571" units="cm"/>
      <inkml:brushProperty name="color" value="#333333"/>
    </inkml:brush>
  </inkml:definitions>
  <inkml:trace contextRef="#ctx0" brushRef="#br0">1 3 15605,'3'-1'-2255,"-3"-1"0,23 3 0,-15-1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4:06.575"/>
    </inkml:context>
    <inkml:brush xml:id="br0">
      <inkml:brushProperty name="width" value="0.08571" units="cm"/>
      <inkml:brushProperty name="height" value="0.08571" units="cm"/>
      <inkml:brushProperty name="color" value="#004F8B"/>
    </inkml:brush>
  </inkml:definitions>
  <inkml:trace contextRef="#ctx0" brushRef="#br0">17 1 14876,'-9'50'-2028,"2"-8"0,7-34 0,0-3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4:07.358"/>
    </inkml:context>
    <inkml:brush xml:id="br0">
      <inkml:brushProperty name="width" value="0.08571" units="cm"/>
      <inkml:brushProperty name="height" value="0.08571" units="cm"/>
      <inkml:brushProperty name="color" value="#004F8B"/>
    </inkml:brush>
  </inkml:definitions>
  <inkml:trace contextRef="#ctx0" brushRef="#br0">104 297 11437,'10'0'1658,"-2"0"-1097,-8 0 379,0 0-413,-48 59-168,32-31-270,-35 45 124,46-50 0,3-6-179,2-6-34,6-5 0,7-3-191,10-6 12,8-13-123,6-9 145,1-16 123,2-3 12,0-5-23,-2-1 23,-1-4 22,0 0 0,-3 0 168,-3 7 168,-9 11 100,-7 11 58,-9 13-181,-4 6-223,-2 5 33,0 1 68,-8 15-135,-6 9 22,-11 18 0,-3 10-66,-1 2-12,4-2 0,7-4-68,8-7-100,5-9-302,4-7-1,2-10-783,22-8 178,-2-6 179,21-12 180,-8-4 78,2-11 639,-5 4 90,-3 2 571,-9 6 258,-7 3 67,-7 7-437,-4 2-33,-1 2-102,-7 6-56,0 3 69,-7 5 9,5-2-256,1-1-68,4-4-79,2-3 1,2-2 11,0-1-12,6-1-33,2 0 11,7 0 23,0 0 67,-1 0 123,-3 0 57,-3 0 43,-1 0-234,-1 3-23,1 3-44,2 4 10,-2 3-66,3-1-1458,5-1-313,-2-5-1557,2-2 3361,-3-4 0,-8 0 0,1 0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4:07.582"/>
    </inkml:context>
    <inkml:brush xml:id="br0">
      <inkml:brushProperty name="width" value="0.08571" units="cm"/>
      <inkml:brushProperty name="height" value="0.08571" units="cm"/>
      <inkml:brushProperty name="color" value="#004F8B"/>
    </inkml:brush>
  </inkml:definitions>
  <inkml:trace contextRef="#ctx0" brushRef="#br0">187 1 15762,'-19'54'265,"0"-1"0,0-2 1,1-5-177,-6 7-89,0-3-33,3-7-68,5-10-650,5-10-527,4-10-895,2-7 246,3-4 1927,1-3 0,1 0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4:07.933"/>
    </inkml:context>
    <inkml:brush xml:id="br0">
      <inkml:brushProperty name="width" value="0.08571" units="cm"/>
      <inkml:brushProperty name="height" value="0.08571" units="cm"/>
      <inkml:brushProperty name="color" value="#004F8B"/>
    </inkml:brush>
  </inkml:definitions>
  <inkml:trace contextRef="#ctx0" brushRef="#br0">1 21 18406,'30'-4'1569,"-5"0"-1535,4 9-68,-4-4 0,1-1-358,7 0 101,2 0-281,4 0-156,5 0 347,2-2-224,5-1 370,0-2 201,-1 2 34,-6 1 157,-6 0 235,-5 1 146,-3 0 0,-6 1-157,-4 0 11,-6 0-101,-5 0-235,-2 0 23,-5 0-79,1 0-5603,-2 0 1,-7 3 5602,1 0 0,-3 1 0,5-2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4:08.864"/>
    </inkml:context>
    <inkml:brush xml:id="br0">
      <inkml:brushProperty name="width" value="0.08571" units="cm"/>
      <inkml:brushProperty name="height" value="0.08571" units="cm"/>
      <inkml:brushProperty name="color" value="#004F8B"/>
    </inkml:brush>
  </inkml:definitions>
  <inkml:trace contextRef="#ctx0" brushRef="#br0">201 14 13644,'-5'-5'2510,"1"1"-2398,4 4-224,0 0 11,-5-4 101,3 16 134,-4 12-111,0 28 22,-4 17 11,-5 11-45,-4 3 0,-5-3-11,0-5 11,-3-10-44,4-13 33,6-16-493,8-13-897,5-13-828,8-6-1043,5-6 3261,8-8 0,-6 5 0,1-5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4:09.726"/>
    </inkml:context>
    <inkml:brush xml:id="br0">
      <inkml:brushProperty name="width" value="0.08571" units="cm"/>
      <inkml:brushProperty name="height" value="0.08571" units="cm"/>
      <inkml:brushProperty name="color" value="#004F8B"/>
    </inkml:brush>
  </inkml:definitions>
  <inkml:trace contextRef="#ctx0" brushRef="#br0">60 72 14081,'-33'78'0,"6"-15"11,31-52 112,6-7 281,8-2-248,5-2-20,3-7-114,-1-5 112,-3-9 191,-5-2-190,-9 0 245,-2 2 35,-6 4-45,0 2-135,-3 6-235,-1 1-11,-1 6-11,2-1-1379,1 3 1065,8 0 22,7 0-481,13 0-24,11 0-211,8 0 637,3-4 180,1-4 146,-3-5 67,-9-2 382,-8 2 446,-12 4 506,-9 5-517,-6 1-155,-2 3-640,-5 0 1,2 0 122,-4 0-100,5 0-34,1 6-11,1 3 34,0 8 22,0 5-56,4 4 0,3 0 22,4 2-10,1-2-12,-3 0 0,-3-4 33,-3-3 23,-2-4-56,-1-2 0,0-5 67,0-3-67,-1-2-526,1-2-360,-1-13-133,3-6-281,7-12 482,9-6 538,8 1 280,5 0 247,-4 4 660,-3 6 304,-8 7 9,-8 7-401,-4 6-438,-4 3 90,0 2-471,-3 0 0,0 7 22,0 5-22,1 11 56,2 5-45,3 5 12,7 2-1,3 1 12,4-4-34,-4-3 33,-4-6-33,-5-6 135,-2-2-135,-2-5 33,0-1-33,-3-2-358,-1-3-360,-4-2-615,3-2-1042,0 0-2141,4 0 4516,1-4 0,0 3 0,0-3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4:09.957"/>
    </inkml:context>
    <inkml:brush xml:id="br0">
      <inkml:brushProperty name="width" value="0.08571" units="cm"/>
      <inkml:brushProperty name="height" value="0.08571" units="cm"/>
      <inkml:brushProperty name="color" value="#004F8B"/>
    </inkml:brush>
  </inkml:definitions>
  <inkml:trace contextRef="#ctx0" brushRef="#br0">60 0 15919,'-15'84'1747,"0"-11"-1735,3-45 21,3-5-33,3-9-414,4-6-819,1-6-772,1-3-3296,3-7 5301,3-7 0,-2 4 0,1 0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4:10.362"/>
    </inkml:context>
    <inkml:brush xml:id="br0">
      <inkml:brushProperty name="width" value="0.08571" units="cm"/>
      <inkml:brushProperty name="height" value="0.08571" units="cm"/>
      <inkml:brushProperty name="color" value="#004F8B"/>
    </inkml:brush>
  </inkml:definitions>
  <inkml:trace contextRef="#ctx0" brushRef="#br0">0 28 14081,'0'-15'762,"0"3"-650,0 12-112,0 0-493,38 4 291,-13 7 191,32 7 11,-25 6-22,-1 2 22,-7 0-34,-3 0 34,-9 2 56,-6-2 235,-4-2 102,-2-6 10,0-3-11,0-7-168,0-4-112,0-2 303,0-2-471,7-7-303,3-4 90,10-7 236,2-2 33,1 5 45,0 5 347,-3 5-67,-3 3-45,-5 3 78,-1 11-223,-4 4-23,-2 11-112,1-1 33,-1-1-89,2-6-1423,7-4-67,1-8-1591,1-3 3137,0-5 0,-11 1 0,1-1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4:10.560"/>
    </inkml:context>
    <inkml:brush xml:id="br0">
      <inkml:brushProperty name="width" value="0.08571" units="cm"/>
      <inkml:brushProperty name="height" value="0.08571" units="cm"/>
      <inkml:brushProperty name="color" value="#004F8B"/>
    </inkml:brush>
  </inkml:definitions>
  <inkml:trace contextRef="#ctx0" brushRef="#br0">74 5 13028,'4'-3'4090,"-1"1"-2365,-3 2-1299,-26 54-236,13-22-66,-18 44-124,24-39-22,4-5-12,6-6-359,10-10-491,7-5-1100,14-6-1411,2-4-2992,-8-7 6387,-2-4 0,-18 2 0,-2 0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4:11.048"/>
    </inkml:context>
    <inkml:brush xml:id="br0">
      <inkml:brushProperty name="width" value="0.08571" units="cm"/>
      <inkml:brushProperty name="height" value="0.08571" units="cm"/>
      <inkml:brushProperty name="color" value="#004F8B"/>
    </inkml:brush>
  </inkml:definitions>
  <inkml:trace contextRef="#ctx0" brushRef="#br0">16 120 17196,'-8'66'-67,"0"-13"-314,8-53-202,0 0-717,4-10-593,3-7-1,8-12 729,5-1 1165,4 2 56,0 7 1020,-1 8 1007,-5 6-581,0 4-717,-3 3-248,2 2-425,2 3-67,1 4-45,0-1 45,1 0-45,-5-5 0,-1 0-34,-3-2-167,0-1-102,-1-1-190,2-8-112,-3-5-67,0-7-23,-6-2 381,-2 3 572,-2 3-113,-6 8 539,-5 3 190,-8 15-123,-4 9 134,-2 12-112,3 7-224,5 1-44,8 8-505,3-15-79,17 2-549,7-23-402,15-3-909,10-6-1265,6-4-2298,-12-4 5502,-2-4 0,-25 3 0,-2 2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42.187"/>
    </inkml:context>
    <inkml:brush xml:id="br0">
      <inkml:brushProperty name="width" value="0.08571" units="cm"/>
      <inkml:brushProperty name="height" value="0.08571" units="cm"/>
      <inkml:brushProperty name="color" value="#333333"/>
    </inkml:brush>
  </inkml:definitions>
  <inkml:trace contextRef="#ctx0" brushRef="#br0">102 5 13980,'5'-2'3216,"-1"1"-2824,-4 1-370,-21-2-22,13 6-22,-16 2-23,20 7-44,1 3 89,3 2 0,0 1 56,3 3-124,4 1 68,5 0-22,2 1 11,-1-1 11,-4 0 0,-5-2 11,-1-1 67,-3-4 359,-3 0-167,-16-3-270,1-6-23,-12-1-66,11-6-629,5 0-1198,6-9-941,4 2 2857,4-7 0,0 7 0,0 2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4:11.562"/>
    </inkml:context>
    <inkml:brush xml:id="br0">
      <inkml:brushProperty name="width" value="0.08571" units="cm"/>
      <inkml:brushProperty name="height" value="0.08571" units="cm"/>
      <inkml:brushProperty name="color" value="#004F8B"/>
    </inkml:brush>
  </inkml:definitions>
  <inkml:trace contextRef="#ctx0" brushRef="#br0">54 117 18317,'-25'19'784,"6"-1"-784,13 0 0,3-6 11,3-5-11,0-3-22,6-2-258,5-1-168,7-1 123,5-8-46,1-4 159,2-7 200,-4-3 12,-4 3 202,-6 6 202,-7 7 33,-3 4 156,-2 2-593,3 6 0,2 1-33,6 4-292,6-3-78,4-5-606,6-2 12,2-2 392,3-8 179,-2-5 415,-2-8 11,-7-1 123,-5 2 258,-8 3 112,-4 5 224,-3 5-381,-1 5-45,0 2-33,2 20 0,1 6-146,2 20 101,0 4-90,1-1-22,-2 1 34,0-7-135,-2-8-34,-1-8 23,-1-9-292,0-8-1254,-5-2-1009,-4-6-639,-5 0 3205,3-1 0,4 0 0,5 0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4:12.082"/>
    </inkml:context>
    <inkml:brush xml:id="br0">
      <inkml:brushProperty name="width" value="0.08571" units="cm"/>
      <inkml:brushProperty name="height" value="0.08571" units="cm"/>
      <inkml:brushProperty name="color" value="#004F8B"/>
    </inkml:brush>
  </inkml:definitions>
  <inkml:trace contextRef="#ctx0" brushRef="#br0">1 258 18250,'83'-15'896,"-8"-2"-896,-40 0-45,0-2-134,-4 0-191,-4 0 0,-5 1 90,-6-1-168,-5-1-45,-4-1 336,-4-2 56,-2 3 101,-1 3 101,0 8 123,0 4 325,-1 5 68,-5 8-214,-5 11 45,-4 12-79,-1 11-88,4 4-68,4-3-191,5-2 68,2-9-90,2-7-112,9-9 0,7-8-214,13-4-189,7-5 11,7-11-23,2-9 269,1-12 68,-2-4 201,3-15 68,-16 15 212,-4-4 34,-20 22 67,-6 9-336,-2 4 12,0 4 178,3 2-123,1 5 79,5 9-57,2 7-21,7 9 11,5 3-79,4 1 0,0 1-56,-5-2-90,-9 13 34,-27-12-841,-22 11-2688,-9-27 3585,-8-4 0,32-13 0,3-1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4:19.355"/>
    </inkml:context>
    <inkml:brush xml:id="br0">
      <inkml:brushProperty name="width" value="0.08571" units="cm"/>
      <inkml:brushProperty name="height" value="0.08571" units="cm"/>
      <inkml:brushProperty name="color" value="#333333"/>
    </inkml:brush>
  </inkml:definitions>
  <inkml:trace contextRef="#ctx0" brushRef="#br0">3 14 12535,'-2'13'2072,"1"-3"-1792,1-10-66,72-4-124,-30 0-1,9 1 1,1 0 89,2 0 112,-5 2-268,-7 1 21,-9 0-77,-8 0 33,-4 0-381,-4 0-785,3 0 707,-7 0-113,3 0-21,-7 0-191,-1 0-191,-1 0-101,-1 0-795,0-5 1871,-4 0 0,0-1 0,-2 3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4:19.870"/>
    </inkml:context>
    <inkml:brush xml:id="br0">
      <inkml:brushProperty name="width" value="0.08571" units="cm"/>
      <inkml:brushProperty name="height" value="0.08571" units="cm"/>
      <inkml:brushProperty name="color" value="#333333"/>
    </inkml:brush>
  </inkml:definitions>
  <inkml:trace contextRef="#ctx0" brushRef="#br0">8 12 15851,'-4'-7'-33,"1"2"268,10 5-224,4 0 34,9 0-45,2 0 0,1 0-22,-2 0-1,-1 0-44,-3 1-11,-5 4-46,-4 1 113,-5 6 11,-2 3 0,-1 5 90,-1 3-90,-4 0 0,0-2 0,-3-4 33,2-5-21,2-6-12,2-1 0,0-4 56,2 0 358,-2-1-133,0 0 32,0 0-178,0 0-46,0-3 90,-2-8-111,2-6-46,-3-8-22,1 0 34,-2 0-34,0 7 0,-1 2 22,4 7-67,-1 3-67,3 4-2902,1 1 1412,5 4-1233,0 0 2835,4 3 0,-6-2 0,1-2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4:59.246"/>
    </inkml:context>
    <inkml:brush xml:id="br0">
      <inkml:brushProperty name="width" value="0.08571" units="cm"/>
      <inkml:brushProperty name="height" value="0.08571" units="cm"/>
      <inkml:brushProperty name="color" value="#333333"/>
    </inkml:brush>
  </inkml:definitions>
  <inkml:trace contextRef="#ctx0" brushRef="#br0">267 225 10641,'5'1'3642,"-1"0"168,-4-1-3821,2 0-337,-8 2-134,-5 2 12,-15 8 302,-5 6 156,-6 8-21,0 5 33,1 1 0,5 0-45,6-1-11,7-3-180,6-3 169,7-3 11,3-5-67,4-3 89,8-3-22,8-4-78,11-3 100,5-3-44,5-7-101,5-10 111,2-13-55,4-15 123,-1-8 0,0-8 11,-20 18 1,-1 0-12,9-20 0,-1-12 56,-25 35-45,-7 8 22,-3 7-33,-1 9 0,-4 7 56,-12 8-56,-1 17 0,-11 14 90,5 20-90,1 12 34,-1 8-1,5 2-66,3-2-1,6 12-336,4-29-358,9 2-168,9-36-763,10-10-22,11-6-1579,-7-10 3260,2-5 0,-19 3 0,-2-2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4:59.592"/>
    </inkml:context>
    <inkml:brush xml:id="br0">
      <inkml:brushProperty name="width" value="0.08571" units="cm"/>
      <inkml:brushProperty name="height" value="0.08571" units="cm"/>
      <inkml:brushProperty name="color" value="#333333"/>
    </inkml:brush>
  </inkml:definitions>
  <inkml:trace contextRef="#ctx0" brushRef="#br0">156 1 14775,'-55'23'12,"7"2"-124,27 6 78,6-3-268,5-4-34,5-7 89,3-4-224,8-6 169,7-4 179,8-2 123,6-3 44,-2-6 113,0-2 505,-5-3-35,-5 2 12,-5 3 78,-6 5 11,-2 1-716,-2 2 55,0 12 90,0 4-157,1 13-56,3-2 11,4-5-157,6-7-213,4-9-66,4-2-215,6-4-1141,5-15-717,6-9-1211,-9-6 3765,-3-5 0,-18 21 0,-3 3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4:59.749"/>
    </inkml:context>
    <inkml:brush xml:id="br0">
      <inkml:brushProperty name="width" value="0.08571" units="cm"/>
      <inkml:brushProperty name="height" value="0.08571" units="cm"/>
      <inkml:brushProperty name="color" value="#333333"/>
    </inkml:brush>
  </inkml:definitions>
  <inkml:trace contextRef="#ctx0" brushRef="#br0">198 0 15157,'-27'62'22,"1"-1"1,1-3-1,2-3-302,-4 12-583,3-4-426,5-4-806,4-13 2095,8-20 0,2-10 0,5-16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4:59.908"/>
    </inkml:context>
    <inkml:brush xml:id="br0">
      <inkml:brushProperty name="width" value="0.08571" units="cm"/>
      <inkml:brushProperty name="height" value="0.08571" units="cm"/>
      <inkml:brushProperty name="color" value="#333333"/>
    </inkml:brush>
  </inkml:definitions>
  <inkml:trace contextRef="#ctx0" brushRef="#br0">0 180 17006,'82'-43'-2637,"-1"0"0,-26 10 0,-4 5 2637,29 2 0,-65 22 0,-4 2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00.229"/>
    </inkml:context>
    <inkml:brush xml:id="br0">
      <inkml:brushProperty name="width" value="0.08571" units="cm"/>
      <inkml:brushProperty name="height" value="0.08571" units="cm"/>
      <inkml:brushProperty name="color" value="#333333"/>
    </inkml:brush>
  </inkml:definitions>
  <inkml:trace contextRef="#ctx0" brushRef="#br0">175 0 12008,'-15'13'2028,"3"-3"-2028,12-10 12,-58 57-12,38-32 11,-41 44-78,55-50 55,4-3 12,2-5 0,5-6-33,7-2-281,9-3-101,9-6 415,4-7 22,0-8 125,-1-4 502,-6 4 158,-8 5-56,-8 8 123,-6 4-516,-4 3-156,-1 11-202,0 9 0,-3 13-302,3 17-640,-2-14-593,5 3-1983,3-26 3518,4-5 0,-3-7 0,-1 0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00.740"/>
    </inkml:context>
    <inkml:brush xml:id="br0">
      <inkml:brushProperty name="width" value="0.08571" units="cm"/>
      <inkml:brushProperty name="height" value="0.08571" units="cm"/>
      <inkml:brushProperty name="color" value="#333333"/>
    </inkml:brush>
  </inkml:definitions>
  <inkml:trace contextRef="#ctx0" brushRef="#br0">169 17 14865,'2'-9'1255,"0"2"-1255,-2 7-481,0 0 436,-30 10 34,10 7-34,-26 11 90,18 4-45,6-3 44,6-2-32,9-6-24,4-4-44,5-6-156,10-5 212,6-4-112,11-2-90,2-6 56,0-7 134,-2-9 12,-4-6 12,-4-2 89,-5 4 224,-6 5 33,-3 8 135,-5 6-426,-1 5 57,-1 2-102,0 12-11,0 6 12,-3 11-23,-1 2 0,0-5-269,1-4-314,3-7-101,2-4-951,6-7-203,6-2-1434,0-2 3272,1-5 0,-10 4 0,-1-4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42.399"/>
    </inkml:context>
    <inkml:brush xml:id="br0">
      <inkml:brushProperty name="width" value="0.08571" units="cm"/>
      <inkml:brushProperty name="height" value="0.08571" units="cm"/>
      <inkml:brushProperty name="color" value="#333333"/>
    </inkml:brush>
  </inkml:definitions>
  <inkml:trace contextRef="#ctx0" brushRef="#br0">130 1 18563,'-33'49'-73,"-1"0"1,-19 35-579,45-49-446,6-9-438,19-6-1771,-2-11 3306,15-5 0,-17-4 0,-1 0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01.087"/>
    </inkml:context>
    <inkml:brush xml:id="br0">
      <inkml:brushProperty name="width" value="0.08571" units="cm"/>
      <inkml:brushProperty name="height" value="0.08571" units="cm"/>
      <inkml:brushProperty name="color" value="#333333"/>
    </inkml:brush>
  </inkml:definitions>
  <inkml:trace contextRef="#ctx0" brushRef="#br0">1 0 15381,'6'42'358,"-1"-5"-223,-5-18-46,0-3-66,0-6-46,1-3-21,2-2-203,6-4 57,5 0-472,7-2-155,4-9 470,3-4 335,0-9 12,-2-1 258,-5 4 492,-4 5 91,-7 6-180,-5 4-101,-4 4-280,-1 4-112,0 9-56,0 7-112,0 7-56,0-1-291,2-4-314,4-6-179,5-4-247,6-6-751,4-2-683,3-4-885,-4-5 3406,-1-3 0,-13 2 0,-1 0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01.431"/>
    </inkml:context>
    <inkml:brush xml:id="br0">
      <inkml:brushProperty name="width" value="0.08571" units="cm"/>
      <inkml:brushProperty name="height" value="0.08571" units="cm"/>
      <inkml:brushProperty name="color" value="#333333"/>
    </inkml:brush>
  </inkml:definitions>
  <inkml:trace contextRef="#ctx0" brushRef="#br0">129 0 15807,'-57'67'179,"13"-13"-179,40-39 0,3-5-34,1-4-44,0-1 55,4-4 23,3 0 0,7-1 0,1 0-11,1-5 56,-3 0-56,-1-2 11,-3 2 0,-2 3 78,0 1 191,1 11-101,-1 13 191,3 55-135,-6-2-123,-1-21 0,-1 0-372,-2 27 473,0-5-157,-5-10-34,-5-8-11,-9-10-269,-6-11-594,-4-15-840,0-11-2666,6-13 4369,9-14 0,8 7 0,5-6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02.271"/>
    </inkml:context>
    <inkml:brush xml:id="br0">
      <inkml:brushProperty name="width" value="0.08571" units="cm"/>
      <inkml:brushProperty name="height" value="0.08571" units="cm"/>
      <inkml:brushProperty name="color" value="#333333"/>
    </inkml:brush>
  </inkml:definitions>
  <inkml:trace contextRef="#ctx0" brushRef="#br0">5 1 12568,'-3'6'2286,"1"-1"-1949,2-5 167,0 0-370,7 49-44,-5-26 290,6 40-99,-7-40-169,0-3-78,-1-2-1,0-7-33,0-4-33,0-4-360,0-2 214,4-1-12,3-6 169,6-7-112,4-8 33,2-4 90,2-1 11,1 4 0,-1 4 168,-1 4 44,-3 5 12,-3 4-123,-1 3-22,-2 2 44,-2 0-33,0 0 56,-2 8-124,1 1 12,-1 8-12,0-1-22,-2 0 0,2-3 11,-2-3 34,2-4-90,-1-3-156,3-2 21,3-1-145,2 0-134,5-5 358,2-3 101,0-4 11,2-1 101,-11 7 0,0 2 247,-7 4-79,-2 0-213,3 7-67,0 1-336,1 7-247,2-3-1064,1-3-1344,1-5 2991,-2-2 0,-2-2 0,-5 0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03.079"/>
    </inkml:context>
    <inkml:brush xml:id="br0">
      <inkml:brushProperty name="width" value="0.08571" units="cm"/>
      <inkml:brushProperty name="height" value="0.08571" units="cm"/>
      <inkml:brushProperty name="color" value="#333333"/>
    </inkml:brush>
  </inkml:definitions>
  <inkml:trace contextRef="#ctx0" brushRef="#br0">0 295 12546,'9'0'2667,"-2"0"-2667,-7 0-404,0 0-167,52-38 201,-35 21-381,38-30 617,-51 33 100,-3 4-134,-1 2 123,-2 4-123,-6 2 168,-4 2 79,-4 7 458,0 8 360,1 12-505,2 7-67,3 3 12,2-4-315,4-2 12,2-7-461,6-2-245,8-12-583,5-2-459,10-13 33,2-7 12,2-9 694,1-7 975,-3-1 482,-2 2 1019,-7 5 23,-4 6-504,-8 8 89,-4 4-123,-3 4-23,-1 0-133,0 8-304,0 4 79,0 8-291,-1 1-213,1-5-34,-1-2 1,1-7-68,0-3-68,4-3-66,6-1-404,8-6-56,6-6 79,4-10 290,-1-2 270,6-4 180,-13 12 268,-1 2 22,-13 12 258,-5 7-347,0 10-225,0 7-100,2 9-34,2-4-44,3-2-12,0-8-11,1-4-246,2-7-23,0-2-246,4-3-315,3-6-77,4-10 10,4-10 45,1-11 57,1-8-23,-3-6 191,-4-3 492,-3 2 135,-6 8 796,-5 12 67,-4 15-415,-3 9 202,0 9 1075,-7 38-1355,-3-2-90,-7 35 11,1-15-280,3-1-11,1-7 0,3-8-302,2-11-1502,2-9 34,3-12-796,1-4 2566,1-11 0,0 0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03.533"/>
    </inkml:context>
    <inkml:brush xml:id="br0">
      <inkml:brushProperty name="width" value="0.08571" units="cm"/>
      <inkml:brushProperty name="height" value="0.08571" units="cm"/>
      <inkml:brushProperty name="color" value="#333333"/>
    </inkml:brush>
  </inkml:definitions>
  <inkml:trace contextRef="#ctx0" brushRef="#br0">0 124 11470,'55'-12'-82,"1"-1"0,-4 2 0,-3 0-30,11 0 112,-2 0 0,-4 5-135,-10 2 57,-13 3-12,-14 1 90,-9 0 202,-7 6 280,-7 4 78,-5 6-78,-6 3 370,-1-2-191,3 0-281,4-2 35,6 0-179,3-3-91,2-2-66,0-4-23,0-2-56,2-3-23,7 0-78,3-1 79,8-1 33,1-5-11,1-3 135,-1-4 21,-3 4 270,-4 2 101,-4 5 201,-4 1 11,-4 1-346,0 0-203,0 7-66,1 3-124,1 7 56,1-1-56,2-4-146,3-2-280,4-6-123,5-2-841,8-5-346,6-12-1458,28-30 1525,-11-2-1356,2-8 3025,-24 20 0,-20 23 0,-3 1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03.966"/>
    </inkml:context>
    <inkml:brush xml:id="br0">
      <inkml:brushProperty name="width" value="0.08571" units="cm"/>
      <inkml:brushProperty name="height" value="0.08571" units="cm"/>
      <inkml:brushProperty name="color" value="#333333"/>
    </inkml:brush>
  </inkml:definitions>
  <inkml:trace contextRef="#ctx0" brushRef="#br0">178 1 16614,'-12'55'478,"0"1"0,-1-3 0,-1-3-366,-12 20-90,-1-5-44,2-6-12,6-12-302,6-12-482,5-14-538,3-9 0,3-8 157,1-3 482,1-13 538,0-7 179,0-14 336,0 0 639,1 2 425,2 8-33,1 7-347,2 7-527,-1 3-123,3 4-246,4-1-68,6 1-56,6-2-224,8-2-595,7 1-2520,26-2 2017,-14 3 941,12 1 381,-27 3 0,-10 8 135,-11 4 324,-7 11 348,-6 3-169,-2 1-33,-3 1-425,-3-3-135,-1-1-45,-1-4-112,4-4-292,2-4-514,2-5-192,0-3 135,0-2-4224,0-2 5199,0-7 0,0 5 0,0-5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04.107"/>
    </inkml:context>
    <inkml:brush xml:id="br0">
      <inkml:brushProperty name="width" value="0.08571" units="cm"/>
      <inkml:brushProperty name="height" value="0.08571" units="cm"/>
      <inkml:brushProperty name="color" value="#333333"/>
    </inkml:brush>
  </inkml:definitions>
  <inkml:trace contextRef="#ctx0" brushRef="#br0">0 93 15303,'19'-57'-673,"-2"21"-885,-9 53-100,2 9-1300,0-9 2958,-1-3 0,-6-11 0,-1-1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04.656"/>
    </inkml:context>
    <inkml:brush xml:id="br0">
      <inkml:brushProperty name="width" value="0.08571" units="cm"/>
      <inkml:brushProperty name="height" value="0.08571" units="cm"/>
      <inkml:brushProperty name="color" value="#333333"/>
    </inkml:brush>
  </inkml:definitions>
  <inkml:trace contextRef="#ctx0" brushRef="#br0">113 0 12188,'2'3'3350,"-1"-1"-2073,-1-2-1109,-38 57-101,21-27 157,-27 45-224,34-44 0,5-4-89,4-7-628,3-5-191,8-8 371,8-3 32,9-4 370,1-9 135,-2-4 68,-3-12 189,-4-2 170,-4-1-69,-6 1-190,-4 5-134,-2 6 78,-2 6-112,-1 6-23,0 2-190,1 2 213,0 2 0,2 4 0,1 5-33,2 2 33,-1 1-11,2-4 11,2-1 0,1-1 11,1-2 11,2 1-11,-2-3-11,3 2 56,-3-1 90,2-1 179,-2 0 79,2-2-180,1-1-79,2-1-145,6 0-22,4-7-314,28-11 336,-12 0 78,16-3 415,-26 12 313,-6 5-155,-7 3-91,-5 3-258,-3 11-302,3 19-414,-4 3-931,4 9-1972,-2-16 3317,-6-12 0,1-5 0,-7-10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27.225"/>
    </inkml:context>
    <inkml:brush xml:id="br0">
      <inkml:brushProperty name="width" value="0.08571" units="cm"/>
      <inkml:brushProperty name="height" value="0.08571" units="cm"/>
      <inkml:brushProperty name="color" value="#004F8B"/>
    </inkml:brush>
  </inkml:definitions>
  <inkml:trace contextRef="#ctx0" brushRef="#br0">53 6 12983,'1'-3'2835,"0"1"-2634,-1 2-201,1-1 56,0 9-56,0 8 0,-5 11 23,-1 6-23,-6-1-11,0-2-90,0-5 34,4-7-180,1-7-10,4-5 89,1-4-516,1-2 639,2-8 45,5-4 0,7-9 0,8-1 0,8-1-23,8 2 23,6 0-22,5 4-986,-2 2-819,-2 4-705,-16 5 2532,-10 2 0,-14 4 0,-4 0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27.549"/>
    </inkml:context>
    <inkml:brush xml:id="br0">
      <inkml:brushProperty name="width" value="0.08571" units="cm"/>
      <inkml:brushProperty name="height" value="0.08571" units="cm"/>
      <inkml:brushProperty name="color" value="#004F8B"/>
    </inkml:brush>
  </inkml:definitions>
  <inkml:trace contextRef="#ctx0" brushRef="#br0">78 7 13420,'-40'62'23,"9"-10"-192,26-32 113,3-5-34,2-4 90,8-5-302,7-3 123,10-2 179,6-6 22,1-7 1,-3-9 21,-5-4 270,-7-1 11,-9 2-56,-4 4-269,-4 4-33,-8 3-304,-1 5-727,-7 3-740,2 3-1569,5 2 3373,4 0 0,4 0 0,1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42.851"/>
    </inkml:context>
    <inkml:brush xml:id="br0">
      <inkml:brushProperty name="width" value="0.08571" units="cm"/>
      <inkml:brushProperty name="height" value="0.08571" units="cm"/>
      <inkml:brushProperty name="color" value="#333333"/>
    </inkml:brush>
  </inkml:definitions>
  <inkml:trace contextRef="#ctx0" brushRef="#br0">147 11 15056,'3'-1'3686,"-1"0"-3417,-60 47-190,37-22-46,-42 33-66,56-38-68,4-6 101,8-7 0,11-3-381,12-5-179,10-7 212,5-3 348,-4-4 67,-4 3-56,-10 4 113,-5 4 123,-10 2-158,-4 2 191,-4 0-268,-2 1-12,1-2-56,3 0-112,5-2-281,8-1-246,8 0-616,7-1 471,5 0 100,3 1 416,1 1 324,-2 2 179,-5 1 347,-6 1 69,-9 0-293,-3 1-11,-7 2 315,0-1-517,-1 0 12,11 0-953,2-2-291,13-8-1512,4-3-550,4-7 169,-10 2 3036,-5 3 0,-19 8 0,-2 2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27.770"/>
    </inkml:context>
    <inkml:brush xml:id="br0">
      <inkml:brushProperty name="width" value="0.08571" units="cm"/>
      <inkml:brushProperty name="height" value="0.08571" units="cm"/>
      <inkml:brushProperty name="color" value="#004F8B"/>
    </inkml:brush>
  </inkml:definitions>
  <inkml:trace contextRef="#ctx0" brushRef="#br0">136 1 11717,'12'0'1995,"-3"0"-1827,-29 67-79,4-21-56,1 4 1,-2 3-11,-6 11-23,2-4-67,4-2-819,3-12-290,6-9-337,4-13-2285,3-13 3798,1-6 0,0-5 0,0 0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28.237"/>
    </inkml:context>
    <inkml:brush xml:id="br0">
      <inkml:brushProperty name="width" value="0.08571" units="cm"/>
      <inkml:brushProperty name="height" value="0.08571" units="cm"/>
      <inkml:brushProperty name="color" value="#004F8B"/>
    </inkml:brush>
  </inkml:definitions>
  <inkml:trace contextRef="#ctx0" brushRef="#br0">0 152 15885,'44'-25'-392,"0"0"0,41-17-818,-21 28 11,5 0 313,-2 3-312,-7 0 122,-13 6 572,-15 1 504,-15 3 45,-9 1 1142,-7 0-302,-9 4 102,-4 4-58,-8 7-211,-6 4-170,2 2-234,-1-1-22,6 1-169,3-3-212,8 2 89,4-9 67,3 1-67,5-6 0,5-4 11,6 0-11,4-2 22,1 0 90,-3 0-22,-1 0 212,-6 0-78,-2 0 90,-3 2-101,-3 1-180,0 3 69,-1-1-102,3 1-34,0 1-134,2-2-224,2 0-12,1-2-144,4-1-584,3-3-661,6-13-572,6-6-245,-5-6 2610,-1-1 0,-14 16 0,-3 2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28.417"/>
    </inkml:context>
    <inkml:brush xml:id="br0">
      <inkml:brushProperty name="width" value="0.08571" units="cm"/>
      <inkml:brushProperty name="height" value="0.08571" units="cm"/>
      <inkml:brushProperty name="color" value="#004F8B"/>
    </inkml:brush>
  </inkml:definitions>
  <inkml:trace contextRef="#ctx0" brushRef="#br0">113 1 15706,'-11'57'141,"0"0"1,1-4 0,-1-5-119,-6 1-23,2-3-56,2-10-347,2-7-606,5-11-1243,1-8 627,3-5 303,1-4 1322,1-6 0,0 3 0,0-3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28.808"/>
    </inkml:context>
    <inkml:brush xml:id="br0">
      <inkml:brushProperty name="width" value="0.08571" units="cm"/>
      <inkml:brushProperty name="height" value="0.08571" units="cm"/>
      <inkml:brushProperty name="color" value="#004F8B"/>
    </inkml:brush>
  </inkml:definitions>
  <inkml:trace contextRef="#ctx0" brushRef="#br0">0 111 10563,'0'-11'2992,"0"1"-2656,0 10-124,0 0-178,33-7-12,-12 8 1,31-5-23,-21 9 33,1 1 12,-2-1-34,-1 0 23,-5-3-12,0-1-10,-5-1 100,-3 0-112,-3 0 22,-2-2 12,-3-4-23,-2-5 67,-3-4-67,-1-1-11,-2 1 0,0 0 45,0 4 78,0 3-11,0 5 46,-1 2 189,-1 1-56,-3 1 12,-2 11 347,-1 10-124,2 12-89,2 6-112,3-3-212,1-2 44,5-7-157,7-5-157,9-5-594,10-7-2353,27-5-537,-24-4 3641,16-7 0,-41 3 0,-2-3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28.964"/>
    </inkml:context>
    <inkml:brush xml:id="br0">
      <inkml:brushProperty name="width" value="0.08571" units="cm"/>
      <inkml:brushProperty name="height" value="0.08571" units="cm"/>
      <inkml:brushProperty name="color" value="#004F8B"/>
    </inkml:brush>
  </inkml:definitions>
  <inkml:trace contextRef="#ctx0" brushRef="#br0">16 0 17532,'14'77'886,"-2"-11"-954,-12-42-66,0 1-1132,-1-1-1435,-8 3-2386,2-11 5087,-7-2 0,8-12 0,1-1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30.020"/>
    </inkml:context>
    <inkml:brush xml:id="br0">
      <inkml:brushProperty name="width" value="0.08571" units="cm"/>
      <inkml:brushProperty name="height" value="0.08571" units="cm"/>
      <inkml:brushProperty name="color" value="#004F8B"/>
    </inkml:brush>
  </inkml:definitions>
  <inkml:trace contextRef="#ctx0" brushRef="#br0">40 35 17610,'24'-19'213,"-5"4"-347,-19 15 134,-4 2 0,-3 7-146,-6 7-190,-1 7-11,2 4-169,4-2 169,4 2 168,2-1 89,2-1-55,2-2-203,4-3 259,1-3 66,2-4 35,-3-3-24,-3-4-133,-2-1 134,-1 0 11,-3 1 89,-4 1-78,-9 4-123,4-4-684,0 0-571,9-5-459,3-2-1076,6 0 2902,2 0 0,-1 0 0,0 0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30.238"/>
    </inkml:context>
    <inkml:brush xml:id="br0">
      <inkml:brushProperty name="width" value="0.08571" units="cm"/>
      <inkml:brushProperty name="height" value="0.08571" units="cm"/>
      <inkml:brushProperty name="color" value="#004F8B"/>
    </inkml:brush>
  </inkml:definitions>
  <inkml:trace contextRef="#ctx0" brushRef="#br0">185 2 11908,'5'-1'2128,"-1"0"-1904,-4 1 269,-58 41-89,31-14-348,-44 34-56,52-25-123,7-3-371,7-4 13,4-6-1054,8-8-392,8-7 1927,3-5 0,-3-3 0,-8 0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30.577"/>
    </inkml:context>
    <inkml:brush xml:id="br0">
      <inkml:brushProperty name="width" value="0.08571" units="cm"/>
      <inkml:brushProperty name="height" value="0.08571" units="cm"/>
      <inkml:brushProperty name="color" value="#004F8B"/>
    </inkml:brush>
  </inkml:definitions>
  <inkml:trace contextRef="#ctx0" brushRef="#br0">109 8 12210,'4'-4'2185,"-1"1"-1345,-3 3-750,-45 58-90,28-33-56,-30 44 11,42-52 45,4-3-123,1-7 0,4-3-270,6-3 382,6-1-23,6-4 34,1-3 90,-2-5 89,-2 1 135,-5 1-67,-5 6-1,-5 0-67,-1 3-145,0 1 11,1 0-45,5 7-101,3 0-56,5 7-212,2-6-450,3-2-637,3-4-427,2-6-1254,-6-4 3137,-1-6 0,-14 4 0,-1 2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30.764"/>
    </inkml:context>
    <inkml:brush xml:id="br0">
      <inkml:brushProperty name="width" value="0.08571" units="cm"/>
      <inkml:brushProperty name="height" value="0.08571" units="cm"/>
      <inkml:brushProperty name="color" value="#004F8B"/>
    </inkml:brush>
  </inkml:definitions>
  <inkml:trace contextRef="#ctx0" brushRef="#br0">70 1 15695,'-3'60'145,"-2"-4"-145,-9-17-11,0-4-303,2-3-493,3-7-616,2-7-369,4-6-1267,1-7 3059,2-3 0,0-2 0,0 0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31.048"/>
    </inkml:context>
    <inkml:brush xml:id="br0">
      <inkml:brushProperty name="width" value="0.08571" units="cm"/>
      <inkml:brushProperty name="height" value="0.08571" units="cm"/>
      <inkml:brushProperty name="color" value="#004F8B"/>
    </inkml:brush>
  </inkml:definitions>
  <inkml:trace contextRef="#ctx0" brushRef="#br0">0 182 14439,'85'0'1088,"-10"-6"-1077,-40-2-11,-2-9-213,-3-1-157,-5-2 0,-4-1-56,-7 0 12,-6 0 134,-5 3 145,-3 3 135,-5 5 281,-7 5 245,-8 4-22,-5 10 202,-3 10-146,5 14-33,2 10-112,10 4-57,4 1-335,5-4-23,2-5-213,11-9-863,7-9-168,15-10-1815,-6-6 3059,-1-5 0,-16 0 0,-4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43.169"/>
    </inkml:context>
    <inkml:brush xml:id="br0">
      <inkml:brushProperty name="width" value="0.08571" units="cm"/>
      <inkml:brushProperty name="height" value="0.08571" units="cm"/>
      <inkml:brushProperty name="color" value="#333333"/>
    </inkml:brush>
  </inkml:definitions>
  <inkml:trace contextRef="#ctx0" brushRef="#br0">230 353 18003,'-51'32'254,"1"0"0,4-2 0,8-2-209,13 4-45,11-3-12,8-7 12,8-7-11,12-8-134,11-4 77,16-18-324,12-12-538,4-19 695,3-12-135,-4-4-22,-4-4 246,-5-1-123,-7 0 269,-5 4 213,-10 11 650,-9 17-325,-8 17-326,-6 11 1256,-27 51-1019,4-1 380,-24 44-538,11-7-269,0 5-22,6-1-660,8-10-898,9-13-2476,6-29 4034,5-12 0,0-20 0,0 0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31.220"/>
    </inkml:context>
    <inkml:brush xml:id="br0">
      <inkml:brushProperty name="width" value="0.08571" units="cm"/>
      <inkml:brushProperty name="height" value="0.08571" units="cm"/>
      <inkml:brushProperty name="color" value="#004F8B"/>
    </inkml:brush>
  </inkml:definitions>
  <inkml:trace contextRef="#ctx0" brushRef="#br0">1 0 17420,'11'86'-1737,"-1"-12"-2420,-10-58 4157,-3-2 0,2-10 0,-2-2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32.098"/>
    </inkml:context>
    <inkml:brush xml:id="br0">
      <inkml:brushProperty name="width" value="0.08571" units="cm"/>
      <inkml:brushProperty name="height" value="0.08571" units="cm"/>
      <inkml:brushProperty name="color" value="#004F8B"/>
    </inkml:brush>
  </inkml:definitions>
  <inkml:trace contextRef="#ctx0" brushRef="#br0">157 5 13913,'5'-2'2207,"-1"0"-1545,-4 2-326,-48 10-45,25 6-280,-36 10-11,40 6-112,9 0-157,5 0-168,3-3-582,15-6-1,8-6-896,21-9-325,10-4-314,-10-4 2555,-2-6 0,-27 5 0,-4-5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32.398"/>
    </inkml:context>
    <inkml:brush xml:id="br0">
      <inkml:brushProperty name="width" value="0.08571" units="cm"/>
      <inkml:brushProperty name="height" value="0.08571" units="cm"/>
      <inkml:brushProperty name="color" value="#004F8B"/>
    </inkml:brush>
  </inkml:definitions>
  <inkml:trace contextRef="#ctx0" brushRef="#br0">16 98 15034,'-9'41'-34,"2"-6"-146,13-27 147,4-4-91,8-3 46,4-1-180,1-5 258,-1-6 135,-4-9 212,-7-5 124,-5 0-79,-4 2-101,-2 3-156,-7 4 10,1 5-145,-4 3-22,5 4-527,3 2-2107,5 2 1996,9 0-730,6 0-425,12-1-247,-8-2 2062,1-2 0,-15 1 0,-2 1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32.594"/>
    </inkml:context>
    <inkml:brush xml:id="br0">
      <inkml:brushProperty name="width" value="0.08571" units="cm"/>
      <inkml:brushProperty name="height" value="0.08571" units="cm"/>
      <inkml:brushProperty name="color" value="#004F8B"/>
    </inkml:brush>
  </inkml:definitions>
  <inkml:trace contextRef="#ctx0" brushRef="#br0">129 0 15359,'-8'38'560,"-5"4"-213,-15 15-258,0 0-89,5-2-67,7-4-526,7-9-349,6-8-503,4-9-729,9-11-2834,-1-6 5008,7-6 0,-9-2 0,-2 0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33.045"/>
    </inkml:context>
    <inkml:brush xml:id="br0">
      <inkml:brushProperty name="width" value="0.08571" units="cm"/>
      <inkml:brushProperty name="height" value="0.08571" units="cm"/>
      <inkml:brushProperty name="color" value="#004F8B"/>
    </inkml:brush>
  </inkml:definitions>
  <inkml:trace contextRef="#ctx0" brushRef="#br0">0 51 14070,'6'46'33,"3"-10"-33,5-28 34,1-5-23,0-2 0,-2-1-11,-3-8-33,0-3 10,-5-10 46,-2 0 33,-2-1 179,-1 4-190,0 2 33,0 3-78,0 6-190,0 2-191,2 3 124,5 1 77,6 1-324,5 0 504,5 3 22,2 2-22,-1 5 134,-1-1 80,-3 2-57,-2 0 134,-3 0 56,-6 2-157,-1-1-44,-5 1-12,1-2 68,-2-3 460,6-4-270,2-1-314,11-2-56,5-4-44,9-5-191,6-6 12,4-4-79,-2 0-2735,2 6-1254,-22 5 4269,-3 4 0,-20 3 0,0 0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34.078"/>
    </inkml:context>
    <inkml:brush xml:id="br0">
      <inkml:brushProperty name="width" value="0.08571" units="cm"/>
      <inkml:brushProperty name="height" value="0.08571" units="cm"/>
      <inkml:brushProperty name="color" value="#004F8B"/>
    </inkml:brush>
  </inkml:definitions>
  <inkml:trace contextRef="#ctx0" brushRef="#br0">118 7 17498,'7'-3'-33,"-1"0"-34,-6 3-135,0 0 202,-8 2 78,-4 7-78,-10 8 0,-2 11 0,1 3-22,3 4-34,7 0-34,6-1 46,5-5 44,8-6-572,9-7 101,12-8-458,16-4-1324,9-20-918,-10 1 3171,2-15 0,-30 16 0,-2 1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34.447"/>
    </inkml:context>
    <inkml:brush xml:id="br0">
      <inkml:brushProperty name="width" value="0.08571" units="cm"/>
      <inkml:brushProperty name="height" value="0.08571" units="cm"/>
      <inkml:brushProperty name="color" value="#004F8B"/>
    </inkml:brush>
  </inkml:definitions>
  <inkml:trace contextRef="#ctx0" brushRef="#br0">157 1 14518,'-31'92'874,"1"-5"-560,6-31-157,1 1-124,3-6-33,5-6-78,7-10-90,4-10-202,3-10-179,1-8 347,5-4 90,6-3-190,11-5 290,8-8 24,5-6 10,3-5 23,-4 3 67,-2 6 179,-10 7 124,-5 5-68,-8 3-145,-4 0-146,-2 5 22,-2 6 79,0 9-146,-1 5-22,2-1-56,0-2-852,3-5-919,3-3-425,3-4 2263,0-5 0,-3-2 0,-3-3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34.814"/>
    </inkml:context>
    <inkml:brush xml:id="br0">
      <inkml:brushProperty name="width" value="0.08571" units="cm"/>
      <inkml:brushProperty name="height" value="0.08571" units="cm"/>
      <inkml:brushProperty name="color" value="#004F8B"/>
    </inkml:brush>
  </inkml:definitions>
  <inkml:trace contextRef="#ctx0" brushRef="#br0">136 1 14316,'-64'47'112,"11"-5"-67,42-18-11,6-3 190,3-4-224,2-6-124,4-5-10,8-4 11,9-2-314,9-8 348,6-6 89,0-7 44,-2-2 12,-7 5 269,-8 5 257,-10 6-88,-5 5-136,-4 2-358,0 6 0,0 2-313,5 6-158,4-3-784,10-1-1344,7-6-2600,-4-2 5199,2-2 0,-15 0 0,-1 0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36.148"/>
    </inkml:context>
    <inkml:brush xml:id="br0">
      <inkml:brushProperty name="width" value="0.08571" units="cm"/>
      <inkml:brushProperty name="height" value="0.08571" units="cm"/>
      <inkml:brushProperty name="color" value="#004F8B"/>
    </inkml:brush>
  </inkml:definitions>
  <inkml:trace contextRef="#ctx0" brushRef="#br0">28 5 12389,'9'-2'2645,"-2"0"-2242,-7 2 437,0 0-706,-13 14-134,6-3-44,-10 13-1,13-10 45,2 1 45,2-6-45,0 0-392,0-5 212,5-1-44,3-3 79,5 0 122,3 0 23,-2 0 0,-1-2 23,-3 0-1,-4-1 1,-2 1 133,-2 2-21,2 0-12,-1 0-112,3 0 34,1 0 11,2 0-34,2 2 12,2 1-34,4-1 45,4 0-90,5-2-101,3 0-10,2 0 133,-1-2-78,-2 0-179,-4-2-89,-6 2 166,-4 1 91,-6 1-78,-2 0 33,-3 0-33,-1 0-841,-1 0 1031,1 0 538,-2 0-202,2 1-134,-2 0-79,0 1 0,0 2-56,0 0 23,0 2 11,-1 3 89,-1-1 124,-1 5-90,0 0-67,1 2-11,0 2-146,1 1 0,1 2 22,0-1-11,1 2 23,4-2-34,-1 3 22,3 1 12,-5 3-34,0 5 22,-2 4 158,0 4 55,-9 2 157,-5 1 112,-10-2-224,-2-3 79,-1-7-190,2-6-46,3-9 45,3-6-146,6-6-22,4-4-381,5-14-291,3-14-785,5-19-2902,37-37 2107,-2 20 1591,-5 24 0,3 3 527,17-6 134,-2 8 1030,-6 7 775,-6 4-562,-8 8-111,-5 2-34,-8 5-460,-3 4-55,-1 3-79,-3 2-358,0 1 0,1 0-135,-1 0 11,2 0 23,-1 2-23,-1-2 12,-3 2-12,-1-2 12,-4 0 100,2 0-134,-2 0-190,0-5-101,0-4 33,-3-7 34,-1 0 112,0 2 112,0 4 123,0 5 146,-5 2 134,-5 15-78,0 6-145,-2 12 44,7 0-224,3-4-11,4-2-819,26-6 226,-1-8-506,25-3-705,-8-15 448,-2-6 224,1-11 415,-6-7 728,-6-1 168,-7 1 661,-10 3 392,-6 6 381,-6 5-335,-2 6-797,-1 5-133,-2 4-292,2 2 145,-1 4 112,2 9-44,0 6-168,0 12 44,12 17-112,-1-10 1,12 10-12,-7-18 23,-2-5 122,-5-4 259,-4-6-90,-3-4 34,-2-3-214,0-3-223,-10 1-908,1-3-347,-10 1-1065,5 0-3239,2-2 5637,7 0 0,2-1 0,3 0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36.428"/>
    </inkml:context>
    <inkml:brush xml:id="br0">
      <inkml:brushProperty name="width" value="0.08571" units="cm"/>
      <inkml:brushProperty name="height" value="0.08571" units="cm"/>
      <inkml:brushProperty name="color" value="#004F8B"/>
    </inkml:brush>
  </inkml:definitions>
  <inkml:trace contextRef="#ctx0" brushRef="#br0">0 0 10787,'0'0'0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5:53.280"/>
    </inkml:context>
    <inkml:brush xml:id="br0">
      <inkml:brushProperty name="width" value="0.08571" units="cm"/>
      <inkml:brushProperty name="height" value="0.08571" units="cm"/>
      <inkml:brushProperty name="color" value="#333333"/>
    </inkml:brush>
  </inkml:definitions>
  <inkml:trace contextRef="#ctx0" brushRef="#br0">132 159 14126,'50'-5'-1272,"0"0"0,40-8 1272,-37-12 0,-9 0 56,-11 2 393,-12 4 167,-11 4-336,-7 2-280,-3 5 471,-10 3-460,-3 2 23,-12 4-34,-4 16 168,-3 12-101,-2 23 358,0 15-89,0 13-232,0 7 355,2 7-392,15-46 1,-1 0 10,-13 46-78,0-8 90,5-11-90,3-13 0,3-12-202,2-4-974,6-21-1447,3-5 2623,6-20 0,3 0 0,0-2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43.962"/>
    </inkml:context>
    <inkml:brush xml:id="br0">
      <inkml:brushProperty name="width" value="0.08571" units="cm"/>
      <inkml:brushProperty name="height" value="0.08571" units="cm"/>
      <inkml:brushProperty name="color" value="#333333"/>
    </inkml:brush>
  </inkml:definitions>
  <inkml:trace contextRef="#ctx0" brushRef="#br0">9 62 17992,'3'54'202,"-4"-7"-90,-3-21 168,0-9-269,1-4 22,3-9-33,0-2-168,0-2-179,9-10-292,5-6-134,12-12-56,4-4 515,6-1 292,-1 1 44,-1 4 359,-6 7 224,-7 6 90,-9 8-124,-6 4-402,-4 3 290,-2 7-145,0 7-214,0 12 147,0 4-247,-1 0-90,1-3 45,-2-8-727,2-6-920,12-6-8139,12-6 9596,0-10 1,-1 6 0,-16-5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36.598"/>
    </inkml:context>
    <inkml:brush xml:id="br0">
      <inkml:brushProperty name="width" value="0.08571" units="cm"/>
      <inkml:brushProperty name="height" value="0.08571" units="cm"/>
      <inkml:brushProperty name="color" value="#004F8B"/>
    </inkml:brush>
  </inkml:definitions>
  <inkml:trace contextRef="#ctx0" brushRef="#br0">1 0 17778,'45'5'-5042,"0"-2"1603,-22-5 3439,2 0 0,-17 0 0,-1 2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36.754"/>
    </inkml:context>
    <inkml:brush xml:id="br0">
      <inkml:brushProperty name="width" value="0.08571" units="cm"/>
      <inkml:brushProperty name="height" value="0.08571" units="cm"/>
      <inkml:brushProperty name="color" value="#004F8B"/>
    </inkml:brush>
  </inkml:definitions>
  <inkml:trace contextRef="#ctx0" brushRef="#br0">1 1 19291,'42'12'123,"-6"-1"-313,-34-8-930,4 2-1592,1 0-3574,-3-1 6286,1-2 0,-5-1 0,1-1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41.563"/>
    </inkml:context>
    <inkml:brush xml:id="br0">
      <inkml:brushProperty name="width" value="0.08571" units="cm"/>
      <inkml:brushProperty name="height" value="0.08571" units="cm"/>
      <inkml:brushProperty name="color" value="#333333"/>
    </inkml:brush>
  </inkml:definitions>
  <inkml:trace contextRef="#ctx0" brushRef="#br0">12 177 12725,'-7'0'3597,"2"0"-3238,5 0-124,0 0-213,9 5-22,8-1 12,16 4-35,12-3-268,13-3-326,7-1 293,9-1-68,0-2-348,-2-2 12,-6-1 178,-10-3 449,-10 3-246,-10-2-134,-11 3 89,-8-3 89,-8 2-78,-4-3-493,-4 1 56,-1-4 224,0-1 11,0-3 292,-2 1 291,-3 0 0,-1 1 0,-2 0 45,1 4 190,1-1 236,2 3 67,0-1 33,3 2 79,0 3-23,0-1-44,1 4-123,-2-1-270,0 1-89,1 0-45,-1 0-79,2 2 23,-1 6 12,2 2-1,8 5-11,7-2-23,10 0 12,5 0 22,1-1-11,-2-1 0,-4 1 0,-5-2-11,-7-1 34,-6-1 10,-5 1 270,-2 1-35,-6 7-88,-8 3-56,-22 15-57,3-9-67,-13 7 22,16-14-33,4-4 33,4-3-22,5-3 0,5-2-22,5-2-12,3-3-66,3-1 122,5-7-22,3-8 0,7-10 0,0-8 34,-2-3-68,-3 0 0,-5 1 34,-3 3 0,-2 3 101,0 6 45,0 6-113,0 5-33,0 5-369,0 3-517,0 2 1,3 1-1580,0 0 2465,6 0 0,-6 0 0,2 0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42.565"/>
    </inkml:context>
    <inkml:brush xml:id="br0">
      <inkml:brushProperty name="width" value="0.08571" units="cm"/>
      <inkml:brushProperty name="height" value="0.08571" units="cm"/>
      <inkml:brushProperty name="color" value="#333333"/>
    </inkml:brush>
  </inkml:definitions>
  <inkml:trace contextRef="#ctx0" brushRef="#br0">114 72 12132,'0'-8'1311,"0"2"-886,0 6-313,0 0-112,-40-26-22,27 19-34,-31-17 56,39 33 67,1 7-22,2 9-45,2 5-67,0 2 33,0 4-44,6 0-90,4-2 101,6 0 67,3-6 0,-3-1 0,-3-6 0,-7-2 0,-2-5 44,-4-2 35,-4-1 33,-4-4-79,-5-1-10,-4-3-236,-4-1 112,7-2-460,-1 0-234,11-4-583,10-15 112,11 1-941,2-6 2207,8 9 0,-17 9 0,0 2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42.980"/>
    </inkml:context>
    <inkml:brush xml:id="br0">
      <inkml:brushProperty name="width" value="0.08571" units="cm"/>
      <inkml:brushProperty name="height" value="0.08571" units="cm"/>
      <inkml:brushProperty name="color" value="#333333"/>
    </inkml:brush>
  </inkml:definitions>
  <inkml:trace contextRef="#ctx0" brushRef="#br0">3 18 13924,'3'-11'1311,"-1"5"-1288,-6 21 10,2-3 57,1 9-56,1-10 78,7-2-112,2-5 0,10-1-56,1-3-146,4-1 79,0-7 67,0-2 45,-3-4 11,-4 4 0,-6 2 0,-5 5 201,-4 1-89,0 2 157,0 9-79,3 8-10,0 12-102,-1 8 79,0 3 325,-4 20-292,0-14 46,-7 13 32,-6-21-66,-8-6-157,-4-4-45,2-8-11,3-5-34,6-7-168,7-3-358,4-4-785,3-4-1490,11-14-1110,-1-2 3956,13-12 0,-13 17 0,1 1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43.349"/>
    </inkml:context>
    <inkml:brush xml:id="br0">
      <inkml:brushProperty name="width" value="0.08571" units="cm"/>
      <inkml:brushProperty name="height" value="0.08571" units="cm"/>
      <inkml:brushProperty name="color" value="#333333"/>
    </inkml:brush>
  </inkml:definitions>
  <inkml:trace contextRef="#ctx0" brushRef="#br0">1 46 16524,'14'34'706,"-1"-6"-639,-8-12-67,-1-4 0,1-5-11,0-4 11,0-2-12,3-1-223,5-3-325,4-10 179,6-5 202,3-10 156,1 2 12,5-2 157,-13 12 280,-1 3 156,-14 11-313,-3 2 257,1 11-122,1 8-359,4 13-34,3 3-11,2-2-123,3-5-303,1-7-168,1-9-381,5-5-223,0-5-1749,7-11-2454,-9-3 5401,1-9 0,-15 9 0,-2 2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43.513"/>
    </inkml:context>
    <inkml:brush xml:id="br0">
      <inkml:brushProperty name="width" value="0.08571" units="cm"/>
      <inkml:brushProperty name="height" value="0.08571" units="cm"/>
      <inkml:brushProperty name="color" value="#333333"/>
    </inkml:brush>
  </inkml:definitions>
  <inkml:trace contextRef="#ctx0" brushRef="#br0">58 0 15034,'-6'93'134,"0"-6"-179,-2-27-482,1-2-537,-1-5-852,0-8-1994,3-21 3910,-1-7 0,4-17 0,0 0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43.670"/>
    </inkml:context>
    <inkml:brush xml:id="br0">
      <inkml:brushProperty name="width" value="0.08571" units="cm"/>
      <inkml:brushProperty name="height" value="0.08571" units="cm"/>
      <inkml:brushProperty name="color" value="#333333"/>
    </inkml:brush>
  </inkml:definitions>
  <inkml:trace contextRef="#ctx0" brushRef="#br0">1 168 16927,'57'-42'-1879,"0"-1"0,-11 6 1,-5 9 1878,-8 16 0,-22 8 0,-3 2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44.316"/>
    </inkml:context>
    <inkml:brush xml:id="br0">
      <inkml:brushProperty name="width" value="0.08571" units="cm"/>
      <inkml:brushProperty name="height" value="0.08571" units="cm"/>
      <inkml:brushProperty name="color" value="#333333"/>
    </inkml:brush>
  </inkml:definitions>
  <inkml:trace contextRef="#ctx0" brushRef="#br0">26 21 13801,'10'-11'2308,"-1"2"-1938,-9 9-213,0 0 269,-6 72-303,1-29-34,0 8 1,0 1 201,-3 0-168,1-5-89,2-11-12,3-10-33,1-11 34,1-7-23,0-5-135,0-2 135,2-13-89,6-3-225,5-12 0,5 3 281,2 4 33,-3 8 0,-2 5 67,-5 5 247,0 2-191,-2 10 179,-1 6-190,1 12-89,1 2-23,2-3 0,0-4-23,2-6-257,-2-5-369,2-5-237,0-4-77,3-2-214,3-1 57,4-7-12,2-4 213,-1-6 505,-2-3 414,-6 2 179,-2 2 1703,-6-4-862,-4 8-460,-2-2-235,-2 7 22,0 0-156,0 0-90,0 1-90,0 1 101,0 2 1031,0 1-616,0 12-12,-1 8-213,1 12-302,-1 3 23,1-2-23,0-4-23,4-6-201,6-7-22,8-6-639,10-5-718,7-10-973,9-11-1514,-11-3 4090,-2-7 0,-21 15 0,-2 4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44.518"/>
    </inkml:context>
    <inkml:brush xml:id="br0">
      <inkml:brushProperty name="width" value="0.08571" units="cm"/>
      <inkml:brushProperty name="height" value="0.08571" units="cm"/>
      <inkml:brushProperty name="color" value="#333333"/>
    </inkml:brush>
  </inkml:definitions>
  <inkml:trace contextRef="#ctx0" brushRef="#br0">72 0 15605,'-12'95'672,"0"-2"-650,-2-13-22,3-2-100,3-6-326,4-11-313,2-13-695,-1-14-382,2-14-3685,-1-10 5501,1-10 0,0-1 0,1-1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44.319"/>
    </inkml:context>
    <inkml:brush xml:id="br0">
      <inkml:brushProperty name="width" value="0.08571" units="cm"/>
      <inkml:brushProperty name="height" value="0.08571" units="cm"/>
      <inkml:brushProperty name="color" value="#333333"/>
    </inkml:brush>
  </inkml:definitions>
  <inkml:trace contextRef="#ctx0" brushRef="#br0">0 161 16288,'76'-19'-549,"-11"-1"549,-46-2-44,-4 1 44,-8 1-135,-3 1 135,-4 2-213,0 4 213,-9 6-11,-6 4 45,-10 4 156,-3 11 191,2 4 135,3 16 189,5 1-391,6 8-23,5-1-77,4-2-214,2-4-35,6-8-312,7-8-235,9-7-214,11-6 102,4-4-696,7-15-1299,4-8-561,-13-7 3250,-1-2 0,-23 18 0,-3 3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44.788"/>
    </inkml:context>
    <inkml:brush xml:id="br0">
      <inkml:brushProperty name="width" value="0.08571" units="cm"/>
      <inkml:brushProperty name="height" value="0.08571" units="cm"/>
      <inkml:brushProperty name="color" value="#333333"/>
    </inkml:brush>
  </inkml:definitions>
  <inkml:trace contextRef="#ctx0" brushRef="#br0">1 35 18115,'97'-19'-2689,"-25"4"1915,-37 16 595,-20 6 179,-3 5 0,-8 8 123,0 5 427,-4 2 43,0 1-201,0 1-89,0-4-258,-2-4-45,2-6-33,-1-4-416,1-7-41,0-2 1,0-2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44.938"/>
    </inkml:context>
    <inkml:brush xml:id="br0">
      <inkml:brushProperty name="width" value="0.08571" units="cm"/>
      <inkml:brushProperty name="height" value="0.08571" units="cm"/>
      <inkml:brushProperty name="color" value="#333333"/>
    </inkml:brush>
  </inkml:definitions>
  <inkml:trace contextRef="#ctx0" brushRef="#br0">1 0 16075,'53'21'-6151,"-4"2"2207,-27 1 3944,-3-3 0,-13-15 0,-1-2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45.130"/>
    </inkml:context>
    <inkml:brush xml:id="br0">
      <inkml:brushProperty name="width" value="0.08571" units="cm"/>
      <inkml:brushProperty name="height" value="0.08571" units="cm"/>
      <inkml:brushProperty name="color" value="#333333"/>
    </inkml:brush>
  </inkml:definitions>
  <inkml:trace contextRef="#ctx0" brushRef="#br0">100 1 16344,'-28'46'202,"1"1"0,-17 31-202,45-54-269,8-5-482,8-8-1837,11-5-4773,-4-5 7361,0-6 0,-15 3 0,-2-3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46.152"/>
    </inkml:context>
    <inkml:brush xml:id="br0">
      <inkml:brushProperty name="width" value="0.08571" units="cm"/>
      <inkml:brushProperty name="height" value="0.08571" units="cm"/>
      <inkml:brushProperty name="color" value="#333333"/>
    </inkml:brush>
  </inkml:definitions>
  <inkml:trace contextRef="#ctx0" brushRef="#br0">159 346 16031,'-14'-64'67,"-2"13"22,-1 56-21,-5 10-68,-3 11 0,1 14 0,4 5-292,8 2 102,4-1-45,7-6-45,7-7-180,6-9 314,9-11 34,4-6-157,3-7 1,0-13-169,0-9-157,0-16 403,3-7 202,14-39 135,-9 15 22,-12 21 0,-2-1 796,6-15 470,-2-3-1064,-13 30-258,-3 5-90,-10 28-11,0 7-11,-2 16 0,-3 14-22,-5 19-3381,2 8 3358,1 2-425,5-2 22,2-8-1805,15 4 651,1-25-23,16-1 0,-3-25 3729,1-3-2104,-2-7 291,-2-8 1110,-2-8 246,-7-6-359,-1 0 180,-5 4-67,-6 4-336,-1 6-505,-4 5-303,0 3 24,0 4 212,0 0-359,2 1-22,-1 0-45,2 0-33,2 0 33,2 0-56,4 0 112,3 0 281,3 2 56,1 8-102,-2 5-145,-1 8-90,-3 0-101,-1-2-22,0-4 0,-1-5-112,4-4-470,2-3-3374,23-8-559,-14-5 4515,14-6 0,-29 5 0,-3 1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46.670"/>
    </inkml:context>
    <inkml:brush xml:id="br0">
      <inkml:brushProperty name="width" value="0.08571" units="cm"/>
      <inkml:brushProperty name="height" value="0.08571" units="cm"/>
      <inkml:brushProperty name="color" value="#333333"/>
    </inkml:brush>
  </inkml:definitions>
  <inkml:trace contextRef="#ctx0" brushRef="#br0">159 0 18686,'-6'36'392,"-5"10"-235,-14 27-146,-1 4 12,1 1-23,4-4-34,4-9 34,4-14-4487,6-15 4129,2-14 803,3-11-726,1-7-21,1-3-784,0-12 413,2-8 225,7-15 3683,5-4-3302,8 0 33,4 4 34,1 6 79,3 5 100,3 6-145,2 4 44,2 3-78,-2 3 0,-2 3 34,-6 1-34,-5 2 168,-8 1 33,-5 0 180,-6 0-78,-2 5-169,-1 6 90,0 6 124,-1 5-147,-3-1 34,0-1-21,-3-6-180,5-4 55,0-5-78,2-2 583,2-2-549,9-1 190,6 2 191,12 0-168,3 5-79,1 2-213,13 8-392,-8-5-1579,14 1-5626,-24-10 7631,2-2 0,-21-1 0,-1 0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51.156"/>
    </inkml:context>
    <inkml:brush xml:id="br0">
      <inkml:brushProperty name="width" value="0.08571" units="cm"/>
      <inkml:brushProperty name="height" value="0.08571" units="cm"/>
      <inkml:brushProperty name="color" value="#004F8B"/>
    </inkml:brush>
  </inkml:definitions>
  <inkml:trace contextRef="#ctx0" brushRef="#br0">163 1 11817,'3'5'628,"-1"-1"-426,-2-4-90,-58 0-101,35 0 191,-42 0 33,53 1-190,6 0-23,4 4 348,2 3-291,1 5-34,7 4-34,4 4-11,6 2 11,1-1 0,-4 0 12,-1-3-1,-8-2 258,-2-2 112,-4-4-23,0 1 35,-6-3-269,-4-1-79,-5-2 45,-3-3-101,2-2 0,2-1 0,3 0-404,5 0-470,3-1-459,3-5-314,13-4-1222,-2-1 2869,12 0 0,-14 7 0,0 1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51.344"/>
    </inkml:context>
    <inkml:brush xml:id="br0">
      <inkml:brushProperty name="width" value="0.08571" units="cm"/>
      <inkml:brushProperty name="height" value="0.08571" units="cm"/>
      <inkml:brushProperty name="color" value="#004F8B"/>
    </inkml:brush>
  </inkml:definitions>
  <inkml:trace contextRef="#ctx0" brushRef="#br0">1 0 13476,'5'4'2084,"-1"-1"-2084,-4-3-190,0 0-247,-5 45-180,4-28-548,-1 33-572,10-42-1456,1-3 3193,4-3 0,-9-2 0,0 0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51.500"/>
    </inkml:context>
    <inkml:brush xml:id="br0">
      <inkml:brushProperty name="width" value="0.08571" units="cm"/>
      <inkml:brushProperty name="height" value="0.08571" units="cm"/>
      <inkml:brushProperty name="color" value="#004F8B"/>
    </inkml:brush>
  </inkml:definitions>
  <inkml:trace contextRef="#ctx0" brushRef="#br0">19 44 14899,'-10'-19'1255,"4"3"-1255,4 11-627,2 3-315,0 1-324,7 1-1636,4 8 2902,2-1 0,-2 3 0,-7-5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52.018"/>
    </inkml:context>
    <inkml:brush xml:id="br0">
      <inkml:brushProperty name="width" value="0.08571" units="cm"/>
      <inkml:brushProperty name="height" value="0.08571" units="cm"/>
      <inkml:brushProperty name="color" value="#004F8B"/>
    </inkml:brush>
  </inkml:definitions>
  <inkml:trace contextRef="#ctx0" brushRef="#br0">1 0 12848,'1'8'1681,"0"-2"-1647,-1-6 122,0 0-144,2 22 10,0-10 34,0 18-11,-1-14-68,-1-4 23,1-1 0,2-4-224,3-3-100,4-1-35,3-3-122,27-15 481,-14 4 33,17-12 236,-23 10 101,-5 3 201,-4 4-122,-5 2-46,-4 2 314,-1 1-549,3 1 146,-1 0-157,6 6-12,2 1-78,1 4-44,4-3 10,1-4-33,1-1-145,1-3-236,2 0-101,1 0 213,1-3 157,-1-1 67,-1-1 23,-5 1 44,-3 2 12,-6 2 145,-1 0-101,0 0-22,-2 0-56,4 0 0,-1 0-436,5 0-1144,2-4-6353,7-4 7933,-5-1 0,-2 1 0,-10 5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52.340"/>
    </inkml:context>
    <inkml:brush xml:id="br0">
      <inkml:brushProperty name="width" value="0.08571" units="cm"/>
      <inkml:brushProperty name="height" value="0.08571" units="cm"/>
      <inkml:brushProperty name="color" value="#004F8B"/>
    </inkml:brush>
  </inkml:definitions>
  <inkml:trace contextRef="#ctx0" brushRef="#br0">1 39 12916,'7'0'3249,"-1"0"-2666,-6 0-90,0 0-493,7 4 0,-3-1 45,6 3-45,-1-3-23,2 0-201,4-2-224,4 0-247,4-1 214,1 0 324,1-3 123,-2-1 34,-4-1 23,-7 1 66,-6 1 337,-3 2 806,-3 0-1108,2 1-91,1 0 46,5 0-79,2 0-247,5-1-403,3-1-425,3-4-1256,5-2-235,-8 1 2566,2-2 0,-15 6 0,0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45.238"/>
    </inkml:context>
    <inkml:brush xml:id="br0">
      <inkml:brushProperty name="width" value="0.08571" units="cm"/>
      <inkml:brushProperty name="height" value="0.08571" units="cm"/>
      <inkml:brushProperty name="color" value="#333333"/>
    </inkml:brush>
  </inkml:definitions>
  <inkml:trace contextRef="#ctx0" brushRef="#br0">53 1 17890,'-23'65'1166,"4"-9"-1155,13-36 0,3-3-11,1-7-112,2-5 90,3-2-269,6-2-258,8-9-258,10-8-33,6-8 447,2-5 393,-3 4 0,-6 6 168,-7 8 180,-9 6 100,-6 4 134,-3 4 2,-1 7-125,0 8-157,-4 6-156,0 2 134,-3-3-224,4-6-23,1-6-33,2-4-44,0-5-24,0-1-100,5-1-515,8-8-718,12-7-481,10-12-68,5-3 381,1 2 1121,-3 6 448,-7 9 796,-10 7 145,-9 4 359,-8 3-392,-3 7-169,-1 2-22,0 7-201,0 1-270,0-7-168,0-2 169,0-7-225,0-2 181,5 0-203,8-1-203,8-6 35,9 0-33,3-4-348,16 0 538,-13 7 11,8-1 134,-19 5-123,-4 0 280,-1 0-67,-4 0-145,0 0 426,12 0-416,-3 0 34,13 0-78,-3 0-22,3 0 89,3 0-101,2-2 235,-2 0-246,-1-2 112,-5 2 213,-5 0-269,-8 2 90,-7 0-57,-8 0-78,-4 0 1020,-3 0-1053,1 0 44,1 0 34,1 0-56,1 7 34,-1 3-112,-1 9 78,-1 2 0,-1 3 0,0 1 56,0-1-56,0-2 89,-6-3-55,-2-4 257,-7-2-291,-1-4-34,-2-2-55,-1-2-1166,0-3-706,-1-1-2991,7-1 4952,0 0 0,9 0 0,1 0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52.542"/>
    </inkml:context>
    <inkml:brush xml:id="br0">
      <inkml:brushProperty name="width" value="0.08571" units="cm"/>
      <inkml:brushProperty name="height" value="0.08571" units="cm"/>
      <inkml:brushProperty name="color" value="#004F8B"/>
    </inkml:brush>
  </inkml:definitions>
  <inkml:trace contextRef="#ctx0" brushRef="#br0">47 1 18182,'-14'70'448,"1"-4"-448,3-18-100,4-1-506,3-1-727,3-7-684,4-4-1232,2-17 3249,5-6 0,-4-12 0,-1 0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5:53.398"/>
    </inkml:context>
    <inkml:brush xml:id="br0">
      <inkml:brushProperty name="width" value="0.08571" units="cm"/>
      <inkml:brushProperty name="height" value="0.08571" units="cm"/>
      <inkml:brushProperty name="color" value="#004F8B"/>
    </inkml:brush>
  </inkml:definitions>
  <inkml:trace contextRef="#ctx0" brushRef="#br0">84 276 16950,'-46'61'246,"9"-12"-224,37-35-22,2-5-168,6-4-33,4-3-202,7-2 380,1-2 23,2-3 23,-5-4 55,-2 1 325,-6 2 90,-4 4-224,-3 2-247,-1 0 304,1 0-203,3 6-67,4 1-34,1 3-22,5-3-100,2-3-114,3-3-413,5-4-393,4-11 34,5-10-403,4-14 55,3-5 438,0-5 840,0-2 56,-1 1 145,-5 0 662,-5 10 415,-9 9-125,-8 11-189,-8 11-572,-4 4 135,-1 9 224,0 12-124,-5 14-167,-3 14-180,-6 8 67,-6 23-291,8-22 0,0 11-22,6-35-292,5-10-527,-1-6-1276,1-9-528,0-2 1929,0-19 626,1 2 90,0-11 616,0 8 740,0 7-123,0 3-169,0 4-481,0 1-91,2 1 293,5 1-426,6 0-68,5 0-157,6 0-123,2 0 45,3 0-56,-1 0-33,14-4-12,-13-2-45,7-4-89,-15-3-90,-4-1 79,-2-1 67,-4-3-91,-3 0 136,-5-2 78,-1 2 359,-2 4-180,0 5 157,0 5-11,-4 9 78,-4 14 270,-5 12-416,0 16-44,3 5-190,5 1-23,6-3-79,18-10-1008,14-10-1411,24-15-4763,-9-8 7261,1-10 0,-31 3 0,-4-3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02.125"/>
    </inkml:context>
    <inkml:brush xml:id="br0">
      <inkml:brushProperty name="width" value="0.08571" units="cm"/>
      <inkml:brushProperty name="height" value="0.08571" units="cm"/>
      <inkml:brushProperty name="color" value="#004F8B"/>
    </inkml:brush>
  </inkml:definitions>
  <inkml:trace contextRef="#ctx0" brushRef="#br0">253 44 14484,'-41'-25'291,"1"6"-179,17 23-55,-5 7-57,-1 6 0,1 8-33,5 1 33,4 2-192,7-2-144,6-1 224,3-7 56,3-5-235,3-5 247,8-4-57,6-2 45,10-6-516,3-8 225,3-6 246,2-7 56,-2-1 45,1 3 34,-5 2 78,-5 5 201,-6 5 46,-6 5 67,-6 2-12,-1 3 113,-3 0-179,0 1 21,2 2-89,0 6-123,1 3-79,2 6 12,-1-1-68,0 0-10,2-2-24,1-1 12,0-3-212,2-1-136,0-1 1,2-2-236,0-2-1109,9-2 852,-3-2 436,6-2 281,-6-5 246,6-7 304,-7 0 222,4 0 461,-8 5-46,-3 4-291,-2 1-246,-3 2-180,-4 1-78,-1 1-258,1 0-11,2 0-11,1 0-22,3 0-191,2 1-91,1 1-65,2-1-136,2 0-112,1-1-234,0 0-729,1-1-807,-1-2 2398,-7 1 0,-2-1 0,-7 3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02.917"/>
    </inkml:context>
    <inkml:brush xml:id="br0">
      <inkml:brushProperty name="width" value="0.08571" units="cm"/>
      <inkml:brushProperty name="height" value="0.08571" units="cm"/>
      <inkml:brushProperty name="color" value="#004F8B"/>
    </inkml:brush>
  </inkml:definitions>
  <inkml:trace contextRef="#ctx0" brushRef="#br0">279 1 16614,'-20'57'67,"0"0"0,1-2 0,1-5-22,-9 6-45,0 2-11,-1-4-79,3-6-538,-1-6-312,4-9-551,3-6-952,4-10-1108,8-8 3551,2-5 0,5-4 0,0 0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03.076"/>
    </inkml:context>
    <inkml:brush xml:id="br0">
      <inkml:brushProperty name="width" value="0.08571" units="cm"/>
      <inkml:brushProperty name="height" value="0.08571" units="cm"/>
      <inkml:brushProperty name="color" value="#004F8B"/>
    </inkml:brush>
  </inkml:definitions>
  <inkml:trace contextRef="#ctx0" brushRef="#br0">0 44 16972,'28'-14'202,"2"3"-863,3 11-717,8-3-1457,9 0-1177,-11-3 4012,-6 3 0,-22 0 0,-5 2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03.225"/>
    </inkml:context>
    <inkml:brush xml:id="br0">
      <inkml:brushProperty name="width" value="0.08571" units="cm"/>
      <inkml:brushProperty name="height" value="0.08571" units="cm"/>
      <inkml:brushProperty name="color" value="#004F8B"/>
    </inkml:brush>
  </inkml:definitions>
  <inkml:trace contextRef="#ctx0" brushRef="#br0">12 0 12512,'7'0'3384,"-2"0"-3261,-5 0-123,0 0-123,-10 39-112,7-26-493,-7 26-493,10-35-315,7-4-2285,0-4 3821,7-3 0,-7 2 0,-1-2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03.367"/>
    </inkml:context>
    <inkml:brush xml:id="br0">
      <inkml:brushProperty name="width" value="0.08571" units="cm"/>
      <inkml:brushProperty name="height" value="0.08571" units="cm"/>
      <inkml:brushProperty name="color" value="#004F8B"/>
    </inkml:brush>
  </inkml:definitions>
  <inkml:trace contextRef="#ctx0" brushRef="#br0">1 60 17879,'7'-33'-6846,"8"7"1547,3 26 5299,4 0 0,-13 0 0,-2 0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03.900"/>
    </inkml:context>
    <inkml:brush xml:id="br0">
      <inkml:brushProperty name="width" value="0.08571" units="cm"/>
      <inkml:brushProperty name="height" value="0.08571" units="cm"/>
      <inkml:brushProperty name="color" value="#004F8B"/>
    </inkml:brush>
  </inkml:definitions>
  <inkml:trace contextRef="#ctx0" brushRef="#br0">499 0 14167,'-32'54'187,"0"0"0,0 2 0,3 1-42,9-7 1,1 1-85,-1 6 1,-2 3-34,-12 26 0,0 2-73,8-23 1,-1 0-967,-7 16 1,1-3 606,-4 8 325,8-20-559,10-22 226,8-20-495,5-13-797,4-18 1704,2-16 1375,0-15-647,4-13 592,3-4-368,5 1 258,4 3-224,1 4-280,5 4-269,1 5-381,4 4-56,3 3-44,6 5-528,2 1-268,5 4-359,0 4-292,0 3-32,5 1 1523,-17 6 246,-2 1 628,-19 5 257,-6 1-88,-2 0 257,-2 0-998,0 7 101,0 5-66,0 9-192,0 3-133,0-1-12,0-2-12,0-6-245,0-4-561,0-5-438,5-2-626,5-3 1882,8-16 0,-6 12 0,-2-11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04.043"/>
    </inkml:context>
    <inkml:brush xml:id="br0">
      <inkml:brushProperty name="width" value="0.08571" units="cm"/>
      <inkml:brushProperty name="height" value="0.08571" units="cm"/>
      <inkml:brushProperty name="color" value="#004F8B"/>
    </inkml:brush>
  </inkml:definitions>
  <inkml:trace contextRef="#ctx0" brushRef="#br0">1 32 19258,'11'-24'-2588,"1"16"458,-5 40-1085,-1-4 3215,5-2 0,-8-16 0,2-5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04.274"/>
    </inkml:context>
    <inkml:brush xml:id="br0">
      <inkml:brushProperty name="width" value="0.08571" units="cm"/>
      <inkml:brushProperty name="height" value="0.08571" units="cm"/>
      <inkml:brushProperty name="color" value="#004F8B"/>
    </inkml:brush>
  </inkml:definitions>
  <inkml:trace contextRef="#ctx0" brushRef="#br0">120 0 14939,'-33'51'-28,"1"0"0,-18 35 1285,46-55-1728,3-7 286,4-6-846,9-6-70,9-7-848,12-3 683,4-9-3137,-9-3 4403,-5-6 0,-16 6 0,-3 3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46.568"/>
    </inkml:context>
    <inkml:brush xml:id="br0">
      <inkml:brushProperty name="width" value="0.08571" units="cm"/>
      <inkml:brushProperty name="height" value="0.08571" units="cm"/>
      <inkml:brushProperty name="color" value="#333333"/>
    </inkml:brush>
  </inkml:definitions>
  <inkml:trace contextRef="#ctx0" brushRef="#br0">5 70 14843,'-3'-3'146,"1"1"-146,2 2-718,64-28 528,-32 20-819,48-20 729,-54 40 280,-11 4 1020,-8 15-449,-5 2-167,-14 1-258,-3 1-79,-12-3-67,0-2 34,1-6-90,6-5-23,6-8-493,7-4-683,5-4 1043,5 0 100,10 2 0,9 3 22,9 3 90,3 5 0,-6 5 213,-7 5 751,-10 3-192,-6 4-9,-6-1 301,-14-1 34,-5-1-235,-15-3-482,-1-3-291,1-7 145,6-8-235,9-5-235,9-7-1144,6-11-1131,26-9 2510,15-10 0,-7 12 0,2 5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04.568"/>
    </inkml:context>
    <inkml:brush xml:id="br0">
      <inkml:brushProperty name="width" value="0.08571" units="cm"/>
      <inkml:brushProperty name="height" value="0.08571" units="cm"/>
      <inkml:brushProperty name="color" value="#004F8B"/>
    </inkml:brush>
  </inkml:definitions>
  <inkml:trace contextRef="#ctx0" brushRef="#br0">74 0 17442,'-39'78'-67,"8"-12"34,28-45-337,2-5-291,1-6-515,0-5-853,9-3-1422,-2-7 3451,7-6 0,-7 4 0,-2-2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04.729"/>
    </inkml:context>
    <inkml:brush xml:id="br0">
      <inkml:brushProperty name="width" value="0.08571" units="cm"/>
      <inkml:brushProperty name="height" value="0.08571" units="cm"/>
      <inkml:brushProperty name="color" value="#004F8B"/>
    </inkml:brush>
  </inkml:definitions>
  <inkml:trace contextRef="#ctx0" brushRef="#br0">1 0 18306,'0'7'-2914,"0"7"976,3 20-1121,2-8 3059,3-4 0,-3-16 0,-1-2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05.080"/>
    </inkml:context>
    <inkml:brush xml:id="br0">
      <inkml:brushProperty name="width" value="0.08571" units="cm"/>
      <inkml:brushProperty name="height" value="0.08571" units="cm"/>
      <inkml:brushProperty name="color" value="#004F8B"/>
    </inkml:brush>
  </inkml:definitions>
  <inkml:trace contextRef="#ctx0" brushRef="#br0">88 1 12087,'0'5'4000,"0"-1"-3585,0-4-1,-29 55-112,16-28-190,-21 43-67,27-46 22,4-6-67,2-3-156,1-8-494,9-1-79,6-5 393,11-4 68,3-8 268,0-5 33,-5-4 258,-6 3 404,-7 6 246,-6 6-381,-3 3-391,-2 2 89,0 8-34,0 6-180,0 11-21,0 3-23,0-1-23,0-4-178,4-4-438,4-9-571,8-4-1625,9-5-1457,-3-9 4292,6-4 0,-17 3 0,-1-2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05.257"/>
    </inkml:context>
    <inkml:brush xml:id="br0">
      <inkml:brushProperty name="width" value="0.08571" units="cm"/>
      <inkml:brushProperty name="height" value="0.08571" units="cm"/>
      <inkml:brushProperty name="color" value="#004F8B"/>
    </inkml:brush>
  </inkml:definitions>
  <inkml:trace contextRef="#ctx0" brushRef="#br0">133 1 18294,'-14'73'82,"-1"0"0,1-2 1,-1-5-274,-10 24-929,4-3-1031,5-8-2376,8-32 4527,3-11 0,5-30 0,0-3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06.998"/>
    </inkml:context>
    <inkml:brush xml:id="br0">
      <inkml:brushProperty name="width" value="0.08571" units="cm"/>
      <inkml:brushProperty name="height" value="0.08571" units="cm"/>
      <inkml:brushProperty name="color" value="#004F8B"/>
    </inkml:brush>
  </inkml:definitions>
  <inkml:trace contextRef="#ctx0" brushRef="#br0">210 414 11291,'-9'1'2163,"2"0"-1211,7-1 337,0 0-1133,-39-15 68,23 10-190,-31-10-34,29 14 0,0 7-56,-2 7-179,4 10-280,4 6 436,7-1-145,3-4-236,14-7 359,7-8 12,17-4-213,9-15-517,3-9 136,6-16 425,-1-13 146,0-5 112,-3-3 224,-3-2 247,-5 2 45,-6 2 55,-6 7-56,-11 9 191,-9 9-146,-6 12-190,-4 8-258,0 6 0,0 2-11,-6 6 11,-19 43-67,-1 1-90,-12 38-33,14-17-359,9-5-45,6-9-1737,25-1 359,6-27-1960,10-4 3820,1-23 0,-20-1 0,-2-1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07.884"/>
    </inkml:context>
    <inkml:brush xml:id="br0">
      <inkml:brushProperty name="width" value="0.08571" units="cm"/>
      <inkml:brushProperty name="height" value="0.08571" units="cm"/>
      <inkml:brushProperty name="color" value="#004F8B"/>
    </inkml:brush>
  </inkml:definitions>
  <inkml:trace contextRef="#ctx0" brushRef="#br0">100 236 14324,'-53'74'324,"12"-10"211,37-42-535,3-6 19,1-6-64,5-5-90,5-3-403,10-2 673,6-10-135,1-1 22,1-8 45,-5 3 203,-3 5 133,-8 4 90,-3 4 56,-4 2-67,-2 1-146,2 3-269,-1 5-56,5 4-11,1 3 0,4-4-302,4-3-348,4-4-22,7-3-561,5-9-728,6-8 628,6-12 414,-1-9 325,1-5 594,-4-4 213,-6-4 784,-3-1 79,-7 3 134,-8 8 134,-8 13-536,-6 12-360,-3 10-112,-1 9 392,-4 17-257,-5 15-348,-6 20-11,-4 9-79,1-1-33,1-1-22,3-8-23,5-9-336,0-11-358,5-9-202,0-10-2488,2-8 1423,0-6 337,-1-13 1669,1-5 471,-1-7 1321,-1-1 91,1 4 55,1 5-717,2 3-402,0 3-618,5 0 68,9 1-213,10-1-56,10 1-45,7-1-515,6 0-79,3-1 57,2-3 77,-2 1 180,-6 2 180,-10 2 145,-12 4 44,-11 2 91,-7 2 279,-4 0-55,-9 0 45,-1 8-147,-9 3 303,3 6-190,4 1-67,5-2-12,3-4-33,3-4-12,1-1-21,0-4 32,0 0 35,0-1-68,0-2 145,10 4-134,1-1-44,9 2-135,1-3-11,1 0-45,2-2-11,3 2-359,0-1-683,3 2-1244,-2-1-1984,-9 0 4281,-4 0 0,-11-1 0,-2-1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13.335"/>
    </inkml:context>
    <inkml:brush xml:id="br0">
      <inkml:brushProperty name="width" value="0.08571" units="cm"/>
      <inkml:brushProperty name="height" value="0.08571" units="cm"/>
      <inkml:brushProperty name="color" value="#004F8B"/>
    </inkml:brush>
  </inkml:definitions>
  <inkml:trace contextRef="#ctx0" brushRef="#br0">0 189 12826,'35'7'818,"-4"-1"-549,-12-8-224,2-3-45,2-5-22,1-6-696,3-2 225,-2-5 303,-2-1 156,-6-1 34,-6 3 0,-6 4 224,-4 4-45,-1 3 169,-6 4-348,-3 2 22,-9 3-22,-2 2 113,-4 1 223,1 9 369,-6 15-268,10 2 191,0 12-326,14-8-145,3 0-34,2 3-89,0-4 22,9-3 67,23 5-168,6-13-89,19 3-135,-4-16-156,1-2-461,2-4-223,2 0-527,-2-6-1614,-18-1 3250,-5-5 0,-25 5 0,-2 2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13.501"/>
    </inkml:context>
    <inkml:brush xml:id="br0">
      <inkml:brushProperty name="width" value="0.08571" units="cm"/>
      <inkml:brushProperty name="height" value="0.08571" units="cm"/>
      <inkml:brushProperty name="color" value="#004F8B"/>
    </inkml:brush>
  </inkml:definitions>
  <inkml:trace contextRef="#ctx0" brushRef="#br0">59 1 17543,'-37'10'-3507,"15"-2"1782,37-8-931,3 0 2656,4 0 0,-13 0 0,-1 0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13.936"/>
    </inkml:context>
    <inkml:brush xml:id="br0">
      <inkml:brushProperty name="width" value="0.08571" units="cm"/>
      <inkml:brushProperty name="height" value="0.08571" units="cm"/>
      <inkml:brushProperty name="color" value="#004F8B"/>
    </inkml:brush>
  </inkml:definitions>
  <inkml:trace contextRef="#ctx0" brushRef="#br0">200 1 15728,'-79'-1'45,"11"5"45,44 8-57,7 3 146,8 1-22,6 0-157,3-2-33,10-1-46,3-5 57,10-4-12,3-2-22,0-2 23,-1 0 21,0-2 24,-3-4 10,-4-3-11,-3-2 146,-5 2 224,-5 5 79,-2 2 189,-3 2-402,0 11 392,0 13-494,1 19-100,2 12 101,1 3-1,0-4 68,-2-6-45,-2-8-89,0-6 33,-3-10-112,-4-7 0,-3-6-45,-2-6-56,3-2-593,2-3-1155,4-9-930,2-12-2442,8-4 5221,6-6 0,-3 17 0,0 4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14.086"/>
    </inkml:context>
    <inkml:brush xml:id="br0">
      <inkml:brushProperty name="width" value="0.08571" units="cm"/>
      <inkml:brushProperty name="height" value="0.08571" units="cm"/>
      <inkml:brushProperty name="color" value="#004F8B"/>
    </inkml:brush>
  </inkml:definitions>
  <inkml:trace contextRef="#ctx0" brushRef="#br0">0 10 19852,'16'-5'-4001,"-4"1"170,-12 6 3831,0 2 0,0-2 0,0 1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46.696"/>
    </inkml:context>
    <inkml:brush xml:id="br0">
      <inkml:brushProperty name="width" value="0.08571" units="cm"/>
      <inkml:brushProperty name="height" value="0.08571" units="cm"/>
      <inkml:brushProperty name="color" value="#333333"/>
    </inkml:brush>
  </inkml:definitions>
  <inkml:trace contextRef="#ctx0" brushRef="#br0">0 1 20289,'17'26'-2163,"-4"-11"0,-13-27 1,0 1-1</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14.897"/>
    </inkml:context>
    <inkml:brush xml:id="br0">
      <inkml:brushProperty name="width" value="0.08571" units="cm"/>
      <inkml:brushProperty name="height" value="0.08571" units="cm"/>
      <inkml:brushProperty name="color" value="#004F8B"/>
    </inkml:brush>
  </inkml:definitions>
  <inkml:trace contextRef="#ctx0" brushRef="#br0">12 88 14563,'-6'-4'829,"1"1"-795,5 3-12,0 0-33,47-36 33,-33 27 1,35-26 66,-46 35-44,-2 0-45,-8 6-201,-5 5 189,-8 8-10,0 3 22,1 3-11,4 0-56,6 1 44,3 1-358,4 2 89,4 1 12,9 0-302,8-2 381,9-1 156,3-4 45,-1 0 11,0 1-11,-14-9 45,-2 0 414,-13-9-11,-2-3-101,-10 1 169,-18 0-460,0-2 101,-9 1-112,18-3-45,6 0-415,8 0-672,4-6-1255,18-7-3383,-2-3 5725,16-4 0,-17 11 0,-1 2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15.120"/>
    </inkml:context>
    <inkml:brush xml:id="br0">
      <inkml:brushProperty name="width" value="0.08571" units="cm"/>
      <inkml:brushProperty name="height" value="0.08571" units="cm"/>
      <inkml:brushProperty name="color" value="#004F8B"/>
    </inkml:brush>
  </inkml:definitions>
  <inkml:trace contextRef="#ctx0" brushRef="#br0">12 0 16535,'9'73'415,"-4"-3"-359,-10-10-45,-2-4-22,1-5-1,3-9-593,0-8-358,2-11-707,0-10-560,1-7-2241,0-4 4471,0-10 0,0 6 0,0-6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15.377"/>
    </inkml:context>
    <inkml:brush xml:id="br0">
      <inkml:brushProperty name="width" value="0.08571" units="cm"/>
      <inkml:brushProperty name="height" value="0.08571" units="cm"/>
      <inkml:brushProperty name="color" value="#004F8B"/>
    </inkml:brush>
  </inkml:definitions>
  <inkml:trace contextRef="#ctx0" brushRef="#br0">1 17 19056,'52'-16'235,"-1"15"-168,-14 22-67,1 13 0,-5 6-11,-4 1-11,-11-2 22,-8-1 33,-7-4-10,-4-3 22,-13-4-45,-8-4-101,-15-1-504,-4-6-773,-1-2-1166,3-5-2924,15-4 5468,7-3 0,13-2 0,3 0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16.905"/>
    </inkml:context>
    <inkml:brush xml:id="br0">
      <inkml:brushProperty name="width" value="0.08571" units="cm"/>
      <inkml:brushProperty name="height" value="0.08571" units="cm"/>
      <inkml:brushProperty name="color" value="#004F8B"/>
    </inkml:brush>
  </inkml:definitions>
  <inkml:trace contextRef="#ctx0" brushRef="#br0">32 72 10406,'-15'0'4425,"3"0"-3819,12 0 649,0 0-1087,-2-1 22,1 1-44,-1-3-56,2 0-57,6-2-10,4-1-46,9-1-10,4-4-191,2 3 89,1-1 1,0 2 111,-3 1-10,-4 3-34,-5 1-1,-5 2 68,-3 0 0,-2 7 45,0 5 0,1 9-45,0 3-34,0 6 23,-3-8 11,-1 1-33,-1-11-1,0-2 23,0 0-34,-4-2 34,-1 1-34,-4-1 11,0 1-33,-6 1 44,5 0 23,-5 0-22,4-1-1,1-2-10,-1 1 22,3-2-1,1-1-44,3-1-89,1-2 1198,2 0-1053,1 1-56,0 0 79,0 5-23,0 1 33,0-1-10,0 0-12,0-2-11,0-2 22,0-2-44,0 0-2511,0-1 248,6 0-3262,-2-1 5547,6 0 0,-6 0 0,0 0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17.882"/>
    </inkml:context>
    <inkml:brush xml:id="br0">
      <inkml:brushProperty name="width" value="0.08571" units="cm"/>
      <inkml:brushProperty name="height" value="0.08571" units="cm"/>
      <inkml:brushProperty name="color" value="#004F8B"/>
    </inkml:brush>
  </inkml:definitions>
  <inkml:trace contextRef="#ctx0" brushRef="#br0">42 116 9823,'-7'-8'34,"1"2"-34,6 6 123,0 0 314,-13 56 213,10-40-45,-9 42-190,12-56 313,0-1-1008,9-12-79,6-5 113,12-13-23,5-3 269,2 0 100,1 3 282,-2 2 111,-1 6-23,-3 4 192,-4 6-259,-5 5-135,-5 3 124,-4 3-100,-4 0 0,0 8-147,-3 4-10,0 11 111,2 8-145,-3-8-56,4 0-34,-4-14 11,1-4-22,0-2-11,0-2-45,3-1-638,17-6 211,0-5 438,13-6 45,-10 1 45,-1 2 281,-8 7 167,-5 3 100,-6 3 248,-5 1-651,1 4-111,1 5-79,3 4 0,5 2-538,4-2-426,6-6-493,4-3 1457,3-3 0,-11-1 0,-5 0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18.165"/>
    </inkml:context>
    <inkml:brush xml:id="br0">
      <inkml:brushProperty name="width" value="0.08571" units="cm"/>
      <inkml:brushProperty name="height" value="0.08571" units="cm"/>
      <inkml:brushProperty name="color" value="#004F8B"/>
    </inkml:brush>
  </inkml:definitions>
  <inkml:trace contextRef="#ctx0" brushRef="#br0">45 5 12378,'2'-2'2611,"0"0"-2062,-2 2-482,-27 52-22,24-35-23,-15 37-11,32-49 12,3-3-23,-2-1 22,-1-1 34,-5-5-56,-1-3 79,-3-7 66,-3-2-145,-1-3 0,-1 4-56,1 2-190,1 4-191,3 4-695,3 2 11,4 2-559,7 0-1290,-2 2 2970,3-2 0,-12 2 0,-1-1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18.971"/>
    </inkml:context>
    <inkml:brush xml:id="br0">
      <inkml:brushProperty name="width" value="0.08571" units="cm"/>
      <inkml:brushProperty name="height" value="0.08571" units="cm"/>
      <inkml:brushProperty name="color" value="#004F8B"/>
    </inkml:brush>
  </inkml:definitions>
  <inkml:trace contextRef="#ctx0" brushRef="#br0">122 323 15258,'-35'23'1165,"1"2"-672,13 7-79,4-2-78,8-3-235,5-6 11,3-4-45,2-8 13,7-4 110,8-4-156,10-6-34,8-10-12,3-11-77,3-11 22,-1-4-57,-5 1 45,-4 0 79,-6 3 23,-7 3 123,-6 8 11,-7 8-56,-1 7-68,-3 7-33,0 3-78,0 1 78,0 4 0,0 22 0,0-4 22,0 16-11,0-14-11,2-4-44,1-1-35,5-4-66,3-2 43,2-2 35,4-2 22,2-2 45,3-2-11,1-3 22,1-1 23,3-1-34,1-1 0,1-7-12,-3-1 12,-3-9-67,-5 2-179,-6-1 78,-6 3 123,-3 2-56,-3 5-56,0 3 157,0 2 0,0 2 101,-2 5 190,-3 10-33,-4 9 258,-2 28-415,4-11-101,2 11-34,8-26-167,10-4-192,9-11-190,12-5-112,8-5-1198,27-29 1143,-12 2-125,18-29 315,-24 7 67,-3-7 325,-4-4-336,-6-5 504,-8 1 22,-9 5 1424,-9 14 671,-7 17-1411,-4 14 45,-4 22 213,-5 16-337,-5 22-89,-4 14-191,-1 11-268,-1 4-68,9-23 0,0 0-403,-3 21-605,2 16-1390,7-43-2162,4-21 4549,-4-9 0,3-17 0,-1 0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21.487"/>
    </inkml:context>
    <inkml:brush xml:id="br0">
      <inkml:brushProperty name="width" value="0.08571" units="cm"/>
      <inkml:brushProperty name="height" value="0.08571" units="cm"/>
      <inkml:brushProperty name="color" value="#004F8B"/>
    </inkml:brush>
  </inkml:definitions>
  <inkml:trace contextRef="#ctx0" brushRef="#br0">147 7 12972,'-69'-3'1355,"14"0"-1164,47 6-135,3 3-56,0 7 22,2 7-11,1 2-11,2 4-22,0-1-157,8-3-157,5-5 224,9-7-134,3-4 22,1-4 212,1-2-123,-3-8-134,-3-6-11,-5-8 269,-5-4-45,-5 1-78,-3 3 134,-3 4 56,-3 5-56,-5 1-45,0 5-325,-4 3-392,7 3-583,2 1 1,3 0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21.824"/>
    </inkml:context>
    <inkml:brush xml:id="br0">
      <inkml:brushProperty name="width" value="0.08571" units="cm"/>
      <inkml:brushProperty name="height" value="0.08571" units="cm"/>
      <inkml:brushProperty name="color" value="#004F8B"/>
    </inkml:brush>
  </inkml:definitions>
  <inkml:trace contextRef="#ctx0" brushRef="#br0">23 0 14462,'-12'83'617,"2"-16"-573,9-50-10,1-7 22,0-3 11,0-4-11,4-2-56,7-2-112,6-10-56,6-5 168,1-11 0,-1 2 0,-4 2 269,-2 6 213,-4 5 157,-6 5-23,-2 5-370,-2 1 280,7 17-503,0 3-34,9 15 11,-3-5-348,3-3-469,1-6-517,2-7-1657,2-7 2991,-8-4 0,-3-2 0,-10 0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22.391"/>
    </inkml:context>
    <inkml:brush xml:id="br0">
      <inkml:brushProperty name="width" value="0.08571" units="cm"/>
      <inkml:brushProperty name="height" value="0.08571" units="cm"/>
      <inkml:brushProperty name="color" value="#004F8B"/>
    </inkml:brush>
  </inkml:definitions>
  <inkml:trace contextRef="#ctx0" brushRef="#br0">113 60 16322,'72'-39'258,"-11"18"-247,-47 40-22,-4 15-11,-6 8 10,-1 3-88,-7 3-114,-9-1 69,-9-2 145,-14-3 11,-4-3 45,-3-6-45,4-7 45,5-9-22,10-5-12,10-7-11,8-3 135,5-1 526,1-1-190,7 0 146,5 0-359,10 0-23,6 0-55,5 0-158,3 2-33,-2 1 0,-2 2-392,-4-3-919,-4 0-2017,-2-2-4862,-9 0 8190,-2 0 0,-9 0 0,-1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50.306"/>
    </inkml:context>
    <inkml:brush xml:id="br0">
      <inkml:brushProperty name="width" value="0.08571" units="cm"/>
      <inkml:brushProperty name="height" value="0.08571" units="cm"/>
      <inkml:brushProperty name="color" value="#333333"/>
    </inkml:brush>
  </inkml:definitions>
  <inkml:trace contextRef="#ctx0" brushRef="#br0">244 1 12916,'5'0'1467,"-1"0"-1164,-4 0-303,-14 0 101,2 4-57,-14 4 80,5 8-124,-4 7 0,-1 6-44,-2 5 88,3 4-44,1 4 0,4 0-68,5 1 24,5-4-136,5-5-212,3-9 292,2-8-180,5-9 123,4-4 146,7-4 22,6-7 34,2-5 0,4-7 346,-4 0 181,-3 5-359,-6 6 168,-7 5 134,-4 4 68,-3 27-527,-1-5-45,0 23 34,0-15-34,0-6-22,0-9-22,0-7-1895,0-6-313,2-5-3709,1-6 5950,0-6 0,0 5 0,-2 0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22.641"/>
    </inkml:context>
    <inkml:brush xml:id="br0">
      <inkml:brushProperty name="width" value="0.08571" units="cm"/>
      <inkml:brushProperty name="height" value="0.08571" units="cm"/>
      <inkml:brushProperty name="color" value="#004F8B"/>
    </inkml:brush>
  </inkml:definitions>
  <inkml:trace contextRef="#ctx0" brushRef="#br0">0 19 14967,'4'-11'1971,"-1"3"-1590,-3 8-101,0 0-179,2 65-90,-1-28-11,1 51 0,-2-46-33,0-8-91,0-9-637,0-8-853,0-10-795,3-3-2185,0-4 4594,4-8 0,-3 6 0,-1-6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22.910"/>
    </inkml:context>
    <inkml:brush xml:id="br0">
      <inkml:brushProperty name="width" value="0.08571" units="cm"/>
      <inkml:brushProperty name="height" value="0.08571" units="cm"/>
      <inkml:brushProperty name="color" value="#004F8B"/>
    </inkml:brush>
  </inkml:definitions>
  <inkml:trace contextRef="#ctx0" brushRef="#br0">26 0 16849,'82'10'112,"-10"6"-56,-48 14 145,-4 7-77,-7 4 55,-7 3-157,-3 5 1,-6-1 77,-11 0-88,-9-2-12,-12-4-135,-5-7-212,1-6-718,3-7-1186,7-7-4237,13-7 6488,6-4 0,9-4 0,1 0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23.674"/>
    </inkml:context>
    <inkml:brush xml:id="br0">
      <inkml:brushProperty name="width" value="0.08571" units="cm"/>
      <inkml:brushProperty name="height" value="0.08571" units="cm"/>
      <inkml:brushProperty name="color" value="#004F8B"/>
    </inkml:brush>
  </inkml:definitions>
  <inkml:trace contextRef="#ctx0" brushRef="#br0">0 14 13768,'5'-8'2868,"-1"2"-2465,-4 6 79,0 0-415,5 33-11,-4 1-45,3 32-11,-4-6-11,0 1-90,0-5-78,0-7 56,0-11 11,0-10-56,-1-11-45,0-8-168,0-6 358,1-2-156,2-11-168,6-10-68,5-13 247,7-7 168,3 1 0,2 5 12,0 8 178,3 9 168,-4 9 79,0 5 34,7 11-370,-10 5 56,4 9-157,-14 3 0,-5-1-101,-4 1 101,-2-4 34,-8 1-34,-8-3-101,-11 1-426,-19 3-246,14-9-505,-2 0-481,24-11-280,6-1 2039,4-2 0,0 0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24.075"/>
    </inkml:context>
    <inkml:brush xml:id="br0">
      <inkml:brushProperty name="width" value="0.08571" units="cm"/>
      <inkml:brushProperty name="height" value="0.08571" units="cm"/>
      <inkml:brushProperty name="color" value="#004F8B"/>
    </inkml:brush>
  </inkml:definitions>
  <inkml:trace contextRef="#ctx0" brushRef="#br0">77 8 11571,'4'-4'2622,"-1"1"-493,-3 3-1658,-28 25-370,17-8 67,-22 19 33,27-18-134,2-4-67,3-5-22,1-3-112,0-3-46,0-1 1,5-1 112,4-1 0,7-2 67,1-4 33,-1-1 35,-4-1 245,-3 1 146,-6 4 46,-1 1 302,-2 2-326,3 13-346,1 5-56,5 13-57,3 3-11,4-3-22,2-5-359,5-4-246,2-7-438,5-7-1186,5-4-898,4-4-1377,-10-7 4515,-2-2 0,-19 0 0,-3 2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24.291"/>
    </inkml:context>
    <inkml:brush xml:id="br0">
      <inkml:brushProperty name="width" value="0.08571" units="cm"/>
      <inkml:brushProperty name="height" value="0.08571" units="cm"/>
      <inkml:brushProperty name="color" value="#004F8B"/>
    </inkml:brush>
  </inkml:definitions>
  <inkml:trace contextRef="#ctx0" brushRef="#br0">67 1 17689,'-35'63'818,"9"-6"-762,21-22-56,4-3 0,1-4-347,4-4-371,8-8-413,7-6-416,10-5-828,5-6 67,4-12-975,-10 0 3283,-4-10 0,-17 13 0,-2 2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24.708"/>
    </inkml:context>
    <inkml:brush xml:id="br0">
      <inkml:brushProperty name="width" value="0.08571" units="cm"/>
      <inkml:brushProperty name="height" value="0.08571" units="cm"/>
      <inkml:brushProperty name="color" value="#004F8B"/>
    </inkml:brush>
  </inkml:definitions>
  <inkml:trace contextRef="#ctx0" brushRef="#br0">51 9 14978,'17'-9'1344,"-8"16"-840,-19 41 68,-4 9-124,0 4-145,-1 0-124,4-3-123,3-8-34,5-8 23,2-11-45,1-9-112,0-9 56,5-5-78,3-6-113,8-1 23,6-4 0,3-8 123,2-6 78,-1-7 23,-4 2 247,-6 4 134,-6 5 112,-5 6 56,-3 4-11,-2 2-168,0 10-12,0 4-235,0 12-44,0 0-46,2 0-21,3-3-24,6-2-234,5-4-550,6-4-773,5-4-1960,8-5-5053,-10-2 8582,2-1 0,-20 0 0,-1 0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25.161"/>
    </inkml:context>
    <inkml:brush xml:id="br0">
      <inkml:brushProperty name="width" value="0.08571" units="cm"/>
      <inkml:brushProperty name="height" value="0.08571" units="cm"/>
      <inkml:brushProperty name="color" value="#004F8B"/>
    </inkml:brush>
  </inkml:definitions>
  <inkml:trace contextRef="#ctx0" brushRef="#br0">251 10 12501,'0'-5'2129,"0"1"-852,0 4-1008,-25 27 90,12-4 22,-18 23-235,20-14 100,5-5-246,3-5-11,2-7-79,1-5-33,0-5 22,7-3-22,3-2 56,10-7-56,0-6 100,1-9-55,-2-5 78,-2 2-23,-4 5 23,-4 7 56,-4 6-22,-2 5 123,-3 3 212,1 17-324,-1 11 34,0 23-35,0 12 68,0 7-11,0 2-101,0-2 34,0-5-1,-6-7 68,-6-8 112,-9-7-123,-9-8-90,-8-9-101,-6-9-482,-3-10-223,2-5-763,11-13-3966,15-1 5535,9-14 0,10 13 0,0-1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25.609"/>
    </inkml:context>
    <inkml:brush xml:id="br0">
      <inkml:brushProperty name="width" value="0.08571" units="cm"/>
      <inkml:brushProperty name="height" value="0.08571" units="cm"/>
      <inkml:brushProperty name="color" value="#004F8B"/>
    </inkml:brush>
  </inkml:definitions>
  <inkml:trace contextRef="#ctx0" brushRef="#br0">92 0 16221,'-9'3'1423,"2"-1"-1401,7-2-33,0 0-67,-18 54 67,9-33 11,-14 39-23,15-47 1,2-6-23,1-2-224,2-4 269,0-1-45,2 0 1,1-4 44,0-2 134,8-6-112,2-2 12,11 0 168,4 0-180,4 2 68,3-1-79,1 1-11,-1 2-191,-2 3-1288,-3 1-1591,0 2 3070,-12 2 0,-4 1 0,-10 1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26.069"/>
    </inkml:context>
    <inkml:brush xml:id="br0">
      <inkml:brushProperty name="width" value="0.08571" units="cm"/>
      <inkml:brushProperty name="height" value="0.08571" units="cm"/>
      <inkml:brushProperty name="color" value="#004F8B"/>
    </inkml:brush>
  </inkml:definitions>
  <inkml:trace contextRef="#ctx0" brushRef="#br0">3 0 12300,'11'0'2375,"-1"0"-2207,-10 0 359,0 0-314,-1 19 44,-4-3 135,-1 19-89,0-11-135,2 2-168,3-5-67,1-2-90,0-7 67,4-6 56,4-3-66,6-3-348,4-5 156,1-6-133,0-8 200,-4-4 225,-3 0 135,-7 2 145,-2 4-112,-3 4-67,0 5-23,0 5-302,0 2-224,2 1-717,0 0-314,4 1-493,3 0 1972,-2 0 0,-1 0 0,-4-1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27.161"/>
    </inkml:context>
    <inkml:brush xml:id="br0">
      <inkml:brushProperty name="width" value="0.08571" units="cm"/>
      <inkml:brushProperty name="height" value="0.08571" units="cm"/>
      <inkml:brushProperty name="color" value="#004F8B"/>
    </inkml:brush>
  </inkml:definitions>
  <inkml:trace contextRef="#ctx0" brushRef="#br0">1 247 16759,'29'24'224,"-4"-4"-112,-16-11-78,0-1-1,2-1-33,2-3-168,4-2-156,3-2-248,6 0 180,2 0 302,3-3 90,1-2 23,0-3 167,1-1 112,0 0 349,0 3-215,3-1-77,-1 3-34,1 0-235,0 1 22,-2 2-22,0 0-90,0 1 22,-2 0-22,-1 0-22,-1 0-12,-1 2-11,-2 1-56,-1 1-79,-2 0-21,-3-1 156,2-2 23,-3 1 22,0-2 33,-4 0 23,-4 0 90,-5 1 67,-3-1-89,-3 1-102,-1 1 12,-4 0-23,1 3 0,-3 0 0,-1-1 56,1 2-67,-1 1 0,-1 1 0,2 3 34,-1 2-23,2 2 90,1 3-56,2 0 33,2 1-55,0-3-23,0-3 67,0-4-67,3-5 22,5-2-22,7-2-45,8-5-89,7-9 11,5-8 56,3-10 67,0-4-79,-1-4 57,-3-6-34,-4-5 56,-5-1 11,-5 1 67,-7 6 34,-6 12 68,-4 11-113,-3 12 45,-9 13-56,-5 15 67,-10 14-78,-4 14 44,2 6 35,7 3-136,8 17-77,6-20-270,12 7-245,7-31-2,11-11-88,7-8-57,3-7 247,1-6 212,0-8 292,-1-9 168,-5-7 213,-4-5 123,-7-1 314,-5-2-34,-7 3-436,-2 3 0,-4 7-12,-1 8-146,0 7 68,0 5-146,1 3-56,1 0 56,2 3-101,2 7 45,3 7-22,5 9 56,5 5 44,2 0-112,5 2-10,-1-3-1,6 8-11,-12-13 0,-1 3-67,-13-12 67,-3-2 0,-2 2 11,-8-1 0,-8 0-22,-33 8-314,5-7-594,-19 5-1468,20-10-2476,15-5 4863,7-2 0,17-4 0,2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50.460"/>
    </inkml:context>
    <inkml:brush xml:id="br0">
      <inkml:brushProperty name="width" value="0.08571" units="cm"/>
      <inkml:brushProperty name="height" value="0.08571" units="cm"/>
      <inkml:brushProperty name="color" value="#333333"/>
    </inkml:brush>
  </inkml:definitions>
  <inkml:trace contextRef="#ctx0" brushRef="#br0">8 99 13700,'-4'-1'2824,"1"0"-2622,3 1-348,63-30-1501,-24 17-1289,52-23-2330,-56 27 5266,-8 3 0,-20 4 0,-3 1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37.205"/>
    </inkml:context>
    <inkml:brush xml:id="br0">
      <inkml:brushProperty name="width" value="0.08571" units="cm"/>
      <inkml:brushProperty name="height" value="0.08571" units="cm"/>
      <inkml:brushProperty name="color" value="#333333"/>
    </inkml:brush>
  </inkml:definitions>
  <inkml:trace contextRef="#ctx0" brushRef="#br0">0 1 17342,'2'14'1400,"9"-1"-1086,22-7-213,14-1-79,15-3-22,10-1-11,6-1-11,-1 0-180,-6 0-190,-7 0-67,-10 0-315,-12 0-77,-11 0 145,-11 0-281,-7 0-278,-6 0-169,-5 0-3620,-1 0 5054,-1-5 0,0 4 0,0-4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37.605"/>
    </inkml:context>
    <inkml:brush xml:id="br0">
      <inkml:brushProperty name="width" value="0.08571" units="cm"/>
      <inkml:brushProperty name="height" value="0.08571" units="cm"/>
      <inkml:brushProperty name="color" value="#333333"/>
    </inkml:brush>
  </inkml:definitions>
  <inkml:trace contextRef="#ctx0" brushRef="#br0">7 19 15023,'-5'-10'952,"3"1"-762,10 9-44,5 5-102,6 2 12,3 4-56,1 4 12,-2 1-46,-3 3 12,-6 2 22,-5 4-12,-4 1 24,-2 1-12,-1-3 56,-6-3-45,0-4 57,-6-6-35,4-2 23,2-4 45,4-3 123,1-1-224,1-14 34,0-5-34,0-14-34,0-1-89,0-1 67,0 3-135,0 5-224,0 5-178,1 6-450,0 6-324,2 3-324,-1 4-1884,-1 1 3575,0 1 0,-1 0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44.041"/>
    </inkml:context>
    <inkml:brush xml:id="br0">
      <inkml:brushProperty name="width" value="0.08571" units="cm"/>
      <inkml:brushProperty name="height" value="0.08571" units="cm"/>
      <inkml:brushProperty name="color" value="#333333"/>
    </inkml:brush>
  </inkml:definitions>
  <inkml:trace contextRef="#ctx0" brushRef="#br0">12 0 15146,'5'49'493,"-1"-5"-449,-4-14-44,0-2-11,-3-3 0,-1-4-11,-2-5-90,1-6-180,3-4 12,1-4-191,1-1-21,0-10 324,0-4 56,0-10 56,0 0-34,7 2 90,6 0 0,13 0 0,6 2 90,7 0 44,1 3-123,-1 5-11,-5 2-493,3 5-459,-13 2-359,0 2-292,-14 0-795,-5 0 2398,-2 1 0,-3-1 0,0 1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44.458"/>
    </inkml:context>
    <inkml:brush xml:id="br0">
      <inkml:brushProperty name="width" value="0.08571" units="cm"/>
      <inkml:brushProperty name="height" value="0.08571" units="cm"/>
      <inkml:brushProperty name="color" value="#333333"/>
    </inkml:brush>
  </inkml:definitions>
  <inkml:trace contextRef="#ctx0" brushRef="#br0">0 217 15650,'85'15'213,"-10"-6"-180,-46-18-66,-1-6-57,-3-6-168,-3-4 113,-6-1-281,-5-2 11,-5 0 415,-4 0 11,-2 5 79,-6 4-12,-5 7 1,-8 5 627,-20 19-370,8 8-202,-9 19 57,17 7 10,9 1-145,6-1-56,6-6-89,10-5-359,10-8-191,13-8-1837,40-8 370,-10-7-2444,8-9 4550,-27-3 0,-28 0 0,-4 1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44.884"/>
    </inkml:context>
    <inkml:brush xml:id="br0">
      <inkml:brushProperty name="width" value="0.08571" units="cm"/>
      <inkml:brushProperty name="height" value="0.08571" units="cm"/>
      <inkml:brushProperty name="color" value="#333333"/>
    </inkml:brush>
  </inkml:definitions>
  <inkml:trace contextRef="#ctx0" brushRef="#br0">120 423 15090,'-52'55'190,"7"-4"-89,32-17 45,6-4-146,5-5-34,3-7-33,7-5 22,5-8-89,12-1 44,6-11-247,6-9 57,4-14 202,3-12-314,-4-8-101,-2-5-168,-4-6-23,-7-3 213,-5-5 326,-10 1 145,-6 4 258,-4 11 459,-2 14 135,-2 15-359,-2 13 78,-2 7 292,-3 16-471,-1 13 56,-1 22-89,-2 18-169,1 11-33,2 10-191,6-26 1,2 0 33,-1 26-269,3-34 0,3-3-448,7 2 56,6-15-359,5-14-157,2-12-873,4-5 2050,-3-19 0,-8 11 0,-6-10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45.280"/>
    </inkml:context>
    <inkml:brush xml:id="br0">
      <inkml:brushProperty name="width" value="0.08571" units="cm"/>
      <inkml:brushProperty name="height" value="0.08571" units="cm"/>
      <inkml:brushProperty name="color" value="#333333"/>
    </inkml:brush>
  </inkml:definitions>
  <inkml:trace contextRef="#ctx0" brushRef="#br0">9 21 16098,'4'12'1524,"-4"5"-1323,-4 9-54,-2 2-147,4-6 44,1-2-32,1-4-12,4-5-102,5-5 35,10-3-672,5-3 100,6-6 247,1-7 33,-1-8 303,-1-6 11,-7 0 45,-3 1 224,-7 3 168,-5 6 169,-4 4-1,-3 7-291,0 3 191,0 3-147,0 4 158,0 8-247,0 7-146,0 5-44,0 1 11,3-4-45,3-3 0,5-4-236,4-3-212,5-4-762,4-4-807,6-2-627,5-2-113,5-9 2757,-12 2 0,-8-2 0,-15 5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45.490"/>
    </inkml:context>
    <inkml:brush xml:id="br0">
      <inkml:brushProperty name="width" value="0.08571" units="cm"/>
      <inkml:brushProperty name="height" value="0.08571" units="cm"/>
      <inkml:brushProperty name="color" value="#333333"/>
    </inkml:brush>
  </inkml:definitions>
  <inkml:trace contextRef="#ctx0" brushRef="#br0">99 0 17767,'-26'22'1132,"1"2"-1065,5 7-11,4-1-11,8-2-45,4-3-11,4-2-157,0-4-403,9-4-752,6-8-503,12-3-1020,6-4-2432,-7-1 5278,-1-6 0,-17 5 0,-2-4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45.820"/>
    </inkml:context>
    <inkml:brush xml:id="br0">
      <inkml:brushProperty name="width" value="0.08571" units="cm"/>
      <inkml:brushProperty name="height" value="0.08571" units="cm"/>
      <inkml:brushProperty name="color" value="#333333"/>
    </inkml:brush>
  </inkml:definitions>
  <inkml:trace contextRef="#ctx0" brushRef="#br0">0 124 12356,'7'-4'3708,"-2"1"-2968,-5 3 145,0 0-784,43 21-101,-19-16-146,35 15-123,-30-23-235,-3-5-426,-4-6 79,-5-4 212,-6-3 403,-5-1 158,-4 1 78,-2 1 258,-1 3 100,-6 6 371,-1 5-46,-6 4 102,0 6 223,-1 13-201,1 12-191,1 15-78,4 9-325,5 2-180,2 1-33,11-3-548,45 1-1201,7-23-3495,20-5 5244,-19-25 0,-38-1 0,-5-3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47.042"/>
    </inkml:context>
    <inkml:brush xml:id="br0">
      <inkml:brushProperty name="width" value="0.08571" units="cm"/>
      <inkml:brushProperty name="height" value="0.08571" units="cm"/>
      <inkml:brushProperty name="color" value="#333333"/>
    </inkml:brush>
  </inkml:definitions>
  <inkml:trace contextRef="#ctx0" brushRef="#br0">1 1 16232,'2'37'11,"0"5"-11,-2 5 0,0 1-56,0-8 34,2-9 11,2-8-45,1-10-90,0-6 12,-1-5 89,1-1 34,3-1 0,6-11-292,6-7 191,3-14 56,3-5-33,-2 0 77,-2 4 1,-5 7 11,-5 9 0,-5 4 0,-2 9 23,-4 0-12,3 4 67,0 0-67,3 5 23,1 4 100,0 6-111,1 5 156,0 0 123,5 8-234,-2-9-57,3 2-11,-3-14 11,1-2-11,2-4-78,6-1-225,2-3 68,20-17 224,-11 2 11,10-10 89,-20 14 147,-7 4 133,-8 6 57,-3 2 157,-4 2-370,2 9-202,1 3 34,4 7-45,2 0-415,4-4-381,1-3-100,4-3-1457,2-3-2196,-5-2 4549,1-3 0,-11-1 0,-1 0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47.359"/>
    </inkml:context>
    <inkml:brush xml:id="br0">
      <inkml:brushProperty name="width" value="0.08571" units="cm"/>
      <inkml:brushProperty name="height" value="0.08571" units="cm"/>
      <inkml:brushProperty name="color" value="#333333"/>
    </inkml:brush>
  </inkml:definitions>
  <inkml:trace contextRef="#ctx0" brushRef="#br0">28 63 16558,'-18'67'212,"8"-11"-212,20-42-11,7-3-11,7-6-101,2-2 11,1-3 78,0-8 68,-3-5-1,-7-11 135,-4-3 45,-9-2 45,-2 0 33,-2 2-246,-6 3-45,-1 6-68,-5 7-178,2 5-124,3 4-201,2 2-236,3 7-291,1 5-818,8 6-516,11 0 2432,3-8 0,-3-4 0,-9-6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50.695"/>
    </inkml:context>
    <inkml:brush xml:id="br0">
      <inkml:brushProperty name="width" value="0.08571" units="cm"/>
      <inkml:brushProperty name="height" value="0.08571" units="cm"/>
      <inkml:brushProperty name="color" value="#333333"/>
    </inkml:brush>
  </inkml:definitions>
  <inkml:trace contextRef="#ctx0" brushRef="#br0">184 0 16053,'-28'66'317,"0"0"1,6-12 0,1-4-318,-15 34 0,15-30-292,5-8-559,8-9-248,4-12-1041,16-12-3170,1-7 5310,11-8 0,-12 1 0,-2-1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48.027"/>
    </inkml:context>
    <inkml:brush xml:id="br0">
      <inkml:brushProperty name="width" value="0.08571" units="cm"/>
      <inkml:brushProperty name="height" value="0.08571" units="cm"/>
      <inkml:brushProperty name="color" value="#333333"/>
    </inkml:brush>
  </inkml:definitions>
  <inkml:trace contextRef="#ctx0" brushRef="#br0">129 187 11694,'0'-6'2600,"0"1"-2309,0 5 673,0 0-740,-52 42 213,35-11-392,-38 34 11,51-25 67,3-7-123,10-3 0,6-9-146,11-7-33,7-8 179,1-4-190,3-9 190,0-8 67,-3-13-56,1-10 23,-5-7-1,-1-5 12,-2-3 78,-3-2-112,-5 4 214,-7 6 100,-6 11 168,-4 13-337,-2 9-66,0 8-79,0 3 157,-4 10 34,-6 13 11,-5 14-45,-4 14-156,3 1-1,6 1-11,5-6 22,4-5-33,1-8 11,4-5-370,3-10 101,6-2 90,3-7 179,1 0-34,2-3 79,0-1-56,1-2 11,13-2 22,-5 1 23,13-4-68,-11-6 23,3-5-313,-4-10-12,0-2 45,-5-2-146,-4-11 347,-10 9 79,-3-7 112,-9 18-89,-9 7 302,-4 6 818,-24 19-695,11 8-112,-7 19 56,21 5-44,6 3-248,6 1-88,4-4-12,12-3 0,10-7-516,18-5-1064,12-6-1557,-8-12 3137,0-6 0,-30-7 0,-2 0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48.526"/>
    </inkml:context>
    <inkml:brush xml:id="br0">
      <inkml:brushProperty name="width" value="0.08571" units="cm"/>
      <inkml:brushProperty name="height" value="0.08571" units="cm"/>
      <inkml:brushProperty name="color" value="#333333"/>
    </inkml:brush>
  </inkml:definitions>
  <inkml:trace contextRef="#ctx0" brushRef="#br0">24 3 12445,'-12'-1'3742,"3"0"-2800,8 55-550,1-14 113,-1 48-371,1-26-123,0-1-11,0-3-22,0-6-214,0-5-571,0-9-772,0-5-1727,0-17 3306,0-5 0,0-11 0,0 0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49.968"/>
    </inkml:context>
    <inkml:brush xml:id="br0">
      <inkml:brushProperty name="width" value="0.08571" units="cm"/>
      <inkml:brushProperty name="height" value="0.08571" units="cm"/>
      <inkml:brushProperty name="color" value="#333333"/>
    </inkml:brush>
  </inkml:definitions>
  <inkml:trace contextRef="#ctx0" brushRef="#br0">175 0 13880,'-8'0'1322,"2"0"-1109,6 0-57,0 0 113,-38 8 291,18 6-190,-29 9-112,29 7-124,4 2-134,6 0 0,4 0-235,4-3-292,5-3-134,13-3 79,12-4-819,18-5-784,10-5-2375,-11-4 4560,1-4 0,-30-1 0,-3 0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50.274"/>
    </inkml:context>
    <inkml:brush xml:id="br0">
      <inkml:brushProperty name="width" value="0.08571" units="cm"/>
      <inkml:brushProperty name="height" value="0.08571" units="cm"/>
      <inkml:brushProperty name="color" value="#333333"/>
    </inkml:brush>
  </inkml:definitions>
  <inkml:trace contextRef="#ctx0" brushRef="#br0">80 62 13050,'-8'0'1748,"0"0"-1748,8 0 236,0 0-135,-28 48-90,21-32 11,-22 36 68,32-45-57,3-3 91,6-2-113,3-3 45,2-10 11,0-5-67,-3-10 0,-3-3 190,-7 1-167,-2 3-23,-2 4-101,0 6-459,0 4-158,-1 6-660,1 2-5490,-1 3 6868,7 0 0,-4 0 0,4 0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50.795"/>
    </inkml:context>
    <inkml:brush xml:id="br0">
      <inkml:brushProperty name="width" value="0.08571" units="cm"/>
      <inkml:brushProperty name="height" value="0.08571" units="cm"/>
      <inkml:brushProperty name="color" value="#333333"/>
    </inkml:brush>
  </inkml:definitions>
  <inkml:trace contextRef="#ctx0" brushRef="#br0">0 12 15706,'22'31'997,"-4"-1"-683,-18-8-169,1-1-133,1-4-12,1-2 0,4-7-269,1 0-56,4-6-146,5 0-335,6-3-584,7-10-123,5-6 919,3-12 493,-2-1 101,-4 2 326,-8 4 637,-8 9 404,-8 6-302,-5 6-180,-3 3-336,0 10-90,0 3-235,0 7-145,0-2 10,0-5-33,7-3 56,0-5-101,8-1-11,1-3-145,3-1-303,3 0 56,4-4 325,-2-3 44,0-3 23,-6 1 56,-6 4 202,-6 3 100,-4 2-145,-2 0 146,0 8-157,0 5-202,0 10-23,0 0-10,1-1-360,5-5-290,4-2-404,8-5-292,3-4-5578,13-3 6957,-12-3 0,0 0 0,-16 0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51.196"/>
    </inkml:context>
    <inkml:brush xml:id="br0">
      <inkml:brushProperty name="width" value="0.08571" units="cm"/>
      <inkml:brushProperty name="height" value="0.08571" units="cm"/>
      <inkml:brushProperty name="color" value="#333333"/>
    </inkml:brush>
  </inkml:definitions>
  <inkml:trace contextRef="#ctx0" brushRef="#br0">48 53 15157,'-2'58'336,"0"0"0,0-2 0,-2-4-336,-4 18-123,-2-2-381,3-4-348,1-10 90,1-13-168,4-11-168,0-13 325,1-9-359,0-5-571,0-18 1703,0-11 56,0-20 930,0-13-448,0-13 0,2-5 336,4-6 717,2 10-11,6 11-415,2 16 90,14 10-516,-5 16-66,10 6-90,-10 11-315,0 4-156,-1 9 23,-2 2-124,-3 10 56,-6 0-67,-6 1-11,-3-1-45,-3 0-45,-5-3-313,-7 0-247,-7-4-348,-5-5-369,3-4-751,6-4-1882,6-2 4011,5-7 0,3 5 0,0-5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51.423"/>
    </inkml:context>
    <inkml:brush xml:id="br0">
      <inkml:brushProperty name="width" value="0.08571" units="cm"/>
      <inkml:brushProperty name="height" value="0.08571" units="cm"/>
      <inkml:brushProperty name="color" value="#333333"/>
    </inkml:brush>
  </inkml:definitions>
  <inkml:trace contextRef="#ctx0" brushRef="#br0">118 1 18003,'-5'52'487,"0"1"1,-7 45-444,-8-36-44,0 0-56,1-3 23,3-5-438,4-8-537,7-9-863,1-13-1032,10-12-3382,1-6 6285,8-13 0,-7 6 0,0-5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51.932"/>
    </inkml:context>
    <inkml:brush xml:id="br0">
      <inkml:brushProperty name="width" value="0.08571" units="cm"/>
      <inkml:brushProperty name="height" value="0.08571" units="cm"/>
      <inkml:brushProperty name="color" value="#333333"/>
    </inkml:brush>
  </inkml:definitions>
  <inkml:trace contextRef="#ctx0" brushRef="#br0">1 92 14092,'6'-1'3787,"-1"0"-3204,-5 1 145,0 0-492,23 17-203,-8-12-33,21 12-123,-11-17-258,2-2-112,1-7-291,-3-4-258,-5-6 224,-7 0 336,-6 1 381,-5 0 101,-2 3 45,-8 6 302,-3 3 146,-9 5 314,0 12 0,-2 7-213,5 16-202,4 6-314,6 2-78,5-5 0,5-2-123,11-8-246,8-6-293,15-6-480,4-8 245,7-4-269,2-3-335,2-12 605,1-6 335,-3-12 561,-2-2 224,-7 2 875,-9 4 536,-8 7-189,-11 7 773,-6 7-2029,-6 3 303,-2 5-67,-9 9-337,-4 6 68,-10 9-157,-2 2 0,1 0-22,-2-2-437,4-3-1536,-2-2 12,11-9-684,3-2-448,8-10 3115,3-4 0,0 2 0,0-2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52.121"/>
    </inkml:context>
    <inkml:brush xml:id="br0">
      <inkml:brushProperty name="width" value="0.08571" units="cm"/>
      <inkml:brushProperty name="height" value="0.08571" units="cm"/>
      <inkml:brushProperty name="color" value="#333333"/>
    </inkml:brush>
  </inkml:definitions>
  <inkml:trace contextRef="#ctx0" brushRef="#br0">1 0 21118,'60'40'67,"-8"-3"-100,-30-13-248,-1 0-380,3-1-437,-1-2-527,3-5-1277,3-4-2062,-9-7 4964,-1-2 0,-14-3 0,-1 0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52.292"/>
    </inkml:context>
    <inkml:brush xml:id="br0">
      <inkml:brushProperty name="width" value="0.08571" units="cm"/>
      <inkml:brushProperty name="height" value="0.08571" units="cm"/>
      <inkml:brushProperty name="color" value="#333333"/>
    </inkml:brush>
  </inkml:definitions>
  <inkml:trace contextRef="#ctx0" brushRef="#br0">30 25 14563,'13'-14'4011,"-3"3"-3585,-10 11-292,0 0-122,-23 56-12,17-32-236,-17 41-1299,23-48-67,6-8-1603,1-3 3205,7-10 0,-6 3 0,-2-3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50.962"/>
    </inkml:context>
    <inkml:brush xml:id="br0">
      <inkml:brushProperty name="width" value="0.08571" units="cm"/>
      <inkml:brushProperty name="height" value="0.08571" units="cm"/>
      <inkml:brushProperty name="color" value="#333333"/>
    </inkml:brush>
  </inkml:definitions>
  <inkml:trace contextRef="#ctx0" brushRef="#br0">46 12 15258,'-29'70'145,"13"-15"-89,29-54-44,10-5 100,4-9 0,-1-6 145,-6-8 349,-7 3-237,-8 4-100,-4 5-269,-10 6-807,-18 5-358,4 2-807,-9 3-426,23 2-2521,3-1 4919,8 1 0,1-3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52.452"/>
    </inkml:context>
    <inkml:brush xml:id="br0">
      <inkml:brushProperty name="width" value="0.08571" units="cm"/>
      <inkml:brushProperty name="height" value="0.08571" units="cm"/>
      <inkml:brushProperty name="color" value="#333333"/>
    </inkml:brush>
  </inkml:definitions>
  <inkml:trace contextRef="#ctx0" brushRef="#br0">1 53 19045,'-1'-33'-4639,"7"14"1311,15 30-1893,-3 0 5221,-1-4 0,-11-6 0,-2 0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52.622"/>
    </inkml:context>
    <inkml:brush xml:id="br0">
      <inkml:brushProperty name="width" value="0.08571" units="cm"/>
      <inkml:brushProperty name="height" value="0.08571" units="cm"/>
      <inkml:brushProperty name="color" value="#333333"/>
    </inkml:brush>
  </inkml:definitions>
  <inkml:trace contextRef="#ctx0" brushRef="#br0">0 0 12546,'7'0'5446,"-2"0"-4595,-2 74-392,-9-2-437,7-15 1,-1 0-23,-6 27-123,5-31-437,1-10-1065,0-9-1512,0-13 3137,0-10 0,0-7 0,0-4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53.146"/>
    </inkml:context>
    <inkml:brush xml:id="br0">
      <inkml:brushProperty name="width" value="0.08571" units="cm"/>
      <inkml:brushProperty name="height" value="0.08571" units="cm"/>
      <inkml:brushProperty name="color" value="#333333"/>
    </inkml:brush>
  </inkml:definitions>
  <inkml:trace contextRef="#ctx0" brushRef="#br0">1 0 19729,'49'19'-785,"-5"0"-55,-14-4-538,-1-1 223,1-4-581,1-5-68,0-2 1187,-3-3 438,-1-8 179,-3 0 459,-4-6 1009,-6 4 1031,-4 5-1647,-7 2-337,-1 3 11,-2 0 282,0 4-360,0 7-280,0 7 0,0 6-168,1-2 0,7-3-12,1-4-100,7-4-67,2-4-146,0-3-89,5-3 280,1-1-270,5-7 191,3 1 190,1-5 46,-1 6 111,-3 2 292,-4 5 67,-4 15 45,-3 16-325,-5 24 44,-7 16-66,-3-17 0,-3 2-124,-6 30-67,2-34 0,-2-1-67,-13 6-449,-5-8-649,-5-13-1345,-4-11-5916,5-13 8426,2-9 0,16-5 0,2-1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57.376"/>
    </inkml:context>
    <inkml:brush xml:id="br0">
      <inkml:brushProperty name="width" value="0.08571" units="cm"/>
      <inkml:brushProperty name="height" value="0.08571" units="cm"/>
      <inkml:brushProperty name="color" value="#004F8B"/>
    </inkml:brush>
  </inkml:definitions>
  <inkml:trace contextRef="#ctx0" brushRef="#br0">51 12 13678,'-3'-4'3328,"0"1"-2342,3 3-964,-6-2 46,3 2-68,-6-2-45,2 10 0,0 4-79,0 9 1,4 3-280,1 1-1,2 2-32,0 1-35,8 0 258,3 1 101,8-5 89,-1-2 23,-4-8 0,-5-3 0,-4-7 124,-4-1-113,-1-2 291,0 2 80,-5 2-102,-5 3 56,-5 0-180,-2-2-88,3 1-12,2-6-12,6 1-77,3-2-1502,2 0 829,7-3-862,8-6-752,12-4-2924,-3-1 5244,3 2 0,-17 7 0,0 2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57.556"/>
    </inkml:context>
    <inkml:brush xml:id="br0">
      <inkml:brushProperty name="width" value="0.08571" units="cm"/>
      <inkml:brushProperty name="height" value="0.08571" units="cm"/>
      <inkml:brushProperty name="color" value="#004F8B"/>
    </inkml:brush>
  </inkml:definitions>
  <inkml:trace contextRef="#ctx0" brushRef="#br0">0 1 17992,'9'33'-34,"-1"-5"-571,-8-19-695,0-3-705,4-3-1357,-1-2 3362,3-1 0,-3 0 0,-1 0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57.706"/>
    </inkml:context>
    <inkml:brush xml:id="br0">
      <inkml:brushProperty name="width" value="0.08571" units="cm"/>
      <inkml:brushProperty name="height" value="0.08571" units="cm"/>
      <inkml:brushProperty name="color" value="#004F8B"/>
    </inkml:brush>
  </inkml:definitions>
  <inkml:trace contextRef="#ctx0" brushRef="#br0">22 32 17857,'-12'-19'-7597,"3"7"7597,9 19 0,0-2 0,0 0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58.249"/>
    </inkml:context>
    <inkml:brush xml:id="br0">
      <inkml:brushProperty name="width" value="0.08571" units="cm"/>
      <inkml:brushProperty name="height" value="0.08571" units="cm"/>
      <inkml:brushProperty name="color" value="#004F8B"/>
    </inkml:brush>
  </inkml:definitions>
  <inkml:trace contextRef="#ctx0" brushRef="#br0">0 0 16344,'11'80'67,"-1"-15"-32,-8-53-13,-1-4 0,2-5-22,0-1-56,2-2-224,6 0-493,5-9-616,7-8 212,5-9 550,12-12 627,-10 15 179,3-2 773,-19 18 90,-4 4-168,-4 2-168,-3 1-247,1 8-77,-1 3-46,0 10-146,1 0 56,-1 0-223,2-4-12,0-2-22,-1-6 11,1-2-258,1-5-33,3-1-179,3-1 66,4 0 247,3-4 157,0-3 168,2-4 426,-10 4 134,-1 2-313,-9 5 235,-1 0-538,4 2-90,0 5-22,7 3-392,0 4-460,4-3-582,1-3-280,2-4-1939,-4-3 3653,-1-1 0,-10 0 0,0 0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58.404"/>
    </inkml:context>
    <inkml:brush xml:id="br0">
      <inkml:brushProperty name="width" value="0.08571" units="cm"/>
      <inkml:brushProperty name="height" value="0.08571" units="cm"/>
      <inkml:brushProperty name="color" value="#004F8B"/>
    </inkml:brush>
  </inkml:definitions>
  <inkml:trace contextRef="#ctx0" brushRef="#br0">51 0 11526,'5'0'4169,"0"59"-3475,-5-15-391,0 53-135,-5-27-168,-3 2-269,-3-1-504,0-4-830,0-7-312,3-10-237,3-13 2152,3-17 0,2-10 0,0-10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58.654"/>
    </inkml:context>
    <inkml:brush xml:id="br0">
      <inkml:brushProperty name="width" value="0.08571" units="cm"/>
      <inkml:brushProperty name="height" value="0.08571" units="cm"/>
      <inkml:brushProperty name="color" value="#004F8B"/>
    </inkml:brush>
  </inkml:definitions>
  <inkml:trace contextRef="#ctx0" brushRef="#br0">1 187 14686,'14'-82'4516,"0"16"-3911,-2 46-325,2 8 34,4 8-191,6 2 56,2 4 0,7 12-179,1 6 11,0 14-11,-4 0-89,-8-1-23,-6-5-112,-10-5-45,-3-4-325,-9-2-78,-8-5-505,-9-2-1366,-3-6-1883,8-1 4426,9-8 0,7 4 0,2-3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58.875"/>
    </inkml:context>
    <inkml:brush xml:id="br0">
      <inkml:brushProperty name="width" value="0.08571" units="cm"/>
      <inkml:brushProperty name="height" value="0.08571" units="cm"/>
      <inkml:brushProperty name="color" value="#004F8B"/>
    </inkml:brush>
  </inkml:definitions>
  <inkml:trace contextRef="#ctx0" brushRef="#br0">26 1 18989,'-6'56'97,"0"1"0,1-4 0,1-6-119,1 3-449,2-5-257,1-9-785,0-7-4190,9-10 5703,-1-9 0,2-6 0,-5-4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51.357"/>
    </inkml:context>
    <inkml:brush xml:id="br0">
      <inkml:brushProperty name="width" value="0.08571" units="cm"/>
      <inkml:brushProperty name="height" value="0.08571" units="cm"/>
      <inkml:brushProperty name="color" value="#333333"/>
    </inkml:brush>
  </inkml:definitions>
  <inkml:trace contextRef="#ctx0" brushRef="#br0">161 1 16535,'-15'51'420,"1"1"0,-16 42-196,3-37 112,2-5-313,1-12 101,10-10-124,5-14-136,6-8 24,3-6 79,5-2-90,10-11-68,9-5-470,31-24 661,-15 13 23,13-5 178,-24 22-77,-9 4 212,-6 5-269,-6 4 123,-4 8 214,-2 6-404,-2 10 247,-9 1-135,-7 1-79,-13 1-44,-4-3 11,-3-5-336,4-6 10,10-8-1164,10-5-1333,12-13-1233,11-1 4056,8-10 0,-6 10 0,0 2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6:59.404"/>
    </inkml:context>
    <inkml:brush xml:id="br0">
      <inkml:brushProperty name="width" value="0.08571" units="cm"/>
      <inkml:brushProperty name="height" value="0.08571" units="cm"/>
      <inkml:brushProperty name="color" value="#004F8B"/>
    </inkml:brush>
  </inkml:definitions>
  <inkml:trace contextRef="#ctx0" brushRef="#br0">0 85 18115,'46'25'-129,"0"0"0,33 15-689,-52-42-112,0-8 258,-5-6 280,-2-9 134,-8-2 258,-6-1 67,-4 4 494,-2 3 122,-5 8-44,-3 6-1,-6 5-89,-2 9-67,0 11 11,2 13-157,4 14-392,15 42-526,13-36-214,15 22-739,10-52-191,5-11-570,3-6-159,2-13-223,0-6 1547,-3-13 1131,-5-3 2936,-9 4-427,-10 6-368,-11 8-864,-9 8-627,-5 3-90,-1 2 236,0 4-124,-3 6-347,-3 7-112,-2 3 45,-2-1-191,4-5-56,1-5-22,3-4-23,1-3-290,1-1 132,8-7 36,8-7 88,13-6 46,8-4-34,6 4-325,0 4-739,1 8-729,-2 3-6286,-15 4 8135,-7 0 0,-17 0 0,-1 0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00.268"/>
    </inkml:context>
    <inkml:brush xml:id="br0">
      <inkml:brushProperty name="width" value="0.08571" units="cm"/>
      <inkml:brushProperty name="height" value="0.08571" units="cm"/>
      <inkml:brushProperty name="color" value="#004F8B"/>
    </inkml:brush>
  </inkml:definitions>
  <inkml:trace contextRef="#ctx0" brushRef="#br0">1 8 14843,'6'0'1670,"-1"0"-1357,-5 0-301,0 0 44,3 62-34,-2-29 0,1 48-22,-3-49 12,-1-9 88,1-7-100,1-8 280,0-5-280,2-2-123,11-8-269,10-10-23,14-11 292,6-10 78,5-1 79,-1 1-34,-3 4 202,-6 8 33,-8 6 247,-10 9-113,-7 5-122,-5 4 190,-5 2-291,1 10 78,2 18-213,-1 1 124,3 10-113,-3-16-11,0-6 90,0-4 33,4-7-134,1-3-67,7-3-134,5-9-57,5-4 146,3-9 78,1 1 23,-2 5 11,-6 4 101,-6 6 22,-8 2 180,-3 3-68,-3 4-146,2 8-55,1 8-34,5 6-224,3 1-235,5-5-438,6-5-1198,3-5-1849,-6-7 3944,0-2 0,-16-2 0,0 0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00.556"/>
    </inkml:context>
    <inkml:brush xml:id="br0">
      <inkml:brushProperty name="width" value="0.08571" units="cm"/>
      <inkml:brushProperty name="height" value="0.08571" units="cm"/>
      <inkml:brushProperty name="color" value="#004F8B"/>
    </inkml:brush>
  </inkml:definitions>
  <inkml:trace contextRef="#ctx0" brushRef="#br0">39 51 18418,'-27'79'-180,"15"-14"-32,29-47-226,11-7-156,0-6 124,-2-4 257,-1-10 213,-5-6 179,-4-13 303,-7-5 33,-4 0-212,-4 2 0,-1 2-236,0 7-67,-2 6-134,1 7-864,-1 6-537,2 2 683,9 1-761,9 0-1222,15 0 2835,-2 2 0,-8-2 0,-13 2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01.442"/>
    </inkml:context>
    <inkml:brush xml:id="br0">
      <inkml:brushProperty name="width" value="0.08571" units="cm"/>
      <inkml:brushProperty name="height" value="0.08571" units="cm"/>
      <inkml:brushProperty name="color" value="#004F8B"/>
    </inkml:brush>
  </inkml:definitions>
  <inkml:trace contextRef="#ctx0" brushRef="#br0">134 302 15258,'-51'7'963,"6"6"-380,27 22-191,5 3-336,8 0-56,4 0-190,3-7-34,9-7-12,7-11-134,10-7 314,6-9-123,2-14 179,-1-9-56,1-18 112,-3-4-34,-1-5 146,-2-3-67,-4-2 258,-6-1 78,-6 4-23,-7 6-78,-4 12-167,-3 13-146,0 13-23,0 7 100,-3 25-77,-5 5 55,0 23-78,-1 2-67,6 1-123,2 2-472,4-4-436,9-2 23,6-8-180,11-8-146,2-9 370,1-7 896,3-8 135,-2-4 23,0-3 279,0-1 214,-3-7-124,-1-4-235,-1-8-79,-2-3-55,-2-1 66,-3 1 34,-3-1 157,-6 1 169,-4-1 77,-5 3-111,-2 4-78,-1 6-102,0 5 34,0 3 235,-3 5 67,-1 10 45,-4 8-302,4 10-135,1 2-33,3 2-135,3-2 11,8 0-22,6-4-716,23 1-125,-6-16-100,13 0-90,-10-13-549,2-5 202,1-8-1916,10-23 3204,-16-2-907,2-18 706,-20 4 291,-4-6 1647,-5-4 1042,-2 1-952,-2 9 55,0 13-212,-1 15 494,2 12-1604,0 7-145,1 7 291,-2 11-235,-1 12-22,2 15 100,0 9-257,3 7 224,3 36-404,-1-18-28,-4-25 1,0 0 5,3 17-235,0-6-259,0-11-783,1-8-1883,-2-10 3160,-2-16 0,-2-5 0,-3-11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05.394"/>
    </inkml:context>
    <inkml:brush xml:id="br0">
      <inkml:brushProperty name="width" value="0.08571" units="cm"/>
      <inkml:brushProperty name="height" value="0.08571" units="cm"/>
      <inkml:brushProperty name="color" value="#333333"/>
    </inkml:brush>
  </inkml:definitions>
  <inkml:trace contextRef="#ctx0" brushRef="#br0">17 12 12300,'-9'7'2857,"2"-2"-2241,7-5-347,0 0 146,66 12 100,-20-9-291,5 3 0,3 0 202,13-6-22,1 0-192,-4-3-66,-7-2-135,-8-3 0,-9 1-22,-10 0-123,-7 4-651,-9 1-515,-5 1-77,-6 1-406,0 0-2979,-3-2 2018,1 0 2744,-1-3 0,0 3 0,0-1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05.906"/>
    </inkml:context>
    <inkml:brush xml:id="br0">
      <inkml:brushProperty name="width" value="0.08571" units="cm"/>
      <inkml:brushProperty name="height" value="0.08571" units="cm"/>
      <inkml:brushProperty name="color" value="#333333"/>
    </inkml:brush>
  </inkml:definitions>
  <inkml:trace contextRef="#ctx0" brushRef="#br0">22 83 11033,'-6'-7'3395,"1"2"-3137,5 5 179,0 0-145,-6-6-192,5 4 203,-3-7-202,12 5-101,8-3 67,11-1-67,6-3 0,6 3 0,-2 0 22,0 3-33,-5 3 11,-6 1 0,-7 1 11,-9 0-11,-3 0 123,-6 1-22,0 7-11,-1 3 78,0 6-168,-1 0 101,-6 3-34,0-7-44,-6 2 33,2-8-45,0 0 90,-1-1-90,-3-3 56,6-1-56,-1-2 57,4 0 44,1 0-34,-2 0 168,2 0-134,-2-2 79,0-2 10,0-3-99,1 0 100,0 0-135,2 2-22,0 1-45,2 2 0,1-1-427,1 3-2850,0-2 0,0 1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07.327"/>
    </inkml:context>
    <inkml:brush xml:id="br0">
      <inkml:brushProperty name="width" value="0.08571" units="cm"/>
      <inkml:brushProperty name="height" value="0.08571" units="cm"/>
      <inkml:brushProperty name="color" value="#333333"/>
    </inkml:brush>
  </inkml:definitions>
  <inkml:trace contextRef="#ctx0" brushRef="#br0">226 339 13028,'-83'-24'212,"12"9"327,45 30 144,5 11-291,7 15 12,6 9-247,6 1-79,9 1-78,7-11 0,9-7 202,3-15-90,-1-9 78,1-8-134,2-19-45,2-11 0,4-24-11,0-8 0,0-7 17,-13 18 0,-2 0 28,6-25 112,0-18 179,-18 37 168,-4 11 0,-3 14-291,0 14-168,0 8 0,0 9-45,0 17 12,0 16 21,0 22-55,1 13 22,7 5 0,4-3-46,8-6-32,5-11-180,2-11-447,3-13-920,13-12 79,-8-9-1,7-13 617,-14-10 617,-2-8 313,-3-7 100,-5 4 628,-4 5 1726,-4 8-1669,-5 6-415,-2 4 111,-3 2-156,1 9-190,1 5-113,3 8 79,0 1-89,1-5-12,-1-5 100,0-6-100,-1-4-22,2-12-303,4-13 179,6-14-67,7-10 79,6 4 111,4 4 46,4 9-46,1 6-245,20 8-730,-15 7-447,14 4-1,-22 4 472,-3 5 133,-6 0 841,-6 5 235,-6-4 1805,-6 0-763,-3-3-414,-4-1 302,-1-2-1053,0 6 45,0 2-45,0 10-101,0 1 68,0 0 22,0-2-90,0-4 78,0-6 359,3-3-335,6-3 133,5-1-10,8-10-91,-1-3 90,-1-10 45,-7 1 57,-6 3-214,-4 2-111,-3 2 10,0 2-22,-5 4-337,-2 2-234,-7 5-415,2 1 79,3 1-2903,5 8 2230,9-2-538,6 5 2118,4-6 0,-3-3 0,-6-2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07.509"/>
    </inkml:context>
    <inkml:brush xml:id="br0">
      <inkml:brushProperty name="width" value="0.08571" units="cm"/>
      <inkml:brushProperty name="height" value="0.08571" units="cm"/>
      <inkml:brushProperty name="color" value="#333333"/>
    </inkml:brush>
  </inkml:definitions>
  <inkml:trace contextRef="#ctx0" brushRef="#br0">12 1 12535,'15'55'205,"0"0"0,-1 1 1,-4 1-201,-8-5 1,-3 2-524,1 4 0,0 2 434,-2 3 0,-1 1-90,-1 0 0,-1 0-5,-1-3 0,-1-2 33,0-6 1,1-2-170,-5 30 114,3-24 44,4-26-518,1-17-2418,2-22 3135,1-13 1,0 7 0,0-5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07.734"/>
    </inkml:context>
    <inkml:brush xml:id="br0">
      <inkml:brushProperty name="width" value="0.08571" units="cm"/>
      <inkml:brushProperty name="height" value="0.08571" units="cm"/>
      <inkml:brushProperty name="color" value="#333333"/>
    </inkml:brush>
  </inkml:definitions>
  <inkml:trace contextRef="#ctx0" brushRef="#br0">14 874 9543,'0'-73'1101,"0"0"1,-2 0 0,0 0-267,1 6 0,-1 1-931,0 3 0,0 3 678,0 8 1,1 2 695,4-26-278,8 20-653,7 18 320,12 12-431,6 10-1,4 8-112,6 5-89,1 12 743,2 9-811,5 26 23,-21-6-258,-4 10-213,-23-17-112,-14-1-66,-8-2-506,-10-5-627,-2-6-616,5-8-863,10-4 3272,7-4 0,5-1 0,1 0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08.415"/>
    </inkml:context>
    <inkml:brush xml:id="br0">
      <inkml:brushProperty name="width" value="0.08571" units="cm"/>
      <inkml:brushProperty name="height" value="0.08571" units="cm"/>
      <inkml:brushProperty name="color" value="#333333"/>
    </inkml:brush>
  </inkml:definitions>
  <inkml:trace contextRef="#ctx0" brushRef="#br0">0 120 17610,'7'27'191,"-2"-1"-191,-5-7 11,0-2 11,3-5-22,3-1-11,3-5 0,4-3 22,0-2-369,4-23 134,-8 2-34,1-22 146,-10 5 23,0 1 55,0 4 34,0 7 0,0 10-56,0 6-202,0 7-784,0 1 1020,6 9-79,5 1 45,11 7-101,5-3 124,5-4-1,0-4 68,-1-3-34,-3-2 22,-4 0 0,-4 0 393,-6 0-68,-5 0 135,-6 0 627,-2 0-795,0 5 168,0 5-247,4 10 90,0 5-258,5 3-44,0-1 55,4-4-67,-1-5 23,3-5-34,2-5-112,4-5 22,2-2-134,3-3 11,11-20 213,-10 3 0,3-16 90,-14 11 78,-6 6 224,-2 5-34,-5 5-43,-1 4 110,2 2-201,0 2-11,6 0-191,3 5-22,2 2 0,3 3-56,-1-1-358,0-1-662,0-2-1075,-2-1 2151,-6-3 0,-4-1 0,-5-1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5:53.442"/>
    </inkml:context>
    <inkml:brush xml:id="br0">
      <inkml:brushProperty name="width" value="0.08571" units="cm"/>
      <inkml:brushProperty name="height" value="0.08571" units="cm"/>
      <inkml:brushProperty name="color" value="#333333"/>
    </inkml:brush>
  </inkml:definitions>
  <inkml:trace contextRef="#ctx0" brushRef="#br0">1 175 15571,'0'-5'560,"0"1"-526,0 4-68,71-25-570,-20 5-657,7-3 0,0-1-2862,-1-3 4123,-3-1 0,-36 17 0,-4 3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51.658"/>
    </inkml:context>
    <inkml:brush xml:id="br0">
      <inkml:brushProperty name="width" value="0.08571" units="cm"/>
      <inkml:brushProperty name="height" value="0.08571" units="cm"/>
      <inkml:brushProperty name="color" value="#333333"/>
    </inkml:brush>
  </inkml:definitions>
  <inkml:trace contextRef="#ctx0" brushRef="#br0">42 5 15011,'4'0'3093,"-1"0"-2835,-3 0-146,-22 29-280,17-18 112,-17 21 56,22-28 0,8-2 0,5-2 11,9 0-67,2-4 33,-1 0 23,-5-3 79,-6 3-68,-5 2 157,-4 2 146,-2 0-23,-1 13-291,0-4-112,0 7-23,0-10-525,1-4-271,11-9-1276,8-13-2241,4-3 4448,5-10 0,-17 19 0,-2 3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09.459"/>
    </inkml:context>
    <inkml:brush xml:id="br0">
      <inkml:brushProperty name="width" value="0.08571" units="cm"/>
      <inkml:brushProperty name="height" value="0.08571" units="cm"/>
      <inkml:brushProperty name="color" value="#333333"/>
    </inkml:brush>
  </inkml:definitions>
  <inkml:trace contextRef="#ctx0" brushRef="#br0">1 1 19650,'3'60'362,"1"0"0,-1-4 1,0-4-162,3 18-156,1-4 45,4-5-90,4-8 0,4-9-45,2-9-56,7-9-257,5-12-359,8-7-404,6-8-1075,3-13-1379,-16 2 3575,-10-12 0,-18 14 0,-5 2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09.639"/>
    </inkml:context>
    <inkml:brush xml:id="br0">
      <inkml:brushProperty name="width" value="0.08571" units="cm"/>
      <inkml:brushProperty name="height" value="0.08571" units="cm"/>
      <inkml:brushProperty name="color" value="#333333"/>
    </inkml:brush>
  </inkml:definitions>
  <inkml:trace contextRef="#ctx0" brushRef="#br0">0 95 15527,'55'-17'1030,"0"0"1,-3 1 0,-1 2-1031,26-1-930,-6 6-4381,-26 4 5311,-13 4 0,-26 1 0,-4 0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21.791"/>
    </inkml:context>
    <inkml:brush xml:id="br0">
      <inkml:brushProperty name="width" value="0.08571" units="cm"/>
      <inkml:brushProperty name="height" value="0.08571" units="cm"/>
      <inkml:brushProperty name="color" value="#004F8B"/>
    </inkml:brush>
  </inkml:definitions>
  <inkml:trace contextRef="#ctx0" brushRef="#br0">180 1 17196,'-18'47'39,"0"1"0,-14 35-39,5-36 0,4-6-33,1-8 33,4-8-23,5-9-10,6-7-337,5-5 169,2-6 133,10-17 24,7-11 21,16-18 46,11-4-23,7 4 168,7 9-68,1 11-32,-3 10-68,-2 7-292,-8 7-548,-5 0-3721,8 3-682,-25 0 5243,5 1 0,-26 0 0,-2 0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22.523"/>
    </inkml:context>
    <inkml:brush xml:id="br0">
      <inkml:brushProperty name="width" value="0.08571" units="cm"/>
      <inkml:brushProperty name="height" value="0.08571" units="cm"/>
      <inkml:brushProperty name="color" value="#004F8B"/>
    </inkml:brush>
  </inkml:definitions>
  <inkml:trace contextRef="#ctx0" brushRef="#br0">191 37 13723,'2'-5'1041,"-1"1"-1018,-1 4-1,-48 8 12,22 8-68,-37 11 90,38 6-112,7-5 123,9-4 80,5-8-24,4-6-56,10-4 0,8-4-67,14-7-33,7-11 21,3-7-10,-2-10 22,-6 1 67,-7 6 247,-9 4 302,-8 11-33,-6 4-415,-3 5-79,-1 3 46,0 12-23,0 6 11,0 13-101,-2-1 12,0-4-34,-1-6-56,1-5 45,2-7-34,0-3-145,0-4-90,2-2-214,9 0-279,8-12-717,11-5-381,8-13 594,2-2 436,3 1 841,-3 3 45,-5 7 1053,-9 7 527,-9 6-158,-9 5-861,-5 1-158,-3 2 403,-4 19-660,-1-3-23,-3 16 90,2-9-45,3-6-146,2-4 123,1-7-123,0-3 180,2-3-247,8-1-23,7-10-77,13-6 10,5-6 90,4-2-22,-1 5 22,-4 5 44,-6 5 12,-8 5 45,-7 3 11,-8 11-89,-3 7 77,-2 10-100,0 1-89,0-6-404,0-4-1456,14-9 313,4-3-1154,19-15-2331,-8 0 5121,1-10 0,-19 11 0,-3 0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23.147"/>
    </inkml:context>
    <inkml:brush xml:id="br0">
      <inkml:brushProperty name="width" value="0.08571" units="cm"/>
      <inkml:brushProperty name="height" value="0.08571" units="cm"/>
      <inkml:brushProperty name="color" value="#004F8B"/>
    </inkml:brush>
  </inkml:definitions>
  <inkml:trace contextRef="#ctx0" brushRef="#br0">180 281 16838,'-42'47'70,"-1"0"1,5-4 0,8-3-115,12 5 44,10-9 78,8-10-78,17-13-101,10-5-594,19-14 68,9-14 257,3-15 23,1-17 257,-6-5 90,-6-7 124,-8 0 89,-6-4 22,-5 4 123,-8 6 23,-8 13 146,-6 14-370,-5 16-79,-6 9 113,-10 20 21,-10 16-144,-10 26 60,9-3 1,2 4-39,-10 29-90,16-31 0,3-2-90,6 4-100,6-15-79,16-15-527,8-14-189,17-7-976,8-7-112,2-12 291,3-6-773,-4-13 1883,-4 0 672,-8 2 1905,-7 6 67,-12 6-404,-7 7-716,-7 6 235,-2 4-146,-9 14-403,-5 9-190,-9 19-169,-1 6 347,4 2-301,5-6-158,8-7 202,4-11-213,4-9 33,26-8-391,-3-15 134,23-12-113,-13-12 158,-5-6 101,-9 3-45,-9-15-236,-6 15-134,-10-9-23,-5 20-592,-4 8-910,-2 7-782,6 5 2744,4 3 0,5 0 0,1 0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23.687"/>
    </inkml:context>
    <inkml:brush xml:id="br0">
      <inkml:brushProperty name="width" value="0.08571" units="cm"/>
      <inkml:brushProperty name="height" value="0.08571" units="cm"/>
      <inkml:brushProperty name="color" value="#004F8B"/>
    </inkml:brush>
  </inkml:definitions>
  <inkml:trace contextRef="#ctx0" brushRef="#br0">24 46 16513,'-5'66'829,"-1"-11"-605,-1-32-124,3-7-66,3-7 0,1-4-68,0-4 23,5-1-336,8-8-23,10-6 12,8-9-80,5-5 181,1 0 223,-4 2 34,-2 3 78,-7 6 191,-5 5 258,-9 7-314,-4 3-191,-5 2 292,-1 4-90,0 7-45,0 6-67,0 5-33,0-3 112,0-4-191,0-4 22,0-6 191,0-2-191,0-2-22,5-1-212,5-10-1178,10-5-100,5-12 268,3-2 158,-1 2 817,-4 9 247,-5 6 740,-5 8 246,-5 3 112,-5 11-123,-2 8-549,-1 13-34,0 3 0,0-2-224,0-7 34,0-8-202,0-9-22,0-4-696,6-7-1220,8-12-1906,1-2 3844,6-9 0,-13 14 0,-1 3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24.204"/>
    </inkml:context>
    <inkml:brush xml:id="br0">
      <inkml:brushProperty name="width" value="0.08571" units="cm"/>
      <inkml:brushProperty name="height" value="0.08571" units="cm"/>
      <inkml:brushProperty name="color" value="#004F8B"/>
    </inkml:brush>
  </inkml:definitions>
  <inkml:trace contextRef="#ctx0" brushRef="#br0">171 0 18574,'-29'69'325,"1"-1"0,2-4 0,3-4-101,-5 14-224,9-8-33,7-14 22,8-14-213,3-12 44,3-10-324,7-10-123,7-3 144,9-5-10,4-8-44,2-5 245,1-8 292,-2 1 11,-2 2 270,-5 5 223,-7 6-67,-3 5-78,-6 3 33,-1 5 0,0 6-280,3 5 101,0 4-45,4-4-79,0-2 80,2-5-68,2-5-23,4-1-78,5-2-67,5-6 33,5-3 23,3-5-90,8 3 78,-15 4 23,-1 16 79,-19 18-68,-7 20 135,-3 19-135,-15 11 34,-7 5-51,-5-23 1,-5 0 5,-15 25 0,14-32 0,-1-3-304,-13 4-503,-2-13-930,2-15-2342,14-12 4079,8-13 0,17-2 0,4-2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25.876"/>
    </inkml:context>
    <inkml:brush xml:id="br0">
      <inkml:brushProperty name="width" value="0.08571" units="cm"/>
      <inkml:brushProperty name="height" value="0.08571" units="cm"/>
      <inkml:brushProperty name="color" value="#004F8B"/>
    </inkml:brush>
  </inkml:definitions>
  <inkml:trace contextRef="#ctx0" brushRef="#br0">138 405 13240,'4'-14'438,"-1"3"55,-3 11-661,0 0 246,-54 35-123,33-13 45,-38 28 0,51-24 23,5-4-23,3-5-67,5-5 44,6-6-246,8-3-168,7-5-34,5-12-234,3-11-539,7-16-258,4-10 785,3-5 594,-1-3 123,-3 0 78,-4 3 427,-7 3 693,-6 7 281,-9 5 0,-8 11 12,-5 8-651,-4 10-649,-1 7 391,-2 15 80,-6 16-192,-5 23-336,-5 17-78,-2 7 12,4 2-68,4-7-68,6-11-144,4-13-460,2-13-315,4-11-705,8-10 1692,4-8 0,-4-3 0,-3-1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26.049"/>
    </inkml:context>
    <inkml:brush xml:id="br0">
      <inkml:brushProperty name="width" value="0.08571" units="cm"/>
      <inkml:brushProperty name="height" value="0.08571" units="cm"/>
      <inkml:brushProperty name="color" value="#004F8B"/>
    </inkml:brush>
  </inkml:definitions>
  <inkml:trace contextRef="#ctx0" brushRef="#br0">1 1 15191,'8'33'-4606,"6"-17"774,8-25 3832,-2-12 0,-11 12 0,-4 1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26.805"/>
    </inkml:context>
    <inkml:brush xml:id="br0">
      <inkml:brushProperty name="width" value="0.08571" units="cm"/>
      <inkml:brushProperty name="height" value="0.08571" units="cm"/>
      <inkml:brushProperty name="color" value="#004F8B"/>
    </inkml:brush>
  </inkml:definitions>
  <inkml:trace contextRef="#ctx0" brushRef="#br0">12 51 17846,'-9'-28'-2140,"6"6"1288,29 28 527,3-1-414,6 6 234,0-4 281,-2 1 224,-5-1 67,-9 2 405,-8-3 143,-7-1 13,-3-2 22,-1 0 22,0 1-33,-1 1-157,-1 1-202,0 3-45,0 2-190,2 6 55,0 4-32,0 6-68,2 2 101,5 4-101,3-2 11,2 0-33,-4-3 33,-4 0-11,-3-3 23,-1-3-23,-6-3 33,-2-4-33,-7-4 0,1-2-45,1-5-22,2-2-135,4-2-168,4 0-683,2 0-45,5-4-795,12-8 144,11-4 540,15-9 21,6 0-235,3-2 1367,0 2 56,-6 1 1803,-8 5-99,-8 3-24,-13 6 1402,-7 5-2219,-7 2-214,-2 2-222,-9 2-114,0 9 23,-9 3-89,2 9-214,2 0 90,4-4-67,5-4-11,3-5 112,2-4-157,5-3-112,8 0-11,8-2-56,8-6 123,0 0 56,-2-4-12,-2 2 113,-10 4-45,-1 7 179,-10 13-100,1 10-11,-1 11-124,0-1 56,2-6-112,1-7 56,3-11-1491,15-5-1008,0-8-4370,4-7 6869,-6-6 0,-15 5 0,-1-1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51.825"/>
    </inkml:context>
    <inkml:brush xml:id="br0">
      <inkml:brushProperty name="width" value="0.08571" units="cm"/>
      <inkml:brushProperty name="height" value="0.08571" units="cm"/>
      <inkml:brushProperty name="color" value="#333333"/>
    </inkml:brush>
  </inkml:definitions>
  <inkml:trace contextRef="#ctx0" brushRef="#br0">228 0 18294,'-23'51'638,"-1"-1"1,2 1 0,-1-3-583,-20 28-56,6-3-627,8-12-303,12-14-2174,9-18-3540,6-15 6644,9-13 0,-5-2 0,5-3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27.324"/>
    </inkml:context>
    <inkml:brush xml:id="br0">
      <inkml:brushProperty name="width" value="0.08571" units="cm"/>
      <inkml:brushProperty name="height" value="0.08571" units="cm"/>
      <inkml:brushProperty name="color" value="#004F8B"/>
    </inkml:brush>
  </inkml:definitions>
  <inkml:trace contextRef="#ctx0" brushRef="#br0">130 1 17834,'-12'59'396,"1"-1"0,-1-2 0,-1-4-149,-7 13 22,0-5-134,3-11-12,5-12-123,5-14 33,4-10 79,2-6-112,1-5 314,0-1-247,2-6-123,7-8 56,8-8-33,7-4-12,5 4 22,-2 7 23,1 7 0,-5 5 45,1 2-11,-4 10-34,-3 5 0,-3 11 22,-6 1 34,-3 1-56,-4-1 23,-4 1 10,-12 0 124,-6 0-157,-15-1 22,-2-1-89,-1-3 45,4-6-146,7-4-325,9-7-124,9-3 293,4-2-4472,21-37-358,-1 11 5154,15-32 0,-16 38 0,-2 2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27.858"/>
    </inkml:context>
    <inkml:brush xml:id="br0">
      <inkml:brushProperty name="width" value="0.08571" units="cm"/>
      <inkml:brushProperty name="height" value="0.08571" units="cm"/>
      <inkml:brushProperty name="color" value="#004F8B"/>
    </inkml:brush>
  </inkml:definitions>
  <inkml:trace contextRef="#ctx0" brushRef="#br0">108 1 20031,'42'9'694,"-15"12"-582,-47 40-89,-7 5 89,-2 3-112,2-1 0,0-2-23,7-12 23,5-12-11,7-16-202,4-14-347,4-6 292,6-5-113,12-6-202,14-8 247,12-8 190,6-5 146,-2 2 23,-3 5 156,-5 9 235,-7 5-78,-6 4 23,-5 1 156,-4 0-223,0 0 122,-1 1-21,4 0-102,3 0 11,5 0-302,6-5 11,4-8-44,2-6-202,-4-5-45,-8 3-12,-12 4-179,-8 1 12,-7 0 146,-2 1 89,-8 1 224,-5 5-112,-13 3 112,-5 10 112,-5 14 179,-1 13 168,3 18-22,5 6-123,10 5 22,9-5-157,11-7-123,24-11-661,62-12-493,5-13-281,-20-13 0,-2-5-8452,10-7 9532,-7-9 1,-50 10-1,-7 4 1</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30.591"/>
    </inkml:context>
    <inkml:brush xml:id="br0">
      <inkml:brushProperty name="width" value="0.08571" units="cm"/>
      <inkml:brushProperty name="height" value="0.08571" units="cm"/>
      <inkml:brushProperty name="color" value="#004F8B"/>
    </inkml:brush>
  </inkml:definitions>
  <inkml:trace contextRef="#ctx0" brushRef="#br0">65 8 11571,'8'0'2342,"-2"0"-1547,-6 0-324,0 0 11,2 2 56,-2 7-90,2 9 101,-5 8-123,-4 6-337,-4 0 12,-6 2-101,2-3 0,1-6-11,5-5-12,5-9-122,2-5-337,2-4-22,0-2 392,11-10-661,6-8 235,15-14 303,6-5-23,4-1 190,1 5 68,-1 2 101,-3 8 326,-6 6 245,-7 6-22,-6 8-449,-7 1 102,-3 15 234,-3 10-335,-1 15 12,-3 5-46,0-1-157,-1-5 11,-1-5-22,-1-7-179,1-8-471,0-7-796,2-5-727,4-3-1772,-1-2 3945,3-1 0,-5 1 0,-1-1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31.009"/>
    </inkml:context>
    <inkml:brush xml:id="br0">
      <inkml:brushProperty name="width" value="0.08571" units="cm"/>
      <inkml:brushProperty name="height" value="0.08571" units="cm"/>
      <inkml:brushProperty name="color" value="#004F8B"/>
    </inkml:brush>
  </inkml:definitions>
  <inkml:trace contextRef="#ctx0" brushRef="#br0">0 186 17330,'90'11'-78,"-12"-11"-112,-49-14-337,0-8 90,-6-2 78,-3-1-111,-9-1 302,-5 1 168,-4 2 101,-2 5 123,-5 6-112,-6 6 123,-9 4 202,-5 8-145,-4 10 167,-1 10-11,3 11-280,4 2 145,7 3-110,8-3 32,4-1 123,7-6-358,9-4 45,8-9-45,14-7-235,4-7-213,7-4-897,2-10-134,3-6-157,-1-11-202,0-4-179,-3-1-1097,-14 8 3114,-9 4 0,-17 13 0,-3 2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31.511"/>
    </inkml:context>
    <inkml:brush xml:id="br0">
      <inkml:brushProperty name="width" value="0.08571" units="cm"/>
      <inkml:brushProperty name="height" value="0.08571" units="cm"/>
      <inkml:brushProperty name="color" value="#004F8B"/>
    </inkml:brush>
  </inkml:definitions>
  <inkml:trace contextRef="#ctx0" brushRef="#br0">0 76 16849,'13'32'1613,"-4"-4"-1366,-9-10-68,-1-3-145,1-3 66,0-5-100,0-1-56,5-4-56,5 0-470,7-2-147,7-1-414,4-9 102,2-3 177,2-9 125,-2-2 358,1 2 381,-3 1 292,-4 6 514,-5 6 192,-7 3 570,-2 5-985,-7 0 11,1 1 33,-3 5-313,0 5-113,0 6-66,-1 2-79,0-2 23,1-4-79,1-4 0,0-3-23,0-2-55,0-3 10,3 1-55,2-1-168,4 0-348,15-12 393,-2 2 112,8-11 66,-9 7 91,8-3 122,-8 6 180,7-3-90,-9 4-67,2 1 90,0 0-236,-1 1-22,-4 3-56,-4 1-649,-4 2-6590,-5 1 7295,-2 1 0,-2 0 0,-1 0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32.213"/>
    </inkml:context>
    <inkml:brush xml:id="br0">
      <inkml:brushProperty name="width" value="0.08571" units="cm"/>
      <inkml:brushProperty name="height" value="0.08571" units="cm"/>
      <inkml:brushProperty name="color" value="#004F8B"/>
    </inkml:brush>
  </inkml:definitions>
  <inkml:trace contextRef="#ctx0" brushRef="#br0">69 1 16311,'-12'20'1692,"2"1"-1423,2-1-179,0 3-90,1-2 22,0-1-22,2-2 0,0-4 0,3-4 0,-2-3 56,4-4-45,-1-2-112,1 0-22,0-10 11,4-2 101,4-7-34,7 2 45,4 2 67,3 3-11,3 2 0,3 0-56,3 0 0,2-1-22,2 1-23,-1-2-572,-2 1-1175,-2 2-2522,-12 2 4314,-5 4 0,-12 1 0,0 1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33.212"/>
    </inkml:context>
    <inkml:brush xml:id="br0">
      <inkml:brushProperty name="width" value="0.08571" units="cm"/>
      <inkml:brushProperty name="height" value="0.08571" units="cm"/>
      <inkml:brushProperty name="color" value="#004F8B"/>
    </inkml:brush>
  </inkml:definitions>
  <inkml:trace contextRef="#ctx0" brushRef="#br0">47 79 17162,'-25'52'34,"5"-5"156,19-25-33,1-2-34,9-6-44,6-5-79,11-5 0,5-4-56,4-11-34,-1-2 45,-3-13-179,-6-1 213,-9-1 11,-7-1 168,-6 1 135,-21-8-225,-1 13-78,-17 2-34,6 17-55,4 4-68,9 4-280,8 5-134,6 6-639,9 5 123,10-1-404,11-4 248,11-5 212,3-4 11,2-4 875,-4-1 145,-2-1 873,-7 0 304,-3 0 224,-6 0-57,-4 0-268,-5 1 190,-2 4-739,-5 2 10,0 4-189,-3 0-12,0 2-190,-1 0 33,1-2-44,1-2 145,4-2-280,0-4 0,8 0-34,2-3-235,7-4 56,8-7-44,4-8 10,6-8 247,0 0-23,0 1 23,-5 5 270,-7 7-1,-10 4 33,-7 6-134,-6 2-45,-4 3 269,0 11-346,1 5-46,1 10 78,1-2-56,2-4-10,4-2-80,1-10 1,5-1-437,2-7-202,8-1-23,7-7-21,6-4 223,2-7 303,-2-1 224,-3 0 358,-1-3 248,-16 7 256,-3-1-391,-16 11-135,-2 1-56,0 3 11,0 0-89,2 7-157,3 6 23,7 9 21,6 5-66,8 3 44,3 1-67,3-2 0,-6-3-23,-6-4 1,-8-3 0,-7-3-34,-8 0-191,-14-1-257,-12-3-617,-13-1-1849,-1-6-4626,12-2 7596,10-2 0,15 0 0,4 0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39.789"/>
    </inkml:context>
    <inkml:brush xml:id="br0">
      <inkml:brushProperty name="width" value="0.08571" units="cm"/>
      <inkml:brushProperty name="height" value="0.08571" units="cm"/>
      <inkml:brushProperty name="color" value="#333333"/>
    </inkml:brush>
  </inkml:definitions>
  <inkml:trace contextRef="#ctx0" brushRef="#br0">74 21 13947,'-10'0'2442,"2"0"-2072,8 0-157,0 0-168,-14 12 0,5 5-90,-11 14-34,13-1 79,3-1-22,3-6-213,7-8-46,8-7 102,8-5-146,7-6 247,-1-10 22,-4-6 56,-6-9 22,-5-8-22,-7 8 0,-3-1-157,-3 15-179,-1 3 0,-8 7-560,-4 0-1009,-11 4 1905,-3 9 0,11-7 0,3 6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40.201"/>
    </inkml:context>
    <inkml:brush xml:id="br0">
      <inkml:brushProperty name="width" value="0.08571" units="cm"/>
      <inkml:brushProperty name="height" value="0.08571" units="cm"/>
      <inkml:brushProperty name="color" value="#333333"/>
    </inkml:brush>
  </inkml:definitions>
  <inkml:trace contextRef="#ctx0" brushRef="#br0">42 1 16221,'-10'25'190,"0"-1"-133,3-11-57,1 4 0,1 3-45,3-1 56,1-1-22,3-4 11,8-4 0,7-4 23,10-4-12,1-2 0,-2-6 101,-5-1 11,-6-6-67,-8 0-56,-4 0-359,-3-1-78,-10 5-391,-6 2-1145,-13 4-805,4 3 2778,0 8 0,15-6 0,3 6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40.649"/>
    </inkml:context>
    <inkml:brush xml:id="br0">
      <inkml:brushProperty name="width" value="0.08571" units="cm"/>
      <inkml:brushProperty name="height" value="0.08571" units="cm"/>
      <inkml:brushProperty name="color" value="#333333"/>
    </inkml:brush>
  </inkml:definitions>
  <inkml:trace contextRef="#ctx0" brushRef="#br0">51 83 15000,'-5'6'3339,"0"-1"-3316,5-5-23,0 0 0,-18 3-101,13-2-56,-13 2-281,18-2 226,0 5 21,0 4 146,2 4 23,9-1 22,5-6 0,11-3 56,2-4-56,2-2 0,-2-6 134,-3-5 34,-6-4 135,-5-2 22,-8 1-112,-4 2-56,-3 0-157,-3 1-67,-6 2 33,-3 4-773,-4 2-1042,3 5-2027,5 1 3876,3 1 0,4 0 0,1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52.359"/>
    </inkml:context>
    <inkml:brush xml:id="br0">
      <inkml:brushProperty name="width" value="0.08571" units="cm"/>
      <inkml:brushProperty name="height" value="0.08571" units="cm"/>
      <inkml:brushProperty name="color" value="#333333"/>
    </inkml:brush>
  </inkml:definitions>
  <inkml:trace contextRef="#ctx0" brushRef="#br0">193 0 17039,'-49'28'258,"11"2"123,36 1-370,2 4 56,0 2-67,0 1 56,0-1 0,0-1-56,0-2 0,0-5 370,-2-5-3493,-8-5 3482,-4-5-292,-7-6-56,1-4-22,2-4-650,7-11-997,5-6-461,4-13-1835,7 5 4802,5 2 0,-3 15 0,1 3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43.150"/>
    </inkml:context>
    <inkml:brush xml:id="br0">
      <inkml:brushProperty name="width" value="0.08571" units="cm"/>
      <inkml:brushProperty name="height" value="0.08571" units="cm"/>
      <inkml:brushProperty name="color" value="#333333"/>
    </inkml:brush>
  </inkml:definitions>
  <inkml:trace contextRef="#ctx0" brushRef="#br0">0 62 12053,'0'-6'1446,"0"1"-1289,0 5-135,0 0 56,5-7 34,0 8-33,5-2 33,0 8-12,1 1-88,3-4 66,-1-2-56,1-2-10,-2 0 122,-2 0-89,-4 0 123,-3-7-79,-3-1-89,0-7 248,0 2-192,-6 2-34,-2 5-44,-6 2-371,-1 3-1120,0 9-1602,3 3 3115,2 10 0,7-10 0,1 0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43.593"/>
    </inkml:context>
    <inkml:brush xml:id="br0">
      <inkml:brushProperty name="width" value="0.08571" units="cm"/>
      <inkml:brushProperty name="height" value="0.08571" units="cm"/>
      <inkml:brushProperty name="color" value="#333333"/>
    </inkml:brush>
  </inkml:definitions>
  <inkml:trace contextRef="#ctx0" brushRef="#br0">60 1 14563,'-33'44'100,"6"-4"113,27-18-178,6-4 77,3-5 11,7-5-123,0-5 67,0-2 0,-2-3-56,-3-6 113,-3-4-91,-5-4 46,-1-1-79,-2 2-303,-2 2-123,-7 6-649,-5 3 1075,-10 12 0,11-6 0,-1 6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44.084"/>
    </inkml:context>
    <inkml:brush xml:id="br0">
      <inkml:brushProperty name="width" value="0.08571" units="cm"/>
      <inkml:brushProperty name="height" value="0.08571" units="cm"/>
      <inkml:brushProperty name="color" value="#333333"/>
    </inkml:brush>
  </inkml:definitions>
  <inkml:trace contextRef="#ctx0" brushRef="#br0">7 1 15818,'-1'3'2577,"0"0"-2689,1-3-123,-2 2 77,1 8 24,-1 7 67,7 4 67,6 2-45,7-7 11,7-4-358,1-6 168,0-3 124,-3-2 100,-6-1 56,-4 0-56,-7-2-23,-3-2-66,-3-3-191,-6-1-303,-6 1-673,-8 2-872,-4 3-1469,5 2 3597,3 0 0,10 0 0,3 0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44.533"/>
    </inkml:context>
    <inkml:brush xml:id="br0">
      <inkml:brushProperty name="width" value="0.08571" units="cm"/>
      <inkml:brushProperty name="height" value="0.08571" units="cm"/>
      <inkml:brushProperty name="color" value="#333333"/>
    </inkml:brush>
  </inkml:definitions>
  <inkml:trace contextRef="#ctx0" brushRef="#br0">65 58 14753,'-36'88'-90,"8"-15"57,34-57 33,7-6 281,10-5-169,7-4 190,2-7-100,1-8-146,-8-8 123,-3-7-179,-10-1 0,-6-2-34,-4 2-279,-4 3-371,-7 2-1098,-4 6-3573,-2 8 5355,3 5 0,8 6 0,2 0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49.854"/>
    </inkml:context>
    <inkml:brush xml:id="br0">
      <inkml:brushProperty name="width" value="0.08571" units="cm"/>
      <inkml:brushProperty name="height" value="0.08571" units="cm"/>
      <inkml:brushProperty name="color" value="#333333"/>
    </inkml:brush>
  </inkml:definitions>
  <inkml:trace contextRef="#ctx0" brushRef="#br0">0 65 13028,'3'-5'3675,"-1"0"-2476,-2 5-1199,2-4 0,-1 4 33,8 6-22,2 7-11,9 8 0,6-1-33,7-4-1,4-5-145,4-5 134,0-3-11,-5-3 56,-6 0 0,-8-5 11,-9-4 90,-7-6-101,-4-6-101,-7-1 101,-10-1-168,-12 1 12,-12 6-326,-3 6-314,0 6 203,5 8 593,7 39 0,15-28 0,6 27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50.452"/>
    </inkml:context>
    <inkml:brush xml:id="br0">
      <inkml:brushProperty name="width" value="0.08571" units="cm"/>
      <inkml:brushProperty name="height" value="0.08571" units="cm"/>
      <inkml:brushProperty name="color" value="#333333"/>
    </inkml:brush>
  </inkml:definitions>
  <inkml:trace contextRef="#ctx0" brushRef="#br0">46 113 17319,'-7'-41'90,"-2"8"-146,2 34 33,-2 10 1,2 5-135,2 9 56,3 3 1,2-1 10,5-3 34,6-3-134,6-7 145,6-5 22,1-4 1,1-4-12,-2-4-89,0-9 78,-4-7-67,-5-11-67,-7-3 134,-5 0 45,-8 2-168,-11 3-314,-13 10-1994,-14 7-1928,6 8 4404,3 14 0,21-9 0,5 8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51.011"/>
    </inkml:context>
    <inkml:brush xml:id="br0">
      <inkml:brushProperty name="width" value="0.08571" units="cm"/>
      <inkml:brushProperty name="height" value="0.08571" units="cm"/>
      <inkml:brushProperty name="color" value="#333333"/>
    </inkml:brush>
  </inkml:definitions>
  <inkml:trace contextRef="#ctx0" brushRef="#br0">88 127 17308,'-24'-22'-347,"5"10"257,15 28 68,1 4-12,2-1 23,1-3-146,1-5 101,5-5 34,2-3 22,5-3 112,1-4-90,0-7 1,-1-7 268,0-6 22,-6-1 1,-3 1-146,-3 2-157,-1 2-11,-5 3-257,-4 5-550,-12 5-941,-5 8-1726,-1 9 3474,3 6 0,13-4 0,4-2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51.473"/>
    </inkml:context>
    <inkml:brush xml:id="br0">
      <inkml:brushProperty name="width" value="0.08571" units="cm"/>
      <inkml:brushProperty name="height" value="0.08571" units="cm"/>
      <inkml:brushProperty name="color" value="#333333"/>
    </inkml:brush>
  </inkml:definitions>
  <inkml:trace contextRef="#ctx0" brushRef="#br0">32 14 18026,'-12'39'-214,"0"-1"214,9-16 34,-1 3-34,3-1 0,1-1-34,1-2 12,7-5-23,5-3-34,9-7 1,6-3 78,7-6-78,5-12 78,2-7 33,-3-13 1,-9 2 33,-12 1 79,-10 4-146,-11 5-23,-12 1-302,-11 7-874,-13 5-515,-4 5-1692,12 4 3406,4 1 0,20 0 0,1 0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53.124"/>
    </inkml:context>
    <inkml:brush xml:id="br0">
      <inkml:brushProperty name="width" value="0.08571" units="cm"/>
      <inkml:brushProperty name="height" value="0.08571" units="cm"/>
      <inkml:brushProperty name="color" value="#333333"/>
    </inkml:brush>
  </inkml:definitions>
  <inkml:trace contextRef="#ctx0" brushRef="#br0">1 0 12580,'3'0'2240,"0"0"-1309,-3 0-931,2 0 33,-1 6-10,1 6-23,-2 12 0,0 7-23,0 6-100,3 0-45,9-4-123,8-8-124,11-11 415,4-6-23,0-7 46,-3-8-1,-9-5-22,-7-11 0,-9-4-34,-5-2-89,-11 0 0,-7 5 112,-12 4-863,-6 10-1109,-3 4-2746,8 12 4729,5 5 0,15-3 0,4 2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7:53.607"/>
    </inkml:context>
    <inkml:brush xml:id="br0">
      <inkml:brushProperty name="width" value="0.08571" units="cm"/>
      <inkml:brushProperty name="height" value="0.08571" units="cm"/>
      <inkml:brushProperty name="color" value="#333333"/>
    </inkml:brush>
  </inkml:definitions>
  <inkml:trace contextRef="#ctx0" brushRef="#br0">104 14 12837,'4'-8'1311,"-1"2"-1120,-3 6-23,0 0 44,-49 48-167,36-22 56,-36 36 1,52-38 88,14-10-89,9-6-68,17-6 57,6-10-56,1-7-23,-7-7 504,-11-3-213,-14 2-302,-9 3-246,-10 2-79,-18 5-1031,-15 5-2285,-7 4 3641,-6 5 0,27-1 0,3 1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52.667"/>
    </inkml:context>
    <inkml:brush xml:id="br0">
      <inkml:brushProperty name="width" value="0.08571" units="cm"/>
      <inkml:brushProperty name="height" value="0.08571" units="cm"/>
      <inkml:brushProperty name="color" value="#333333"/>
    </inkml:brush>
  </inkml:definitions>
  <inkml:trace contextRef="#ctx0" brushRef="#br0">0 182 19650,'74'-14'-325,"-8"-4"-258,-36-8-33,-2-3 538,-6 1-572,-6 3-90,-8 5 740,-4 7-134,-4 7 134,-6 4 190,-9 11 113,-10 9 268,-8 16-257,-2 9 123,6 3-235,6 0-169,11-5-33,5-6-123,6-8-594,13-10-515,9-8-875,17-6-1434,-4-11 3541,1-4 0,-21 1 0,-2 1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08.906"/>
    </inkml:context>
    <inkml:brush xml:id="br0">
      <inkml:brushProperty name="width" value="0.08571" units="cm"/>
      <inkml:brushProperty name="height" value="0.08571" units="cm"/>
      <inkml:brushProperty name="color" value="#849398"/>
    </inkml:brush>
  </inkml:definitions>
  <inkml:trace contextRef="#ctx0" brushRef="#br0">1 303 15381,'22'0'594,"11"0"-583,20-9-11,17-5-101,13-12-11,10-4 73,-45 15 0,0-1-573,1 1 0,-1-1 511,46-15 56,-6 2-17,-11 3 74,-12 2 299,-15 5-311,-15 4 0,-13 5-101,-12 5 262,-6 2-979,-4 3-16,0 0-354,-7 0-605,-4 0-1568,-4 0 3361,-2 0 0,9 0 0,2 0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09.424"/>
    </inkml:context>
    <inkml:brush xml:id="br0">
      <inkml:brushProperty name="width" value="0.08571" units="cm"/>
      <inkml:brushProperty name="height" value="0.08571" units="cm"/>
      <inkml:brushProperty name="color" value="#849398"/>
    </inkml:brush>
  </inkml:definitions>
  <inkml:trace contextRef="#ctx0" brushRef="#br0">6 1 15135,'-5'0'515,"10"2"-90,14 5-21,16 7-34,15 7-180,10 7-100,8 2-90,4 2 22,1 0-22,-2-2-22,-5-2 22,-7-4-34,-8-3-89,-8-5-79,-10-4-100,-10-4-1,-8-2-123,-9-2-426,-3-1-2251,-7-1-337,-2-1 3440,-6-1 0,4 0 0,1 0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09.846"/>
    </inkml:context>
    <inkml:brush xml:id="br0">
      <inkml:brushProperty name="width" value="0.08571" units="cm"/>
      <inkml:brushProperty name="height" value="0.08571" units="cm"/>
      <inkml:brushProperty name="color" value="#849398"/>
    </inkml:brush>
  </inkml:definitions>
  <inkml:trace contextRef="#ctx0" brushRef="#br0">16 0 11817,'-9'7'1356,"2"-2"-392,7-5-393,20 64-256,1-20-192,-1 6 0,3 3-292,18 19 292,4 9-90,1 6-228,-23-42 0,-1 0 195,23 43 11,-3-8-11,-1-7-11,-5-10-23,-5-9-67,-6-10-156,-8-8-304,-4-9-514,-4-7-288,-4-9-598,-3-4 2088,-1-4 1,-1-3 0,0 0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10.405"/>
    </inkml:context>
    <inkml:brush xml:id="br0">
      <inkml:brushProperty name="width" value="0.08571" units="cm"/>
      <inkml:brushProperty name="height" value="0.08571" units="cm"/>
      <inkml:brushProperty name="color" value="#849398"/>
    </inkml:brush>
  </inkml:definitions>
  <inkml:trace contextRef="#ctx0" brushRef="#br0">7 2 9913,'-4'-1'1535,"1"0"796,3 1-1749,18 54-89,-5-13-11,17 53-90,-6-22-89,2 14-642,4 8 417,-14-42 1,0 0-57,2 3 1,-1-1-23,1 3 0,0-1 6,0 2 0,-1-1-1,1 1 1,0-1-1,-1 1 1,0 0-6,-1-1 0,0 1-17,-1-1 0,0 0 17,-1-3 0,-2 0 11,-1-3 1,0-1-12,7 42-46,-5-10 50,-4-13-251,-2-13-66,-3-14-158,0-12-45,-1-10-974,-1-9 840,0-7-740,0-1 385,-2-3 0,1 0 1</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11.223"/>
    </inkml:context>
    <inkml:brush xml:id="br0">
      <inkml:brushProperty name="width" value="0.08571" units="cm"/>
      <inkml:brushProperty name="height" value="0.08571" units="cm"/>
      <inkml:brushProperty name="color" value="#849398"/>
    </inkml:brush>
  </inkml:definitions>
  <inkml:trace contextRef="#ctx0" brushRef="#br0">7 938 11885,'-4'3'1759,"1"1"-1064,3-4-684,46-60 22,-8 15-33,2-4 0,2-3-22,-7 13 0,-1 1-96,5-5 0,0-1-1039,5-3 0,0-1 910,2-2 1,1-1 128,-1 2 1,0 1 220,-5 4 0,-2 1-103,28-28-18,-22 21 96,-17 16-78,-15 15 0,-9 7 873,-4 7-1646,0 2-821,-3 2-2271,-3 2 3873,-6 7 1,5-5 0,0 4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11.787"/>
    </inkml:context>
    <inkml:brush xml:id="br0">
      <inkml:brushProperty name="width" value="0.08571" units="cm"/>
      <inkml:brushProperty name="height" value="0.08571" units="cm"/>
      <inkml:brushProperty name="color" value="#849398"/>
    </inkml:brush>
  </inkml:definitions>
  <inkml:trace contextRef="#ctx0" brushRef="#br0">3 375 10742,'-1'2'818,"0"0"123,1-2-795,77-24 55,-19 0-341,6 1 1,3-2 402,-18 4 1,-2 1-12,5-2 0,0 0-51,1 1 1,1 1-51,0 1 1,-1 0-74,-3 1 1,-1 2 11,40-13-68,-16 6 150,-16 7-183,-18 6-11,-16 5-505,-12 3-257,-7 2-337,-4 0 264,-4 0-1372,-6 1 2229,-7 4 0,6-3 0,0 2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12.254"/>
    </inkml:context>
    <inkml:brush xml:id="br0">
      <inkml:brushProperty name="width" value="0.08571" units="cm"/>
      <inkml:brushProperty name="height" value="0.08571" units="cm"/>
      <inkml:brushProperty name="color" value="#849398"/>
    </inkml:brush>
  </inkml:definitions>
  <inkml:trace contextRef="#ctx0" brushRef="#br0">16 1 11089,'-9'8'2084,"2"-2"-1277,67-6-448,-25 0 21,52 0 136,-3 7-449,-31 0 1,5 2-1245,32 8 0,1 2 1143,-26-6 1,-4 1-135,9 3 0,-9-2 240,-16-3-665,-12-3-114,-11-2 270,-10-2-436,-7-1-4629,-8-1 5957,-6-2 1,3 0-1,-3-1 1</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12.724"/>
    </inkml:context>
    <inkml:brush xml:id="br0">
      <inkml:brushProperty name="width" value="0.08571" units="cm"/>
      <inkml:brushProperty name="height" value="0.08571" units="cm"/>
      <inkml:brushProperty name="color" value="#849398"/>
    </inkml:brush>
  </inkml:definitions>
  <inkml:trace contextRef="#ctx0" brushRef="#br0">1 0 15594,'24'53'231,"1"0"1,0-1-1,0-2-40,20 24-1394,-19-31 1,0 1 1213,2 5 0,0 2 0,3 4 0,0 1 1,2 3 0,0 0-29,-1 1 0,1 0-112,-2-1 0,-1 0-84,-3-4 1,-2-1 274,-2-5 1,-3-1-781,14 34 68,-10-13-549,-7-16-56,-6-13 351,-8-20 904,0-9 0,-3-11 0,0 0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13.648"/>
    </inkml:context>
    <inkml:brush xml:id="br0">
      <inkml:brushProperty name="width" value="0.08571" units="cm"/>
      <inkml:brushProperty name="height" value="0.08571" units="cm"/>
      <inkml:brushProperty name="color" value="#849398"/>
    </inkml:brush>
  </inkml:definitions>
  <inkml:trace contextRef="#ctx0" brushRef="#br0">1 1740 10529,'0'3'1580,"0"0"-33,0-3-1525,0-8-22,2-3-34,8-13 34,4-1 56,10-6-33,4-5 100,5-3-67,6-11 0,8-7 34,7-15-46,-22 31 1,0-1-426,3-6 0,1-2 437,2-4 0,2-1-51,0-5 1,0-1-334,0-2 0,0 0 390,-1 0 0,-1 1 44,-3 2 1,-1 1-107,-3 5 0,-1 0-93,-3 4 0,-3 2-322,16-40-425,-12 9 144,-8 11-659,-11 12-1,-3 10 606,-3 14-236,-2 10 813,0 12 173,-1 6 0,0 4 0,0 0 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15.102"/>
    </inkml:context>
    <inkml:brush xml:id="br0">
      <inkml:brushProperty name="width" value="0.08571" units="cm"/>
      <inkml:brushProperty name="height" value="0.08571" units="cm"/>
      <inkml:brushProperty name="color" value="#849398"/>
    </inkml:brush>
  </inkml:definitions>
  <inkml:trace contextRef="#ctx0" brushRef="#br0">0 598 8232,'5'-1'2286,"-1"0"313,-4 1-2128,4-3 56,-2 1 10,7-5-110,-2 2-215,6-8 57,4-3-202,6-8 12,8-5-34,8-5-34,8-5-11,7-4 0,6-3 22,1-1-11,1 1-11,-3 3 0,-5 5 0,-6 7-11,-5 4-101,-5 5-291,-3 1-270,-4 5-133,-5 2-68,-3 3 202,-3 4 291,-5 1 223,-4 3-1006,-4 2-787,-4 0 999,-2 1 0,-1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53.238"/>
    </inkml:context>
    <inkml:brush xml:id="br0">
      <inkml:brushProperty name="width" value="0.08571" units="cm"/>
      <inkml:brushProperty name="height" value="0.08571" units="cm"/>
      <inkml:brushProperty name="color" value="#333333"/>
    </inkml:brush>
  </inkml:definitions>
  <inkml:trace contextRef="#ctx0" brushRef="#br0">116 0 18653,'-57'63'649,"11"-10"-604,38-31-90,4-5 23,4-7-202,10-5 78,8-3-727,17-10-2,8-8 607,7-9 268,-4-3 44,-4 6 68,-10 7 258,-10 7 213,-9 5-336,-6 2 66,-5 1 23,-1 6-269,-1 5 169,0 5-236,0 2 22,0-4-67,2-5-179,9-5-67,5-2-718,12-10-772,6-5-258,8-10-583,6-2 986,2 3 1568,0 6 68,-5 7 370,-7 5 191,-8 3 368,-8 1-267,-6 0 66,-3 1 594,-4-1-268,-3 1 10,-2-1-45,-2 0-436,-1 0-112,-1 3-404,0 5 437,-6 6-425,-4 9 189,-6 1 47,1 6-237,5-3 146,4-1-224,4-4 0,2-4 0,30-6-505,-2-5-749,32-20-1256,-8-12-1345,-11-6 3855,-6-4 0,-24 21 0,-3 3 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15.874"/>
    </inkml:context>
    <inkml:brush xml:id="br0">
      <inkml:brushProperty name="width" value="0.08571" units="cm"/>
      <inkml:brushProperty name="height" value="0.08571" units="cm"/>
      <inkml:brushProperty name="color" value="#849398"/>
    </inkml:brush>
  </inkml:definitions>
  <inkml:trace contextRef="#ctx0" brushRef="#br0">16 139 9532,'-6'5'3148,"1"-1"-2441,5-4 390,0 0-626,-4 4-291,4-3 100,6 3-23,15-4-66,15-3 21,11-4-66,9-6-34,8-2-90,7-4-22,5 1 0,3 0 0,-2 1 0,-7 2-11,-13 2-67,-11 4-135,-15 3 45,-10 4-78,-12 1-135,-5 1-2824,-4 0 213,-7 0 2992,-2 0 0,0 0 0,2 0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16.374"/>
    </inkml:context>
    <inkml:brush xml:id="br0">
      <inkml:brushProperty name="width" value="0.08571" units="cm"/>
      <inkml:brushProperty name="height" value="0.08571" units="cm"/>
      <inkml:brushProperty name="color" value="#849398"/>
    </inkml:brush>
  </inkml:definitions>
  <inkml:trace contextRef="#ctx0" brushRef="#br0">1 0 15549,'55'37'369,"1"-1"1,-3 0 0,-3-3-235,12 10 10,3 6-55,-1 1-90,-5 1-11,-7-4-247,-9-3-11,-11-5-213,-9-7-11,-9-5-448,-7-7-549,-4-6-1424,-3-7 2914,0-4 0,0-3 0,0 0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17.570"/>
    </inkml:context>
    <inkml:brush xml:id="br0">
      <inkml:brushProperty name="width" value="0.08571" units="cm"/>
      <inkml:brushProperty name="height" value="0.08571" units="cm"/>
      <inkml:brushProperty name="color" value="#849398"/>
    </inkml:brush>
  </inkml:definitions>
  <inkml:trace contextRef="#ctx0" brushRef="#br0">8 134 13936,'-7'4'694,"10"-1"-470,24-3-55,17-6-113,18-3-45,13-7-11,11-2-348,7-1 337,2-1-191,-4 3-90,-9 2-149,-15 5-231,-19 5-258,-16 1-337,-15 4-917,-9-1 2184,-8 1 0,-1 0 0,-1 0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17.944"/>
    </inkml:context>
    <inkml:brush xml:id="br0">
      <inkml:brushProperty name="width" value="0.08571" units="cm"/>
      <inkml:brushProperty name="height" value="0.08571" units="cm"/>
      <inkml:brushProperty name="color" value="#849398"/>
    </inkml:brush>
  </inkml:definitions>
  <inkml:trace contextRef="#ctx0" brushRef="#br0">1 1 13341,'28'42'485,"0"1"1,1-1 0,3-3-149,37 9-1141,10 12 837,-36-27 1,2 1-34,1 1 0,0 1 0,0 1 0,-1 0-56,-2-2 0,-1 0-560,32 31-303,-13-7-45,-13-6-347,-9-9-886,-21-19 2197,-4-9 0,-14-15 0,0-1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18.393"/>
    </inkml:context>
    <inkml:brush xml:id="br0">
      <inkml:brushProperty name="width" value="0.08571" units="cm"/>
      <inkml:brushProperty name="height" value="0.08571" units="cm"/>
      <inkml:brushProperty name="color" value="#849398"/>
    </inkml:brush>
  </inkml:definitions>
  <inkml:trace contextRef="#ctx0" brushRef="#br0">1 1 11616,'14'57'717,"1"0"0,2 1 1,3-1-545,1-7 1,2-2-718,4 7 1,1 2 599,3 4 0,2 1-45,0 2 1,0 2 32,3 3 1,-1 1-17,-2-2 0,0 0-539,-1-1 1,0-1 510,-4-4 0,-1-1 0,-2-4 0,-1-1-9,-3-5 1,-1-2-911,12 37-280,-7-15-33,-5-16-1368,-12-27 2737,-2-12 1,-6-16-1,0 0 1</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18.897"/>
    </inkml:context>
    <inkml:brush xml:id="br0">
      <inkml:brushProperty name="width" value="0.08571" units="cm"/>
      <inkml:brushProperty name="height" value="0.08571" units="cm"/>
      <inkml:brushProperty name="color" value="#849398"/>
    </inkml:brush>
  </inkml:definitions>
  <inkml:trace contextRef="#ctx0" brushRef="#br0">1 0 13274,'35'75'369,"0"0"1,0 4 0,-2 0-264,-5-3 1,-3 1-1738,3 9 1,1 2 1723,-9-25 1,1 1 0,0 1 14,-1 1 0,0 0 1,0 0-195,0 1 1,0-1 0,0 1 155,-1-2 1,0 1 0,-1-1-37,7 30 0,-1-1-34,0-2 0,-2-2-6,-2-4 0,-2-1-89,-1-4 0,-1-1-40,-1-9 1,-1-2 27,-2-5 1,0-4 305,0-7 0,0-3-681,9 33-470,1-16-695,-3-19-953,-7-22 3000,-3-13 0,-8-13 0,-1-1 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19.885"/>
    </inkml:context>
    <inkml:brush xml:id="br0">
      <inkml:brushProperty name="width" value="0.08571" units="cm"/>
      <inkml:brushProperty name="height" value="0.08571" units="cm"/>
      <inkml:brushProperty name="color" value="#849398"/>
    </inkml:brush>
  </inkml:definitions>
  <inkml:trace contextRef="#ctx0" brushRef="#br0">7 770 10002,'-3'5'1614,"-1"-1"-1491,4-4 34,0 0-89,43-27-46,-5 1 168,43-31 214,-12 3-480,-29 22 0,1-1 188,3-3 0,1 0-84,4-3 0,1 0-28,0 1 0,3-2-1664,18-11 0,0 2 1384,-21 15 0,-2 1 95,10-8 0,-4 4-442,-5 4-549,-16 8-931,-16 13 2107,-9 6 0,-8 6 0,0 0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20.381"/>
    </inkml:context>
    <inkml:brush xml:id="br0">
      <inkml:brushProperty name="width" value="0.08571" units="cm"/>
      <inkml:brushProperty name="height" value="0.08571" units="cm"/>
      <inkml:brushProperty name="color" value="#849398"/>
    </inkml:brush>
  </inkml:definitions>
  <inkml:trace contextRef="#ctx0" brushRef="#br0">0 153 9677,'0'5'2197,"0"-1"-842,0-4-615,58-7-191,-15-3-336,4 1 0,4-1 246,23-10-455,10-2 141,9 1-134,4 0-11,1 5-145,-8 3-404,-13 5-213,-16 5-134,-18 2-203,-13 1 259,-16 4-460,-5 3-818,-8 2 2118,-7 0 0,4-6 0,-4-1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21.062"/>
    </inkml:context>
    <inkml:brush xml:id="br0">
      <inkml:brushProperty name="width" value="0.08571" units="cm"/>
      <inkml:brushProperty name="height" value="0.08571" units="cm"/>
      <inkml:brushProperty name="color" value="#849398"/>
    </inkml:brush>
  </inkml:definitions>
  <inkml:trace contextRef="#ctx0" brushRef="#br0">1 1841 12020,'38'-87'616,"-3"5"135,-5 30 21,1-7-122,4-6-201,2-14-618,-15 33 0,0-1 219,2-7 1,2-1-23,3-4 0,2-1-23,3-4 1,3 1-272,2-1 0,2 1 266,1 1 0,2 1 0,0 3 0,0 2 0,-2 4 0,0 2-6,-4 3 1,-1 1-102,-3 5 1,-2 1 84,22-34-348,-11 9-89,-10 9-875,-8-2 539,-12 25 3,-3 1-598,-9 25-181,-1 4 1571,0 3 0,0 0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22.362"/>
    </inkml:context>
    <inkml:brush xml:id="br0">
      <inkml:brushProperty name="width" value="0.08571" units="cm"/>
      <inkml:brushProperty name="height" value="0.08571" units="cm"/>
      <inkml:brushProperty name="color" value="#849398"/>
    </inkml:brush>
  </inkml:definitions>
  <inkml:trace contextRef="#ctx0" brushRef="#br0">947 0 10204,'-8'3'1670,"2"-1"-1009,6-2-370,-35 69-224,18-26-56,-5 9 1,0 3-1,3 13-11,1 12 11,-4 9 0,10-39 0,0 1-11,-2 3 0,0 1 6,-1 4 0,-1 1-6,-1 2 0,0 0-261,-1 2 1,0 0 249,0 1 0,0 1-223,1-2 1,0 0 233,1-2 0,0 0 0,1-3 0,1-1 6,0-4 0,1-1-225,-12 44 219,2-11 34,2-10-34,1-7 11,1-5 34,-1-5 101,2-4 375,-9 17-521,9-21 0,-5 12 588,8-25-588,1-4 185,-2 0-241,-4 10-78,4-11 22,-5 10 56,6-14 33,-1 2-111,1 0-191,-1 1 180,2-1 133,0-1 1,1 0 11,-1 6 0,4-9 0,-1 3 0,6-12-33,2-4 21,1-1 12,0-3 0,1-1-89,1-2-135,0 0-124,0-2 46,0-3-1181,0 0 0,0-2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53.541"/>
    </inkml:context>
    <inkml:brush xml:id="br0">
      <inkml:brushProperty name="width" value="0.08571" units="cm"/>
      <inkml:brushProperty name="height" value="0.08571" units="cm"/>
      <inkml:brushProperty name="color" value="#333333"/>
    </inkml:brush>
  </inkml:definitions>
  <inkml:trace contextRef="#ctx0" brushRef="#br0">143 0 16266,'-25'94'1524,"-1"-5"-1491,-2-24 12,2-1 68,6-8-35,9-13 68,6-14-124,4-15-44,12-8-517,11-20-357,20-9 381,10-17 470,7-2 45,-4 6 919,-7 9-102,-12 13 327,-12 8-943,-12 21 24,-6 9-225,-6 14-169,0 0-626,0-6-1311,0-9-3071,0-10 5177,1-8 0,-1-5 0,1 0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23.052"/>
    </inkml:context>
    <inkml:brush xml:id="br0">
      <inkml:brushProperty name="width" value="0.08571" units="cm"/>
      <inkml:brushProperty name="height" value="0.08571" units="cm"/>
      <inkml:brushProperty name="color" value="#849398"/>
    </inkml:brush>
  </inkml:definitions>
  <inkml:trace contextRef="#ctx0" brushRef="#br0">0 807 11000,'0'11'941,"0"-2"-650,0-9-246,0 0-45,68-74 23,-23 26-417,7-6 1,3-3 404,20-7 62,-35 30 0,2 1 50,3 1 0,1 0 6,0-1 0,1 1-6,0 1 0,-1 0-99,0 2 1,-2 1-25,39-26 0,-11 7-235,-10 7-460,-11 8-291,-15 9-1288,-16 11 2274,-10 5 0,-10 7 0,0 0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23.465"/>
    </inkml:context>
    <inkml:brush xml:id="br0">
      <inkml:brushProperty name="width" value="0.08571" units="cm"/>
      <inkml:brushProperty name="height" value="0.08571" units="cm"/>
      <inkml:brushProperty name="color" value="#849398"/>
    </inkml:brush>
  </inkml:definitions>
  <inkml:trace contextRef="#ctx0" brushRef="#br0">1 0 15224,'35'46'224,"1"-1"0,1-2 0,2-9 0,33-12 23,10-5-180,5-4-67,-3-5-67,-7-1-415,-13-1-168,-15 2-392,-14 0-571,-11 2-337,-12-1-1871,-6-3 3821,-7-1 0,1-4 0,-1 0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23.946"/>
    </inkml:context>
    <inkml:brush xml:id="br0">
      <inkml:brushProperty name="width" value="0.08571" units="cm"/>
      <inkml:brushProperty name="height" value="0.08571" units="cm"/>
      <inkml:brushProperty name="color" value="#849398"/>
    </inkml:brush>
  </inkml:definitions>
  <inkml:trace contextRef="#ctx0" brushRef="#br0">3 15 13252,'-1'-8'3047,"-1"2"-2374,2 6-583,56 36-46,-23-4-33,7 1 1,1 3 10,6 28-22,4 8-22,2 8 11,1 3-23,1-1-134,-2-4-235,-2-6-113,-5-8 1,-7-6-113,-5-6-391,-4-5-539,-6-6-178,0-5-2052,-13-16 3788,-1-7 0,-10-13 0,0 0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24.716"/>
    </inkml:context>
    <inkml:brush xml:id="br0">
      <inkml:brushProperty name="width" value="0.08571" units="cm"/>
      <inkml:brushProperty name="height" value="0.08571" units="cm"/>
      <inkml:brushProperty name="color" value="#849398"/>
    </inkml:brush>
  </inkml:definitions>
  <inkml:trace contextRef="#ctx0" brushRef="#br0">1 1676 15168,'14'-59'343,"1"0"1,2 0 0,3 4-244,28-22-1253,-18 33 1,2-1 1180,4-6 0,2 0-28,5-6 0,2-1-289,3-6 1,1-1 86,2-5 1,0-1-85,-1-3 1,-2 0-130,-1 0 1,-2 0-18,-5 6 1,-2 0 50,-6 8 0,-1 2-101,-7 8 0,-2 2-1199,7-28-1105,-14 35 2786,-12 16 0,-3 25 0,-3 0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25.949"/>
    </inkml:context>
    <inkml:brush xml:id="br0">
      <inkml:brushProperty name="width" value="0.08571" units="cm"/>
      <inkml:brushProperty name="height" value="0.08571" units="cm"/>
      <inkml:brushProperty name="color" value="#849398"/>
    </inkml:brush>
  </inkml:definitions>
  <inkml:trace contextRef="#ctx0" brushRef="#br0">0 745 12736,'62'-61'358,"-1"0"1,-1 1 0,-3 5-359,-17 17 0,-1 2 17,3-3 0,2 1 0,0 1 0,0 0 22,-2 2 0,-2 2-28,35-25-11,-14 9-470,-14 10-528,-14 9-190,-13 10-963,-11 8 2151,-6 7 0,-3 4 0,0 1 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26.534"/>
    </inkml:context>
    <inkml:brush xml:id="br0">
      <inkml:brushProperty name="width" value="0.08571" units="cm"/>
      <inkml:brushProperty name="height" value="0.08571" units="cm"/>
      <inkml:brushProperty name="color" value="#849398"/>
    </inkml:brush>
  </inkml:definitions>
  <inkml:trace contextRef="#ctx0" brushRef="#br0">3 51 13555,'-1'9'2263,"0"-2"-1670,1-7-77,0 0-57,52 1-156,-6-2-175,4-1 1,3-2-61,39-8-57,-42 4 1,1-1-12,1 1 0,-1 1-102,42-3-424,-15 5-572,-19 3-246,-20 2-1301,-17 2-1893,-12 2 4538,-10 2 0,0-2 0,-4-1 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26.986"/>
    </inkml:context>
    <inkml:brush xml:id="br0">
      <inkml:brushProperty name="width" value="0.08571" units="cm"/>
      <inkml:brushProperty name="height" value="0.08571" units="cm"/>
      <inkml:brushProperty name="color" value="#849398"/>
    </inkml:brush>
  </inkml:definitions>
  <inkml:trace contextRef="#ctx0" brushRef="#br0">1 0 17711,'82'49'651,"1"-2"-595,-21-8-56,9 3 0,3 3-12,-1 1-55,-9 0-337,-10 0-89,-11-4-279,-12-3-226,-7-5-324,-7-6-482,-6-6-762,-5-10 2566,-3-5 0,-3-7 0,0 0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27.468"/>
    </inkml:context>
    <inkml:brush xml:id="br0">
      <inkml:brushProperty name="width" value="0.08571" units="cm"/>
      <inkml:brushProperty name="height" value="0.08571" units="cm"/>
      <inkml:brushProperty name="color" value="#849398"/>
    </inkml:brush>
  </inkml:definitions>
  <inkml:trace contextRef="#ctx0" brushRef="#br0">10 2 11616,'-5'-1'1793,"1"0"-404,4 1-851,2 70-168,8-10-197,-3 2 1,3 6 33,3-13 1,2 0-415,3 5 1,2 1 351,1 4 1,1-1-130,4 1 1,0-2-17,2 0 0,2-2-202,-1-1 1,0-2-180,-1-2 0,0-1-118,-3-3 1,0-1-141,-4-4 1,0-1-1155,13 36-157,-7-11-2131,-13-34 4081,-6-10 0,-8-27 0,0 0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28.723"/>
    </inkml:context>
    <inkml:brush xml:id="br0">
      <inkml:brushProperty name="width" value="0.08571" units="cm"/>
      <inkml:brushProperty name="height" value="0.08571" units="cm"/>
      <inkml:brushProperty name="color" value="#849398"/>
    </inkml:brush>
  </inkml:definitions>
  <inkml:trace contextRef="#ctx0" brushRef="#br0">16 0 8725,'-9'9'2062,"2"-2"-1368,7-7 1593,0 0-1436,7 56-167,7-26-180,15 50-101,12-34-55,14 9-46,15 12-246,-30-30 0,2 0-28,4 5 0,1-1-350,4 4 0,-1 0 327,2 1 1,-1-1-6,0 0 0,-1 0-11,-4-2 0,-1-1-135,-5-4 0,-2-1-582,27 30-449,-18-12-627,-13-10-986,-18-21 2790,-12-9 0,-5-15 0,-2 0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29.193"/>
    </inkml:context>
    <inkml:brush xml:id="br0">
      <inkml:brushProperty name="width" value="0.08571" units="cm"/>
      <inkml:brushProperty name="height" value="0.08571" units="cm"/>
      <inkml:brushProperty name="color" value="#849398"/>
    </inkml:brush>
  </inkml:definitions>
  <inkml:trace contextRef="#ctx0" brushRef="#br0">1 23 11593,'60'0'836,"0"0"1,-2 0 0,-3 0-557,24 0-123,1-3-56,-4-1-90,-8-3-11,-13 3-168,-15 0-537,-16 3-494,-12 1-493,-8 0-2029,-9 2 3721,-7 3 0,4-2 0,-2 1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55.310"/>
    </inkml:context>
    <inkml:brush xml:id="br0">
      <inkml:brushProperty name="width" value="0.08571" units="cm"/>
      <inkml:brushProperty name="height" value="0.08571" units="cm"/>
      <inkml:brushProperty name="color" value="#333333"/>
    </inkml:brush>
  </inkml:definitions>
  <inkml:trace contextRef="#ctx0" brushRef="#br0">63 154 14574,'0'5'213,"0"-1"-885,0-4-303,53-17 751,-28 1 224,39-15 212,-46 7 204,-6 2 502,-7 2-605,-3 5-121,-3 5 110,-8 4-156,-7 4 223,-11 2 34,-6 10 24,-3 7 256,1 13-336,3 7 1,7 1-23,9 1-269,8-2 56,5-3-112,11-6-336,11-5-57,14-11-559,16-4-628,13-13-1300,11-11-3730,-16-2 6610,-3-8 0,-36 14 0,-5 4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30.311"/>
    </inkml:context>
    <inkml:brush xml:id="br0">
      <inkml:brushProperty name="width" value="0.08571" units="cm"/>
      <inkml:brushProperty name="height" value="0.08571" units="cm"/>
      <inkml:brushProperty name="color" value="#849398"/>
    </inkml:brush>
  </inkml:definitions>
  <inkml:trace contextRef="#ctx0" brushRef="#br0">0 0 12745,'45'68'788,"-1"1"0,0-3 0,1-4-581,-7-17 0,0-4-383,3 4 0,1 0 237,0 1 1,0-1-45,-1-1 0,-1 0-17,-4-3 0,-1-1-180,25 32-246,-13-10-3836,-12-14 2357,-10-9 345,-13-20 1560,-6-6 0,-6-13 0,0 0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31.023"/>
    </inkml:context>
    <inkml:brush xml:id="br0">
      <inkml:brushProperty name="width" value="0.08571" units="cm"/>
      <inkml:brushProperty name="height" value="0.08571" units="cm"/>
      <inkml:brushProperty name="color" value="#849398"/>
    </inkml:brush>
  </inkml:definitions>
  <inkml:trace contextRef="#ctx0" brushRef="#br0">0 12 15235,'55'-6'362,"1"1"0,-1 4 1,-2 3-150,26 13-863,13 10 672,-41-10 1,2-1-23,0 1 0,1-1 0,0 0 0,0-1-219,-3-2 1,-2 1-813,38 6-234,-18-3-741,-18-4-1445,-26-5 3482,-13-2 1,-13-4-1,-1 0 1</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31.720"/>
    </inkml:context>
    <inkml:brush xml:id="br0">
      <inkml:brushProperty name="width" value="0.08571" units="cm"/>
      <inkml:brushProperty name="height" value="0.08571" units="cm"/>
      <inkml:brushProperty name="color" value="#849398"/>
    </inkml:brush>
  </inkml:definitions>
  <inkml:trace contextRef="#ctx0" brushRef="#br0">26 724 13375,'-14'0'3373,"2"0"-3144,41-32 1,20-12-5599,13-4 5470,4-8 0,5-2-6,-17 23 0,0 2 385,3-2 0,0-1-480,1 0 0,-1 0-185,-2 0 1,-1 1-410,-6 2 0,-2 1-1210,29-26-795,-20 15-931,-28 19 3761,-16 11 1,-12 13 0,-2 0 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32.720"/>
    </inkml:context>
    <inkml:brush xml:id="br0">
      <inkml:brushProperty name="width" value="0.08571" units="cm"/>
      <inkml:brushProperty name="height" value="0.08571" units="cm"/>
      <inkml:brushProperty name="color" value="#849398"/>
    </inkml:brush>
  </inkml:definitions>
  <inkml:trace contextRef="#ctx0" brushRef="#br0">2 1495 14126,'-2'-3'1613,"6"-8"-1321,5-15-214,8-12-33,5-9-45,6-12-23,4-11-234,5-13 44,-17 35 0,0-1 56,1-5 1,1-1-620,1-2 1,0-1 635,0 0 0,0-1 112,1 2 0,-1 1-153,0 1 1,0 1 202,0 3 1,0 2 33,0 2 0,0 2 134,21-33 45,12-5-235,-20 31-45,3 1-380,-23 31-1648,-5 7 527,-6 7-429,0 3 1975,-5 3 0,0 0 0,0 0 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33.813"/>
    </inkml:context>
    <inkml:brush xml:id="br0">
      <inkml:brushProperty name="width" value="0.08571" units="cm"/>
      <inkml:brushProperty name="height" value="0.08571" units="cm"/>
      <inkml:brushProperty name="color" value="#849398"/>
    </inkml:brush>
  </inkml:definitions>
  <inkml:trace contextRef="#ctx0" brushRef="#br0">1 820 11381,'48'-53'728,"1"0"0,0 1 1,-2 3-640,-9 10 1,0 2-12,5-4 1,0 0-745,2-1 0,0 0 789,1 0 0,-1 1-17,-2 3 1,-1 1-59,30-27-249,-15 11-263,-14 14-690,-15 9-628,-12 14-2521,-9 7 4478,-8 7 1,0 2 0,-1 0-1</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35.834"/>
    </inkml:context>
    <inkml:brush xml:id="br0">
      <inkml:brushProperty name="width" value="0.08571" units="cm"/>
      <inkml:brushProperty name="height" value="0.08571" units="cm"/>
      <inkml:brushProperty name="color" value="#849398"/>
    </inkml:brush>
  </inkml:definitions>
  <inkml:trace contextRef="#ctx0" brushRef="#br0">8 0 10384,'-3'9'1344,"1"-2"-728,2-7-257,0 0 111,-2 62 13,2-29-91,0 54-135,4-41 79,4 10-134,3 9-169,4 10-10,3 6-263,6 6 240,3 6-222,-13-44 1,1 1 204,-1 5 0,0 1-17,0 3 1,0 1 10,-1 3 1,-1 1-112,0 0 0,0-1-113,0 0 1,0-1 55,1-4 1,1 0 78,-1-4 0,2-1-29,1-5 1,1 0 11,5 12 1,0-1 105,9 25 12,-12-34 0,-3-1 11,-1 10-11,-6-4 11,-3-5 0,-2 11 229,0-20-240,0 4 419,2-26-408,-1-7 12,-1-5-12,1-3 0,-4-1-23,1-1-1814,-2-2 1523,1 1 90,3-1-482,-1 0 168,2 0-22,-2 0-202,1 0-919,-2 0 1681,-1 0 0,-1 0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43.273"/>
    </inkml:context>
    <inkml:brush xml:id="br0">
      <inkml:brushProperty name="width" value="0.08571" units="cm"/>
      <inkml:brushProperty name="height" value="0.08571" units="cm"/>
      <inkml:brushProperty name="color" value="#E71224"/>
    </inkml:brush>
  </inkml:definitions>
  <inkml:trace contextRef="#ctx0" brushRef="#br0">410 18 14439,'3'-10'4102,"1"2"-3777,-4 8 381,0 0-426,2 7 112,-18 18-291,-9 17-90,-22 20-22,-9 8 11,0-1-79,3-7-223,6-7-124,9-10 11,8-8-358,8-10-403,8-7-158,5-9-380,6-5-695,1-4-1345,2-3 3754,0-10 0,0 8 0,0-7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43.461"/>
    </inkml:context>
    <inkml:brush xml:id="br0">
      <inkml:brushProperty name="width" value="0.08571" units="cm"/>
      <inkml:brushProperty name="height" value="0.08571" units="cm"/>
      <inkml:brushProperty name="color" value="#E71224"/>
    </inkml:brush>
  </inkml:definitions>
  <inkml:trace contextRef="#ctx0" brushRef="#br0">1 1 20188,'57'46'194,"-1"-1"0,-1-1 0,-5-3-216,15 16-693,0-4-316,-6-6-2073,-7-7-6727,-24-15 9712,-10-9 0,-18-14 0,0-2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44.548"/>
    </inkml:context>
    <inkml:brush xml:id="br0">
      <inkml:brushProperty name="width" value="0.08571" units="cm"/>
      <inkml:brushProperty name="height" value="0.08571" units="cm"/>
      <inkml:brushProperty name="color" value="#E71224"/>
    </inkml:brush>
  </inkml:definitions>
  <inkml:trace contextRef="#ctx0" brushRef="#br0">409 15 16793,'10'-8'1569,"-2"2"-1390,-8 6-90,0 0-66,-53 75-23,17-25-186,-5 6 0,-1 2 230,-11 8-100,4-3-179,3-9-706,8-7-267,7-13-1874,10-14-2173,9-10 5255,7-12 0,5 1 0,0-3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44.728"/>
    </inkml:context>
    <inkml:brush xml:id="br0">
      <inkml:brushProperty name="width" value="0.08571" units="cm"/>
      <inkml:brushProperty name="height" value="0.08571" units="cm"/>
      <inkml:brushProperty name="color" value="#E71224"/>
    </inkml:brush>
  </inkml:definitions>
  <inkml:trace contextRef="#ctx0" brushRef="#br0">0 0 19190,'64'65'86,"0"0"0,-3-4 0,-2-7-456,20 6-806,1-6-2231,-29-22 3407,-8-8 0,-33-21 0,-4-1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55.473"/>
    </inkml:context>
    <inkml:brush xml:id="br0">
      <inkml:brushProperty name="width" value="0.08571" units="cm"/>
      <inkml:brushProperty name="height" value="0.08571" units="cm"/>
      <inkml:brushProperty name="color" value="#333333"/>
    </inkml:brush>
  </inkml:definitions>
  <inkml:trace contextRef="#ctx0" brushRef="#br0">10 38 20188,'-10'-2'-6140,"11"-2"2935,9-9 3205,7 2 0,-12 7 0,2 1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46.963"/>
    </inkml:context>
    <inkml:brush xml:id="br0">
      <inkml:brushProperty name="width" value="0.08571" units="cm"/>
      <inkml:brushProperty name="height" value="0.08571" units="cm"/>
      <inkml:brushProperty name="color" value="#E71224"/>
    </inkml:brush>
  </inkml:definitions>
  <inkml:trace contextRef="#ctx0" brushRef="#br0">531 14 19246,'6'-7'628,"-1"0"-572,-7 12-45,-12 16-11,-13 20-89,-21 26 10,18-27 1,-2 2-326,-3 2 0,0 1 235,0-1 1,0 1 134,1-3 1,1-1-102,-23 36-89,9-12-157,13-13-594,11-14-549,10-14-3810,6-13 5334,5-12 0,2 0 0,0-5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8:47.239"/>
    </inkml:context>
    <inkml:brush xml:id="br0">
      <inkml:brushProperty name="width" value="0.08571" units="cm"/>
      <inkml:brushProperty name="height" value="0.08571" units="cm"/>
      <inkml:brushProperty name="color" value="#E71224"/>
    </inkml:brush>
  </inkml:definitions>
  <inkml:trace contextRef="#ctx0" brushRef="#br0">10 10 11302,'-5'-5'3777,"1"1"-2545,4 4 673,0 0-1211,34 43-246,-10-15-167,31 41-270,-20-22-11,0 8-11,-6 3-762,-4 4-852,-9 1-2151,-7-21 3776,-5-7 0,-4-26 0,0-3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9:03.928"/>
    </inkml:context>
    <inkml:brush xml:id="br0">
      <inkml:brushProperty name="width" value="0.08571" units="cm"/>
      <inkml:brushProperty name="height" value="0.08571" units="cm"/>
      <inkml:brushProperty name="color" value="#004F8B"/>
    </inkml:brush>
  </inkml:definitions>
  <inkml:trace contextRef="#ctx0" brushRef="#br0">345 107 12770,'-14'10'2678,"3"-2"-2577,11-8 269,0 0-326,-12-12 180,8 8-78,-11-10 23,10 13-169,-1-1 67,-5 1-67,-3 0 0,-7 1-56,-7 8 56,-6 6-169,-3 10-44,-1 7 169,4 2-158,8-1-22,7-2-34,9-3-156,6-1-68,3-3 224,10-4-347,6-3 336,16-7-325,28-5 146,-7-18 101,18-8 336,-16-17-23,-2-7 34,0-1 56,-9 0-56,-7 3 112,-12 6 235,-12 7 113,-7 7-46,-5 8-88,-1 6-192,-5 5 0,-3 3 225,-8 10 145,-1 8-33,-5 16 33,-1 10-168,1 9 168,-2 32-504,9-20-22,1 17 11,12-32-348,2-9-257,5-6-460,8-8-482,9-9-537,1-8 2095,2-5 0,-14-3 0,-2 0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9:04.256"/>
    </inkml:context>
    <inkml:brush xml:id="br0">
      <inkml:brushProperty name="width" value="0.08571" units="cm"/>
      <inkml:brushProperty name="height" value="0.08571" units="cm"/>
      <inkml:brushProperty name="color" value="#004F8B"/>
    </inkml:brush>
  </inkml:definitions>
  <inkml:trace contextRef="#ctx0" brushRef="#br0">19 104 16087,'-11'22'-359,"3"0"359,14-6-213,8-2 1,8-6 178,6-4-224,-1-3-325,-2-1 135,-3-6 415,-5-5 33,-5-7 224,-5-5 224,-5-2 325,-2 1-314,-3 0-111,-4 4-57,-3 3-190,0 6-56,1 4-45,5 4-292,1 1-1277,3 2 528,11 5-483,4 1 34,16 0-1144,-8-1 2634,3-4 0,-16-1 0,-2 0 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9:04.930"/>
    </inkml:context>
    <inkml:brush xml:id="br0">
      <inkml:brushProperty name="width" value="0.08571" units="cm"/>
      <inkml:brushProperty name="height" value="0.08571" units="cm"/>
      <inkml:brushProperty name="color" value="#004F8B"/>
    </inkml:brush>
  </inkml:definitions>
  <inkml:trace contextRef="#ctx0" brushRef="#br0">7 100 15056,'4'-13'269,"-1"3"-135,-3 13-55,2 4 33,5 1-11,4 1-90,6-4-22,2-3-1,2-2-122,1 0 78,1-5-190,-1-4 178,-4-7 57,-4-2-11,-7 1 22,-4 0 0,-3 5 11,-6 2 224,-5 6-123,-10 2 695,-18 14-404,5 9 146,-8 13-504,19 5-23,8-3-10,8-3-12,5-7-135,14-6-279,9-8-24,17-6-21,8-4-202,5-8 0,1-7 258,-3-9-68,-5-6 326,-5-3 122,-9 0 23,-6 1 370,-10 3 380,-5 8 91,-7 5-57,-1 7-436,-1 4 436,0 2-661,0 12-78,3 3-45,4 12 11,5-2 23,5 0-1,1-1-33,3-1 0,-2-1-33,-2-2 55,-5-2-22,-4-5 0,-4-2 34,-4-3-34,0 0 22,-10 1 34,-3-1-11,-9 0-45,3-3 0,4-2-1031,7 1-1994,4-3 89,17-6 2936,0-3 0,4 0 0,-8 2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9:05.412"/>
    </inkml:context>
    <inkml:brush xml:id="br0">
      <inkml:brushProperty name="width" value="0.08571" units="cm"/>
      <inkml:brushProperty name="height" value="0.08571" units="cm"/>
      <inkml:brushProperty name="color" value="#004F8B"/>
    </inkml:brush>
  </inkml:definitions>
  <inkml:trace contextRef="#ctx0" brushRef="#br0">22 1 16658,'-9'45'1379,"3"-6"-1234,2-20-44,3-2-78,0-5-23,1-5 11,0-2 34,0-4 11,0-1-56,2-4-12,6-6 1,5-6-101,5-7 79,2 2-35,-1 2 68,-1 6 56,-2 3-44,-2 6 133,-2 2 113,1 2 11,-3 0 22,3 5-291,-3 3 33,1 7-77,1 2-102,-2-2-212,0-2-303,-3-3-852,-2-3-583,1-4-1601,-2-2 3697,0-1 0,-3 0 0,0 0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9:05.612"/>
    </inkml:context>
    <inkml:brush xml:id="br0">
      <inkml:brushProperty name="width" value="0.08571" units="cm"/>
      <inkml:brushProperty name="height" value="0.08571" units="cm"/>
      <inkml:brushProperty name="color" value="#004F8B"/>
    </inkml:brush>
  </inkml:definitions>
  <inkml:trace contextRef="#ctx0" brushRef="#br0">0 14 14585,'0'-7'2678,"0"0"-2588,0 7-34,0 0-67,2 11-23,-1-5-537,1 11-449,-2-8-280,1 0-773,-1-2-482,2-3 2555,-1-2 0,1-2 0,-1 0 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9:05.853"/>
    </inkml:context>
    <inkml:brush xml:id="br0">
      <inkml:brushProperty name="width" value="0.08571" units="cm"/>
      <inkml:brushProperty name="height" value="0.08571" units="cm"/>
      <inkml:brushProperty name="color" value="#004F8B"/>
    </inkml:brush>
  </inkml:definitions>
  <inkml:trace contextRef="#ctx0" brushRef="#br0">132 1 17521,'-3'54'470,"0"1"1,-1-2 0,-2-2-382,-13 29-1004,-1 3 915,0-3 0,1-7-89,4-15-685,3-14-1300,6-15-2823,3-16 4897,2-9 0,1-4 0,0-2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9:06.003"/>
    </inkml:context>
    <inkml:brush xml:id="br0">
      <inkml:brushProperty name="width" value="0.08571" units="cm"/>
      <inkml:brushProperty name="height" value="0.08571" units="cm"/>
      <inkml:brushProperty name="color" value="#004F8B"/>
    </inkml:brush>
  </inkml:definitions>
  <inkml:trace contextRef="#ctx0" brushRef="#br0">13 70 16950,'-7'-11'2958,"2"3"-2555,5 8-403,53-5-571,-11 0-2085,48-9-5367,-43 5 8023,-3-1 0,-30 6 0,-3 1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9:06.695"/>
    </inkml:context>
    <inkml:brush xml:id="br0">
      <inkml:brushProperty name="width" value="0.08571" units="cm"/>
      <inkml:brushProperty name="height" value="0.08571" units="cm"/>
      <inkml:brushProperty name="color" value="#004F8B"/>
    </inkml:brush>
  </inkml:definitions>
  <inkml:trace contextRef="#ctx0" brushRef="#br0">127 180 19729,'80'36'-135,"-7"-8"-112,-27-29 57,-4-8-449,-6-6-56,-7-11 236,-8-3-179,-10-5 312,-6 0 270,-4 2 56,-2 4 572,-5 8-247,-4 10 44,-5 5 2,-4 16-46,-2 18-45,-6 27-56,-3 29-163,12-33 1,-1 6-571,-1 6 1,-2 6 0,2-2 469,-5 12 0,0 1-32,3-10 0,-1 3 0,3-6-215,0-1 1,3-6-18,1-7 0,2-3-458,-7 30-170,6-24 136,3-25-3015,5-23 3810,3-24 0,3 3 0,1-4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55.860"/>
    </inkml:context>
    <inkml:brush xml:id="br0">
      <inkml:brushProperty name="width" value="0.08571" units="cm"/>
      <inkml:brushProperty name="height" value="0.08571" units="cm"/>
      <inkml:brushProperty name="color" value="#333333"/>
    </inkml:brush>
  </inkml:definitions>
  <inkml:trace contextRef="#ctx0" brushRef="#br0">226 0 18574,'-93'37'-123,"18"-4"-34,63-7-111,5-3 268,7-3-4162,13-4 4162,7-7 657,15-4-1385,5-4-762,23-16 1366,-18 1 124,9-11 124,-32 10 694,-10 6-617,-8 6 3796,-3 13-3268,-2 13-382,-6 21-44,-6 15 111,-7 10-33,-7 4 247,-2-1-180,-6-2-56,8-26 0,-2-2-257,-13 15-12,-13 2-45,25-42-78,9-12-717,10-31-1020,14-16-1960,13-10 3697,13-3 0,-10 32 0,-1 5 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9:06.978"/>
    </inkml:context>
    <inkml:brush xml:id="br0">
      <inkml:brushProperty name="width" value="0.08571" units="cm"/>
      <inkml:brushProperty name="height" value="0.08571" units="cm"/>
      <inkml:brushProperty name="color" value="#004F8B"/>
    </inkml:brush>
  </inkml:definitions>
  <inkml:trace contextRef="#ctx0" brushRef="#br0">1 18 19437,'94'-9'-213,"-5"0"-1019,-33 11-1077,3-2-324,-1 0 572,-6 0-1245,-8 0 3306,-15 0 213,-12 0 2689,-11 0-336,-5 0-549,-9 9-628,-2 7-448,-4 8-593,1 1-348,8-4 0,2-5 0,3-5-516,0-5-369,9-3-1457,5-3-2129,2-7 4471,5-3 0,-14 1 0,0 1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9:07.098"/>
    </inkml:context>
    <inkml:brush xml:id="br0">
      <inkml:brushProperty name="width" value="0.08571" units="cm"/>
      <inkml:brushProperty name="height" value="0.08571" units="cm"/>
      <inkml:brushProperty name="color" value="#004F8B"/>
    </inkml:brush>
  </inkml:definitions>
  <inkml:trace contextRef="#ctx0" brushRef="#br0">0 49 15291,'81'-27'-1053,"-23"6"0,-47 20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9:07.272"/>
    </inkml:context>
    <inkml:brush xml:id="br0">
      <inkml:brushProperty name="width" value="0.08571" units="cm"/>
      <inkml:brushProperty name="height" value="0.08571" units="cm"/>
      <inkml:brushProperty name="color" value="#004F8B"/>
    </inkml:brush>
  </inkml:definitions>
  <inkml:trace contextRef="#ctx0" brushRef="#br0">243 1 17756,'-14'57'467,"0"1"0,-1-2 0,0-2-467,-15 30-79,-1 0-1210,0-2 695,2-8-47,5-12-1208,5-14-1083,7-16 2932,6-16 0,3-9 0,3-7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9:07.422"/>
    </inkml:context>
    <inkml:brush xml:id="br0">
      <inkml:brushProperty name="width" value="0.08571" units="cm"/>
      <inkml:brushProperty name="height" value="0.08571" units="cm"/>
      <inkml:brushProperty name="color" value="#004F8B"/>
    </inkml:brush>
  </inkml:definitions>
  <inkml:trace contextRef="#ctx0" brushRef="#br0">0 113 22575,'52'-19'-228,"-1"-1"0,1 1 0,-2 3-2080,33 3-4595,-19 3 6903,-1 1 0,-42 6 0,-4 0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9:08.396"/>
    </inkml:context>
    <inkml:brush xml:id="br0">
      <inkml:brushProperty name="width" value="0.08571" units="cm"/>
      <inkml:brushProperty name="height" value="0.08571" units="cm"/>
      <inkml:brushProperty name="color" value="#004F8B"/>
    </inkml:brush>
  </inkml:definitions>
  <inkml:trace contextRef="#ctx0" brushRef="#br0">201 11 16367,'-69'49'459,"9"0"-380,31-6-12,8-1-67,7-5-67,9-4 67,3-7-56,5-7 56,10-8 0,6-6-34,13-4 12,2-9-90,1-5 112,-3-8 78,-7-2-67,-4 4 325,-10 5 168,-3 7-133,-6 4 178,-1 3-527,0 0 101,3 0-44,4 5-46,5 5-33,8 3-179,8 1-67,7-6-438,7-4-605,8-3-448,1-8-100,3-7 257,-1-12 695,-1-8 885,-5-4 135,-3-1 3181,-4-7-1378,-18 16-526,-6 1-751,-16 22-246,-1 4-280,0 3-23,0 15-68,5 6-44,5 19 0,7 3 34,5 5-45,2 2 11,-1 0 0,-4-6-11,-6-8 55,-5-9-44,-5-9 56,-2-8 0,-1-4-112,-4-3-44,-6-2-853,-8 0-1030,-4-1-1973,4 0 3956,4 0 0,9 0 0,2 0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9:09.032"/>
    </inkml:context>
    <inkml:brush xml:id="br0">
      <inkml:brushProperty name="width" value="0.08571" units="cm"/>
      <inkml:brushProperty name="height" value="0.08571" units="cm"/>
      <inkml:brushProperty name="color" value="#004F8B"/>
    </inkml:brush>
  </inkml:definitions>
  <inkml:trace contextRef="#ctx0" brushRef="#br0">152 0 17588,'-2'76'112,"1"1"0,-3-4 0,-1-3-107,-1-18 1,-1-2-1,-3 1 1,-2-1 129,0-1 0,-1-1-124,-13 37 34,3-15-45,7-18 34,7-19-23,4-15 67,4-10-55,1-6 89,3-6-112,12-16-146,10-14-11,17-19-168,5-7 224,2 1 101,-3 7 0,-10 15 314,-11 12 101,-10 15 145,-10 9-303,-3 18-111,-2 13-146,0 16 34,0 6-79,2-5-90,7-5-414,3-10-123,9-9-404,2-9-593,3-8-1379,7-4-762,-10-5 3810,2-6 0,-19 4 0,0-3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9:09.506"/>
    </inkml:context>
    <inkml:brush xml:id="br0">
      <inkml:brushProperty name="width" value="0.08571" units="cm"/>
      <inkml:brushProperty name="height" value="0.08571" units="cm"/>
      <inkml:brushProperty name="color" value="#004F8B"/>
    </inkml:brush>
  </inkml:definitions>
  <inkml:trace contextRef="#ctx0" brushRef="#br0">74 1 19639,'-35'59'582,"7"-10"-548,21-29-34,5-7-22,1-6-90,1 0-236,0-6-33,9 1-403,6-2-180,13-10 12,7-3 111,2-10 763,0 4 78,-8 1 381,-7 8 807,-11 3-359,-5 5-336,-5 1 33,0 1-43,1 3-338,4 5-89,2 4 0,5 3-168,12 2-67,-2-7-34,8-1-314,-7-7-134,1-2 325,-2 0-23,-2-3 79,-5-2 269,-5-1 11,-6 1 448,-3 3 796,-2 2-1199,3 4-23,2 0-44,4 3-68,2-2-246,0-3-257,3-1-943,2-1-1938,4-3-3752,-5-2 7226,1-2 0,-11 2 0,-1 2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9:09.932"/>
    </inkml:context>
    <inkml:brush xml:id="br0">
      <inkml:brushProperty name="width" value="0.08571" units="cm"/>
      <inkml:brushProperty name="height" value="0.08571" units="cm"/>
      <inkml:brushProperty name="color" value="#004F8B"/>
    </inkml:brush>
  </inkml:definitions>
  <inkml:trace contextRef="#ctx0" brushRef="#br0">81 537 13274,'10'-5'3003,"-2"1"-2599,-8 4 66,0 0-470,23-31-190,-17 23-34,17-22 201,-33 30 23,-5 8 23,-11 6 44,-3 12 34,3 5 123,4 1 11,8-1-190,7-3 112,5-5 33,6-6-89,11-6 0,8-6-101,16-6-213,7-17-157,10-11-100,6-22 391,3-8-33,-20 7 0,-2-3-28,-11 13 0,-3-2 140,7-14 0,-4-1 247,-5-19 850,-14 13-357,-8 21-157,-5 21-202,-5 16-67,-7 30 436,-10 15-414,-5 33-246,-4 16-306,16-37 1,2 0 204,-1 3 0,0-1-337,3 1 1,1-1-432,2-1 1,1-3-2449,-1 16 3227,5-17 0,3-36 0,0-6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9:11.216"/>
    </inkml:context>
    <inkml:brush xml:id="br0">
      <inkml:brushProperty name="width" value="0.08571" units="cm"/>
      <inkml:brushProperty name="height" value="0.08571" units="cm"/>
      <inkml:brushProperty name="color" value="#004F8B"/>
    </inkml:brush>
  </inkml:definitions>
  <inkml:trace contextRef="#ctx0" brushRef="#br0">143 1 15403,'-5'7'1905,"1"0"-1748,4-7-12,-25 66-21,11-19-74,-3 5 0,-1 2 62,1 17 214,1 0 44,3-1-303,5-7-56,4-9-22,3-9 11,4-11-202,8-9-44,6-9-685,10-8-492,4-4-548,0-17-1335,-8 0 3306,-6-11 0,-13 11 0,-3 4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9:11.397"/>
    </inkml:context>
    <inkml:brush xml:id="br0">
      <inkml:brushProperty name="width" value="0.08571" units="cm"/>
      <inkml:brushProperty name="height" value="0.08571" units="cm"/>
      <inkml:brushProperty name="color" value="#004F8B"/>
    </inkml:brush>
  </inkml:definitions>
  <inkml:trace contextRef="#ctx0" brushRef="#br0">1 30 19112,'66'2'-30,"0"0"0,-3-2 0,-3-2-619,23-6-618,-3-2-1321,-4 4-919,-28 2 3507,-11 1 0,-30 2 0,-3 1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55.990"/>
    </inkml:context>
    <inkml:brush xml:id="br0">
      <inkml:brushProperty name="width" value="0.08571" units="cm"/>
      <inkml:brushProperty name="height" value="0.08571" units="cm"/>
      <inkml:brushProperty name="color" value="#333333"/>
    </inkml:brush>
  </inkml:definitions>
  <inkml:trace contextRef="#ctx0" brushRef="#br0">0 42 17689,'24'-23'0,"-4"4"0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9:11.650"/>
    </inkml:context>
    <inkml:brush xml:id="br0">
      <inkml:brushProperty name="width" value="0.08571" units="cm"/>
      <inkml:brushProperty name="height" value="0.08571" units="cm"/>
      <inkml:brushProperty name="color" value="#004F8B"/>
    </inkml:brush>
  </inkml:definitions>
  <inkml:trace contextRef="#ctx0" brushRef="#br0">26 8 17689,'-18'69'-34,"11"-11"12,39-45-1,4-5-268,-3-5 246,-3-3 34,-4-5 22,-11-6-22,-6-9-56,-6-6 67,-3 0-34,-10 1-10,-4 5-472,-9 6-627,1 6-784,6 5-919,7 3-1983,6 4 4829,5 0 0,-1 1 0,1-2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9:11.938"/>
    </inkml:context>
    <inkml:brush xml:id="br0">
      <inkml:brushProperty name="width" value="0.08571" units="cm"/>
      <inkml:brushProperty name="height" value="0.08571" units="cm"/>
      <inkml:brushProperty name="color" value="#004F8B"/>
    </inkml:brush>
  </inkml:definitions>
  <inkml:trace contextRef="#ctx0" brushRef="#br0">196 1 18664,'-29'69'186,"0"0"1,2-5 0,2-3-187,-2 16 0,2-4-549,8-6-348,7-7-862,4-11-1904,5-23 3663,1-10 0,0-16 0,0 0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9:12.610"/>
    </inkml:context>
    <inkml:brush xml:id="br0">
      <inkml:brushProperty name="width" value="0.08571" units="cm"/>
      <inkml:brushProperty name="height" value="0.08571" units="cm"/>
      <inkml:brushProperty name="color" value="#004F8B"/>
    </inkml:brush>
  </inkml:definitions>
  <inkml:trace contextRef="#ctx0" brushRef="#br0">1 42 17297,'87'-23'11,"-9"4"-11,-34 26-34,-7 8-44,-12 12-34,-8 9 56,-10 3 112,-4 1-78,-3-2 78,0-7-56,0-6 235,-1-9-224,0-5 135,0-6-314,0-3-336,13-20-169,6-2-189,17-19-181,3 3 113,4 2 90,1 4 179,1 5 392,-3 8 269,-1 6 45,-4 5 22,-4 4 169,-6 1 212,-6 1 123,-9 0 393,-5 0-371,-5 0 24,-1 0-23,-4 5-191,-4 4 157,-5 8-201,-5 5 156,-1 3 46,1 3-292,2 0-57,4 0-212,6-4 23,3-3-1,3-3-123,0-8 23,7-3-236,4-6 112,10-1 56,2-7 102,2-3-12,1-8 78,2-6 191,-10 9 180,-2 1 21,-13 11-112,-2 3-78,-1 0-224,2 0 0,2 1-67,4 2-258,1 1-111,6 0-461,4-1-1433,8-2-1704,-5-1 4034,2 0 0,-16 0 0,-1 0 0</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9:12.776"/>
    </inkml:context>
    <inkml:brush xml:id="br0">
      <inkml:brushProperty name="width" value="0.08571" units="cm"/>
      <inkml:brushProperty name="height" value="0.08571" units="cm"/>
      <inkml:brushProperty name="color" value="#004F8B"/>
    </inkml:brush>
  </inkml:definitions>
  <inkml:trace contextRef="#ctx0" brushRef="#br0">65 0 17454,'-36'75'56,"8"-13"-975,28-55-190,0-3-12,1-3-728,8-1-1008,5-9-247,9-5 3104,-5-6 0,-5 6 0,-9 7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9:13.338"/>
    </inkml:context>
    <inkml:brush xml:id="br0">
      <inkml:brushProperty name="width" value="0.08571" units="cm"/>
      <inkml:brushProperty name="height" value="0.08571" units="cm"/>
      <inkml:brushProperty name="color" value="#004F8B"/>
    </inkml:brush>
  </inkml:definitions>
  <inkml:trace contextRef="#ctx0" brushRef="#br0">1 1 18709,'64'0'26,"0"0"0,-3 0 0,-7 2-71,-5 10 34,6-3-235,4-3 33,0-4-213,1-1 224,-3-1 56,-4 0 146,-4-3-22,-10-1 44,-10-1 68,-11-1 426,-10 2-102,-5 2 79,-3 1-235,0 8-101,0 3 123,-3 11-56,-2 1-101,-2 5 90,-1 2-213,2 4 23,-1 3-23,2 5 33,-3 5-33,-2 6 0,-1 3 23,-4 2-46,-1 0 68,-5-2-45,-1-2 291,-2-5 303,-11 9-224,9-21-157,-4 0 11,15-22-146,6-10-55,4-1-23,3-6-404,2-15-974,27-47 34,1-2 879,-1 16 0,2 0-410,24-21 875,2 8 23,-3 14 145,-3 12 23,-8 11-976,-4 6-884,-15 11-1234,-5 3-4121,-12 7 7024,-3 1 0,-2-1 0,0 1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9:13.660"/>
    </inkml:context>
    <inkml:brush xml:id="br0">
      <inkml:brushProperty name="width" value="0.08571" units="cm"/>
      <inkml:brushProperty name="height" value="0.08571" units="cm"/>
      <inkml:brushProperty name="color" value="#004F8B"/>
    </inkml:brush>
  </inkml:definitions>
  <inkml:trace contextRef="#ctx0" brushRef="#br0">1 1 12781,'0'0'0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49:15.239"/>
    </inkml:context>
    <inkml:brush xml:id="br0">
      <inkml:brushProperty name="width" value="0.08571" units="cm"/>
      <inkml:brushProperty name="height" value="0.08571" units="cm"/>
      <inkml:brushProperty name="color" value="#004F8B"/>
    </inkml:brush>
  </inkml:definitions>
  <inkml:trace contextRef="#ctx0" brushRef="#br0">233 357 17241,'-38'-47'269,"-1"16"-1,9 50-20,-2 11-248,1 13 33,4 2-78,8-1-112,8-4-123,6-8 157,9-9 78,10-9 45,10-8-11,11-4-1,5-14-66,3-9 44,1-18-156,5-9 78,2-6-90,4-7-372,3-4 574,-1-3 12,-3 2 156,-8 9 672,-13 10-470,-15 24-303,-9 8 168,-15 23-22,-11 18 406,-11 22-490,-2 8 0,-2 5-124,9-13 1,0 1-231,-8 17 0,2-1 214,1 15-124,13-12-324,8-15-258,11-14-101,14-15-168,11-12-45,17-8 325,9-16 348,2-8 358,23-36 11,-21 10 247,10-15 942,-36 25-203,-11 8 124,-12 10-292,-7 10-617,-3 4 2,-5 4 21,-3 7-145,-3 2-79,0 5 56,3-3-33,5-3-12,1-4-22,2-2 11,0-2-11,0 2 12,0 2 122,4 3 314,3 2 292,6 4-135,4 3-325,1 5 45,2 0-325,-1 2 0,8 2 0,-8-9-123,10-1-158,-7-11-436,7-3 78,8-6-223,6-9-113,6-8-549,23-36 1255,-17 6-75,-21 13 0,-2-3 344,5-27 751,-5 0 258,-7 5-67,-9 14-237,-5 17-357,-7 15-146,-2 11-57,-2 14 705,0 17-828,-11 20-11,-6 17 96,-12 8-74,-6 3-33,-1-5 0,0-6-212,-3-3-24,16-23 1,0-5 134,18-24-235,2-5 302,2-4-1367,3-13 1334,12-10-202,9-16-55,18-4 88,34-13 236,-16 20 381,21-2 56,-30 26-135,-3 6 170,-3 5-114,-5 3-212,-6 1 22,-5 0-168,-8 0 67,-7 2-45,-5 3 23,-4 3 45,-2 3-68,-2 2 45,0 0 203,0-1-69,-2-1 146,-1-2-100,0-2-191,0-4 89,2 1 23,1-4-168,0 2 79,3 0 112,6 3-79,5 2 257,7 2-257,1 2-78,1 3-34,0 1-56,0 1-594,2-1-717,3-1-2062,-6-7 3429,-1-1 0,-14-6 0,-2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5:53.736"/>
    </inkml:context>
    <inkml:brush xml:id="br0">
      <inkml:brushProperty name="width" value="0.08571" units="cm"/>
      <inkml:brushProperty name="height" value="0.08571" units="cm"/>
      <inkml:brushProperty name="color" value="#333333"/>
    </inkml:brush>
  </inkml:definitions>
  <inkml:trace contextRef="#ctx0" brushRef="#br0">71 19 15000,'-19'50'-6,"-1"0"1,-12 34-533,38-58-1076,8-9 505,10-8 930,6-6-236,1-9 1054,5-30 67,-15 1-68,-2-23 237,-16 18-327,-3 9-133,-2 7-403,-4 8 88,-1 9-100,-2 3-202,3 4-772,3 0-192,2 1-100,3 4-325,13 0-213,10 0-470,4-3 2274,1-2 0,-19 0 0,-2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58.506"/>
    </inkml:context>
    <inkml:brush xml:id="br0">
      <inkml:brushProperty name="width" value="0.08571" units="cm"/>
      <inkml:brushProperty name="height" value="0.08571" units="cm"/>
      <inkml:brushProperty name="color" value="#333333"/>
    </inkml:brush>
  </inkml:definitions>
  <inkml:trace contextRef="#ctx0" brushRef="#br0">339 0 8590,'-87'32'1356,"15"-1"-739,49-3 100,6-4-112,9-3-168,4-6-280,3-5-157,1-4-34,7-4-44,5-1 78,11-4 0,3-6 101,4-3 33,-6-3 213,-1 5 12,-8 5 134,-5 4 425,-4 16-491,-4 9-158,-1 20-1,-3 11-256,-9 9 357,-8 7-358,-11 1 1,-5-1 268,-3-7-56,0-8-3336,-12 1 3090,17-25-316,-2-3-1018,25-24-2028,6-12 3384,7-6 0,-2 3 0,2-1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58.891"/>
    </inkml:context>
    <inkml:brush xml:id="br0">
      <inkml:brushProperty name="width" value="0.08571" units="cm"/>
      <inkml:brushProperty name="height" value="0.08571" units="cm"/>
      <inkml:brushProperty name="color" value="#333333"/>
    </inkml:brush>
  </inkml:definitions>
  <inkml:trace contextRef="#ctx0" brushRef="#br0">1 131 15695,'6'-1'1243,"-1"0"-1243,-5 1-67,0 0-235,28 0-80,-12-1 69,23-6-12,-17-3-325,-2-9-90,-2-1 1,-5-1-169,-6 2 908,-4 4 101,-3 5-34,-7 5 146,-6 3 314,-10 8 313,-3 10-145,-1 11-45,3 9-258,5 3-45,5 0-245,7-4-102,4-3-12,7-10-806,13-9-34,14-7-795,16-14-739,11-10-684,-13-5 3070,-5-5 0,-25 16 0,-6 2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59.156"/>
    </inkml:context>
    <inkml:brush xml:id="br0">
      <inkml:brushProperty name="width" value="0.08571" units="cm"/>
      <inkml:brushProperty name="height" value="0.08571" units="cm"/>
      <inkml:brushProperty name="color" value="#333333"/>
    </inkml:brush>
  </inkml:definitions>
  <inkml:trace contextRef="#ctx0" brushRef="#br0">95 1 16131,'-47'84'695,"9"-14"-650,32-55 11,3-5-56,3-6-33,11-3-259,6-8-772,15-7 66,4-9 965,1-4 33,-2 4 78,-7 9 483,-7 6-169,-7 6 112,-7 5 0,-4 7-280,-3 15-224,0-3-313,0 4-483,0-16-997,4-6-347,8-3-1087,0-1 3227,8-5 0,-13 4 0,0-4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59.439"/>
    </inkml:context>
    <inkml:brush xml:id="br0">
      <inkml:brushProperty name="width" value="0.08571" units="cm"/>
      <inkml:brushProperty name="height" value="0.08571" units="cm"/>
      <inkml:brushProperty name="color" value="#333333"/>
    </inkml:brush>
  </inkml:definitions>
  <inkml:trace contextRef="#ctx0" brushRef="#br0">1 161 16726,'81'-36'-1076,"-12"3"415,-49 10 526,-5 3-67,-7 1 135,-4 6 22,-4 3 90,0 5 33,-3 3 90,-8 4 180,-5 12 235,-7 9-214,0 13 259,3 6-381,3 2-147,7-2-21,4-6-79,4-8-168,3-10-269,12-8-583,6-6-291,18-12-773,6-11-527,-8-2 2611,-1-6 0,-23 16 0,-2 2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59.691"/>
    </inkml:context>
    <inkml:brush xml:id="br0">
      <inkml:brushProperty name="width" value="0.08571" units="cm"/>
      <inkml:brushProperty name="height" value="0.08571" units="cm"/>
      <inkml:brushProperty name="color" value="#333333"/>
    </inkml:brush>
  </inkml:definitions>
  <inkml:trace contextRef="#ctx0" brushRef="#br0">295 12 14944,'1'-6'2599,"0"1"-2116,-1 5-136,-24 59-22,2-11-325,0 3 0,-2 4-814,-16 29 769,-3 3 45,3-1-504,5-10-695,10-13-1159,11-20-3580,8-21 5938,5-17 0,1-6 0,0-4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59.973"/>
    </inkml:context>
    <inkml:brush xml:id="br0">
      <inkml:brushProperty name="width" value="0.08571" units="cm"/>
      <inkml:brushProperty name="height" value="0.08571" units="cm"/>
      <inkml:brushProperty name="color" value="#333333"/>
    </inkml:brush>
  </inkml:definitions>
  <inkml:trace contextRef="#ctx0" brushRef="#br0">1 88 19605,'53'-15'-2428,"0"0"1,-2 1-1,-4 1 467,11-3 1916,-2 7 45,-8 4 829,-10 5-168,-14 10 1088,-11 6-663,-7 12-178,-5 5-270,-6 0-189,-5-3-169,-3-3-280,-1-10-78,6-4-124,4-9-515,3-2-1031,11-14-1042,0 0 2790,9-12 0,-10 13 0,-2 1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00.108"/>
    </inkml:context>
    <inkml:brush xml:id="br0">
      <inkml:brushProperty name="width" value="0.08571" units="cm"/>
      <inkml:brushProperty name="height" value="0.08571" units="cm"/>
      <inkml:brushProperty name="color" value="#333333"/>
    </inkml:brush>
  </inkml:definitions>
  <inkml:trace contextRef="#ctx0" brushRef="#br0">0 0 19437,'11'11'-6611,"-3"3"6611,-8 9 0,0-8 0,0-11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00.299"/>
    </inkml:context>
    <inkml:brush xml:id="br0">
      <inkml:brushProperty name="width" value="0.08571" units="cm"/>
      <inkml:brushProperty name="height" value="0.08571" units="cm"/>
      <inkml:brushProperty name="color" value="#333333"/>
    </inkml:brush>
  </inkml:definitions>
  <inkml:trace contextRef="#ctx0" brushRef="#br0">173 0 19919,'-44'44'369,"0"0"1,4-3 0,10-5-336,20-3 44,6-2-78,14-2-33,11-6-69,18-9-1085,16-7-2645,-9-9 3832,1-9 0,-31 6 0,-2-6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01.228"/>
    </inkml:context>
    <inkml:brush xml:id="br0">
      <inkml:brushProperty name="width" value="0.08571" units="cm"/>
      <inkml:brushProperty name="height" value="0.08571" units="cm"/>
      <inkml:brushProperty name="color" value="#333333"/>
    </inkml:brush>
  </inkml:definitions>
  <inkml:trace contextRef="#ctx0" brushRef="#br0">453 0 14215,'-58'2'179,"-1"-1"1,3 3-1,4 5-179,-9 31 740,3 5-370,10 1-247,13-3-34,18-3-89,9-7-33,18-9-404,13-10 157,17-8 280,14-7-34,6-13 34,1-5 56,-3-10-22,-10 0 190,-11 7 280,-14 6 157,-12 7 45,-7 6-426,-4 2-202,-4 2 69,-3 10-125,-6 6 191,0 12-123,2-1-46,4-2-88,3-6-24,3-6-246,1-6-414,9-5-505,6-2-772,13-10-1536,-3-2 3541,2-8 0,-17 9 0,-2 2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01.431"/>
    </inkml:context>
    <inkml:brush xml:id="br0">
      <inkml:brushProperty name="width" value="0.08571" units="cm"/>
      <inkml:brushProperty name="height" value="0.08571" units="cm"/>
      <inkml:brushProperty name="color" value="#333333"/>
    </inkml:brush>
  </inkml:definitions>
  <inkml:trace contextRef="#ctx0" brushRef="#br0">310 12 15851,'3'-6'2141,"-1"0"-1547,-39 63-326,6-11-117,-1 3 1,-1 3-152,-18 27 67,2 3-134,8-5-224,15-10-594,13-13-617,12-18-2308,12-18 3810,5-12 0,-3-6 0,-1-2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5:53.938"/>
    </inkml:context>
    <inkml:brush xml:id="br0">
      <inkml:brushProperty name="width" value="0.08571" units="cm"/>
      <inkml:brushProperty name="height" value="0.08571" units="cm"/>
      <inkml:brushProperty name="color" value="#333333"/>
    </inkml:brush>
  </inkml:definitions>
  <inkml:trace contextRef="#ctx0" brushRef="#br0">58 5 13812,'5'86'986,"-5"-15"-873,-22-52 402,3-7-101,6-7-11,7-3-347,4-7-11,8-9 57,13-11-102,13-9 56,16-1-124,6 4 68,3 6-616,-4 8-561,-8 7-1176,-12 6-2599,-15 4 4952,-9 0 0,-9 0 0,0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01.875"/>
    </inkml:context>
    <inkml:brush xml:id="br0">
      <inkml:brushProperty name="width" value="0.08571" units="cm"/>
      <inkml:brushProperty name="height" value="0.08571" units="cm"/>
      <inkml:brushProperty name="color" value="#333333"/>
    </inkml:brush>
  </inkml:definitions>
  <inkml:trace contextRef="#ctx0" brushRef="#br0">169 5 16064,'6'-3'953,"-2"1"-864,-4 2-21,-43 54-46,24-23 12,-31 45-1,38-39-33,7-5-134,3-5 55,10-11-582,9-7-89,12-6 178,9-10 303,2-9 269,1-9 180,-6-5 111,-6 3 359,-12 7-23,-8 8 34,-6 6-325,-3 4-325,-3 2 23,-6 9 235,-8 13-168,-8 19 280,-4 19-90,1 14-156,1 14 201,4 2-336,5 1-324,1-8 324,2-12 11,-1-13-33,0-17-90,-1-17-180,-1-12-88,2-16-1010,3-19-22,6-19-6869,10-37 8281,7 21 0,-2 4 0,0 37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02.295"/>
    </inkml:context>
    <inkml:brush xml:id="br0">
      <inkml:brushProperty name="width" value="0.08571" units="cm"/>
      <inkml:brushProperty name="height" value="0.08571" units="cm"/>
      <inkml:brushProperty name="color" value="#333333"/>
    </inkml:brush>
  </inkml:definitions>
  <inkml:trace contextRef="#ctx0" brushRef="#br0">173 2 17364,'-63'49'942,"7"-3"-763,32-11-11,5-1-168,12-5-79,3-4-55,9-7-550,7-8 281,9-5-348,10-11-145,4-10 773,1-10 78,-3-9 45,-6-1 224,-6-9-101,-11 14 146,-4-4 157,-10 22 179,-5 5-157,-7 6-191,-2 2 147,-1 7-314,5 4-90,6 7-45,4-1-404,4-4-480,9-5-427,9-5-661,13-2-762,11-2-1680,-9-4 4459,-1-1 0,-21 1 0,-3 1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02.589"/>
    </inkml:context>
    <inkml:brush xml:id="br0">
      <inkml:brushProperty name="width" value="0.08571" units="cm"/>
      <inkml:brushProperty name="height" value="0.08571" units="cm"/>
      <inkml:brushProperty name="color" value="#333333"/>
    </inkml:brush>
  </inkml:definitions>
  <inkml:trace contextRef="#ctx0" brushRef="#br0">42 1 16860,'-21'20'1457,"4"-4"-1177,15-16-571,1 0-539,14 0-537,4-5-291,19-2-751,2-3 627,5 3 897,-3 4 885,-3 3 202,-8 6 1075,-9 5 269,-7 7 180,-7 3-516,-4 2-560,-2 2-78,0-1-371,-2-2-10,-2-6-191,0-6-191,1-5 23,2-5-1064,3-15-763,8-9-1613,-2-5 3608,7-4 0,-9 20 0,-1 1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02.872"/>
    </inkml:context>
    <inkml:brush xml:id="br0">
      <inkml:brushProperty name="width" value="0.08571" units="cm"/>
      <inkml:brushProperty name="height" value="0.08571" units="cm"/>
      <inkml:brushProperty name="color" value="#333333"/>
    </inkml:brush>
  </inkml:definitions>
  <inkml:trace contextRef="#ctx0" brushRef="#br0">0 100 19179,'38'-42'-5804,"3"7"4482,-2 24 806,2 4 516,-2 4 494,-6 2 133,-7 1 180,-9 9 89,-8 5-156,-6 11-214,-2 4-246,-1 4 292,-5 5-90,-6 4-68,-9 8-11,-8 3-403,-2 3 135,0-1-135,4-6-504,7-11-1076,8-10-2319,6-16 3899,4-6 0,1-6 0,0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03.053"/>
    </inkml:context>
    <inkml:brush xml:id="br0">
      <inkml:brushProperty name="width" value="0.08571" units="cm"/>
      <inkml:brushProperty name="height" value="0.08571" units="cm"/>
      <inkml:brushProperty name="color" value="#333333"/>
    </inkml:brush>
  </inkml:definitions>
  <inkml:trace contextRef="#ctx0" brushRef="#br0">0 166 21622,'44'-28'-964,"-1"0"1,37-22-842,-32 27-2026,-14 6 3831,-7 4 0,-19 8 0,-4 3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03.466"/>
    </inkml:context>
    <inkml:brush xml:id="br0">
      <inkml:brushProperty name="width" value="0.08571" units="cm"/>
      <inkml:brushProperty name="height" value="0.08571" units="cm"/>
      <inkml:brushProperty name="color" value="#333333"/>
    </inkml:brush>
  </inkml:definitions>
  <inkml:trace contextRef="#ctx0" brushRef="#br0">102 0 19493,'-12'60'807,"1"0"0,-6 34-594,-10-16-90,11-28-101,5-12 90,6-9-179,3-11 67,2-9-45,0-6-56,6-8-212,9-11 66,11-9 101,10-8 57,4 1 44,-3 7 45,-7 6 0,-8 9 313,-9 6-279,-6 3 168,-5 8 157,-2 9-326,0 10 247,0 9-280,-2-2 45,-2-1 67,-1-7-90,2-7-22,1-9 0,2-4-224,0-4-22,4-6-863,8-7-1132,10-8-1289,1-1 3530,1 2 0,-15 11 0,-2 3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04.027"/>
    </inkml:context>
    <inkml:brush xml:id="br0">
      <inkml:brushProperty name="width" value="0.08571" units="cm"/>
      <inkml:brushProperty name="height" value="0.08571" units="cm"/>
      <inkml:brushProperty name="color" value="#333333"/>
    </inkml:brush>
  </inkml:definitions>
  <inkml:trace contextRef="#ctx0" brushRef="#br0">1 0 15437,'10'0'3731,"-2"0"-3271,-8 0-91,0 0 57,0 11-404,0 4 158,-1 12-12,-2-1-112,-1 0 67,-1-5-123,3-5 0,1-6-45,1-6 112,0-1-67,0-3 0,2-3-381,9-7 180,6-6-113,9-7 169,2 1 33,0 3 89,-5 7 23,-5 3 79,-5 4-46,-6 3 135,-3 1-168,-2 1 0,-1 0 291,2 4-279,-3 4 178,2 5-67,-1 1-67,2-2 112,1-4-168,3-4 214,1-2-214,7-1-23,7-9-246,11-3-314,5-9 359,5 2-44,-1 1 268,-3 6-12,-8 4 102,-4 5 201,-9 2 269,6 23-234,-8-6-326,6 18 0,-8-14-91,0-5-469,0-6-5434,-2-5 5994,-5-3 0,-3-2 0,-4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05.423"/>
    </inkml:context>
    <inkml:brush xml:id="br0">
      <inkml:brushProperty name="width" value="0.08571" units="cm"/>
      <inkml:brushProperty name="height" value="0.08571" units="cm"/>
      <inkml:brushProperty name="color" value="#333333"/>
    </inkml:brush>
  </inkml:definitions>
  <inkml:trace contextRef="#ctx0" brushRef="#br0">203 10 16131,'10'-5'449,"-2"0"-449,-8 5-56,0 0 11,-57 48-370,26-16 415,-6 3 0,1 2 67,7 3 34,11-5 67,8-9-168,7-9-134,17-9-157,6-5-157,17-5 123,4-9 314,0-4 11,-6-5 100,-6 4 214,-12 8 179,-8 4 146,-6 4-214,-3 5 326,0 11-258,-5 14-358,-2 12 223,-5 5-313,0-3-23,4-8-10,3-10-12,2-8-56,2-7-527,1-6-1423,6-3-851,1-2 2857,9 0 0,-9 0 0,1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05.572"/>
    </inkml:context>
    <inkml:brush xml:id="br0">
      <inkml:brushProperty name="width" value="0.08571" units="cm"/>
      <inkml:brushProperty name="height" value="0.08571" units="cm"/>
      <inkml:brushProperty name="color" value="#333333"/>
    </inkml:brush>
  </inkml:definitions>
  <inkml:trace contextRef="#ctx0" brushRef="#br0">21 1 11885,'-11'15'0,"1"-3"0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07.816"/>
    </inkml:context>
    <inkml:brush xml:id="br0">
      <inkml:brushProperty name="width" value="0.08571" units="cm"/>
      <inkml:brushProperty name="height" value="0.08571" units="cm"/>
      <inkml:brushProperty name="color" value="#333333"/>
    </inkml:brush>
  </inkml:definitions>
  <inkml:trace contextRef="#ctx0" brushRef="#br0">122 0 13745,'-27'51'224,"1"-1"0,-18 37-224,32-50 0,5-10-369,2-6-405,4-12-447,1-4-1099,0-8 2320,2-6 0,-1 4 0,1-3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10.086"/>
    </inkml:context>
    <inkml:brush xml:id="br0">
      <inkml:brushProperty name="width" value="0.08571" units="cm"/>
      <inkml:brushProperty name="height" value="0.08571" units="cm"/>
      <inkml:brushProperty name="color" value="#333333"/>
    </inkml:brush>
  </inkml:definitions>
  <inkml:trace contextRef="#ctx0" brushRef="#br0">127 17 11269,'0'-9'1344,"0"2"-817,0 7 2039,0 0-2219,-5 41-302,-2-10-34,-9 39-11,-1-19 67,-2 0-89,2-4 22,1-7 0,4-7-67,4-9 44,2-8-302,4-7-33,1-5-2477,1-3-358,0-14 3193,0 1 0,0-3 0,0 7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08.231"/>
    </inkml:context>
    <inkml:brush xml:id="br0">
      <inkml:brushProperty name="width" value="0.08571" units="cm"/>
      <inkml:brushProperty name="height" value="0.08571" units="cm"/>
      <inkml:brushProperty name="color" value="#333333"/>
    </inkml:brush>
  </inkml:definitions>
  <inkml:trace contextRef="#ctx0" brushRef="#br0">173 72 15661,'78'-40'1322,"-13"9"-1299,-48 31-23,-6 0 0,-5 8 190,-4 5-100,-5 12-57,-12 7-22,-11 6-11,-15 5-683,-7 1 33,-1-5-44,2-8 222,6-11 80,8-10 392,9-6 325,10-4 124,7 0-247,4 0 167,3 0-111,4 0 381,5 0-102,7 0-122,5 6 246,3 2-448,-1 8 101,-1 1-68,-3 4-179,-5 0 169,-4 1-236,-3-4-90,-2-1-369,1-3-729,0-2-717,3-5-1490,-3-3 3395,3-3 0,-6-1 0,0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08.598"/>
    </inkml:context>
    <inkml:brush xml:id="br0">
      <inkml:brushProperty name="width" value="0.08571" units="cm"/>
      <inkml:brushProperty name="height" value="0.08571" units="cm"/>
      <inkml:brushProperty name="color" value="#333333"/>
    </inkml:brush>
  </inkml:definitions>
  <inkml:trace contextRef="#ctx0" brushRef="#br0">91 158 19134,'31'-10'-89,"-1"-2"-326,-11-10 191,0-2-359,-3 1-134,-5 1 381,-6 3 224,-3 6 68,-3 4-24,-11 5 68,-8 5 23,-13 14 78,-5 9 291,1 16 179,3 6-325,9 3 102,10-2-348,7-4-112,7-10-213,18-9-795,11-12-415,23-7-1491,12-15-1916,-12-3 4942,-2-10 0,-32 10 0,-4 3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08.899"/>
    </inkml:context>
    <inkml:brush xml:id="br0">
      <inkml:brushProperty name="width" value="0.08571" units="cm"/>
      <inkml:brushProperty name="height" value="0.08571" units="cm"/>
      <inkml:brushProperty name="color" value="#333333"/>
    </inkml:brush>
  </inkml:definitions>
  <inkml:trace contextRef="#ctx0" brushRef="#br0">398 1 18149,'-78'58'381,"17"-9"-460,51-28-89,6-4-78,3-4 179,6-1-203,7-4 270,8 0-34,6-1 113,-1 2-169,-4 2 180,-3 7-90,-7 6 404,-4 12-225,-5 9 79,-3 9 33,-12 8-224,-7 3 45,-16-2-112,-6-2-67,-3-7 56,-3-7-628,-1-8-806,1-10-8386,3-14 9708,20-17 1,6 0 0,19-8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09.421"/>
    </inkml:context>
    <inkml:brush xml:id="br0">
      <inkml:brushProperty name="width" value="0.08571" units="cm"/>
      <inkml:brushProperty name="height" value="0.08571" units="cm"/>
      <inkml:brushProperty name="color" value="#333333"/>
    </inkml:brush>
  </inkml:definitions>
  <inkml:trace contextRef="#ctx0" brushRef="#br0">24 19 15840,'0'-10'2622,"0"2"-2622,0 8 124,0 0-46,0 18 0,-4 4 415,-1 17-437,-3-3 101,4-4-157,2-5 45,2-7-135,0-6-134,9-9-179,7-6 112,11-13-315,8-8 606,0-9 11,-3 2-11,-6 8 796,-12 10-594,-7 6 22,-6 4-213,-1 9 124,-4 4-135,1 7-68,-3-1 68,4-5-2095,5-6 840,14-10-2095,11-16-2174,2-2 5524,1-10 0,-19 18 0,-3 2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09.592"/>
    </inkml:context>
    <inkml:brush xml:id="br0">
      <inkml:brushProperty name="width" value="0.08571" units="cm"/>
      <inkml:brushProperty name="height" value="0.08571" units="cm"/>
      <inkml:brushProperty name="color" value="#333333"/>
    </inkml:brush>
  </inkml:definitions>
  <inkml:trace contextRef="#ctx0" brushRef="#br0">209 21 14574,'7'-11'3508,"-2"1"-3027,-40 100-234,10-22-169,-2 3 0,-1 5-39,9-25 1,2-2-80,1-1 1,1 0-733,-7 36-965,9-17 33,9-21-1680,13-23 3384,2-17 0,-1-7 0,-1-3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10.231"/>
    </inkml:context>
    <inkml:brush xml:id="br0">
      <inkml:brushProperty name="width" value="0.08571" units="cm"/>
      <inkml:brushProperty name="height" value="0.08571" units="cm"/>
      <inkml:brushProperty name="color" value="#333333"/>
    </inkml:brush>
  </inkml:definitions>
  <inkml:trace contextRef="#ctx0" brushRef="#br0">157 1 13305,'-40'48'220,"0"-1"1,4-3-1,9-6 1865,18-8-2085,5-7 836,3-8-724,2-8 215,10-4-551,5-9 576,12-10-1136,5-11-371,1-7 1155,-1 0 101,-6 7 773,-8 9 202,-9 7-370,-6 8-404,-4 2 90,0 1-302,0 6 22,0 2-67,0 4-45,0-1 0,0-4-23,2-4-55,7-2-336,6-2-774,11-8-381,5-6-257,4-7 1277,-1 0 549,-1 5 34,-5 5 581,-5 7 148,-8 3-181,-5 2-246,-5 0-101,-3 5-22,0 0-190,-2 4 67,2-2-57,-1-3-33,2-2 0,0-2 112,6 0-1109,19-4-460,2-6-380,16-2 1108,-8-2 729,-3 7 886,-9 3 145,-8 4-12,-11 7 1121,-5 17-1680,-10-1 10,-3 11-414,-4-14-22,2-5-46,6-6 12,4-5-201,2-4-2645,5-23 101,6 0-2533,1-12 5278,2 8 0,-8 17 0,-2 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10.598"/>
    </inkml:context>
    <inkml:brush xml:id="br0">
      <inkml:brushProperty name="width" value="0.08571" units="cm"/>
      <inkml:brushProperty name="height" value="0.08571" units="cm"/>
      <inkml:brushProperty name="color" value="#333333"/>
    </inkml:brush>
  </inkml:definitions>
  <inkml:trace contextRef="#ctx0" brushRef="#br0">1 40 19818,'24'-22'-975,"2"5"225,-4 17 200,6 0-55,3 0 561,0 0-113,-3 2 101,-5 4 56,-8 6 213,-6 4 223,-6 5 102,-2 0-168,-1 2 56,-1 0 11,-5-1-191,-4 0 102,-6 1-270,-2 3-44,-1 3 33,-1 6-22,1 4-45,-1 3 0,5-1-67,3-5 0,6-6-68,3-10 46,7-7 111,10-8-100,9-2 21,10-13-637,3-5-114,1-11-1298,-4-4-2040,-11 7 4146,-7 5 0,-13 10 0,-1 4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11.125"/>
    </inkml:context>
    <inkml:brush xml:id="br0">
      <inkml:brushProperty name="width" value="0.08571" units="cm"/>
      <inkml:brushProperty name="height" value="0.08571" units="cm"/>
      <inkml:brushProperty name="color" value="#333333"/>
    </inkml:brush>
  </inkml:definitions>
  <inkml:trace contextRef="#ctx0" brushRef="#br0">29 204 16972,'-16'0'3238,"4"0"-2767,12 0-471,0 0-527,69-5-918,-30-3-583,59-8-908,-44-3-818,2 2 2051,-2 1 1669,-7 7 34,-12 4 1031,-12 4 292,-11 1 145,-6 0 134,-5 0 1166,-1 0-1693,-10 0 1,-3 7-449,-9 4-145,0 10 123,3 3-482,2 3-33,5-2-90,6-3-202,3-5 180,3-7-247,12-5-179,8-4 324,16-8-10,7-5 134,-1-6 101,-5 0-57,-10 6 181,-11 5-225,-9 5 0,-4 2 437,-3 6-415,0 8 90,-3 7-112,1 4-101,-1-4 79,2-9-258,1-5-45,4-5-191,13-11-1612,10-12 335,14-17-331,-6-2 1,-1-2-835,6-10 2958,11-24 0,-43 59 0,-3 2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11.294"/>
    </inkml:context>
    <inkml:brush xml:id="br0">
      <inkml:brushProperty name="width" value="0.08571" units="cm"/>
      <inkml:brushProperty name="height" value="0.08571" units="cm"/>
      <inkml:brushProperty name="color" value="#333333"/>
    </inkml:brush>
  </inkml:definitions>
  <inkml:trace contextRef="#ctx0" brushRef="#br0">267 1 19302,'-20'61'422,"0"-1"0,0 3 1,0-2-395,1-9 0,0-1-429,0 6 1,-1 0 400,1-2 0,-1 1 138,4-5 1,1-1-251,-8 31-340,12-23-568,5-26-1355,6-17-4337,4-23 6821,5-11 1,-3 4-1,1-1 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11.557"/>
    </inkml:context>
    <inkml:brush xml:id="br0">
      <inkml:brushProperty name="width" value="0.08571" units="cm"/>
      <inkml:brushProperty name="height" value="0.08571" units="cm"/>
      <inkml:brushProperty name="color" value="#333333"/>
    </inkml:brush>
  </inkml:definitions>
  <inkml:trace contextRef="#ctx0" brushRef="#br0">0 110 19796,'57'-30'-2570,"-1"-1"0,-3 3 1,-6 8 1515,-2 19 1054,-8 8 460,-12 10 515,-12 14 716,-8 11-469,-11 7 111,-8 3-515,-8-3-560,-3-4-258,2-9-157,10-11-1154,5-11-157,6-7-1681,7-7 3149,5-11 0,-3 7 0,1-6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5:44.976"/>
    </inkml:context>
    <inkml:brush xml:id="br0">
      <inkml:brushProperty name="width" value="0.08571" units="cm"/>
      <inkml:brushProperty name="height" value="0.08571" units="cm"/>
      <inkml:brushProperty name="color" value="#333333"/>
    </inkml:brush>
  </inkml:definitions>
  <inkml:trace contextRef="#ctx0" brushRef="#br0">318 14 13992,'0'-8'1770,"0"2"-1356,0 6-167,-62 39-68,25-7-162,-7 0 0,0 3 308,-1 16 67,8-5-325,11-4 90,11-6-146,9-5-11,5-5-190,12-4-359,9-8-337,18-6-951,14-13-1827,-9-8 3664,1-10 0,-28 8 0,-4 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10.510"/>
    </inkml:context>
    <inkml:brush xml:id="br0">
      <inkml:brushProperty name="width" value="0.08571" units="cm"/>
      <inkml:brushProperty name="height" value="0.08571" units="cm"/>
      <inkml:brushProperty name="color" value="#333333"/>
    </inkml:brush>
  </inkml:definitions>
  <inkml:trace contextRef="#ctx0" brushRef="#br0">1 55 14395,'18'63'572,"-1"-12"-494,-12-36-67,1-5-11,-1-3-11,3-3-11,4-2-226,5-2-424,6-8-627,7-9-113,5-10 897,5-6 190,-1 0 325,-3 2 134,-8 6 393,-7 8 324,-7 7-67,-8 5-358,-3 4 952,-3 9-470,0 13-225,0 15-10,-3 14-124,-4 4-112,-3-1-257,0-4-169,1-9-22,5-10 11,1-9-259,3-10-547,0-6-729,2-4-280,7-5-2175,0-3 3990,6-7 0,-9 6 0,-1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11.708"/>
    </inkml:context>
    <inkml:brush xml:id="br0">
      <inkml:brushProperty name="width" value="0.08571" units="cm"/>
      <inkml:brushProperty name="height" value="0.08571" units="cm"/>
      <inkml:brushProperty name="color" value="#333333"/>
    </inkml:brush>
  </inkml:definitions>
  <inkml:trace contextRef="#ctx0" brushRef="#br0">21 0 20020,'-11'16'-4561,"1"2"-346,10 3 4907,8-4 0,-7-12 0,7-2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12.201"/>
    </inkml:context>
    <inkml:brush xml:id="br0">
      <inkml:brushProperty name="width" value="0.08571" units="cm"/>
      <inkml:brushProperty name="height" value="0.08571" units="cm"/>
      <inkml:brushProperty name="color" value="#333333"/>
    </inkml:brush>
  </inkml:definitions>
  <inkml:trace contextRef="#ctx0" brushRef="#br0">143 1 15213,'-10'14'3686,"1"-3"-3417,9-11 11,-54 56-258,40-31-44,-41 45 0,54-46 22,2-4-79,10-5-134,6-6 169,12-5-57,2-12 101,0-7 45,-6-10 89,-7-5 101,-8-4 46,-5 2-236,-3 3-1,-2 4-44,0 9-44,0 5-136,0 7-593,2 3 381,6 1 347,6 0-179,7 4 90,3 1-561,2 5 224,-1 1 471,1 0 11,-3 1-11,-4 0 549,-2 2-157,-5 2 79,-3 2-56,-3-1 549,0 3-628,0-7-45,4-1 403,3-9-402,6-2-57,9-2-235,10-8 101,8-5 179,27-13-112,-19 10-67,8 1-101,-33 13-23,-9 4-301,-8 10-1234,-5 7-1893,-5 1 3451,-2-1 0,0-12 0,0-3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14.985"/>
    </inkml:context>
    <inkml:brush xml:id="br0">
      <inkml:brushProperty name="width" value="0.08571" units="cm"/>
      <inkml:brushProperty name="height" value="0.08571" units="cm"/>
      <inkml:brushProperty name="color" value="#333333"/>
    </inkml:brush>
  </inkml:definitions>
  <inkml:trace contextRef="#ctx0" brushRef="#br0">14 1 16636,'-7'0'1479,"0"0"-1322,7 0 101,0 0-202,11 0 56,2 0-101,11 0-11,-1 0-90,-3 0-11,-2 0-1669,-3 1-1569,-4 1-3877,-4 0 7216,-4 2 0,-3-3 0,0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15.642"/>
    </inkml:context>
    <inkml:brush xml:id="br0">
      <inkml:brushProperty name="width" value="0.08571" units="cm"/>
      <inkml:brushProperty name="height" value="0.08571" units="cm"/>
      <inkml:brushProperty name="color" value="#333333"/>
    </inkml:brush>
  </inkml:definitions>
  <inkml:trace contextRef="#ctx0" brushRef="#br0">281 5 15079,'-8'-3'1591,"2"1"-886,6 2-414,-40 65 125,17-14-366,-6 4 0,-1 2-16,-2 27-45,-1-1 11,4-6-785,5-11-481,8-15-762,8-16-2689,5-18 4717,3-13 0,0-5 0,0-2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15.927"/>
    </inkml:context>
    <inkml:brush xml:id="br0">
      <inkml:brushProperty name="width" value="0.08571" units="cm"/>
      <inkml:brushProperty name="height" value="0.08571" units="cm"/>
      <inkml:brushProperty name="color" value="#333333"/>
    </inkml:brush>
  </inkml:definitions>
  <inkml:trace contextRef="#ctx0" brushRef="#br0">0 6 16008,'87'-5'852,"-13"5"-762,-46 7-180,-7 6 124,-8 0-34,-7 1 89,-3 3-78,-6 1-22,-10 2-673,-6 1 147,-8-2 78,2-1-337,6-5-728,9-5 112,5-3 123,6-4-559,6-1 1848,4 0 0,-2 0 0,-1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16.576"/>
    </inkml:context>
    <inkml:brush xml:id="br0">
      <inkml:brushProperty name="width" value="0.08571" units="cm"/>
      <inkml:brushProperty name="height" value="0.08571" units="cm"/>
      <inkml:brushProperty name="color" value="#333333"/>
    </inkml:brush>
  </inkml:definitions>
  <inkml:trace contextRef="#ctx0" brushRef="#br0">37 0 18530,'-18'66'89,"4"-11"-89,10-31-33,3-6 10,1-9-414,8-4-67,9-5-684,11-6 124,7-8 133,0-6-503,-1-5 673,-3 3 761,-7 4 134,-6 7 437,-7 5 382,-7 4-158,-3 2 102,-1 7-483,-3 6 1,-4 10 67,-3 2-370,-1 0 235,3-2-347,1-3 34,5-4-102,0-5-77,2-6-382,2-3-134,9-2-628,8-9-21,14-6-259,3-8 493,2-1 1076,-3 4 202,-6 7 660,-6 6 685,-11 4-550,-6 2-11,-5 1-347,-1 4-270,0 6 69,0 3-315,0 4 123,0-4-134,0-3-11,0-4 11,3-4-89,6-1-23,9-4-930,7-6 45,6-5 358,3-4 270,-2 2 257,-4 6 44,-7 4 180,-8 4 448,-7 2 46,-3 7-248,-3 3-414,0 7 90,0 1-146,0-4-135,0-3 1,0-5-919,6-3-2006,14-3-527,-5-5 3586,8-1 0,-17-1 0,-2 3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16.666"/>
    </inkml:context>
    <inkml:brush xml:id="br0">
      <inkml:brushProperty name="width" value="0.08571" units="cm"/>
      <inkml:brushProperty name="height" value="0.08571" units="cm"/>
      <inkml:brushProperty name="color" value="#333333"/>
    </inkml:brush>
  </inkml:definitions>
  <inkml:trace contextRef="#ctx0" brushRef="#br0">0 0 7079,'8'0'-784,"-2"0"69,-6 0 715,0 0 0,0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17.321"/>
    </inkml:context>
    <inkml:brush xml:id="br0">
      <inkml:brushProperty name="width" value="0.08571" units="cm"/>
      <inkml:brushProperty name="height" value="0.08571" units="cm"/>
      <inkml:brushProperty name="color" value="#333333"/>
    </inkml:brush>
  </inkml:definitions>
  <inkml:trace contextRef="#ctx0" brushRef="#br0">0 258 18104,'8'-8'-2107,"7"3"1849,10 18 258,4-4 0,0 0 0,-6-3-11,-6-1-56,-9-2 78,-4 0-11,-3 2 359,-1 3-270,0 2 304,-1 5-180,-2 4-146,2 1 291,-1 6-324,2 1 55,0 3-89,6 0 101,2 0-101,3-2 0,-1-2 0,-6-4 34,-2-3 22,-2-4 157,0-3-12,-4-5-167,-3-4-68,-4-2-67,1-12-649,4-9 21,3-19-592,13-13-674,12-12-627,19-9-964,11-8 3586,8 4 785,-3 3 2072,-4 14-549,-9 16-190,-10 15-874,-13 14-561,-9 8-481,-8 8 369,-3 21-122,-1 14-46,-4 29 213,-6 13-336,-8 10 23,-3 1 100,1-8 34,8-1-437,5-37 0,7-7 325,16-35-325,11-20 0,21-13 5,-5-3 1,0-3-6,19-15 168,15-7-55,-45 42 346,-13 11-313,-8 26-34,-6 14-112,-3 23-56,0 8-863,1 1-8706,7-7 9625,-1-27 0,0-9 0,-6-22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18.823"/>
    </inkml:context>
    <inkml:brush xml:id="br0">
      <inkml:brushProperty name="width" value="0.08571" units="cm"/>
      <inkml:brushProperty name="height" value="0.08571" units="cm"/>
      <inkml:brushProperty name="color" value="#333333"/>
    </inkml:brush>
  </inkml:definitions>
  <inkml:trace contextRef="#ctx0" brushRef="#br0">28 0 15235,'-8'66'460,"2"-5"-460,-2-24 246,4-4-246,2-9 0,2-7-78,5-9-135,6-3 213,7-5 0,4-6 33,2-5-89,-1-6 56,-4-2 0,-3 3-33,-5 6-1,-6 6 34,-2 2 56,-3 2 135,0 4 77,0 7-144,0 8-35,2 7 169,6 8 101,3-12-158,9-1 46,-1-17 111,4-3-358,4-1-11,0-10-280,4-3-987,-2-11 34,-1 2-1209,-3-1-2253,-12 10 4706,-3 2 0,-10 9 0,0 1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19.323"/>
    </inkml:context>
    <inkml:brush xml:id="br0">
      <inkml:brushProperty name="width" value="0.08571" units="cm"/>
      <inkml:brushProperty name="height" value="0.08571" units="cm"/>
      <inkml:brushProperty name="color" value="#333333"/>
    </inkml:brush>
  </inkml:definitions>
  <inkml:trace contextRef="#ctx0" brushRef="#br0">1 124 17386,'62'10'146,"-11"-2"-146,-42-10-45,-4-1-212,-1-3-12,-3-3-337,0 0 91,-1-2 448,0 2 45,-1 3 22,-5 3 168,-5 2-135,-4 6 461,-1 8 178,2 10-437,4 7-78,5 2-157,3-1-180,5-4-178,12-5-494,13-11 169,16-5-158,11-8-470,6-12-44,4-7-236,0-12 201,-2-2 1043,-8 1 347,-9 3 1019,-14 8 2645,-14 7-2095,-10 9-908,-15 4 90,-4 9-168,-8 5-370,-1 8 11,4 0-224,5-2-751,5-6-134,4-5 280,5-3 459,8-3-314,6-7-514,6-6-247,0-9 201,-3-7-571,-5-1-1345,-7 7 2936,-4 3 0,-4 13 0,0 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10.827"/>
    </inkml:context>
    <inkml:brush xml:id="br0">
      <inkml:brushProperty name="width" value="0.08571" units="cm"/>
      <inkml:brushProperty name="height" value="0.08571" units="cm"/>
      <inkml:brushProperty name="color" value="#333333"/>
    </inkml:brush>
  </inkml:definitions>
  <inkml:trace contextRef="#ctx0" brushRef="#br0">88 1 13902,'14'0'549,"-2"0"-404,-12 0 248,0 0-180,-10 54 78,0-25 67,-12 44-178,3-39-158,-1-1-22,5-3 0,5-6-90,5-5 34,3-5 56,6-3 112,11-3 90,12 0-157,16-3 89,7-2-88,4-1-24,-1-2-44,-3 0-405,-8 0-772,-9-5-1299,-10 2-2690,-12-3 5188,-5 1 0,-6 3 0,0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19.440"/>
    </inkml:context>
    <inkml:brush xml:id="br0">
      <inkml:brushProperty name="width" value="0.08571" units="cm"/>
      <inkml:brushProperty name="height" value="0.08571" units="cm"/>
      <inkml:brushProperty name="color" value="#333333"/>
    </inkml:brush>
  </inkml:definitions>
  <inkml:trace contextRef="#ctx0" brushRef="#br0">10 44 14764,'-5'-24'-1714,"1"5"1053,4 19-4179,0 0 4840,4 3 0,-3-2 0,3 2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19.878"/>
    </inkml:context>
    <inkml:brush xml:id="br0">
      <inkml:brushProperty name="width" value="0.08571" units="cm"/>
      <inkml:brushProperty name="height" value="0.08571" units="cm"/>
      <inkml:brushProperty name="color" value="#333333"/>
    </inkml:brush>
  </inkml:definitions>
  <inkml:trace contextRef="#ctx0" brushRef="#br0">119 0 17263,'-22'63'258,"1"-8"-225,4-29-10,4 0 190,4 0-213,5-1-34,3-1-100,1-5-673,26-7 471,-2-10 100,26-16 192,-9-8 88,-1-8-44,-7 3 112,-9 7-21,-10 9 144,-7 5 78,-6 8-145,-1 20 213,-7 17-358,-6 28 55,-10 17-3448,-7 7 3438,-2 0 179,0-4-116,-2-7 14,2-10 169,2-13-180,6-14 90,6-18-224,7-13-313,6-25-180,10-24-370,17-31-112,-4 20 0,4-3 794,9-11 1,3-1-2039,-6 12 1,0 0 2218,6-4 0,-4 6 0,-6 12 0,-3 8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20.196"/>
    </inkml:context>
    <inkml:brush xml:id="br0">
      <inkml:brushProperty name="width" value="0.08571" units="cm"/>
      <inkml:brushProperty name="height" value="0.08571" units="cm"/>
      <inkml:brushProperty name="color" value="#333333"/>
    </inkml:brush>
  </inkml:definitions>
  <inkml:trace contextRef="#ctx0" brushRef="#br0">0 1 17778,'27'89'1065,"-9"-10"-751,-36-29-12,5-12-200,5-14-24,3-11-78,4-8 0,1-4 0,7-6-34,8-6 12,10-6 22,4-3 0,-2 4 56,-8 8-11,-4 4-45,-6 4 0,0 8 89,-1 2-33,2 9-44,0-4-12,0-4-146,0-6 34,4-4-124,5-3-357,10-12-304,8-9-907,10-13-840,6-7-3807,3-4 1835,-16 13 4537,-8 2 1,-23 22 0,-3 3-1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20.346"/>
    </inkml:context>
    <inkml:brush xml:id="br0">
      <inkml:brushProperty name="width" value="0.08571" units="cm"/>
      <inkml:brushProperty name="height" value="0.08571" units="cm"/>
      <inkml:brushProperty name="color" value="#333333"/>
    </inkml:brush>
  </inkml:definitions>
  <inkml:trace contextRef="#ctx0" brushRef="#br0">134 0 16792,'-12'56'508,"0"0"0,0-2 0,0-2-430,-12 22-78,4 1-269,2-8 430,7-10-1090,3-14-1039,4-19-1606,3-12 3574,1-16 0,0-4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20.692"/>
    </inkml:context>
    <inkml:brush xml:id="br0">
      <inkml:brushProperty name="width" value="0.08571" units="cm"/>
      <inkml:brushProperty name="height" value="0.08571" units="cm"/>
      <inkml:brushProperty name="color" value="#333333"/>
    </inkml:brush>
  </inkml:definitions>
  <inkml:trace contextRef="#ctx0" brushRef="#br0">17 44 19829,'95'-16'-1535,"-8"2"1278,-34 8 246,-2 2 391,2 2 12,-22 1-313,-6 3 402,-20 8-10,-5 7-258,-7 11 146,-2 4-259,-5 3 46,4 1 201,5 1-223,4 0 223,8-2-123,3-3-190,4-3 190,-5-2-146,-5 3-44,-24 2 44,-15 4-78,-26 0-33,-8-3-3583,-1-7 2596,7-5-885,12-10-4750,22-3 6655,13-6 0,16-2 0,0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23.596"/>
    </inkml:context>
    <inkml:brush xml:id="br0">
      <inkml:brushProperty name="width" value="0.08571" units="cm"/>
      <inkml:brushProperty name="height" value="0.08571" units="cm"/>
      <inkml:brushProperty name="color" value="#333333"/>
    </inkml:brush>
  </inkml:definitions>
  <inkml:trace contextRef="#ctx0" brushRef="#br0">215 1 15224,'9'0'2162,"-2"0"-1242,-7 0-708,0 0-212,-24 5 0,8 3 45,-19 7 34,14 2-79,4 1 0,4 0-135,6 3 102,4 2-124,11 1 56,9 1 79,11-1 22,4 0 0,-1-1 0,-7 1 44,-10 3 91,-7 2-12,-5 4 56,-11 0 213,-9 2-224,-31 8-168,8-15 34,-14 1-68,23-21-403,7-5-1075,8-20-2534,9 0 4046,5-19 0,3 20 0,0 1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23.746"/>
    </inkml:context>
    <inkml:brush xml:id="br0">
      <inkml:brushProperty name="width" value="0.08571" units="cm"/>
      <inkml:brushProperty name="height" value="0.08571" units="cm"/>
      <inkml:brushProperty name="color" value="#333333"/>
    </inkml:brush>
  </inkml:definitions>
  <inkml:trace contextRef="#ctx0" brushRef="#br0">0 54 19392,'12'-7'1490,"-3"2"-1490,-9 5-560,55-18-1042,-18 13-2253,49-13-4963,-47 18 8818,-4 5 0,-24-4 0,-3 4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23.896"/>
    </inkml:context>
    <inkml:brush xml:id="br0">
      <inkml:brushProperty name="width" value="0.08571" units="cm"/>
      <inkml:brushProperty name="height" value="0.08571" units="cm"/>
      <inkml:brushProperty name="color" value="#333333"/>
    </inkml:brush>
  </inkml:definitions>
  <inkml:trace contextRef="#ctx0" brushRef="#br0">110 1 21790,'-61'43'-9831,"12"-9"9697,52-33 1,-2-1 0,2 0-1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30.030"/>
    </inkml:context>
    <inkml:brush xml:id="br0">
      <inkml:brushProperty name="width" value="0.08571" units="cm"/>
      <inkml:brushProperty name="height" value="0.08571" units="cm"/>
      <inkml:brushProperty name="color" value="#333333"/>
    </inkml:brush>
  </inkml:definitions>
  <inkml:trace contextRef="#ctx0" brushRef="#br0">51 1 18955,'-1'29'818,"-2"6"-806,-11 13-12,0 4 0,4 1-79,4-3 79,4-8-157,6-10-134,12-11-68,12-11-402,18-6-898,9-18-627,4-8-4773,-17-7 7059,-8-3 0,-25 19 0,-4 2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30.257"/>
    </inkml:context>
    <inkml:brush xml:id="br0">
      <inkml:brushProperty name="width" value="0.08571" units="cm"/>
      <inkml:brushProperty name="height" value="0.08571" units="cm"/>
      <inkml:brushProperty name="color" value="#333333"/>
    </inkml:brush>
  </inkml:definitions>
  <inkml:trace contextRef="#ctx0" brushRef="#br0">0 106 15560,'48'-22'695,"1"0"0,32-15-931,-52 26-627,-8 3-974,-9 4-998,-7 2 527,-4 2 2308,-5 5 0,3-4 0,-3 3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11.065"/>
    </inkml:context>
    <inkml:brush xml:id="br0">
      <inkml:brushProperty name="width" value="0.08571" units="cm"/>
      <inkml:brushProperty name="height" value="0.08571" units="cm"/>
      <inkml:brushProperty name="color" value="#333333"/>
    </inkml:brush>
  </inkml:definitions>
  <inkml:trace contextRef="#ctx0" brushRef="#br0">42 0 15347,'-4'88'1064,"-2"-5"-1064,-3-34 35,1 1-70,0-6-424,4-8-1020,1-14-1546,3-11-2051,0-10 5076,0-14 0,0 8 0,0-7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30.397"/>
    </inkml:context>
    <inkml:brush xml:id="br0">
      <inkml:brushProperty name="width" value="0.08571" units="cm"/>
      <inkml:brushProperty name="height" value="0.08571" units="cm"/>
      <inkml:brushProperty name="color" value="#333333"/>
    </inkml:brush>
  </inkml:definitions>
  <inkml:trace contextRef="#ctx0" brushRef="#br0">1 1 19594,'30'38'-672,"9"-9"-1020,18-37-2678,-12 1 4370,-5-3 0,-26 7 0,-5 1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30.949"/>
    </inkml:context>
    <inkml:brush xml:id="br0">
      <inkml:brushProperty name="width" value="0.08571" units="cm"/>
      <inkml:brushProperty name="height" value="0.08571" units="cm"/>
      <inkml:brushProperty name="color" value="#333333"/>
    </inkml:brush>
  </inkml:definitions>
  <inkml:trace contextRef="#ctx0" brushRef="#br0">156 1 18731,'-38'35'173,"-1"1"1,-24 24 106,54-37-246,4-4 11,3-6-90,2-2 0,0-7-100,6 0 89,9-4-180,11-7-200,23-16 413,-11 4-10,5-10 66,-23 18 34,-8 5 213,-7 4-78,-3 2 190,-2 0-347,0 3 56,0 3-101,0 1 0,0 2-45,0-3-392,4-1-145,6-3-394,5-1-727,8-1 303,3-1-729,5-5-583,4-2 2275,-2 0 437,0 2 2040,-9 5 347,-5 1-696,-8 0 696,0 8-1793,-5-4-213,6 6-370,-4-8 101,6-1-112,2-1-807,4-3-930,5-9-6140,6-15 7877,-12 3 0,-1 1 0,-16 16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31.149"/>
    </inkml:context>
    <inkml:brush xml:id="br0">
      <inkml:brushProperty name="width" value="0.08571" units="cm"/>
      <inkml:brushProperty name="height" value="0.08571" units="cm"/>
      <inkml:brushProperty name="color" value="#333333"/>
    </inkml:brush>
  </inkml:definitions>
  <inkml:trace contextRef="#ctx0" brushRef="#br0">118 1 19235,'-17'54'265,"1"1"1,0-1-1,1-3-175,-6 24-68,6-1-44,3-10-34,8-15-460,3-15-649,7-16-1368,9-10-4828,1-12 7361,9-10 0,-16 6 0,0-4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31.461"/>
    </inkml:context>
    <inkml:brush xml:id="br0">
      <inkml:brushProperty name="width" value="0.08571" units="cm"/>
      <inkml:brushProperty name="height" value="0.08571" units="cm"/>
      <inkml:brushProperty name="color" value="#333333"/>
    </inkml:brush>
  </inkml:definitions>
  <inkml:trace contextRef="#ctx0" brushRef="#br0">297 1 16782,'0'14'3731,"0"-3"-3698,0-11-10,0 0-236,0 32-269,14-25-168,9 23-11,17-40-157,5-2 594,-2-4 224,-7 5 67,-8 6 123,-9 4 326,-9 15 56,-4 10-57,-4 20 169,-1 13-281,-5 8 22,-8 7-88,-8 3-102,-8-1 146,-9-3-381,-7-7 45,-8-7-112,-10-11-314,-8-11-605,-4-14-1861,2-11 2847,22-13 0,19 2 0,24-5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31.986"/>
    </inkml:context>
    <inkml:brush xml:id="br0">
      <inkml:brushProperty name="width" value="0.08571" units="cm"/>
      <inkml:brushProperty name="height" value="0.08571" units="cm"/>
      <inkml:brushProperty name="color" value="#333333"/>
    </inkml:brush>
  </inkml:definitions>
  <inkml:trace contextRef="#ctx0" brushRef="#br0">122 0 18877,'-44'54'-79,"10"0"169,32-4 0,7 1-90,8 1 0,4-3 56,2-3-90,-7-6 68,-6-3 66,-8-6 271,-11-7-293,-6-8 0,-8-8-593,0-23-741,13-12-1780,3-25-6084,19 7 9120,6-3 0,-3 30 0,2 3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32.161"/>
    </inkml:context>
    <inkml:brush xml:id="br0">
      <inkml:brushProperty name="width" value="0.08571" units="cm"/>
      <inkml:brushProperty name="height" value="0.08571" units="cm"/>
      <inkml:brushProperty name="color" value="#333333"/>
    </inkml:brush>
  </inkml:definitions>
  <inkml:trace contextRef="#ctx0" brushRef="#br0">303 0 19941,'-28'67'201,"-1"-1"1,0 1 0,0-2-236,4-9 1,0-2-868,-1 2 1,1 0-148,4-3 1,2 0-2214,-9 34-2189,14-37 5450,9-20 0,5-29 0,0-1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32.323"/>
    </inkml:context>
    <inkml:brush xml:id="br0">
      <inkml:brushProperty name="width" value="0.08571" units="cm"/>
      <inkml:brushProperty name="height" value="0.08571" units="cm"/>
      <inkml:brushProperty name="color" value="#333333"/>
    </inkml:brush>
  </inkml:definitions>
  <inkml:trace contextRef="#ctx0" brushRef="#br0">1 10 20367,'59'-3'-1152,"0"0"0,41-1 0,-81 4 0,-6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32.572"/>
    </inkml:context>
    <inkml:brush xml:id="br0">
      <inkml:brushProperty name="width" value="0.08571" units="cm"/>
      <inkml:brushProperty name="height" value="0.08571" units="cm"/>
      <inkml:brushProperty name="color" value="#333333"/>
    </inkml:brush>
  </inkml:definitions>
  <inkml:trace contextRef="#ctx0" brushRef="#br0">112 47 18888,'-31'40'745,"0"0"0,-18 28-790,48-45-347,18-10-616,9-6-371,21-9 584,5-13 672,-1-8 123,-9-9 515,-13-2 135,-15 1-89,-8 4-181,-11 2-279,-10 7-101,-8 6-56,-10 8-336,1 4-1177,5 3-1870,11 6-2198,7 0 5637,9 3 0,1-5 0,0-3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32.750"/>
    </inkml:context>
    <inkml:brush xml:id="br0">
      <inkml:brushProperty name="width" value="0.08571" units="cm"/>
      <inkml:brushProperty name="height" value="0.08571" units="cm"/>
      <inkml:brushProperty name="color" value="#333333"/>
    </inkml:brush>
  </inkml:definitions>
  <inkml:trace contextRef="#ctx0" brushRef="#br0">327 1 14294,'-15'65'989,"-1"1"1,1 1 0,-3-2-990,-5-9 0,-1 0-1257,0 3 1,1 1 1060,-1 1 0,0-2-348,2-2 1,1-3 308,3-5 0,1-4-113,-8 20-619,13-31-3279,7-26 4246,11-29 0,-4 10 0,4-8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32.968"/>
    </inkml:context>
    <inkml:brush xml:id="br0">
      <inkml:brushProperty name="width" value="0.08571" units="cm"/>
      <inkml:brushProperty name="height" value="0.08571" units="cm"/>
      <inkml:brushProperty name="color" value="#333333"/>
    </inkml:brush>
  </inkml:definitions>
  <inkml:trace contextRef="#ctx0" brushRef="#br0">0 23 22260,'86'-17'-436,"-18"12"380,-58 44 56,-6 0 0,-10 1-12,-10-4-100,-9-5-33,-6-9-797,4-10-548,9-7-997,9-9-2556,6-5 5043,7-6 0,-3 5 0,3 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11.343"/>
    </inkml:context>
    <inkml:brush xml:id="br0">
      <inkml:brushProperty name="width" value="0.08571" units="cm"/>
      <inkml:brushProperty name="height" value="0.08571" units="cm"/>
      <inkml:brushProperty name="color" value="#333333"/>
    </inkml:brush>
  </inkml:definitions>
  <inkml:trace contextRef="#ctx0" brushRef="#br0">5 30 16333,'89'-16'348,"-8"3"-191,-38 15 414,-3 7-448,-9 6 123,-7 8 35,-11 0-202,-7 3 100,-5 0-179,-13 2 22,-8 1-55,-17-1-236,-7-2-382,-4-7-413,0-4-404,2-10-997,7-2-3429,16-3 5894,8-1 0,14 1 0,1-1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33.129"/>
    </inkml:context>
    <inkml:brush xml:id="br0">
      <inkml:brushProperty name="width" value="0.08571" units="cm"/>
      <inkml:brushProperty name="height" value="0.08571" units="cm"/>
      <inkml:brushProperty name="color" value="#333333"/>
    </inkml:brush>
  </inkml:definitions>
  <inkml:trace contextRef="#ctx0" brushRef="#br0">129 0 15392,'4'62'355,"-1"1"0,-3-1 0,-4-2-355,-2-10 0,-3-1-862,-3 0 1,-3 0-1145,-14 43-1221,1-15-437,9-34 3701,8-17 1,8-26-1,3 0 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33.336"/>
    </inkml:context>
    <inkml:brush xml:id="br0">
      <inkml:brushProperty name="width" value="0.08571" units="cm"/>
      <inkml:brushProperty name="height" value="0.08571" units="cm"/>
      <inkml:brushProperty name="color" value="#333333"/>
    </inkml:brush>
  </inkml:definitions>
  <inkml:trace contextRef="#ctx0" brushRef="#br0">26 122 19493,'51'-68'2555,"-7"14"-2242,-26 71-279,-4 9-34,-4 20 0,-5 9 56,-3-1-146,-14-1 90,-7-6-134,-15-8-247,-2-10-527,4-12-672,11-9-1602,9-9 3182,8-11 0,4 6 0,0-5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33.526"/>
    </inkml:context>
    <inkml:brush xml:id="br0">
      <inkml:brushProperty name="width" value="0.08571" units="cm"/>
      <inkml:brushProperty name="height" value="0.08571" units="cm"/>
      <inkml:brushProperty name="color" value="#333333"/>
    </inkml:brush>
  </inkml:definitions>
  <inkml:trace contextRef="#ctx0" brushRef="#br0">96 1 21084,'-22'47'157,"-1"1"0,-13 30-774,26-57-1097,5-9-258,5-6 628,8-5-3542,0-9 4886,10-4 0,-10 1 0,1 1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8:34.220"/>
    </inkml:context>
    <inkml:brush xml:id="br0">
      <inkml:brushProperty name="width" value="0.08571" units="cm"/>
      <inkml:brushProperty name="height" value="0.08571" units="cm"/>
      <inkml:brushProperty name="color" value="#333333"/>
    </inkml:brush>
  </inkml:definitions>
  <inkml:trace contextRef="#ctx0" brushRef="#br0">0 0 20177,'4'95'-796,"-1"-8"213,-3-40 527,0-3 56,0-6 0,0-8 0,0-5-100,0-9 77,0-6-10,0-5 33,5-4 0,7-2-426,12-9 426,8-1-56,12-8 157,0 3 291,2 5 235,-6 4-279,-7 5 10,-7 1-201,-7 2 213,-2 6-348,-2 2 101,0 6-134,-1-3 11,0 0-414,2-3-102,5-4-1266,8-2-1018,9-3-708,7-1 998,0-5 2510,-2-2 1424,-12-3 4850,-11 0-4806,-12 6-605,-7 1 224,-8 4-595,-1 0-223,-4 0-269,3 6 23,5 4-12,2 22-45,2-1 23,7 18-616,3 1 44,5 14 336,0 13 46,-7 14 134,-2 7-12,-5-47 1,-1 1 78,-5-1 0,-5 2 89,-11 17 1,-7-1 257,3-19 1,-4-1-824,-12 12 1,-4-6 1204,-28 1-35,-4-21-441,-2-17 207,7-23 89,12-28-544,39-18 1,14-9-73,14 7 0,10-2-437,15-25 0,13 4 504,16 15 0,11 9 342,8 0 0,4 4-202,3 1 0,2 4-84,-2 4 0,0 3-6,-8 3 0,-4 3-379,-10 5 0,-5 2-7,28-11-3563,-36 12-4202,-40 12 8301,-27 8 1,-2 2 0,-2 3-1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12.981"/>
    </inkml:context>
    <inkml:brush xml:id="br0">
      <inkml:brushProperty name="width" value="0.08571" units="cm"/>
      <inkml:brushProperty name="height" value="0.08571" units="cm"/>
      <inkml:brushProperty name="color" value="#333333"/>
    </inkml:brush>
  </inkml:definitions>
  <inkml:trace contextRef="#ctx0" brushRef="#br0">228 40 17935,'-85'31'-269,"13"3"269,46 1 79,4 1 122,9-4-88,6-4-113,5-8-157,6-5-67,9-8-616,9-4-23,13-15 168,4-6-67,3-16 762,-1-1 67,-5 3 673,-7 7 268,-10 7-11,-9 10-381,-5 4-122,-4 4-113,-1 5 33,0 8-167,0 8-157,0 5-34,-1 5-101,1-14-56,-2 0-303,8-15-626,7-1-887,11-9-738,8-6-314,18-20 2778,-9 6 908,-2 2 404,-18 16 55,-15 9-44,-2 1-34,-1 0-179,2 0-213,1 0-180,1 0-144,5 0-35,5 0-347,9-9-527,8-2-705,5-10-1110,3-3-1456,-12 7 3798,-6 1 0,-17 12 0,-3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13.173"/>
    </inkml:context>
    <inkml:brush xml:id="br0">
      <inkml:brushProperty name="width" value="0.08571" units="cm"/>
      <inkml:brushProperty name="height" value="0.08571" units="cm"/>
      <inkml:brushProperty name="color" value="#333333"/>
    </inkml:brush>
  </inkml:definitions>
  <inkml:trace contextRef="#ctx0" brushRef="#br0">113 0 20457,'-28'42'16,"0"1"1,-18 31-73,39-44-201,3-4 156,4-5-470,10-8-68,8-7-1636,14-5-1748,-2-10 4023,-2-4 0,-16 1 0,-4 2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13.582"/>
    </inkml:context>
    <inkml:brush xml:id="br0">
      <inkml:brushProperty name="width" value="0.08571" units="cm"/>
      <inkml:brushProperty name="height" value="0.08571" units="cm"/>
      <inkml:brushProperty name="color" value="#333333"/>
    </inkml:brush>
  </inkml:definitions>
  <inkml:trace contextRef="#ctx0" brushRef="#br0">136 1 13510,'-17'56'463,"-1"0"0,2-1 0,1-4 557,-5 19-157,4-1-236,0-4-381,6-12-44,5-14 45,3-15-45,2-13 22,0-7-224,11-11-112,6-8 78,14-10 34,2-3 22,-2 5 191,-7 6 34,-7 10 55,-6 3 147,-7 5-158,-2 11-34,-2 7-122,0 10-68,0 3-45,0-4-22,0-5-11,0-7-123,0-7-572,0-4-314,8-4-1759,8-12-2935,2 1 5714,5-9 0,-15 10 0,0 2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13.716"/>
    </inkml:context>
    <inkml:brush xml:id="br0">
      <inkml:brushProperty name="width" value="0.08571" units="cm"/>
      <inkml:brushProperty name="height" value="0.08571" units="cm"/>
      <inkml:brushProperty name="color" value="#333333"/>
    </inkml:brush>
  </inkml:definitions>
  <inkml:trace contextRef="#ctx0" brushRef="#br0">19 0 18216,'-14'62'-3609,"9"-18"-1164,12-53 4773,5-7 0,-5 7 0,-2-1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13.839"/>
    </inkml:context>
    <inkml:brush xml:id="br0">
      <inkml:brushProperty name="width" value="0.08571" units="cm"/>
      <inkml:brushProperty name="height" value="0.08571" units="cm"/>
      <inkml:brushProperty name="color" value="#333333"/>
    </inkml:brush>
  </inkml:definitions>
  <inkml:trace contextRef="#ctx0" brushRef="#br0">1 99 19302,'31'-50'-1768,"1"8"1,-23 38 0,2 1-1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14.005"/>
    </inkml:context>
    <inkml:brush xml:id="br0">
      <inkml:brushProperty name="width" value="0.08571" units="cm"/>
      <inkml:brushProperty name="height" value="0.08571" units="cm"/>
      <inkml:brushProperty name="color" value="#333333"/>
    </inkml:brush>
  </inkml:definitions>
  <inkml:trace contextRef="#ctx0" brushRef="#br0">233 0 12344,'-16'52'1848,"1"0"1,0-1 0,-3-3-1321,-22 26 32,2-2-258,7-7-302,5-9-56,8-13-381,8-12-1322,6-14-1277,3-8-3508,1-7 6544,2-11 0,-2 7 0,2-7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11.666"/>
    </inkml:context>
    <inkml:brush xml:id="br0">
      <inkml:brushProperty name="width" value="0.08571" units="cm"/>
      <inkml:brushProperty name="height" value="0.08571" units="cm"/>
      <inkml:brushProperty name="color" value="#333333"/>
    </inkml:brush>
  </inkml:definitions>
  <inkml:trace contextRef="#ctx0" brushRef="#br0">3 1 17981,'-2'4'-1110,"1"-1"-2167,1-3 0,0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14.398"/>
    </inkml:context>
    <inkml:brush xml:id="br0">
      <inkml:brushProperty name="width" value="0.08571" units="cm"/>
      <inkml:brushProperty name="height" value="0.08571" units="cm"/>
      <inkml:brushProperty name="color" value="#333333"/>
    </inkml:brush>
  </inkml:definitions>
  <inkml:trace contextRef="#ctx0" brushRef="#br0">0 128 21264,'26'3'-875,"3"2"192,8 9-415,3 0-135,14 1 416,-15-5 290,6-2 527,-24-2 22,-6-5 236,-8 1 168,-3-2-146,-1-2-56,3-8-191,1-8 79,2-11 124,0-6-80,-4 1 24,0 1-180,-4 10-34,0 8 34,-1 9-78,-5 10 78,-8 14 67,-7 14 102,-5 18 122,1 5-22,6 4 100,8-5-223,4-5-146,5-10-202,7-10-907,9-10-2309,2-10 3418,5-5 0,-13-4 0,-2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14.733"/>
    </inkml:context>
    <inkml:brush xml:id="br0">
      <inkml:brushProperty name="width" value="0.08571" units="cm"/>
      <inkml:brushProperty name="height" value="0.08571" units="cm"/>
      <inkml:brushProperty name="color" value="#333333"/>
    </inkml:brush>
  </inkml:definitions>
  <inkml:trace contextRef="#ctx0" brushRef="#br0">228 0 20468,'-45'38'149,"-1"-1"0,5-1 1,7-1 52,5 17-202,11-3-34,7-7-257,7-10-594,11-9-404,12-11-1087,17-7-1847,1-14 4223,4-6 0,-25 3 0,-4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15.033"/>
    </inkml:context>
    <inkml:brush xml:id="br0">
      <inkml:brushProperty name="width" value="0.08571" units="cm"/>
      <inkml:brushProperty name="height" value="0.08571" units="cm"/>
      <inkml:brushProperty name="color" value="#333333"/>
    </inkml:brush>
  </inkml:definitions>
  <inkml:trace contextRef="#ctx0" brushRef="#br0">189 0 18899,'-15'59'362,"0"0"1,-1-2-1,1-4-283,-12 18-68,-1 3-22,4-2-269,3-4-740,7-9-1199,5-13-3932,6-21 6151,2-11 0,1-14 0,0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15.834"/>
    </inkml:context>
    <inkml:brush xml:id="br0">
      <inkml:brushProperty name="width" value="0.08571" units="cm"/>
      <inkml:brushProperty name="height" value="0.08571" units="cm"/>
      <inkml:brushProperty name="color" value="#333333"/>
    </inkml:brush>
  </inkml:definitions>
  <inkml:trace contextRef="#ctx0" brushRef="#br0">15 47 19280,'-8'-4'1905,"2"1"-1905,6 3-1737,0 0-885,64-17-1356,-33 12 1233,50-12 2286,-55 17-2006,-6 0 2465,-7 2 997,-8 2 1558,-1 2-1255,-4 5 269,0 1-1,0 5-246,-2 3-190,-1 1-359,-1 1-179,0-4-348,0-2-201,3-6-45,0-5-34,1-2-234,0-2-404,10-2-505,7-8 202,14-4 336,6-6 135,2-1 404,-1 4 100,-3 3 380,-4 6 203,-2 2 56,-5 4-460,0 1-33,0 0-68,2 0-22,4 0-56,5 0-11,4 0 11,3 0 11,0 0 23,-2 0-1,14 0-44,-14-1 11,8-2 0,-17-3 392,-6 0 67,-7 1-21,-8 3-46,-5 2-112,-4-1 56,-1 0-269,0-1-22,0-1-45,0 2 45,0-1-45,0 1-45,0 0 78,0-1-55,-1 1 22,-4 0 45,-2 1 224,-7 3 101,-4 6-101,-5 8-57,-1 7-88,0 4-102,2 1 0,3 1-22,6 0 0,6 0-22,3 0-90,3-1-168,5-3-280,10-4-729,10-7-1310,15-7-5376,-6-5 7975,3-5 0,-24 2 0,-1-2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16.135"/>
    </inkml:context>
    <inkml:brush xml:id="br0">
      <inkml:brushProperty name="width" value="0.08571" units="cm"/>
      <inkml:brushProperty name="height" value="0.08571" units="cm"/>
      <inkml:brushProperty name="color" value="#333333"/>
    </inkml:brush>
  </inkml:definitions>
  <inkml:trace contextRef="#ctx0" brushRef="#br0">258 15 16031,'-3'-8'2924,"1"2"-2901,2 6-23,0 0 11,-17 19-11,10 1 0,-13 22 11,18-2 0,0 5 0,2 2 34,0-3 22,0-1 45,0-8 460,0-5 55,-3-7-212,-6-4-314,-10-5-101,-8-5-448,-10-5-1390,-4-2-4941,10-2 6779,6-5 0,16 4 0,5-4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08.464"/>
    </inkml:context>
    <inkml:brush xml:id="br0">
      <inkml:brushProperty name="width" value="0.08571" units="cm"/>
      <inkml:brushProperty name="height" value="0.08571" units="cm"/>
      <inkml:brushProperty name="color" value="#333333"/>
    </inkml:brush>
  </inkml:definitions>
  <inkml:trace contextRef="#ctx0" brushRef="#br0">428 14 14171,'5'-8'2084,"-1"2"-1871,-63 28-123,24-1-68,-50 25 79,39-3 78,1 6 202,3 2 22,7 2-112,6 4-245,9 1-92,9 0 24,6-5-68,7-8-268,16-13-236,14-14-157,20-10 225,9-22 526,1-10 89,-8-17 359,-13-7 247,-18 5 392,-11-5-952,-25 22 22,-9 0-101,-22 21-56,-6 15-11,-7 15-45,-1 14 44,6 9-627,6 14-246,23-20-874,7 2-1390,25-30 3149,6-7 0,-2-7 0,0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08.619"/>
    </inkml:context>
    <inkml:brush xml:id="br0">
      <inkml:brushProperty name="width" value="0.08571" units="cm"/>
      <inkml:brushProperty name="height" value="0.08571" units="cm"/>
      <inkml:brushProperty name="color" value="#333333"/>
    </inkml:brush>
  </inkml:definitions>
  <inkml:trace contextRef="#ctx0" brushRef="#br0">1 1 19650,'0'9'1210,"0"-2"-1210,0-7-4392,0 0 4392,0 6 0,0-5 0,0 5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09.424"/>
    </inkml:context>
    <inkml:brush xml:id="br0">
      <inkml:brushProperty name="width" value="0.08571" units="cm"/>
      <inkml:brushProperty name="height" value="0.08571" units="cm"/>
      <inkml:brushProperty name="color" value="#333333"/>
    </inkml:brush>
  </inkml:definitions>
  <inkml:trace contextRef="#ctx0" brushRef="#br0">166 15 16513,'8'-8'2476,"-2"2"-2140,-6 6-291,0 0-23,-11 13-33,-8 13 33,-12 18-44,-4 12 11,3 2-23,5-1-22,12-5-168,7-11-168,7-11 11,14-15 79,11-7-640,19-24-190,11-11 550,2-21 224,0-7 358,-8-3 0,-6 7 627,-10 8 303,-10 15-45,-12 12-471,-6 9 259,-15 35-449,-4 6-134,-13 27 78,2-5-157,3-5-11,8-13 0,7-9-191,5-11-413,3-7-360,5-7-5378,17-4 6342,-4-9 0,5 4 0,-15-4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09.726"/>
    </inkml:context>
    <inkml:brush xml:id="br0">
      <inkml:brushProperty name="width" value="0.08571" units="cm"/>
      <inkml:brushProperty name="height" value="0.08571" units="cm"/>
      <inkml:brushProperty name="color" value="#333333"/>
    </inkml:brush>
  </inkml:definitions>
  <inkml:trace contextRef="#ctx0" brushRef="#br0">88 0 18350,'-36'51'-1087,"8"-6"942,36-21 145,5-2 33,9-3-22,1-2-11,-6-3 336,-8 0-201,-5-2 370,-4 2-181,-10-1-111,-3-1 101,-11-3-135,2-3-145,1-3-34,6-2-325,6-1-639,5-3-1064,3-8-1938,8 0 3966,2-6 0,0 10 0,-2 1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09.991"/>
    </inkml:context>
    <inkml:brush xml:id="br0">
      <inkml:brushProperty name="width" value="0.08571" units="cm"/>
      <inkml:brushProperty name="height" value="0.08571" units="cm"/>
      <inkml:brushProperty name="color" value="#333333"/>
    </inkml:brush>
  </inkml:definitions>
  <inkml:trace contextRef="#ctx0" brushRef="#br0">31 181 18854,'76'-13'-908,"-13"-4"662,-49-16-124,-6 1-55,-5 3-12,-2 4-34,-7 7 348,-8 8 123,-10 7 493,-9 20 78,-2 12 258,3 21-66,5 8-293,11-2-168,7-3-223,11-11-79,19-13-459,14-14-2231,5-9 2690,4-16 0,-27 8 0,-3-7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11.809"/>
    </inkml:context>
    <inkml:brush xml:id="br0">
      <inkml:brushProperty name="width" value="0.08571" units="cm"/>
      <inkml:brushProperty name="height" value="0.08571" units="cm"/>
      <inkml:brushProperty name="color" value="#333333"/>
    </inkml:brush>
  </inkml:definitions>
  <inkml:trace contextRef="#ctx0" brushRef="#br0">32 1 16535,'-18'24'-1883,"4"-6"1,14-14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10.796"/>
    </inkml:context>
    <inkml:brush xml:id="br0">
      <inkml:brushProperty name="width" value="0.08571" units="cm"/>
      <inkml:brushProperty name="height" value="0.08571" units="cm"/>
      <inkml:brushProperty name="color" value="#333333"/>
    </inkml:brush>
  </inkml:definitions>
  <inkml:trace contextRef="#ctx0" brushRef="#br0">191 1 18384,'-12'60'242,"-1"0"1,0 0 0,-1-2-243,-15 33-134,-2 3-90,5-8-325,3-9-639,8-18-437,6-18-2028,5-20 3653,3-16 0,1-6 0,0-3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11.065"/>
    </inkml:context>
    <inkml:brush xml:id="br0">
      <inkml:brushProperty name="width" value="0.08571" units="cm"/>
      <inkml:brushProperty name="height" value="0.08571" units="cm"/>
      <inkml:brushProperty name="color" value="#333333"/>
    </inkml:brush>
  </inkml:definitions>
  <inkml:trace contextRef="#ctx0" brushRef="#br0">1 1 18014,'51'5'11,"1"1"1,33 12-23,-59 18 11,-11 5 33,-7 1 1,-6 0-34,-13-1 33,-6-2-33,-14-4-213,-4-8-179,1-9-650,6-10 90,5-6-998,12-14 225,5-7-2399,8-7 4124,9 1 0,-6 14 0,5 3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11.289"/>
    </inkml:context>
    <inkml:brush xml:id="br0">
      <inkml:brushProperty name="width" value="0.08571" units="cm"/>
      <inkml:brushProperty name="height" value="0.08571" units="cm"/>
      <inkml:brushProperty name="color" value="#333333"/>
    </inkml:brush>
  </inkml:definitions>
  <inkml:trace contextRef="#ctx0" brushRef="#br0">16 19 17718,'7'53'-258,"-4"-13"131,-14-37-186,3-3-62,3-6 174,3-5-435,3-5 199,11-3-58,7 5-188,14 0-740,8 4 78,6 0-1019,3 2 11,-14 5 2353,-6 0 0,-21 3 0,-4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12.296"/>
    </inkml:context>
    <inkml:brush xml:id="br0">
      <inkml:brushProperty name="width" value="0.08571" units="cm"/>
      <inkml:brushProperty name="height" value="0.08571" units="cm"/>
      <inkml:brushProperty name="color" value="#333333"/>
    </inkml:brush>
  </inkml:definitions>
  <inkml:trace contextRef="#ctx0" brushRef="#br0">54 169 10417,'7'12'2902,"-1"-1"-2442,-6-11 189,0 0-290,-29 54-79,21-34-11,-21 41-146,33-50-22,8-6-101,10-3-190,24-14-12,-11-6 202,8-14 34,-23-3 190,-10 0 190,-5 2 68,-5 3-78,-8 5-304,-4 7-88,-9 8-12,-2 6-90,2 6-269,2 10-156,6 5-168,5 9-102,5-1-481,7-5-22,11-7-719,9-6-682,12-5 1491,1-3 1198,0-6 1736,-6 3 393,-5-3-471,-6 5-89,-7 2-101,-2 7-515,-5 6-147,-1 10-122,-1 2 245,1 7-513,0-12-24,1 1 56,0-17-191,3-2-234,5-3-247,15-31-303,-7 7-213,10-26-469,-14 19-326,-1 6-763,-6 9-32,-1 8 268,-3 5 2062,0 4 807,-3 8 392,2 2-12,-2 6 2254,7 0-1974,-3-8-447,5-2-224,0-6-561,3-1-90,4-9-145,0-4-33,2-11-102,-5-3-279,-3-3-852,-7-9 615,-4 12 159,-5 3 66,-8 18 258,-4 18 168,-8 10 134,-2 18 785,-3 31-605,10-17-124,2 12-190,13-33-179,9-11-202,8-11-213,14-6-403,10-10-337,10-12 225,3-11-336,2-12 526,-4-3 437,9-13 1233,-23 20 560,-1 1-101,-25 26 359,-6 9-213,-4 16 89,-13 25-896,4-1-247,-9 10-99,10-25-47,4-9-21,3-7 55,1-5-190,0-2-134,9-6-269,8-10-371,13-8 214,6-7 560,0 3 78,-3 8 471,-7 9 303,-4 6-247,-6 7-146,-4 12-246,-5 9-67,-4 13-449,-2 14-850,-1-17-2366,0-3 3519,0-22 0,0-9 0,0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16.991"/>
    </inkml:context>
    <inkml:brush xml:id="br0">
      <inkml:brushProperty name="width" value="0.08571" units="cm"/>
      <inkml:brushProperty name="height" value="0.08571" units="cm"/>
      <inkml:brushProperty name="color" value="#333333"/>
    </inkml:brush>
  </inkml:definitions>
  <inkml:trace contextRef="#ctx0" brushRef="#br0">649 5 14686,'-63'-2'508,"-1"0"0,3 6 0,6 10 30,-14 47-1310,34-15 1,3 5 928,1 10 0,4 4 11,0 11 0,3 3-146,1 9 1,3 2-12,1 2 0,1 0-11,3 0 0,1-2-23,1-9 1,2-3-281,4-11 1,0-5-557,-2 32-620,6-35-475,2-31-3783,1-28 5737,0-26 0,0 9 0,0-7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17.140"/>
    </inkml:context>
    <inkml:brush xml:id="br0">
      <inkml:brushProperty name="width" value="0.08571" units="cm"/>
      <inkml:brushProperty name="height" value="0.08571" units="cm"/>
      <inkml:brushProperty name="color" value="#333333"/>
    </inkml:brush>
  </inkml:definitions>
  <inkml:trace contextRef="#ctx0" brushRef="#br0">0 17 18138,'70'-4'-1173,"1"0"0,0 0 0,-2 2-1018,-11 1 0,-3 2-1898,33-1 4089,-14-1 0,-49 0 0,-11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17.570"/>
    </inkml:context>
    <inkml:brush xml:id="br0">
      <inkml:brushProperty name="width" value="0.08571" units="cm"/>
      <inkml:brushProperty name="height" value="0.08571" units="cm"/>
      <inkml:brushProperty name="color" value="#333333"/>
    </inkml:brush>
  </inkml:definitions>
  <inkml:trace contextRef="#ctx0" brushRef="#br0">122 32 16087,'-66'51'1277,"17"-7"-1109,43-29 0,6-2-168,4-5-168,5-3 101,5-3 67,3-2 22,-4 0 269,-3-7-123,-6 1 113,-2-8-270,-2 2 12,0-8-292,-2 5 78,1 0-235,-2 7-156,2 6-483,1 0 483,8 2 77,8 0 79,11 0 359,6 0 67,2 0 79,-2 5 10,-5 3 124,-6 6 145,-9 1 80,-5-2 10,-4-5-45,-3-4 729,-1-3-572,0-1-402,1-9-147,5-6 11,8-10 79,9-4-34,8 5-67,5 5-89,0 8-775,-2 7-1007,-2 4-3239,-14 5 5110,-4 2 0,-13 0 0,-1-2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17.936"/>
    </inkml:context>
    <inkml:brush xml:id="br0">
      <inkml:brushProperty name="width" value="0.08571" units="cm"/>
      <inkml:brushProperty name="height" value="0.08571" units="cm"/>
      <inkml:brushProperty name="color" value="#333333"/>
    </inkml:brush>
  </inkml:definitions>
  <inkml:trace contextRef="#ctx0" brushRef="#br0">184 19 16479,'-10'-10'728,"2"2"-728,8 8-157,0 0 113,-45 63-113,34-30 123,-27 51 68,46-45 22,2-3-11,-4 0 123,-3-3 392,-3-3-303,-8-5 91,-4-6-180,-9-9-168,-1-5-403,4-17-4468,7-13 1150,5-5 3721,5-8 0,1 21 0,0 4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18.093"/>
    </inkml:context>
    <inkml:brush xml:id="br0">
      <inkml:brushProperty name="width" value="0.08571" units="cm"/>
      <inkml:brushProperty name="height" value="0.08571" units="cm"/>
      <inkml:brushProperty name="color" value="#333333"/>
    </inkml:brush>
  </inkml:definitions>
  <inkml:trace contextRef="#ctx0" brushRef="#br0">19 1 19241,'-10'81'-4952,"1"-18"-1539,9-57 6491,0-5 0,0-1 0,0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18.227"/>
    </inkml:context>
    <inkml:brush xml:id="br0">
      <inkml:brushProperty name="width" value="0.08571" units="cm"/>
      <inkml:brushProperty name="height" value="0.08571" units="cm"/>
      <inkml:brushProperty name="color" value="#333333"/>
    </inkml:brush>
  </inkml:definitions>
  <inkml:trace contextRef="#ctx0" brushRef="#br0">1 19 15067,'1'-11'-1557,"0"3"-3643,-1 8 5200,0 0 0,0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13.731"/>
    </inkml:context>
    <inkml:brush xml:id="br0">
      <inkml:brushProperty name="width" value="0.08571" units="cm"/>
      <inkml:brushProperty name="height" value="0.08571" units="cm"/>
      <inkml:brushProperty name="color" value="#333333"/>
    </inkml:brush>
  </inkml:definitions>
  <inkml:trace contextRef="#ctx0" brushRef="#br0">0 184 17319,'91'26'179,"-10"-6"-179,-33-20-291,0-9-67,0-6-393,-3-11-89,-7-3 301,-8-2 170,-10 2 290,-11 1 68,-5 5 11,-8 4 347,-9 7-291,-8 5-22,-11 5 123,-1 16-157,-5 11 213,1 24 23,0 17-203,7 16 118,16-34 1,3 2-309,2 5 0,3 2 257,0 5 1,2 2 16,1 2 1,2 1-84,-1 0 0,1-1 33,0-4 1,0-2 83,-1-5 0,0-1 39,-3 6 1,-1-2-191,-2 15 0,-5 1-23,4-54-458,1-10-1783,0-24-3719,3-6 5983,0-20 0,4 18 0,0 2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18.788"/>
    </inkml:context>
    <inkml:brush xml:id="br0">
      <inkml:brushProperty name="width" value="0.08571" units="cm"/>
      <inkml:brushProperty name="height" value="0.08571" units="cm"/>
      <inkml:brushProperty name="color" value="#333333"/>
    </inkml:brush>
  </inkml:definitions>
  <inkml:trace contextRef="#ctx0" brushRef="#br0">0 49 17252,'22'11'-897,"2"-7"113,0-23 269,3 2 515,-2 3 247,-3 6 156,-6 4 134,-3 3 13,-6 3 77,-1 8-347,-4 4 23,-1 7 22,-1 0-23,0-3 34,0-4-156,0-4-91,0-4 1,0-4-90,2-1-235,6-3-415,6-8-404,9-5 270,5-6 246,4 1 561,10 3 279,-13 10 292,1 0 11,-17 7-33,-7 7-258,-2 0-202,-3 7 33,-1-2-22,0-3-111,1-3-24,1-4-133,5-1-538,4-1-1178,8-1-861,7-6-3598,18-3 5827,-11 2 493,6-1 3607,-25 15-1544,-7 9-394,-6 10-548,-7 12-259,-3 0-660,-6 6-370,6-18-672,2-4-359,7-18-2589,2-11 3788,4-5 0,-3 3 0,2-1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18.936"/>
    </inkml:context>
    <inkml:brush xml:id="br0">
      <inkml:brushProperty name="width" value="0.08571" units="cm"/>
      <inkml:brushProperty name="height" value="0.08571" units="cm"/>
      <inkml:brushProperty name="color" value="#333333"/>
    </inkml:brush>
  </inkml:definitions>
  <inkml:trace contextRef="#ctx0" brushRef="#br0">1 1 15056,'28'18'-2144,"-9"-4"0,-13-12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19.129"/>
    </inkml:context>
    <inkml:brush xml:id="br0">
      <inkml:brushProperty name="width" value="0.08571" units="cm"/>
      <inkml:brushProperty name="height" value="0.08571" units="cm"/>
      <inkml:brushProperty name="color" value="#333333"/>
    </inkml:brush>
  </inkml:definitions>
  <inkml:trace contextRef="#ctx0" brushRef="#br0">214 0 15706,'-35'63'1060,"0"-1"1,3-2 0,2-4-971,-5 21 190,9-3-280,12-7-157,8-11-403,6-13-617,14-19-1501,11-12-1019,6-18 3697,5-9 0,-22 4 0,-2-2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19.554"/>
    </inkml:context>
    <inkml:brush xml:id="br0">
      <inkml:brushProperty name="width" value="0.08571" units="cm"/>
      <inkml:brushProperty name="height" value="0.08571" units="cm"/>
      <inkml:brushProperty name="color" value="#333333"/>
    </inkml:brush>
  </inkml:definitions>
  <inkml:trace contextRef="#ctx0" brushRef="#br0">88 10 19829,'-39'41'840,"8"-2"-660,20-14-68,6-6-112,4-5-45,1-8-146,6-3-346,9-5-707,11-12-134,9-7-146,5-10 1009,0 0 470,-3 6 45,-5 7 302,-9 9 202,-6 4 303,-10 4 56,-3 1-560,-4 8 89,0 2-79,0 9-313,0-5 23,0-3-57,0-7-123,3-4-89,4 1 78,6-1-246,6 0 211,27 0 326,-4-1 102,22 1 100,-9-2-202,4-2 112,3 0-156,-3-5 167,-7-2-246,-9 1-448,-16-2-908,-12 7-2835,-9 1 4191,-10 4 0,3 0 0,-3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21.285"/>
    </inkml:context>
    <inkml:brush xml:id="br0">
      <inkml:brushProperty name="width" value="0.08571" units="cm"/>
      <inkml:brushProperty name="height" value="0.08571" units="cm"/>
      <inkml:brushProperty name="color" value="#333333"/>
    </inkml:brush>
  </inkml:definitions>
  <inkml:trace contextRef="#ctx0" brushRef="#br0">209 0 19302,'-24'54'183,"1"-1"0,-1 0 1,1-1-5777,-16 36 5604,6 0-22,8-7 1128,13-13-1600,6-14 514,12-19-1656,9-16-1546,9-11 3171,0-17 0,-8 6 0,-9-6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21.751"/>
    </inkml:context>
    <inkml:brush xml:id="br0">
      <inkml:brushProperty name="width" value="0.08571" units="cm"/>
      <inkml:brushProperty name="height" value="0.08571" units="cm"/>
      <inkml:brushProperty name="color" value="#333333"/>
    </inkml:brush>
  </inkml:definitions>
  <inkml:trace contextRef="#ctx0" brushRef="#br0">1 127 17846,'69'-20'-165,"1"0"1,-3 1 0,-2 3-1696,27 2-1078,-2 2 955,-10 1 739,-12 3-215,-17 4 1235,-18 2 319,-17 2 1664,-10 6 112,-16 3-145,-9 10-528,-12 4-32,-7 2 44,0 2-505,2 0-21,6-3-437,7-3-247,10-5-12,6-3-21,6-3 33,12-2 89,3-3-55,15-2 22,2-3-45,4 0-11,-4-4 79,2-3 55,-15 1 157,-3 0-22,-13 6 101,-2 0-381,2 0-214,5 0-200,8 0-270,12-6-1434,9-6-89,10-9-382,4-5-605,0-4 3205,-4-1 0,-21 13 0,-8 4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22.520"/>
    </inkml:context>
    <inkml:brush xml:id="br0">
      <inkml:brushProperty name="width" value="0.08571" units="cm"/>
      <inkml:brushProperty name="height" value="0.08571" units="cm"/>
      <inkml:brushProperty name="color" value="#333333"/>
    </inkml:brush>
  </inkml:definitions>
  <inkml:trace contextRef="#ctx0" brushRef="#br0">34 295 18048,'5'-7'202,"-1"9"-202,-4 26 11,1 3 45,2 2-11,1 0 145,0 4-11,-1-1 146,-1-2-191,-2-1 113,-3-7-146,-5-6-56,-2-9 101,-5-5-146,3-6-315,5-17-43,3-10-370,4-19-1278,37-36 1031,-3 15 613,-3 21 1,4 2 272,16-17 89,0 4 381,-4 8 470,-3 7 382,-6 8-348,-8 10-616,-8 9 190,-10 8-335,-6 19 167,-4 12-168,-9 23 147,-8 10 43,-11 11-3307,-7 2 3251,2-1-351,6-7 105,8-10-34,10-14 35,5-13-12,6-14 0,10-6 3266,12-18-3378,35-31 254,-13 3-120,13-17 34,-29 30 0,-14 10 135,-9 10-90,-7 5 257,-2 9-66,-1 11-270,-3 8-22,1 9-22,-1-6-45,14-8-236,13-10 67,20-15-324,14-14-112,4-14 347,-1-8 79,-8-1 246,-11 4 67,-11 2 235,-12 8 516,-10 8-392,-6 8-224,-2 7-180,0 4-22,0 1 0,0 8 11,3 7 23,5 11 44,5 6 68,15 14 90,-9-10-180,5 8 134,-17-16-67,-3-1-123,-8-2 79,-15 0-79,-11 0-370,-21 2-448,-9-2-6488,-21 4 7306,28-14 0,4-1 0,38-13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23.455"/>
    </inkml:context>
    <inkml:brush xml:id="br0">
      <inkml:brushProperty name="width" value="0.08571" units="cm"/>
      <inkml:brushProperty name="height" value="0.08571" units="cm"/>
      <inkml:brushProperty name="color" value="#333333"/>
    </inkml:brush>
  </inkml:definitions>
  <inkml:trace contextRef="#ctx0" brushRef="#br0">1 106 19146,'58'-29'-12,"0"0"1,-5 1 0,-7 9 11,-5 19-11,-12 8-112,-11 9 123,-10 16 56,-5 15-45,-10 8 34,-9 10-45,-9 1 0,-5-4-45,3-3 45,8-9-314,6-9-358,8-8-919,3-10-146,3-9-1131,6-7-3261,-1-5 6129,4-5 0,-7 1 0,-1-1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23.618"/>
    </inkml:context>
    <inkml:brush xml:id="br0">
      <inkml:brushProperty name="width" value="0.08571" units="cm"/>
      <inkml:brushProperty name="height" value="0.08571" units="cm"/>
      <inkml:brushProperty name="color" value="#333333"/>
    </inkml:brush>
  </inkml:definitions>
  <inkml:trace contextRef="#ctx0" brushRef="#br0">16 92 18664,'-9'0'347,"2"0"-134,7 0-213,64-24-358,-8 9-645,2-2 0,1 1-4017,8 4 5020,-5 5 0,-42 6 0,-6 1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23.751"/>
    </inkml:context>
    <inkml:brush xml:id="br0">
      <inkml:brushProperty name="width" value="0.08571" units="cm"/>
      <inkml:brushProperty name="height" value="0.08571" units="cm"/>
      <inkml:brushProperty name="color" value="#333333"/>
    </inkml:brush>
  </inkml:definitions>
  <inkml:trace contextRef="#ctx0" brushRef="#br0">12 28 18227,'-6'-14'-1689,"1"4"1,7 6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13.880"/>
    </inkml:context>
    <inkml:brush xml:id="br0">
      <inkml:brushProperty name="width" value="0.08571" units="cm"/>
      <inkml:brushProperty name="height" value="0.08571" units="cm"/>
      <inkml:brushProperty name="color" value="#333333"/>
    </inkml:brush>
  </inkml:definitions>
  <inkml:trace contextRef="#ctx0" brushRef="#br0">0 184 15605,'49'-26'-766,"-1"0"0,0 1 1,-3 0-1118,18-11 1883,-17 11 0,-14 9 0,-23 12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36.314"/>
    </inkml:context>
    <inkml:brush xml:id="br0">
      <inkml:brushProperty name="width" value="0.08571" units="cm"/>
      <inkml:brushProperty name="height" value="0.08571" units="cm"/>
      <inkml:brushProperty name="color" value="#333333"/>
    </inkml:brush>
  </inkml:definitions>
  <inkml:trace contextRef="#ctx0" brushRef="#br0">155 2 12221,'9'-1'3171,"-2"0"-2264,-7 1-178,0 0-135,-4 75-202,-4-29-280,0 8 0,-1 3 0,-11 9 34,-5 3-146,0-2-11,2-4-12,2-8-436,7-11-751,5-12-1603,6-16-2162,2-8 4975,1-16 0,0 6 0,0-6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36.578"/>
    </inkml:context>
    <inkml:brush xml:id="br0">
      <inkml:brushProperty name="width" value="0.08571" units="cm"/>
      <inkml:brushProperty name="height" value="0.08571" units="cm"/>
      <inkml:brushProperty name="color" value="#333333"/>
    </inkml:brush>
  </inkml:definitions>
  <inkml:trace contextRef="#ctx0" brushRef="#br0">1 182 14887,'0'-11'1032,"0"2"-584,79-32-448,-22 20-264,5-5 0,3 1 252,17 5-107,-7 7-139,-14 3-63,-17 7-878,-18 1-415,-14 2-44,-8 11-1953,-15-1 3611,-5 12 0,1-12 0,2-1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36.734"/>
    </inkml:context>
    <inkml:brush xml:id="br0">
      <inkml:brushProperty name="width" value="0.08571" units="cm"/>
      <inkml:brushProperty name="height" value="0.08571" units="cm"/>
      <inkml:brushProperty name="color" value="#333333"/>
    </inkml:brush>
  </inkml:definitions>
  <inkml:trace contextRef="#ctx0" brushRef="#br0">1 58 13790,'0'8'1244,"78"-6"-1244,-26-13-163,5 3 0,3-1-1001,10-10-2109,-25 6 3273,-9 7 0,-29 5 0,-3 1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36.888"/>
    </inkml:context>
    <inkml:brush xml:id="br0">
      <inkml:brushProperty name="width" value="0.08571" units="cm"/>
      <inkml:brushProperty name="height" value="0.08571" units="cm"/>
      <inkml:brushProperty name="color" value="#333333"/>
    </inkml:brush>
  </inkml:definitions>
  <inkml:trace contextRef="#ctx0" brushRef="#br0">63 0 16793,'-35'74'-1188,"9"-14"-829,25-46-1670,1-7 3687,0-3 0,0-4 0,0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37.038"/>
    </inkml:context>
    <inkml:brush xml:id="br0">
      <inkml:brushProperty name="width" value="0.08571" units="cm"/>
      <inkml:brushProperty name="height" value="0.08571" units="cm"/>
      <inkml:brushProperty name="color" value="#333333"/>
    </inkml:brush>
  </inkml:definitions>
  <inkml:trace contextRef="#ctx0" brushRef="#br0">17 8 13319,'-9'-4'0,"2"1"0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40.817"/>
    </inkml:context>
    <inkml:brush xml:id="br0">
      <inkml:brushProperty name="width" value="0.08571" units="cm"/>
      <inkml:brushProperty name="height" value="0.08571" units="cm"/>
      <inkml:brushProperty name="color" value="#333333"/>
    </inkml:brush>
  </inkml:definitions>
  <inkml:trace contextRef="#ctx0" brushRef="#br0">6 0 14518,'5'0'1434,"-1"0"-817,-4 0-494,0 44 280,0-19 68,-1 36-427,-3-32 1,2-4-45,-3-5-89,4-6-247,0-8-303,1-3 415,0-4 224,4-14-359,6-6 359,7-17-45,4 0 45,0 4 34,-3 5-12,-3 12 270,-5 7-12,-3 5 179,-1 4 113,0 4-259,1 11-43,6 24-248,-4-3 34,1 14-56,-4-24-101,-1-6-403,2-7-1043,-1-6-704,2-4-1828,-1-2 4079,3-7 0,-7 6 0,1-5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41.151"/>
    </inkml:context>
    <inkml:brush xml:id="br0">
      <inkml:brushProperty name="width" value="0.08571" units="cm"/>
      <inkml:brushProperty name="height" value="0.08571" units="cm"/>
      <inkml:brushProperty name="color" value="#333333"/>
    </inkml:brush>
  </inkml:definitions>
  <inkml:trace contextRef="#ctx0" brushRef="#br0">5 217 16569,'48'-21'-1037,"0"1"0,31-19 993,-56 9 10,-8 2-112,-8 3-301,-4 3 267,-3 5 180,-12 8 0,-6 4 135,-16 5 245,-3 9 506,-1 7 44,4 15-79,8 6-67,9 4-212,9 2-180,5-3-168,9-3-224,9-8-112,12-10-224,14-8-975,8-7-1333,10-21-4079,-15 2 6723,-2-16 0,-29 16 0,-4 3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41.494"/>
    </inkml:context>
    <inkml:brush xml:id="br0">
      <inkml:brushProperty name="width" value="0.08571" units="cm"/>
      <inkml:brushProperty name="height" value="0.08571" units="cm"/>
      <inkml:brushProperty name="color" value="#333333"/>
    </inkml:brush>
  </inkml:definitions>
  <inkml:trace contextRef="#ctx0" brushRef="#br0">90 12 16075,'4'-6'1636,"-1"1"-1254,-3 5 256,0 0-302,-7 70 0,-3-26-89,1 8 0,-1 1-23,-8 6-224,1-4 0,4-6-516,6-10-436,2-10-1704,4-9-2240,1-10 4896,0-6 0,0-4 0,0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41.686"/>
    </inkml:context>
    <inkml:brush xml:id="br0">
      <inkml:brushProperty name="width" value="0.08571" units="cm"/>
      <inkml:brushProperty name="height" value="0.08571" units="cm"/>
      <inkml:brushProperty name="color" value="#333333"/>
    </inkml:brush>
  </inkml:definitions>
  <inkml:trace contextRef="#ctx0" brushRef="#br0">1 46 19235,'88'-18'-9831,"-21"6"9305,-36 2 1,-21 7 0,-4 0-1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42.021"/>
    </inkml:context>
    <inkml:brush xml:id="br0">
      <inkml:brushProperty name="width" value="0.08571" units="cm"/>
      <inkml:brushProperty name="height" value="0.08571" units="cm"/>
      <inkml:brushProperty name="color" value="#333333"/>
    </inkml:brush>
  </inkml:definitions>
  <inkml:trace contextRef="#ctx0" brushRef="#br0">1 0 19168,'0'78'493,"0"-16"-504,0-52-292,2-6 258,6-2-279,8-3-304,9-10-347,4-6 303,3-10 515,-1 0 157,-2 6 45,-4 6 235,-5 7 291,-7 3 46,-4 4-79,-6 1-370,-2 4 134,-1 7 12,0 8-202,0 7 56,0-2-156,0-2-12,0-8 0,0-6-1311,5-5-101,4-5-1972,8-8-1076,-3 0 4460,1-6 0,-10 9 0,-1 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14.025"/>
    </inkml:context>
    <inkml:brush xml:id="br0">
      <inkml:brushProperty name="width" value="0.08571" units="cm"/>
      <inkml:brushProperty name="height" value="0.08571" units="cm"/>
      <inkml:brushProperty name="color" value="#333333"/>
    </inkml:brush>
  </inkml:definitions>
  <inkml:trace contextRef="#ctx0" brushRef="#br0">60 1 13285,'-28'86'1794,"6"-17"-1727,16-61-67,3-4-348,3-4-2689,0-13-1198,0 0 4235,0-13 0,0 14 0,0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42.618"/>
    </inkml:context>
    <inkml:brush xml:id="br0">
      <inkml:brushProperty name="width" value="0.08571" units="cm"/>
      <inkml:brushProperty name="height" value="0.08571" units="cm"/>
      <inkml:brushProperty name="color" value="#333333"/>
    </inkml:brush>
  </inkml:definitions>
  <inkml:trace contextRef="#ctx0" brushRef="#br0">0 122 18955,'0'34'123,"4"-8"-179,4-26-313,9-4-752,6-8-459,5-6 763,5-7 615,-2 5 202,-1 7 134,-8 6 538,-4 5 539,-7 2-483,-4 3-22,-3 7-34,-2 7-336,-1 7-22,-1 0-179,0 0-113,0-6-44,1-4-191,1-8-225,3-2-144,3-3-662,3-5-907,5-9-785,5-6 258,3-5-213,2 1 2891,-1 5 998,-4 6 1421,-4 5-222,-5 4 44,-4 2-594,-4 1-269,1 0-436,-2 0-371,3 0-202,0 0 58,2 0-360,1 0-67,1-5-67,3-3-292,-2-7 34,1 0-202,-4-1-100,-3 1 190,-3 5-179,-2 0 571,-1 6 34,-6 1 11,-1 3 470,-7 10 124,1 8 784,-1 31-773,7-6-235,2 15-168,6-20-180,9-7-22,12-10-258,16-10-3081,55-35-4168,-37 5 7507,28-22 0,-66 26 0,-5 5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43.538"/>
    </inkml:context>
    <inkml:brush xml:id="br0">
      <inkml:brushProperty name="width" value="0.08571" units="cm"/>
      <inkml:brushProperty name="height" value="0.08571" units="cm"/>
      <inkml:brushProperty name="color" value="#333333"/>
    </inkml:brush>
  </inkml:definitions>
  <inkml:trace contextRef="#ctx0" brushRef="#br0">147 1 18194,'-69'59'78,"14"-2"-78,40-11 0,8-4-11,9-7-101,11-6-11,8-11 111,11-8 1,3-6 22,0-12 23,-4-5 78,-7-7 67,-5 1 280,-10 7 1,-4 6-157,-5 4-236,0 7-22,0 11 100,0 9-145,0 9-3437,0-2 3437,0-2-549,8-8-459,7-6-1323,15-8-2621,-4-5 4952,5-3 0,-20 0 0,-1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43.758"/>
    </inkml:context>
    <inkml:brush xml:id="br0">
      <inkml:brushProperty name="width" value="0.08571" units="cm"/>
      <inkml:brushProperty name="height" value="0.08571" units="cm"/>
      <inkml:brushProperty name="color" value="#333333"/>
    </inkml:brush>
  </inkml:definitions>
  <inkml:trace contextRef="#ctx0" brushRef="#br0">74 1 17297,'0'58'52,"0"0"0,-2 1 1,0-1-149,-3-6 1,-1 0-452,0 2 1,-1 2 271,0-1 0,1 1 79,-1-4 0,1-1-1047,-3 40 213,3-22-1592,3-31 2654,2-20 1,1-18 0,0-2-1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44.036"/>
    </inkml:context>
    <inkml:brush xml:id="br0">
      <inkml:brushProperty name="width" value="0.08571" units="cm"/>
      <inkml:brushProperty name="height" value="0.08571" units="cm"/>
      <inkml:brushProperty name="color" value="#333333"/>
    </inkml:brush>
  </inkml:definitions>
  <inkml:trace contextRef="#ctx0" brushRef="#br0">0 17 18037,'97'-13'313,"-15"10"-268,-56 15 56,-8 9 56,-10 5-157,-4 1 0,-8 2-11,-9-2-79,-7-1-527,-9-8-88,1-7-539,5-6-728,10-18-605,6-8-3025,6-6 5602,5-3 0,-3 17 0,3 4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44.490"/>
    </inkml:context>
    <inkml:brush xml:id="br0">
      <inkml:brushProperty name="width" value="0.08571" units="cm"/>
      <inkml:brushProperty name="height" value="0.08571" units="cm"/>
      <inkml:brushProperty name="color" value="#333333"/>
    </inkml:brush>
  </inkml:definitions>
  <inkml:trace contextRef="#ctx0" brushRef="#br0">1 155 17521,'31'78'1154,"-6"-16"-1154,-23-53 79,0-5-79,0-3-146,1-3-481,3-13-292,2-9-168,3-13-34,4-4 583,0 5 516,3 7 22,-4 10 336,-1 10 572,-2 5 67,0 5-180,1 10-448,2 2-56,6 8 13,2-3-103,6-9-145,6-4 11,2-5-55,4-7-24,-4-7 12,-3-9-201,-8-5 89,-6 1-157,-10 2 78,-5 5 90,-4 3 101,-6 9 45,-18 7 336,-2 18 0,-13 13-157,12 15 90,5 9 67,7 1-280,7-1-101,5-6-11,9-13-371,11-10-77,14-14-1199,15-7-1099,10-21-3529,-12-1 6286,-5-15 0,-25 18 0,-5 3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44.697"/>
    </inkml:context>
    <inkml:brush xml:id="br0">
      <inkml:brushProperty name="width" value="0.08571" units="cm"/>
      <inkml:brushProperty name="height" value="0.08571" units="cm"/>
      <inkml:brushProperty name="color" value="#333333"/>
    </inkml:brush>
  </inkml:definitions>
  <inkml:trace contextRef="#ctx0" brushRef="#br0">133 1 19403,'-21'67'71,"-1"0"0,2-2 1,3-2-241,1 30-738,2-1-763,2-5-874,5-14-1568,4-32 4112,2-15 0,1-25 0,0-1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45.888"/>
    </inkml:context>
    <inkml:brush xml:id="br0">
      <inkml:brushProperty name="width" value="0.08571" units="cm"/>
      <inkml:brushProperty name="height" value="0.08571" units="cm"/>
      <inkml:brushProperty name="color" value="#333333"/>
    </inkml:brush>
  </inkml:definitions>
  <inkml:trace contextRef="#ctx0" brushRef="#br0">10 154 17274,'-5'-9'1737,"1"2"-1737,4 7-1177,0 0-570,64-36 1086,-28 24 661,47-24 414,-48 33-78,-8 4 68,-6 9-202,-6 6-23,-5 10-56,-5 4 112,-3-1 0,-2-1 90,0-6 135,-2-7-135,1-6 56,-1-6-280,1-2-101,1-7-437,2-10-134,9-10-472,7-6-301,12 0 469,4 6 517,2 7-23,-2 4-840,1 3-169,-4 4 785,-2 1 516,-6 2 89,-5 1 2656,-9 2-1088,-3 1-100,-5 5-214,-3 6-402,-6 10-471,-3 5 22,-5 4-279,2-3-101,3 3-12,6-13-22,3-3 11,5-10-259,8-4-233,7-10-1,8-2 291,3-7 202,5 1 56,-11 9 258,-3 3 78,-13 7 89,-5 0-346,0 5 33,-2 5 0,2 4-134,-2 2-68,0-3-347,4-5-179,2-4 112,6-3-807,4-1-112,3 0 605,2-2 740,1 2 324,-7-1 236,-2 8-57,-8 4-10,-4 10-471,0-7 23,0-2 100,-1-9 90,1-3-213,0-6-493,1-9-101,2-10 45,1-9 11,2-2 224,1-2 314,-1 4 123,2 5 337,-1 8 78,0 8 851,2 6-941,-3 5-145,3 9-56,0 5-169,1 8 34,3 2-101,2 0 23,3-3 44,3-2-66,0-5 66,2-5-78,-3-4 22,1-2 34,-2-1-56,-1 0 45,0 0-34,0 0 1,1 0-12,-1 0 11,11 0-11,-7 5 0,8 2 0,-9 3 22,-1 2-11,-1-4 90,-2-2-22,2-4-79,0-1 11,4-1-11,4-5-79,0-5 35,5-10 44,-13 5 78,-1-3 0,-15 12-78,-3 2 101,-1 3-78,0 0-23,-2 1 67,-10 6-67,3 2-56,-6 10 56,10-1-258,2 3-604,3-1-707,3 0-1131,11-2-3598,0-7 6298,10-4 0,-14-6 0,-2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46.020"/>
    </inkml:context>
    <inkml:brush xml:id="br0">
      <inkml:brushProperty name="width" value="0.08571" units="cm"/>
      <inkml:brushProperty name="height" value="0.08571" units="cm"/>
      <inkml:brushProperty name="color" value="#333333"/>
    </inkml:brush>
  </inkml:definitions>
  <inkml:trace contextRef="#ctx0" brushRef="#br0">1 1 8131,'0'0'0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46.647"/>
    </inkml:context>
    <inkml:brush xml:id="br0">
      <inkml:brushProperty name="width" value="0.08571" units="cm"/>
      <inkml:brushProperty name="height" value="0.08571" units="cm"/>
      <inkml:brushProperty name="color" value="#333333"/>
    </inkml:brush>
  </inkml:definitions>
  <inkml:trace contextRef="#ctx0" brushRef="#br0">375 437 14787,'-53'-3'392,"0"1"0,-35 0-190,67 10 313,-1 6-33,-2 7 101,1 5-326,-1 1-122,2 4 44,3-1 1,5-1-169,6-3 68,5-8-12,2-5 213,2-8-56,12-3-90,5-13 1,15-9-135,4-16 0,3-8-23,-1-4 23,-2-3-145,0-4-113,0-5-212,0-6 178,-4-4 292,-4 3 124,-8 10 861,-10 8-705,-5 23-112,-5 8-123,-1 16 314,-2 15-34,-8 11 414,-17 52-447,3-7-108,7-20 1,2 1-95,0 20-90,7-5-101,4-9-695,4-10-862,0-10 1658,2-16 0,-2-8 0,3-12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47.823"/>
    </inkml:context>
    <inkml:brush xml:id="br0">
      <inkml:brushProperty name="width" value="0.08571" units="cm"/>
      <inkml:brushProperty name="height" value="0.08571" units="cm"/>
      <inkml:brushProperty name="color" value="#333333"/>
    </inkml:brush>
  </inkml:definitions>
  <inkml:trace contextRef="#ctx0" brushRef="#br0">195 87 18530,'-36'74'22,"-2"-3"-33,-3-15 11,6-9-45,9-14-56,13-15-896,7-9 616,12-8-45,16-20-314,15-11 516,20-26 168,8-7-611,3-4 767,-3 9 113,-10 11 291,-12 16-133,-15 14 177,-15 10-245,-8 8-34,-5 16-213,-4 12 45,-4 18-90,-7 3 79,-1-4 656,1-1-768,7-21-146,3-4 145,15-18-3437,10-9 2945,16-11 325,10-10 190,3-6 0,-3 3 44,-8 9 169,-10 9 190,-12 7-88,-8 4 3424,-6 2-3414,-2 7-180,0 5-89,0 7-11,0 0-45,0-3-257,18-7-371,4-3-918,23-4-1636,5-11-4090,-11 0 7272,-1-6 0,-25 8 0,-4 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14.367"/>
    </inkml:context>
    <inkml:brush xml:id="br0">
      <inkml:brushProperty name="width" value="0.08571" units="cm"/>
      <inkml:brushProperty name="height" value="0.08571" units="cm"/>
      <inkml:brushProperty name="color" value="#333333"/>
    </inkml:brush>
  </inkml:definitions>
  <inkml:trace contextRef="#ctx0" brushRef="#br0">1 7 12333,'11'-4'2723,"-2"1"-2364,-9 3-247,0 0-168,54 43 112,-37-20-56,39 36 134,-51-29-134,-3-1 235,-2 0 90,0-8-291,0-6 100,0-9-21,0-4 21,0-2 157,5 0-268,4-5 21,10-4-44,6-6 34,3-2 67,1 6 67,-3 4 45,-3 5 100,-3 4-234,-3 9 134,-4 6-146,-3 7-55,-3 0-24,0-4-425,1-8-672,7-6-493,6-9-2096,-2-7 3698,6-9 0,-16 7 0,0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48.094"/>
    </inkml:context>
    <inkml:brush xml:id="br0">
      <inkml:brushProperty name="width" value="0.08571" units="cm"/>
      <inkml:brushProperty name="height" value="0.08571" units="cm"/>
      <inkml:brushProperty name="color" value="#333333"/>
    </inkml:brush>
  </inkml:definitions>
  <inkml:trace contextRef="#ctx0" brushRef="#br0">77 79 17633,'-43'68'-739,"10"-15"369,42-50-258,10-3 550,12-10 78,10-6 0,-2-11 493,-2-3 134,-10 1 146,-11 7 57,-9 2-640,-7 5-156,-11 1 67,-7 4-90,-10 4-11,-1 3-34,2 3-78,5 7-101,6 8-459,8 9-830,7 4-526,23-5 2028,17-9 0,-10-8 0,3-6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48.464"/>
    </inkml:context>
    <inkml:brush xml:id="br0">
      <inkml:brushProperty name="width" value="0.08571" units="cm"/>
      <inkml:brushProperty name="height" value="0.08571" units="cm"/>
      <inkml:brushProperty name="color" value="#333333"/>
    </inkml:brush>
  </inkml:definitions>
  <inkml:trace contextRef="#ctx0" brushRef="#br0">331 284 14484,'6'-2'2578,"-1"0"-2198,-69 33-346,19-1-40,-3-2 1,-1 3 5,-6 18-123,13-4 78,16-7-67,14-11 101,20-13-101,18-6-157,22-17-729,15-15 405,8-17 380,-1-20-412,-2-8 782,-8-3 358,-7 0 516,-11 4 145,-8 7-223,-12 13-135,-11 16-303,-7 15-459,-4 10-33,-4 17 357,-24 45-245,1 2-1672,4-9 1,-1 1 1625,-10 25-55,5-4 350,7-10-686,11-12-616,6-14-225,12-16-1267,13-10-2016,0-8 5274,11-10 0,-19 6 0,-1-6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48.725"/>
    </inkml:context>
    <inkml:brush xml:id="br0">
      <inkml:brushProperty name="width" value="0.08571" units="cm"/>
      <inkml:brushProperty name="height" value="0.08571" units="cm"/>
      <inkml:brushProperty name="color" value="#333333"/>
    </inkml:brush>
  </inkml:definitions>
  <inkml:trace contextRef="#ctx0" brushRef="#br0">43 231 20009,'85'-34'280,"-9"0"-448,-43 6-112,-2-2-34,-10 2 145,-7 3-189,-9 4-370,-4 5 437,-12 7 144,-10 3 136,-16 11-3381,-11 17 3493,-2 16 37,17 4 1,3 3 85,-8 25-101,2 20-123,31-40-358,25-15-483,14-17-1635,28-16-2096,-8-17 4572,2-9 0,-35 6 0,-5 2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9:48.890"/>
    </inkml:context>
    <inkml:brush xml:id="br0">
      <inkml:brushProperty name="width" value="0.08571" units="cm"/>
      <inkml:brushProperty name="height" value="0.08571" units="cm"/>
      <inkml:brushProperty name="color" value="#333333"/>
    </inkml:brush>
  </inkml:definitions>
  <inkml:trace contextRef="#ctx0" brushRef="#br0">246 0 19639,'-28'82'463,"0"-1"0,1-2 0,0-5-463,5-23 0,0-3-437,-15 42-807,8-14-1299,13-22-4785,8-24 7328,6-15 0,2-15 0,0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2:05.599"/>
    </inkml:context>
    <inkml:brush xml:id="br0">
      <inkml:brushProperty name="width" value="0.08571" units="cm"/>
      <inkml:brushProperty name="height" value="0.08571" units="cm"/>
      <inkml:brushProperty name="color" value="#333333"/>
    </inkml:brush>
  </inkml:definitions>
  <inkml:trace contextRef="#ctx0" brushRef="#br0">269 1 19179,'-21'27'314,"-10"16"-5918,-19 29 5621,23-31 0,1 3 176,1 2 1,2 1-194,4 0 0,3 0 924,-5 44-969,11-7 11,11-10-470,16-13-224,13-18 1662,21-21-4978,-7-12 4044,2-25 0,-28 11 0,-4-11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2:05.835"/>
    </inkml:context>
    <inkml:brush xml:id="br0">
      <inkml:brushProperty name="width" value="0.08571" units="cm"/>
      <inkml:brushProperty name="height" value="0.08571" units="cm"/>
      <inkml:brushProperty name="color" value="#333333"/>
    </inkml:brush>
  </inkml:definitions>
  <inkml:trace contextRef="#ctx0" brushRef="#br0">202 1 17700,'-22'59'11,"1"1"0,-1-3 1,0-3-248,-12 22-772,2-3-538,6-6-1995,11-28 3541,7-13 0,8-23 0,0-3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2:06.780"/>
    </inkml:context>
    <inkml:brush xml:id="br0">
      <inkml:brushProperty name="width" value="0.08571" units="cm"/>
      <inkml:brushProperty name="height" value="0.08571" units="cm"/>
      <inkml:brushProperty name="color" value="#333333"/>
    </inkml:brush>
  </inkml:definitions>
  <inkml:trace contextRef="#ctx0" brushRef="#br0">1 138 16927,'48'-17'-1311,"0"1"0,40-11 1098,-32 22 213,-7 3 90,-8 5-79,-11 8 112,-11 7 236,-10 9-90,-4 0 336,-5-2 33,-4-4-55,-3-6-291,-4-5 100,-2-6-146,4-2-246,4-7-470,3-8 78,4-9-785,10-5 202,7 0-706,13 4 561,4 5 705,3 5-122,-1 4 537,-3 5 257,-8 2 472,-8 2 133,-11 0 516,-4 0-66,-4 3-349,0 6-123,-8 8-358,-4 4-190,-7 3-113,0-5-179,7-4 0,5-7-22,4-4-1,3-2-10,5-2-270,10-7-806,31-16 806,-4 2 280,15-9 46,-21 18 33,-8 4 359,-9 4-57,-8 3 180,-6 1 67,-3 2-336,-2 4-34,0 2-179,0 1 45,0-3-78,3-4 100,7-2-112,7 0 0,10 0-22,4-7-370,22-7 269,-15-2 90,11-4 22,-24 10 11,-5 2 79,-9 4 212,-5 2-179,-4 2 259,-2 0-326,2 0-45,3 0 112,2 0-112,3 0 0,0 1 1,1 0 21,-1 4-33,-3 1 0,1 4 0,-4 5 135,-1 3-79,-2 5 112,-1 1 156,0-1-178,0-3 33,-6 1 203,-11-1-338,1-6-44,-7-2 0,11-9-33,2-3-349,3-3-211,4-8-135,1-8-314,2-11-964,11-3-3361,30-27 1770,-11 27 3597,22-16 0,-40 40 0,-2 1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2:07.150"/>
    </inkml:context>
    <inkml:brush xml:id="br0">
      <inkml:brushProperty name="width" value="0.08571" units="cm"/>
      <inkml:brushProperty name="height" value="0.08571" units="cm"/>
      <inkml:brushProperty name="color" value="#333333"/>
    </inkml:brush>
  </inkml:definitions>
  <inkml:trace contextRef="#ctx0" brushRef="#br0">295 23 17981,'-12'-21'493,"-3"19"-5952,-9 59 5604,0 15 102,1 13 619,3 10-855,11-45 1,2 0-35,-3 48 23,4-6-1259,4-8 957,2-13-426,0-14-158,1-14 1716,2-18-1110,-1-11-365,1-12-1361,-3-17 3527,-4-12-4490,-6-15-2137,-8-6 5106,-7 0 3686,-2 5-1322,2 10 1793,2 7-2611,12 12-873,3 5-147,10 5 3034,9 2-3537,9-2-23,17-2-560,8-1-998,9-3-1512,6-2-1479,-17 3 4549,-5-1 0,-27 7 0,-4 1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2:07.462"/>
    </inkml:context>
    <inkml:brush xml:id="br0">
      <inkml:brushProperty name="width" value="0.08571" units="cm"/>
      <inkml:brushProperty name="height" value="0.08571" units="cm"/>
      <inkml:brushProperty name="color" value="#333333"/>
    </inkml:brush>
  </inkml:definitions>
  <inkml:trace contextRef="#ctx0" brushRef="#br0">35 110 15527,'0'6'2566,"0"-1"-2241,0-5-482,0 0-258,29-2-638,-14-7 582,22-6 404,-24-6-202,-5 1 90,-3 0-12,-4 4 191,-1 5 168,-9 5 0,-4 6 235,-10 13 169,-4 9-101,3 14 21,3 4-233,6-1-248,8-4-22,3-9-12,7-8-918,30-10-1221,-3-13-1290,29-13-2105,-26-3 5557,0-5 0,-23 15 0,-2 3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2:07.630"/>
    </inkml:context>
    <inkml:brush xml:id="br0">
      <inkml:brushProperty name="width" value="0.08571" units="cm"/>
      <inkml:brushProperty name="height" value="0.08571" units="cm"/>
      <inkml:brushProperty name="color" value="#333333"/>
    </inkml:brush>
  </inkml:definitions>
  <inkml:trace contextRef="#ctx0" brushRef="#br0">1 113 16502,'2'28'828,"13"-12"-828,5-32-22,17-10-370,6-7-169,0 2-234,-5 6-2398,-9 9 3193,-14 9 0,-7 5 0,-8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5:45.226"/>
    </inkml:context>
    <inkml:brush xml:id="br0">
      <inkml:brushProperty name="width" value="0.08571" units="cm"/>
      <inkml:brushProperty name="height" value="0.08571" units="cm"/>
      <inkml:brushProperty name="color" value="#333333"/>
    </inkml:brush>
  </inkml:definitions>
  <inkml:trace contextRef="#ctx0" brushRef="#br0">189 5 14787,'1'-2'1580,"0"0"-762,-1 2-796,-50 53-11,26-18-11,-9 5 0,1 2 0,10 7 0,5-3 0,9-2-134,4-7-202,4-6-773,10-8 100,7-11-761,14-6-987,11-17-1142,-8-3 3899,4-13 0,-24 13 0,-3 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14.673"/>
    </inkml:context>
    <inkml:brush xml:id="br0">
      <inkml:brushProperty name="width" value="0.08571" units="cm"/>
      <inkml:brushProperty name="height" value="0.08571" units="cm"/>
      <inkml:brushProperty name="color" value="#333333"/>
    </inkml:brush>
  </inkml:definitions>
  <inkml:trace contextRef="#ctx0" brushRef="#br0">200 371 13779,'8'-4'3339,"-64"70"-3003,23-19-325,-7 4 0,2 2 23,14 3-34,12-10-224,8-17 224,20-13 0,10-19-348,25-27-492,9-22 515,-26 15 0,0-4-392,0-3 1,-1-1 716,-1-1 0,-1-1 0,-4 0 0,-2 1-699,16-42 1416,-13 8-33,-13 17 492,-7 22-941,-8 20 157,-16 36 740,-9 32-605,-18 38-236,10 3 0,3 6-291,10-19 0,2 1 96,4-10 1,0 3 0,4-4-870,6 1 0,5-8-2980,10 15 3939,6-26 0,-4-42 0,-2-5 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2:08.741"/>
    </inkml:context>
    <inkml:brush xml:id="br0">
      <inkml:brushProperty name="width" value="0.08571" units="cm"/>
      <inkml:brushProperty name="height" value="0.08571" units="cm"/>
      <inkml:brushProperty name="color" value="#333333"/>
    </inkml:brush>
  </inkml:definitions>
  <inkml:trace contextRef="#ctx0" brushRef="#br0">0 453 13319,'10'8'437,"-2"-2"-437,57-41-145,-32 1 145,10 2 0,-1-4 67,-7-22-22,-6-1 649,-10 4 147,-8 4 10,-7 11-694,-4 8 1075,-2 12-1220,-7 10 245,-7 6-212,-10 19 191,-5 15-90,-1 23-23,2 16 190,9 7-178,10 4-124,7-5-11,10-8 0,11-12-942,34-13-1477,0-20-3733,6-13 6152,-16-24 0,-28 7 0,-1-6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2:09.076"/>
    </inkml:context>
    <inkml:brush xml:id="br0">
      <inkml:brushProperty name="width" value="0.08571" units="cm"/>
      <inkml:brushProperty name="height" value="0.08571" units="cm"/>
      <inkml:brushProperty name="color" value="#333333"/>
    </inkml:brush>
  </inkml:definitions>
  <inkml:trace contextRef="#ctx0" brushRef="#br0">109 130 17454,'59'-7'-2252,"-10"-6"2241,-28-20 11,-9 4 89,-7 6-89,-4 8 0,-7 8 269,-10 5 101,-13 18 201,-11 12-134,-4 20-157,2 9 67,7 2-268,10-2-46,12-9-44,8-7 11,14-15-437,13-12-840,17-8-1087,18-16-2835,-9-5 5199,1-12 0,-30 11 0,-5 2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2:09.891"/>
    </inkml:context>
    <inkml:brush xml:id="br0">
      <inkml:brushProperty name="width" value="0.08571" units="cm"/>
      <inkml:brushProperty name="height" value="0.08571" units="cm"/>
      <inkml:brushProperty name="color" value="#333333"/>
    </inkml:brush>
  </inkml:definitions>
  <inkml:trace contextRef="#ctx0" brushRef="#br0">148 85 15224,'5'-3'3306,"-1"0"-3026,-58 74-12,30-36-206,-8 10 0,2-2-62,19-13-90,6-11 23,9-9 11,11-6-448,12-9-359,14-12-986,5-10 885,0-11 628,-2-1 336,-7 6 403,-7 8 472,-10 7 223,-7 9 459,-7 5-1109,-4 3-78,-2 4-303,0 6 147,-4 3-69,-1 4-78,-1-4-67,2-3-11,2-6 11,2-1-482,10-7-358,9-5-606,17-7 505,9 0 583,7 3-606,0 7 762,-4 4 202,-5 6 112,-10 8 179,-7 4 1,-5 6 89,-4-5 347,0-4 57,0-6-550,6-3 134,2-3-100,9-10-178,6-6-91,8-11 0,7-3-12,6 1-78,27-7 90,-28 16-112,10-4 101,-43 20-90,-13 0 101,-8 4 617,-5 0-438,-4 4-22,-3 2 134,-4 5 0,0 4-179,1 0 113,1 3-136,2 3-89,0 4 0,4 4 12,0 22-24,4-8 12,4 20 0,2-10 0,2 7-11,-4 6 0,-3 4-11,-2 4 44,-12-19 0,-5 0 1,-16 28 217,3-28 1,-5-3 398,-30 14-90,-7-13 168,4-16-247,9-19-200,19-26-270,18-32-78,26-35-192,33-3 1,14-5 45,-9 18 0,5 0-576,2 9 0,5-2 1,0 6 473,8 1 1,0 6-325,-3 5 0,-2 3-280,-5 6 1,-5 2-3957,8-3 4886,-20 14 0,-34 18 0,-2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2:10.214"/>
    </inkml:context>
    <inkml:brush xml:id="br0">
      <inkml:brushProperty name="width" value="0.08571" units="cm"/>
      <inkml:brushProperty name="height" value="0.08571" units="cm"/>
      <inkml:brushProperty name="color" value="#333333"/>
    </inkml:brush>
  </inkml:definitions>
  <inkml:trace contextRef="#ctx0" brushRef="#br0">150 1 20154,'22'73'754,"1"1"1,-3-1-1,-1-2-675,-5-10 0,-3 0-423,-3 0 0,-2 1 344,0-1 0,-3 0-649,-8-1 0,-5-2 195,-3-1 1,-7-3-579,-8-1 1,-5-5-5499,-27 15 6530,-6-17 0,41-38 0,3-4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2:10.672"/>
    </inkml:context>
    <inkml:brush xml:id="br0">
      <inkml:brushProperty name="width" value="0.08571" units="cm"/>
      <inkml:brushProperty name="height" value="0.08571" units="cm"/>
      <inkml:brushProperty name="color" value="#333333"/>
    </inkml:brush>
  </inkml:definitions>
  <inkml:trace contextRef="#ctx0" brushRef="#br0">1 0 16064,'0'0'0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3:32.509"/>
    </inkml:context>
    <inkml:brush xml:id="br0">
      <inkml:brushProperty name="width" value="0.08571" units="cm"/>
      <inkml:brushProperty name="height" value="0.08571" units="cm"/>
      <inkml:brushProperty name="color" value="#333333"/>
    </inkml:brush>
  </inkml:definitions>
  <inkml:trace contextRef="#ctx0" brushRef="#br0">68 21 11829,'-12'-9'1759,"3"2"-1288,9 7 2520,0 0-2711,-1-2-33,0 2-247,-1-2-34,0 2-156,1 0-247,-1 0 370,-1 5 67,1 7 11,-1 12-11,-1 7 11,-1 6 34,0 1-45,-1-1 0,3 0-11,-1-3-23,3 0 23,0-3-34,1-3 56,10 7-11,4-13-100,12 5-35,4-19-381,4-1-335,3-6-639,2-8-1009,-13-2 2499,-5-8 0,-17 7 0,-2 2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3:32.752"/>
    </inkml:context>
    <inkml:brush xml:id="br0">
      <inkml:brushProperty name="width" value="0.08571" units="cm"/>
      <inkml:brushProperty name="height" value="0.08571" units="cm"/>
      <inkml:brushProperty name="color" value="#333333"/>
    </inkml:brush>
  </inkml:definitions>
  <inkml:trace contextRef="#ctx0" brushRef="#br0">0 131 13717,'52'-25'-975,"0"-1"0,38-16 191,-55 21-1499,-14 11 2283,-7 3 0,-13 7 0,-1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3:32.924"/>
    </inkml:context>
    <inkml:brush xml:id="br0">
      <inkml:brushProperty name="width" value="0.08571" units="cm"/>
      <inkml:brushProperty name="height" value="0.08571" units="cm"/>
      <inkml:brushProperty name="color" value="#333333"/>
    </inkml:brush>
  </inkml:definitions>
  <inkml:trace contextRef="#ctx0" brushRef="#br0">1 205 12994,'52'-32'-168,"-1"0"0,0 2 0,-4 3-1188,19-3-403,1 4 1759,-22 10 0,-14 6 0,-23 8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3:33.112"/>
    </inkml:context>
    <inkml:brush xml:id="br0">
      <inkml:brushProperty name="width" value="0.08571" units="cm"/>
      <inkml:brushProperty name="height" value="0.08571" units="cm"/>
      <inkml:brushProperty name="color" value="#333333"/>
    </inkml:brush>
  </inkml:definitions>
  <inkml:trace contextRef="#ctx0" brushRef="#br0">70 0 15258,'-27'82'112,"5"-13"-1076,13-50-706,3-3 651,3-4-1211,1-6 2230,2-3 0,0-3 0,0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3:33.637"/>
    </inkml:context>
    <inkml:brush xml:id="br0">
      <inkml:brushProperty name="width" value="0.08571" units="cm"/>
      <inkml:brushProperty name="height" value="0.08571" units="cm"/>
      <inkml:brushProperty name="color" value="#333333"/>
    </inkml:brush>
  </inkml:definitions>
  <inkml:trace contextRef="#ctx0" brushRef="#br0">1 1 16770,'26'43'0,"0"1"0,24 31-190,-10-52-158,0-4-604,2-4-829,-5-2-561,-15-7 2342,-8-1 0,-13-5 0,-1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17.184"/>
    </inkml:context>
    <inkml:brush xml:id="br0">
      <inkml:brushProperty name="width" value="0.08571" units="cm"/>
      <inkml:brushProperty name="height" value="0.08571" units="cm"/>
      <inkml:brushProperty name="color" value="#333333"/>
    </inkml:brush>
  </inkml:definitions>
  <inkml:trace contextRef="#ctx0" brushRef="#br0">0 465 15318,'67'-12'224,"-4"-4"-224,-17-12 0,1-7 79,0-7-1043,-3-6-536,-5-3 144,-9-1 572,-9 3 336,-11 7 309,-6 7 139,-4 9 659,-6 10-132,-5 7 89,-8 6 157,-6 9 46,-1 12 54,-3 14-368,-1 18-57,1 11 67,2 8-190,4 3 157,7-2-325,6-8-45,7-9-123,4-5 11,8-20-124,5-5-739,8-19-683,5-3-1916,-5-7 3462,1-4 0,-15 2 0,-2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3:33.906"/>
    </inkml:context>
    <inkml:brush xml:id="br0">
      <inkml:brushProperty name="width" value="0.08571" units="cm"/>
      <inkml:brushProperty name="height" value="0.08571" units="cm"/>
      <inkml:brushProperty name="color" value="#333333"/>
    </inkml:brush>
  </inkml:definitions>
  <inkml:trace contextRef="#ctx0" brushRef="#br0">1 30 16322,'72'6'-86,"0"-1"0,-1-2 0,-3-4-345,-15-5 0,-2-1-944,2-1 1,-4 1-4722,17-2 6150,-18 4 0,-37 4 1,-7 1-1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3:34.506"/>
    </inkml:context>
    <inkml:brush xml:id="br0">
      <inkml:brushProperty name="width" value="0.08571" units="cm"/>
      <inkml:brushProperty name="height" value="0.08571" units="cm"/>
      <inkml:brushProperty name="color" value="#333333"/>
    </inkml:brush>
  </inkml:definitions>
  <inkml:trace contextRef="#ctx0" brushRef="#br0">148 1 16895,'-37'40'84,"0"0"0,-23 33 21,52-31-284,3-4-21,5-6-439,13-8-340,8-12-1150,19-5-776,-7-11 2905,2-9 0,-22 7 0,-3-6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3:34.703"/>
    </inkml:context>
    <inkml:brush xml:id="br0">
      <inkml:brushProperty name="width" value="0.08571" units="cm"/>
      <inkml:brushProperty name="height" value="0.08571" units="cm"/>
      <inkml:brushProperty name="color" value="#333333"/>
    </inkml:brush>
  </inkml:definitions>
  <inkml:trace contextRef="#ctx0" brushRef="#br0">242 8 14989,'4'-8'437,"-62"87"-437,23-24-28,-6 6 0,1 3-387,7 5-660,11-6-1021,11-12 1681,6-11-593,16-16-3440,2-12 4448,11-10 0,-11-3 0,-3-2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3:35.008"/>
    </inkml:context>
    <inkml:brush xml:id="br0">
      <inkml:brushProperty name="width" value="0.08571" units="cm"/>
      <inkml:brushProperty name="height" value="0.08571" units="cm"/>
      <inkml:brushProperty name="color" value="#333333"/>
    </inkml:brush>
  </inkml:definitions>
  <inkml:trace contextRef="#ctx0" brushRef="#br0">126 1 15280,'-32'40'347,"0"1"1,-18 24-550,41-43-751,6-9 696,7-5 89,10-4-672,8-6-68,12-11 829,1-5 79,1-7 23,-6 4-23,-7 7 269,-8 8 672,-7 4-224,-5 6 112,-2 11-134,-1 9-393,0 11-144,0-2-158,0-4-639,4-5-224,5-13-796,11-3-1915,-3-14 3574,7-8 0,-15 5 0,0-3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3:35.291"/>
    </inkml:context>
    <inkml:brush xml:id="br0">
      <inkml:brushProperty name="width" value="0.08571" units="cm"/>
      <inkml:brushProperty name="height" value="0.08571" units="cm"/>
      <inkml:brushProperty name="color" value="#333333"/>
    </inkml:brush>
  </inkml:definitions>
  <inkml:trace contextRef="#ctx0" brushRef="#br0">15 1 14989,'0'86'-628,"5"-12"662,17-54 22,-1-2 100,-6-4 170,-6-1-35,-4-2 191,-4 2-135,-7-1-347,-6-1-11,-8-2-202,-2-5-33,2-2-1771,8-20 627,11-3-481,20-20-303,13-2 34,3 10 2140,1 4 0,-23 19 0,-3 2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3:35.540"/>
    </inkml:context>
    <inkml:brush xml:id="br0">
      <inkml:brushProperty name="width" value="0.08571" units="cm"/>
      <inkml:brushProperty name="height" value="0.08571" units="cm"/>
      <inkml:brushProperty name="color" value="#333333"/>
    </inkml:brush>
  </inkml:definitions>
  <inkml:trace contextRef="#ctx0" brushRef="#br0">44 1 16894,'-18'40'56,"4"-3"-79,12-14-44,2-3 22,3 0 45,5-3 0,4-2 11,3-1-11,-2-5 0,-5 0 23,-4-2-1,-3 1 202,-1 1-56,-5 4-101,-5 1-67,-6 0-134,0-3-381,2-4-438,7-4-179,3-2-2207,3-2-1669,1-5 5008,4-4 0,-3 2 0,3 1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3:40.747"/>
    </inkml:context>
    <inkml:brush xml:id="br0">
      <inkml:brushProperty name="width" value="0.08571" units="cm"/>
      <inkml:brushProperty name="height" value="0.08571" units="cm"/>
      <inkml:brushProperty name="color" value="#333333"/>
    </inkml:brush>
  </inkml:definitions>
  <inkml:trace contextRef="#ctx0" brushRef="#br0">51 1 15963,'0'6'953,"0"-1"-931,0-4-22,0 4 0,0 4 34,0 8-34,-5 6-34,0 5 34,-7 1-89,3-1-34,0-5-34,3-5-292,3-5-156,2-7-403,1-3-348,0-3-1232,0-4 2588,0-7 0,0 5 0,0-3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3:40.941"/>
    </inkml:context>
    <inkml:brush xml:id="br0">
      <inkml:brushProperty name="width" value="0.08571" units="cm"/>
      <inkml:brushProperty name="height" value="0.08571" units="cm"/>
      <inkml:brushProperty name="color" value="#333333"/>
    </inkml:brush>
  </inkml:definitions>
  <inkml:trace contextRef="#ctx0" brushRef="#br0">0 35 15415,'0'-7'2229,"0"0"-1927,0 7-346,0 0-819,1-8-179,2 5-650,2-5-2173,1 7 3865,2 1 0,-4 0 0,-1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3:41.263"/>
    </inkml:context>
    <inkml:brush xml:id="br0">
      <inkml:brushProperty name="width" value="0.08571" units="cm"/>
      <inkml:brushProperty name="height" value="0.08571" units="cm"/>
      <inkml:brushProperty name="color" value="#333333"/>
    </inkml:brush>
  </inkml:definitions>
  <inkml:trace contextRef="#ctx0" brushRef="#br0">313 17 11874,'0'-9'2017,"0"2"-1502,0 7 202,0 0-560,-59 67 78,29-18-67,-7 6 0,0 3-322,10 25 345,5 9-255,13-42 0,1 0 69,1 2 1,0 0-1,1 1 1,1-1-6,-4 47-39,-2-9-39,2-14-236,1-16-44,1-17-449,2-14-397,1-15-634,3-8 1943,-2-14 0,2 6 0,0-7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3:41.452"/>
    </inkml:context>
    <inkml:brush xml:id="br0">
      <inkml:brushProperty name="width" value="0.08571" units="cm"/>
      <inkml:brushProperty name="height" value="0.08571" units="cm"/>
      <inkml:brushProperty name="color" value="#333333"/>
    </inkml:brush>
  </inkml:definitions>
  <inkml:trace contextRef="#ctx0" brushRef="#br0">0 150 15751,'98'15'784,"-9"-2"-806,-36-20-1222,0-6-773,3-11 314,-3-7-1110,-3-3 2813,-8 0 0,-19 14 0,-9 6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17.514"/>
    </inkml:context>
    <inkml:brush xml:id="br0">
      <inkml:brushProperty name="width" value="0.08571" units="cm"/>
      <inkml:brushProperty name="height" value="0.08571" units="cm"/>
      <inkml:brushProperty name="color" value="#333333"/>
    </inkml:brush>
  </inkml:definitions>
  <inkml:trace contextRef="#ctx0" brushRef="#br0">2 127 14887,'6'11'1278,"-2"-3"-1132,-4-8 11,0 0-460,60-6-347,-34-6 225,46-8-629,-53-5 292,-5 0 616,-9 3-402,-2 5 548,-3 7 11,-8 4 179,-6 4 494,-12 14 100,-7 11 23,-2 16-191,0 12-101,5 2-245,12 1-270,8-6-146,8-9 34,19-13-930,8-12-1300,25-8-919,-8-12 3261,3-7 0,-28 4 0,-4-2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3:41.780"/>
    </inkml:context>
    <inkml:brush xml:id="br0">
      <inkml:brushProperty name="width" value="0.08571" units="cm"/>
      <inkml:brushProperty name="height" value="0.08571" units="cm"/>
      <inkml:brushProperty name="color" value="#333333"/>
    </inkml:brush>
  </inkml:definitions>
  <inkml:trace contextRef="#ctx0" brushRef="#br0">187 1 15459,'-40'41'616,"9"-5"-728,31-22-22,0-1-146,3-2-168,5-1-930,16-5 156,-2-2 236,10-5 919,-11-5 67,-2 0 11,-5-1 347,-1 4 315,-2 4 224,1 18 480,-2 11-648,0 25-348,-5 13-23,-1 7 102,-3 2 100,-1-1-325,-7-4 68,-8-4 33,-13-5-257,-9-7-57,-8-9-22,-2-12-706,-2-14-863,4-9-2341,16-15 3910,11-14 0,14 7 0,4-5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03.263"/>
    </inkml:context>
    <inkml:brush xml:id="br0">
      <inkml:brushProperty name="width" value="0.08571" units="cm"/>
      <inkml:brushProperty name="height" value="0.08571" units="cm"/>
      <inkml:brushProperty name="color" value="#333333"/>
    </inkml:brush>
  </inkml:definitions>
  <inkml:trace contextRef="#ctx0" brushRef="#br0">1 40 13285,'10'-3'1446,"-2"1"-1166,-8 2 68,0 0 66,3 37-201,-2-13-202,2 31 11,-4-23-22,-2-3-22,-1-5-56,-1-6-191,3-8 101,1-4-45,1-4 168,0-18 45,3-4 0,6-16 0,7-1 11,7 0 1,2 4 32,-1 5 1,0 6 0,-3 4-45,-2 6 0,-4 4-34,-3 5-694,-4 2-1099,-3 1-1254,-2 0 3081,-1 6 0,-2-5 0,0 6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03.826"/>
    </inkml:context>
    <inkml:brush xml:id="br0">
      <inkml:brushProperty name="width" value="0.08571" units="cm"/>
      <inkml:brushProperty name="height" value="0.08571" units="cm"/>
      <inkml:brushProperty name="color" value="#333333"/>
    </inkml:brush>
  </inkml:definitions>
  <inkml:trace contextRef="#ctx0" brushRef="#br0">74 3 12994,'3'-1'1244,"-1"-1"-639,-2 2-470,-6 73-68,-4-24-56,3 5 0,-1 3 191,-8 6-34,3-5-168,4-13-11,3-12-45,4-12-23,1-10-89,1-7 180,0-3 10,9-18-11,5-3-11,10-15 0,1 5 23,-2 5-12,-3 9 45,-3 8 89,-3 5 191,-3 6-67,-2 13 67,-2 12-134,-3 14-78,-2 5-102,-2-2-22,0-5-78,0-9-416,0-10-671,0-10-695,4-6-650,1-4 2510,5-8 0,-4 5 0,-1-5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04.122"/>
    </inkml:context>
    <inkml:brush xml:id="br0">
      <inkml:brushProperty name="width" value="0.08571" units="cm"/>
      <inkml:brushProperty name="height" value="0.08571" units="cm"/>
      <inkml:brushProperty name="color" value="#333333"/>
    </inkml:brush>
  </inkml:definitions>
  <inkml:trace contextRef="#ctx0" brushRef="#br0">16 28 15247,'-9'80'44,"2"-14"-55,8-45-112,7-9 89,4-5 12,6-5 22,3-6-11,-2-8-79,-1-6-11,-4-11 89,-6 1-10,-4-3-34,-3 3-123,-1 2-23,-5 5 90,-2 10-67,-7 4-706,1 6 246,0 14-515,5 5-1389,4 5 2543,1-4 0,3-12 0,0-4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04.627"/>
    </inkml:context>
    <inkml:brush xml:id="br0">
      <inkml:brushProperty name="width" value="0.08571" units="cm"/>
      <inkml:brushProperty name="height" value="0.08571" units="cm"/>
      <inkml:brushProperty name="color" value="#333333"/>
    </inkml:brush>
  </inkml:definitions>
  <inkml:trace contextRef="#ctx0" brushRef="#br0">1 63 14540,'7'73'101,"0"-13"-101,-7-43-112,0-8 11,0-5 12,0-4-482,7-6-763,5-10 482,9-11 427,3-9-23,0 0 448,-2 2 156,-4 8 449,-4 6 113,-6 8-214,-3 6-112,-4 4 303,-1 9-415,0 9-23,0 11-257,0 7 123,0-2-111,0-8-1,0-8-11,0-10 101,0-3-12,1-3-89,7-10-504,6-9-426,6-12 616,4-4-55,-1 3 369,-2 8 33,-2 12 180,-5 6 314,-5 11 246,-5 13-403,-3 13 33,-3 13-257,-4 2-23,-1-7-123,-1-9-67,5-12-449,2-9-144,1-6-909,2-15-3530,1-1 5099,4-16 0,-3 16 0,0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05.063"/>
    </inkml:context>
    <inkml:brush xml:id="br0">
      <inkml:brushProperty name="width" value="0.08571" units="cm"/>
      <inkml:brushProperty name="height" value="0.08571" units="cm"/>
      <inkml:brushProperty name="color" value="#333333"/>
    </inkml:brush>
  </inkml:definitions>
  <inkml:trace contextRef="#ctx0" brushRef="#br0">42 2 13117,'6'-1'1726,"-1"0"-1266,-5 56-304,-2-17-55,-3 48-34,-2-30-44,-2 1 22,1-5 33,0-8-56,2-12-22,1-10 0,3-10-22,1-6-23,1-4 45,0-2-33,4-1 33,6-10-269,9-4 101,5-11 78,2 2 90,-3 2 11,-2 7 1,-4 5 21,-1 5 90,-3 3 79,-1 5 22,-3 10 45,-3 6 22,-2 12-44,-3 2-12,-5 1 0,-5 0-78,-6-3-56,-7-3-79,0-3-22,1-7-33,2-4-314,4-8-281,3-3-436,7-4-1234,2-10-301,3 1 2599,0-8 0,0 10 0,0 1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05.665"/>
    </inkml:context>
    <inkml:brush xml:id="br0">
      <inkml:brushProperty name="width" value="0.08571" units="cm"/>
      <inkml:brushProperty name="height" value="0.08571" units="cm"/>
      <inkml:brushProperty name="color" value="#333333"/>
    </inkml:brush>
  </inkml:definitions>
  <inkml:trace contextRef="#ctx0" brushRef="#br0">1 97 13106,'6'0'2846,"-1"0"-2555,-5 0 68,0 0-56,5 53-270,-4-29 1,3 40-34,-2-46-56,2-6-34,4-7 34,4-4 23,3-6-393,3-9 67,3-11 225,2-8 111,0-1 23,-1 3 23,-2 6-23,-4 8 762,-6 9 112,-4 14-235,-4 14-270,-2 14-156,0 8-22,-1-2-191,0-6 11,-1-11-22,1-10 11,1-7-56,0-4-34,6-3-504,6-14-627,11-7-124,7-18 931,5-3-248,2-3 181,-4 5 481,-5 5 2319,-9 5-1131,-11 16-661,-4 4-158,-4 11-100,-2 0-179,-1 1-68,0 5-11,0 4-11,2 6 79,1 4-57,3 2 1,6 5-12,3 3 11,5 4-22,-4 2 0,-2 2 0,-7-1 135,-2 0 44,-4-5-45,-15 0-156,5-16-1,-10-2-693,14-15-1627,4-14-1656,3-1 3999,2-10 0,-1 14 0,1 2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05.823"/>
    </inkml:context>
    <inkml:brush xml:id="br0">
      <inkml:brushProperty name="width" value="0.08571" units="cm"/>
      <inkml:brushProperty name="height" value="0.08571" units="cm"/>
      <inkml:brushProperty name="color" value="#333333"/>
    </inkml:brush>
  </inkml:definitions>
  <inkml:trace contextRef="#ctx0" brushRef="#br0">1 1 18541,'25'91'425,"-5"-10"-604,-19-45-1042,-1-4-3172,-3-12 4393,-3-8 0,1-11 0,0-1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06.946"/>
    </inkml:context>
    <inkml:brush xml:id="br0">
      <inkml:brushProperty name="width" value="0.08571" units="cm"/>
      <inkml:brushProperty name="height" value="0.08571" units="cm"/>
      <inkml:brushProperty name="color" value="#333333"/>
    </inkml:brush>
  </inkml:definitions>
  <inkml:trace contextRef="#ctx0" brushRef="#br0">113 0 14014,'-22'53'37,"-1"-1"0,3-3 1,2-4 51,3 10 180,6-4-146,4-5-123,4-2-11,4-6 0,6-6-1120,7-6-875,8-10-1199,-5-8 3205,-1-7 0,-12-1 0,-2-1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07.555"/>
    </inkml:context>
    <inkml:brush xml:id="br0">
      <inkml:brushProperty name="width" value="0.08571" units="cm"/>
      <inkml:brushProperty name="height" value="0.08571" units="cm"/>
      <inkml:brushProperty name="color" value="#333333"/>
    </inkml:brush>
  </inkml:definitions>
  <inkml:trace contextRef="#ctx0" brushRef="#br0">7 8 13117,'-3'2'2656,"-1"0"-2331,4-2-303,10 0-22,5-2-22,13 0-68,5-2-391,4 2-640,2 1-683,0 1 168,-1 0 347,-2 0 617,-5 0 448,-4 0 224,-10 4 594,-6 4 605,-5 5-437,-4 5 34,-1 3 357,-1 13-726,0-7-147,0 8-113,0-16-66,-1-2-67,1-4-34,-1-3-11,1-4-325,0-1 123,0-4 135,1-14 78,5-2 56,4-12 168,6 5 156,0 3-55,-1 6-146,-1 3 35,0 4-13,1 1-77,1-1-113,0 4-11,2-1-11,-1 0-90,-1 2-393,0 0-480,0 0-3295,11-3 1378,-11 0 2891,5-2 0,-17 5 0,-2-1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18.234"/>
    </inkml:context>
    <inkml:brush xml:id="br0">
      <inkml:brushProperty name="width" value="0.08571" units="cm"/>
      <inkml:brushProperty name="height" value="0.08571" units="cm"/>
      <inkml:brushProperty name="color" value="#333333"/>
    </inkml:brush>
  </inkml:definitions>
  <inkml:trace contextRef="#ctx0" brushRef="#br0">148 261 16457,'-40'38'319,"-1"0"0,-20 25-408,56-52-124,9-4-101,12-5-526,10-2-236,15-10 505,2-2 459,-2-7 112,-8 5 335,-10 6 80,-13 4 179,-6 4 628,-4 3-606,-7 9 56,-5 8-201,-9 5-348,0 1-33,3-8-90,8-4-213,6-8 157,5-3-438,14-6-761,9-11-325,17-8-593,5-12 1187,4 2 683,-5 0 303,-6 6 886,-10 6 302,-11 7 256,-9 5-525,-6 6 784,-3 1-1658,0 10 179,3 1-179,5 8-45,4-1 101,5-1-79,-1 2-22,-1-1 91,-6 1 88,-3-2 213,-4 2-135,-2-2 102,-7 2 112,-1-6-460,-8-3 123,1-6-134,3-2-145,6-11-315,3-9-324,5-15-673,13-11-335,10-5 201,16-7 571,9-1 448,4 1 572,0 4 896,-4 10 1491,-1 7-1636,-24 19-135,-4 7 504,-19 31-368,-2 13-304,-5 26-112,-5-6 0,-3 3-313,-8 33-35,4-32 1,1-2 11,-2 8-191,6-19-604,7-17-897,3-16-1188,2-12 2880,0-15 0,0 7 0,0-6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07.688"/>
    </inkml:context>
    <inkml:brush xml:id="br0">
      <inkml:brushProperty name="width" value="0.08571" units="cm"/>
      <inkml:brushProperty name="height" value="0.08571" units="cm"/>
      <inkml:brushProperty name="color" value="#333333"/>
    </inkml:brush>
  </inkml:definitions>
  <inkml:trace contextRef="#ctx0" brushRef="#br0">1 1 13992,'9'75'1400,"-2"-13"-1299,-7-46-101,0-6-11,0-6-213,0-2-471,2-2-628,2-2-1432,6-10 2755,-3-2 0,0 0 0,-5 6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07.855"/>
    </inkml:context>
    <inkml:brush xml:id="br0">
      <inkml:brushProperty name="width" value="0.08571" units="cm"/>
      <inkml:brushProperty name="height" value="0.08571" units="cm"/>
      <inkml:brushProperty name="color" value="#333333"/>
    </inkml:brush>
  </inkml:definitions>
  <inkml:trace contextRef="#ctx0" brushRef="#br0">61 35 15650,'-22'-14'2140,"3"3"-1804,8 9-336,5-1-100,4 1-1189,2 1-1020,0 0 1032,10 1-695,10 3-3227,5 2 5199,6 2 0,-18-2 0,-2-2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08.483"/>
    </inkml:context>
    <inkml:brush xml:id="br0">
      <inkml:brushProperty name="width" value="0.08571" units="cm"/>
      <inkml:brushProperty name="height" value="0.08571" units="cm"/>
      <inkml:brushProperty name="color" value="#333333"/>
    </inkml:brush>
  </inkml:definitions>
  <inkml:trace contextRef="#ctx0" brushRef="#br0">87 0 15235,'-23'49'-22,"0"1"0,-15 35-169,36-52-56,1-8-33,5-11-22,7-8-774,7-4-235,6-12 964,1-5 347,-5-10 89,-1 2 214,-8 4 470,-4 10 247,-5 3-516,-1 5-90,-1 1 181,0 11-259,0 5-146,0 15-123,0 4-67,0-1-22,0-5-45,0-9-292,0-7-302,4-6-470,3-5-551,10-11-469,5-10-381,6-12 1792,2-5 740,0 4 448,-5 8 1099,-6 9 21,-6 8-268,-5 5-45,-5 4-246,-2 9 245,-1 17-872,0-4-158,0 6-213,0-20 0,0-6 90,1-3-101,7-1-78,4-7-370,8-5 122,5-5 304,5-4 22,-8 11 67,-1 2 214,-10 8-46,-4 7-146,0 3-10,1 11-426,2-7-684,4-2-617,6-10-234,7-10-2846,-3-3 4728,2-9 0,-17 9 0,-1 2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08.768"/>
    </inkml:context>
    <inkml:brush xml:id="br0">
      <inkml:brushProperty name="width" value="0.08571" units="cm"/>
      <inkml:brushProperty name="height" value="0.08571" units="cm"/>
      <inkml:brushProperty name="color" value="#333333"/>
    </inkml:brush>
  </inkml:definitions>
  <inkml:trace contextRef="#ctx0" brushRef="#br0">137 12 13263,'7'-6'3104,"0"1"-2566,-7 5-281,0 0-357,-40 58 100,30-36 0,-16 46-45,48-49-101,19 2 146,7 3-313,2 0 88,-1 1 135,-6 2 79,-11-1 11,-12 5 202,-10 1 325,-12 7-146,-18 3-90,-12 3 46,-19 0-147,-5-6-112,-3-7-44,5-13-34,5-9-224,13-22-1098,15-19-595,11-29-1444,31-26 3361,2 13 0,4 19 0,-9 32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08.964"/>
    </inkml:context>
    <inkml:brush xml:id="br0">
      <inkml:brushProperty name="width" value="0.08571" units="cm"/>
      <inkml:brushProperty name="height" value="0.08571" units="cm"/>
      <inkml:brushProperty name="color" value="#333333"/>
    </inkml:brush>
  </inkml:definitions>
  <inkml:trace contextRef="#ctx0" brushRef="#br0">49 0 18238,'-20'88'258,"4"-8"-336,9-35-405,4-2-693,1-7 112,2-5-147,0-6-1421,3-8-3027,-1-7 5659,4-6 0,-3-4 0,-1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09.264"/>
    </inkml:context>
    <inkml:brush xml:id="br0">
      <inkml:brushProperty name="width" value="0.08571" units="cm"/>
      <inkml:brushProperty name="height" value="0.08571" units="cm"/>
      <inkml:brushProperty name="color" value="#333333"/>
    </inkml:brush>
  </inkml:definitions>
  <inkml:trace contextRef="#ctx0" brushRef="#br0">1 122 18406,'56'50'112,"-8"-21"-324,-26-52-226,-3-12 236,-4 0-55,-6 2-236,-5 5-34,-3 6 527,-10 8 90,-4 7 67,-10 4 157,-1 18 414,1 13-168,2 21-145,7 12-169,6 2-167,5-2-79,10-8-34,11-11-638,11-13-1031,14-14-2544,-9-9 4247,2-18 0,-25 9 0,0-9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09.465"/>
    </inkml:context>
    <inkml:brush xml:id="br0">
      <inkml:brushProperty name="width" value="0.08571" units="cm"/>
      <inkml:brushProperty name="height" value="0.08571" units="cm"/>
      <inkml:brushProperty name="color" value="#333333"/>
    </inkml:brush>
  </inkml:definitions>
  <inkml:trace contextRef="#ctx0" brushRef="#br0">63 0 17689,'5'87'-1468,"-13"-5"-2308,-3-49 3776,-15-1 0,15-22 0,0-3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11.881"/>
    </inkml:context>
    <inkml:brush xml:id="br0">
      <inkml:brushProperty name="width" value="0.08571" units="cm"/>
      <inkml:brushProperty name="height" value="0.08571" units="cm"/>
      <inkml:brushProperty name="color" value="#333333"/>
    </inkml:brush>
  </inkml:definitions>
  <inkml:trace contextRef="#ctx0" brushRef="#br0">136 21 12725,'0'-9'1692,"0"1"-1490,0 8-1,0 0-201,-31-4 169,12 16 245,-25 2-346,24 18 44,7 2-68,7 0-44,4-5-168,5-3-347,11-9-113,10-8-952,14-5-705,9-14 2285,-11-3 0,-9 0 0,-16 3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12.027"/>
    </inkml:context>
    <inkml:brush xml:id="br0">
      <inkml:brushProperty name="width" value="0.08571" units="cm"/>
      <inkml:brushProperty name="height" value="0.08571" units="cm"/>
      <inkml:brushProperty name="color" value="#333333"/>
    </inkml:brush>
  </inkml:definitions>
  <inkml:trace contextRef="#ctx0" brushRef="#br0">23 1 14876,'-12'78'-89,"2"-16"-1480,9-53-1220,3-4 2789,3-12 0,-2 6 0,1-5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12.177"/>
    </inkml:context>
    <inkml:brush xml:id="br0">
      <inkml:brushProperty name="width" value="0.08571" units="cm"/>
      <inkml:brushProperty name="height" value="0.08571" units="cm"/>
      <inkml:brushProperty name="color" value="#333333"/>
    </inkml:brush>
  </inkml:definitions>
  <inkml:trace contextRef="#ctx0" brushRef="#br0">0 1 9476,'0'0'0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18.367"/>
    </inkml:context>
    <inkml:brush xml:id="br0">
      <inkml:brushProperty name="width" value="0.08571" units="cm"/>
      <inkml:brushProperty name="height" value="0.08571" units="cm"/>
      <inkml:brushProperty name="color" value="#333333"/>
    </inkml:brush>
  </inkml:definitions>
  <inkml:trace contextRef="#ctx0" brushRef="#br0">0 101 19370,'71'-19'-2719,"0"-1"0,-15 5 0,-6 1 2719,-3-6 0,-33 12 0,-6 3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12.418"/>
    </inkml:context>
    <inkml:brush xml:id="br0">
      <inkml:brushProperty name="width" value="0.08571" units="cm"/>
      <inkml:brushProperty name="height" value="0.08571" units="cm"/>
      <inkml:brushProperty name="color" value="#333333"/>
    </inkml:brush>
  </inkml:definitions>
  <inkml:trace contextRef="#ctx0" brushRef="#br0">33 58 12736,'-18'31'-1456,"4"-11"1512,19-42-56,9-2 235,13 3-33,11 4-202,9 5-280,3 5-359,3 2-549,-1 4 1188,-19 1 0,-9 0 0,-20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12.641"/>
    </inkml:context>
    <inkml:brush xml:id="br0">
      <inkml:brushProperty name="width" value="0.08571" units="cm"/>
      <inkml:brushProperty name="height" value="0.08571" units="cm"/>
      <inkml:brushProperty name="color" value="#333333"/>
    </inkml:brush>
  </inkml:definitions>
  <inkml:trace contextRef="#ctx0" brushRef="#br0">124 0 15627,'-34'47'241,"0"0"0,-21 34 96,54-45-315,15-7-22,8-6-404,21-12-1176,10-4-2106,-10-19 3686,-4-4 0,-25 2 0,-5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12.859"/>
    </inkml:context>
    <inkml:brush xml:id="br0">
      <inkml:brushProperty name="width" value="0.08571" units="cm"/>
      <inkml:brushProperty name="height" value="0.08571" units="cm"/>
      <inkml:brushProperty name="color" value="#333333"/>
    </inkml:brush>
  </inkml:definitions>
  <inkml:trace contextRef="#ctx0" brushRef="#br0">58 10 13902,'0'-5'1972,"0"1"-1300,-14 62-403,7-16-157,-11 54-112,11-29 0,1 1-179,3-4-4188,1-9 2832,2-15-1233,0-18 2768,2-10 0,-2-12 0,2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13.170"/>
    </inkml:context>
    <inkml:brush xml:id="br0">
      <inkml:brushProperty name="width" value="0.08571" units="cm"/>
      <inkml:brushProperty name="height" value="0.08571" units="cm"/>
      <inkml:brushProperty name="color" value="#333333"/>
    </inkml:brush>
  </inkml:definitions>
  <inkml:trace contextRef="#ctx0" brushRef="#br0">100 224 14967,'8'1'1332,"0"0"-1332,-8-1-268,0 0-270,58-11-1087,-30-9 1312,42-12 167,-48-6 33,-11 3 405,-8-7-280,-19 18 21,-12 1-22,-18 28 639,-8 22 303,-2 19-382,5 20-45,16 8 1,16 2-224,16-4-303,28-11-90,18-15-818,31-21-2050,-9-13 2958,1-23 0,-41 8 0,-5-8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17.659"/>
    </inkml:context>
    <inkml:brush xml:id="br0">
      <inkml:brushProperty name="width" value="0.08571" units="cm"/>
      <inkml:brushProperty name="height" value="0.08571" units="cm"/>
      <inkml:brushProperty name="color" value="#333333"/>
    </inkml:brush>
  </inkml:definitions>
  <inkml:trace contextRef="#ctx0" brushRef="#br0">29 0 11784,'0'71'530,"0"0"0,0 1 1,0-2-871,-2-14 1,0 0 602,1 9 1,-1 3-453,-2 4 0,1 2 285,0 3 0,0 1-29,0 1 0,1-1-45,1-2 1,0-1-7,0-6 1,1-2-28,0-8 0,0-2 11,0 32-594,0-26-748,3-30-1269,5-17 2611,0-21 0,0 3 0,-5-6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18.529"/>
    </inkml:context>
    <inkml:brush xml:id="br0">
      <inkml:brushProperty name="width" value="0.08571" units="cm"/>
      <inkml:brushProperty name="height" value="0.08571" units="cm"/>
      <inkml:brushProperty name="color" value="#333333"/>
    </inkml:brush>
  </inkml:definitions>
  <inkml:trace contextRef="#ctx0" brushRef="#br0">1 134 12479,'61'-8'179,"0"0"0,-1 0 0,-2 1-179,28-7 79,10 0-79,-45 6 0,1 1 0,1 0 0,1 0 0,0 0 0,1 0-17,-1 1 0,0 0 0,-1 1 1,1 0-180,-3 2 0,0 0-152,43 0-205,-5 2 721,-9 1 638,-4 1-682,-3 3-113,-3 0 202,-2 3-202,-4-1 11,-4-1 34,-6-3 80,-8-1-226,-8 1-44,-11 2 44,-9 3 90,-8 2 23,-5 1 66,-3 5 68,-2 1 329,0 7-441,0 4-1,0 7-21,0 7-12,-1 5-11,-1 8 34,1 6-34,0 3 0,1 5 0,0 1 0,0-16 0,0 1-236,0 31 236,0-27 0,0 1 22,-1 28-10,-1 3-1,-2 1 0,1-2 191,-1-1-191,3-3 34,0-4-45,1-4 0,0-4 0,0-10 0,0-10-45,0-14-123,0-14-1669,2-13-472,0-7 2309,0-7 0,-1-1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19.373"/>
    </inkml:context>
    <inkml:brush xml:id="br0">
      <inkml:brushProperty name="width" value="0.08571" units="cm"/>
      <inkml:brushProperty name="height" value="0.08571" units="cm"/>
      <inkml:brushProperty name="color" value="#333333"/>
    </inkml:brush>
  </inkml:definitions>
  <inkml:trace contextRef="#ctx0" brushRef="#br0">12 159 12042,'-6'6'706,"1"-1"-550,5-5 528,0 0-280,66 1-237,-9-1-111,4 1 0,4-1-331,-9 0 1,0 0 403,9 0 0,2-1-604,7-2 0,2-2 509,6-1 0,1 0-34,2-3 0,0-1-28,1 0 0,0 0 5,-5 1 1,-1 0-74,-4 0 1,-3 0-84,-5 1 0,-1 0 112,-6 0 0,-2 1 61,-3-1 1,-2 1-400,-3 0 0,-2 1 68,40-3 259,-13 3-157,-15 4-124,-16 2-89,-14 1-392,-11 2-3329,-11 1 4300,-5 0 0,-4-2 0,0-2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1.425"/>
    </inkml:context>
    <inkml:brush xml:id="br0">
      <inkml:brushProperty name="width" value="0.08571" units="cm"/>
      <inkml:brushProperty name="height" value="0.08571" units="cm"/>
      <inkml:brushProperty name="color" value="#333333"/>
    </inkml:brush>
  </inkml:definitions>
  <inkml:trace contextRef="#ctx0" brushRef="#br0">267 3 12109,'3'-2'2353,"-1"1"-1378,-2 1-829,-10 14-135,-4 3 22,-12 17-66,-4 2-169,-3 5-223,-1 0-203,1-1-235,2-3-325,5-6-750,8-7-2017,7-11 3955,6-5 0,5-8 0,0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1.957"/>
    </inkml:context>
    <inkml:brush xml:id="br0">
      <inkml:brushProperty name="width" value="0.08571" units="cm"/>
      <inkml:brushProperty name="height" value="0.08571" units="cm"/>
      <inkml:brushProperty name="color" value="#333333"/>
    </inkml:brush>
  </inkml:definitions>
  <inkml:trace contextRef="#ctx0" brushRef="#br0">19 1 11336,'-10'5'1960,"2"-1"-1500,8-4 268,0 0-593,59 27 111,-28-11-156,51 22-67,-43-19-23,2 0-11,0 1-12,-3-2-470,-4 1-146,-4-3-22,-7-3-202,-5-2-403,-5-3-1154,-7-3 2420,-2-2 0,-4-3 0,0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2.433"/>
    </inkml:context>
    <inkml:brush xml:id="br0">
      <inkml:brushProperty name="width" value="0.08571" units="cm"/>
      <inkml:brushProperty name="height" value="0.08571" units="cm"/>
      <inkml:brushProperty name="color" value="#333333"/>
    </inkml:brush>
  </inkml:definitions>
  <inkml:trace contextRef="#ctx0" brushRef="#br0">155 3 11437,'5'-2'1210,"-1"1"-56,-4 1-1109,-39 64-45,18-33-11,-30 50 0,32-51-752,3-3-906,6-8-2006,5-8 3675,3-5 0,2-6 0,0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22.809"/>
    </inkml:context>
    <inkml:brush xml:id="br0">
      <inkml:brushProperty name="width" value="0.08571" units="cm"/>
      <inkml:brushProperty name="height" value="0.08571" units="cm"/>
      <inkml:brushProperty name="color" value="#333333"/>
    </inkml:brush>
  </inkml:definitions>
  <inkml:trace contextRef="#ctx0" brushRef="#br0">198 0 11448,'0'14'1658,"0"-3"-1366,0-11 302,0 0-371,-8 0-99,2 0-102,-9 0-22,1 0 0,-4 9-11,-4 3-12,-4 11 23,1 2 0,1 2 79,5-2-57,6-3 68,8-4-45,3-3-34,3-4-22,8-3 55,6-5-44,10-1 124,6-2-124,5-6-23,3-7-44,17-17 89,-20 6 46,6-2 156,-28 17 303,-8 6-236,-4 2 112,-2 8-190,0 6 68,0 9-158,-1 3 0,1-2-56,-1-5-67,1-4-22,0-4-12,0-4-134,0-3-336,7-2-269,7-1-2376,29-20 1233,-3 4 448,15-15 1188,-15 11 1255,1 1 258,-17 8 66,-3 3-167,-18 7 268,-2 1-873,-1 2-202,0 8 302,-2 4-156,-1 10-191,-4 1 68,0 0-337,0-4 11,3-4-22,2-8-157,2-3 157,0-5 0,7-1-56,7-3-89,12-8-247,5-4 167,3-7 192,-3 4 66,-4 2-33,-6 5 11,-7 5 1,-7 3 235,-5 2-113,-2 1 325,0 6-67,0 7-336,0 8 235,-1 4-234,-2-2-46,2-6 12,-1-5-23,2-5 0,0-3 22,3-3 45,27-13-347,1-3-34,25-11 23,-9 1 280,-4 4 11,-7 7 0,-10 6 22,-12 5 12,-8 3 324,-4 8 91,-14 25-360,-3 0-21,-9 18-68,3-20 11,8-5-45,6-10-235,5-8-235,4-5-2499,36-13-179,-15 0 3182,28-9 0,-38 8 0,-2 3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2.909"/>
    </inkml:context>
    <inkml:brush xml:id="br0">
      <inkml:brushProperty name="width" value="0.08571" units="cm"/>
      <inkml:brushProperty name="height" value="0.08571" units="cm"/>
      <inkml:brushProperty name="color" value="#333333"/>
    </inkml:brush>
  </inkml:definitions>
  <inkml:trace contextRef="#ctx0" brushRef="#br0">8 14 12748,'-4'-7'1960,"1"0"-1365,3 7-293,0 0-100,54 29-146,-13-6-45,3 2 0,2 1 23,19 9-34,1 0-56,-3-4-213,-6-5-1199,-8-2-1233,-23-10 2701,-9-5 0,-17-8 0,0-1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3.896"/>
    </inkml:context>
    <inkml:brush xml:id="br0">
      <inkml:brushProperty name="width" value="0.08571" units="cm"/>
      <inkml:brushProperty name="height" value="0.08571" units="cm"/>
      <inkml:brushProperty name="color" value="#333333"/>
    </inkml:brush>
  </inkml:definitions>
  <inkml:trace contextRef="#ctx0" brushRef="#br0">551 1 12535,'-52'53'-180,"0"0"1,2-1 0,2-4 168,-24 16-1377,0-2 1388,3-7 0,11-8 208,16-12-958,17-11-802,14-12-689,12-7 2241,12-9 0,-6 3 0,4-4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4.142"/>
    </inkml:context>
    <inkml:brush xml:id="br0">
      <inkml:brushProperty name="width" value="0.08571" units="cm"/>
      <inkml:brushProperty name="height" value="0.08571" units="cm"/>
      <inkml:brushProperty name="color" value="#333333"/>
    </inkml:brush>
  </inkml:definitions>
  <inkml:trace contextRef="#ctx0" brushRef="#br0">596 5 13341,'5'-3'1233,"-1"1"-1054,-4 2-179,-67 57-34,24-15-95,-6 4 1,-3 3-731,-13 19 814,-5 2-20,35-34 0,-1-2-405,-31 30-181,13-9-828,15-13-414,20-13-467,11-15 2360,13-6 0,-4-8 0,4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4.345"/>
    </inkml:context>
    <inkml:brush xml:id="br0">
      <inkml:brushProperty name="width" value="0.08571" units="cm"/>
      <inkml:brushProperty name="height" value="0.08571" units="cm"/>
      <inkml:brushProperty name="color" value="#333333"/>
    </inkml:brush>
  </inkml:definitions>
  <inkml:trace contextRef="#ctx0" brushRef="#br0">539 1 12160,'-65'62'-262,"-1"1"1,3-3 0,4-5 233,21-18 0,2-3-376,-36 33 405,10-7-1166,18-14-1491,20-21 2728,15-11 0,9-14 0,1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4.558"/>
    </inkml:context>
    <inkml:brush xml:id="br0">
      <inkml:brushProperty name="width" value="0.08571" units="cm"/>
      <inkml:brushProperty name="height" value="0.08571" units="cm"/>
      <inkml:brushProperty name="color" value="#333333"/>
    </inkml:brush>
  </inkml:definitions>
  <inkml:trace contextRef="#ctx0" brushRef="#br0">545 1 12143,'-51'49'26,"0"1"0,2-3 0,2-1-26,9-12 0,1-1 0,-34 31-67,5-3-112,11-10-527,13-9-841,17-13-2172,13-14 3719,11-8 0,2-7 0,1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4.766"/>
    </inkml:context>
    <inkml:brush xml:id="br0">
      <inkml:brushProperty name="width" value="0.08571" units="cm"/>
      <inkml:brushProperty name="height" value="0.08571" units="cm"/>
      <inkml:brushProperty name="color" value="#333333"/>
    </inkml:brush>
  </inkml:definitions>
  <inkml:trace contextRef="#ctx0" brushRef="#br0">924 1 10865,'-57'52'0,"0"-1"-6,-2-3 1,-4 4-1238,9-7 1,0-2 1242,-2 1 0,-1 0 0,1-1 0,-1-1 5,4-1 1,0-2 139,6-3 1,2-1-112,-28 25-34,25-14-408,24-19-2494,14-13 3002,22-17 0,-9 1 0,9-4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4.961"/>
    </inkml:context>
    <inkml:brush xml:id="br0">
      <inkml:brushProperty name="width" value="0.08571" units="cm"/>
      <inkml:brushProperty name="height" value="0.08571" units="cm"/>
      <inkml:brushProperty name="color" value="#333333"/>
    </inkml:brush>
  </inkml:definitions>
  <inkml:trace contextRef="#ctx0" brushRef="#br0">629 0 11986,'-67'58'11,"0"0"0,1-3 1,4-4-12,20-17 0,3-3-220,-3 1 1,0 0 219,-35 31-32,16-10-494,19-12-1870,21-19 2396,20-13 0,3-9 0,5-1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5.160"/>
    </inkml:context>
    <inkml:brush xml:id="br0">
      <inkml:brushProperty name="width" value="0.08571" units="cm"/>
      <inkml:brushProperty name="height" value="0.08571" units="cm"/>
      <inkml:brushProperty name="color" value="#333333"/>
    </inkml:brush>
  </inkml:definitions>
  <inkml:trace contextRef="#ctx0" brushRef="#br0">529 0 12300,'-63'58'3,"0"0"1,3-2 0,4-3-77,16-16 0,4-2-543,-34 33 470,12-8-156,14-15-987,18-13-1131,14-17 2420,16-8 0,-3-7 0,5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5.343"/>
    </inkml:context>
    <inkml:brush xml:id="br0">
      <inkml:brushProperty name="width" value="0.08571" units="cm"/>
      <inkml:brushProperty name="height" value="0.08571" units="cm"/>
      <inkml:brushProperty name="color" value="#333333"/>
    </inkml:brush>
  </inkml:definitions>
  <inkml:trace contextRef="#ctx0" brushRef="#br0">411 0 13184,'-55'50'-19,"-1"-1"1,4-2-1,3-2-249,-16 19-371,10-8 270,14-10-181,16-14-1276,12-14 291,13-10 1535,13-11 0,-6 2 0,5-3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5.515"/>
    </inkml:context>
    <inkml:brush xml:id="br0">
      <inkml:brushProperty name="width" value="0.08571" units="cm"/>
      <inkml:brushProperty name="height" value="0.08571" units="cm"/>
      <inkml:brushProperty name="color" value="#333333"/>
    </inkml:brush>
  </inkml:definitions>
  <inkml:trace contextRef="#ctx0" brushRef="#br0">280 1 14036,'-45'54'-187,"0"0"1,3-4-1,4-4-362,-11 9-112,15-13-415,15-14-773,11-15 1849,13-9 0,-4-5 0,5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23.131"/>
    </inkml:context>
    <inkml:brush xml:id="br0">
      <inkml:brushProperty name="width" value="0.08571" units="cm"/>
      <inkml:brushProperty name="height" value="0.08571" units="cm"/>
      <inkml:brushProperty name="color" value="#333333"/>
    </inkml:brush>
  </inkml:definitions>
  <inkml:trace contextRef="#ctx0" brushRef="#br0">124 24 12725,'4'0'2723,"-1"0"-1613,-3 0-1099,-52 55 67,34-26-156,-36 44-23,48-44-23,5-5-10,14-9 123,5-7-269,15-5-280,3-11 302,1-8 202,-4-11-214,-6-8 270,-7 1 0,-11-1 23,-5 4 55,-7 3-21,-9 7-3449,-5 7 3470,-8 7-78,0 4 0,2 4-44,5 10-103,5 4-3046,8 21-1580,29-15 5621,-5 2 0,9-18 0,-18-5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5.665"/>
    </inkml:context>
    <inkml:brush xml:id="br0">
      <inkml:brushProperty name="width" value="0.08571" units="cm"/>
      <inkml:brushProperty name="height" value="0.08571" units="cm"/>
      <inkml:brushProperty name="color" value="#333333"/>
    </inkml:brush>
  </inkml:definitions>
  <inkml:trace contextRef="#ctx0" brushRef="#br0">310 0 12658,'-49'60'-463,"0"0"0,3-4 0,3-3-1285,-16 15 1748,22-22 0,14-18 0,19-22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5.883"/>
    </inkml:context>
    <inkml:brush xml:id="br0">
      <inkml:brushProperty name="width" value="0.08571" units="cm"/>
      <inkml:brushProperty name="height" value="0.08571" units="cm"/>
      <inkml:brushProperty name="color" value="#333333"/>
    </inkml:brush>
  </inkml:definitions>
  <inkml:trace contextRef="#ctx0" brushRef="#br0">233 0 14260,'-41'52'-646,"1"0"0,3-4 0,4-4-273,-2 3 527,11-8-908,9-11-1501,9-14 2801,5-7 0,1-7 0,0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6.085"/>
    </inkml:context>
    <inkml:brush xml:id="br0">
      <inkml:brushProperty name="width" value="0.08571" units="cm"/>
      <inkml:brushProperty name="height" value="0.08571" units="cm"/>
      <inkml:brushProperty name="color" value="#333333"/>
    </inkml:brush>
  </inkml:definitions>
  <inkml:trace contextRef="#ctx0" brushRef="#br0">513 1 13510,'-59'62'-38,"-1"0"1,2-3 0,5-2-277,17-16 0,2-2-33,0 0 0,1 0 268,-26 31-392,13-14-963,19-16-1726,14-21 3160,17-12 0,-2-7 0,4-2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6.280"/>
    </inkml:context>
    <inkml:brush xml:id="br0">
      <inkml:brushProperty name="width" value="0.08571" units="cm"/>
      <inkml:brushProperty name="height" value="0.08571" units="cm"/>
      <inkml:brushProperty name="color" value="#333333"/>
    </inkml:brush>
  </inkml:definitions>
  <inkml:trace contextRef="#ctx0" brushRef="#br0">363 10 13835,'8'-5'179,"-2"1"-207,-37 33 0,-18 16 6,0 5-638,-6 5 1,0 2-350,2 7 427,14-9 419,12-14-1126,14-16-1304,8-13 2593,11-13 0,-5 0 0,5-3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6.430"/>
    </inkml:context>
    <inkml:brush xml:id="br0">
      <inkml:brushProperty name="width" value="0.08571" units="cm"/>
      <inkml:brushProperty name="height" value="0.08571" units="cm"/>
      <inkml:brushProperty name="color" value="#333333"/>
    </inkml:brush>
  </inkml:definitions>
  <inkml:trace contextRef="#ctx0" brushRef="#br0">294 12 12680,'13'-12'-347,"-73"66"-123,16-12-85,-5 4 0,-1 2-2078,1 4 426,19-18 2207,9-13 0,18-17 0,2-4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6.604"/>
    </inkml:context>
    <inkml:brush xml:id="br0">
      <inkml:brushProperty name="width" value="0.08571" units="cm"/>
      <inkml:brushProperty name="height" value="0.08571" units="cm"/>
      <inkml:brushProperty name="color" value="#333333"/>
    </inkml:brush>
  </inkml:definitions>
  <inkml:trace contextRef="#ctx0" brushRef="#br0">365 1 14428,'-56'44'-557,"-1"1"1,4-4 0,5-1-1450,-6 19-1187,7-7 3193,18-20 0,11-11 0,15-18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6.776"/>
    </inkml:context>
    <inkml:brush xml:id="br0">
      <inkml:brushProperty name="width" value="0.08571" units="cm"/>
      <inkml:brushProperty name="height" value="0.08571" units="cm"/>
      <inkml:brushProperty name="color" value="#333333"/>
    </inkml:brush>
  </inkml:definitions>
  <inkml:trace contextRef="#ctx0" brushRef="#br0">339 1 13263,'-59'46'-975,"1"0"0,0 0 1,8-2-1760,0 13 2734,7-7 0,31-35 0,4-4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7.015"/>
    </inkml:context>
    <inkml:brush xml:id="br0">
      <inkml:brushProperty name="width" value="0.08571" units="cm"/>
      <inkml:brushProperty name="height" value="0.08571" units="cm"/>
      <inkml:brushProperty name="color" value="#333333"/>
    </inkml:brush>
  </inkml:definitions>
  <inkml:trace contextRef="#ctx0" brushRef="#br0">522 1 14787,'-51'40'-448,"0"1"0,1 0 0,4-1-71,-21 33 183,0-1-67,3-5 245,9-11-940,15-14-2762,19-20 3860,12-11 0,9-11 0,0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7.220"/>
    </inkml:context>
    <inkml:brush xml:id="br0">
      <inkml:brushProperty name="width" value="0.08571" units="cm"/>
      <inkml:brushProperty name="height" value="0.08571" units="cm"/>
      <inkml:brushProperty name="color" value="#333333"/>
    </inkml:brush>
  </inkml:definitions>
  <inkml:trace contextRef="#ctx0" brushRef="#br0">649 0 11919,'-55'45'-124,"-1"-1"1,4 0 0,-1 2-494,-7 15 1,2 0-115,14-15 1,1-2 730,-10 14 0,2-4 0,-4 5 308,15-16-2336,20-20 2085,12-13 0,8-10 1,2-1-1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7.430"/>
    </inkml:context>
    <inkml:brush xml:id="br0">
      <inkml:brushProperty name="width" value="0.08571" units="cm"/>
      <inkml:brushProperty name="height" value="0.08571" units="cm"/>
      <inkml:brushProperty name="color" value="#333333"/>
    </inkml:brush>
  </inkml:definitions>
  <inkml:trace contextRef="#ctx0" brushRef="#br0">453 0 12020,'-69'60'-296,"0"0"1,5-4 0,5-4 150,-9 16 145,13-9-269,16-16-1715,19-17-637,11-14 2621,12-12 0,-3-1 0,4-2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23.679"/>
    </inkml:context>
    <inkml:brush xml:id="br0">
      <inkml:brushProperty name="width" value="0.08571" units="cm"/>
      <inkml:brushProperty name="height" value="0.08571" units="cm"/>
      <inkml:brushProperty name="color" value="#333333"/>
    </inkml:brush>
  </inkml:definitions>
  <inkml:trace contextRef="#ctx0" brushRef="#br0">52 7 12736,'6'-3'2914,"-1"0"-2354,-5 3-324,0 0-225,-23 34 190,13-13-33,-15 27-156,21-27-12,4-5 11,2-8 11,8-3-22,6-4-291,11-1-247,4-10 67,2-2 203,1-9 234,-4 1 34,-5 4 134,-4 4 34,-8 5 112,-3 1 124,-7 5-236,-1 0 179,-2 1 180,0 6-314,0 5 134,0 6-190,0 3-78,0-3-68,0-3 11,0-6-22,1-3 23,7-4-23,4-1-214,9-4-749,6-8-124,4-6 325,3-5 280,0 1 460,-2 6 22,-2 6 684,6 5-315,-11 4 124,5 1 34,-9 2-68,1 1 90,4 1-78,2-2-157,1-1 279,10-1-525,-14 0-68,1 0-23,-19 0-134,-4 0-8201,-3 0 8358,0-3 0,0 2 0,0-2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7.628"/>
    </inkml:context>
    <inkml:brush xml:id="br0">
      <inkml:brushProperty name="width" value="0.08571" units="cm"/>
      <inkml:brushProperty name="height" value="0.08571" units="cm"/>
      <inkml:brushProperty name="color" value="#333333"/>
    </inkml:brush>
  </inkml:definitions>
  <inkml:trace contextRef="#ctx0" brushRef="#br0">653 1 12199,'-68'61'0,"0"1"0,3-2 0,4-2-68,15-12 1,4-1-925,-1 0 1,0 0 912,3-4 0,0-2-156,-25 24-227,20-20-2082,22-23 2620,20-20 0,4-2 0,4-6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7.781"/>
    </inkml:context>
    <inkml:brush xml:id="br0">
      <inkml:brushProperty name="width" value="0.08571" units="cm"/>
      <inkml:brushProperty name="height" value="0.08571" units="cm"/>
      <inkml:brushProperty name="color" value="#333333"/>
    </inkml:brush>
  </inkml:definitions>
  <inkml:trace contextRef="#ctx0" brushRef="#br0">467 0 12512,'-58'40'-643,"1"0"1,1 1 0,4 0 188,12-4 0,2 0-795,0 1 0,1-2 1249,-12 11 0,15-16 0,26-24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7.999"/>
    </inkml:context>
    <inkml:brush xml:id="br0">
      <inkml:brushProperty name="width" value="0.08571" units="cm"/>
      <inkml:brushProperty name="height" value="0.08571" units="cm"/>
      <inkml:brushProperty name="color" value="#333333"/>
    </inkml:brush>
  </inkml:definitions>
  <inkml:trace contextRef="#ctx0" brushRef="#br0">597 1 14484,'-53'28'-441,"-1"1"1,1 1-1,3 3-274,11 0 1,2 2 153,-2 1 1,0-1 313,1-1 1,1-1-717,-28 25 1006,14-11 1,24-23-1,12-8 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8.185"/>
    </inkml:context>
    <inkml:brush xml:id="br0">
      <inkml:brushProperty name="width" value="0.08571" units="cm"/>
      <inkml:brushProperty name="height" value="0.08571" units="cm"/>
      <inkml:brushProperty name="color" value="#333333"/>
    </inkml:brush>
  </inkml:definitions>
  <inkml:trace contextRef="#ctx0" brushRef="#br0">639 0 14148,'-70'50'-1124,"-1"1"0,3-4 0,5 0 406,21-11 1,2 0 83,1-2 0,0-1 634,-31 26 0,11-13-447,16-13-293,20-17 763,12-7 0,11-9 0,0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8.360"/>
    </inkml:context>
    <inkml:brush xml:id="br0">
      <inkml:brushProperty name="width" value="0.08571" units="cm"/>
      <inkml:brushProperty name="height" value="0.08571" units="cm"/>
      <inkml:brushProperty name="color" value="#333333"/>
    </inkml:brush>
  </inkml:definitions>
  <inkml:trace contextRef="#ctx0" brushRef="#br0">531 1 15280,'-68'32'-1558,"1"0"1,2-2 0,6 1 996,-14 23-111,6-6-281,11-9 483,14-12-1076,20-13 1546,11-6 0,11-8 0,0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8.493"/>
    </inkml:context>
    <inkml:brush xml:id="br0">
      <inkml:brushProperty name="width" value="0.08571" units="cm"/>
      <inkml:brushProperty name="height" value="0.08571" units="cm"/>
      <inkml:brushProperty name="color" value="#333333"/>
    </inkml:brush>
  </inkml:definitions>
  <inkml:trace contextRef="#ctx0" brushRef="#br0">316 1 14159,'-68'27'-1950,"1"1"1,13-6-1,6-2 1950,-2 9 0,34-18 0,4-6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28.607"/>
    </inkml:context>
    <inkml:brush xml:id="br0">
      <inkml:brushProperty name="width" value="0.08571" units="cm"/>
      <inkml:brushProperty name="height" value="0.08571" units="cm"/>
      <inkml:brushProperty name="color" value="#333333"/>
    </inkml:brush>
  </inkml:definitions>
  <inkml:trace contextRef="#ctx0" brushRef="#br0">0 1 6574,'0'0'0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30.409"/>
    </inkml:context>
    <inkml:brush xml:id="br0">
      <inkml:brushProperty name="width" value="0.08571" units="cm"/>
      <inkml:brushProperty name="height" value="0.08571" units="cm"/>
      <inkml:brushProperty name="color" value="#333333"/>
    </inkml:brush>
  </inkml:definitions>
  <inkml:trace contextRef="#ctx0" brushRef="#br0">5 0 12815,'4'91'1400,"-2"-7"-1097,-3-29-281,-3 0-22,2 0 0,0 0-403,0-2-897,2-2-313,0-8-1233,0-19 2846,0-9 0,0-15 0,0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31.045"/>
    </inkml:context>
    <inkml:brush xml:id="br0">
      <inkml:brushProperty name="width" value="0.08571" units="cm"/>
      <inkml:brushProperty name="height" value="0.08571" units="cm"/>
      <inkml:brushProperty name="color" value="#333333"/>
    </inkml:brush>
  </inkml:definitions>
  <inkml:trace contextRef="#ctx0" brushRef="#br0">1 106 10675,'5'-12'918,"-1"3"-626,-4 9 156,0 0-347,58 0-90,-25 0 79,52 0 123,-38 0-213,6-3 22,6-1-22,7-3-112,9 0-560,9-3-766,10-1 407,-43 5 1,-1-1-1861,23-5 2891,-8 2 0,-46 5 0,-5 2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31.144"/>
    </inkml:context>
    <inkml:brush xml:id="br0">
      <inkml:brushProperty name="width" value="0.08571" units="cm"/>
      <inkml:brushProperty name="height" value="0.08571" units="cm"/>
      <inkml:brushProperty name="color" value="#333333"/>
    </inkml:brush>
  </inkml:definitions>
  <inkml:trace contextRef="#ctx0" brushRef="#br0">1 1 5868,'0'0'0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23.881"/>
    </inkml:context>
    <inkml:brush xml:id="br0">
      <inkml:brushProperty name="width" value="0.08571" units="cm"/>
      <inkml:brushProperty name="height" value="0.08571" units="cm"/>
      <inkml:brushProperty name="color" value="#333333"/>
    </inkml:brush>
  </inkml:definitions>
  <inkml:trace contextRef="#ctx0" brushRef="#br0">143 1 18160,'-13'55'261,"-1"0"0,0-2 1,-1-3-318,-12 20-157,3-1-762,6-8-762,7-14-1960,6-22 3697,4-12 0,1-13 0,0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32.032"/>
    </inkml:context>
    <inkml:brush xml:id="br0">
      <inkml:brushProperty name="width" value="0.08571" units="cm"/>
      <inkml:brushProperty name="height" value="0.08571" units="cm"/>
      <inkml:brushProperty name="color" value="#333333"/>
    </inkml:brush>
  </inkml:definitions>
  <inkml:trace contextRef="#ctx0" brushRef="#br0">1 88 9028,'13'0'2431,"-3"0"-2038,42-6 133,-22 3-291,46-5-190,-31 3 56,3-2-79,6 0 23,0-1 0,3 1-23,-4 1-11,-3 2-11,-3 0 0,-3 2-33,-4-1-12,-2 0-56,-3-1-291,-3 1 325,-2-1-191,-3 3-134,-4-2 369,-2 3-10,-5 0-594,-3 0-91,-1 0-2083,-4 0 2801,-3 0 0,-3 0 0,-2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32.632"/>
    </inkml:context>
    <inkml:brush xml:id="br0">
      <inkml:brushProperty name="width" value="0.08571" units="cm"/>
      <inkml:brushProperty name="height" value="0.08571" units="cm"/>
      <inkml:brushProperty name="color" value="#333333"/>
    </inkml:brush>
  </inkml:definitions>
  <inkml:trace contextRef="#ctx0" brushRef="#br0">4 1 9957,'-1'10'416,"0"-2"-304,1-8-45,-1 65-56,2-27 0,2 57 12,2-42-23,-2 5 0,-1 0 0,-2 1 0,0 0-12,0-3-10,0 0-90,0-1-46,0-2 147,0-1 0,0-5 11,0-3-22,0-4-12,0-5-123,0-3 34,0-3 123,1 0-67,0 2 22,0 14 45,-1-11-11,0 9 11,0-20-45,0-3-45,0-5-402,1-3-719,-1-4 1211,1-3 0,-1-2 0,0-3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46.742"/>
    </inkml:context>
    <inkml:brush xml:id="br0">
      <inkml:brushProperty name="width" value="0.08571" units="cm"/>
      <inkml:brushProperty name="height" value="0.08571" units="cm"/>
      <inkml:brushProperty name="color" value="#333333"/>
    </inkml:brush>
  </inkml:definitions>
  <inkml:trace contextRef="#ctx0" brushRef="#br0">1 0 12053,'7'36'1098,"-1"-4"-817,-6-14-102,0 4-179,0 6 33,0 3-33,0 3 0,0-2 0,0 1 0,0-5 0,-1-1 0,1-3 0,-1-1-33,1 1 10,0-1-66,0 0-147,0-3-358,1-5-694,2-5-707,1-6-459,0-2 2454,-2-2 0,-2 0 0,0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47.660"/>
    </inkml:context>
    <inkml:brush xml:id="br0">
      <inkml:brushProperty name="width" value="0.08571" units="cm"/>
      <inkml:brushProperty name="height" value="0.08571" units="cm"/>
      <inkml:brushProperty name="color" value="#333333"/>
    </inkml:brush>
  </inkml:definitions>
  <inkml:trace contextRef="#ctx0" brushRef="#br0">49 140 12815,'-27'4'1344,"5"-1"-1064,22-3-201,0 0 257,5 0-67,8 0-67,14 0 56,17-6-225,17-3 12,12-6-11,13-1 10,5 0-21,7 0-23,-3 0 0,-1 1-56,-7 1-90,-12 4-78,-11 2-168,-18 4-68,-14 2 91,-15 2-135,-9 0-57,-6 0-257,-2 0-1030,-5 0 1848,-4 0 0,1 0 0,0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50.197"/>
    </inkml:context>
    <inkml:brush xml:id="br0">
      <inkml:brushProperty name="width" value="0.08571" units="cm"/>
      <inkml:brushProperty name="height" value="0.08571" units="cm"/>
      <inkml:brushProperty name="color" value="#333333"/>
    </inkml:brush>
  </inkml:definitions>
  <inkml:trace contextRef="#ctx0" brushRef="#br0">0 62 7538,'28'-34'0,"-5"6"0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50.371"/>
    </inkml:context>
    <inkml:brush xml:id="br0">
      <inkml:brushProperty name="width" value="0.08571" units="cm"/>
      <inkml:brushProperty name="height" value="0.08571" units="cm"/>
      <inkml:brushProperty name="color" value="#333333"/>
    </inkml:brush>
  </inkml:definitions>
  <inkml:trace contextRef="#ctx0" brushRef="#br0">0 81 15381,'37'-38'-1908,"-5"5"0,-28 28 1,2 1-1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50.534"/>
    </inkml:context>
    <inkml:brush xml:id="br0">
      <inkml:brushProperty name="width" value="0.08571" units="cm"/>
      <inkml:brushProperty name="height" value="0.08571" units="cm"/>
      <inkml:brushProperty name="color" value="#333333"/>
    </inkml:brush>
  </inkml:definitions>
  <inkml:trace contextRef="#ctx0" brushRef="#br0">0 58 15650,'45'-23'-2261,"-6"2"0,-31 14 1,-1 1-1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50.678"/>
    </inkml:context>
    <inkml:brush xml:id="br0">
      <inkml:brushProperty name="width" value="0.08571" units="cm"/>
      <inkml:brushProperty name="height" value="0.08571" units="cm"/>
      <inkml:brushProperty name="color" value="#333333"/>
    </inkml:brush>
  </inkml:definitions>
  <inkml:trace contextRef="#ctx0" brushRef="#br0">0 3 14193,'12'-1'0,"-3"0"0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51.400"/>
    </inkml:context>
    <inkml:brush xml:id="br0">
      <inkml:brushProperty name="width" value="0.08571" units="cm"/>
      <inkml:brushProperty name="height" value="0.08571" units="cm"/>
      <inkml:brushProperty name="color" value="#333333"/>
    </inkml:brush>
  </inkml:definitions>
  <inkml:trace contextRef="#ctx0" brushRef="#br0">0 14 10159,'0'-7'2533,"0"1"-1951,0 6 24,2 68 54,2-25-464,0 7 1,0 3 217,4 12 113,3 9-158,-1 11-640,-2 11 383,-3-41 0,-1 2-56,-1 5 0,-1 1-56,0 4 0,0 0 33,-1 0 1,0 0-73,0-4 0,1-2-51,-1-5 1,2-3-830,6 36-303,4-22-1523,3-23-2869,-4-22 5614,-1-17 0,-7-6 0,-2-4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52.097"/>
    </inkml:context>
    <inkml:brush xml:id="br0">
      <inkml:brushProperty name="width" value="0.08571" units="cm"/>
      <inkml:brushProperty name="height" value="0.08571" units="cm"/>
      <inkml:brushProperty name="color" value="#333333"/>
    </inkml:brush>
  </inkml:definitions>
  <inkml:trace contextRef="#ctx0" brushRef="#br0">1 313 13106,'58'-21'18,"0"0"1,-1 2 0,-2 1-19,28-6 45,6 1-23,7 1-597,-45 11 0,1 0 575,2 1 0,1-1-135,3 1 1,0 1-169,3-1 1,0 1-247,1 1 0,0-1 190,1 1 1,-1 0 319,-2 0 0,-2 0 39,-4 0 0,-3 1 437,36-4 134,-24 5-258,-22 4 680,-15 11-780,-16 4 42,-4 13-210,-6 3 0,0 6-23,0 4 269,2 9 158,2 7-247,1 10-12,1 8-123,-3 12-132,-1 9 115,-1-42 0,-1 1-50,1 1 0,-2 1 0,1 0 0,0 0-11,0-4 0,0-1 11,0 42 0,1-15-11,2-12-650,1 4-404,-1-27-1165,0-6 2230,-3-26 0,0-10 0,0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24.040"/>
    </inkml:context>
    <inkml:brush xml:id="br0">
      <inkml:brushProperty name="width" value="0.08571" units="cm"/>
      <inkml:brushProperty name="height" value="0.08571" units="cm"/>
      <inkml:brushProperty name="color" value="#333333"/>
    </inkml:brush>
  </inkml:definitions>
  <inkml:trace contextRef="#ctx0" brushRef="#br0">1 17 17890,'1'-8'1289,"0"2"-1289,-1 6-627,66-1-2051,-26 1-1412,43-1 4090,-47 1 0,-23 0 0,-3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4:52.648"/>
    </inkml:context>
    <inkml:brush xml:id="br0">
      <inkml:brushProperty name="width" value="0.08571" units="cm"/>
      <inkml:brushProperty name="height" value="0.08571" units="cm"/>
      <inkml:brushProperty name="color" value="#333333"/>
    </inkml:brush>
  </inkml:definitions>
  <inkml:trace contextRef="#ctx0" brushRef="#br0">10 81 12143,'-5'8'2722,"0"-2"-2004,85-10-35,-19 0-330,5 0 0,5-1-819,-18 1 0,0 1 544,6-2 1,1 1 128,4 0 0,1 0-140,1-1 1,0 1-51,1-1 0,-1 0 5,-3 1 1,0 0-23,-4 0 0,-1 0 110,-7 1 1,-1 0-111,30-1-292,-25 1-223,-24 1-752,-17 1-178,-10 1-650,-6 0 2095,-7-1 0,5 1 0,-4-1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00.513"/>
    </inkml:context>
    <inkml:brush xml:id="br0">
      <inkml:brushProperty name="width" value="0.08571" units="cm"/>
      <inkml:brushProperty name="height" value="0.08571" units="cm"/>
      <inkml:brushProperty name="color" value="#333333"/>
    </inkml:brush>
  </inkml:definitions>
  <inkml:trace contextRef="#ctx0" brushRef="#br0">1 70 16120,'33'0'751,"7"0"-728,8 0 10,7 0-33,6-1 0,0-3-11,-1-1 0,-8-2 11,-7 2 0,-13 0-101,-9 2 56,-12 1-100,-5 1-23,-5 0-1379,-1 1 281,0-5-1356,0 0-1759,0-3 4381,0-1 0,0 5 0,0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00.898"/>
    </inkml:context>
    <inkml:brush xml:id="br0">
      <inkml:brushProperty name="width" value="0.08571" units="cm"/>
      <inkml:brushProperty name="height" value="0.08571" units="cm"/>
      <inkml:brushProperty name="color" value="#333333"/>
    </inkml:brush>
  </inkml:definitions>
  <inkml:trace contextRef="#ctx0" brushRef="#br0">0 1 13824,'52'53'324,"-9"-7"-10,-24-33-191,-5-2 67,-2-1 2,-6-2-148,-3 0 225,-2 0 123,-1 0-123,0 2 11,-7 0-190,-3-1-12,-8 1-33,1-2-33,3-3-24,4-2-246,4-1-257,4-1-2062,1-1 829,2 3 89,7 0-2284,0 1 3943,8-2 0,-9 0 0,-1-2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02.130"/>
    </inkml:context>
    <inkml:brush xml:id="br0">
      <inkml:brushProperty name="width" value="0.08571" units="cm"/>
      <inkml:brushProperty name="height" value="0.08571" units="cm"/>
      <inkml:brushProperty name="color" value="#333333"/>
    </inkml:brush>
  </inkml:definitions>
  <inkml:trace contextRef="#ctx0" brushRef="#br0">150 25 11022,'0'-5'1815,"0"1"-493,0 4-1154,0-7 224,0 5-167,-4-5 514,0 19-89,-8 10-381,-3 20-56,-5 15 190,-5 14 23,2 14-442,11-37 0,2 2 133,2 4 1,2 1 33,2 3 1,0 0-119,2 2 1,1 1-6,6-1 0,3 1-28,1-2 0,4 0-17,5-2 0,5-2-173,1-3 0,3-2-175,2-4 1,1-3-1205,29 32-123,0-14-1680,-22-28 3372,-8-11 0,-21-22 0,-4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03.365"/>
    </inkml:context>
    <inkml:brush xml:id="br0">
      <inkml:brushProperty name="width" value="0.08571" units="cm"/>
      <inkml:brushProperty name="height" value="0.08571" units="cm"/>
      <inkml:brushProperty name="color" value="#333333"/>
    </inkml:brush>
  </inkml:definitions>
  <inkml:trace contextRef="#ctx0" brushRef="#br0">1 5 10877,'1'-3'1960,"0"1"181,-1 2-2018,4 17 235,-1-7-89,4 13-235,-1-11 33,-2-1-67,2-1-56,0-2-482,0 0-896,0-3-1289,1-2 2723,-2-2 0,-1-1 0,-3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04.262"/>
    </inkml:context>
    <inkml:brush xml:id="br0">
      <inkml:brushProperty name="width" value="0.08571" units="cm"/>
      <inkml:brushProperty name="height" value="0.08571" units="cm"/>
      <inkml:brushProperty name="color" value="#333333"/>
    </inkml:brush>
  </inkml:definitions>
  <inkml:trace contextRef="#ctx0" brushRef="#br0">3 1 12826,'-1'12'1468,"0"1"-1009,1-1-189,0 3-46,0 1-135,0 1-78,0-2 23,0-1-34,3-2-45,2-1 34,5-2-101,2-2 112,2-4 0,-1-1 45,1-2-56,-4 0 22,-1 0-11,-2-4 33,-3-4 23,-2-5 12,-2-4-35,0 0-22,0-1 202,-3-3-190,-3 7 33,-2-2-23,-4 9-44,3 1 11,0 3-280,1 0 34,2 2-315,1 0-301,3 1-1745,1 0 0,1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04.955"/>
    </inkml:context>
    <inkml:brush xml:id="br0">
      <inkml:brushProperty name="width" value="0.08571" units="cm"/>
      <inkml:brushProperty name="height" value="0.08571" units="cm"/>
      <inkml:brushProperty name="color" value="#333333"/>
    </inkml:brush>
  </inkml:definitions>
  <inkml:trace contextRef="#ctx0" brushRef="#br0">19 49 15023,'-7'-7'56,"1"2"78,4 5-22,0 0-34,2 7-78,-1 3 0,1 8 0,0-1 0,0 0-33,0-2-191,6-1-191,1-4 123,7-2-200,-1-4-136,3-2 90,-1-2-302,1 0 425,-1-2-78,-3-5 359,-2-5 112,-6-4 44,-1-2 0,-3-2 449,-3 2-415,-7-1 56,-4 3 67,-5 3-134,2 3-12,0 4-33,5 4-414,3 2-392,5 3-595,3 2 1401,1 5 0,0-5 0,0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05.587"/>
    </inkml:context>
    <inkml:brush xml:id="br0">
      <inkml:brushProperty name="width" value="0.08571" units="cm"/>
      <inkml:brushProperty name="height" value="0.08571" units="cm"/>
      <inkml:brushProperty name="color" value="#333333"/>
    </inkml:brush>
  </inkml:definitions>
  <inkml:trace contextRef="#ctx0" brushRef="#br0">18 0 11908,'0'14'2330,"0"-3"-1994,0-11-90,0 0-235,-2 7 248,0 1-102,-4 9-68,2 4-44,1 1-45,2 2-56,1-1 0,0-2-516,0-2 57,6-5-112,2-6 346,8-4 91,0-3-449,2-1 158,1-7 369,-3-4 112,-3-8 89,-5-2 23,-5 0 123,-2 2 325,-6 0-504,-4 5-56,-7 1 0,-1 6-638,1 3-662,2 3-1692,6 1 2992,2 1 0,5-1 0,1 1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06.224"/>
    </inkml:context>
    <inkml:brush xml:id="br0">
      <inkml:brushProperty name="width" value="0.08571" units="cm"/>
      <inkml:brushProperty name="height" value="0.08571" units="cm"/>
      <inkml:brushProperty name="color" value="#333333"/>
    </inkml:brush>
  </inkml:definitions>
  <inkml:trace contextRef="#ctx0" brushRef="#br0">62 7 11168,'0'-4'2532,"0"1"-2319,0 3-134,-5 0-79,2 0 111,-5 3 1,3 8 168,2 6-134,1 8-135,1 2-11,1-1 0,3-5-269,6-3 213,6-8 34,5-4-180,3-4 147,-4-2 43,2-2-44,-4-7 79,-2-3-46,-4-9-346,-6-9 324,-6 5 23,-13-4-57,-7 13 34,-14 8-986,-2 4-862,0 8-1604,12 2 3497,8 3 0,12-3 0,4-2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07.996"/>
    </inkml:context>
    <inkml:brush xml:id="br0">
      <inkml:brushProperty name="width" value="0.08571" units="cm"/>
      <inkml:brushProperty name="height" value="0.08571" units="cm"/>
      <inkml:brushProperty name="color" value="#333333"/>
    </inkml:brush>
  </inkml:definitions>
  <inkml:trace contextRef="#ctx0" brushRef="#br0">8 35 11403,'0'-6'2756,"0"2"-1131,0 4-1401,0-3-101,0 3 12,0-4-135,-2 8 33,0 2-77,0 6 32,1 4 12,1 3 12,0 2 21,6 4-66,4 0-57,7 0-436,2-3 246,0-4 67,-2-5-449,-1-5 326,-1-3 247,-2-3 89,-1-2 22,-2-3 23,-2-9-23,-2-8 45,-3-10-22,-2-4 101,-1 0-146,-5 2-23,-4 4-145,-18 4-324,2 11-1918,-10 4-2844,15 11 5254,2 4 0,12-3 0,2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5:45.643"/>
    </inkml:context>
    <inkml:brush xml:id="br0">
      <inkml:brushProperty name="width" value="0.08571" units="cm"/>
      <inkml:brushProperty name="height" value="0.08571" units="cm"/>
      <inkml:brushProperty name="color" value="#333333"/>
    </inkml:brush>
  </inkml:definitions>
  <inkml:trace contextRef="#ctx0" brushRef="#br0">169 1 16243,'-64'73'34,"9"-5"-34,33-28-34,7-2-10,6-4-304,6-10-279,3-7 10,6-9 573,11-5 10,11-17 68,13-8-23,0-16 67,1-3 281,-8 2 201,-6 7 146,-9 7 224,-8 9-213,-6 10-335,-4 2-147,-1 4-134,0 8 78,0 10 0,-10 30-179,4-6 0,-6 10-370,9-25-638,2-12-975,1-6-1726,4-7 3709,3-12 0,-1 7 0,0-7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24.399"/>
    </inkml:context>
    <inkml:brush xml:id="br0">
      <inkml:brushProperty name="width" value="0.08571" units="cm"/>
      <inkml:brushProperty name="height" value="0.08571" units="cm"/>
      <inkml:brushProperty name="color" value="#333333"/>
    </inkml:brush>
  </inkml:definitions>
  <inkml:trace contextRef="#ctx0" brushRef="#br0">122 35 14024,'-33'40'11,"-1"-1"1,-18 27 571,50-45-762,5-7 447,8-6-223,7-5 115,8-10-71,4-9 346,-2-9 103,-1-17 56,-13 15 190,-4-2-392,-17 19-392,-6 6 157,-7 3-157,-1 1-11,4 0-45,9 2-471,2 0-111,8 0-472,12-1-705,12-2-1445,19-13-1502,-6 2 4762,3-13 0,-27 15 0,-2 1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08.809"/>
    </inkml:context>
    <inkml:brush xml:id="br0">
      <inkml:brushProperty name="width" value="0.08571" units="cm"/>
      <inkml:brushProperty name="height" value="0.08571" units="cm"/>
      <inkml:brushProperty name="color" value="#333333"/>
    </inkml:brush>
  </inkml:definitions>
  <inkml:trace contextRef="#ctx0" brushRef="#br0">24 14 10541,'-11'-3'2039,"3"1"-1468,8 2 673,0 0-998,-2-4 259,2 3-91,-2-3 157,2 4-245,0 5-214,5 7-79,3 7 23,9 6-44,3 1-12,3 4 0,1-1-34,-1 2 56,1 0-22,-2-1 0,-1 0-44,-2-5 21,-1-2-448,-2-6-111,-2-4-192,-3-5-974,-1-5-403,-1-1-1737,-3-2 3888,-2 0 0,-4 0 0,0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12.662"/>
    </inkml:context>
    <inkml:brush xml:id="br0">
      <inkml:brushProperty name="width" value="0.08571" units="cm"/>
      <inkml:brushProperty name="height" value="0.08571" units="cm"/>
      <inkml:brushProperty name="color" value="#333333"/>
    </inkml:brush>
  </inkml:definitions>
  <inkml:trace contextRef="#ctx0" brushRef="#br0">14 0 10462,'-5'5'1131,"1"0"-492,4-5 762,0 0-1042,-4 38-35,8-22-100,-1 30-224,11-34-101,2-2-22,2-3-190,2-2-34,-1-3 279,1-1 68,-4-1-156,-2 0 133,-3-3 23,-4-3 67,-2-5-67,-3-2-11,-2-2-202,0 1 213,-6 1 135,-4 1 22,-6 2-146,-2 4-11,-1 2-180,2 3-615,1 6-920,3 8-1265,6 0 2980,3 7 0,4-12 0,0-2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13.197"/>
    </inkml:context>
    <inkml:brush xml:id="br0">
      <inkml:brushProperty name="width" value="0.08571" units="cm"/>
      <inkml:brushProperty name="height" value="0.08571" units="cm"/>
      <inkml:brushProperty name="color" value="#333333"/>
    </inkml:brush>
  </inkml:definitions>
  <inkml:trace contextRef="#ctx0" brushRef="#br0">54 24 13296,'-20'-15'360,"4"7"-349,8 18 78,3 5-77,2 8-1,2-1 34,1 2-45,0-2 0,4-3-68,2-2-369,6-4 123,1-5-291,2-3 258,3-4-180,-2-1-178,0-5 391,-2-6 314,-5-7 0,-2-4 179,-5 0-179,-1 3-33,-1 0 21,-7 3-200,-3 2 54,-6 5-256,-1 3-1390,5 4 1804,1 2 0,7 0 0,1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13.888"/>
    </inkml:context>
    <inkml:brush xml:id="br0">
      <inkml:brushProperty name="width" value="0.08571" units="cm"/>
      <inkml:brushProperty name="height" value="0.08571" units="cm"/>
      <inkml:brushProperty name="color" value="#333333"/>
    </inkml:brush>
  </inkml:definitions>
  <inkml:trace contextRef="#ctx0" brushRef="#br0">0 1 14540,'10'29'23,"-1"-5"-225,-3-14-67,0-3-403,0 3-740,-4 0-325,1 4-1624,-3-3 3361,0 0 0,0-7 0,0-1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17.001"/>
    </inkml:context>
    <inkml:brush xml:id="br0">
      <inkml:brushProperty name="width" value="0.08571" units="cm"/>
      <inkml:brushProperty name="height" value="0.08571" units="cm"/>
      <inkml:brushProperty name="color" value="#333333"/>
    </inkml:brush>
  </inkml:definitions>
  <inkml:trace contextRef="#ctx0" brushRef="#br0">1 12 11515,'5'-6'2465,"-1"1"-1826,-4 5 1568,0 0-2027,-2 2-24,1 4-122,-1 6 33,2 4-78,0 1 11,2-1 0,2-2-56,1-2-246,0-2-12,0-2-101,0-2-335,-1-2-270,1-2-616,-3-1 101,0-1 0,-2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17.816"/>
    </inkml:context>
    <inkml:brush xml:id="br0">
      <inkml:brushProperty name="width" value="0.08571" units="cm"/>
      <inkml:brushProperty name="height" value="0.08571" units="cm"/>
      <inkml:brushProperty name="color" value="#333333"/>
    </inkml:brush>
  </inkml:definitions>
  <inkml:trace contextRef="#ctx0" brushRef="#br0">0 21 10697,'17'-12'-145,"-5"4"257,-11 7 3977,-1 1-3752,0 5-1,0 0-157,0 7-89,2-2-34,1 3-12,2 0-44,1 3 0,2 1-56,-1-1 45,2 1-280,-2-2-247,0-2-683,0-3-1200,-4-5 2421,0-2 0,-3-3 0,0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18.523"/>
    </inkml:context>
    <inkml:brush xml:id="br0">
      <inkml:brushProperty name="width" value="0.08571" units="cm"/>
      <inkml:brushProperty name="height" value="0.08571" units="cm"/>
      <inkml:brushProperty name="color" value="#333333"/>
    </inkml:brush>
  </inkml:definitions>
  <inkml:trace contextRef="#ctx0" brushRef="#br0">1 0 15975,'22'22'594,"-3"-1"-516,-14-4-44,0 0-23,-2-1-22,0-4-124,-1-2-560,1-3-10,-2 1-539,0-2-784,-1 1-1065,0-3 3093,0 0 0,0-4 0,0 1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19.257"/>
    </inkml:context>
    <inkml:brush xml:id="br0">
      <inkml:brushProperty name="width" value="0.08571" units="cm"/>
      <inkml:brushProperty name="height" value="0.08571" units="cm"/>
      <inkml:brushProperty name="color" value="#333333"/>
    </inkml:brush>
  </inkml:definitions>
  <inkml:trace contextRef="#ctx0" brushRef="#br0">0 12 11908,'0'-6'1960,"0"1"-1288,0 5 527,0 0-605,0 15-269,0-2 123,0 13-313,0-8-113,0-2-44,1-1-157,1-2-359,1 0-336,0-3-695,0-1-1176,-2-3 2745,0-3 0,-1-2 0,0-1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20.084"/>
    </inkml:context>
    <inkml:brush xml:id="br0">
      <inkml:brushProperty name="width" value="0.08571" units="cm"/>
      <inkml:brushProperty name="height" value="0.08571" units="cm"/>
      <inkml:brushProperty name="color" value="#333333"/>
    </inkml:brush>
  </inkml:definitions>
  <inkml:trace contextRef="#ctx0" brushRef="#br0">92 24 12837,'0'-13'1927,"0"3"-1568,0 10 190,0 0-448,-26 2-34,15 5-11,-18 4 34,23 5-90,4 2 0,1 0 0,1 2-79,0 1-145,4-3-56,3-2-56,5-3-68,3-5 147,1-4 234,1-1 1,-1-3-68,-1 0 90,-2-7-22,-2-2 44,-4-9 12,-2-1-23,-3-2-11,-2 2 157,-7 1-146,-4 2-11,-9 3-45,-3 4-100,0 5-370,0 3-281,3 8-504,5 10-426,6 11 1726,5 0 0,3-9 0,1-10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20.653"/>
    </inkml:context>
    <inkml:brush xml:id="br0">
      <inkml:brushProperty name="width" value="0.08571" units="cm"/>
      <inkml:brushProperty name="height" value="0.08571" units="cm"/>
      <inkml:brushProperty name="color" value="#333333"/>
    </inkml:brush>
  </inkml:definitions>
  <inkml:trace contextRef="#ctx0" brushRef="#br0">69 31 13958,'-35'32'291,"7"0"79,24-7-270,2 1 92,2-2-192,1-4-68,7-6-324,6-5 235,7-5-257,2-2 156,-1-7-68,-3-8 293,-2-8-12,-5-5-11,-5-4-336,-4 1-975,-5-8 1143,-7 13-34,-2 0 214,-7 17-540,2 5-2384,4 3 2968,2 5 0,7-3 0,1 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24.593"/>
    </inkml:context>
    <inkml:brush xml:id="br0">
      <inkml:brushProperty name="width" value="0.08571" units="cm"/>
      <inkml:brushProperty name="height" value="0.08571" units="cm"/>
      <inkml:brushProperty name="color" value="#333333"/>
    </inkml:brush>
  </inkml:definitions>
  <inkml:trace contextRef="#ctx0" brushRef="#br0">177 0 14306,'-17'58'310,"0"0"0,0 4 1,0 1-121,2 2 1,0 1-186,1 7 1,2 0-12,0 2 1,3-1 320,3-5 1,1-3-792,2-8 0,1-3-342,2 30-829,0-27-3161,-4-24 4808,0-31 0,-1-3 0,2-13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21.118"/>
    </inkml:context>
    <inkml:brush xml:id="br0">
      <inkml:brushProperty name="width" value="0.08571" units="cm"/>
      <inkml:brushProperty name="height" value="0.08571" units="cm"/>
      <inkml:brushProperty name="color" value="#333333"/>
    </inkml:brush>
  </inkml:definitions>
  <inkml:trace contextRef="#ctx0" brushRef="#br0">90 0 10159,'-7'0'2107,"0"0"-1827,7 0 146,0 0-281,-31 36 79,21-17 259,-22 31-204,30-27-189,2 0-90,0-5-67,5-3-146,4-7-100,8-3 133,2-4-459,2-1 236,-1-8-11,-2-5 414,-2-9 235,-2-15 146,-7 9-146,-2-8-202,-5 16 102,-7 4-270,-7 7-77,-9 4-763,-8 4-404,0 9-1803,9 0 3182,5 5 0,13-6 0,2-4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21.750"/>
    </inkml:context>
    <inkml:brush xml:id="br0">
      <inkml:brushProperty name="width" value="0.08571" units="cm"/>
      <inkml:brushProperty name="height" value="0.08571" units="cm"/>
      <inkml:brushProperty name="color" value="#333333"/>
    </inkml:brush>
  </inkml:definitions>
  <inkml:trace contextRef="#ctx0" brushRef="#br0">76 3 11437,'-7'-1'2163,"2"0"-1704,5 1 639,0 0-818,-26 10-90,17 2 23,-18 11 67,25-2-246,2 2-34,0-4-123,3 2-281,6-7 46,4-3-180,7-5-134,-1-3-169,2-3 214,-1-1 425,-3-6 157,-3-3-100,-6-8-68,-4-2-68,-3-1-43,-1-2 21,-7 5-279,-4 3-998,-7 7-1378,1 4 2958,3 4 0,7 0 0,3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22.283"/>
    </inkml:context>
    <inkml:brush xml:id="br0">
      <inkml:brushProperty name="width" value="0.08571" units="cm"/>
      <inkml:brushProperty name="height" value="0.08571" units="cm"/>
      <inkml:brushProperty name="color" value="#333333"/>
    </inkml:brush>
  </inkml:definitions>
  <inkml:trace contextRef="#ctx0" brushRef="#br0">10 19 11168,'-5'30'1378,"0"0"-796,5-12-133,1 2 44,6-2-471,4-3-22,7-4-212,6-6-270,4-3 201,6-2 57,0-4 168,-1-5 56,-4-5 23,-9-4 189,-5-1 46,-8 1-201,-3 0 424,-4 1-436,-8 2 56,-7 2-202,-10 2-437,-9 4-773,-18 4 112,16 2-2577,-2 4 3776,26 0 0,9 0 0,3-1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23.168"/>
    </inkml:context>
    <inkml:brush xml:id="br0">
      <inkml:brushProperty name="width" value="0.08571" units="cm"/>
      <inkml:brushProperty name="height" value="0.08571" units="cm"/>
      <inkml:brushProperty name="color" value="#333333"/>
    </inkml:brush>
  </inkml:definitions>
  <inkml:trace contextRef="#ctx0" brushRef="#br0">35 0 11683,'0'14'2835,"0"-2"-2578,0-12-156,0 0-146,0 7 34,0 0 22,-1 9 57,1 3-68,-1 4 0,1 3 45,0 2 0,0-4-45,0-1 45,0-8-45,6-4-34,3-7 12,11-3 44,4-5-78,3-7-34,1-6-67,-1-7 146,-4 0-157,-3-10 134,-11 10 34,-3-4 247,-14 14-191,-6 2-12,-13 5-44,-5 3-22,-4 3-280,1 1-337,3 2-784,6 2-785,13 0 2208,4 1 0,9-4 0,0-1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23.735"/>
    </inkml:context>
    <inkml:brush xml:id="br0">
      <inkml:brushProperty name="width" value="0.08571" units="cm"/>
      <inkml:brushProperty name="height" value="0.08571" units="cm"/>
      <inkml:brushProperty name="color" value="#333333"/>
    </inkml:brush>
  </inkml:definitions>
  <inkml:trace contextRef="#ctx0" brushRef="#br0">65 1 14787,'-36'40'1064,"8"-1"-739,28-11-146,0 0-145,0 0 56,6-3-90,2-1-79,8-4-156,4-5-269,0-4 168,3-6-56,-3-2-202,2-3 549,-2-6 56,-2-6-11,-3-8 0,-3-6-202,-5-13 135,-4 8-11,-7-6-673,-10 14 124,-8 4-57,-11 5-582,-3 8-2633,8 2 3899,4 4 0,16 0 0,3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24.322"/>
    </inkml:context>
    <inkml:brush xml:id="br0">
      <inkml:brushProperty name="width" value="0.08571" units="cm"/>
      <inkml:brushProperty name="height" value="0.08571" units="cm"/>
      <inkml:brushProperty name="color" value="#333333"/>
    </inkml:brush>
  </inkml:definitions>
  <inkml:trace contextRef="#ctx0" brushRef="#br0">77 3 10877,'-8'0'1669,"2"0"-1154,6 0 1065,0 0-1468,-23 25 90,16-6-56,-17 23-101,21-13 0,2-1-45,1 1-146,0-5 34,6-1-46,2-5-110,7-6 55,2-5 179,2-4 34,2-3-212,0-8 66,-1-6 146,-3-11 56,-3-6-11,-6-1 0,-2-1-12,-9-11-33,-11 15-22,-6-2-191,-12 20-1143,-4 7-1143,8 4 2499,1 4 0,18-3 0,2 4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25.003"/>
    </inkml:context>
    <inkml:brush xml:id="br0">
      <inkml:brushProperty name="width" value="0.08571" units="cm"/>
      <inkml:brushProperty name="height" value="0.08571" units="cm"/>
      <inkml:brushProperty name="color" value="#333333"/>
    </inkml:brush>
  </inkml:definitions>
  <inkml:trace contextRef="#ctx0" brushRef="#br0">39 25 10350,'0'-6'2890,"0"1"-2027,0 5 23,0 0-740,-17 43-1,12-24 146,-12 33-235,17-37 23,1-2-57,4-1 1,4-2-46,4 0-111,0-4-34,2-1-11,-1-3 78,1-1 101,-2-1 0,-2 0-179,-2 0 179,-1-5-68,-2-5 68,-2-9-45,-2-4 11,-2-3-380,-5-10 156,-5 8 225,-6-2-79,-3 15-213,-2 8-1009,2 4-1030,4 3 2364,4 0 0,7 0 0,2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25.565"/>
    </inkml:context>
    <inkml:brush xml:id="br0">
      <inkml:brushProperty name="width" value="0.08571" units="cm"/>
      <inkml:brushProperty name="height" value="0.08571" units="cm"/>
      <inkml:brushProperty name="color" value="#333333"/>
    </inkml:brush>
  </inkml:definitions>
  <inkml:trace contextRef="#ctx0" brushRef="#br0">92 1 14641,'-49'52'807,"9"-6"-594,38-20-168,1-1 44,1-1-89,4-2-33,6-2-57,4-6-33,4-4-67,-1-5 111,-2-3 79,-1-2-145,-1-1-192,2-9-33,-4-5 124,1-10 78,-6-2-280,-3 0 437,-3 1-214,-10 1-469,-17 2-875,-5 11-3059,-3 3 4628,10 16 0,16-5 0,2 5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26.255"/>
    </inkml:context>
    <inkml:brush xml:id="br0">
      <inkml:brushProperty name="width" value="0.08571" units="cm"/>
      <inkml:brushProperty name="height" value="0.08571" units="cm"/>
      <inkml:brushProperty name="color" value="#333333"/>
    </inkml:brush>
  </inkml:definitions>
  <inkml:trace contextRef="#ctx0" brushRef="#br0">28 13 10776,'0'-6'2509,"0"1"-1735,0 5 156,0 0-460,-2-1-10,-1 0 179,-2 2-225,-1 6-168,3 3-10,-2 7-236,4 0 0,-1 5 0,2 1 0,0 2-79,1 1-55,6-3-124,4-3 12,7-6 11,-1-3-203,-1-7 405,-4-2-79,-2-2 11,-3 0-112,-1-5-134,0-7 156,0-9-123,-4-7-78,1-2 67,-3 0-89,-1 1 122,-7 7-33,-3 5-492,-7 9-965,-3 3-2297,5 6 4079,1 8 0,10-6 0,1 5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26.894"/>
    </inkml:context>
    <inkml:brush xml:id="br0">
      <inkml:brushProperty name="width" value="0.08571" units="cm"/>
      <inkml:brushProperty name="height" value="0.08571" units="cm"/>
      <inkml:brushProperty name="color" value="#333333"/>
    </inkml:brush>
  </inkml:definitions>
  <inkml:trace contextRef="#ctx0" brushRef="#br0">69 24 10429,'-9'-11'2487,"2"1"-2005,7 10-101,0 0-124,-23 5 135,17 1-67,-18 7-100,24 3 100,4 5-180,6-1-33,6 3-112,5-4-22,1-3 11,0-6-146,-4-4 157,0-4 33,-4-2-33,0-3-78,-5-8 33,-1-7-190,-4-9-303,-2-1 101,-4 2 235,-10 4-100,-6 6-1592,-25 8-649,10 11 2543,-3 7 0,23-1 0,9-1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24.736"/>
    </inkml:context>
    <inkml:brush xml:id="br0">
      <inkml:brushProperty name="width" value="0.08571" units="cm"/>
      <inkml:brushProperty name="height" value="0.08571" units="cm"/>
      <inkml:brushProperty name="color" value="#333333"/>
    </inkml:brush>
  </inkml:definitions>
  <inkml:trace contextRef="#ctx0" brushRef="#br0">1 150 16636,'50'-21'556,"0"-1"1,0 2 0,-2 1-557,32 1-1244,-2-2-4863,-27 7 6107,-15 2 0,-29 8 0,-4 1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27.571"/>
    </inkml:context>
    <inkml:brush xml:id="br0">
      <inkml:brushProperty name="width" value="0.08571" units="cm"/>
      <inkml:brushProperty name="height" value="0.08571" units="cm"/>
      <inkml:brushProperty name="color" value="#333333"/>
    </inkml:brush>
  </inkml:definitions>
  <inkml:trace contextRef="#ctx0" brushRef="#br0">49 86 10215,'-5'-5'1423,"1"1"-997,4 4 325,0 0-382,-5-8 315,3 6-359,-4-7-79,6 9-190,-2 0-33,1 0 55,-2 0-55,1 9-23,1 2 156,0 8-156,1 1 90,0-3-56,1-2 22,5-2-22,5-4-34,7-3-45,4-3-112,3-3-224,0-3 56,-1-7 325,-3-5 0,-4-9-11,-8-1-101,-4 1 112,-5 0 0,-12 4-22,-7 3-281,-32 5-1154,9 7-840,-4 7 2297,25 5 0,15-2 0,3 2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28.371"/>
    </inkml:context>
    <inkml:brush xml:id="br0">
      <inkml:brushProperty name="width" value="0.08571" units="cm"/>
      <inkml:brushProperty name="height" value="0.08571" units="cm"/>
      <inkml:brushProperty name="color" value="#333333"/>
    </inkml:brush>
  </inkml:definitions>
  <inkml:trace contextRef="#ctx0" brushRef="#br0">1 1 18474,'47'49'42,"0"0"0,0-1 0,22 26 0,-5 0-26,-19-14 1,-4 1-668,3 9 1,-3 5 650,-3 7 0,-3 4-507,-13-23 1,-1 2 0,-4 1 461,-1 4 1,-4 2-1,-1 1-45,-2 4 1,-2 2-1,-2 0 8,-2 3 0,-1 1 0,-4-1-186,-2 1 0,-3-1 1,-1 0 211,-1-2 0,-1-1 0,-1-1-531,-3-5 1,-1-2 0,0-2 261,-8 25 0,1-5-902,1-12 0,1-8-3714,-6 8 4941,7-32 0,14-45 0,2-3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30.559"/>
    </inkml:context>
    <inkml:brush xml:id="br0">
      <inkml:brushProperty name="width" value="0.08571" units="cm"/>
      <inkml:brushProperty name="height" value="0.08571" units="cm"/>
      <inkml:brushProperty name="color" value="#333333"/>
    </inkml:brush>
  </inkml:definitions>
  <inkml:trace contextRef="#ctx0" brushRef="#br0">0 83 5891,'27'-46'0,"-5"9"0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30.712"/>
    </inkml:context>
    <inkml:brush xml:id="br0">
      <inkml:brushProperty name="width" value="0.08571" units="cm"/>
      <inkml:brushProperty name="height" value="0.08571" units="cm"/>
      <inkml:brushProperty name="color" value="#333333"/>
    </inkml:brush>
  </inkml:definitions>
  <inkml:trace contextRef="#ctx0" brushRef="#br0">0 1 9666,'0'0'0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30.875"/>
    </inkml:context>
    <inkml:brush xml:id="br0">
      <inkml:brushProperty name="width" value="0.08571" units="cm"/>
      <inkml:brushProperty name="height" value="0.08571" units="cm"/>
      <inkml:brushProperty name="color" value="#333333"/>
    </inkml:brush>
  </inkml:definitions>
  <inkml:trace contextRef="#ctx0" brushRef="#br0">1 86 14350,'9'0'537,"-2"0"-537,-7 0-4167,0 0 4167,31-38 0,-23 29 0,24-29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31.517"/>
    </inkml:context>
    <inkml:brush xml:id="br0">
      <inkml:brushProperty name="width" value="0.08571" units="cm"/>
      <inkml:brushProperty name="height" value="0.08571" units="cm"/>
      <inkml:brushProperty name="color" value="#333333"/>
    </inkml:brush>
  </inkml:definitions>
  <inkml:trace contextRef="#ctx0" brushRef="#br0">155 8 12848,'4'-4'2455,"-1"1"-1279,-3 3-280,-33 72-167,9-12-494,-1 5 0,1 5-533,8-13 0,4-1 488,2 8 1,2 1-152,1 4 0,5 2-34,6 0 1,5 0-12,4 1 1,5-2-141,8-4 1,5-3-247,5-4 0,5-6-499,2-8 0,4-6-622,3-7 1,1-7-4425,25 3 5937,-6-26 0,-48-5 0,-6-7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31.957"/>
    </inkml:context>
    <inkml:brush xml:id="br0">
      <inkml:brushProperty name="width" value="0.08571" units="cm"/>
      <inkml:brushProperty name="height" value="0.08571" units="cm"/>
      <inkml:brushProperty name="color" value="#333333"/>
    </inkml:brush>
  </inkml:definitions>
  <inkml:trace contextRef="#ctx0" brushRef="#br0">0 1 16614,'34'61'873,"-1"0"1,0 1 0,-3 1-852,-9-6 1,-4 0-601,1 5 1,-2 3 577,-4 0 0,-3 2-23,-3 1 1,-1 1-29,-4-2 1,-3 1-477,-6 1 1,-4-1-735,-2 1 1,-3-4-4175,-19 25 5538,-4-15 1,24-58 0,2-5-1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40.201"/>
    </inkml:context>
    <inkml:brush xml:id="br0">
      <inkml:brushProperty name="width" value="0.08571" units="cm"/>
      <inkml:brushProperty name="height" value="0.08571" units="cm"/>
      <inkml:brushProperty name="color" value="#333333"/>
    </inkml:brush>
  </inkml:definitions>
  <inkml:trace contextRef="#ctx0" brushRef="#br0">51 16 13274,'1'-3'1065,"0"1"-415,-1 2-191,1 21-358,-3-2 33,-4 20 79,-4-5-213,-3-2 23,4-2-23,1-6-101,5-6-358,0-9-1,3-5 460,8-4 0,5-8-12,10-10-32,6-11 44,1-9 0,0-1-12,-3 2 24,-2 6-12,-3 9 11,-3 9 22,-5 8 125,0 10-12,-4 8 55,0 10-22,-5 4 34,-3 14-179,-2-14-68,0 6-291,0-17-997,0-5-1871,0-6 3193,0-3 0,0-2 0,0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52.673"/>
    </inkml:context>
    <inkml:brush xml:id="br0">
      <inkml:brushProperty name="width" value="0.08571" units="cm"/>
      <inkml:brushProperty name="height" value="0.08571" units="cm"/>
      <inkml:brushProperty name="color" value="#333333"/>
    </inkml:brush>
  </inkml:definitions>
  <inkml:trace contextRef="#ctx0" brushRef="#br0">206 17 11537,'-2'-5'1423,"0"1"-459,2 4-941,-53-7-1,34 8 90,-38 1 56,49 12-78,3 7-12,2 1-78,1 2 0,0 1-34,1 0 12,1-1-90,0-5-45,0-3-33,0-3 190,7-3 0,1-3-67,7-1 0,3-4-146,1-1-46,2-1-3345,-1 0 3469,1-5 124,6-7 11,-9 0 45,3-5-45,-12 8 112,-3 2 78,-3 2 3382,-2 3-2385,-1 2-1075,-2 5-67,-1 5 146,-2 6-90,-1 5-67,1 3 55,2 2-78,0 5 90,-1 3 78,1 2 79,-3 4 100,-2 2-55,-2 4-101,-4 1 100,-2 3-246,-2-6 0,0-4 12,-1-10-12,-9-4-56,5-15-280,-4-2-438,9-15-245,5-11-12,4-13-4034,5-23 5009,9 14 0,-4 4 0,5 25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52.981"/>
    </inkml:context>
    <inkml:brush xml:id="br0">
      <inkml:brushProperty name="width" value="0.08571" units="cm"/>
      <inkml:brushProperty name="height" value="0.08571" units="cm"/>
      <inkml:brushProperty name="color" value="#333333"/>
    </inkml:brush>
  </inkml:definitions>
  <inkml:trace contextRef="#ctx0" brushRef="#br0">1 90 15079,'11'16'481,"-1"0"-257,-10 3-224,0-2 11,0-4 34,0-4 0,0-4-45,0-2-504,0-2 280,0-11-46,8-5 214,6-12-627,14-3-11,5 2-91,4 1-1187,2 4-1434,-14 9 3406,-3 3 0,-17 9 0,0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25.883"/>
    </inkml:context>
    <inkml:brush xml:id="br0">
      <inkml:brushProperty name="width" value="0.08571" units="cm"/>
      <inkml:brushProperty name="height" value="0.08571" units="cm"/>
      <inkml:brushProperty name="color" value="#333333"/>
    </inkml:brush>
  </inkml:definitions>
  <inkml:trace contextRef="#ctx0" brushRef="#br0">69 1 14798,'5'2'639,"-1"0"-157,-4-2-382,-2 57 12,-6-24-89,-4 47-23,-4-42 359,0-5-348,4-10 112,4-10 101,5-7-201,2-4 133,1-4-156,10-11-123,7-8 90,17-16-337,7-4 359,6-2 11,1 5 11,-6 7 325,-6 9 22,-11 10-201,-9 6 302,-9 18-88,-4 8-170,-3 17-189,-7 6 133,-3-1-145,-4-4-11,1-11-67,6-9-875,4-10-1008,2-5-549,6-6-4000,3-5 6510,5-6 0,-5 4 0,-1 1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53.376"/>
    </inkml:context>
    <inkml:brush xml:id="br0">
      <inkml:brushProperty name="width" value="0.08571" units="cm"/>
      <inkml:brushProperty name="height" value="0.08571" units="cm"/>
      <inkml:brushProperty name="color" value="#333333"/>
    </inkml:brush>
  </inkml:definitions>
  <inkml:trace contextRef="#ctx0" brushRef="#br0">85 0 12848,'0'4'2354,"0"-1"-1973,0-3-381,-3 7 0,-5 1 22,-5 11-78,-5 2 56,1 6-56,2 0 45,8-1-280,3-7-147,4-4 326,8-9-11,7-2-12,11-4-133,5-9 268,4-4 156,-4-10-44,-3 1 213,-7 4 46,-8 6 43,-6 5 146,-4 4 505,-3 2-1065,0 7 44,0 1-44,0 5-168,0-3-67,0-2-482,10-4-224,6-1-1009,13-2-660,6-2-1660,-9-2 4270,0-4 0,-18 3 0,-2 1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53.689"/>
    </inkml:context>
    <inkml:brush xml:id="br0">
      <inkml:brushProperty name="width" value="0.08571" units="cm"/>
      <inkml:brushProperty name="height" value="0.08571" units="cm"/>
      <inkml:brushProperty name="color" value="#333333"/>
    </inkml:brush>
  </inkml:definitions>
  <inkml:trace contextRef="#ctx0" brushRef="#br0">5 2 12400,'9'-1'2903,"-2"0"-2478,-7 1 113,0 0-538,3 6-79,0-2 12,9 3 67,3-3-45,8-3-212,6 0 55,2-1 57,2 0 122,1 0-33,-5 0 56,-3 2 34,-7 7 89,-3 6 527,-4 26-269,-5-7 201,-3 15-257,-9-11 0,-9 3-78,-12 6 67,-33 28-314,10-18-34,-15 12-22,25-33-997,8-14-953,13-11-5087,8-14 7093,8-13 0,2 6 0,0-4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54.442"/>
    </inkml:context>
    <inkml:brush xml:id="br0">
      <inkml:brushProperty name="width" value="0.08571" units="cm"/>
      <inkml:brushProperty name="height" value="0.08571" units="cm"/>
      <inkml:brushProperty name="color" value="#333333"/>
    </inkml:brush>
  </inkml:definitions>
  <inkml:trace contextRef="#ctx0" brushRef="#br0">111 26 12479,'6'-12'2240,"-1"1"-1824,-5 11-114,0 0-246,-5-3 0,-2 10-22,-2-2-34,2 10-191,4 2 124,2-1-449,1 3 158,7 0 257,2 1-269,7 2 135,-3-1 67,-2 1-11,-6-3 179,-2 1 336,-3-3-22,-4 1 55,-8 0-246,-6-1 12,-9-2-102,2-4-122,-6-4-639,13-3-1031,2-3-897,13-4 2656,3-2 0,0 1 0,0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54.696"/>
    </inkml:context>
    <inkml:brush xml:id="br0">
      <inkml:brushProperty name="width" value="0.08571" units="cm"/>
      <inkml:brushProperty name="height" value="0.08571" units="cm"/>
      <inkml:brushProperty name="color" value="#333333"/>
    </inkml:brush>
  </inkml:definitions>
  <inkml:trace contextRef="#ctx0" brushRef="#br0">140 7 12479,'0'-4'1748,"0"1"-1390,0 3-224,-52 46-122,32-18 77,-37 37-89,49-31-336,5-5-268,7-6-674,11-7-1042,5-8 2320,3-4 0,-8-4 0,-9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55.026"/>
    </inkml:context>
    <inkml:brush xml:id="br0">
      <inkml:brushProperty name="width" value="0.08571" units="cm"/>
      <inkml:brushProperty name="height" value="0.08571" units="cm"/>
      <inkml:brushProperty name="color" value="#333333"/>
    </inkml:brush>
  </inkml:definitions>
  <inkml:trace contextRef="#ctx0" brushRef="#br0">58 10 13117,'1'-5'2219,"0"1"-2185,-1 4-236,-27 51-314,21-36-10,-21 38-202,33-49-326,7-3-55,9-3 392,5-5 717,0-2 280,-6-1 583,-7 3 201,-7 4-21,-4 2 525,-3 1-929,0 4-180,0 4-324,-2 5-135,2 0-79,-2-3-414,2-5-33,3-3-158,10-2-1579,10-15-2712,3 3 4975,3-14 0,-18 14 0,-2 3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55.238"/>
    </inkml:context>
    <inkml:brush xml:id="br0">
      <inkml:brushProperty name="width" value="0.08571" units="cm"/>
      <inkml:brushProperty name="height" value="0.08571" units="cm"/>
      <inkml:brushProperty name="color" value="#333333"/>
    </inkml:brush>
  </inkml:definitions>
  <inkml:trace contextRef="#ctx0" brushRef="#br0">226 1 16457,'-27'60'365,"0"1"1,1-2 0,1-3-41,-8 27-269,0-3-45,9-11-11,6-13-436,10-15-741,4-14-829,4-14-1064,3-7 3070,4-8 0,-3 1 0,2-1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55.545"/>
    </inkml:context>
    <inkml:brush xml:id="br0">
      <inkml:brushProperty name="width" value="0.08571" units="cm"/>
      <inkml:brushProperty name="height" value="0.08571" units="cm"/>
      <inkml:brushProperty name="color" value="#333333"/>
    </inkml:brush>
  </inkml:definitions>
  <inkml:trace contextRef="#ctx0" brushRef="#br0">1 200 17241,'60'6'-953,"-6"-11"-10,-30-33 627,-3-3 258,-6 2-203,-8 4 281,-4 9 213,-4 12-213,-10 6 381,-5 18 157,-9 12 190,-2 18-123,5 15-67,7 5-145,7 1-237,6-5-156,13-7-123,11-11-942,18-16-1120,20-10-3966,-11-14 6151,5-12 0,-35 6 0,-2-4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56.171"/>
    </inkml:context>
    <inkml:brush xml:id="br0">
      <inkml:brushProperty name="width" value="0.08571" units="cm"/>
      <inkml:brushProperty name="height" value="0.08571" units="cm"/>
      <inkml:brushProperty name="color" value="#333333"/>
    </inkml:brush>
  </inkml:definitions>
  <inkml:trace contextRef="#ctx0" brushRef="#br0">1 131 12960,'41'-34'-6,"0"0"1,29-20 5,-49 47 202,-6 5 247,-8 4 222,-3 11-43,-3 10-180,-1 14-190,-6 8-168,-5 3 246,-7 1 56,-1-4-336,2-7-56,6-10-56,5-8-1042,4-11-5110,2-5 6208,2-19 0,-1 11 0,1-11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56.309"/>
    </inkml:context>
    <inkml:brush xml:id="br0">
      <inkml:brushProperty name="width" value="0.08571" units="cm"/>
      <inkml:brushProperty name="height" value="0.08571" units="cm"/>
      <inkml:brushProperty name="color" value="#333333"/>
    </inkml:brush>
  </inkml:definitions>
  <inkml:trace contextRef="#ctx0" brushRef="#br0">1 0 13532,'3'35'-2189,"-2"-11"0,2-18 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56.776"/>
    </inkml:context>
    <inkml:brush xml:id="br0">
      <inkml:brushProperty name="width" value="0.08571" units="cm"/>
      <inkml:brushProperty name="height" value="0.08571" units="cm"/>
      <inkml:brushProperty name="color" value="#333333"/>
    </inkml:brush>
  </inkml:definitions>
  <inkml:trace contextRef="#ctx0" brushRef="#br0">0 95 15560,'6'23'-1333,"5"-13"470,8-24 639,6-9 212,3-3 24,-2 3 313,-1 3 325,-9 7-12,-5 7-200,-6 4 357,-4 4-470,-1 9-179,0 6 134,0 6-235,0-2-1,0-5-88,0-5-102,0-6 101,0-3-11,7-2-325,5-6-213,10-5 281,4-7 313,2-3 56,-2 4 56,-6 4 291,-7 7 101,-5 3-179,-6 3 381,-1 0-269,-1 6-112,0 5 22,0 8-324,0 4-46,0-2 23,2-4-684,4-5-648,4-6-5381,12-3 6713,-3-11 0,-2 7 0,-10-7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26.276"/>
    </inkml:context>
    <inkml:brush xml:id="br0">
      <inkml:brushProperty name="width" value="0.08571" units="cm"/>
      <inkml:brushProperty name="height" value="0.08571" units="cm"/>
      <inkml:brushProperty name="color" value="#333333"/>
    </inkml:brush>
  </inkml:definitions>
  <inkml:trace contextRef="#ctx0" brushRef="#br0">1 180 15336,'5'13'1188,"-1"-3"-953,-4-10 180,0 0-415,53 7 0,-25-14-90,43 1-22,-39-17 67,-7-1-112,-2-1 157,-7 1-403,-5 1-191,-6 1 415,-3 3-112,-2 3 291,-8 5-56,-5 5 134,-10 3 0,-5 8 460,-1 11-33,1 12-214,3 13-11,4 7-101,5 5 45,6 2-190,4-2-23,4-7-11,3-7-191,10-11-77,7-12-472,12-9-1982,32-30-708,-9-7 1458,21-24-436,-35 15 2408,-8 4 0,-22 23 0,-4 4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57.085"/>
    </inkml:context>
    <inkml:brush xml:id="br0">
      <inkml:brushProperty name="width" value="0.08571" units="cm"/>
      <inkml:brushProperty name="height" value="0.08571" units="cm"/>
      <inkml:brushProperty name="color" value="#333333"/>
    </inkml:brush>
  </inkml:definitions>
  <inkml:trace contextRef="#ctx0" brushRef="#br0">113 6 14316,'-2'-3'2645,"0"1"-2388,2 2-178,-47 56 10,34-35-89,-34 43-571,46-52 202,1-5-181,2-4 293,7-3-214,6-1-426,7-7 897,2-4 79,-3-5 391,-6 3 953,-6 5-907,-5 5 167,-3 3-492,-1 1 55,0 3-246,0 3-1008,0 5-717,0-2-1368,10-3-1490,-1-5 4583,10-3 0,-10 2 0,-1-2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57.404"/>
    </inkml:context>
    <inkml:brush xml:id="br0">
      <inkml:brushProperty name="width" value="0.08571" units="cm"/>
      <inkml:brushProperty name="height" value="0.08571" units="cm"/>
      <inkml:brushProperty name="color" value="#333333"/>
    </inkml:brush>
  </inkml:definitions>
  <inkml:trace contextRef="#ctx0" brushRef="#br0">164 1 18373,'-54'47'-168,"11"-9"-203,43-33 237,0 0-79,4-4-414,6 3 347,3-1-124,4 3 382,-2 2-1,-2 6 46,-3 9 269,-3 8-80,-4 11 46,-1 9 123,-2 8-236,-9 3 68,-4 2 90,-12-4-135,-2-5 180,-1-9-147,0-5-201,12-21-313,3-5-1525,12-28-1950,3-4 3788,6-16 0,-4 16 0,5 1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5:57.970"/>
    </inkml:context>
    <inkml:brush xml:id="br0">
      <inkml:brushProperty name="width" value="0.08571" units="cm"/>
      <inkml:brushProperty name="height" value="0.08571" units="cm"/>
      <inkml:brushProperty name="color" value="#333333"/>
    </inkml:brush>
  </inkml:definitions>
  <inkml:trace contextRef="#ctx0" brushRef="#br0">0 235 17487,'44'18'-1781,"-2"-14"750,-13-19 437,-2-13 561,-7 2-527,-7-3 346,-6 1 214,-5 6 426,-11 6 358,-7 8 337,-10 7-292,-4 16 11,2 6-246,3 15-257,7 6 55,8 1-280,6 0-112,4-5-146,14-4-706,10-14-178,22-8-180,11-10-1144,10-18-447,2-7 381,3-17 1333,-8-4 191,-7-3 896,-13 1 638,-12 1 1906,-14 4-393,-9 8 673,-7 8-1916,-7 9 77,-6 7-32,-7 5-427,0 3-134,2 1-392,6 5-89,6 5 78,3 7-426,8 6 437,7 6 78,24 22-55,-9-8 44,8 16-11,-24-15 426,-6-2-213,-6 0 157,-16-5-426,-6-5-34,-15-7-874,-3-10 908,6-6 0,14-7 0,8-2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03.250"/>
    </inkml:context>
    <inkml:brush xml:id="br0">
      <inkml:brushProperty name="width" value="0.08571" units="cm"/>
      <inkml:brushProperty name="height" value="0.08571" units="cm"/>
      <inkml:brushProperty name="color" value="#333333"/>
    </inkml:brush>
  </inkml:definitions>
  <inkml:trace contextRef="#ctx0" brushRef="#br0">0 405 14697,'52'-56'11,"0"0"0,-1 3 1,0 8 10,30-3-1012,8 5 1103,2 6-80,3 7 135,-4 9-168,-7 11 351,-14 4-317,-16 6 140,-16 9-174,-14 1-11,-9 7-56,-8-2 565,-3-3-756,-2-5-291,-1-4-3070,0-2 3619,-5-1 0,3 0 0,-3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03.754"/>
    </inkml:context>
    <inkml:brush xml:id="br0">
      <inkml:brushProperty name="width" value="0.08571" units="cm"/>
      <inkml:brushProperty name="height" value="0.08571" units="cm"/>
      <inkml:brushProperty name="color" value="#333333"/>
    </inkml:brush>
  </inkml:definitions>
  <inkml:trace contextRef="#ctx0" brushRef="#br0">3 49 12378,'-2'-15'627,"1"4"-302,1 11 213,0 0-504,49-5-23,-21 4 392,39-4-235,-36 10 315,-2 4-192,-4 10-246,-4 4 89,-6 5-134,-6 0 0,-6 2 112,-2-2-112,-3-4 0,-5-4 67,-6-8 79,-4-5 100,-12-8-246,9-11 269,-9-5-56,13-8 79,1 3-236,5 0 0,2 3 179,4 1-235,2 1 0,2 2-67,0 0 89,1 2-22,6-1 0,2 1-123,6 4 33,-1 1-167,-3 5 32,-5 1 23,-3 2-425,-2 0 347,-1 4-89,0 0-383,0 4-671,0-2-459,0-1-841,0-3 2723,2-1 0,-2-1 0,2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04.784"/>
    </inkml:context>
    <inkml:brush xml:id="br0">
      <inkml:brushProperty name="width" value="0.08571" units="cm"/>
      <inkml:brushProperty name="height" value="0.08571" units="cm"/>
      <inkml:brushProperty name="color" value="#333333"/>
    </inkml:brush>
  </inkml:definitions>
  <inkml:trace contextRef="#ctx0" brushRef="#br0">0 74 12568,'4'-4'2084,"-1"1"-1545,-3 3-472,12 67 45,-10-33 33,10 51-145,-12-52 0,-3-7-78,0-6 78,-2-8-45,3-6 23,1-4-472,1-14-144,0-13 593,0-19 45,5-12 34,7-1-23,10 4 168,6 10 135,4 12-45,1 12-34,1 11-235,2 5-268,18 15-1032,-14 2-1535,1 7 2835,-23-5 0,-15-9 0,-1-4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05.304"/>
    </inkml:context>
    <inkml:brush xml:id="br0">
      <inkml:brushProperty name="width" value="0.08571" units="cm"/>
      <inkml:brushProperty name="height" value="0.08571" units="cm"/>
      <inkml:brushProperty name="color" value="#333333"/>
    </inkml:brush>
  </inkml:definitions>
  <inkml:trace contextRef="#ctx0" brushRef="#br0">5 118 12938,'0'6'1277,"0"-1"-862,0-5-314,0 0-79,34 14 12,-15-11 10,25 8 36,-25-20-24,-3-6-79,-7-7 23,-4-1-281,-4 2 203,-1 1-157,-4 2 235,-6 4 33,-7 5-33,-4 5 146,-3 3 56,1 12-68,3 7 136,4 14-226,6 3-32,5 1-12,4-2-101,5-7-258,9-4-22,10-9 23,11-6-629,6-5-335,7-3-448,3-5 1770,-6-9 0,-17 6 0,-13-4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05.589"/>
    </inkml:context>
    <inkml:brush xml:id="br0">
      <inkml:brushProperty name="width" value="0.08571" units="cm"/>
      <inkml:brushProperty name="height" value="0.08571" units="cm"/>
      <inkml:brushProperty name="color" value="#333333"/>
    </inkml:brush>
  </inkml:definitions>
  <inkml:trace contextRef="#ctx0" brushRef="#br0">1 16 13218,'0'-8'1210,"0"0"-1210,0 8-101,0 0-78,8 19 179,1-4 34,11 17 22,-1-8-11,4 1-12,-2-1-10,-1 0 21,-6-2 24,-5-1 357,-6 0 114,-2-3-282,-10 2-44,-6-4 56,-10-2-258,-2-5-22,2-4-180,6-3-828,8-12-1077,5-10-2968,5-5 5064,6-9 0,-3 20 0,3 2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05.958"/>
    </inkml:context>
    <inkml:brush xml:id="br0">
      <inkml:brushProperty name="width" value="0.08571" units="cm"/>
      <inkml:brushProperty name="height" value="0.08571" units="cm"/>
      <inkml:brushProperty name="color" value="#333333"/>
    </inkml:brush>
  </inkml:definitions>
  <inkml:trace contextRef="#ctx0" brushRef="#br0">0 3 13779,'5'-1'1277,"-1"0"-661,-4 58-504,0-17 112,0 50 11,0-33-201,0-2 235,0-7 213,0-6-348,0-10 68,0-9-202,2-8-34,1-8-89,3-4-45,2-3-11,4-8 101,5-6-102,4-10 147,1-5 66,-1 2 158,-5 5 111,-3 10 236,-5 5-404,-2 6 45,0 12 46,3 6-225,1 11 0,2 0-348,1-3-727,4-6-214,3-8-829,8-6-1971,-6-5 4089,3-10 0,-17 8 0,1-7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06.249"/>
    </inkml:context>
    <inkml:brush xml:id="br0">
      <inkml:brushProperty name="width" value="0.08571" units="cm"/>
      <inkml:brushProperty name="height" value="0.08571" units="cm"/>
      <inkml:brushProperty name="color" value="#333333"/>
    </inkml:brush>
  </inkml:definitions>
  <inkml:trace contextRef="#ctx0" brushRef="#br0">86 1 16546,'-48'74'-605,"11"-14"179,39-50 202,7-6 0,6-3 11,8-1 213,0-5 101,-2 0-89,-5-5 279,-5 5 246,-6 1-33,-2 3 964,-3 1-1468,1-2-112,4-1 0,4-4-1244,7-5-1355,7-3-2051,-5 1 4762,2-2 0,-14 10 0,0 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27.459"/>
    </inkml:context>
    <inkml:brush xml:id="br0">
      <inkml:brushProperty name="width" value="0.08571" units="cm"/>
      <inkml:brushProperty name="height" value="0.08571" units="cm"/>
      <inkml:brushProperty name="color" value="#333333"/>
    </inkml:brush>
  </inkml:definitions>
  <inkml:trace contextRef="#ctx0" brushRef="#br0">41 1 17465,'-13'74'986,"1"-9"-907,3-33-1,4-4-78,3-8-134,2-8 122,0-6-436,5-4-79,8-4-167,9-12-180,10-7 280,4-12 549,2 0 90,-3 4 257,-6 9 158,-9 7 89,-8 8 67,-7 3-392,-4 2 359,-1 8-135,0 5-280,0 10 146,-1 9-281,1-11-66,-1-2-46,1-15-100,0-3-213,4-1-460,9-11-504,10-5 45,11-12 494,5 0-46,2 4 773,-2 6 90,-9 6 617,-6 7-13,-11 3-122,-6 2 101,-5 2-45,-2 2 34,0 2-304,0 0 24,0-1 234,0-3-212,0-1-326,3 0 12,2-1 56,6 0-56,5 0-336,6 0-134,3 0-281,1 0-515,-2 0-291,-7 0 313,-3 2 45,-7 0 201,-4 1-290,-2-2 9513,-1 0-8035,1 0-11,0 4-22,-1 2-157,-2 4 146,0 3-146,1 1 56,0 0 100,1-1-156,0-2 0,0-4 45,2-4 34,6-2 190,7-2-112,8 0-56,4-2 89,3-4-156,4-4 100,0-5 180,21-5-34,-10 5-156,13-3 100,-20 9 134,-6 2-280,-11 3 46,-7 2-12,-9 1-56,-3 1 358,-2-2-380,0 1-34,1-1 0,2 0 23,3 2 10,4-2-33,4 1 0,2-1-11,0-1 56,-3 1-45,-3 0 0,-4 0 22,-3 1 337,-2 1-359,5 0-79,5 4 124,7 4-45,4 3 0,0 3 34,-2 0-113,-5-1 79,-6 0 0,-5-2 45,-3 1-34,-3 0 135,-9 1-146,-7 4 78,-10-3-156,1-1-426,4-5-1211,9-4-1288,6-3 3003,6-1 0,2 0 0,0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06.428"/>
    </inkml:context>
    <inkml:brush xml:id="br0">
      <inkml:brushProperty name="width" value="0.08571" units="cm"/>
      <inkml:brushProperty name="height" value="0.08571" units="cm"/>
      <inkml:brushProperty name="color" value="#333333"/>
    </inkml:brush>
  </inkml:definitions>
  <inkml:trace contextRef="#ctx0" brushRef="#br0">1 1 14619,'0'53'778,"1"0"1,0 44-779,-1-37-470,0 0-292,0-2-134,0-3 55,0-9-167,0-8 22,0-14-460,0-10-2061,0-9 3507,0-10 0,0 3 0,0-3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06.676"/>
    </inkml:context>
    <inkml:brush xml:id="br0">
      <inkml:brushProperty name="width" value="0.08571" units="cm"/>
      <inkml:brushProperty name="height" value="0.08571" units="cm"/>
      <inkml:brushProperty name="color" value="#333333"/>
    </inkml:brush>
  </inkml:definitions>
  <inkml:trace contextRef="#ctx0" brushRef="#br0">1 0 17778,'62'17'142,"0"0"0,-6-2 1,-11 3-20,-21 8 11,-12 1 113,-7-3-225,-10 0 12,-11-2-34,-8-3-482,-9-5-784,3-6-875,3-5-3730,14-5 5871,5-5 0,8 3 0,0-3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07.054"/>
    </inkml:context>
    <inkml:brush xml:id="br0">
      <inkml:brushProperty name="width" value="0.08571" units="cm"/>
      <inkml:brushProperty name="height" value="0.08571" units="cm"/>
      <inkml:brushProperty name="color" value="#333333"/>
    </inkml:brush>
  </inkml:definitions>
  <inkml:trace contextRef="#ctx0" brushRef="#br0">81 185 16221,'88'-1'-2095,"-12"-6"2061,-47-20-44,-9-2-224,-8-1 201,-8 0 34,-12 2 134,-11 8 314,-15 8 414,-13 12 57,-3 22-57,-1 13-111,7 21-24,11 4-54,16 0-382,10-5-224,21-9-123,18-16-998,25-13-1949,26-18-5244,-13-14 8314,2-7 0,-46 5 0,-6 4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17.064"/>
    </inkml:context>
    <inkml:brush xml:id="br0">
      <inkml:brushProperty name="width" value="0.08571" units="cm"/>
      <inkml:brushProperty name="height" value="0.08571" units="cm"/>
      <inkml:brushProperty name="color" value="#333333"/>
    </inkml:brush>
  </inkml:definitions>
  <inkml:trace contextRef="#ctx0" brushRef="#br0">18 24 14327,'6'-15'953,"-2"6"-628,-4 22 67,0 11-302,0 15-12,0 11 0,-3 11-78,-2 4 101,-2 6-101,0-2 0,3-5-33,2-7 10,2-10-3593,2-13 3034,11-10-1088,27-12 628,2-16-235,19-16-617,-18-12 1894,-15 1 0,-10 10 0,-15 12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17.307"/>
    </inkml:context>
    <inkml:brush xml:id="br0">
      <inkml:brushProperty name="width" value="0.08571" units="cm"/>
      <inkml:brushProperty name="height" value="0.08571" units="cm"/>
      <inkml:brushProperty name="color" value="#333333"/>
    </inkml:brush>
  </inkml:definitions>
  <inkml:trace contextRef="#ctx0" brushRef="#br0">0 164 14182,'58'-28'-915,"0"1"0,-2 0 0,-5 2-3332,-3 2 4247,-6 1 0,-30 16 0,-4 1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18.009"/>
    </inkml:context>
    <inkml:brush xml:id="br0">
      <inkml:brushProperty name="width" value="0.08571" units="cm"/>
      <inkml:brushProperty name="height" value="0.08571" units="cm"/>
      <inkml:brushProperty name="color" value="#333333"/>
    </inkml:brush>
  </inkml:definitions>
  <inkml:trace contextRef="#ctx0" brushRef="#br0">0 7 14316,'11'-3'1244,"-3"-1"-1031,-8 4-23,6 67 158,-1-27-202,6 57 212,-3-43 180,-3-1-303,0-6-168,-1-8-67,-1-11 0,0-11-89,0-9-348,0-5 168,3-3 179,3 0-145,5-12 22,6-6 213,4-13 33,2 2-33,-2 4 0,-5 7 158,-6 8-1,-5 5 11,-2 4 112,-1 3 336,5 26-415,-1-2-144,3 21 44,-3-13-101,-2-7-11,2-6-237,-2-6-636,1-6-371,1-4-180,1-3-514,5-4 100,3-9 605,5-12 1244,-6 3 1053,-4-2 191,-10 17-191,-3 3 1290,0 2-2007,2-2-12,2-1-156,8-5 0,3-3-168,5-6-56,4-6-44,0-4-180,-1-2 190,-7 0-235,-7 1-191,-4 3 382,-5 3 22,-5 6 112,-4 6 325,-5 6 45,-4 3 560,-10 38-449,11-2 46,-3 36-325,15-13-146,3-4-56,15-6-56,6-10-45,18-9-572,8-14-659,5-6-943,8-11-1412,-18-8 3687,-2-5 0,-27 4 0,-2 2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18.618"/>
    </inkml:context>
    <inkml:brush xml:id="br0">
      <inkml:brushProperty name="width" value="0.08571" units="cm"/>
      <inkml:brushProperty name="height" value="0.08571" units="cm"/>
      <inkml:brushProperty name="color" value="#333333"/>
    </inkml:brush>
  </inkml:definitions>
  <inkml:trace contextRef="#ctx0" brushRef="#br0">0 8 13229,'10'-4'2398,"-1"1"-1938,-9 3-449,-2 57 370,-1-25-280,-2 44-23,3-41 1,0-6-79,2-7-23,0-8-122,0-6-1,2-4-213,7-3-246,5-5-347,8-12 45,3-9-24,2-12 539,-2-1 392,-1 2 56,-4 6 594,-5 8 247,-5 8 66,-5 7-358,-3 4-538,-2 3 1076,0 15-896,0 3 66,0 13-257,0-4-33,0-6-46,0-8-133,8-5-147,0-4-302,10-3 146,-1-6 33,4-5 404,-1-5-1,-1-3 46,-5 3 145,-4 7 212,-5 4 57,-3 3-55,-2 1 178,0 3-280,2 5-23,1 5-246,2 1-22,2 1-168,4-6-471,4-3-414,7-3-986,7-3-1233,6-9 3283,-5-1 0,-9-1 0,-13 4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18.943"/>
    </inkml:context>
    <inkml:brush xml:id="br0">
      <inkml:brushProperty name="width" value="0.08571" units="cm"/>
      <inkml:brushProperty name="height" value="0.08571" units="cm"/>
      <inkml:brushProperty name="color" value="#333333"/>
    </inkml:brush>
  </inkml:definitions>
  <inkml:trace contextRef="#ctx0" brushRef="#br0">63 0 12120,'7'0'3743,"-1"0"-3071,-6 0-381,0 0-33,-31 58-112,21-35-146,-22 43-56,29-55-224,3-3-270,0-6 102,7 0-358,5-2-404,11-6 705,4-5 505,1-3-3335,-5-1 3536,-7 8 325,-7 3 382,-5 4-224,-3 0-68,-1 4-56,0 4-425,0 6 3346,2 0-3481,0-1-358,5-6-24,2-4-133,6-2-2645,20-28 370,-3-2-963,4-14 3753,-14 9 0,-16 21 0,-2 3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19.134"/>
    </inkml:context>
    <inkml:brush xml:id="br0">
      <inkml:brushProperty name="width" value="0.08571" units="cm"/>
      <inkml:brushProperty name="height" value="0.08571" units="cm"/>
      <inkml:brushProperty name="color" value="#333333"/>
    </inkml:brush>
  </inkml:definitions>
  <inkml:trace contextRef="#ctx0" brushRef="#br0">110 12 12445,'7'-11'3686,"-9"54"-3327,-8 3-258,0 2 0,0 3 11,-10 29-78,1 0-68,2-5 23,5-15-415,3-12-269,5-16-437,1-11-571,3-12-3529,-1-5 5232,1-18 0,0 10 0,0-10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19.448"/>
    </inkml:context>
    <inkml:brush xml:id="br0">
      <inkml:brushProperty name="width" value="0.08571" units="cm"/>
      <inkml:brushProperty name="height" value="0.08571" units="cm"/>
      <inkml:brushProperty name="color" value="#333333"/>
    </inkml:brush>
  </inkml:definitions>
  <inkml:trace contextRef="#ctx0" brushRef="#br0">1 56 15448,'21'-9'-1210,"3"2"190,-1 2-111,7-2-102,3-3 516,-1 0 717,-2 4 0,-6 4 684,-5 2 122,-6 1 830,-7 17-975,-2-2-157,-4 14-45,0-9-256,0-2 32,0-4-168,0-4-67,0-5 0,0-3-673,0-2-1545,8-10 325,7-5-214,10-10-660,-3 3 2767,-1 2 0,-13 13 0,-3 2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28.397"/>
    </inkml:context>
    <inkml:brush xml:id="br0">
      <inkml:brushProperty name="width" value="0.08571" units="cm"/>
      <inkml:brushProperty name="height" value="0.08571" units="cm"/>
      <inkml:brushProperty name="color" value="#333333"/>
    </inkml:brush>
  </inkml:definitions>
  <inkml:trace contextRef="#ctx0" brushRef="#br0">161 289 16457,'16'0'2297,"-4"0"-2286,-12 0 90,0 0-79,-58 49 12,33-30-34,-44 37 11,53-45-11,5-6-79,5-3-929,4-5-202,1-11 683,4-9 57,7-10 470,5-3 44,6 2-21,1 2 178,-3 4-201,-2 4 34,-3 1 78,-1 3-45,1-1 0,1 1 248,0-4 110,2 3 303,-3 0-189,-2 5-136,-7 5-56,-2 2-235,-3 3 22,0 1-22,0 2-89,0 1 661,0 0-416,0 10 12,-4 12 34,-2 17-123,-3 16 44,1 11-201,3 1-34,3 0 0,2-8-11,6-9-1,3-12-335,7-11-684,1-14-369,4-4-3631,-7-12 5031,3-8 0,-12 6 0,0-5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19.610"/>
    </inkml:context>
    <inkml:brush xml:id="br0">
      <inkml:brushProperty name="width" value="0.08571" units="cm"/>
      <inkml:brushProperty name="height" value="0.08571" units="cm"/>
      <inkml:brushProperty name="color" value="#333333"/>
    </inkml:brush>
  </inkml:definitions>
  <inkml:trace contextRef="#ctx0" brushRef="#br0">40 62 14428,'-13'88'1244,"4"-16"-1154,-2-53-68,8-9-44,0-6-1,3-4-2576,8-38 940,3 2-189,10-36-1413,-7 28 3261,0 3 0,-10 27 0,-1 4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19.710"/>
    </inkml:context>
    <inkml:brush xml:id="br0">
      <inkml:brushProperty name="width" value="0.08571" units="cm"/>
      <inkml:brushProperty name="height" value="0.08571" units="cm"/>
      <inkml:brushProperty name="color" value="#333333"/>
    </inkml:brush>
  </inkml:definitions>
  <inkml:trace contextRef="#ctx0" brushRef="#br0">0 0 14092,'15'26'-821,"-4"-7"0,-9-6 1,-2-9-1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20.161"/>
    </inkml:context>
    <inkml:brush xml:id="br0">
      <inkml:brushProperty name="width" value="0.08571" units="cm"/>
      <inkml:brushProperty name="height" value="0.08571" units="cm"/>
      <inkml:brushProperty name="color" value="#333333"/>
    </inkml:brush>
  </inkml:definitions>
  <inkml:trace contextRef="#ctx0" brushRef="#br0">0 0 13700,'45'48'429,"0"0"1,-1-2 0,-17-15-49,-27-30 548,0 1-906,0-1-23,0 0 0,0 1 22,-1 0 1,0 1 100,-3 3 45,0 3-145,-3 4 223,-2 5 68,-3 5-101,-3 7 123,0 5-134,-2 7 44,2 3-10,3 0-225,4-2-22,5-6-1,2-7-268,3-4 90,8-14-416,6-2-581,13-18-774,7-12-919,4-13 2880,-8 0 0,-11 9 0,-14 13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20.760"/>
    </inkml:context>
    <inkml:brush xml:id="br0">
      <inkml:brushProperty name="width" value="0.08571" units="cm"/>
      <inkml:brushProperty name="height" value="0.08571" units="cm"/>
      <inkml:brushProperty name="color" value="#333333"/>
    </inkml:brush>
  </inkml:definitions>
  <inkml:trace contextRef="#ctx0" brushRef="#br0">46 173 16602,'51'-22'-1008,"-7"-1"627,-25-4 55,-5 0 170,-5 1 100,-4 5 44,-4 6-55,-1 7 67,-8 5 224,-7 10 23,-10 12 302,-5 14-179,-1 14 168,3 6 89,4 1-448,8-2 57,7-8-236,6-8-168,3-11 145,10-10-190,6-7-582,14-6-12,8-16-22,5-6 224,2-17-146,-1-7 583,-3-2 168,-4-3 112,-5 2 538,-7 3 359,-8 10-169,-9 10 885,-5 7-1456,-3 11 23,0 2-180,0 4 45,0 13-124,0 4 12,1 14 11,6 1-22,4 3 156,7 1-111,1 3 111,-1-2 101,-4-1-168,-3-4 136,-7-1-226,-2-11-66,-3-2-360,-9-14-850,-6-2-1200,-12-2-2476,6-1 4919,-1-3 0,15 2 0,1-2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27.198"/>
    </inkml:context>
    <inkml:brush xml:id="br0">
      <inkml:brushProperty name="width" value="0.08571" units="cm"/>
      <inkml:brushProperty name="height" value="0.08571" units="cm"/>
      <inkml:brushProperty name="color" value="#333333"/>
    </inkml:brush>
  </inkml:definitions>
  <inkml:trace contextRef="#ctx0" brushRef="#br0">515 1 15437,'-43'56'668,"0"1"1,1 2-1,6 2-225,16-5 0,4 2-1373,-5 17 1,1 5 1059,4-15 1,1 3-1,0 3-744,0 11 1,0 4-1,1 2 622,2-15 1,1 1-1,-1 2 1,1 2-18,0 5 1,1 1 0,0 1-1,0 1-14,0 2 1,0 1 0,1 1 0,0-1-65,1 0 0,0 1 0,1-1 1,1-1 66,0-1 0,1-1 1,1-1-1,0 0-62,1-4 1,1-1 0,0 0 0,1-1-76,-1 21 1,1-2-1,3-1 15,1-5 0,1-1 0,2-3-303,0-5 1,0-2-1,3-3-392,2-5 1,2-3 0,1-7-946,0-3 0,2-7 1782,17 20 0,-21-73 0,-2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28.594"/>
    </inkml:context>
    <inkml:brush xml:id="br0">
      <inkml:brushProperty name="width" value="0.08571" units="cm"/>
      <inkml:brushProperty name="height" value="0.08571" units="cm"/>
      <inkml:brushProperty name="color" value="#333333"/>
    </inkml:brush>
  </inkml:definitions>
  <inkml:trace contextRef="#ctx0" brushRef="#br0">194 5 12501,'-8'-2'1625,"2"0"-864,6 2 125,0 0-830,-46 2 336,27 12-145,-39 8-113,40 18-134,1 9 12,5 6-46,6 2-202,3-2 57,5-5 112,11-9-325,8-8 201,15-12 135,8-9 56,5-9-100,2-19-214,0-7-34,-6-18-10,-9-6-68,-10-3 426,-13 1 202,-7 2 100,-17 9-33,-12 7-202,-39 13-67,8 17-739,-15 22-1379,30 20 2118,19 12 0,8-19 0,12-10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29.251"/>
    </inkml:context>
    <inkml:brush xml:id="br0">
      <inkml:brushProperty name="width" value="0.08571" units="cm"/>
      <inkml:brushProperty name="height" value="0.08571" units="cm"/>
      <inkml:brushProperty name="color" value="#333333"/>
    </inkml:brush>
  </inkml:definitions>
  <inkml:trace contextRef="#ctx0" brushRef="#br0">205 9 15639,'-24'-9'874,"-1"10"-583,7 13-235,-4 14-11,-5 9-45,-1 5 0,3 6-11,5-2-34,9 0-78,6-6 44,8-5-201,16-9 246,8-9 34,20-9-291,6-9 156,2-14-44,-1-10 179,-9-12-33,-8-4 33,-13-1-101,-11 0-45,-8 0-44,-12 3 134,-32-1-393,0 21-592,-26 1-966,16 35-2160,16-2 4167,9 13 0,19-14 0,4-5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31.819"/>
    </inkml:context>
    <inkml:brush xml:id="br0">
      <inkml:brushProperty name="width" value="0.08571" units="cm"/>
      <inkml:brushProperty name="height" value="0.08571" units="cm"/>
      <inkml:brushProperty name="color" value="#333333"/>
    </inkml:brush>
  </inkml:definitions>
  <inkml:trace contextRef="#ctx0" brushRef="#br0">93 12 15179,'0'-7'1232,"0"2"-1220,0 5 33,0 0-45,-21 53-169,9-13 169,-16 47 101,14-25-11,4-2-90,5-3-22,3-10-292,2-8-145,9-12 89,8-13 224,16-10-89,11-24-135,2-13 370,4-20 134,-9-6 416,-7-2-35,-13 5 79,-12 3-594,-9 9 807,-19 11-662,-11 14-145,-20 9-930,-5 18-560,0 10-2264,16 3 3754,12 4 0,19-14 0,5-5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33.872"/>
    </inkml:context>
    <inkml:brush xml:id="br0">
      <inkml:brushProperty name="width" value="0.08571" units="cm"/>
      <inkml:brushProperty name="height" value="0.08571" units="cm"/>
      <inkml:brushProperty name="color" value="#333333"/>
    </inkml:brush>
  </inkml:definitions>
  <inkml:trace contextRef="#ctx0" brushRef="#br0">88 155 11235,'0'-15'2667,"0"3"-2174,0 12 650,0 0-807,-1-12 314,0 8-471,-1-8-56,-1 12-123,1 0 12,-3 0-1,-4 1-11,-3 10 0,-4 6-79,1 11 23,3 5 12,6 3 10,3 0 34,5 0 34,10-2-34,5-5-157,10-4 67,3-9-90,1-8 136,3-5-35,-1-16-279,12-25 291,-13-5 67,1-20 67,-22 15-34,-6 1 169,-7 2 22,-12 4-213,-9 6 168,-33 9-246,12 13 56,-13 17-493,23 18-392,9 15-785,11 13-605,8 4 2286,6-13 0,0-13 0,0-18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34.381"/>
    </inkml:context>
    <inkml:brush xml:id="br0">
      <inkml:brushProperty name="width" value="0.08571" units="cm"/>
      <inkml:brushProperty name="height" value="0.08571" units="cm"/>
      <inkml:brushProperty name="color" value="#333333"/>
    </inkml:brush>
  </inkml:definitions>
  <inkml:trace contextRef="#ctx0" brushRef="#br0">1 23 12120,'0'-10'3272,"0"1"-2095,0 9 268,0 0-1355,0-3 504,0 3-337,0 10-33,0 7-145,3 17-35,0-1-21,3 2-23,-1-4-56,2-5-123,-3-5-460,1-7-213,-2-6-336,0-5-324,-1-2-285,-1-1 1,0 0-1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29.362"/>
    </inkml:context>
    <inkml:brush xml:id="br0">
      <inkml:brushProperty name="width" value="0.08571" units="cm"/>
      <inkml:brushProperty name="height" value="0.08571" units="cm"/>
      <inkml:brushProperty name="color" value="#333333"/>
    </inkml:brush>
  </inkml:definitions>
  <inkml:trace contextRef="#ctx0" brushRef="#br0">168 5 14171,'4'-3'1053,"-1"1"-795,-3 2 302,-29 64-359,11-22-123,-4 5 1,0 3 11,-2 7 213,1-4 134,5-9-3740,7-11 3303,5-12 0,4-10-33,2-6-124,2-4 78,10-5-649,10-11-135,14-7 45,8-10 505,2 2 313,-3 6 3459,-5 9-3101,-9 7 337,-10 6-34,-6 5-156,-9 10-24,-2 7-279,-2 10 145,0 1-168,-2-2-123,-1-5-112,-1-6-425,1-8-942,2-4 201,9-6-1276,7-8-1995,4-1 4493,2-5 0,-12 6 0,-3 3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35.034"/>
    </inkml:context>
    <inkml:brush xml:id="br0">
      <inkml:brushProperty name="width" value="0.08571" units="cm"/>
      <inkml:brushProperty name="height" value="0.08571" units="cm"/>
      <inkml:brushProperty name="color" value="#333333"/>
    </inkml:brush>
  </inkml:definitions>
  <inkml:trace contextRef="#ctx0" brushRef="#br0">0 15 16120,'14'-8'1524,"-3"2"-1524,-11 6-2525,0 0 0,0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35.192"/>
    </inkml:context>
    <inkml:brush xml:id="br0">
      <inkml:brushProperty name="width" value="0.08571" units="cm"/>
      <inkml:brushProperty name="height" value="0.08571" units="cm"/>
      <inkml:brushProperty name="color" value="#333333"/>
    </inkml:brush>
  </inkml:definitions>
  <inkml:trace contextRef="#ctx0" brushRef="#br0">1 1 13532,'0'18'-964,"-1"-5"1,2-12-1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35.379"/>
    </inkml:context>
    <inkml:brush xml:id="br0">
      <inkml:brushProperty name="width" value="0.08571" units="cm"/>
      <inkml:brushProperty name="height" value="0.08571" units="cm"/>
      <inkml:brushProperty name="color" value="#333333"/>
    </inkml:brush>
  </inkml:definitions>
  <inkml:trace contextRef="#ctx0" brushRef="#br0">1 0 17879,'0'10'-2218,"0"-1"11,0-7-2264,0 0 4471,0 3 0,0-3 0,0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38.311"/>
    </inkml:context>
    <inkml:brush xml:id="br0">
      <inkml:brushProperty name="width" value="0.08571" units="cm"/>
      <inkml:brushProperty name="height" value="0.08571" units="cm"/>
      <inkml:brushProperty name="color" value="#333333"/>
    </inkml:brush>
  </inkml:definitions>
  <inkml:trace contextRef="#ctx0" brushRef="#br0">18 11 15168,'3'-6'2230,"-1"1"-1894,-2 5 516,0 0-595,2 60 258,-1-21-335,-2 50 55,-3-37-235,-3-2 0,1-6-11,1-8-45,3-8-56,1-9-146,1-6-492,0-7-371,0-3-4795,3-8 5916,1-7 0,0 4 0,-1-2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30.776"/>
    </inkml:context>
    <inkml:brush xml:id="br0">
      <inkml:brushProperty name="width" value="0.08571" units="cm"/>
      <inkml:brushProperty name="height" value="0.08571" units="cm"/>
      <inkml:brushProperty name="color" value="#333333"/>
    </inkml:brush>
  </inkml:definitions>
  <inkml:trace contextRef="#ctx0" brushRef="#br0">1 0 10630,'0'0'0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30.943"/>
    </inkml:context>
    <inkml:brush xml:id="br0">
      <inkml:brushProperty name="width" value="0.08571" units="cm"/>
      <inkml:brushProperty name="height" value="0.08571" units="cm"/>
      <inkml:brushProperty name="color" value="#333333"/>
    </inkml:brush>
  </inkml:definitions>
  <inkml:trace contextRef="#ctx0" brushRef="#br0">1 1 10574,'0'0'0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31.102"/>
    </inkml:context>
    <inkml:brush xml:id="br0">
      <inkml:brushProperty name="width" value="0.08571" units="cm"/>
      <inkml:brushProperty name="height" value="0.08571" units="cm"/>
      <inkml:brushProperty name="color" value="#333333"/>
    </inkml:brush>
  </inkml:definitions>
  <inkml:trace contextRef="#ctx0" brushRef="#br0">1 0 8691,'0'0'0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31.211"/>
    </inkml:context>
    <inkml:brush xml:id="br0">
      <inkml:brushProperty name="width" value="0.08571" units="cm"/>
      <inkml:brushProperty name="height" value="0.08571" units="cm"/>
      <inkml:brushProperty name="color" value="#333333"/>
    </inkml:brush>
  </inkml:definitions>
  <inkml:trace contextRef="#ctx0" brushRef="#br0">3 0 12051,'2'58'599,"1"-1"1,1 36-947,-11-75-1483,4-6 1830,2-6 0,1-2 0,0-4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40.596"/>
    </inkml:context>
    <inkml:brush xml:id="br0">
      <inkml:brushProperty name="width" value="0.08571" units="cm"/>
      <inkml:brushProperty name="height" value="0.08571" units="cm"/>
      <inkml:brushProperty name="color" value="#333333"/>
    </inkml:brush>
  </inkml:definitions>
  <inkml:trace contextRef="#ctx0" brushRef="#br0">56 24 14428,'-7'-13'1155,"2"3"-775,1 10-301,2 0 55,-2 0-134,0 0 0,1 0 90,-3 6-90,2 3-23,-3 8-33,2-2-168,2-1 213,2-5-67,1-1-90,0-3 33,0-1-111,0-3-393,0 0 639,2-9 201,-1 1-9,1-6 155,0 7-45,-2 2-89,0 3-90,0 12-123,0 2-45,0 9 45,0-2 0,0-4 23,5-3-34,2-3 11,6-5 0,1-2-23,-1-3 23,-1 0 0,-2 0 56,-4 0-56,-3 0 101,-2-1-919,-1-1-134,-3 1-415,2 0-952,-5 1 2319,5 0 0,-1 0 0,2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41.243"/>
    </inkml:context>
    <inkml:brush xml:id="br0">
      <inkml:brushProperty name="width" value="0.08571" units="cm"/>
      <inkml:brushProperty name="height" value="0.08571" units="cm"/>
      <inkml:brushProperty name="color" value="#333333"/>
    </inkml:brush>
  </inkml:definitions>
  <inkml:trace contextRef="#ctx0" brushRef="#br0">21 26 12199,'-9'-10'795,"2"2"-391,7 8-415,0 0 89,0 4 269,2 2-268,2 5 10,4-2-89,1 1 34,1-4-79,0 0 90,1-4 11,0-1 67,0-1-89,1 0 22,0-6 67,-2-2-78,-2-6 145,-4 2 158,-2 2-124,-2 3 78,-6 4-279,-5 1 10,-8 2-33,-3 3 0,-1 7-56,5 3-112,2 5-370,8-4-235,3-5-314,4-5 34,1-2-874,4-2 1927,2 0 0,0 0 0,-1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29.496"/>
    </inkml:context>
    <inkml:brush xml:id="br0">
      <inkml:brushProperty name="width" value="0.08571" units="cm"/>
      <inkml:brushProperty name="height" value="0.08571" units="cm"/>
      <inkml:brushProperty name="color" value="#333333"/>
    </inkml:brush>
  </inkml:definitions>
  <inkml:trace contextRef="#ctx0" brushRef="#br0">1 1 14540,'10'39'-8045,"-1"-13"8045,5-47 0,-8 10 0,-1 1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41.697"/>
    </inkml:context>
    <inkml:brush xml:id="br0">
      <inkml:brushProperty name="width" value="0.08571" units="cm"/>
      <inkml:brushProperty name="height" value="0.08571" units="cm"/>
      <inkml:brushProperty name="color" value="#333333"/>
    </inkml:brush>
  </inkml:definitions>
  <inkml:trace contextRef="#ctx0" brushRef="#br0">120 0 14428,'-56'39'56,"11"-7"-56,45-24 79,0-2-68,0-2 78,2-2-66,0-1-12,2-1 146,-2 0-67,1 0 33,-2-1 169,1-4-292,-2-3-56,0-3-180,0 2-358,-2 3-594,-3 3-851,-3 2-1602,1 4 3641,-1 6 0,5-4 0,1 4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46.746"/>
    </inkml:context>
    <inkml:brush xml:id="br0">
      <inkml:brushProperty name="width" value="0.08571" units="cm"/>
      <inkml:brushProperty name="height" value="0.08571" units="cm"/>
      <inkml:brushProperty name="color" value="#333333"/>
    </inkml:brush>
  </inkml:definitions>
  <inkml:trace contextRef="#ctx0" brushRef="#br0">15 0 16938,'-8'7'460,"2"-2"-460,6-5-9831,0 0 9650,1 5 0,-1-4 0,1 4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46.935"/>
    </inkml:context>
    <inkml:brush xml:id="br0">
      <inkml:brushProperty name="width" value="0.08571" units="cm"/>
      <inkml:brushProperty name="height" value="0.08571" units="cm"/>
      <inkml:brushProperty name="color" value="#333333"/>
    </inkml:brush>
  </inkml:definitions>
  <inkml:trace contextRef="#ctx0" brushRef="#br0">1 0 14585,'9'13'1278,"-2"-3"-1066,-7-10-492,0 0 180,18 4-820,-3-3-367,20 3-305,-5-4-795,8 0-111,-10-1 2498,2 1 0,-21-1 0,-1 1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47.079"/>
    </inkml:context>
    <inkml:brush xml:id="br0">
      <inkml:brushProperty name="width" value="0.08571" units="cm"/>
      <inkml:brushProperty name="height" value="0.08571" units="cm"/>
      <inkml:brushProperty name="color" value="#333333"/>
    </inkml:brush>
  </inkml:definitions>
  <inkml:trace contextRef="#ctx0" brushRef="#br0">0 1 17678,'13'4'-2252,"-3"-1"-639,-2-3-2880,-2 0 5771,3 0 0,-5 0 0,-1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47.341"/>
    </inkml:context>
    <inkml:brush xml:id="br0">
      <inkml:brushProperty name="width" value="0.08571" units="cm"/>
      <inkml:brushProperty name="height" value="0.08571" units="cm"/>
      <inkml:brushProperty name="color" value="#333333"/>
    </inkml:brush>
  </inkml:definitions>
  <inkml:trace contextRef="#ctx0" brushRef="#br0">1 1 14294,'7'0'2913,"-1"0"-2633,-6 0 460,0 0-505,16 36-223,-10-9 167,10 31-179,-11-18-90,-2-1-134,2-2-661,0-2-348,-1-2-325,1-2-1276,-2-5 2834,0-11 0,-2-6 0,-1-9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47.694"/>
    </inkml:context>
    <inkml:brush xml:id="br0">
      <inkml:brushProperty name="width" value="0.08571" units="cm"/>
      <inkml:brushProperty name="height" value="0.08571" units="cm"/>
      <inkml:brushProperty name="color" value="#333333"/>
    </inkml:brush>
  </inkml:definitions>
  <inkml:trace contextRef="#ctx0" brushRef="#br0">0 0 18642,'3'5'-4225,"6"-1"1267,6-4 2958,3-3 0,-12 3 0,0-3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47.871"/>
    </inkml:context>
    <inkml:brush xml:id="br0">
      <inkml:brushProperty name="width" value="0.08571" units="cm"/>
      <inkml:brushProperty name="height" value="0.08571" units="cm"/>
      <inkml:brushProperty name="color" value="#333333"/>
    </inkml:brush>
  </inkml:definitions>
  <inkml:trace contextRef="#ctx0" brushRef="#br0">0 1 16008,'36'4'-9233,"-8"-1"9233,-9-3 0,-11 0 0,-2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48.027"/>
    </inkml:context>
    <inkml:brush xml:id="br0">
      <inkml:brushProperty name="width" value="0.08571" units="cm"/>
      <inkml:brushProperty name="height" value="0.08571" units="cm"/>
      <inkml:brushProperty name="color" value="#333333"/>
    </inkml:brush>
  </inkml:definitions>
  <inkml:trace contextRef="#ctx0" brushRef="#br0">1 1 13936,'7'3'4504,"-1"1"-4246,-6-4-135,0 0-123,9 2-247,-6-2-357,7 2-708,-4-2-503,4 0-1860,-1 0 3675,4 0 0,-9 0 0,1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48.422"/>
    </inkml:context>
    <inkml:brush xml:id="br0">
      <inkml:brushProperty name="width" value="0.08571" units="cm"/>
      <inkml:brushProperty name="height" value="0.08571" units="cm"/>
      <inkml:brushProperty name="color" value="#333333"/>
    </inkml:brush>
  </inkml:definitions>
  <inkml:trace contextRef="#ctx0" brushRef="#br0">51 76 16008,'12'-11'1826,"-3"2"-1209,-9 9-617,0 0 0,0-6-134,-1 5 134,-8 8 0,-5 16-23,-6 15-66,5 7 44,6 4 0,6-3-124,15-3-111,11-11 68,19-12-225,13-11-359,7-13 662,2-16 134,-4-11 762,4-37-292,-29 16 203,-5-17-292,-27 29-370,-19 7-11,-11 8 0,-24 13-516,-13 6-458,-7 14-741,1 12-2162,22 2 3877,19 7 0,22-18 0,7-3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49.635"/>
    </inkml:context>
    <inkml:brush xml:id="br0">
      <inkml:brushProperty name="width" value="0.08571" units="cm"/>
      <inkml:brushProperty name="height" value="0.08571" units="cm"/>
      <inkml:brushProperty name="color" value="#333333"/>
    </inkml:brush>
  </inkml:definitions>
  <inkml:trace contextRef="#ctx0" brushRef="#br0">0 93 16658,'51'-43'-1258,"-4"6"0,-32 30 1,-1 2-1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29.619"/>
    </inkml:context>
    <inkml:brush xml:id="br0">
      <inkml:brushProperty name="width" value="0.08571" units="cm"/>
      <inkml:brushProperty name="height" value="0.08571" units="cm"/>
      <inkml:brushProperty name="color" value="#333333"/>
    </inkml:brush>
  </inkml:definitions>
  <inkml:trace contextRef="#ctx0" brushRef="#br0">0 0 13274,'24'15'-1763,"-10"-2"0,-6-13 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49.815"/>
    </inkml:context>
    <inkml:brush xml:id="br0">
      <inkml:brushProperty name="width" value="0.08571" units="cm"/>
      <inkml:brushProperty name="height" value="0.08571" units="cm"/>
      <inkml:brushProperty name="color" value="#333333"/>
    </inkml:brush>
  </inkml:definitions>
  <inkml:trace contextRef="#ctx0" brushRef="#br0">1 9 15437,'51'2'-4426,"1"0"0,28-2 4426,-41-6 0,-26 2 0,-2 1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50.087"/>
    </inkml:context>
    <inkml:brush xml:id="br0">
      <inkml:brushProperty name="width" value="0.08571" units="cm"/>
      <inkml:brushProperty name="height" value="0.08571" units="cm"/>
      <inkml:brushProperty name="color" value="#333333"/>
    </inkml:brush>
  </inkml:definitions>
  <inkml:trace contextRef="#ctx0" brushRef="#br0">0 0 14967,'51'6'-2135,"-1"1"0,43 3 84,-41-10 2051,0 0 45,-4 0 1042,-12 0 168,-9 0-67,-12 2 179,-6 3-549,-6 1-325,-2 1 56,-1-3-246,0 0-303,0-3 0,1 0-875,1-1-929,5 0-2016,-1 0 3820,5 0 0,-6 0 0,0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50.468"/>
    </inkml:context>
    <inkml:brush xml:id="br0">
      <inkml:brushProperty name="width" value="0.08571" units="cm"/>
      <inkml:brushProperty name="height" value="0.08571" units="cm"/>
      <inkml:brushProperty name="color" value="#333333"/>
    </inkml:brush>
  </inkml:definitions>
  <inkml:trace contextRef="#ctx0" brushRef="#br0">127 62 14014,'3'-3'2375,"0"1"-1075,-3 2-1300,-41 3-23,22 8-21,-31 6-102,38 9-33,6 3 112,4 4-57,16 3-402,10-1 133,20-3 80,12-10 302,5-9-180,5-8 158,-6-8 33,-7-12 134,-13-7 336,-13-14 203,-14-2-135,-7-2-135,-24 0-314,-12 2-65,-24 3-24,-13 8-236,-5 11 23,3 8-1154,7 11-1019,11 17-3833,25 0 6219,8 15 0,18-21 0,0-2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51.753"/>
    </inkml:context>
    <inkml:brush xml:id="br0">
      <inkml:brushProperty name="width" value="0.08571" units="cm"/>
      <inkml:brushProperty name="height" value="0.08571" units="cm"/>
      <inkml:brushProperty name="color" value="#333333"/>
    </inkml:brush>
  </inkml:definitions>
  <inkml:trace contextRef="#ctx0" brushRef="#br0">1 0 16961,'0'8'784,"0"-2"-503,0-6-853,0 0-493,13 10 79,-3-1-616,13 10-1849,-12-9 3451,2 0 0,-9-7 0,0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51.946"/>
    </inkml:context>
    <inkml:brush xml:id="br0">
      <inkml:brushProperty name="width" value="0.08571" units="cm"/>
      <inkml:brushProperty name="height" value="0.08571" units="cm"/>
      <inkml:brushProperty name="color" value="#333333"/>
    </inkml:brush>
  </inkml:definitions>
  <inkml:trace contextRef="#ctx0" brushRef="#br0">1 1 16670,'78'48'-2914,"-8"-9"1458,-35-33-1256,-8-3 2712,-5 1 0,-15-4 0,-3 1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52.111"/>
    </inkml:context>
    <inkml:brush xml:id="br0">
      <inkml:brushProperty name="width" value="0.08571" units="cm"/>
      <inkml:brushProperty name="height" value="0.08571" units="cm"/>
      <inkml:brushProperty name="color" value="#333333"/>
    </inkml:brush>
  </inkml:definitions>
  <inkml:trace contextRef="#ctx0" brushRef="#br0">0 0 16109,'64'22'-6387,"-14"-5"6387,-35-17 0,-10 0 0,-1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52.817"/>
    </inkml:context>
    <inkml:brush xml:id="br0">
      <inkml:brushProperty name="width" value="0.08571" units="cm"/>
      <inkml:brushProperty name="height" value="0.08571" units="cm"/>
      <inkml:brushProperty name="color" value="#333333"/>
    </inkml:brush>
  </inkml:definitions>
  <inkml:trace contextRef="#ctx0" brushRef="#br0">0 26 15135,'76'-7'-2166,"-11"-1"1,-53 2-1,-1 2 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52.987"/>
    </inkml:context>
    <inkml:brush xml:id="br0">
      <inkml:brushProperty name="width" value="0.08571" units="cm"/>
      <inkml:brushProperty name="height" value="0.08571" units="cm"/>
      <inkml:brushProperty name="color" value="#333333"/>
    </inkml:brush>
  </inkml:definitions>
  <inkml:trace contextRef="#ctx0" brushRef="#br0">0 49 15392,'11'0'952,"-3"0"-559,-8 0-617,0 0-684,57-2-2117,-20-5-673,50-4 606,-48 0 3092,-3 0 0,-23 8 0,-4-1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53.146"/>
    </inkml:context>
    <inkml:brush xml:id="br0">
      <inkml:brushProperty name="width" value="0.08571" units="cm"/>
      <inkml:brushProperty name="height" value="0.08571" units="cm"/>
      <inkml:brushProperty name="color" value="#333333"/>
    </inkml:brush>
  </inkml:definitions>
  <inkml:trace contextRef="#ctx0" brushRef="#br0">0 0 18194,'36'13'-550,"-1"-3"-279,-12-9-1311,4 0-1558,-8-1 3698,0 0 0,-14 0 0,-1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53.535"/>
    </inkml:context>
    <inkml:brush xml:id="br0">
      <inkml:brushProperty name="width" value="0.08571" units="cm"/>
      <inkml:brushProperty name="height" value="0.08571" units="cm"/>
      <inkml:brushProperty name="color" value="#333333"/>
    </inkml:brush>
  </inkml:definitions>
  <inkml:trace contextRef="#ctx0" brushRef="#br0">9 5 17868,'-5'-3'2085,"1"1"-1021,4 2-1008,8 58-56,0-24-22,8 48-46,-2-44-537,2-6-717,-1-8-863,3-9-4056,-6-7 6241,-1-5 0,-7-3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5:46.175"/>
    </inkml:context>
    <inkml:brush xml:id="br0">
      <inkml:brushProperty name="width" value="0.08571" units="cm"/>
      <inkml:brushProperty name="height" value="0.08571" units="cm"/>
      <inkml:brushProperty name="color" value="#333333"/>
    </inkml:brush>
  </inkml:definitions>
  <inkml:trace contextRef="#ctx0" brushRef="#br0">38 79 16031,'-18'79'291,"4"-11"-291,10-44-112,3-6-135,1-7 79,0-6 79,6-4 55,7-10-358,10-10-292,9-14-256,7-9 884,5-3 56,2 3 235,-2 6-179,-6 9 1064,-11 8-728,-9 11-134,-11 3 190,-4 9-134,-3 11-191,-4 11-111,-6 12 10,-5 4 0,-1-3-22,2-8-33,8-7-1,2-10-190,4-7-146,0-5 213,9-21-100,6-2-147,10-18 79,7 1 325,3 2 180,1 4-135,-2 9 683,-6 10-516,-7 6 57,-10 5 146,-5 13-56,-5 9-135,-1 15-135,-2 7 79,-3-2-123,-1-4-34,1-8-11,2-9-157,3-9-33,0-5-90,0-5-628,8-10-806,5-8-1995,5-7 3709,-1 0 0,-9 13 0,-3 5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29.835"/>
    </inkml:context>
    <inkml:brush xml:id="br0">
      <inkml:brushProperty name="width" value="0.08571" units="cm"/>
      <inkml:brushProperty name="height" value="0.08571" units="cm"/>
      <inkml:brushProperty name="color" value="#333333"/>
    </inkml:brush>
  </inkml:definitions>
  <inkml:trace contextRef="#ctx0" brushRef="#br0">113 0 16446,'-19'54'313,"0"0"1,2-3-1,1-7-234,-2-1-158,5-7 79,6-10-280,4-11-44,3-7-349,0-6 359,0-2-302,4-4-560,3-4-438,4-4-549,-1-2 2163,-3 5 0,-3 3 0,-3 4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55.446"/>
    </inkml:context>
    <inkml:brush xml:id="br0">
      <inkml:brushProperty name="width" value="0.08571" units="cm"/>
      <inkml:brushProperty name="height" value="0.08571" units="cm"/>
      <inkml:brushProperty name="color" value="#333333"/>
    </inkml:brush>
  </inkml:definitions>
  <inkml:trace contextRef="#ctx0" brushRef="#br0">1 0 9969,'0'0'0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55.599"/>
    </inkml:context>
    <inkml:brush xml:id="br0">
      <inkml:brushProperty name="width" value="0.08571" units="cm"/>
      <inkml:brushProperty name="height" value="0.08571" units="cm"/>
      <inkml:brushProperty name="color" value="#333333"/>
    </inkml:brush>
  </inkml:definitions>
  <inkml:trace contextRef="#ctx0" brushRef="#br0">2 0 8882,'-1'10'0,"0"-1"0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55.728"/>
    </inkml:context>
    <inkml:brush xml:id="br0">
      <inkml:brushProperty name="width" value="0.08571" units="cm"/>
      <inkml:brushProperty name="height" value="0.08571" units="cm"/>
      <inkml:brushProperty name="color" value="#333333"/>
    </inkml:brush>
  </inkml:definitions>
  <inkml:trace contextRef="#ctx0" brushRef="#br0">31 0 12759,'-5'32'3709,"-3"-6"-2779,0-16-863,1-5-67,5-4-3026,2-1-928,3-8 3954,2 0 0,-1 0 0,0 2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6:56.505"/>
    </inkml:context>
    <inkml:brush xml:id="br0">
      <inkml:brushProperty name="width" value="0.08571" units="cm"/>
      <inkml:brushProperty name="height" value="0.08571" units="cm"/>
      <inkml:brushProperty name="color" value="#333333"/>
    </inkml:brush>
  </inkml:definitions>
  <inkml:trace contextRef="#ctx0" brushRef="#br0">186 0 17297,'29'89'235,"0"0"1,2 4-1,2 1-34,1-3 1,1 1-1917,-11-24 0,-1 2 0,-1 1 1842,1 6 0,-3 1 0,0 2 37,-2 2 1,-2 1-1,-2 1-176,-2 4 1,-2 1-1,-2 0 56,0 2 1,-3 0 0,-2 0-45,-4 1 0,-3-1 0,-3 1-41,-1-2 0,-2 0 0,-4-1-49,-3-4 1,-3-1-1,-2-2-19,-2-4 1,-3-2 0,-1-3-154,-1-6 1,-1-2 0,-2-3-356,-14 21 1,-2-6 211,0-10 1,0-8-2801,-17 7 3205,13-23 0,37-43 0,7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09.264"/>
    </inkml:context>
    <inkml:brush xml:id="br0">
      <inkml:brushProperty name="width" value="0.08571" units="cm"/>
      <inkml:brushProperty name="height" value="0.08571" units="cm"/>
      <inkml:brushProperty name="color" value="#004F8B"/>
    </inkml:brush>
  </inkml:definitions>
  <inkml:trace contextRef="#ctx0" brushRef="#br0">8 274 12680,'-6'8'224,"5"-2"304,9-3-181,7 0-213,5 1-44,6-1-90,5 1-34,6-1-67,8-1-22,8-1 90,9-1-225,7 0-3359,9 0 3606,7 0-2381,5 0 2314,2-2-1439,0 0 1517,-3 0-89,-3 1 89,-4 1 0,-2 0 11,-4 0 45,-5 0 1428,-5 0-1428,31 3 0,-18-2 987,-25 0 0,0 1-1043,33-2-11,6 0 67,-2 0-56,-1 0 56,-5 0-45,-5 0-1919,-3 0 1908,-1 0-237,-5 0 293,-20 0 0,1 0 54,28 0-110,-28 0 0,0 0 56,25-2-44,0-1-12,1-1 0,-2-2 2094,-1 1-2061,22-1-33,-24 3 3176,14 0-3187,-30 3 11,-3 0 0,3 0-22,2 0-2768,4 0 2746,2 0-244,28 0 277,-24 0-90,17 0 101,-31 0-34,-3 0 57,-2 0-23,-3 0 0,-2 0 11,-4 0-34,-3 0 3371,0 0-3393,0 0 79,3 0-224,1-3 167,2 0-66,2-3-46,0 2 124,0-1-56,-3 1 67,0 1-45,-4 2 45,-3 0 0,1 0 0,-2 1 22,0-1-55,-1 0 33,0 0-23,8-1 46,-12 1-23,5-1 0,-17 0 11,-1 0-22,-2 2 11,-1-2 0,0 2-23,-1-1 46,1 1-23,1 0 0,0 0 0,9-1 0,-7-1 0,6 1-23,-8 0 46,-1 1-23,1-1 0,4 0 0,-6-1 0,2-1 0,-9 2 0,-1-1 0,-3 2-23,-1-2-145,0 0-235,-1 0 201,-2-2-112,-5-1-234,-3-3-159,-6 0-32,-2-2 179,1-1 67,0 0 291,0-1 202,1 0 56,1 0 134,0-3 225,2 2-224,-2-1 111,3 0-78,0 1 11,-1 0 34,1 2 34,-1 1 123,1 3 22,4 2-146,4 3 24,2 1 43,2 1-178,3 9-90,5 2 78,6 9-146,5-2 147,4 0-113,3-3-45,0-1-11,1 0-11,-1-1 0,-3-1-11,-2 0 11,-5-1 0,-5 2 11,-3 0 23,-4 2 78,-2 1-45,-2 1 113,-6 9-180,-4-4 235,-6 5-167,-2-9-35,3-3 34,4-3-55,3-5-12,3-3 78,3-3 79,1 0-90,0-1 45,0 0-112,-3 0 0,2 0 67,-2-2-45,0-1 68,-1-3 11,0-1-34,-2 0 56,0 0-112,-1 1-11,4 0 0,1-1-112,3-2-67,0-1-101,0-1 180,0-2 10,0-2 90,1 1 0,2 0 22,1 4 12,1 1-34,-1 4 0,-2 2-101,0 2-156,-1 1-640,1 0-190,3 0-392,1 0-2263,1 0 3742,-2 0 0,-3 0 0,0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11.482"/>
    </inkml:context>
    <inkml:brush xml:id="br0">
      <inkml:brushProperty name="width" value="0.08571" units="cm"/>
      <inkml:brushProperty name="height" value="0.08571" units="cm"/>
      <inkml:brushProperty name="color" value="#004F8B"/>
    </inkml:brush>
  </inkml:definitions>
  <inkml:trace contextRef="#ctx0" brushRef="#br0">198 77 15213,'-23'-22'90,"5"4"10,20 12-88,7-1-12,5-2 33,10 2-89,-1 2 56,3 3-11,-1 2-101,-4 3 90,-2 9 22,-5 7-12,-3 10 46,-5 2 22,-3 3-11,-6 3-23,-13 3 124,-32 27-146,0-16 0,-20 16 78,21-25-123,6-7 45,6-8-123,11-8 34,9-10-775,8-8-99,5-16 851,14-9 112,3-11-3134,12 0 3515,2 6 127,-2 9-82,-3 6 739,1 8-806,-5 3 246,4 3-180,-4 9 3206,2 4-3251,3 11-290,4 1 78,1 2 139,2-1-284,-1-3 33,9 2-146,-12-11-22,5-1-572,-13-10-3103,8-10-2185,-12-2 5972,5-7 0,-17 7 0,-2 2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11.884"/>
    </inkml:context>
    <inkml:brush xml:id="br0">
      <inkml:brushProperty name="width" value="0.08571" units="cm"/>
      <inkml:brushProperty name="height" value="0.08571" units="cm"/>
      <inkml:brushProperty name="color" value="#004F8B"/>
    </inkml:brush>
  </inkml:definitions>
  <inkml:trace contextRef="#ctx0" brushRef="#br0">196 1 15840,'-59'35'34,"15"-4"-57,39-12-10,5-2 10,0 1-122,8 0-214,5-1 337,10 0-45,3-1 67,0 0 67,-2 3-56,-3 0 370,-5 5-202,-7 4 12,-5 3 280,-7 3-415,-12 3 78,-8 1-134,-14 0 78,-2-3-66,-1-6-12,4-9-471,8-9-179,7-6-5255,10-28 5905,6 3 0,5-7 0,0 12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12.085"/>
    </inkml:context>
    <inkml:brush xml:id="br0">
      <inkml:brushProperty name="width" value="0.08571" units="cm"/>
      <inkml:brushProperty name="height" value="0.08571" units="cm"/>
      <inkml:brushProperty name="color" value="#004F8B"/>
    </inkml:brush>
  </inkml:definitions>
  <inkml:trace contextRef="#ctx0" brushRef="#br0">0 60 16670,'4'-6'627,"-1"1"-213,50-3-414,-9 1 0,51-6 0,-25 5-840,-1 1-292,-11 3-1175,-11 2-3520,-22 2 5827,-10 0 0,-15 0 0,0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15.549"/>
    </inkml:context>
    <inkml:brush xml:id="br0">
      <inkml:brushProperty name="width" value="0.08571" units="cm"/>
      <inkml:brushProperty name="height" value="0.08571" units="cm"/>
      <inkml:brushProperty name="color" value="#004F8B"/>
    </inkml:brush>
  </inkml:definitions>
  <inkml:trace contextRef="#ctx0" brushRef="#br0">301 1 9756,'-12'1'549,"1"0"-246,11-1 279,0 0-537,-1 35 179,1-20-146,-1 29-55,1-25-23,0 3-123,0 7-90,0 4-134,0 9 257,0 6 12,0 7-102,-1 5 24,0 2 43,-2 1 12,1 0 67,1-3-10,0 0 44,0-4-23,1-1 57,-2-2 78,0 22-45,1-19 35,0 18-91,1-24 22,0-3 135,0-1-56,0-1 45,0 0 0,0 24-67,0-14-90,0 17 33,0-21 12,0-3-45,0-1 11,-1-1 12,1-2-23,-2 0 0,1-3-23,0 17 23,1-16 0,0 15 0,-1-19-3358,1 1 3358,-2 2 0,1-2 0,-1 3 0,-3 13 11,1-12 0,-2 9-11,0-15 0,0-2 135,0 2-135,3-1 44,-1-2 3348,1-1-3448,1-1-268,-2 12 256,2-12 24,0 9-91,-1-16 124,1 0 11,0 0-90,0 3-78,-2 1-56,1 3 224,-3-1-12,1 1 24,1-1-12,0-2 34,3-2-34,-1-1 0,2-1-146,-2-3 34,0 1 112,1-3-68,0 8 46,1-6 11,0 4 11,0-8 0,0 1 0,0 0 33,0 1 1,0 1-56,0 7-34,0-8 11,0 6-347,0-11 112,0 1 280,0 0-90,0-1 68,0-1 11,0 7-12,0-6-100,0 9 101,1-6 22,-1 2 22,1 1 0,0 10-111,0-7 78,0 5-124,-1-11-89,0-2 168,0-1-68,0-2 124,0 1 0,0 0 12,0 1 66,0-1-78,0 1 0,0-1-134,0 2-46,-1 9 136,-1-5-113,0 5 157,0-9 56,-1-2-23,1-1-10,0 1 10,-1-1 23,-1 8-44,0-3 122,1 7-123,1-7 12,-1 1 44,1-2-56,-1-1-11,0 0 11,0-1 34,0 1 33,0 1-44,-1-1 56,0 2 89,1-2-145,-1 0-34,2-1 0,0 1 11,0-2-11,0 0 0,2 7 34,-1-5-12,1 4 12,-1-8-34,0-2 11,-1-1-45,0-3 23,0-2 34,1 0-23,0-3 11,-1 0-11,0-1-135,1 0 0,-2 0-145,-1-1-492,-1-4 738,-4-2-56,-1-5-1702,-4-7 1792,3 3 0,3 3 0,4 8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15.937"/>
    </inkml:context>
    <inkml:brush xml:id="br0">
      <inkml:brushProperty name="width" value="0.08571" units="cm"/>
      <inkml:brushProperty name="height" value="0.08571" units="cm"/>
      <inkml:brushProperty name="color" value="#004F8B"/>
    </inkml:brush>
  </inkml:definitions>
  <inkml:trace contextRef="#ctx0" brushRef="#br0">0 0 11817,'49'70'583,"-7"-12"-381,-23-48-34,-3-2 45,-3-1-79,-2 0 68,-4-1-11,0 0-68,-2 1 213,0-1-134,3-1 111,-2-2 46,3-2-224,-1 0 156,3-1 34,3-1-213,4-9 33,4-6-145,3-10 0,0-2 0,-2 0 0,-2 6-33,-5 5-180,-6 8-347,-3 4-314,-5 4-3597,-1 1 4471,-6 5 0,4-3 0,-4 3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30.463"/>
    </inkml:context>
    <inkml:brush xml:id="br0">
      <inkml:brushProperty name="width" value="0.08571" units="cm"/>
      <inkml:brushProperty name="height" value="0.08571" units="cm"/>
      <inkml:brushProperty name="color" value="#333333"/>
    </inkml:brush>
  </inkml:definitions>
  <inkml:trace contextRef="#ctx0" brushRef="#br0">152 191 15639,'-23'-2'952,"-2"10"-605,3 26 57,0 5-147,0 3-111,6 0 22,3-2-168,8-6-3392,1-6 3392,4-7 11,5-7-11,5-7 11,8-4-11,10-8-145,5-12-606,3-9 281,3-14 3447,-3-5-3571,1-5 314,-4-1 247,-2-2 33,-5 2 100,-5 5 136,-7 6 514,-6 8 147,-3 10-157,-5 8-337,0 7-112,0 5 112,-15 12-302,-2 12-23,-15 18-78,2 13 90,2 6-90,3 3-123,7 17-135,8-25-593,5 6-337,12-37-1076,8-10-1254,3-9 3518,8-5 0,-16 1 0,-1-2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17.199"/>
    </inkml:context>
    <inkml:brush xml:id="br0">
      <inkml:brushProperty name="width" value="0.08571" units="cm"/>
      <inkml:brushProperty name="height" value="0.08571" units="cm"/>
      <inkml:brushProperty name="color" value="#004F8B"/>
    </inkml:brush>
  </inkml:definitions>
  <inkml:trace contextRef="#ctx0" brushRef="#br0">2 87 13252,'-1'-6'1737,"0"1"-1177,1 5 11,0 0 1,0 4-135,0 10-202,0 10-22,0 11-157,1 4 0,0 1-56,3-2 67,-3-3-134,2-9 67,-2-8-67,0-7 22,-1-8 11,0-1 12,0-2-1,1-8-89,1-11-22,4-16-303,1-13 236,3-2 189,-1 2-32,6-5 44,-5 18 0,3-1 33,-4 20-33,3 6 79,-4 5-68,2 3 134,-2 2 247,3 0-156,3 5 10,6 7-134,2 7-67,2 6 157,1 3-34,0 3 11,-1 4-11,3 19 56,-11-14-201,0 12-1,-10-25-22,-4-7-22,-1-8-45,-1-6-281,1-4-1624,0-2-325,0-4-1636,-1-2 3933,0-6 0,0 4 0,0 1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31.555"/>
    </inkml:context>
    <inkml:brush xml:id="br0">
      <inkml:brushProperty name="width" value="0.08571" units="cm"/>
      <inkml:brushProperty name="height" value="0.08571" units="cm"/>
      <inkml:brushProperty name="color" value="#004F8B"/>
    </inkml:brush>
  </inkml:definitions>
  <inkml:trace contextRef="#ctx0" brushRef="#br0">0 1 11112,'4'0'1378,"-1"0"-964,-3 0-55,0 57 246,0-24-392,0 47 145,0-39 226,0 1-181,0-3-67,0-2-258,0-6-33,0-7-45,0-8-101,0-7-11,0-6-964,0-2-627,0-14-661,0-7-1748,0-6 4112,0-1 0,0 16 0,0 3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31.818"/>
    </inkml:context>
    <inkml:brush xml:id="br0">
      <inkml:brushProperty name="width" value="0.08571" units="cm"/>
      <inkml:brushProperty name="height" value="0.08571" units="cm"/>
      <inkml:brushProperty name="color" value="#004F8B"/>
    </inkml:brush>
  </inkml:definitions>
  <inkml:trace contextRef="#ctx0" brushRef="#br0">239 0 13745,'-64'31'101,"5"0"-101,21 1 235,6-6-235,8-7-4352,10-9 3915,8-6 377,4-3-1385,2-1 863,4 0-1346,1 0 1928,3 0 0,-3 0 0,-2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32.394"/>
    </inkml:context>
    <inkml:brush xml:id="br0">
      <inkml:brushProperty name="width" value="0.08571" units="cm"/>
      <inkml:brushProperty name="height" value="0.08571" units="cm"/>
      <inkml:brushProperty name="color" value="#004F8B"/>
    </inkml:brush>
  </inkml:definitions>
  <inkml:trace contextRef="#ctx0" brushRef="#br0">113 8 16400,'-10'-7'684,"-3"10"-214,-5 9-380,-2 11-34,3 0 0,2 1-56,5-2-22,4 0-34,3-2-426,2-1-134,1-4-236,2-1-78,8-8 0,7-2-1557,11-4-2645,-4-4 5132,2-4 0,-17 2 0,-1-1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32.694"/>
    </inkml:context>
    <inkml:brush xml:id="br0">
      <inkml:brushProperty name="width" value="0.08571" units="cm"/>
      <inkml:brushProperty name="height" value="0.08571" units="cm"/>
      <inkml:brushProperty name="color" value="#004F8B"/>
    </inkml:brush>
  </inkml:definitions>
  <inkml:trace contextRef="#ctx0" brushRef="#br0">20 53 14507,'-13'64'22,"7"-14"-78,17-42 34,8-4 44,8-3-44,3-4-1,2-8 23,-5-7 45,-4-8 145,-7 1 304,-7 1 268,-5 4-235,-8 2-1,-11 4-380,-7 3-79,-10 5-67,1 4-146,7 1-862,5 1-214,11 2-1243,4 2-2420,5 0 4885,9 1 0,-7-4 0,6-1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32.986"/>
    </inkml:context>
    <inkml:brush xml:id="br0">
      <inkml:brushProperty name="width" value="0.08571" units="cm"/>
      <inkml:brushProperty name="height" value="0.08571" units="cm"/>
      <inkml:brushProperty name="color" value="#004F8B"/>
    </inkml:brush>
  </inkml:definitions>
  <inkml:trace contextRef="#ctx0" brushRef="#br0">113 0 16647,'-14'62'373,"-1"0"1,2-3-1,0-5-36,-5 15-124,2-2-213,3-6-112,7-7-203,1-14-905,5-9-585,0-14-906,5-8-2701,0-6 5412,6-12 0,-5 7 0,0-7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33.444"/>
    </inkml:context>
    <inkml:brush xml:id="br0">
      <inkml:brushProperty name="width" value="0.08571" units="cm"/>
      <inkml:brushProperty name="height" value="0.08571" units="cm"/>
      <inkml:brushProperty name="color" value="#004F8B"/>
    </inkml:brush>
  </inkml:definitions>
  <inkml:trace contextRef="#ctx0" brushRef="#br0">12 1 13667,'4'5'1893,"-1"-1"-1602,-3-4 146,0 0-156,-3 19-169,2-1 302,-3 17-167,2-4-203,-2 2-10,1 0 22,1-2-112,2-6 11,0-6-302,0-10 302,3-3 0,6-6 45,9-15-67,8-8-123,6-15 167,2-3 23,-2 4 0,-6 8 79,-5 9 22,-10 9 257,-4 6-11,-5 4-291,-2 5 168,0 12-134,-1 7-22,-3 13 77,-3 1-145,-1-2-44,2-6-192,3-9-683,2-9-493,1-6-3044,0-6 1935,8-13-2835,-2 1 5356,9-12 0,-10 14 0,0 2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33.943"/>
    </inkml:context>
    <inkml:brush xml:id="br0">
      <inkml:brushProperty name="width" value="0.08571" units="cm"/>
      <inkml:brushProperty name="height" value="0.08571" units="cm"/>
      <inkml:brushProperty name="color" value="#004F8B"/>
    </inkml:brush>
  </inkml:definitions>
  <inkml:trace contextRef="#ctx0" brushRef="#br0">22 0 15123,'-9'77'549,"2"-14"-493,4-50-56,2-3-67,0-3-202,1-4-628,0-1 438,7-6-281,3-7 561,8-6 146,1-5 33,-1 3 145,-3 6 192,-3 5 212,-4 4-169,-3 3 204,-2 1 65,-2 0-425,0 10 79,-1 5-34,0 10-157,0-1 78,0-4-190,0-8-89,0-4-12,1-6-67,5-1 157,2-5-23,7-8-202,3-8 203,3-6-1,1 1 34,-2 5 79,-3 6-57,-5 8 326,-4 2 245,-2 4 46,-2 1-269,1 8-202,-2 3-22,2 8-12,-1-1-100,-2-1-34,2-5 0,-2-5-202,1-5-370,-1-2-783,3-1-830,2-3-4236,-1-4 6421,3-5 0,-6 4 0,0 1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34.264"/>
    </inkml:context>
    <inkml:brush xml:id="br0">
      <inkml:brushProperty name="width" value="0.08571" units="cm"/>
      <inkml:brushProperty name="height" value="0.08571" units="cm"/>
      <inkml:brushProperty name="color" value="#004F8B"/>
    </inkml:brush>
  </inkml:definitions>
  <inkml:trace contextRef="#ctx0" brushRef="#br0">1 0 14495,'6'0'2063,"-1"0"-1851,-5 0 169,0 0-258,0 50-123,0-30-100,0 36-12,0-47-280,0-5 302,0-3 68,7-9-741,4-7 439,10-10 212,1-3 112,1 4 212,-2 8-10,-5 6 291,-2 6 67,-4 3-470,-2 4 33,-1 9-123,-2 7-78,-3 8-225,-1 1-728,-1-4-1052,0-5-3587,0-10 5670,0-5 0,0-4 0,0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42.097"/>
    </inkml:context>
    <inkml:brush xml:id="br0">
      <inkml:brushProperty name="width" value="0.08571" units="cm"/>
      <inkml:brushProperty name="height" value="0.08571" units="cm"/>
      <inkml:brushProperty name="color" value="#004F8B"/>
    </inkml:brush>
  </inkml:definitions>
  <inkml:trace contextRef="#ctx0" brushRef="#br0">88 35 16019,'4'-19'1143,"-1"4"-1042,-3 19 179,0 13-56,-7 15-201,-3 18-23,-8 14 89,1 10-438,1 10 517,4 9-168,3 5 23,6-2-23,1-6 0,2-14-68,11-14-335,6-15-695,14-14 157,7-14-1222,3-10-1725,-8-6 3888,-4-14 0,-20 9 0,-3-8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30.894"/>
    </inkml:context>
    <inkml:brush xml:id="br0">
      <inkml:brushProperty name="width" value="0.08571" units="cm"/>
      <inkml:brushProperty name="height" value="0.08571" units="cm"/>
      <inkml:brushProperty name="color" value="#333333"/>
    </inkml:brush>
  </inkml:definitions>
  <inkml:trace contextRef="#ctx0" brushRef="#br0">280 283 14978,'2'-5'2330,"0"1"-1860,-2 4-436,-67 38 100,30-6-122,-8-1 0,0 3 200,7 14-44,10-2-145,12-5 10,9-7-4284,7-8 4195,13-12 848,11-7-1049,17-19-506,10-15-559,4-18 852,-1-16 470,-5-5 0,-5-2 0,-7-1 112,-7 2-101,-5 4 370,-6 7 246,-7 14 113,-5 14-45,-5 14 2798,-2 8-3348,0 5 415,-7 16-101,-5 10-256,-10 20-24,-7 12-90,0 8 158,-2 6-236,3 1-11,6-2 0,5-8-168,9-10-1244,4-9-89,13-22-1066,5-5-5813,5-26 8380,1-4 0,-13 2 0,-1-1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42.487"/>
    </inkml:context>
    <inkml:brush xml:id="br0">
      <inkml:brushProperty name="width" value="0.08571" units="cm"/>
      <inkml:brushProperty name="height" value="0.08571" units="cm"/>
      <inkml:brushProperty name="color" value="#004F8B"/>
    </inkml:brush>
  </inkml:definitions>
  <inkml:trace contextRef="#ctx0" brushRef="#br0">196 7 15605,'-69'-7'1009,"10"10"-729,36 33-56,4 9 56,5 11-146,6 12 101,5 9-168,3 5-11,5-1-67,3-7 11,6-9-123,2-13-79,-2-12-660,-1-11-225,-4-10-728,-3-10 1815,-3-7 0,-2-3 0,-1-1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42.697"/>
    </inkml:context>
    <inkml:brush xml:id="br0">
      <inkml:brushProperty name="width" value="0.08571" units="cm"/>
      <inkml:brushProperty name="height" value="0.08571" units="cm"/>
      <inkml:brushProperty name="color" value="#004F8B"/>
    </inkml:brush>
  </inkml:definitions>
  <inkml:trace contextRef="#ctx0" brushRef="#br0">19 182 15291,'-10'-12'1064,"2"3"-1064,8 9 0,0 0 0,35-52-952,-12 30-650,28-39-3101,-23 47 1935,-11 7 2768,-5 2 0,-9 5 0,-2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43.060"/>
    </inkml:context>
    <inkml:brush xml:id="br0">
      <inkml:brushProperty name="width" value="0.08571" units="cm"/>
      <inkml:brushProperty name="height" value="0.08571" units="cm"/>
      <inkml:brushProperty name="color" value="#004F8B"/>
    </inkml:brush>
  </inkml:definitions>
  <inkml:trace contextRef="#ctx0" brushRef="#br0">0 100 15728,'71'-8'23,"-13"1"-23,-46-7-56,-3 0 22,-4 1-593,-2 0-57,-2 2 281,-4 3 212,-7 2 191,-6 3 191,-7 1 111,-1 2 124,4 8-112,3 5 168,5 12-124,5 3-246,4 7 157,2-1-269,1 0-79,9-4 46,6-8-482,11-6 145,6-9-695,7-4-783,5-12-1379,-10-3 3227,-2-9 0,-22 9 0,-3 2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43.368"/>
    </inkml:context>
    <inkml:brush xml:id="br0">
      <inkml:brushProperty name="width" value="0.08571" units="cm"/>
      <inkml:brushProperty name="height" value="0.08571" units="cm"/>
      <inkml:brushProperty name="color" value="#004F8B"/>
    </inkml:brush>
  </inkml:definitions>
  <inkml:trace contextRef="#ctx0" brushRef="#br0">21 12 12143,'6'-6'3092,"-1"0"-2767,-5 6-179,0 0-146,-14 46-258,11-30-123,-12 34-247,15-45 460,9-2-459,4-3-493,10-6 996,-1-3 124,0-3 213,-7 3 493,-5 4 224,-5 4 34,-4 2-225,-1 11 303,0 14-885,0-1-101,0 6-56,4-19-201,2-6 201,7-4-538,7-6-851,4-12-696,9-11-1523,2-18 3608,-7 9 0,-9 9 0,-13 17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43.551"/>
    </inkml:context>
    <inkml:brush xml:id="br0">
      <inkml:brushProperty name="width" value="0.08571" units="cm"/>
      <inkml:brushProperty name="height" value="0.08571" units="cm"/>
      <inkml:brushProperty name="color" value="#004F8B"/>
    </inkml:brush>
  </inkml:definitions>
  <inkml:trace contextRef="#ctx0" brushRef="#br0">41 1 16994,'-10'53'442,"1"-1"1,-7 45-376,12-35-21,3-4-92,0-5-88,1-10-684,0-11-593,0-9-876,0-12-783,0-5 3070,0-5 0,0-1 0,0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44.383"/>
    </inkml:context>
    <inkml:brush xml:id="br0">
      <inkml:brushProperty name="width" value="0.08571" units="cm"/>
      <inkml:brushProperty name="height" value="0.08571" units="cm"/>
      <inkml:brushProperty name="color" value="#004F8B"/>
    </inkml:brush>
  </inkml:definitions>
  <inkml:trace contextRef="#ctx0" brushRef="#br0">0 281 15571,'51'-15'-2415,"-1"0"1,39-12 1965,-54 11 102,-4 2 347,-9 5 269,-4 2-22,-8 5 380,-6 1 326,-2 1 145,-2 0 112,0 2-257,0 7-158,0 6 34,0 7-213,0 6-224,0-4 91,0 1-315,0-6-124,0-5-44,0-6 23,2-5-23,3-2 0,3-1-90,6 0-67,3-7-594,6-9-436,4-9 279,0-6 729,1 2 179,-6 6 0,-4 6 0,-6 6 258,-4 7 111,-5 2 405,0 2-69,-2 0-268,1 6-257,-2-1-146,1 6 44,0-5-78,1-2-123,2-2-259,8-2-301,0-7-572,10-5-45,-1-8 606,5 0 459,-2 4 235,0 7 89,-3 5 180,-2 3 179,-1 1 381,8 0-448,-6 0-134,7 0-113,-6 0 90,-1-5-179,3-3 112,0-4-157,0-4-34,4-5-44,-10 6-68,1-5 124,-12 11-68,-2 1 45,-3 2 45,-1 4 0,0 0 23,-8 2 100,-1 0 796,-21 17-449,9 1 136,-9 20-102,16 0-101,5 1 102,4 1-382,4-2-90,4-6-33,9-7 0,10-10-213,10-7-862,8-10-1872,4-16-3563,-10 0 6510,-6-10 0,-18 15 0,-5 4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44.714"/>
    </inkml:context>
    <inkml:brush xml:id="br0">
      <inkml:brushProperty name="width" value="0.08571" units="cm"/>
      <inkml:brushProperty name="height" value="0.08571" units="cm"/>
      <inkml:brushProperty name="color" value="#004F8B"/>
    </inkml:brush>
  </inkml:definitions>
  <inkml:trace contextRef="#ctx0" brushRef="#br0">37 0 19908,'23'49'381,"0"-1"0,-2 0 0,-4 0-370,2 32 56,-9 7-134,-4 4-135,-6-2-302,-15-2-505,-7-8-728,-16-10-2094,7-28 3831,1-14 0,19-24 0,2-3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45.159"/>
    </inkml:context>
    <inkml:brush xml:id="br0">
      <inkml:brushProperty name="width" value="0.08571" units="cm"/>
      <inkml:brushProperty name="height" value="0.08571" units="cm"/>
      <inkml:brushProperty name="color" value="#004F8B"/>
    </inkml:brush>
  </inkml:definitions>
  <inkml:trace contextRef="#ctx0" brushRef="#br0">37 1 18474,'-20'85'-707,"3"-15"-895,17-53-1692,0-7-3317,3-6 6611,3-7 0,-2 2 0,1-2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45.308"/>
    </inkml:context>
    <inkml:brush xml:id="br0">
      <inkml:brushProperty name="width" value="0.08571" units="cm"/>
      <inkml:brushProperty name="height" value="0.08571" units="cm"/>
      <inkml:brushProperty name="color" value="#004F8B"/>
    </inkml:brush>
  </inkml:definitions>
  <inkml:trace contextRef="#ctx0" brushRef="#br0">0 0 13913,'5'11'-2327,"-5"-3"0,6-6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45.577"/>
    </inkml:context>
    <inkml:brush xml:id="br0">
      <inkml:brushProperty name="width" value="0.08571" units="cm"/>
      <inkml:brushProperty name="height" value="0.08571" units="cm"/>
      <inkml:brushProperty name="color" value="#004F8B"/>
    </inkml:brush>
  </inkml:definitions>
  <inkml:trace contextRef="#ctx0" brushRef="#br0">107 0 15650,'-7'10'1344,"2"-1"-1355,5-9-818,0 0 302,-14 35 102,10-10 425,-5 32 22,17-21 1,7 2 156,2-3 90,-2-1 190,-5-8 113,-4-6-113,-4-6 314,-5-6-269,-8-2-448,-7-4-56,-7-1-403,-2-4-1278,2-6-1209,9 0 2890,4-3 0,10 7 0,1 2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31.485"/>
    </inkml:context>
    <inkml:brush xml:id="br0">
      <inkml:brushProperty name="width" value="0.08571" units="cm"/>
      <inkml:brushProperty name="height" value="0.08571" units="cm"/>
      <inkml:brushProperty name="color" value="#333333"/>
    </inkml:brush>
  </inkml:definitions>
  <inkml:trace contextRef="#ctx0" brushRef="#br0">1 165 14484,'4'0'3474,"-1"0"-2622,-3 0-785,20 21-67,-9-15-56,18 15-549,-11-32-561,0-6 180,3-13-89,-2-6-146,-2 1 245,-5 2 976,-6 6 12,-3 12 100,-3 6 212,-6 13 730,-8 13-359,-6 12 100,-6 15-145,3 6-370,6 2-33,7-3-191,6-9-56,3-8-23,8-12-548,8-10-2241,32-23-539,-1-13 942,20-19 695,-13-5 1714,-1 3 146,-4 3 1814,-6 8-257,-10 11 348,-12 10-628,-11 9 840,-7 19-1579,-10 5 55,-2 15-291,-4-3-89,5-2 22,2-6-56,5-6-202,1-8 34,2-3-157,11-12-112,9-8-762,15-12-89,8-5 380,4 0 650,15 2 191,-22 14 235,2 3 235,-30 26-179,-8 12-89,-4 16-225,-1 7-146,-4-1-89,2-10-705,-2-9-2321,3-15 3026,1-6 0,0-7 0,0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48.103"/>
    </inkml:context>
    <inkml:brush xml:id="br0">
      <inkml:brushProperty name="width" value="0.08571" units="cm"/>
      <inkml:brushProperty name="height" value="0.08571" units="cm"/>
      <inkml:brushProperty name="color" value="#004F8B"/>
    </inkml:brush>
  </inkml:definitions>
  <inkml:trace contextRef="#ctx0" brushRef="#br0">166 0 10047,'-9'0'1289,"2"0"-1244,7 0-34,0 0 381,-51 64-44,30-32 128,-9 9 0,2 0 230,16-9-202,7-3-437,3-4 45,2-7 235,9-6-347,4-6-45,14-3 45,3-15-123,3-8 123,1-12 23,-4-4-1,-6 6 337,-7 6 212,-9 8 348,-4 7-247,-4 6 292,0 2-684,-1 10 12,-1 3-248,-1 9-32,1-1-24,1-4-21,1-4 22,4-2-247,4-6-728,6 0-1233,7-4-4212,-6 0 6431,1 0 0,-11 0 0,-1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54.588"/>
    </inkml:context>
    <inkml:brush xml:id="br0">
      <inkml:brushProperty name="width" value="0.08571" units="cm"/>
      <inkml:brushProperty name="height" value="0.08571" units="cm"/>
      <inkml:brushProperty name="color" value="#004F8B"/>
    </inkml:brush>
  </inkml:definitions>
  <inkml:trace contextRef="#ctx0" brushRef="#br0">7 21 12232,'-4'-7'2532,"1"0"-2150,3 7 1534,0 0-1323,0 4-88,0 10-404,0 7 11,0 13-112,0 0 0,0-1 0,0-5 22,0-7-78,0-6 34,0-8 22,0-4 22,0-3-123,7-16-111,3-6-47,9-17 259,-1 2-56,1 3 56,-2 6-33,-3 8 111,0 7 12,-3 6 246,0 4-145,-1 2 122,-2 1-33,0 5 23,-1 6-79,-2 7-190,2 6-23,-1-2-11,1 1-33,1-5-1189,12 0 135,-3-9-2207,15-1 3294,-13-8 0,-4 0 0,-9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54.872"/>
    </inkml:context>
    <inkml:brush xml:id="br0">
      <inkml:brushProperty name="width" value="0.08571" units="cm"/>
      <inkml:brushProperty name="height" value="0.08571" units="cm"/>
      <inkml:brushProperty name="color" value="#004F8B"/>
    </inkml:brush>
  </inkml:definitions>
  <inkml:trace contextRef="#ctx0" brushRef="#br0">1 0 18574,'5'50'73,"0"0"0,3 32-73,-8-58 0,0-9-224,0-6-774,0-6-1063,1-2-1794,1-9 3855,2-4 0,-2 1 0,1 1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55.046"/>
    </inkml:context>
    <inkml:brush xml:id="br0">
      <inkml:brushProperty name="width" value="0.08571" units="cm"/>
      <inkml:brushProperty name="height" value="0.08571" units="cm"/>
      <inkml:brushProperty name="color" value="#004F8B"/>
    </inkml:brush>
  </inkml:definitions>
  <inkml:trace contextRef="#ctx0" brushRef="#br0">0 35 17588,'0'-10'1658,"0"2"-1658,0 8-1052,0 0-528,9-7-1760,6 5-2811,3-5 6151,1 7 0,-11 0 0,-3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55.540"/>
    </inkml:context>
    <inkml:brush xml:id="br0">
      <inkml:brushProperty name="width" value="0.08571" units="cm"/>
      <inkml:brushProperty name="height" value="0.08571" units="cm"/>
      <inkml:brushProperty name="color" value="#004F8B"/>
    </inkml:brush>
  </inkml:definitions>
  <inkml:trace contextRef="#ctx0" brushRef="#br0">0 14 16938,'0'39'-605,"0"-8"-145,2-29 335,3-1 158,4-1-495,5-8-267,3-4 739,4-7 280,-1 1 257,-1 4 394,-5 6 200,-4 2 79,-4 5-280,-3 0 269,0 1-79,-1 6-537,0 6 22,0 8-191,1 3 112,-1-1-190,0-5-33,1-3-46,0-7-122,3-3-12,3-3-123,6-1-762,5-10-101,6-5 650,2-7 414,-3 1 79,-4 6 124,-9 7 413,-5 4 326,-5 3-124,-2 4-133,0 9-113,-4 15-269,1-2-224,-2 4-23,3-17-100,2-4-560,0-4 55,4-2-851,7-2-1355,6-4-1581,0-4 4415,0-3 0,-11 3 0,-2 2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56.156"/>
    </inkml:context>
    <inkml:brush xml:id="br0">
      <inkml:brushProperty name="width" value="0.08571" units="cm"/>
      <inkml:brushProperty name="height" value="0.08571" units="cm"/>
      <inkml:brushProperty name="color" value="#004F8B"/>
    </inkml:brush>
  </inkml:definitions>
  <inkml:trace contextRef="#ctx0" brushRef="#br0">44 30 13050,'5'-2'4493,"-1"-1"-3316,-4 3-1233,-23 42-134,17-31-326,-18 31 426,24-42-212,7 0-247,2 0 213,7-6 336,0-1 67,-3-4-11,-4 4 448,-3 3 56,-4 2 449,-1 2-707,-1 3-291,0 3-22,0 0-224,2 1-67,5-5 66,7-1-728,8-4-985,6-7 156,1-5 829,2-7 438,-4 3 526,-3 2 146,-8 6 604,-7 6 539,-5 0-191,-4 5 336,0-1-571,-4 1-291,-3 0-169,-5 7 67,-1 3-302,3 8-44,3-3-124,4 0 22,2-4-55,1 1 33,0-1-146,0-2-67,0 0 101,0-2 112,3 1 0,-1 4 22,1 8 45,-2 11-55,-1 13 55,-1 15 247,-9 14-191,-3 8 56,-8 8-17,5-28 1,-1 0 184,-7 23-285,8-34 0,-1-4-6,-1-6-34,2-16-22,8-13-504,2-20-213,5-21-437,14-25-1132,11-23-1165,18-10-1434,-5 21 4885,-3 8 0,-22 39 0,-4 7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56.446"/>
    </inkml:context>
    <inkml:brush xml:id="br0">
      <inkml:brushProperty name="width" value="0.08571" units="cm"/>
      <inkml:brushProperty name="height" value="0.08571" units="cm"/>
      <inkml:brushProperty name="color" value="#004F8B"/>
    </inkml:brush>
  </inkml:definitions>
  <inkml:trace contextRef="#ctx0" brushRef="#br0">0 328 19325,'40'-23'616,"-1"-2"-616,-14 16 0,3-11-44,0-4-180,0-5-12,-5-2 34,-5-2-111,-7 1 290,-6-1-100,-4 6 112,-4 5 11,-8 9 123,-7 6 213,-8 11-33,-2 13-34,0 11 168,6 16-281,6 5 12,8-1-44,5-2-124,11-7-12,13-10-212,14-10-1658,44-10-1513,-32-14 3395,17-7 0,-52 2 0,-5 1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58.146"/>
    </inkml:context>
    <inkml:brush xml:id="br0">
      <inkml:brushProperty name="width" value="0.08571" units="cm"/>
      <inkml:brushProperty name="height" value="0.08571" units="cm"/>
      <inkml:brushProperty name="color" value="#004F8B"/>
    </inkml:brush>
  </inkml:definitions>
  <inkml:trace contextRef="#ctx0" brushRef="#br0">38 84 15493,'-7'9'1076,"2"-2"-371,5-7 80,0 0-729,61 5-56,-25-5 0,50-3-33,-41-8 10,-4-9-224,-2 2-223,-6-1 100,-9 5 202,-9 4 157,-9 4-124,-4 4-616,-2 1 617,-7 1 134,-7 0 11,-9 0 68,-7 9 33,-3 9 359,-3 16-12,-2 18-190,-2 14 67,1 18-247,20-37 1,1 0-68,0 3 1,2 1-1,3-2 0,0 0 1,-9 45-23,13-40 0,1-1-112,-2 13-291,4 1-651,5-50-3158,1-21 4212,0-14 0,0 3 0,0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58.324"/>
    </inkml:context>
    <inkml:brush xml:id="br0">
      <inkml:brushProperty name="width" value="0.08571" units="cm"/>
      <inkml:brushProperty name="height" value="0.08571" units="cm"/>
      <inkml:brushProperty name="color" value="#004F8B"/>
    </inkml:brush>
  </inkml:definitions>
  <inkml:trace contextRef="#ctx0" brushRef="#br0">0 189 16938,'56'-25'-224,"-1"0"0,-3 1 0,-3 2-1233,9-5-1859,-1 1-2018,-21 9 5334,-7 2 0,-23 11 0,-2 1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58.563"/>
    </inkml:context>
    <inkml:brush xml:id="br0">
      <inkml:brushProperty name="width" value="0.08571" units="cm"/>
      <inkml:brushProperty name="height" value="0.08571" units="cm"/>
      <inkml:brushProperty name="color" value="#004F8B"/>
    </inkml:brush>
  </inkml:definitions>
  <inkml:trace contextRef="#ctx0" brushRef="#br0">167 1 16804,'-18'56'183,"0"0"0,1-2 0,-1-7-183,-12 6 0,3-6-291,7-8-314,7-10-269,8-9-303,7-10-806,15-5-516,11-5 2499,3-8 0,-8 7 0,-13-6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32.752"/>
    </inkml:context>
    <inkml:brush xml:id="br0">
      <inkml:brushProperty name="width" value="0.08571" units="cm"/>
      <inkml:brushProperty name="height" value="0.08571" units="cm"/>
      <inkml:brushProperty name="color" value="#333333"/>
    </inkml:brush>
  </inkml:definitions>
  <inkml:trace contextRef="#ctx0" brushRef="#br0">0 456 15683,'85'-45'-78,"-9"-6"-236,-36-4 236,-2-6 78,-6 1-22,-8 6 22,-11 8-90,-6 10-44,-5 11-114,-2 9 248,-6 10 157,-6 8-22,-9 17 302,-6 15-90,-4 23-44,-3 13 257,2 10-1030,3 5 706,7 0-236,10-7-79,6-10-766,15-13-108,15-16-425,17-15-560,20-13-1884,-11-15 3822,3-12 0,-34 5 0,-3-3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58.883"/>
    </inkml:context>
    <inkml:brush xml:id="br0">
      <inkml:brushProperty name="width" value="0.08571" units="cm"/>
      <inkml:brushProperty name="height" value="0.08571" units="cm"/>
      <inkml:brushProperty name="color" value="#004F8B"/>
    </inkml:brush>
  </inkml:definitions>
  <inkml:trace contextRef="#ctx0" brushRef="#br0">28 1 17890,'-15'35'68,"4"-5"-136,9-22-290,2-3-12,0-4 57,6 0-214,7-1 314,8 0 213,6-2 45,-3 0 22,-3-1 158,-8 1 379,-6 2-44,-4 0-122,-2 4 21,-1 5-257,0 6-68,0 1-134,0-2-190,0-5-517,1-4 237,8-3-516,8-2-1199,14-3-303,7-9-2307,-5 0 4795,-3-7 0,-18 11 0,-4 2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59.112"/>
    </inkml:context>
    <inkml:brush xml:id="br0">
      <inkml:brushProperty name="width" value="0.08571" units="cm"/>
      <inkml:brushProperty name="height" value="0.08571" units="cm"/>
      <inkml:brushProperty name="color" value="#004F8B"/>
    </inkml:brush>
  </inkml:definitions>
  <inkml:trace contextRef="#ctx0" brushRef="#br0">171 1 17174,'-25'54'276,"1"1"1,1-2-1,2-2 15,-8 14-291,6-1 0,7-12-78,9-16-483,5-12 348,3-16-941,10-5-89,7-20-1614,14-13-886,-6-8 3743,-1-5 0,-16 24 0,-3 6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59.277"/>
    </inkml:context>
    <inkml:brush xml:id="br0">
      <inkml:brushProperty name="width" value="0.08571" units="cm"/>
      <inkml:brushProperty name="height" value="0.08571" units="cm"/>
      <inkml:brushProperty name="color" value="#004F8B"/>
    </inkml:brush>
  </inkml:definitions>
  <inkml:trace contextRef="#ctx0" brushRef="#br0">78 0 16714,'-16'61'549,"0"1"0,1-6 1,3-6-528,2 1-22,4-11-179,4-7-505,1-13-560,1-8 598,0-7 0,0-4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59.514"/>
    </inkml:context>
    <inkml:brush xml:id="br0">
      <inkml:brushProperty name="width" value="0.08571" units="cm"/>
      <inkml:brushProperty name="height" value="0.08571" units="cm"/>
      <inkml:brushProperty name="color" value="#004F8B"/>
    </inkml:brush>
  </inkml:definitions>
  <inkml:trace contextRef="#ctx0" brushRef="#br0">19 138 14383,'-10'-10'3037,"2"2"-2701,85-2-336,-29 1-11,8-1 0,3-1-1210,5-8-1648,-1-3-4739,-21 6 7608,-10 1 0,-25 10 0,-3 2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7:59.876"/>
    </inkml:context>
    <inkml:brush xml:id="br0">
      <inkml:brushProperty name="width" value="0.08571" units="cm"/>
      <inkml:brushProperty name="height" value="0.08571" units="cm"/>
      <inkml:brushProperty name="color" value="#004F8B"/>
    </inkml:brush>
  </inkml:definitions>
  <inkml:trace contextRef="#ctx0" brushRef="#br0">10 94 15840,'-3'12'1210,"1"-3"-874,2-9-156,0 0-180,26-1-247,-10-7 102,22-5 145,-21-6-303,-3 0 270,-7 1-382,-4 4-661,-2 2 336,-1 6 595,-8 2 145,-4 3 179,-9 6 113,-1 7 324,1 9 157,4 7-358,4 4-124,5 2-291,5 0-22,2-3-113,4-7-201,9-9-124,9-7-391,13-6-1065,9-13-1255,6-10-1232,-11-4 4403,-4-5 0,-23 18 0,-4 3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00.166"/>
    </inkml:context>
    <inkml:brush xml:id="br0">
      <inkml:brushProperty name="width" value="0.08571" units="cm"/>
      <inkml:brushProperty name="height" value="0.08571" units="cm"/>
      <inkml:brushProperty name="color" value="#004F8B"/>
    </inkml:brush>
  </inkml:definitions>
  <inkml:trace contextRef="#ctx0" brushRef="#br0">17 5 17711,'-9'73'404,"1"-15"-404,8-56-56,0-2-45,8-3-549,6-10-415,10-7 528,6-11 492,0 4 45,-4 5 11,-6 9 560,-7 6-178,-5 5 290,-5 3-123,-2 9-324,-1 4-23,0 9-213,0-1-11,0-3 11,0-5-662,1-6 1,9-5-314,4-2-1433,13-5-696,-5-3 3104,-1-5 0,-13 4 0,-3 2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00.893"/>
    </inkml:context>
    <inkml:brush xml:id="br0">
      <inkml:brushProperty name="width" value="0.08571" units="cm"/>
      <inkml:brushProperty name="height" value="0.08571" units="cm"/>
      <inkml:brushProperty name="color" value="#004F8B"/>
    </inkml:brush>
  </inkml:definitions>
  <inkml:trace contextRef="#ctx0" brushRef="#br0">44 348 12232,'4'-2'3507,"-1"1"-2599,-3 1-684,5 0-201,0 0 122,4 0 79,-2 0-201,4 0-23,1 0-45,3-4-605,2-5 414,-4-5-324,-3-6 168,-6 1-33,-2 0 391,-2 3 34,-1 4 11,-7 7 157,-4 1 359,-9 4-102,-3 10 69,0 6-13,-1 14-111,5 6 44,6 4-346,6 0 0,5-1-136,3-4-22,9-7 79,6-7-168,16-10-460,8-6-605,6-7-492,7-13-662,1-6 235,4-16 102,-4 1-1780,-4-2 3841,-6 4 438,-10 4 670,-9 4 495,-11 8-203,-7 7-33,-5 4-459,-3 5 3459,-5 1-3527,-6 1-156,-7 8-124,-2 6-123,-10 28-202,10-6-224,-3 13 34,17-17-45,5-4-145,3-7 145,9-7 56,8-8-34,36-19-392,-4-12 225,19-21 134,-21-9 22,-5-5 269,-9 1-179,-9-2-23,-10 3 381,-8-4-66,-14 26-46,-7 5 23,-12 36 111,-4 21-166,0 21 172,13 6 0,4 7-442,-3 35-45,7-30 0,5 0-446,16 17-977,12-20-896,19-25-7373,-2-18 9692,3-31 0,-26 9 0,-4-12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25.223"/>
    </inkml:context>
    <inkml:brush xml:id="br0">
      <inkml:brushProperty name="width" value="0.08571" units="cm"/>
      <inkml:brushProperty name="height" value="0.08571" units="cm"/>
      <inkml:brushProperty name="color" value="#333333"/>
    </inkml:brush>
  </inkml:definitions>
  <inkml:trace contextRef="#ctx0" brushRef="#br0">257 44 16446,'51'-24'78,"-9"6"-78,-28 16-11,-2 2-68,-1 2-190,-3 8 0,-3 8 213,-3 13 0,-9 7-157,-11 5 90,-13 2 11,-9-3-11,-6-1-101,0-7 190,-2-5-45,0-6 79,6-7 203,2-8 77,21-4-247,2-4 225,17-4 190,21-2 292,0 1-169,21-1 12,-4 7-113,1 10-358,-1 4 56,11 20-33,-17-9-247,6 4 112,-21-16-717,-3-7-639,-1-4-1412,4-3-4257,-6-7 7025,6-7 0,-12 5 0,1-1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25.578"/>
    </inkml:context>
    <inkml:brush xml:id="br0">
      <inkml:brushProperty name="width" value="0.08571" units="cm"/>
      <inkml:brushProperty name="height" value="0.08571" units="cm"/>
      <inkml:brushProperty name="color" value="#333333"/>
    </inkml:brush>
  </inkml:definitions>
  <inkml:trace contextRef="#ctx0" brushRef="#br0">279 10 16714,'1'-6'762,"0"2"-572,-1 4-302,-48 49-190,36-27 100,-36 36 202,48-41 269,6-2-235,7-2-34,10 1 56,6-1-11,3 4-45,-5 3 56,-5 1-23,-8 1 135,-7-2-89,-5 2 89,-6 0 325,-13 2-437,-11 0 79,-17 2-91,-8-1-44,-2-3-22,3-7-404,9-7-1176,14-10-886,13-20-5008,11-1 7496,17-16 0,-9 22 0,10 1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25.732"/>
    </inkml:context>
    <inkml:brush xml:id="br0">
      <inkml:brushProperty name="width" value="0.08571" units="cm"/>
      <inkml:brushProperty name="height" value="0.08571" units="cm"/>
      <inkml:brushProperty name="color" value="#333333"/>
    </inkml:brush>
  </inkml:definitions>
  <inkml:trace contextRef="#ctx0" brushRef="#br0">1 95 19975,'59'-14'-34,"0"0"1,0 1-1,-4 1-1512,24-2-1345,-4 3-5849,-28 2 8740,-17 4 0,-25 4 0,-5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33.082"/>
    </inkml:context>
    <inkml:brush xml:id="br0">
      <inkml:brushProperty name="width" value="0.08571" units="cm"/>
      <inkml:brushProperty name="height" value="0.08571" units="cm"/>
      <inkml:brushProperty name="color" value="#333333"/>
    </inkml:brush>
  </inkml:definitions>
  <inkml:trace contextRef="#ctx0" brushRef="#br0">115 8 13544,'9'-4'2375,"-2"1"-1714,-7 3-583,0 0-78,-56 50-67,40-32-180,-41 37-470,55-49 449,6-2 212,11-4-258,6-4 168,11-5 146,-2-3 124,-7-1 312,-7 5 68,-9 5 191,-5 2-112,-2 2-202,-4 11-57,-4 8 69,-3 12-359,0 1-12,4-4-22,4-8-235,3-8 101,10-6-595,12-5-705,19-13-4113,44-25 1021,-35 8 4526,19-14 0,-57 32 0,-5 3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37.783"/>
    </inkml:context>
    <inkml:brush xml:id="br0">
      <inkml:brushProperty name="width" value="0.08571" units="cm"/>
      <inkml:brushProperty name="height" value="0.08571" units="cm"/>
      <inkml:brushProperty name="color" value="#E71224"/>
    </inkml:brush>
  </inkml:definitions>
  <inkml:trace contextRef="#ctx0" brushRef="#br0">5 26 12916,'-2'4'1512,"0"-1"-962,2-3-349,58-6-89,-21 0 34,48-3-146,-41 2-22,-5 5-12,-11 0-560,-9 2-795,-8 0-1054,-7 0-2140,-3 1 4583,-4 3 0,2-2 0,-2 2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37.988"/>
    </inkml:context>
    <inkml:brush xml:id="br0">
      <inkml:brushProperty name="width" value="0.08571" units="cm"/>
      <inkml:brushProperty name="height" value="0.08571" units="cm"/>
      <inkml:brushProperty name="color" value="#E71224"/>
    </inkml:brush>
  </inkml:definitions>
  <inkml:trace contextRef="#ctx0" brushRef="#br0">1 30 13891,'79'-13'1154,"-9"3"-1199,-40 6 0,0 2-773,-4 1-583,-3 1-481,-4 0-1692,-8 0 3574,-5 0 0,-6 0 0,0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38.325"/>
    </inkml:context>
    <inkml:brush xml:id="br0">
      <inkml:brushProperty name="width" value="0.08571" units="cm"/>
      <inkml:brushProperty name="height" value="0.08571" units="cm"/>
      <inkml:brushProperty name="color" value="#E71224"/>
    </inkml:brush>
  </inkml:definitions>
  <inkml:trace contextRef="#ctx0" brushRef="#br0">222 7 13218,'-11'-3'3171,"3"-1"-2756,8 4 33,-42 61-190,20-25-169,-6 7 1,-1 1-90,4 0 0,4-2-34,4-9 34,7-8-257,4-5-853,4-10-189,2-4 570,0-4-806,6-2 79,4-1-225,8-9-1468,-3 1 3149,0-7 0,-10 9 0,-1 1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38.526"/>
    </inkml:context>
    <inkml:brush xml:id="br0">
      <inkml:brushProperty name="width" value="0.08571" units="cm"/>
      <inkml:brushProperty name="height" value="0.08571" units="cm"/>
      <inkml:brushProperty name="color" value="#E71224"/>
    </inkml:brush>
  </inkml:definitions>
  <inkml:trace contextRef="#ctx0" brushRef="#br0">175 1 17521,'-24'56'261,"0"0"1,2-4 0,0-4-38,-6 5-224,4-8-79,8-11-100,6-10-919,7-9-549,2-7-157,3-5-2354,3-2 4158,6-1 0,-4 0 0,0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38.909"/>
    </inkml:context>
    <inkml:brush xml:id="br0">
      <inkml:brushProperty name="width" value="0.08571" units="cm"/>
      <inkml:brushProperty name="height" value="0.08571" units="cm"/>
      <inkml:brushProperty name="color" value="#E71224"/>
    </inkml:brush>
  </inkml:definitions>
  <inkml:trace contextRef="#ctx0" brushRef="#br0">345 19 13824,'0'-10'1311,"0"2"-785,0 8 213,0 0-335,-57 39-12,29-3-191,-8-1 1,0 5 370,7 26-281,2 8-123,1 9-33,2 2-135,4 1-11,3-7-213,4-10-382,2-16-212,4-14-873,0-16-1828,4-12 3519,1-8 0,1-3 0,1-1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39.119"/>
    </inkml:context>
    <inkml:brush xml:id="br0">
      <inkml:brushProperty name="width" value="0.08571" units="cm"/>
      <inkml:brushProperty name="height" value="0.08571" units="cm"/>
      <inkml:brushProperty name="color" value="#E71224"/>
    </inkml:brush>
  </inkml:definitions>
  <inkml:trace contextRef="#ctx0" brushRef="#br0">1 99 16131,'0'-9'1681,"0"2"-1400,0 7-169,58-23-112,-19 14-90,50-20-907,-37 23-930,-3 0-472,-7 2-3842,-18 1 6241,-8 1 0,-15 1 0,-1 1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39.418"/>
    </inkml:context>
    <inkml:brush xml:id="br0">
      <inkml:brushProperty name="width" value="0.08571" units="cm"/>
      <inkml:brushProperty name="height" value="0.08571" units="cm"/>
      <inkml:brushProperty name="color" value="#E71224"/>
    </inkml:brush>
  </inkml:definitions>
  <inkml:trace contextRef="#ctx0" brushRef="#br0">10 150 15415,'3'7'817,"-1"-2"-817,-2-5-157,0 0-33,61-22-875,-33 6-21,46-19 592,-52 11 494,-8 2 90,-6 4 12,-6 4 32,-6 7-44,-10 4 100,-8 11 370,-13 11-90,-2 14 69,-1 12-69,7 4-257,7-1-202,12-3-11,6-8-146,12-8-145,14-15-930,16-6-1322,20-15-2455,-9-6 4998,1-10 0,-31 8 0,-4 2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39.734"/>
    </inkml:context>
    <inkml:brush xml:id="br0">
      <inkml:brushProperty name="width" value="0.08571" units="cm"/>
      <inkml:brushProperty name="height" value="0.08571" units="cm"/>
      <inkml:brushProperty name="color" value="#E71224"/>
    </inkml:brush>
  </inkml:definitions>
  <inkml:trace contextRef="#ctx0" brushRef="#br0">149 10 12434,'8'-5'2913,"-2"1"-2241,-59 38-201,29-14 11,-39 27-482,49-29-258,7-6 146,5-7 23,10-3 78,9-2-259,11-2-357,7-7 403,0-3 179,-4-4 90,-8 6 89,-10 4 180,-6 5 370,-6 5 145,-1 12-393,-5 8 58,-2 13-203,-3-1-201,0 7-157,5-16 67,4-3-168,15-17-202,9-10-672,17-19-482,9-14-1233,2-20 2757,9-23 0,-29 38 0,-2-4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39.900"/>
    </inkml:context>
    <inkml:brush xml:id="br0">
      <inkml:brushProperty name="width" value="0.08571" units="cm"/>
      <inkml:brushProperty name="height" value="0.08571" units="cm"/>
      <inkml:brushProperty name="color" value="#E71224"/>
    </inkml:brush>
  </inkml:definitions>
  <inkml:trace contextRef="#ctx0" brushRef="#br0">264 1 17118,'-32'75'511,"-1"1"1,2-3 0,3-4-440,10-21 1,1-2-1372,-16 47 1064,3-7-34,9-17-393,8-16-862,7-20-1892,4-17 3416,2-12 0,0-5 0,0-2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40.523"/>
    </inkml:context>
    <inkml:brush xml:id="br0">
      <inkml:brushProperty name="width" value="0.08571" units="cm"/>
      <inkml:brushProperty name="height" value="0.08571" units="cm"/>
      <inkml:brushProperty name="color" value="#E71224"/>
    </inkml:brush>
  </inkml:definitions>
  <inkml:trace contextRef="#ctx0" brushRef="#br0">0 62 16389,'0'-5'1670,"0"1"-1535,0 4-2198,57-7 831,-24-1 1108,46-5-346,-42 3-123,-5 3 133,-8 2 0,-5 3 460,-10 1 280,-4 1 729,-4 3 190,-1 8-314,-6 9 168,-4 10-325,-6 6-234,-1-1 55,4-2-392,4-7-90,4-8-67,3-8-112,2-6 56,0-3 56,13-4-381,6-12-56,17-10-527,5-12 527,2-1 180,-1 5 257,-8 9 22,-6 12 23,-9 5 224,-7 6 403,-7 1-134,-3 7-146,-2 4-168,0 13 23,2-8-247,1 1 11,3-13 123,0-2-111,4-2-46,0 0 1,3 0-337,-2 0 270,1 0-382,-3 2 259,-3-1 88,-3 3 124,-2-2 0,-1-1-448,0 1-12,0-1 259,0 2-90,-2 1-68,-1 2-425,-4 2-919,-1 1-169,-2 0-1266,3-2 3138,2-2 0,2-4 0,2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33.383"/>
    </inkml:context>
    <inkml:brush xml:id="br0">
      <inkml:brushProperty name="width" value="0.08571" units="cm"/>
      <inkml:brushProperty name="height" value="0.08571" units="cm"/>
      <inkml:brushProperty name="color" value="#333333"/>
    </inkml:brush>
  </inkml:definitions>
  <inkml:trace contextRef="#ctx0" brushRef="#br0">72 3 12826,'13'-2'3541,"-3"1"-2746,-10 1 203,0 0-864,-24 60-134,18-39-33,-17 42-34,23-56-315,5-4 113,9-3-44,8-1-79,8-4 324,-1 0 57,-2-1 22,-8 3 157,-3 14 269,-7 15-78,-3 23-96,-7 5 1,-3 5-107,-12 35-29,4-28 1,-2-1-17,-20 21 90,1-10-202,3-14 56,4-16-112,6-17-79,5-14-503,7-11-1110,4-24-1277,3-15-606,9-8 3631,4-5 0,-1 27 0,-1 6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41.050"/>
    </inkml:context>
    <inkml:brush xml:id="br0">
      <inkml:brushProperty name="width" value="0.08571" units="cm"/>
      <inkml:brushProperty name="height" value="0.08571" units="cm"/>
      <inkml:brushProperty name="color" value="#E71224"/>
    </inkml:brush>
  </inkml:definitions>
  <inkml:trace contextRef="#ctx0" brushRef="#br0">41 63 11896,'-1'-3'3474,"0"1"-1312,1 2-1691,-2 13-415,-1 1 123,-3 13 34,0-4-134,-1-1 201,2-2-202,1-6-56,0-4 135,3-5-146,0-2 180,1-2-57,3-14-201,8-3 67,5-12 0,8 3-45,0 2 112,2 6-67,1 1 0,1 4 34,-1 1-146,0 2 112,-1 2-314,-3-2-156,0 3-124,-5-1-504,-4 1-886,-4 4-2396,-6 0 4380,-2 2 0,-2 0 0,0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41.850"/>
    </inkml:context>
    <inkml:brush xml:id="br0">
      <inkml:brushProperty name="width" value="0.08571" units="cm"/>
      <inkml:brushProperty name="height" value="0.08571" units="cm"/>
      <inkml:brushProperty name="color" value="#E71224"/>
    </inkml:brush>
  </inkml:definitions>
  <inkml:trace contextRef="#ctx0" brushRef="#br0">85 1 17420,'-29'91'470,"4"-13"-200,15-53 10,2-3-101,2-7-145,2-6 134,2-4-101,1-4 79,1-1-169,0-13 23,1-3-11,8-12 22,2 1 56,8 3-67,1 6 0,1 5 45,0 4-11,1 4-34,0 1 0,2 3-605,-1 0-762,3 1-851,0-1-1290,1-1 3508,-10-1 0,-5 1 0,-10 1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42.414"/>
    </inkml:context>
    <inkml:brush xml:id="br0">
      <inkml:brushProperty name="width" value="0.08571" units="cm"/>
      <inkml:brushProperty name="height" value="0.08571" units="cm"/>
      <inkml:brushProperty name="color" value="#E71224"/>
    </inkml:brush>
  </inkml:definitions>
  <inkml:trace contextRef="#ctx0" brushRef="#br0">1 159 14260,'2'8'3945,"0"-2"-3688,-2-6 1,0 0-258,52 2-101,-29-11 56,38-3 12,-44-12-214,-5-3 12,-3 2-438,-6 1 483,-1 5 190,-2 8 22,-11 6 90,-4 13 146,-14 12 22,-2 13 225,0 11-192,5 2-10,7-1-303,8-5-23,6-6-55,6-11 78,16-11-246,13-7-247,19-16-908,9-11 706,4-13 516,-2-10 179,-7 3 33,-9 2-21,-8 4 144,-10 7 405,-5 3-35,-7 8 146,-7 5 57,-3 5-449,-4 6 617,0 1-875,0 12 90,0 5-112,0 14 79,6 4-79,5 2 0,7 1 0,3 0-34,-2-3-11,-6-6 45,-7-3 101,-7-5-23,-17-3 102,-9-6-180,-14-5-247,-2-3-347,6-3-1703,6-7-3473,14 1 5770,8-6 0,8 6 0,1 2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33.907"/>
    </inkml:context>
    <inkml:brush xml:id="br0">
      <inkml:brushProperty name="width" value="0.08571" units="cm"/>
      <inkml:brushProperty name="height" value="0.08571" units="cm"/>
      <inkml:brushProperty name="color" value="#333333"/>
    </inkml:brush>
  </inkml:definitions>
  <inkml:trace contextRef="#ctx0" brushRef="#br0">73 31 15861,'91'-21'123,"-14"12"634,-45 22-757,-5 7 103,-7 3-126,-8-1 83,-6 0-60,-4 3 472,-3-2-461,-11 4 101,-4-1-112,-12-2 0,-1-2-34,2-6 46,4-3-12,7-5 0,5-4-292,7 0-66,3 0-23,1 3 381,8 5 90,7 6-45,9 4-45,6 4 22,0 4 34,0 2-45,-5 4 45,-4-2-33,-7-1 413,-7 6-32,-4-15 67,-13 6 44,-9-16 79,-15-2-247,-9-4 303,-26-3-650,17-4 0,-14-12-134,30-5-662,9-12-784,12-4-2353,8 7 3933,6 4 0,1 14 0,0 3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43.464"/>
    </inkml:context>
    <inkml:brush xml:id="br0">
      <inkml:brushProperty name="width" value="0.08571" units="cm"/>
      <inkml:brushProperty name="height" value="0.08571" units="cm"/>
      <inkml:brushProperty name="color" value="#E71224"/>
    </inkml:brush>
  </inkml:definitions>
  <inkml:trace contextRef="#ctx0" brushRef="#br0">3 51 18328,'11'2'1893,"10"-1"-1837,22-5 34,13-4-157,6-3 67,2-1-403,-8 3-113,-12 4-347,-14 3-694,-16 2-101,-8 10 156,-16 8-1086,-19 14-2342,-3-5 4930,-15 0 0,26-17 0,4-3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43.624"/>
    </inkml:context>
    <inkml:brush xml:id="br0">
      <inkml:brushProperty name="width" value="0.08571" units="cm"/>
      <inkml:brushProperty name="height" value="0.08571" units="cm"/>
      <inkml:brushProperty name="color" value="#E71224"/>
    </inkml:brush>
  </inkml:definitions>
  <inkml:trace contextRef="#ctx0" brushRef="#br0">-1 65 17409,'59'-1'375,"-1"0"1,41-3-376,-51-5-101,-12-1-728,-7 2-964,-9-2-1759,-9 2 3552,-5 2 0,-6 3 0,0 1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43.899"/>
    </inkml:context>
    <inkml:brush xml:id="br0">
      <inkml:brushProperty name="width" value="0.08571" units="cm"/>
      <inkml:brushProperty name="height" value="0.08571" units="cm"/>
      <inkml:brushProperty name="color" value="#E71224"/>
    </inkml:brush>
  </inkml:definitions>
  <inkml:trace contextRef="#ctx0" brushRef="#br0">287 0 18630,'-20'65'280,"1"0"0,0-4 0,-1-4-133,-13 14 99,-2-2-246,-3-5-22,4-9-34,6-11-382,7-11-111,10-14-739,6-9-191,12-12-1020,15-19-492,14-15 144,2-4 2847,0-1 0,-24 24 0,-3 5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44.050"/>
    </inkml:context>
    <inkml:brush xml:id="br0">
      <inkml:brushProperty name="width" value="0.08571" units="cm"/>
      <inkml:brushProperty name="height" value="0.08571" units="cm"/>
      <inkml:brushProperty name="color" value="#E71224"/>
    </inkml:brush>
  </inkml:definitions>
  <inkml:trace contextRef="#ctx0" brushRef="#br0">206 3 18395,'-25'48'515,"0"0"1,2-2-1,0-2-515,-11 15-33,5-2-124,6-8-583,9-12-325,8-9-1142,3-14-1916,7-6 4123,4-9 0,-2 0 0,2-1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44.597"/>
    </inkml:context>
    <inkml:brush xml:id="br0">
      <inkml:brushProperty name="width" value="0.08571" units="cm"/>
      <inkml:brushProperty name="height" value="0.08571" units="cm"/>
      <inkml:brushProperty name="color" value="#E71224"/>
    </inkml:brush>
  </inkml:definitions>
  <inkml:trace contextRef="#ctx0" brushRef="#br0">198 4 14215,'-12'-2'3093,"3"1"-2813,9 1 606,0 0-550,-59 33-124,35-10-55,-45 28-78,56-20-79,6-2 0,5-5-34,7-2-380,9-6-57,13-5-896,12-6-818,11-4-1602,-12-9 3787,0-2 0,-25-1 0,-3 3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44.820"/>
    </inkml:context>
    <inkml:brush xml:id="br0">
      <inkml:brushProperty name="width" value="0.08571" units="cm"/>
      <inkml:brushProperty name="height" value="0.08571" units="cm"/>
      <inkml:brushProperty name="color" value="#E71224"/>
    </inkml:brush>
  </inkml:definitions>
  <inkml:trace contextRef="#ctx0" brushRef="#br0">343 8 14327,'0'-4'3015,"0"1"-2411,-54 64-345,17-11 82,-4 2 1,-2 2-342,-9 24-22,7-5-135,8-7-526,17-16-1,10-12 56,15-14-862,15-12-919,14-7-908,18-8 3317,-10-7 0,-12 4 0,-19-3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33.705"/>
    </inkml:context>
    <inkml:brush xml:id="br0">
      <inkml:brushProperty name="width" value="0.08571" units="cm"/>
      <inkml:brushProperty name="height" value="0.08571" units="cm"/>
      <inkml:brushProperty name="color" value="#333333"/>
    </inkml:brush>
  </inkml:definitions>
  <inkml:trace contextRef="#ctx0" brushRef="#br0">1 224 17992,'72'2'414,"-8"-10"-414,-40-14-78,-2-9 11,-6-2-460,-7 0-403,-5 3 224,-4 3 347,-9 6 359,-4 7 0,-8 8 90,-1 7 347,-1 15 56,-1 13 157,1 18-157,5 9-201,4 3-80,7-2-212,4-8-78,8-11-202,11-15-460,11-11-1277,43-31-750,-11-11-606,10-13 3373,-31 3 0,-26 22 0,-5 6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46.120"/>
    </inkml:context>
    <inkml:brush xml:id="br0">
      <inkml:brushProperty name="width" value="0.08571" units="cm"/>
      <inkml:brushProperty name="height" value="0.08571" units="cm"/>
      <inkml:brushProperty name="color" value="#E71224"/>
    </inkml:brush>
  </inkml:definitions>
  <inkml:trace contextRef="#ctx0" brushRef="#br0">25 87 18574,'-11'17'168,"4"-5"-280,4-6-156,3-5 44,0 0 123,3-1 90,5 0-45,4 0 32,3 0 48,-3 0-2,-4 0 471,-4 0-359,-2 4 247,-1 4 45,-1 4-258,0 4 67,0-3-235,0 0-89,1-5 89,5-3-235,5-2-91,11-2-178,7-5-919,10-11 258,4-7 358,0-10 134,-5 1 673,-7 4 0,-10 5 528,-7 6 424,-9 6-22,-3 6-191,-2 3-514,0 1 212,-1 3-281,-2 9 35,-1 6-68,0 10-123,2 0 101,2-1-101,0-2 0,1-2-34,2-3 34,-2-5 0,1-4 0,-2-5-45,0-3 45,0-1 34,-3-2 89,-1 0-123,0-3-414,0-7-23,3-6 22,12-11-459,10-2-224,32-14 1098,-9 14 56,11-4 67,-25 17 427,-9 6 43,-8 5 57,-8 3-56,-3 2-247,-2 0 57,0 6-292,0 5 67,-2 7 1,1 5-169,-2 2 123,2 1-134,1 1 56,0 9-22,0-10 55,0 3-77,0-15 44,0-5-112,-1-3-34,0-4-201,-3-1-438,-5-3 147,1-4-550,0-3-269,5-4 448,3 2-806,9-1 224,6 3 1143,11 0 392,4 3 763,1 1 1488,17 0-1107,-11-2-472,16-1 123,-14-4-257,4-3-292,-3-3-66,-3-2-158,-5 0 45,-8-1-33,-7 2-34,-7 3-56,-6 1-23,-3 4-66,-1 5 145,-9 3 112,-6 3 101,-10 5 146,-5 8-46,1 8-33,0 8 90,6 1-168,6 1 89,6-3-123,7-3-44,3-3-12,6-6-112,8-3-112,9-8-12,10-1-772,6-4-34,22-15 481,-16 2 405,12-14-80,-25 3 124,-2-3 112,-4 0 280,-5 1 281,-4 5 493,-8 4-506,-4 9-301,-3 2-158,-1 5 2,0 1-203,5 0 67,4 9 11,9 6-100,4 12 22,5 5 0,-2 5 112,-3 2-79,-8 3 169,-6-1-34,-6 0-56,-12-5 246,-9-5-358,-14-7 34,-7-8-112,-3-8-1469,-16-4-1299,28-7 2846,-4-5 0,32 3 0,3-2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09.701"/>
    </inkml:context>
    <inkml:brush xml:id="br0">
      <inkml:brushProperty name="width" value="0.08571" units="cm"/>
      <inkml:brushProperty name="height" value="0.08571" units="cm"/>
      <inkml:brushProperty name="color" value="#333333"/>
    </inkml:brush>
  </inkml:definitions>
  <inkml:trace contextRef="#ctx0" brushRef="#br0">118 9 12008,'4'-1'2756,"-1"0"180,-3 1-2319,3-3-113,-3 2-314,4-2-190,-13 3-78,-1 0 11,-9 3-23,-3 7-112,2 5 102,1 5 88,5 2-122,4 0 123,5 3-56,2 2-1,3 1 46,5-1-79,6-3 23,29-2-57,-4-11 79,21-3 22,-14-15-67,-2-7 90,-5-8-34,-5-16 202,-16 11-157,-4-6-67,-18 16 44,-8 4-77,-12 6 77,-11 4 1,-3 7-415,-2 8-885,7 6-4527,11 10 5849,13-11 0,8-3 0,4-11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10.400"/>
    </inkml:context>
    <inkml:brush xml:id="br0">
      <inkml:brushProperty name="width" value="0.08571" units="cm"/>
      <inkml:brushProperty name="height" value="0.08571" units="cm"/>
      <inkml:brushProperty name="color" value="#333333"/>
    </inkml:brush>
  </inkml:definitions>
  <inkml:trace contextRef="#ctx0" brushRef="#br0">245 20 11526,'-4'-5'1423,"1"1"-616,3 4 89,0 0-615,-62-11 301,36 12-100,-51 1-325,53 15-112,2 10-45,7 1 0,7 2-146,5 1 146,9-1 56,11-1-56,13-5 0,15-7-112,7-8 56,4-4-34,-2-5-111,-7-11 33,-7-2 168,-10-14 33,-13 0 79,-8 0 56,-13 1-89,-17 4-158,-15 5 23,-20 9-134,-5 4-729,2 14-952,10 10-751,22 4 2622,13 5 0,14-18 0,0-2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10.864"/>
    </inkml:context>
    <inkml:brush xml:id="br0">
      <inkml:brushProperty name="width" value="0.08571" units="cm"/>
      <inkml:brushProperty name="height" value="0.08571" units="cm"/>
      <inkml:brushProperty name="color" value="#333333"/>
    </inkml:brush>
  </inkml:definitions>
  <inkml:trace contextRef="#ctx0" brushRef="#br0">12 0 15851,'-6'0'1143,"1"0"-1143,5 0-1154,0 0-930,0 26-1603,1-16 3687,0 22 0,0-27 0,0 1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11.013"/>
    </inkml:context>
    <inkml:brush xml:id="br0">
      <inkml:brushProperty name="width" value="0.08571" units="cm"/>
      <inkml:brushProperty name="height" value="0.08571" units="cm"/>
      <inkml:brushProperty name="color" value="#333333"/>
    </inkml:brush>
  </inkml:definitions>
  <inkml:trace contextRef="#ctx0" brushRef="#br0">13 1 13229,'-7'77'-7058,"1"-18"7058,9-46 0,-1-9 0,-1-1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11.182"/>
    </inkml:context>
    <inkml:brush xml:id="br0">
      <inkml:brushProperty name="width" value="0.08571" units="cm"/>
      <inkml:brushProperty name="height" value="0.08571" units="cm"/>
      <inkml:brushProperty name="color" value="#333333"/>
    </inkml:brush>
  </inkml:definitions>
  <inkml:trace contextRef="#ctx0" brushRef="#br0">1 0 13173,'3'54'-2196,"0"-8"-2666,-3-40 4862,0 2 0,0-7 0,0 1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11.767"/>
    </inkml:context>
    <inkml:brush xml:id="br0">
      <inkml:brushProperty name="width" value="0.08571" units="cm"/>
      <inkml:brushProperty name="height" value="0.08571" units="cm"/>
      <inkml:brushProperty name="color" value="#333333"/>
    </inkml:brush>
  </inkml:definitions>
  <inkml:trace contextRef="#ctx0" brushRef="#br0">174 9 17386,'-58'-8'-156,"7"9"223,25 30 56,6 2-33,8 3-68,6-4-44,6-2 10,13-8-223,9-10 213,18-6 44,5-15-11,3-11 202,-7-10 78,-9-5 304,-14 1-125,-9 8-190,-8 3-157,-17 9-123,-9 6-78,-18 5-560,-7 15-1032,2 9-1927,13 4 3597,11 2 0,17-16 0,5-4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15.643"/>
    </inkml:context>
    <inkml:brush xml:id="br0">
      <inkml:brushProperty name="width" value="0.08571" units="cm"/>
      <inkml:brushProperty name="height" value="0.08571" units="cm"/>
      <inkml:brushProperty name="color" value="#333333"/>
    </inkml:brush>
  </inkml:definitions>
  <inkml:trace contextRef="#ctx0" brushRef="#br0">106 14 12445,'4'-5'1121,"-1"1"-337,-3 4-471,0 0 47,-38-5-47,24 11-279,-29-1 55,33 15-89,6 4-78,1 2-34,3 1-78,1-4 178,10-4-111,7-8-146,13-5 89,3-5 147,-2-4 33,-3-6 45,-9-4-45,-7-4 123,-7-1-101,-4 3-22,-2 2-45,-10 5-22,-5 3 56,-10 3-157,-6 7-784,1 12-785,-1 10 1737,12 9 0,8-13 0,8-7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16.470"/>
    </inkml:context>
    <inkml:brush xml:id="br0">
      <inkml:brushProperty name="width" value="0.08571" units="cm"/>
      <inkml:brushProperty name="height" value="0.08571" units="cm"/>
      <inkml:brushProperty name="color" value="#333333"/>
    </inkml:brush>
  </inkml:definitions>
  <inkml:trace contextRef="#ctx0" brushRef="#br0">150 32 12188,'0'-11'2442,"0"3"-2185,0 8-257,0 0-11,-29-8 46,11 10-2,-24 3 34,21 16-44,3 8-12,6 5-11,6-2-34,3 2-10,9-4-36,9-5 24,11-9-123,9-7 146,5-6 10,1-9 46,-3-8-23,-2-9 100,-9-7-88,-7-4 190,-10 2-202,-6 0-180,-15 3-55,-10 6-12,-18 9-615,-10 6-718,-4 20-829,14 3 2409,10 12 0,20-11 0,4-4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17.294"/>
    </inkml:context>
    <inkml:brush xml:id="br0">
      <inkml:brushProperty name="width" value="0.08571" units="cm"/>
      <inkml:brushProperty name="height" value="0.08571" units="cm"/>
      <inkml:brushProperty name="color" value="#333333"/>
    </inkml:brush>
  </inkml:definitions>
  <inkml:trace contextRef="#ctx0" brushRef="#br0">1 13 14439,'6'-6'2399,"-1"1"-1873,-5 5-627,0 0-235,3-1-314,-1 0-414,3 9-729,-2 4-1042,1 11-1938,-2-5 4773,0 1 0,-2-13 0,0-1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34.147"/>
    </inkml:context>
    <inkml:brush xml:id="br0">
      <inkml:brushProperty name="width" value="0.08571" units="cm"/>
      <inkml:brushProperty name="height" value="0.08571" units="cm"/>
      <inkml:brushProperty name="color" value="#333333"/>
    </inkml:brush>
  </inkml:definitions>
  <inkml:trace contextRef="#ctx0" brushRef="#br0">14 54 17319,'-8'57'157,"2"-11"-437,6-41 190,3-3-33,8-2-190,10-6-170,11-4-368,7-7-236,4-3-381,5-1 426,0 2 236,-2-1 806,-5 4 761,-9 1 326,-11 5 314,-9 4-135,-8 3-683,-3 3 627,-1 0-1042,2 4-56,6 5 78,6 7-134,6 6 11,2 5 113,0-1 78,-3 5 235,-4-1 11,-7 2 45,-4 1 325,-6-1-437,-11 0-90,-8-4-279,-13-4-1,-5-7-134,-3-8-113,4-5-414,6-4-694,12-5-1088,9-6-3170,8-2 5546,10-5 0,-5 12 0,5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17.430"/>
    </inkml:context>
    <inkml:brush xml:id="br0">
      <inkml:brushProperty name="width" value="0.08571" units="cm"/>
      <inkml:brushProperty name="height" value="0.08571" units="cm"/>
      <inkml:brushProperty name="color" value="#333333"/>
    </inkml:brush>
  </inkml:definitions>
  <inkml:trace contextRef="#ctx0" brushRef="#br0">3 0 14574,'-1'76'-4852,"0"-19"4852,1-47 0,0-9 0,0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17.690"/>
    </inkml:context>
    <inkml:brush xml:id="br0">
      <inkml:brushProperty name="width" value="0.08571" units="cm"/>
      <inkml:brushProperty name="height" value="0.08571" units="cm"/>
      <inkml:brushProperty name="color" value="#333333"/>
    </inkml:brush>
  </inkml:definitions>
  <inkml:trace contextRef="#ctx0" brushRef="#br0">26 1 12680,'-14'93'605,"2"-13"-829,12-44-638,0-5-12,0-2 157,3-8-830,2-5-705,2-3 2252,-1-2 45,-1 3 560,-4 3 45,0 4 168,-1 4-112,-1 3-460,-2 0-246,-1-3-11,-2-3-1020,2-11 1031,2-4 0,1-7 0,1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18.590"/>
    </inkml:context>
    <inkml:brush xml:id="br0">
      <inkml:brushProperty name="width" value="0.08571" units="cm"/>
      <inkml:brushProperty name="height" value="0.08571" units="cm"/>
      <inkml:brushProperty name="color" value="#333333"/>
    </inkml:brush>
  </inkml:definitions>
  <inkml:trace contextRef="#ctx0" brushRef="#br0">47 124 15616,'-26'47'-67,"6"-7"45,26-17-236,11-9 258,12-6-123,14-7-225,2-16 348,-1-6 89,-8-15 114,-13-2 155,-11 1-179,-10 3 90,-18 4-414,-10 7 145,-19 9-976,-2 6-1746,8 7 2722,7 8 0,21-5 0,4 5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21.515"/>
    </inkml:context>
    <inkml:brush xml:id="br0">
      <inkml:brushProperty name="width" value="0.08571" units="cm"/>
      <inkml:brushProperty name="height" value="0.08571" units="cm"/>
      <inkml:brushProperty name="color" value="#333333"/>
    </inkml:brush>
  </inkml:definitions>
  <inkml:trace contextRef="#ctx0" brushRef="#br0">131 0 13835,'-71'66'1109,"16"-5"-1030,51-18 55,4 0 68,7-3-135,7-5-78,10-7 11,6-11-146,2-8 101,0-6-33,-2-6 78,-5-9 0,-3-6-23,-8-9 23,-6 1-100,-5 0-248,-8 4 157,-10 6 12,-9 7-683,-11 5-192,-5 16-604,-2 14 1658,8 19 0,14-16 0,12-1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22.260"/>
    </inkml:context>
    <inkml:brush xml:id="br0">
      <inkml:brushProperty name="width" value="0.08571" units="cm"/>
      <inkml:brushProperty name="height" value="0.08571" units="cm"/>
      <inkml:brushProperty name="color" value="#333333"/>
    </inkml:brush>
  </inkml:definitions>
  <inkml:trace contextRef="#ctx0" brushRef="#br0">78 1 13274,'8'2'2051,"-2"0"-1401,-6-2-718,0 0 46,-22 12-191,9 3 124,-17 15 89,17 5-68,5 4 35,3 2-102,4-4 1,8-5 100,7-7-78,8-8-236,4-7 337,3-6 22,-1-4 57,0-12 10,-3-4-67,-5-13 281,-7-5-292,-6-2-101,-5 2-33,-8 2-147,-7 9-111,-10 10-773,-7 8-852,-5 27-2386,9 0 4403,2 20 0,16-22 0,3-3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22.587"/>
    </inkml:context>
    <inkml:brush xml:id="br0">
      <inkml:brushProperty name="width" value="0.08571" units="cm"/>
      <inkml:brushProperty name="height" value="0.08571" units="cm"/>
      <inkml:brushProperty name="color" value="#333333"/>
    </inkml:brush>
  </inkml:definitions>
  <inkml:trace contextRef="#ctx0" brushRef="#br0">1 0 14103,'15'31'-1398,"-2"-5"0,-13-19 1,0-2-1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22.736"/>
    </inkml:context>
    <inkml:brush xml:id="br0">
      <inkml:brushProperty name="width" value="0.08571" units="cm"/>
      <inkml:brushProperty name="height" value="0.08571" units="cm"/>
      <inkml:brushProperty name="color" value="#333333"/>
    </inkml:brush>
  </inkml:definitions>
  <inkml:trace contextRef="#ctx0" brushRef="#br0">0 1 13868,'4'78'-5647,"-3"-19"5647,1-47 0,-2-9 0,0-1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22.928"/>
    </inkml:context>
    <inkml:brush xml:id="br0">
      <inkml:brushProperty name="width" value="0.08571" units="cm"/>
      <inkml:brushProperty name="height" value="0.08571" units="cm"/>
      <inkml:brushProperty name="color" value="#333333"/>
    </inkml:brush>
  </inkml:definitions>
  <inkml:trace contextRef="#ctx0" brushRef="#br0">0 1 12904,'0'75'1860,"0"-13"-1849,2-49 34,2-4-45,1-1-560,0-2-1277,-2 2-2287,-1-4 4124,-2 2 0,0-4 0,0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23.544"/>
    </inkml:context>
    <inkml:brush xml:id="br0">
      <inkml:brushProperty name="width" value="0.08571" units="cm"/>
      <inkml:brushProperty name="height" value="0.08571" units="cm"/>
      <inkml:brushProperty name="color" value="#333333"/>
    </inkml:brush>
  </inkml:definitions>
  <inkml:trace contextRef="#ctx0" brushRef="#br0">76 75 16154,'-32'58'-179,"6"-2"369,16-19-112,5 5-78,2-1-56,3-3-100,10-6 77,8-13 79,14-8-56,7-10-45,1-15 101,3-6 12,-4-15-1,-4-5 112,-9-3 157,-12-2-213,-7-1 68,-16 0-135,-12 1-325,-15 8 224,-11 11-134,-2 13-718,2 19-2072,14 8 3025,7 8 0,18-8 0,4-4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35.069"/>
    </inkml:context>
    <inkml:brush xml:id="br0">
      <inkml:brushProperty name="width" value="0.08571" units="cm"/>
      <inkml:brushProperty name="height" value="0.08571" units="cm"/>
      <inkml:brushProperty name="color" value="#333333"/>
    </inkml:brush>
  </inkml:definitions>
  <inkml:trace contextRef="#ctx0" brushRef="#br0">5 3 16446,'-2'5'1422,"0"-1"-5881,2-4 1479,17-2 2980,-7-2 0,9 1 0,-13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36.798"/>
    </inkml:context>
    <inkml:brush xml:id="br0">
      <inkml:brushProperty name="width" value="0.08571" units="cm"/>
      <inkml:brushProperty name="height" value="0.08571" units="cm"/>
      <inkml:brushProperty name="color" value="#333333"/>
    </inkml:brush>
  </inkml:definitions>
  <inkml:trace contextRef="#ctx0" brushRef="#br0">154 0 18171,'1'6'403,"-7"13"-358,-11 26-45,-6 14 79,-5 12-46,1 7-33,4 5 0,6-1-33,8-6-23,5-10-23,7-13-190,12-15-258,8-17-570,14-10-394,3-15-2890,-10-10 4381,-8-8 0,-15 6 0,-5 3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35.226"/>
    </inkml:context>
    <inkml:brush xml:id="br0">
      <inkml:brushProperty name="width" value="0.08571" units="cm"/>
      <inkml:brushProperty name="height" value="0.08571" units="cm"/>
      <inkml:brushProperty name="color" value="#333333"/>
    </inkml:brush>
  </inkml:definitions>
  <inkml:trace contextRef="#ctx0" brushRef="#br0">1 0 14596,'13'3'1076,"-3"-1"-1076,-10-2-2924,0 0-35,23 2 2959,-9-2 0,12 2 0,-18-2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35.350"/>
    </inkml:context>
    <inkml:brush xml:id="br0">
      <inkml:brushProperty name="width" value="0.08571" units="cm"/>
      <inkml:brushProperty name="height" value="0.08571" units="cm"/>
      <inkml:brushProperty name="color" value="#333333"/>
    </inkml:brush>
  </inkml:definitions>
  <inkml:trace contextRef="#ctx0" brushRef="#br0">0 1 15347,'16'0'-852,"-4"0"1,-12 0 0,0 0-1</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35.892"/>
    </inkml:context>
    <inkml:brush xml:id="br0">
      <inkml:brushProperty name="width" value="0.08571" units="cm"/>
      <inkml:brushProperty name="height" value="0.08571" units="cm"/>
      <inkml:brushProperty name="color" value="#333333"/>
    </inkml:brush>
  </inkml:definitions>
  <inkml:trace contextRef="#ctx0" brushRef="#br0">14 1 14731,'-7'10'2084,"1"-2"-1905,6-8-840,0 0 123,3 7-1389,9-5-1681,-1 5 3608,7-7 0,-11 0 0,-1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36.055"/>
    </inkml:context>
    <inkml:brush xml:id="br0">
      <inkml:brushProperty name="width" value="0.08571" units="cm"/>
      <inkml:brushProperty name="height" value="0.08571" units="cm"/>
      <inkml:brushProperty name="color" value="#333333"/>
    </inkml:brush>
  </inkml:definitions>
  <inkml:trace contextRef="#ctx0" brushRef="#br0">0 1 15437,'0'9'-796,"0"-2"393,0-7-1062,0 0 1,0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36.186"/>
    </inkml:context>
    <inkml:brush xml:id="br0">
      <inkml:brushProperty name="width" value="0.08571" units="cm"/>
      <inkml:brushProperty name="height" value="0.08571" units="cm"/>
      <inkml:brushProperty name="color" value="#333333"/>
    </inkml:brush>
  </inkml:definitions>
  <inkml:trace contextRef="#ctx0" brushRef="#br0">0 1 11325,'13'10'0,"-3"-2"0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38.442"/>
    </inkml:context>
    <inkml:brush xml:id="br0">
      <inkml:brushProperty name="width" value="0.08571" units="cm"/>
      <inkml:brushProperty name="height" value="0.08571" units="cm"/>
      <inkml:brushProperty name="color" value="#333333"/>
    </inkml:brush>
  </inkml:definitions>
  <inkml:trace contextRef="#ctx0" brushRef="#br0">2 1 16299,'-1'3'158,"0"-1"-6680,1-2 6522,38 1 0,-29-1 0,29 1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38.608"/>
    </inkml:context>
    <inkml:brush xml:id="br0">
      <inkml:brushProperty name="width" value="0.08571" units="cm"/>
      <inkml:brushProperty name="height" value="0.08571" units="cm"/>
      <inkml:brushProperty name="color" value="#333333"/>
    </inkml:brush>
  </inkml:definitions>
  <inkml:trace contextRef="#ctx0" brushRef="#br0">1 0 14115,'7'7'347,"-1"-2"-347,-6-5-2442,0 0-315,46 2 2757,-27-2 0,29 2 0,-41-2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8:38.720"/>
    </inkml:context>
    <inkml:brush xml:id="br0">
      <inkml:brushProperty name="width" value="0.08571" units="cm"/>
      <inkml:brushProperty name="height" value="0.08571" units="cm"/>
      <inkml:brushProperty name="color" value="#333333"/>
    </inkml:brush>
  </inkml:definitions>
  <inkml:trace contextRef="#ctx0" brushRef="#br0">0 1 15000,'3'28'-1001,"-1"-6"0,-2-22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9:57.715"/>
    </inkml:context>
    <inkml:brush xml:id="br0">
      <inkml:brushProperty name="width" value="0.08571" units="cm"/>
      <inkml:brushProperty name="height" value="0.08571" units="cm"/>
      <inkml:brushProperty name="color" value="#333333"/>
    </inkml:brush>
  </inkml:definitions>
  <inkml:trace contextRef="#ctx0" brushRef="#br0">150 21 10440,'-1'-10'2072,"0"2"-917,1 8 1433,0 0-1893,-2-1-147,-1 0-514,0 0-34,-3 1 90,0 0-90,-5 0 0,-6 9-146,-5 7 45,-4 13-78,3 4-381,7 2 179,7-4 67,6-1-145,6-5 313,11-4-167,9-6-80,13-7 359,6-5 68,4-4-45,0-9 11,-2-6 168,2-23-157,-21 8 158,-3-9-169,-22 15 56,-13 3 11,-7 5-67,-25 7 0,8 10-326,-5 18-379,18 11-808,11 11-728,6 5-1087,6-15 3328,1-2 0,0-21 0,0-2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9:58.247"/>
    </inkml:context>
    <inkml:brush xml:id="br0">
      <inkml:brushProperty name="width" value="0.08571" units="cm"/>
      <inkml:brushProperty name="height" value="0.08571" units="cm"/>
      <inkml:brushProperty name="color" value="#333333"/>
    </inkml:brush>
  </inkml:definitions>
  <inkml:trace contextRef="#ctx0" brushRef="#br0">136 0 15067,'-26'1'12,"1"6"-12,5 6 0,1 10-23,0 7 23,5 7-89,6 5 77,4 3 24,4 1-24,12-3 1,9-5-57,16-9 1,11-10 123,4-9-56,6-7 0,-2-13 22,-5-8 80,-11-12 88,-13-28-10,-14 13-124,-20-16-56,-18 20 78,-20 6-44,-14 6-79,-23 12-190,27 8-203,-4 8-704,41 16-13,10 8-648,6 18-2735,6-8 4538,3 1 0,-1-21 0,0-4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5:46.436"/>
    </inkml:context>
    <inkml:brush xml:id="br0">
      <inkml:brushProperty name="width" value="0.08571" units="cm"/>
      <inkml:brushProperty name="height" value="0.08571" units="cm"/>
      <inkml:brushProperty name="color" value="#333333"/>
    </inkml:brush>
  </inkml:definitions>
  <inkml:trace contextRef="#ctx0" brushRef="#br0">58 1 15587,'-19'85'-6566,"2"-11"6929,5-50 1,4-7 0,6-15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36.971"/>
    </inkml:context>
    <inkml:brush xml:id="br0">
      <inkml:brushProperty name="width" value="0.08571" units="cm"/>
      <inkml:brushProperty name="height" value="0.08571" units="cm"/>
      <inkml:brushProperty name="color" value="#333333"/>
    </inkml:brush>
  </inkml:definitions>
  <inkml:trace contextRef="#ctx0" brushRef="#br0">0 90 15639,'53'-13'-236,"1"-1"1,-3 2 0,-2 1-2062,27-5-740,-4 4-828,-24 5 3865,-13 3 0,-27 4 0,-4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39:58.829"/>
    </inkml:context>
    <inkml:brush xml:id="br0">
      <inkml:brushProperty name="width" value="0.08571" units="cm"/>
      <inkml:brushProperty name="height" value="0.08571" units="cm"/>
      <inkml:brushProperty name="color" value="#333333"/>
    </inkml:brush>
  </inkml:definitions>
  <inkml:trace contextRef="#ctx0" brushRef="#br0">198 7 13240,'-82'-6'1323,"12"10"-1391,48 16 68,8 10 0,7 7 146,4 2-135,11 2-22,10-1 0,13-4 11,15-6-11,9-7-1,9-10 12,3-6-11,-1-9 22,-9-11 180,-10-8 190,-15-13-347,-14-5 11,-11-4-45,-14-1-1155,-51-4-1825,-1 23-2163,-24 3 5143,29 23 0,33-1 0,8 1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06.047"/>
    </inkml:context>
    <inkml:brush xml:id="br0">
      <inkml:brushProperty name="width" value="0.08571" units="cm"/>
      <inkml:brushProperty name="height" value="0.08571" units="cm"/>
      <inkml:brushProperty name="color" value="#004F8B"/>
    </inkml:brush>
  </inkml:definitions>
  <inkml:trace contextRef="#ctx0" brushRef="#br0">31 0 14495,'-15'0'2723,"2"0"-2207,13 0-348,0 0-135,-1 45-33,1-20-134,-1 33-12,1-34-391,0-6-113,0-4-493,0-5-930,0-4-157,0-3 2230,0-2 0,0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06.232"/>
    </inkml:context>
    <inkml:brush xml:id="br0">
      <inkml:brushProperty name="width" value="0.08571" units="cm"/>
      <inkml:brushProperty name="height" value="0.08571" units="cm"/>
      <inkml:brushProperty name="color" value="#004F8B"/>
    </inkml:brush>
  </inkml:definitions>
  <inkml:trace contextRef="#ctx0" brushRef="#br0">10 10 14148,'-3'-5'280,"1"1"-2476,2 4-627,-2 7 2823,2-2 0,-3 3 0,3-5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06.635"/>
    </inkml:context>
    <inkml:brush xml:id="br0">
      <inkml:brushProperty name="width" value="0.08571" units="cm"/>
      <inkml:brushProperty name="height" value="0.08571" units="cm"/>
      <inkml:brushProperty name="color" value="#004F8B"/>
    </inkml:brush>
  </inkml:definitions>
  <inkml:trace contextRef="#ctx0" brushRef="#br0">0 0 14697,'3'75'0,"-1"-14"-34,1-50 1,0-5 33,0-4-34,1-1-100,1-1 111,5 0-268,1-6 269,3-2-45,-1-6 134,0 0-67,0 1 112,-3 4 67,0 1 235,0 2-122,-2 4-68,-1 0 135,-3 2-1,1 0-89,-3 0-156,2 3-102,0 2 11,1 2-22,-1 1-269,1-2-112,-1-2-572,2-1-2901,8-2 3854,-5-1 0,3 0 0,-9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06.836"/>
    </inkml:context>
    <inkml:brush xml:id="br0">
      <inkml:brushProperty name="width" value="0.08571" units="cm"/>
      <inkml:brushProperty name="height" value="0.08571" units="cm"/>
      <inkml:brushProperty name="color" value="#004F8B"/>
    </inkml:brush>
  </inkml:definitions>
  <inkml:trace contextRef="#ctx0" brushRef="#br0">1 0 14014,'0'51'554,"0"1"1,0 41-532,0-38-68,0 2-393,0-2-166,0-5-170,0-11-211,0-13-102,0-14-1076,0-8 2163,0-14 0,0 7 0,0-7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07.097"/>
    </inkml:context>
    <inkml:brush xml:id="br0">
      <inkml:brushProperty name="width" value="0.08571" units="cm"/>
      <inkml:brushProperty name="height" value="0.08571" units="cm"/>
      <inkml:brushProperty name="color" value="#004F8B"/>
    </inkml:brush>
  </inkml:definitions>
  <inkml:trace contextRef="#ctx0" brushRef="#br0">1 37 14967,'64'-24'784,"-10"11"-549,-42 37-146,-3 2 35,-6-1-124,-1 1-68,-2-4-44,0-4-515,0-5-124,0-5 46,0-5-2298,0-2 1165,0-13-874,0 2 2712,3-11 0,-2 13 0,2 2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07.412"/>
    </inkml:context>
    <inkml:brush xml:id="br0">
      <inkml:brushProperty name="width" value="0.08571" units="cm"/>
      <inkml:brushProperty name="height" value="0.08571" units="cm"/>
      <inkml:brushProperty name="color" value="#004F8B"/>
    </inkml:brush>
  </inkml:definitions>
  <inkml:trace contextRef="#ctx0" brushRef="#br0">1 0 16311,'17'44'1143,"-3"-5"-1121,-9-25 12,1 0-34,2-9-68,2-1 46,1-4-359,2 0-235,1-7 268,2-4 35,-4-6 313,-3 1 45,-3 6-12,-4 4 292,-1 4-33,-1 2 369,0 6-236,0 8-134,0 7-257,0 5 44,0-4-156,3-7-146,3-7-426,5-5 23,5-5-1144,2-14-1232,7-11-2016,-7-5 5019,0-5 0,-13 23 0,-1 2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07.595"/>
    </inkml:context>
    <inkml:brush xml:id="br0">
      <inkml:brushProperty name="width" value="0.08571" units="cm"/>
      <inkml:brushProperty name="height" value="0.08571" units="cm"/>
      <inkml:brushProperty name="color" value="#004F8B"/>
    </inkml:brush>
  </inkml:definitions>
  <inkml:trace contextRef="#ctx0" brushRef="#br0">0 1 13319,'4'51'2443,"0"1"0,2 46-2309,-5-25-67,0-2-67,2-9-168,1-11-460,2-15-638,-1-13-907,0-11-785,-1-8 2958,-3-8 0,-1 3 0,0-3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07.728"/>
    </inkml:context>
    <inkml:brush xml:id="br0">
      <inkml:brushProperty name="width" value="0.08571" units="cm"/>
      <inkml:brushProperty name="height" value="0.08571" units="cm"/>
      <inkml:brushProperty name="color" value="#004F8B"/>
    </inkml:brush>
  </inkml:definitions>
  <inkml:trace contextRef="#ctx0" brushRef="#br0">0 122 18205,'79'-16'-564,"-1"-1"0,0 0 0,-7 0-6608,5-4 7172,-11 0 0,-45 13 0,-9 3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09.923"/>
    </inkml:context>
    <inkml:brush xml:id="br0">
      <inkml:brushProperty name="width" value="0.08571" units="cm"/>
      <inkml:brushProperty name="height" value="0.08571" units="cm"/>
      <inkml:brushProperty name="color" value="#004F8B"/>
    </inkml:brush>
  </inkml:definitions>
  <inkml:trace contextRef="#ctx0" brushRef="#br0">1 12 13734,'9'-6'1041,"-2"1"-413,-7 5-23,0 0-167,4 54 21,-3-19 112,3 46-347,-4-34-11,0-2-67,-1-5-101,0-6-45,0-8 0,0-9-123,1-8 44,0-6-302,0-2 381,6-5-157,4-8 157,10-8-157,2-6 157,1 1-45,-3 3 101,-3 6-56,-5 3 124,-2 7-24,-5 3 214,-2 3 168,0 0-347,-1 12 178,3 3-234,-1 12 78,0 2-146,-1-2 56,0-3-134,-1-7-359,1-3-459,1-8-1479,0-2-1144,-1-4 3508,-2 0 0,0 0 0,-1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37.232"/>
    </inkml:context>
    <inkml:brush xml:id="br0">
      <inkml:brushProperty name="width" value="0.08571" units="cm"/>
      <inkml:brushProperty name="height" value="0.08571" units="cm"/>
      <inkml:brushProperty name="color" value="#333333"/>
    </inkml:brush>
  </inkml:definitions>
  <inkml:trace contextRef="#ctx0" brushRef="#br0">21 1 11999,'-19'87'527,"18"-15"487,29-55-1294,17-8 647,5-6-569,3-13 202,-4-7 303,-7-10-101,-13-3 112,-13 4 134,-10 3 689,-19 3-1115,-8 7-10,-15 5-12,-1 5-12,2 3-245,8 5-853,7 7-380,11 7-795,5-2 2285,9-1 0,-3-11 0,3-1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10.163"/>
    </inkml:context>
    <inkml:brush xml:id="br0">
      <inkml:brushProperty name="width" value="0.08571" units="cm"/>
      <inkml:brushProperty name="height" value="0.08571" units="cm"/>
      <inkml:brushProperty name="color" value="#004F8B"/>
    </inkml:brush>
  </inkml:definitions>
  <inkml:trace contextRef="#ctx0" brushRef="#br0">0 0 18518,'7'46'224,"-1"-6"-156,-4-24-136,-1-1 57,0-4-830,1-2-996,1-2-1424,-1-2-3618,1-3 6879,-2-1 0,-1-1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10.524"/>
    </inkml:context>
    <inkml:brush xml:id="br0">
      <inkml:brushProperty name="width" value="0.08571" units="cm"/>
      <inkml:brushProperty name="height" value="0.08571" units="cm"/>
      <inkml:brushProperty name="color" value="#004F8B"/>
    </inkml:brush>
  </inkml:definitions>
  <inkml:trace contextRef="#ctx0" brushRef="#br0">3 1 17084,'-1'12'627,"0"-1"-784,1-11-5904,0 0 6061,1 4 0,-1-3 0,1 3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10.816"/>
    </inkml:context>
    <inkml:brush xml:id="br0">
      <inkml:brushProperty name="width" value="0.08571" units="cm"/>
      <inkml:brushProperty name="height" value="0.08571" units="cm"/>
      <inkml:brushProperty name="color" value="#004F8B"/>
    </inkml:brush>
  </inkml:definitions>
  <inkml:trace contextRef="#ctx0" brushRef="#br0">1 1 14607,'54'2'-2549,"-1"-1"0,40 3 1552,-70-4-1356,1 0 2353,-2 0 560,-4 0 1323,-5 0-606,-4 1-145,-6 0-179,-1 1-125,-2-1 640,0 0-1468,2-1-201,0 0-1334,1 0-2914,0 0 4449,-2 0 0,0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11.439"/>
    </inkml:context>
    <inkml:brush xml:id="br0">
      <inkml:brushProperty name="width" value="0.08571" units="cm"/>
      <inkml:brushProperty name="height" value="0.08571" units="cm"/>
      <inkml:brushProperty name="color" value="#004F8B"/>
    </inkml:brush>
  </inkml:definitions>
  <inkml:trace contextRef="#ctx0" brushRef="#br0">0 1 17857,'0'95'1031,"0"-10"-773,0-41-1,0-3-178,0-7-34,0-5-34,1-8-11,1-5-90,1-7 34,-1-4-134,3-3 190,-1-2 0,5-2 22,2-7-44,3-3 22,1-4 0,-2 1-12,-1 4 91,-3 3-79,-2 4 168,4 1 101,-3 1-168,5 1 56,-2 1 123,-1 0-123,1 0 201,4 9-336,-5-1 34,3 6-56,-8-3-33,1-4-46,-5-1-738,2-2-270,-3-1-1871,2-1-2544,0-1 5502,0-1 0,-1 0 0,0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12.243"/>
    </inkml:context>
    <inkml:brush xml:id="br0">
      <inkml:brushProperty name="width" value="0.08571" units="cm"/>
      <inkml:brushProperty name="height" value="0.08571" units="cm"/>
      <inkml:brushProperty name="color" value="#004F8B"/>
    </inkml:brush>
  </inkml:definitions>
  <inkml:trace contextRef="#ctx0" brushRef="#br0">26 0 14529,'-5'0'1636,"0"0"-403,5 0-897,-4 52 146,2-24-180,-3 40-66,3-40-124,0-4-45,1-3-67,1-4 0,0-3 11,0-4-101,0-2-66,0-4-102,0-2-201,0-2 459,2 0-404,5-1-492,7-7 346,4-4 46,3-6 504,-1 2-33,-2 2 66,-5 3 35,-3 2 156,-3 3-12,-1 0 181,-3 1-225,-1 3 78,-2 0 202,0 2-347,-2 0 179,-1 0-21,0 2-13,-1 2 202,4 6-235,-2 1-90,2 4-45,0-1-22,0 0-56,7-2 0,5-1-201,8-2-393,3-2-1333,-1-2-2096,-8-3 4023,-2-1 0,-9-1 0,-1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12.924"/>
    </inkml:context>
    <inkml:brush xml:id="br0">
      <inkml:brushProperty name="width" value="0.08571" units="cm"/>
      <inkml:brushProperty name="height" value="0.08571" units="cm"/>
      <inkml:brushProperty name="color" value="#004F8B"/>
    </inkml:brush>
  </inkml:definitions>
  <inkml:trace contextRef="#ctx0" brushRef="#br0">0 1 11459,'0'5'2264,"0"-1"-2152,0-4 291,0 25-45,0-13-100,0 19-258,0-19 33,0-1-33,0-2-1007,0-1-1291,0-4 2298,0-1 0,0-3 0,0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15.159"/>
    </inkml:context>
    <inkml:brush xml:id="br0">
      <inkml:brushProperty name="width" value="0.08571" units="cm"/>
      <inkml:brushProperty name="height" value="0.08571" units="cm"/>
      <inkml:brushProperty name="color" value="#004F8B"/>
    </inkml:brush>
  </inkml:definitions>
  <inkml:trace contextRef="#ctx0" brushRef="#br0">55 17 11291,'-14'-8'1916,"3"2"-1255,11 6-302,0 0-191,-4-1 100,3 1-32,-3-1-224,2 1 122,-1 1-134,-2 11 56,0 7-123,1 11 0,2 1-102,2-2-55,3-6-202,7-4 426,6-8 0,7-5 45,-2-4-23,1-5-22,-5-9 0,0-7 45,-6-22 90,-3 12 89,-4-7 33,-5 20 46,-6 5-213,-1 5-12,-6 4-78,1 0-56,1 5-235,2 6-494,3 5-794,4 4-2579,3-2 4158,6-7 0,-3-4 0,3-5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15.507"/>
    </inkml:context>
    <inkml:brush xml:id="br0">
      <inkml:brushProperty name="width" value="0.08571" units="cm"/>
      <inkml:brushProperty name="height" value="0.08571" units="cm"/>
      <inkml:brushProperty name="color" value="#004F8B"/>
    </inkml:brush>
  </inkml:definitions>
  <inkml:trace contextRef="#ctx0" brushRef="#br0">0 0 12636,'12'0'2510,"-3"0"-2510,-9 0 0,0 0 0,3 39-123,2-24-304,4 30 181,2-37 55,2-2-156,1-4-516,4-2 23,1 0 504,1-1 324,-4-1 12,-4-1 203,-4 1 256,-4 1 482,-2 1 818,-2 0-896,0 6-280,0 2-303,0 4-135,0-1-145,0-4-78,0-4 22,5-2-336,3-1-404,10 0-593,3-10-930,6-6-1155,-7-5 3474,-2-1 0,-13 13 0,-1 2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15.687"/>
    </inkml:context>
    <inkml:brush xml:id="br0">
      <inkml:brushProperty name="width" value="0.08571" units="cm"/>
      <inkml:brushProperty name="height" value="0.08571" units="cm"/>
      <inkml:brushProperty name="color" value="#004F8B"/>
    </inkml:brush>
  </inkml:definitions>
  <inkml:trace contextRef="#ctx0" brushRef="#br0">5 0 17106,'0'56'179,"0"-1"1,-1 42-180,0-51-403,0-4-259,0-6-256,1-8-908,0-8-729,0-7 2555,0-7 0,0-3 0,0-3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15.849"/>
    </inkml:context>
    <inkml:brush xml:id="br0">
      <inkml:brushProperty name="width" value="0.08571" units="cm"/>
      <inkml:brushProperty name="height" value="0.08571" units="cm"/>
      <inkml:brushProperty name="color" value="#004F8B"/>
    </inkml:brush>
  </inkml:definitions>
  <inkml:trace contextRef="#ctx0" brushRef="#br0">1 35 17521,'49'-14'-6275,"0"2"1032,-23 9 5243,-2-1 0,-17 3 0,-2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39.188"/>
    </inkml:context>
    <inkml:brush xml:id="br0">
      <inkml:brushProperty name="width" value="0.08571" units="cm"/>
      <inkml:brushProperty name="height" value="0.08571" units="cm"/>
      <inkml:brushProperty name="color" value="#333333"/>
    </inkml:brush>
  </inkml:definitions>
  <inkml:trace contextRef="#ctx0" brushRef="#br0">240 17 12188,'0'-9'2106,"0"2"-1927,0 7 45,0 0-224,-55 11 0,23 7 11,-41 13 45,41 7-67,7-1 11,11 2-459,7-5 224,6-5-528,12-9 91,7-8 269,14-7 101,3-4-91,2-10 348,-2-5 45,-2-9 258,-5 0 123,-5 3 168,-6 7-134,-7 5 269,-4 4 21,-4 18-155,-2 11-24,0 23-179,0 15-67,0 9-22,-9-18 0,-2 1 235,-8 24-281,0-30 1,-4-2 123,-15 8 12,-5-8-325,0-13 10,8-13-33,8-11-1255,14-22-1031,6-17 2286,27-26 0,-15 20 0,16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16.008"/>
    </inkml:context>
    <inkml:brush xml:id="br0">
      <inkml:brushProperty name="width" value="0.08571" units="cm"/>
      <inkml:brushProperty name="height" value="0.08571" units="cm"/>
      <inkml:brushProperty name="color" value="#004F8B"/>
    </inkml:brush>
  </inkml:definitions>
  <inkml:trace contextRef="#ctx0" brushRef="#br0">35 1 15370,'-7'54'218,"-1"0"1,-4 40-1150,8-55-480,2-7-124,1-11 0,1-9 257,0-8 1,0-4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16.239"/>
    </inkml:context>
    <inkml:brush xml:id="br0">
      <inkml:brushProperty name="width" value="0.08571" units="cm"/>
      <inkml:brushProperty name="height" value="0.08571" units="cm"/>
      <inkml:brushProperty name="color" value="#004F8B"/>
    </inkml:brush>
  </inkml:definitions>
  <inkml:trace contextRef="#ctx0" brushRef="#br0">0 0 17162,'74'1'-100,"-14"5"-12,-54 8 89,-3 2 12,-3 1-191,0-1-470,-5-1-23,1-3-537,-1-5 111,3-4-3820,2-2 4941,5-9 0,-4 6 0,4-6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16.539"/>
    </inkml:context>
    <inkml:brush xml:id="br0">
      <inkml:brushProperty name="width" value="0.08571" units="cm"/>
      <inkml:brushProperty name="height" value="0.08571" units="cm"/>
      <inkml:brushProperty name="color" value="#004F8B"/>
    </inkml:brush>
  </inkml:definitions>
  <inkml:trace contextRef="#ctx0" brushRef="#br0">0 0 17958,'9'34'213,"-2"-8"-213,-7-23-45,1-2-459,13 0 156,-1-1-122,12 0 448,-5 0-1,-3 0 46,-2 0 111,-5 0 112,-2 0 12,-3 0-34,-2 1-112,0 3-22,1 1-68,1 3 23,-1-3-90,3-2-280,2-2-201,5-1-516,4-3-1300,5-9-280,-5 0 2622,-1-8 0,-12 12 0,-1 1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16.749"/>
    </inkml:context>
    <inkml:brush xml:id="br0">
      <inkml:brushProperty name="width" value="0.08571" units="cm"/>
      <inkml:brushProperty name="height" value="0.08571" units="cm"/>
      <inkml:brushProperty name="color" value="#004F8B"/>
    </inkml:brush>
  </inkml:definitions>
  <inkml:trace contextRef="#ctx0" brushRef="#br0">28 0 17308,'-5'69'306,"1"0"1,0-6-1,0-7-306,-2-8-404,4-7-593,0-8-1154,2-8-1513,0-13 3664,0-5 0,0-7 0,0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40:16.885"/>
    </inkml:context>
    <inkml:brush xml:id="br0">
      <inkml:brushProperty name="width" value="0.08571" units="cm"/>
      <inkml:brushProperty name="height" value="0.08571" units="cm"/>
      <inkml:brushProperty name="color" value="#004F8B"/>
    </inkml:brush>
  </inkml:definitions>
  <inkml:trace contextRef="#ctx0" brushRef="#br0">1 62 17050,'55'-8'-138,"0"0"0,2-1 0,-2 1-4658,22-3 4796,-8 0 0,-46 7 0,-8 1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4:36.820"/>
    </inkml:context>
    <inkml:brush xml:id="br0">
      <inkml:brushProperty name="width" value="0.08571" units="cm"/>
      <inkml:brushProperty name="height" value="0.08571" units="cm"/>
      <inkml:brushProperty name="color" value="#849398"/>
    </inkml:brush>
  </inkml:definitions>
  <inkml:trace contextRef="#ctx0" brushRef="#br0">21 1 11908,'-12'0'1759,"3"0"-785,9 0 853,0 0-1289,31 30-146,-9-10-157,28 29 11,-13-16-32,4 5-80,4 2-67,3 4-44,1 3 10,1 2-33,2 3-22,0 2 22,1 0 22,-2 0-22,0 0-11,0-3 0,-6-2-101,13 19 101,-19-15-90,7 14 23,-22-19 78,-3-1-34,-3 0 34,-2-4-68,0 1-33,4 11 34,-3-14 45,2 10-12,-5-19 12,0-1 22,-1 0-45,0-2 34,-1-2-113,6 10 80,-6-11-57,6 6 45,-5-14 56,0 0-11,-2-1 11,0 1-12,-1 0-10,0-2-45,-2 1 33,4 9 45,-4-7-11,4 6-33,-5-10 10,1-2 23,-1-1 0,-1-1-11,0-2 0,0 3-101,-1-4-78,0 1-102,-3-7-78,-1 0-6834,0-2 7204,-1-5 0,0 4 0,0-4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4:00.832"/>
    </inkml:context>
    <inkml:brush xml:id="br0">
      <inkml:brushProperty name="width" value="0.08571" units="cm"/>
      <inkml:brushProperty name="height" value="0.08571" units="cm"/>
      <inkml:brushProperty name="color" value="#849398"/>
    </inkml:brush>
  </inkml:definitions>
  <inkml:trace contextRef="#ctx0" brushRef="#br0">3 435 13465,'-2'14'3249,"1"-3"-2935,1-11-247,0 0 34,43-23-56,-9 4-12,45-22-4284,-13 7 4161,12-5-122,11-4 308,-42 21 1,0 1-131,1-1 1,0 1 27,0 0 0,0 2-38,36-15 10,-9 5-157,-17 6-78,-17 5 269,-13 5-157,-14 4-156,-8 4-326,-3 3-2992,-3 1-1030,-7 1 4661,1 0 0,-2 0 0,3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4:01.316"/>
    </inkml:context>
    <inkml:brush xml:id="br0">
      <inkml:brushProperty name="width" value="0.08571" units="cm"/>
      <inkml:brushProperty name="height" value="0.08571" units="cm"/>
      <inkml:brushProperty name="color" value="#849398"/>
    </inkml:brush>
  </inkml:definitions>
  <inkml:trace contextRef="#ctx0" brushRef="#br0">6 0 12893,'-3'4'2499,"1"-1"-2096,2-3-335,58 24 32,-8-8-72,3 2 0,3 2 511,38 10-304,-44-14 0,1 2-235,3 3 0,-1 1 5,-1 1 1,-1 1-6,-2 1 0,-3 1-101,37 27-167,-14-4-271,-14-2-9,-15-8-24,-12-9-403,-14-9 0,-8-8-22,-5-8-2398,-9-3 3395,-4-2 0,1 0 0,1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4:05.717"/>
    </inkml:context>
    <inkml:brush xml:id="br0">
      <inkml:brushProperty name="width" value="0.08571" units="cm"/>
      <inkml:brushProperty name="height" value="0.08571" units="cm"/>
      <inkml:brushProperty name="color" value="#849398"/>
    </inkml:brush>
  </inkml:definitions>
  <inkml:trace contextRef="#ctx0" brushRef="#br0">1 10 10451,'0'-5'1916,"0"1"-1110,0 4-301,15 14 88,-8-7-178,11 11-22,-11-10-69,-1 2-44,2 3-100,0 4-57,2 3-45,0 3-22,3 3 0,1 4-22,2 2-34,1 4 33,2 0 1,-1 4 22,0 2 22,-1 1 1,-1 2 22,-3-1 34,1 2-68,1 0 291,1 3 45,2 1-358,11 26 112,-6-19 113,7 17-248,-10-26-11,5 13-11,-6-14 23,3 7-23,-6-17 0,-3-4 22,1 0-22,-3 0 0,1 1 11,0 2-11,2 3 11,3 2-11,3 1-11,15 23 11,-7-15 0,11 20 11,-13-22-11,0-1-11,-4-2 11,9 18 11,-10-15-11,6 12 0,-12-19-11,-2-2 0,-3-1-79,1-3 68,-4 0 11,4-1-46,-1-3 46,4 14-23,-3-15 23,2 10-23,-4-14 34,1 2-22,2 1 11,1 0 0,1 0 11,0 0 11,0 1-11,5 12-11,-5-10-1,2 8-178,-5-15 100,-1-3 90,0-2 0,-2-1 0,1-1 0,-3-2 0,1 1 12,0 2-12,-3-2 0,2 1 11,-2-5 0,-1 0-11,2-2 0,-3 3 11,1-4-11,0 2 0,-1-4 0,1 1 0,1 2 0,1 1 0,-1 3 0,1-2 0,0 1 0,-1-2 0,2-2-952,-4-3-426,0-4-6858,-1-1 8236,-1-9 0,0 5 0,0-5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4:06.599"/>
    </inkml:context>
    <inkml:brush xml:id="br0">
      <inkml:brushProperty name="width" value="0.08571" units="cm"/>
      <inkml:brushProperty name="height" value="0.08571" units="cm"/>
      <inkml:brushProperty name="color" value="#849398"/>
    </inkml:brush>
  </inkml:definitions>
  <inkml:trace contextRef="#ctx0" brushRef="#br0">0 1 14607,'50'10'336,"-1"0"1,40 9-146,-46-13-23,3 1-79,3 1-22,4 0-67,2 3-11,6-3-78,-1 1-1,4-2 12,-3-1-23,-3 1-34,-3 0 91,-6 1 32,-4 2 1,-6-1-45,-6 0-168,-5-1 156,-6-3-133,-3-1-203,-8-1-424,-3-2-1033,-7 0-3013,-1-1 4874,-5 0 0,3 0 0,-3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40.581"/>
    </inkml:context>
    <inkml:brush xml:id="br0">
      <inkml:brushProperty name="width" value="0.08571" units="cm"/>
      <inkml:brushProperty name="height" value="0.08571" units="cm"/>
      <inkml:brushProperty name="color" value="#333333"/>
    </inkml:brush>
  </inkml:definitions>
  <inkml:trace contextRef="#ctx0" brushRef="#br0">48 187 15818,'4'0'1053,"-1"0"-907,-3 0-157,30-15-157,-15 4 78,26-16-212,-24 7-46,-1-3 135,-5-1-672,-5 3-45,-2 0 773,-4 8 135,-2 4 22,-7 6 257,-9 6 202,-9 15 113,-6 13-213,-1 18-214,4 9 35,6 1-158,12-5-22,6-9-22,13-14-561,9-13 359,13-10-113,11-10-279,5-17-515,4-11-382,1-16 146,-1-5 460,-3 3 907,-7 6 772,-6 11 349,-11 14-34,-9 8 426,-7 7-662,-4 13-145,-2 9-213,-4 12-258,-4 6 101,-2-1-21,-2-3 77,4-7-224,4-12-79,1-6-10,3-11-79,10-11-404,5-8-212,13-12 347,3-1 247,12-2 22,-17 18 380,2 1 114,-20 16-225,-5 6-34,-2 8-90,-1 7 35,0 6-180,0-3-101,0-5 67,0-6-795,0-7-515,1-3 324,10-2-1232,4-3-986,23-8 3227,-10 5 11,10-5 1052,-17 10 148,-1 1 245,-2 0-33,-3 0-79,3-1-661,-3-4-369,3-7-236,7-14-224,-7 1-179,4-5-145,-13 10 145,-3 2-80,-4 3 327,-2 4 22,-1 5 67,-8 3 0,-5 3 145,-9 13 57,-1 8 291,1 17-89,3 8 10,6 3 1,7 0-325,4-5-90,3-7-56,11-13-460,4-10-44,14-9-337,7-13-1176,3-13-156,6-12 716,0-11 1143,-1 1 370,-4 5 572,-9 7 637,-7 11-121,-10 6 906,-7 8-1131,-5 5-382,-2 10-335,-1 3-135,-4 9 136,0-1-147,-1-3 11,3-3 90,2-8 11,1-2-112,6-4-101,7-5-11,11-8-281,9-6 23,5-5 348,0 2-12,6 0 292,-19 12 168,-2 1 146,-19 9-24,-4 0 24,-5 8-191,-3 5 56,-8 12-45,-3 5-145,0 0 156,2-3-268,4-6-135,7-7 67,3-7 45,3-5-67,1-2-45,10-2-157,6-9 134,10-3 1,1-6-12,3 4 124,-12 8 0,-3 3 268,-12 9-358,-2 7 213,-1 7-213,-1 4 0,0-1-191,4-7-313,2-6 146,6-8-841,6-16-751,5-15-1714,6-16-1524,-7 4 5188,0 1 0,-14 27 0,-3 3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4:07.757"/>
    </inkml:context>
    <inkml:brush xml:id="br0">
      <inkml:brushProperty name="width" value="0.08571" units="cm"/>
      <inkml:brushProperty name="height" value="0.08571" units="cm"/>
      <inkml:brushProperty name="color" value="#849398"/>
    </inkml:brush>
  </inkml:definitions>
  <inkml:trace contextRef="#ctx0" brushRef="#br0">1 2298 13308,'21'-48'101,"0"0"0,18-41 291,-11 45-123,3-7 89,1-4-11,4-5-223,-2-3-68,1-3-56,-2-1 11,-2 1-11,0-3 12,-3 5-1,-1-3 0,-3 3 11,1 0-22,-1 0-33,8-25-23,-10 22 22,6-18 23,-11 29 11,2 2 0,0 3 0,1 3 11,-1 5-11,11-15-45,-10 16 1,8-15 20,-10 21 24,-3 2 0,1 3 80,-6 6-13,-1 3 67,0-1-111,-5 7-23,2-2-101,-4 7 90,1 0-57,1 0 57,0 1 11,1-1 0,0 0 23,-2 0-1,0-2-22,1 0 0,-1-2 0,2-4 0,1 3 45,0-4 33,4 1-55,0-1-23,1 0 33,5-7-33,-6 8 23,5-4-12,-9 11 11,-2 3 68,-1 2-57,-2 3-33,0-2-22,-1 2 22,0-2 11,0-3-22,0 2-11,0 0-46,0 2 12,0 2-89,0-1-214,0 1-806,0-1-1323,0 3 2488,0-1 0,0 2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4:09.422"/>
    </inkml:context>
    <inkml:brush xml:id="br0">
      <inkml:brushProperty name="width" value="0.08571" units="cm"/>
      <inkml:brushProperty name="height" value="0.08571" units="cm"/>
      <inkml:brushProperty name="color" value="#849398"/>
    </inkml:brush>
  </inkml:definitions>
  <inkml:trace contextRef="#ctx0" brushRef="#br0">1018 0 11829,'-6'12'1827,"1"-3"-1346,5-9-201,0 0 146,-14 65-134,8-30 10,-12 54-56,10-46-78,-3 2-67,0 0-67,-1 1-23,0-1 0,-1 0-11,-1 1 0,-2 0 0,0 0 11,-3 3-11,1-2 34,-2 3 11,1-3 89,0 0 34,0-1-55,2-1-12,0-2 78,2-2-34,1-2-77,3-6-35,0-1 12,-1 8-45,3-10 22,-2 9-10,4-11 21,0-1-10,1 1-23,0-1 0,-2 2 11,2 0 0,-2 2-11,1-1 0,-1 1 0,1-1 0,-2-2 11,1 2-11,0-1 0,0 1 0,1 0 0,0 0 0,0-2 0,0 1 0,1-2 0,1 0 0,0-1 0,1-1 11,0 0-11,0-2 0,1 1 0,1 6 12,1-7-12,1 5 0,-1-8 0,0 2 0,-3 0 0,1 1 11,-2 1-22,0 0 22,0-1-11,-2 8 0,1-8 0,0 5 0,2-10 0,0-1 0,0-1 0,-2 0 0,1-1 0,0 1 11,-1-1-22,-2 9 11,1-5-11,-2 8 11,2-7 0,0 0 0,0 0 0,1 0 0,0-1 0,-1 8-12,0-7 24,0 5-24,1-9 12,2 1 0,0 1-11,-2 7 11,0-6-11,0 5 11,-1-9 0,0 0 0,0 3 11,-2-1-22,1 0 11,0 0-11,-1-2 11,2 1-67,-2-1-23,1 0 0,1 2 12,-1-1 44,-1 2 1,0-1 22,0 1 11,1 1-12,-4 7 12,4-5 0,-2 4 0,3-9 0,2-1-11,-1 0 0,0 0 11,1 1 0,0 2 0,-1 1 22,-1 0-22,0 2 12,-1 6 32,2-6-32,0 6 10,1-10-11,0 1 23,1 0 44,-3 7-55,2-5 10,-1 5-10,3-9 21,1-2-32,0-4-1,1-2-22,1-2-1,0-3-77,0-1-1581,0 0-829,0-9-1467,0 0 3966,0-10 0,0 8 0,0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4:10.212"/>
    </inkml:context>
    <inkml:brush xml:id="br0">
      <inkml:brushProperty name="width" value="0.08571" units="cm"/>
      <inkml:brushProperty name="height" value="0.08571" units="cm"/>
      <inkml:brushProperty name="color" value="#849398"/>
    </inkml:brush>
  </inkml:definitions>
  <inkml:trace contextRef="#ctx0" brushRef="#br0">0 326 15762,'86'14'1501,"-1"-12"-1243,-18-19-79,10-15-1114,10-9 935,-42 19 0,1-1 0,2-1 0,-1 1-201,40-21-505,-7 6 128,-17 7-397,-14 9-227,-17 7-255,-11 8 336,-12 4 79,-5 3-1450,-4 0 2492,-4 2 0,3-1 0,-3 1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4:10.891"/>
    </inkml:context>
    <inkml:brush xml:id="br0">
      <inkml:brushProperty name="width" value="0.08571" units="cm"/>
      <inkml:brushProperty name="height" value="0.08571" units="cm"/>
      <inkml:brushProperty name="color" value="#849398"/>
    </inkml:brush>
  </inkml:definitions>
  <inkml:trace contextRef="#ctx0" brushRef="#br0">811 0 16759,'-40'55'310,"0"0"0,1-1 0,3-3-467,-13 24-257,-1 6 257,23-38 0,0 1-907,-1 2 1,-1 2 884,-1 2 0,-2 1 123,-1 3 0,0 1-124,-2 3 1,1-1-113,-1 1 1,1 0-258,2-1 1,1 0-209,2-3 1,2-4-1143,-6 16 1899,10-20 0,20-39 0,2-5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4:16.564"/>
    </inkml:context>
    <inkml:brush xml:id="br0">
      <inkml:brushProperty name="width" value="0.08571" units="cm"/>
      <inkml:brushProperty name="height" value="0.08571" units="cm"/>
      <inkml:brushProperty name="color" value="#849398"/>
    </inkml:brush>
  </inkml:definitions>
  <inkml:trace contextRef="#ctx0" brushRef="#br0">1 0 12176,'15'0'1816,"-3"0"-774,-12 0-23,0 0-526,12 0-168,-7 3 90,11 3-1,-6 3-133,0 4-169,3 1-90,-2 1 12,4 1 11,-1 2-23,3 1 12,0 2-12,3 3 34,-2 2-11,3 1-34,-3 0 0,0 0 12,-3-2-1,-2 1 0,0-3-22,-2 2 0,1-1 56,5 16-22,-4-9-23,4 11-11,-4-12 45,-1 1-34,0 1-11,1 0 23,0 2-12,7 13 0,-5-10-11,4 8 11,-5-14-11,-2-1 11,-1-1 1,0 0-12,-1 0 0,0 0 11,-1 0-11,4 10 0,-3-10 0,3 9 0,-5-12 11,0 2-11,0-1 0,-1 2 11,0-1-11,1 0 0,-1 0 0,3 10 0,-3-11 11,2 11-11,-2-14 12,0 0-12,0 1 0,0-1 0,0 2 0,4 8 11,-3-7-11,2 6 0,-3-10-11,-1 0 11,1-1 0,-2-1 0,0-2 11,0-2-11,-1-1-11,3 6 11,-2-6 0,1 5 0,-2-7-12,1-1 24,0 1-12,0 0 0,0 0 0,2 7 0,0-5 0,1 5 0,-3-6 0,0-1 0,-1 0 0,2 0 11,-2 0-22,3 9 11,-3-6 0,3 7 11,-1-6-11,0-1 0,-1 3 11,1-3-11,-1 0 0,-1 0 0,1 0 22,1 7 1,-1-7 22,1 5-45,-3-9 22,1-2-22,0 0 22,-1-1 12,0-1 11,1 1-12,-1-3-33,1 3 23,0-3-1,0 1-11,-1-2 1,2 1-12,-3-1 0,2 1 0,0-1 11,3 4-11,-3-2 0,2 2 0,-3-4-11,0-1-12,-2-1-246,0-2-2372,0-1 1,1-1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4:18.003"/>
    </inkml:context>
    <inkml:brush xml:id="br0">
      <inkml:brushProperty name="width" value="0.08571" units="cm"/>
      <inkml:brushProperty name="height" value="0.08571" units="cm"/>
      <inkml:brushProperty name="color" value="#849398"/>
    </inkml:brush>
  </inkml:definitions>
  <inkml:trace contextRef="#ctx0" brushRef="#br0">0 67 16120,'64'-1'448,"1"0"0,-3 0 1,-3-1-236,28-4-213,2-2 0,1 0-224,-6-2-236,-5 1-235,-12 1 46,-10 2 122,-14 2-470,-13 2-325,-12 1 55,-10 1 673,-5 0 0,-3 0 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4:18.591"/>
    </inkml:context>
    <inkml:brush xml:id="br0">
      <inkml:brushProperty name="width" value="0.08571" units="cm"/>
      <inkml:brushProperty name="height" value="0.08571" units="cm"/>
      <inkml:brushProperty name="color" value="#849398"/>
    </inkml:brush>
  </inkml:definitions>
  <inkml:trace contextRef="#ctx0" brushRef="#br0">12 1 13936,'-6'0'2285,"1"0"-1792,5 0-302,0 0-169,78 23 45,-24-6-39,7 1 0,3 2-190,23 10 240,-39-12 1,0 1-1,3 4 1,1 0-51,0 4 0,0 0-28,-2 2 0,0 1-146,-3 1 0,-2 1-16,-4 1 0,-2 0-310,32 28-367,-12-2-47,-11-12-279,-12-9-482,-12-12-1177,-13-13 2824,-7-5 0,-4-8 0,-1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4:20.033"/>
    </inkml:context>
    <inkml:brush xml:id="br0">
      <inkml:brushProperty name="width" value="0.08571" units="cm"/>
      <inkml:brushProperty name="height" value="0.08571" units="cm"/>
      <inkml:brushProperty name="color" value="#849398"/>
    </inkml:brush>
  </inkml:definitions>
  <inkml:trace contextRef="#ctx0" brushRef="#br0">21 1 12535,'-11'0'2285,"2"0"-1634,9 0-91,0 0-202,6 13-77,4 2 32,7 17-134,3 2-134,2 10 11,2 7-33,1 9-23,0 6 0,0 5 0,0 3 0,-1 0 0,-1 2 0,-1-1 0,1 4 0,-1 0 0,-7-23 0,0 1 0,7 26 0,-9-29 0,1-2-295,4 15 284,0-4 11,1 0 0,0-3 11,-2 1-11,0-2 11,-4 1 1,3 26-12,-4-20 22,2 16-22,-3-30-11,0-4 0,2-2 305,1 0-294,1-1 0,-1 1 11,0 0-22,-2-1 11,-3-2-45,1 0-33,-1-3-1,0-2 12,1-1 56,0-3-45,2 0 45,-1-1 11,5 12 0,-5-10-11,4 9-1,-5-13-10,0 0-56,2 1-1,0 2 68,1 0-11,6 17 22,-6-13-12,4 12 12,-7-16 0,0 1-11,0-3-11,2 1-12,0-3-22,0 1-45,-1-2 45,3 12 11,-4-11 45,3 8-45,-5-12-78,0-4 101,0 2-90,0-3 0,1 2-112,3 7-45,-3-7 190,3 4-33,-4-9 23,1-2-169,0 0-34,0-3 247,1-1-111,0 4-124,1 0-67,3 5 89,-4-5 79,0 0-24,-7-6 125,2 1 56,-3-3-12,-1 1 0,1-2-10,0 1 44,-1 0 0,0 0 0,-1 1 33,0 0-10,0 1-23,0-1 0,1 0-23,-1-2-178,2-2-236,-1 0-169,0-2-211,-1 0 144,0-2-463,0 1 1,0-1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4:21.431"/>
    </inkml:context>
    <inkml:brush xml:id="br0">
      <inkml:brushProperty name="width" value="0.08571" units="cm"/>
      <inkml:brushProperty name="height" value="0.08571" units="cm"/>
      <inkml:brushProperty name="color" value="#849398"/>
    </inkml:brush>
  </inkml:definitions>
  <inkml:trace contextRef="#ctx0" brushRef="#br0">1 913 9789,'0'6'3104,"0"-1"-2229,0-5 458,0 0-1075,52-52 44,-14 16-213,6-6 1,3-2-824,23-17 750,-29 27 1,2-2-17,4-2 0,1-1-17,5-1 1,0-2-80,0 0 1,0-1-62,0 2 1,-1 1 10,-4 1 0,-2 1-58,-4 5 0,-3 1-20,25-21 67,-17 14 123,-16 12 1,-12 10-258,-10 7-617,-4 6 343,-4 3-1418,-1 1 0,0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4:21.910"/>
    </inkml:context>
    <inkml:brush xml:id="br0">
      <inkml:brushProperty name="width" value="0.08571" units="cm"/>
      <inkml:brushProperty name="height" value="0.08571" units="cm"/>
      <inkml:brushProperty name="color" value="#849398"/>
    </inkml:brush>
  </inkml:definitions>
  <inkml:trace contextRef="#ctx0" brushRef="#br0">0 120 16322,'54'-3'354,"-1"1"1,1-2 0,-2 0-52,32-9-906,12-1 654,-45 6 0,0 0-51,2-1 0,-1 1 0,-1 0 0,0 0-180,39-6-265,-14 6-160,-21 2-110,-17 4-80,-18 1-102,-10 1-168,-8 0 75,-7 4-2550,-7 0 3572,-6 2 1,6-2 0,1-3-1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40.744"/>
    </inkml:context>
    <inkml:brush xml:id="br0">
      <inkml:brushProperty name="width" value="0.08571" units="cm"/>
      <inkml:brushProperty name="height" value="0.08571" units="cm"/>
      <inkml:brushProperty name="color" value="#333333"/>
    </inkml:brush>
  </inkml:definitions>
  <inkml:trace contextRef="#ctx0" brushRef="#br0">129 1 16681,'-17'62'567,"0"1"1,1-4 0,0-4-557,-6 14 0,3-5-22,7-11-45,6-16-516,3-15-749,3-13-988,8-11-2744,0-9 5053,10-8 0,-10 6 0,0 1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4:23.019"/>
    </inkml:context>
    <inkml:brush xml:id="br0">
      <inkml:brushProperty name="width" value="0.08571" units="cm"/>
      <inkml:brushProperty name="height" value="0.08571" units="cm"/>
      <inkml:brushProperty name="color" value="#849398"/>
    </inkml:brush>
  </inkml:definitions>
  <inkml:trace contextRef="#ctx0" brushRef="#br0">0 1 15471,'21'80'1075,"1"-3"-985,0-26-34,5 12-45,6 12-11,5 8-653,-16-37 0,0 1 653,1 2 0,1 1 0,2 2 0,0 2-6,0 2 1,1 1 10,0 3 1,0 0-6,0 1 0,0 1 0,-1 0 0,-1 0 22,1 0 1,-1 0 5,0 0 0,0-1 157,0 1 0,0 0-107,-1-1 1,1 0-35,0-2 1,1-1-23,-1-3 1,0 0-12,0-5 0,0 0-11,0-3 0,0 0 0,20 39-67,-17-30 0,-2-1 33,10 24 0,-15-31 1,-3-1 393,1 8-371,-4-7 11,-4-5 0,-2-6 203,-4-3-326,1-8 67,-2-3 45,0-7 653,0-1-687,0-5-22,2 0 55,-1-1-10,-1 0 11,-1-4 0,1 2-68,-1-3 68,2 3 0,-1-2 22,-1 3-11,-1 1 0,-1-1 0,2 2 0,-2-3 0,3 5 0,-3-7-269,1 2-213,-2-7-4224,0 1 179,0-6 4527,0 0 0,0-2 0,0 3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4:24.361"/>
    </inkml:context>
    <inkml:brush xml:id="br0">
      <inkml:brushProperty name="width" value="0.08571" units="cm"/>
      <inkml:brushProperty name="height" value="0.08571" units="cm"/>
      <inkml:brushProperty name="color" value="#849398"/>
    </inkml:brush>
  </inkml:definitions>
  <inkml:trace contextRef="#ctx0" brushRef="#br0">1 2859 13184,'44'-41'355,"1"-1"0,-5 4 0,-5 4-86,-6 1-23,-3-5-246,5-7-33,-2-7-236,3-9-101,-1-4 90,1-8 180,-2 1 100,1-2 134,-4 3 79,2 1-101,0-1-112,3-1 56,3-3-112,0-2 100,2 3-44,1 1-245,-2 5 301,1 5 134,-4 4-67,-1 6-33,-5 2 157,2-18-124,-7 16-78,1-14-45,-5 20-11,1 2-90,0 3 101,2 2 291,0 5-224,-2 2-34,0 4 12,-2 2-22,-2-1-12,0 2-11,-1-3-34,0-1-67,2 0 101,-2-1 12,1 1-12,-1 2 0,1-2 0,-1 0 0,1-1-12,-2-3 12,0 0 0,0-1 0,-4 0 23,1 2-12,-3 1 23,0 2-12,-1 3 45,-4-5-89,0 8 22,-2-3 33,0 9-21,0 5-12,0 1 0,0 4 22,0 1-11,0 1 0,0 2 1,0-1 32,0 2-21,0-2-23,0 3 0,0-2 33,0 2 1,0 0-23,0 0 12,0-3-23,0 1 0,0-2-12,0 0-21,1-1 10,3-1 23,0 1 0,2 0 23,0 2-23,-4 2-34,1 1-123,-3 1-1266,0-3-583,0 4-2128,-5-2 4134,0 2 0,0 0 0,1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4:25.891"/>
    </inkml:context>
    <inkml:brush xml:id="br0">
      <inkml:brushProperty name="width" value="0.08571" units="cm"/>
      <inkml:brushProperty name="height" value="0.08571" units="cm"/>
      <inkml:brushProperty name="color" value="#849398"/>
    </inkml:brush>
  </inkml:definitions>
  <inkml:trace contextRef="#ctx0" brushRef="#br0">1266 1 9364,'-22'53'579,"-1"0"0,2-2 0,1-4-75,-2 7 157,-2 3 78,-1 2 136,-2 2-282,0 2-66,0 0-370,2 2-112,1-3-34,2-4 0,1-4-11,0-2 0,0-2 11,-1 1-11,-1-2 0,1 3 0,0-3 12,0 1-12,1-1 0,-1-1-12,2 0 1,1-1 11,0 0-33,1 0-1,-1-1 34,3-3-22,-3-2-23,3-3 0,-1-2 45,1-1-45,2-2 45,1-3 11,4 1-11,1-3 0,1 2 12,2 1-12,-2 4 0,1 1-12,-2 1 12,1-1 0,-5 15 0,3-15 0,-3 10 12,3-16-12,-1-2-12,0 0-32,-6 11-47,3-7-10,-6 8 57,7-12-1,-1 0 0,1 1 34,-1 0-12,2 3-44,-1-1 56,1 0-67,0-1-12,-1-1-291,-5 15 359,4-11-34,-4 10 0,4-15-157,3-1 146,1-3 0,1 0 22,1-2 34,0 0 0,0-1 11,0-1-12,1 0 12,0-1-22,1-1 11,-1 0-1,2-1-33,-1 1 45,-1 1-11,2-1 0,-2 0 11,1 0-56,2-2-12,-2 2 57,2 0 0,-2 0 11,2-1-11,-2 6 11,3-6 11,-1 4 0,2-7 0,1 1-11,0 0 23,0 0-23,0 1 0,0-1 0,0 2 11,-2-1-11,0 2 0,-2-2 11,0 1 12,-1-3-12,2 0 90,-3 0 45,2-1 67,-1-1-34,-1 0-67,2-1 22,-1 1-11,1-2-111,1-1-1,1-3-11,0-2-34,1-1-2151,1-2 0,0 0 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4:26.559"/>
    </inkml:context>
    <inkml:brush xml:id="br0">
      <inkml:brushProperty name="width" value="0.08571" units="cm"/>
      <inkml:brushProperty name="height" value="0.08571" units="cm"/>
      <inkml:brushProperty name="color" value="#849398"/>
    </inkml:brush>
  </inkml:definitions>
  <inkml:trace contextRef="#ctx0" brushRef="#br0">0 0 12434,'88'0'90,"-6"0"89,-32 0 291,6 0-55,4 0-79,4 0-336,5 0-11,-1 0-370,2 2 258,-2 5-393,-3 4-447,-2 4 514,-7 1 147,-5-1 0,-10 0-225,-8-4 34,-11-2-135,-9-4 528,-7-4 100,-4 0-650,-2-1 0,0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4:29.184"/>
    </inkml:context>
    <inkml:brush xml:id="br0">
      <inkml:brushProperty name="width" value="0.08571" units="cm"/>
      <inkml:brushProperty name="height" value="0.08571" units="cm"/>
      <inkml:brushProperty name="color" value="#849398"/>
    </inkml:brush>
  </inkml:definitions>
  <inkml:trace contextRef="#ctx0" brushRef="#br0">0 0 16120,'45'24'191,"0"0"0,42 23-113,-19-8-44,12 7-23,-31-19 0,1 1 0,5 3 0,2 0-511,4 3 0,2-1 494,2 2 1,-1 1-108,1-1 1,-1 0-146,-3-1 1,-2 0-124,-4-2 1,-2 0 38,-6-2 0,-3 0-453,30 24-945,-11 11 396,-32-23-1020,-7-3 2364,-31-28 0,5-11 0,-5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4:29.852"/>
    </inkml:context>
    <inkml:brush xml:id="br0">
      <inkml:brushProperty name="width" value="0.08571" units="cm"/>
      <inkml:brushProperty name="height" value="0.08571" units="cm"/>
      <inkml:brushProperty name="color" value="#849398"/>
    </inkml:brush>
  </inkml:definitions>
  <inkml:trace contextRef="#ctx0" brushRef="#br0">0 54 12456,'0'11'2488,"62"-2"-1704,-7-15-689,3 2 1,5 0-2899,-10-4 1,0-1 2813,7 2 1,2-1 38,2 1 0,1 0 555,0 3 1,0 0-573,-2 2 1,-1 0-34,-6 1 0,-1 1-34,41 0-458,-20 7-517,-22 2 915,-18 5-993,-18 2-191,-9-3-627,-7 0 2702,-8-4 0,4-4 0,-4-4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4:30.468"/>
    </inkml:context>
    <inkml:brush xml:id="br0">
      <inkml:brushProperty name="width" value="0.08571" units="cm"/>
      <inkml:brushProperty name="height" value="0.08571" units="cm"/>
      <inkml:brushProperty name="color" value="#849398"/>
    </inkml:brush>
  </inkml:definitions>
  <inkml:trace contextRef="#ctx0" brushRef="#br0">1 1 12120,'0'6'2959,"0"-1"-2523,61 22-312,-11-13 16,4 5 0,6 1-1041,35 3 1069,-39-10 1,1 1 10,4 1 1,2 1-40,2 1 0,1 0 5,-1 1 1,0 1-118,-4 1 0,-1 0-6,-7 0 0,-1-1 201,35 21-256,-20-5-79,-16-4-157,-15-5-56,-13-9 56,-11-6-45,-7-5-22,-5-4 725,0-1-1409,-2-1-1526,-9 0-1163,-1 0 3709,-9 0 0,12 0 0,0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4:31.051"/>
    </inkml:context>
    <inkml:brush xml:id="br0">
      <inkml:brushProperty name="width" value="0.08571" units="cm"/>
      <inkml:brushProperty name="height" value="0.08571" units="cm"/>
      <inkml:brushProperty name="color" value="#849398"/>
    </inkml:brush>
  </inkml:definitions>
  <inkml:trace contextRef="#ctx0" brushRef="#br0">24 8 11806,'-13'-4'2846,"3"1"-2498,10 3-180,24 69 0,1-24-11,-2 8 0,4 2 112,24 17-351,-22-32 1,1 1 227,4 4 0,1 1 22,5 3 0,0 1-68,1 3 1,2 2-34,1 3 1,0 1-18,1 2 1,-1 0-342,-2-1 0,-1 0 319,-2-2 0,-2-1-28,-3-4 0,-3-1-184,-3-3 0,-2-2 5,21 37-270,-21-36 1,-1-3-359,10 17-515,0 2-202,-20-34 45,-10-9-1524,-1-10 3083,-4-4 0,0-7 0,0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4:40.359"/>
    </inkml:context>
    <inkml:brush xml:id="br0">
      <inkml:brushProperty name="width" value="0.08571" units="cm"/>
      <inkml:brushProperty name="height" value="0.08571" units="cm"/>
      <inkml:brushProperty name="color" value="#849398"/>
    </inkml:brush>
  </inkml:definitions>
  <inkml:trace contextRef="#ctx0" brushRef="#br0">3 0 10282,'-2'9'1704,"1"-2"-1155,1-7 257,0 0-503,16 40 156,-6-23-134,12 34 11,-9-30-133,0 3-136,2 4-45,3 0 23,2 3-45,6 0 45,2 3-45,3 0 0,2 2 0,-1 1 11,0-2 0,-2 1-22,-1-2 11,-1 1 0,-1-1 0,1 1-11,9 15 22,-8-10 0,5 12-11,-13-14 0,-1-1 0,-2 1 11,7 15-11,-8-14 0,6 13 0,-8-17 0,1-2 0,0 0-11,-1-2 11,0 1-33,-2-2 33,1 1-68,7 13 68,-4-10-67,5 10 0,-6-13 10,2 1 1,0-1 23,3 1-35,0 0-189,13 14 201,-8-14-34,8 13-11,-12-17-33,0 0 33,-2-1 57,-2-1 32,0 0-88,-1 0 10,2 1 34,6 13 11,-7-10-11,4 9-78,-9-12 21,-2-1 79,0 0-10,0-1 32,0-2-66,1-2-101,0-4 67,1 1 89,-1-1 12,2-1 11,-2 2-11,2-3 11,-1 1 0,0-1-11,-1-2 11,2 1-123,-2-3-34,2-1 112,1 1 34,-2-1 11,0-1-23,-2 2 23,-1-2 0,2 0 56,-1 0 112,3 3-156,-5-1 44,-1 1 0,-3-2-56,-2-3 22,1 1-22,0-2 11,-1-1 68,-1 1-35,0-2 158,-2 0-202,1-2-919,-1 0 1,0-1-1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4:41.251"/>
    </inkml:context>
    <inkml:brush xml:id="br0">
      <inkml:brushProperty name="width" value="0.08571" units="cm"/>
      <inkml:brushProperty name="height" value="0.08571" units="cm"/>
      <inkml:brushProperty name="color" value="#849398"/>
    </inkml:brush>
  </inkml:definitions>
  <inkml:trace contextRef="#ctx0" brushRef="#br0">0 1105 10630,'11'0'1838,"68"-31"-1200,-35 7-380,8-1 0,2-2 212,11-12 1,5-3-79,3-3-459,0-1 257,1-4-167,-1-2-23,0-5-157,-2-1 22,-4-3 12,-4-1-102,-4 1 91,-4 1 89,-4 5 45,0 7 89,-5 3-89,-1 7-179,17-10-34,-15 14 34,12-4-90,-24 18 78,-7 7 327,-5 3-405,-7 5-190,-5 0 22,-2 2 90,-4 1-68,-2 1-3440,-2 1 3855,-8 0 0,5 0 0,-5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40.911"/>
    </inkml:context>
    <inkml:brush xml:id="br0">
      <inkml:brushProperty name="width" value="0.08571" units="cm"/>
      <inkml:brushProperty name="height" value="0.08571" units="cm"/>
      <inkml:brushProperty name="color" value="#333333"/>
    </inkml:brush>
  </inkml:definitions>
  <inkml:trace contextRef="#ctx0" brushRef="#br0">67 1 17902,'-32'82'180,"6"-15"-1324,20-52-536,3-8-640,4-7-4739,6-10 7059,1-6 0,0 4 0,-2 1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4:42.292"/>
    </inkml:context>
    <inkml:brush xml:id="br0">
      <inkml:brushProperty name="width" value="0.08571" units="cm"/>
      <inkml:brushProperty name="height" value="0.08571" units="cm"/>
      <inkml:brushProperty name="color" value="#849398"/>
    </inkml:brush>
  </inkml:definitions>
  <inkml:trace contextRef="#ctx0" brushRef="#br0">1413 1 14182,'-45'39'41,"0"1"0,3-3 0,4-3 4,4 5 56,-5 4 22,-5 4-34,-3 5-77,-6 5 32,-3 6-423,-6 5 379,-3 3 0,0 3-11,2-2-1,6-2 1,6-3 11,9-5 113,6-6-113,7-6 11,5-8-22,4-2 0,4-6 11,2-2 0,2-4 367,-7 8-367,4-7 0,-7 4 0,6-9 0,-1-2 0,-1 1 0,-2 0-11,0 0 0,0 1-67,2-2 33,-5 10 45,7-8 0,-3 8 0,6-10 0,2 0-11,-1-1 11,2-2-23,0 0-134,-1 6 68,2-8 78,0 5 11,2-10-12,3-1 12,-2 0 0,0-1 0,1-1-11,0-1 11,-1-1 11,2 4-11,-1-3 0,-2 5 0,0-5-11,0 1 11,0-2-33,2 0-147,2-2-739,1-2-799,2-1 0,0-2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8:54:43.920"/>
    </inkml:context>
    <inkml:brush xml:id="br0">
      <inkml:brushProperty name="width" value="0.08571" units="cm"/>
      <inkml:brushProperty name="height" value="0.08571" units="cm"/>
      <inkml:brushProperty name="color" value="#849398"/>
    </inkml:brush>
  </inkml:definitions>
  <inkml:trace contextRef="#ctx0" brushRef="#br0">1626 9 11033,'-8'-5'2835,"0"1"-2196,8 4 560,0 0-897,-18 51-89,7-25-79,-16 43 24,11-36-125,-2 2-21,-3 3-12,-2 1 0,-2 3 0,-3 3 0,1 2 0,-2 2 22,0 2-22,2 1 0,-3 2 22,0 1-10,0-1-12,-1 2 0,-12 17 22,12-17-22,-10 12 0,17-26 0,0-2 0,1-2-34,0 1 34,0-2 0,-9 17 0,8-13 0,-6 13-22,10-17 11,3 0 0,0-1-34,2-1 34,0 0-34,-4 10 34,5-12-46,-3 8-21,4-13-12,1-1-179,-2 1 146,1 0 67,-3-1-101,-6 16 101,3-11 23,-5 12-35,6-13 35,1 1 33,-2 0 0,1 0-11,1 0 11,1-4-168,2 1 89,1-5 57,2 0-68,-5 9 90,6-8-33,-5 8 33,6-10-23,0-1-66,0 0 9,-2 4 80,2-5 0,-3 3 12,6-8-24,-2 0 12,2 0 0,-1 0 0,1-1 12,-1 0-24,0-1 12,-4 6 0,3-6 0,-4 7 0,3-8 0,-1 2 12,0-2-24,1 1 12,1 0-78,-4 6 0,4-4-12,-3 4 34,3-5 22,1-1 34,-1-1 0,0-1 0,1 0-11,-1-1 11,1 1-45,-1 2-167,1-2 156,-1 2 44,1-3 12,0 0-11,-1 0 11,1 1 0,-1-1 23,-4 7-23,3-5 0,-4 4-12,4-4 1,-1 0 11,1 0 0,0 1-33,2 0-191,1 0 168,3-3-325,1 3-146,-1-8-380,2 2-281,0-7 579,1 0 0,0-1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16.065"/>
    </inkml:context>
    <inkml:brush xml:id="br0">
      <inkml:brushProperty name="width" value="0.08571" units="cm"/>
      <inkml:brushProperty name="height" value="0.08571" units="cm"/>
      <inkml:brushProperty name="color" value="#333333"/>
    </inkml:brush>
  </inkml:definitions>
  <inkml:trace contextRef="#ctx0" brushRef="#br0">108 8 13768,'7'-4'1759,"-2"1"-1065,-5 3-122,0 0-371,3 2-66,-2 14-57,2 11-78,-10 20-392,-4 12-34,-10 8-302,-2 3 78,-1-1-134,5-6-214,6-12-447,6-11-393,5-12-1411,2-14 3249,5-7 0,-4-7 0,3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16.255"/>
    </inkml:context>
    <inkml:brush xml:id="br0">
      <inkml:brushProperty name="width" value="0.08571" units="cm"/>
      <inkml:brushProperty name="height" value="0.08571" units="cm"/>
      <inkml:brushProperty name="color" value="#333333"/>
    </inkml:brush>
  </inkml:definitions>
  <inkml:trace contextRef="#ctx0" brushRef="#br0">1 0 16670,'4'18'-5457,"-1"-4"5457,-3-14 0,0 0 0,0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19.755"/>
    </inkml:context>
    <inkml:brush xml:id="br0">
      <inkml:brushProperty name="width" value="0.08571" units="cm"/>
      <inkml:brushProperty name="height" value="0.08571" units="cm"/>
      <inkml:brushProperty name="color" value="#333333"/>
    </inkml:brush>
  </inkml:definitions>
  <inkml:trace contextRef="#ctx0" brushRef="#br0">110 12 10977,'7'-6'471,"-2"1"-247,-5 5 381,0 0-403,2 59 268,-8-18 125,-1 53-248,-11-32-112,-2 0-224,0-3-11,1-7 0,5-11-369,4-11-215,4-11-233,3-9-584,2-5-941,7-13 426,7-10 1916,1-5 0,-2 5 0,-6 8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19.979"/>
    </inkml:context>
    <inkml:brush xml:id="br0">
      <inkml:brushProperty name="width" value="0.08571" units="cm"/>
      <inkml:brushProperty name="height" value="0.08571" units="cm"/>
      <inkml:brushProperty name="color" value="#333333"/>
    </inkml:brush>
  </inkml:definitions>
  <inkml:trace contextRef="#ctx0" brushRef="#br0">162 0 12510,'-19'53'265,"1"0"0,0-3 0,2-3-131,-6 12-134,3-1 0,3-8 460,7-5-1031,2-9-126,3-7-289,1-6-465,0-4-824,1-9 2339,-1-4 0,2-6 1,0 0-1</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20.215"/>
    </inkml:context>
    <inkml:brush xml:id="br0">
      <inkml:brushProperty name="width" value="0.08571" units="cm"/>
      <inkml:brushProperty name="height" value="0.08571" units="cm"/>
      <inkml:brushProperty name="color" value="#333333"/>
    </inkml:brush>
  </inkml:definitions>
  <inkml:trace contextRef="#ctx0" brushRef="#br0">12 123 13016,'-6'-2'752,"0"1"-708,6 1-88,0 0-1,44-23-550,-10 9 237,40-18-796,-21 15-1199,2 3 2353,-17 4 0,-12 3 0,-19 5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20.550"/>
    </inkml:context>
    <inkml:brush xml:id="br0">
      <inkml:brushProperty name="width" value="0.08571" units="cm"/>
      <inkml:brushProperty name="height" value="0.08571" units="cm"/>
      <inkml:brushProperty name="color" value="#333333"/>
    </inkml:brush>
  </inkml:definitions>
  <inkml:trace contextRef="#ctx0" brushRef="#br0">61 0 12669,'-34'92'56,"8"-11"-157,26-47-33,0-2-23,8-7-168,5-7 45,9-6-67,3-7-225,-1-3 337,-1-8 235,-1-7 0,-6-9 303,-5-6 245,-6 0-77,-4 0-157,-1 3-90,-6 3-78,-3 4-146,-4 5-79,0 6-335,3 2-483,2 4-324,4 1-527,1 0 1008,2 0 1,1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20.965"/>
    </inkml:context>
    <inkml:brush xml:id="br0">
      <inkml:brushProperty name="width" value="0.08571" units="cm"/>
      <inkml:brushProperty name="height" value="0.08571" units="cm"/>
      <inkml:brushProperty name="color" value="#333333"/>
    </inkml:brush>
  </inkml:definitions>
  <inkml:trace contextRef="#ctx0" brushRef="#br0">1 1 10821,'11'1'1815,"-2"0"-1558,-8 53-178,-1-25-68,2 43-22,-2-39-34,0-7-291,0-4-101,4-7-280,6-8 414,6-3-201,7-5-549,2-10 269,0-8 761,-1-11 23,-2 0 280,-3 0 930,0 5-437,-9 10-224,-2 5-314,-6 9 270,0 4-135,2 7-79,1 4-202,3 6-66,1-4 44,2-3 0,2-6 91,3-4-91,1-2-45,4-7-44,1-8-124,0-7-426,-3-8-459,-2 1-941,-6 3-1982,-5 8 3954,-3 8 0,-3 6 0,0 3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22.197"/>
    </inkml:context>
    <inkml:brush xml:id="br0">
      <inkml:brushProperty name="width" value="0.08571" units="cm"/>
      <inkml:brushProperty name="height" value="0.08571" units="cm"/>
      <inkml:brushProperty name="color" value="#333333"/>
    </inkml:brush>
  </inkml:definitions>
  <inkml:trace contextRef="#ctx0" brushRef="#br0">54 0 13095,'-15'90'157,"1"-14"-45,6-48 56,0-8-134,3-6-34,3-7-123,1-4-1076,1-2 896,11-14-78,3-5 90,12-13 257,0 0 34,0 2 56,-4 5-11,-1 5 212,-6 6-33,-5 5 35,-3 5-125,-5 2 34,-1 1 146,-1 4-1,1 4-89,-1 6-10,1 2-113,-1 0-12,0-3-78,1-4-11,1-4 0,0-3-112,5-2 56,2 0 23,7-1-12,0-4 45,5-4 0,-2-3 0,1 2 22,-5 1 146,-1 7 146,-6-1 123,3 6-157,-5 5-146,4 3 24,-5 8-125,1-4-22,-4 0 12,2-4-23,-1-2-595,3-2-727,1-3 236,7-2-696,5-5-1748,-1-4 3530,2-5 0,-13 4 0,0 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41.251"/>
    </inkml:context>
    <inkml:brush xml:id="br0">
      <inkml:brushProperty name="width" value="0.08571" units="cm"/>
      <inkml:brushProperty name="height" value="0.08571" units="cm"/>
      <inkml:brushProperty name="color" value="#333333"/>
    </inkml:brush>
  </inkml:definitions>
  <inkml:trace contextRef="#ctx0" brushRef="#br0">1 42 17655,'78'-23'-840,"-9"6"829,-38 16 11,-3 1-56,-7 0-11,-9 6-303,-5 5 258,-5 8 89,-2 7 23,-9 2 0,-5 6 23,-10-1-23,-3 3 33,0-2-10,2 0 122,3-1-99,7-1 10,5 0 224,6-2-224,4 0 11,2-7-67,9-3-11,5-11-23,10-4-571,1-8-796,1-12-1624,-2-9-2029,-9-3 5054,-6 0 0,-9 17 0,-2 1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23.032"/>
    </inkml:context>
    <inkml:brush xml:id="br0">
      <inkml:brushProperty name="width" value="0.08571" units="cm"/>
      <inkml:brushProperty name="height" value="0.08571" units="cm"/>
      <inkml:brushProperty name="color" value="#333333"/>
    </inkml:brush>
  </inkml:definitions>
  <inkml:trace contextRef="#ctx0" brushRef="#br0">49 8 10597,'10'-4'2509,"-2"1"-1724,-8 3-237,0 0-357,-25 47-124,15-28-67,-17 33-78,24-42-236,2-6 12,1-3 55,0-1 247,4 0-381,3 0 90,6-3 291,2-3 22,-1-1 34,-3 0 56,-4 3 270,-3 3 289,-3 1-189,-1 2-246,2 7-57,-1 3-123,4 5-56,-1-1-11,2-6-168,3-3-528,1-4-20,6-3-2153,16-14 1098,-4-2 527,12-12 1255,-15 4 79,-3 6 1019,-9 6 134,-5 7-291,-5 3 785,-2 2-829,-1 8-427,0 5-235,0 8-56,-1 2 34,0-3-179,0-5-23,1-5-22,0-4-191,0-4 0,0-1 57,5-1-740,16-6 470,-1-3 281,13-4 122,-12 2 24,-6 4 156,-5 4 202,-4 2 78,-1 1 33,0 6-234,-2 1 112,3 11-359,-3-6 0,4 1-90,0-9 90,3-2 0,4-2-348,5-1-346,6-11-270,4-6 550,1-8 335,-2 0 79,-6 7 157,-7 9 370,-6 5 246,-5 5 56,-3 8-100,-1 11 200,0 41-704,0-10-68,1 20-57,3-30-100,2-9 0,4-7-11,0-9-78,-1-5 89,-2-6 0,-4-2-382,-1 4 360,-2 4 11,-10 12-146,-7 10-291,-13 8-67,-3 6-897,-1 0-1625,12-15 3037,6-10 0,13-16 0,1-5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23.814"/>
    </inkml:context>
    <inkml:brush xml:id="br0">
      <inkml:brushProperty name="width" value="0.08571" units="cm"/>
      <inkml:brushProperty name="height" value="0.08571" units="cm"/>
      <inkml:brushProperty name="color" value="#333333"/>
    </inkml:brush>
  </inkml:definitions>
  <inkml:trace contextRef="#ctx0" brushRef="#br0">193 1 10641,'-38'89'426,"0"-8"-426,15-42 78,-2 0-33,3-4-45,3-1-269,4-3-1456,7-14 1725,3-4 0,5-12 0,0-1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24.865"/>
    </inkml:context>
    <inkml:brush xml:id="br0">
      <inkml:brushProperty name="width" value="0.08571" units="cm"/>
      <inkml:brushProperty name="height" value="0.08571" units="cm"/>
      <inkml:brushProperty name="color" value="#333333"/>
    </inkml:brush>
  </inkml:definitions>
  <inkml:trace contextRef="#ctx0" brushRef="#br0">76 17 12020,'10'-9'1983,"-1"1"-1860,-9 8-112,0 0 314,7 13-135,-6 8-44,7 20-90,-11 12 45,-6 9-67,-8 6 22,-3 1-56,-2-5-169,5-7-10,4-14-179,6-13-449,4-13-459,3-9 919,0-5-259,8-8-290,5-10 302,11-10 594,6-8 34,2 1 560,8 4 67,-14 13 123,1 5-168,-14 10-112,-5 10-145,-2 6-134,-4 13-80,-1 1-145,-1-3 0,2-5-1636,5-8 79,3-6-1861,1-5 3418,2-11 0,-8 6 0,0-7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25.005"/>
    </inkml:context>
    <inkml:brush xml:id="br0">
      <inkml:brushProperty name="width" value="0.08571" units="cm"/>
      <inkml:brushProperty name="height" value="0.08571" units="cm"/>
      <inkml:brushProperty name="color" value="#333333"/>
    </inkml:brush>
  </inkml:definitions>
  <inkml:trace contextRef="#ctx0" brushRef="#br0">20 1 10406,'-10'33'-519,"1"-3"0,12-38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25.133"/>
    </inkml:context>
    <inkml:brush xml:id="br0">
      <inkml:brushProperty name="width" value="0.08571" units="cm"/>
      <inkml:brushProperty name="height" value="0.08571" units="cm"/>
      <inkml:brushProperty name="color" value="#333333"/>
    </inkml:brush>
  </inkml:definitions>
  <inkml:trace contextRef="#ctx0" brushRef="#br0">46 15 12613,'0'-8'493,"0"2"-829,0 6-4740,0 0 5076,-20 48 0,15-36 0,-16 36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25.559"/>
    </inkml:context>
    <inkml:brush xml:id="br0">
      <inkml:brushProperty name="width" value="0.08571" units="cm"/>
      <inkml:brushProperty name="height" value="0.08571" units="cm"/>
      <inkml:brushProperty name="color" value="#333333"/>
    </inkml:brush>
  </inkml:definitions>
  <inkml:trace contextRef="#ctx0" brushRef="#br0">180 340 12020,'-43'40'-228,"0"0"0,4-3 0,8-2-175,17 8 279,7-5 24,5-9-192,7-11 292,7-9 0,11-8-348,11-18-100,7-13 168,5-21 280,3-13 146,-2-5 22,-5-3 572,-7 0 111,-7 4-291,-8 7-10,-5 10 256,-7 14 113,-3 14-527,-4 13-202,-1 6 80,-3 8-24,-8 16-212,-10 17 89,-11 26-112,-4 14 1,0 9-124,14-26 0,2 0-304,-5 24-138,13-34 0,2-3-1385,6-3 1939,5-20 0,-1-12 0,1-12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25.945"/>
    </inkml:context>
    <inkml:brush xml:id="br0">
      <inkml:brushProperty name="width" value="0.08571" units="cm"/>
      <inkml:brushProperty name="height" value="0.08571" units="cm"/>
      <inkml:brushProperty name="color" value="#333333"/>
    </inkml:brush>
  </inkml:definitions>
  <inkml:trace contextRef="#ctx0" brushRef="#br0">97 417 13128,'-27'43'39,"1"0"1,-15 27-331,38-51 145,3-6 146,1-6 123,8-4-112,4-9-11,12-15-78,5-15-23,6-17-425,1-8 526,-2-4 190,-2-3-179,-7-1 124,-4 1 246,-6 8 347,-6 9-78,-4 19-314,-4 14-135,-2 11-32,0 8-23,-3 19 67,-6 16-191,-7 24 0,-5 14-22,-2 4-33,3-1-214,5-8-616,6-13-1131,4-14 1994,4-20 0,1-11 0,0-11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26.326"/>
    </inkml:context>
    <inkml:brush xml:id="br0">
      <inkml:brushProperty name="width" value="0.08571" units="cm"/>
      <inkml:brushProperty name="height" value="0.08571" units="cm"/>
      <inkml:brushProperty name="color" value="#333333"/>
    </inkml:brush>
  </inkml:definitions>
  <inkml:trace contextRef="#ctx0" brushRef="#br0">0 141 12848,'48'-29'-470,"-8"1"548,-30-1 79,-3 6 392,-5 5-549,-1 10 146,-1 3-146,-3 7 124,-6 14-24,-7 14-32,-5 18-68,-1 4 78,5-1-78,7-11-134,5-9-338,5-13-233,6-9-147,10-8-1613,2-11 2465,7-6 0,-14 3 0,-2 2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26.601"/>
    </inkml:context>
    <inkml:brush xml:id="br0">
      <inkml:brushProperty name="width" value="0.08571" units="cm"/>
      <inkml:brushProperty name="height" value="0.08571" units="cm"/>
      <inkml:brushProperty name="color" value="#333333"/>
    </inkml:brush>
  </inkml:definitions>
  <inkml:trace contextRef="#ctx0" brushRef="#br0">51 42 13835,'-23'82'862,"4"-15"-862,13-50-314,3-8 23,3-5 269,5-7-426,11-13-34,9-11 112,13-11-190,1-4 504,1 6 56,-2 8 638,-7 8 46,-5 11 33,-9 8 135,-7 21-337,-4 15-33,-5 18-292,-1 7-190,0-4-67,0-7-885,0-11-1491,0-11 2443,0-14 0,0-7 0,0-6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27.710"/>
    </inkml:context>
    <inkml:brush xml:id="br0">
      <inkml:brushProperty name="width" value="0.08571" units="cm"/>
      <inkml:brushProperty name="height" value="0.08571" units="cm"/>
      <inkml:brushProperty name="color" value="#333333"/>
    </inkml:brush>
  </inkml:definitions>
  <inkml:trace contextRef="#ctx0" brushRef="#br0">90 0 15303,'-15'65'48,"0"0"1,1-4-1,2-5-48,-4 11-56,6-6-168,4-5-796,4-8-672,2-11-1031,10-10-996,-2-14 3719,9-6 0,-10-7 0,0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41.423"/>
    </inkml:context>
    <inkml:brush xml:id="br0">
      <inkml:brushProperty name="width" value="0.08571" units="cm"/>
      <inkml:brushProperty name="height" value="0.08571" units="cm"/>
      <inkml:brushProperty name="color" value="#333333"/>
    </inkml:brush>
  </inkml:definitions>
  <inkml:trace contextRef="#ctx0" brushRef="#br0">1 58 15011,'94'-19'-4190,"-10"2"-259,-55 7 4449,-5 3 0,-18 3 0,-2 3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28.064"/>
    </inkml:context>
    <inkml:brush xml:id="br0">
      <inkml:brushProperty name="width" value="0.08571" units="cm"/>
      <inkml:brushProperty name="height" value="0.08571" units="cm"/>
      <inkml:brushProperty name="color" value="#333333"/>
    </inkml:brush>
  </inkml:definitions>
  <inkml:trace contextRef="#ctx0" brushRef="#br0">3 3 13341,'10'-2'91,"-1"1"-69,-9 1-135,0 0-357,-10 50 55,8-32 79,-7 35-448,9-47 392,1-4 235,5-2-213,3-4-560,5-3 930,-3-3 56,0 0 841,-5 5-236,-3 2-337,-2 3 483,-1 0 33,0 3-290,0 7-180,0 4-169,2 7-167,1-2-34,4-3-213,3-7-201,3-3-46,3-5-593,7-1-505,4-8-1019,-6 1 2577,-1-7 0,-13 6 0,-2 3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28.396"/>
    </inkml:context>
    <inkml:brush xml:id="br0">
      <inkml:brushProperty name="width" value="0.08571" units="cm"/>
      <inkml:brushProperty name="height" value="0.08571" units="cm"/>
      <inkml:brushProperty name="color" value="#333333"/>
    </inkml:brush>
  </inkml:definitions>
  <inkml:trace contextRef="#ctx0" brushRef="#br0">0 10 13218,'35'34'-1389,"-2"-6"358,-5-36-34,2-5 785,1-5 280,-1 1 34,-6 8 168,-7 3 369,-6 5 449,-6 10 22,-3 8-68,-2 17-301,0 16-203,0 8-89,-6 9-111,-2-3 77,-6 1-145,-2-6-90,-1-3 78,-10 6-168,7-22-44,-6 1-348,14-30-795,4-5-1233,5-19-3843,2-4 6241,1-14 0,0 14 0,0 3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28.729"/>
    </inkml:context>
    <inkml:brush xml:id="br0">
      <inkml:brushProperty name="width" value="0.08571" units="cm"/>
      <inkml:brushProperty name="height" value="0.08571" units="cm"/>
      <inkml:brushProperty name="color" value="#333333"/>
    </inkml:brush>
  </inkml:definitions>
  <inkml:trace contextRef="#ctx0" brushRef="#br0">0 237 14081,'9'-2'56,"-2"1"0,-7 1-213,0 0-347,57-44 112,-33 19 392,43-36 314,-53 33-280,-7 1 66,-3 6-10,-4 5-90,0 8 0,-7 4 168,-2 8 56,-9 14-67,0 12-113,0 16 91,6 2-124,5-2-11,4-5-56,3-9-202,7-11-313,7-10-191,11-7-2980,29-30 448,-22 9 3294,14-23 0,-37 26 0,-3 3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29.270"/>
    </inkml:context>
    <inkml:brush xml:id="br0">
      <inkml:brushProperty name="width" value="0.08571" units="cm"/>
      <inkml:brushProperty name="height" value="0.08571" units="cm"/>
      <inkml:brushProperty name="color" value="#333333"/>
    </inkml:brush>
  </inkml:definitions>
  <inkml:trace contextRef="#ctx0" brushRef="#br0">0 111 13835,'14'34'168,"-1"-7"-258,-9-18-78,2-4-45,4-3-247,1-1-111,1-1-258,3-9-67,2-5 21,3-8 730,1-2 122,-1 1 23,1 2 258,0 2 336,-2 6-112,1 3-168,-3 6-158,-2 2-77,0 2-79,-4 0 0,0 0-583,4 0 91,-2 0 54,6 0-268,-5 0 337,0-4 369,-3-2 459,-3-2 404,-2 2 224,-4 4 1300,-1 1-1704,-6 8-167,-1 3-382,-6 8-44,2 1-90,4 0-157,2-1-34,4 1-11,1 0-56,9 1-89,6 0 0,10 1 347,4-2 0,-1 0 34,-1-4-23,-7 1 0,-7-2 135,-8-1 246,-4 0-135,-6-1-10,-8-1-494,-23 0-55,7-6-830,-10-1-1198,22-4-1648,6 0 3978,6-5 0,4 3 0,0-3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29.656"/>
    </inkml:context>
    <inkml:brush xml:id="br0">
      <inkml:brushProperty name="width" value="0.08571" units="cm"/>
      <inkml:brushProperty name="height" value="0.08571" units="cm"/>
      <inkml:brushProperty name="color" value="#333333"/>
    </inkml:brush>
  </inkml:definitions>
  <inkml:trace contextRef="#ctx0" brushRef="#br0">0 28 15023,'0'-4'616,"0"1"-426,0 3-190,61-9 11,-32 7-11,46-8 34,-52 11 481,-7 10 57,-9 5-79,-4 14 112,-4 5-526,-11 7-35,-4 0-88,-9-1-102,0-5-874,4-5-1557,4-7-2152,9-11 4729,4-6 0,4-7 0,0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29.790"/>
    </inkml:context>
    <inkml:brush xml:id="br0">
      <inkml:brushProperty name="width" value="0.08571" units="cm"/>
      <inkml:brushProperty name="height" value="0.08571" units="cm"/>
      <inkml:brushProperty name="color" value="#333333"/>
    </inkml:brush>
  </inkml:definitions>
  <inkml:trace contextRef="#ctx0" brushRef="#br0">35 0 15056,'-19'30'-1618,"3"-7"1,16-23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30.779"/>
    </inkml:context>
    <inkml:brush xml:id="br0">
      <inkml:brushProperty name="width" value="0.08571" units="cm"/>
      <inkml:brushProperty name="height" value="0.08571" units="cm"/>
      <inkml:brushProperty name="color" value="#333333"/>
    </inkml:brush>
  </inkml:definitions>
  <inkml:trace contextRef="#ctx0" brushRef="#br0">0 5 14675,'69'-3'201,"-12"1"-201,-37 2 0,-7 0 124,-5 5 33,-6 9 45,-1 11-158,-5 12-32,-9 10 55,-7 3-67,-6 3 33,3-3 46,4-6-57,7-8-44,6-6-57,3-8-605,9-6-559,12-8-1614,16-4 2857,17-10 0,-20 5 0,-4-6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30.906"/>
    </inkml:context>
    <inkml:brush xml:id="br0">
      <inkml:brushProperty name="width" value="0.08571" units="cm"/>
      <inkml:brushProperty name="height" value="0.08571" units="cm"/>
      <inkml:brushProperty name="color" value="#333333"/>
    </inkml:brush>
  </inkml:definitions>
  <inkml:trace contextRef="#ctx0" brushRef="#br0">1 1 14978,'17'43'-1345,"-4"-8"0,-11-35 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31.844"/>
    </inkml:context>
    <inkml:brush xml:id="br0">
      <inkml:brushProperty name="width" value="0.08571" units="cm"/>
      <inkml:brushProperty name="height" value="0.08571" units="cm"/>
      <inkml:brushProperty name="color" value="#333333"/>
    </inkml:brush>
  </inkml:definitions>
  <inkml:trace contextRef="#ctx0" brushRef="#br0">184 0 12479,'-32'77'179,"0"0"0,2-4 0,5-7-167,0 1-12,6-6-23,7-13-234,6-16-1054,3-15-57,5-10-1197,3-10 2565,4-10 0,-2 6 0,0-5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32.038"/>
    </inkml:context>
    <inkml:brush xml:id="br0">
      <inkml:brushProperty name="width" value="0.08571" units="cm"/>
      <inkml:brushProperty name="height" value="0.08571" units="cm"/>
      <inkml:brushProperty name="color" value="#333333"/>
    </inkml:brush>
  </inkml:definitions>
  <inkml:trace contextRef="#ctx0" brushRef="#br0">166 0 12994,'10'0'1177,"-2"0"-1043,-33 69-134,4-17 61,1 4 1,-2 4-51,-9 22 12,5 1-23,6-7-426,8-16-795,7-17-493,4-18-3060,1-13 4774,2-11 0,-2-1 0,2-3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41.693"/>
    </inkml:context>
    <inkml:brush xml:id="br0">
      <inkml:brushProperty name="width" value="0.08571" units="cm"/>
      <inkml:brushProperty name="height" value="0.08571" units="cm"/>
      <inkml:brushProperty name="color" value="#333333"/>
    </inkml:brush>
  </inkml:definitions>
  <inkml:trace contextRef="#ctx0" brushRef="#br0">47 208 16647,'80'-33'-852,"-11"-1"472,-42 1-450,-4 1 315,-10 3 101,-5 6 414,-7 7 336,-11 8 145,-10 11 617,-16 17 269,-9 14-560,-4 20-78,6 8-248,7 6-178,18 2-147,7-6-156,28-7-268,24-19-2096,36-16-5345,-2-19 7709,8-23 0,-50 11 0,-6-10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32.221"/>
    </inkml:context>
    <inkml:brush xml:id="br0">
      <inkml:brushProperty name="width" value="0.08571" units="cm"/>
      <inkml:brushProperty name="height" value="0.08571" units="cm"/>
      <inkml:brushProperty name="color" value="#333333"/>
    </inkml:brush>
  </inkml:definitions>
  <inkml:trace contextRef="#ctx0" brushRef="#br0">0 42 14193,'67'-8'-2200,"1"1"0,-14 1 1,-6 1 2199,-2-5 0,-31 6 0,-5 2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32.518"/>
    </inkml:context>
    <inkml:brush xml:id="br0">
      <inkml:brushProperty name="width" value="0.08571" units="cm"/>
      <inkml:brushProperty name="height" value="0.08571" units="cm"/>
      <inkml:brushProperty name="color" value="#333333"/>
    </inkml:brush>
  </inkml:definitions>
  <inkml:trace contextRef="#ctx0" brushRef="#br0">55 0 13924,'-30'82'124,"6"-9"-999,23-46-110,19 2 951,0-14-280,18-2 280,-1-13-22,-1-8-481,-2-6 413,-6-12 124,-6-4 292,-10-1 111,-4 1-381,-8 4 561,-9 5 0,-6 6-281,-9 6-32,0 5-270,3 4-124,3 9-593,8 2-852,5 8-683,4-3 2252,3-6 0,0-6 0,0-4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32.889"/>
    </inkml:context>
    <inkml:brush xml:id="br0">
      <inkml:brushProperty name="width" value="0.08571" units="cm"/>
      <inkml:brushProperty name="height" value="0.08571" units="cm"/>
      <inkml:brushProperty name="color" value="#333333"/>
    </inkml:brush>
  </inkml:definitions>
  <inkml:trace contextRef="#ctx0" brushRef="#br0">1 0 12300,'1'9'1591,"0"-2"-1446,-1-7-33,0 61-145,0-39-46,2 45-111,5-57-146,4-5 269,5-2-528,3-3-492,2-3-358,3-5 146,0-3 783,0-3 516,-3 5 22,-4 3 483,-5 4 223,-4 2 269,-2 3-134,-2 5-56,3 5-12,0 3-279,4 0-191,1-3 190,4-6-22,2-3-45,3-4-380,4-10-68,0-5-236,-1-10-1108,-5 0-931,-5 6-1523,-7 8 3798,-4 6 0,-3 5 0,0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33.510"/>
    </inkml:context>
    <inkml:brush xml:id="br0">
      <inkml:brushProperty name="width" value="0.08571" units="cm"/>
      <inkml:brushProperty name="height" value="0.08571" units="cm"/>
      <inkml:brushProperty name="color" value="#333333"/>
    </inkml:brush>
  </inkml:definitions>
  <inkml:trace contextRef="#ctx0" brushRef="#br0">26 10 13880,'10'-5'895,"-1"1"-827,-9 4-24,0 0 2,-8 66-46,1-34 0,-5 51 22,4-56-44,2-7-68,4-10-179,1-6 101,1-3-90,3-1-145,7-9 22,5-5 280,8-13 101,3-1 22,-2 0 304,0 6 122,-5 6-79,-4 7 214,-6 5-146,-5 3-314,-2 1 79,-2 0 33,0 9-67,0 4 79,0 11-168,1 6-79,1-11-56,1 0 10,2-15-66,2-3 11,3-1 1,5-7-326,3-7 180,5-8 100,2-4 146,6 0 101,-10 13 0,-2 2 246,-13 11-78,-3 9 11,-2 5-123,0 13-157,-1 1 67,0 0-67,0-5-650,3-5-885,2-8-639,5-4-1423,-1-6 3597,1-5 0,-6 3 0,-1-3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34.348"/>
    </inkml:context>
    <inkml:brush xml:id="br0">
      <inkml:brushProperty name="width" value="0.08571" units="cm"/>
      <inkml:brushProperty name="height" value="0.08571" units="cm"/>
      <inkml:brushProperty name="color" value="#333333"/>
    </inkml:brush>
  </inkml:definitions>
  <inkml:trace contextRef="#ctx0" brushRef="#br0">12 1 13229,'10'0'1434,"-2"0"-1400,-8 0 67,0 0-101,-13 52 33,10-31-66,-10 40 22,13-47-45,0-3 56,0-7 44,2-2-44,5-2-515,7-4-89,6-6 604,5-6 56,-1-2 67,-3 2 134,-6 4 180,-5 6 101,-6 3-370,-1 3-22,-2 0 123,0 2-101,-1 14-168,1-5-90,1 7-358,2-13-505,4-4 416,3-1-427,5-5-190,2-8 146,5-6-124,2-6 1132,-1 2 336,-2 3 449,-5 6 783,-1 7-661,-8 3-211,0 3-181,-5 5-101,0 5-66,-2 7-247,1 1-23,-1-1 23,1-4-101,1-5-90,3-4-66,2-2-125,4-1-559,1-2 55,2-4 628,3-1 12,0-2 145,-2 3 145,-3 3 315,-4 2 1064,0 1-1009,-4 6-44,1 3-247,-2 5-56,1 0-168,1-4 34,3-2-113,1-6-89,5-1-134,3-1-292,6-9-258,2-4 505,4-9 168,-4 2 179,0 2 11,-5 6 213,-4 3 852,-3 5-628,-8 3-34,-1 1-32,-4 2 21,2 6-34,1 6-201,-1 7 23,2 6 44,-3 3-179,2 7 158,-3 3-58,0 5-55,-5 29-101,-8-14 0,-11 21-22,-9-22-494,-6-3-1019,-1-5-1804,10-22 3339,6-9 0,16-19 0,3-1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34.905"/>
    </inkml:context>
    <inkml:brush xml:id="br0">
      <inkml:brushProperty name="width" value="0.08571" units="cm"/>
      <inkml:brushProperty name="height" value="0.08571" units="cm"/>
      <inkml:brushProperty name="color" value="#333333"/>
    </inkml:brush>
  </inkml:definitions>
  <inkml:trace contextRef="#ctx0" brushRef="#br0">72 7 15863,'1'-4'448,"0"1"-201,-16 70-247,5-37 100,-13 52-200,12-57 77,2-8 23,6-8 0,1-5-336,2-4 246,2-9-436,9-8-550,5-13 605,12-4 471,1 2 123,1 6 393,-5 9 22,-4 6 44,-6 7 34,-5 3-301,-5 4 77,-2 10-180,-3 8-200,0 7-1,0-1-11,0-5-426,0-7-638,0-6-696,6-6-1186,-1-2 2946,6-4 0,-7 3 0,0-3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35.225"/>
    </inkml:context>
    <inkml:brush xml:id="br0">
      <inkml:brushProperty name="width" value="0.08571" units="cm"/>
      <inkml:brushProperty name="height" value="0.08571" units="cm"/>
      <inkml:brushProperty name="color" value="#333333"/>
    </inkml:brush>
  </inkml:definitions>
  <inkml:trace contextRef="#ctx0" brushRef="#br0">0 247 15616,'82'-45'-986,"-14"0"975,-54 7-23,-6 2-11,-5 4 45,-3 6-134,0 11 134,-6 6 0,-4 10 224,-9 17-23,-3 11-54,-2 17 267,5 5-212,1 0-191,9-4-22,4-7 11,4-9-157,1-9-369,8-10-147,6-7-560,13-6-1019,6-14-1390,-6-1 3642,-1-10 0,-17 14 0,-2 3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36.208"/>
    </inkml:context>
    <inkml:brush xml:id="br0">
      <inkml:brushProperty name="width" value="0.08571" units="cm"/>
      <inkml:brushProperty name="height" value="0.08571" units="cm"/>
      <inkml:brushProperty name="color" value="#333333"/>
    </inkml:brush>
  </inkml:definitions>
  <inkml:trace contextRef="#ctx0" brushRef="#br0">33 1 15963,'-17'90'639,"5"-15"-560,9-56-79,3-7-79,0-6 46,0-4-371,5-2-246,6-4-482,9-8-481,8-9 123,2-6 773,0-2 717,-1 7 314,-6 5 447,-5 8 539,-6 4-45,-6 4-145,-3 1-226,-2 9-558,-1 3 10,0 9 11,0 1-168,0 1-179,0-9-145,0-2-46,1-10-122,4-2-192,6-3-537,6-9-246,7-7-471,4-9 336,2 1 593,0 3 830,-5 8 358,-4 6 696,-8 6 190,-6 3 750,-4 4-1523,-2 3-280,-1 6 21,0 1-212,0-1 0,1-4 0,1-4-112,3-2 90,4-1-224,3-1-1054,21-7 761,-3 1 259,13-5 56,-10 6 124,-4 2 88,-4 3-637,-8 0-293,-1 0 135,-7 0 370,-1 1 561,-2 2 392,-4-1 402,1 2-145,-3-1-112,2 1 57,-1 2-259,1 1-291,3 0 123,4 0 67,4-2 136,6-2-281,7-2-202,8-1 101,8 0-101,5-4 0,5-3-11,0-5-33,2-2 22,-3 2-23,-1-1 34,-6 2-45,-5 1 45,-11 3-22,-7 3 11,-8 3-57,-7 0 24,-3 1 1209,-3 0-717,0 2-90,0 1-290,-1 4-57,-1 2-11,0 2 0,1 1-135,0 3-122,1 1-23,0 3 157,3 0-147,5 3 270,5 3-56,2 1 67,0 0-11,-5 0 79,-4-4 89,-3-4 112,-3-4-257,0-4-1,-5-3-22,-5-4-493,-5-1-370,-3-4-1837,8-4 2700,3-6 0,6 4 0,1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36.554"/>
    </inkml:context>
    <inkml:brush xml:id="br0">
      <inkml:brushProperty name="width" value="0.08571" units="cm"/>
      <inkml:brushProperty name="height" value="0.08571" units="cm"/>
      <inkml:brushProperty name="color" value="#333333"/>
    </inkml:brush>
  </inkml:definitions>
  <inkml:trace contextRef="#ctx0" brushRef="#br0">0 19 18955,'82'-11'258,"-9"3"-258,-43 8 0,-1 0 145,-3 2-122,-5 4 291,-6 4-236,-7 6-10,-5 5 77,-8 6-134,-10 8-11,-10 4 0,-9 3-56,-2-2-324,4-5-259,6-3-773,5-5-1513,9-2-3305,4-11 6230,6-3 0,2-10 0,0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36.680"/>
    </inkml:context>
    <inkml:brush xml:id="br0">
      <inkml:brushProperty name="width" value="0.08571" units="cm"/>
      <inkml:brushProperty name="height" value="0.08571" units="cm"/>
      <inkml:brushProperty name="color" value="#333333"/>
    </inkml:brush>
  </inkml:definitions>
  <inkml:trace contextRef="#ctx0" brushRef="#br0">26 1 19538,'-14'31'-2026,"2"-5"1,12-26 0,0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42.870"/>
    </inkml:context>
    <inkml:brush xml:id="br0">
      <inkml:brushProperty name="width" value="0.08571" units="cm"/>
      <inkml:brushProperty name="height" value="0.08571" units="cm"/>
      <inkml:brushProperty name="color" value="#333333"/>
    </inkml:brush>
  </inkml:definitions>
  <inkml:trace contextRef="#ctx0" brushRef="#br0">1 20 13980,'6'-8'2409,"-1"2"-2072,-5 6-113,0 0-202,4-6 12,-3 13 402,4 2-346,-5 19-68,0 7 68,0 4-45,0 0-23,0-2-22,0-5 0,3-7-67,2-8-11,8-7 78,3-7 0,6-2-101,4-10-90,4-8-167,5-11-34,0-5 358,-3 2-10,-4 5-2,-10 9-99,-8 7-79,-6 6 224,-4 6 392,0 13-235,0 8 67,-1 15-168,1 0-11,-1-4 78,1-9-89,4-8 55,6-10 169,9-4-225,8-3-33,5-7-3842,40-25 468,-37 13 3374,24-16 0,-53 31 0,-3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37.911"/>
    </inkml:context>
    <inkml:brush xml:id="br0">
      <inkml:brushProperty name="width" value="0.08571" units="cm"/>
      <inkml:brushProperty name="height" value="0.08571" units="cm"/>
      <inkml:brushProperty name="color" value="#333333"/>
    </inkml:brush>
  </inkml:definitions>
  <inkml:trace contextRef="#ctx0" brushRef="#br0">0 0 13756,'4'0'2297,"-1"0"-1580,-3 0-717,8 0 101,-1 0-78,10 0-46,-1 0-414,4 0-22,2 0-34,0 2 67,-4 8 224,-3 6 101,-8 12 67,-3 5-22,-4 5 79,-7 1-23,-3-4 0,-5-5 78,1-8-78,6-7 0,3-7-123,3-5-179,1-1 66,1 2 236,0 2 68,6 2-68,1 2 78,5-1-22,-3 3 56,-3 0 258,-3 2-123,-2 4 134,-1 1 324,-10 13-436,-2-10-100,-8 9-147,3-15 34,4-4-56,4-4-1266,4-6 302,2-2-2453,2-7 1691,3 1 1726,3-5 0,-2 7 0,1 1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38.078"/>
    </inkml:context>
    <inkml:brush xml:id="br0">
      <inkml:brushProperty name="width" value="0.08571" units="cm"/>
      <inkml:brushProperty name="height" value="0.08571" units="cm"/>
      <inkml:brushProperty name="color" value="#333333"/>
    </inkml:brush>
  </inkml:definitions>
  <inkml:trace contextRef="#ctx0" brushRef="#br0">0 0 16154,'12'16'-1084,"-3"-4"1,-9-12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40.280"/>
    </inkml:context>
    <inkml:brush xml:id="br0">
      <inkml:brushProperty name="width" value="0.08571" units="cm"/>
      <inkml:brushProperty name="height" value="0.08571" units="cm"/>
      <inkml:brushProperty name="color" value="#333333"/>
    </inkml:brush>
  </inkml:definitions>
  <inkml:trace contextRef="#ctx0" brushRef="#br0">5 375 11358,'-3'6'2219,"1"-1"-1748,2-5 245,0 0-569,17-38-24,-2 11-101,15-34 12,-2 22-34,-2 0 0,3 0-23,-2 2-257,-4 3 246,-4 6 34,-5 6 22,-6 9-10,-4 7-12,-3 4 0,-1 2 202,0 7 224,0 14 122,0 17-279,0 20-190,3 11 112,0 5-147,5-1-44,3-7 0,1-10-247,2-14-268,-1-10-426,-3-14-684,-1-8 23,-5-7-2376,-1-7 3978,-3-6 0,0 3 0,0-2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40.468"/>
    </inkml:context>
    <inkml:brush xml:id="br0">
      <inkml:brushProperty name="width" value="0.08571" units="cm"/>
      <inkml:brushProperty name="height" value="0.08571" units="cm"/>
      <inkml:brushProperty name="color" value="#333333"/>
    </inkml:brush>
  </inkml:definitions>
  <inkml:trace contextRef="#ctx0" brushRef="#br0">0 26 14865,'54'-6'5,"0"-1"1,42-3-219,-39 9-671,-5 0-1145,-6 1-615,-17 0 2644,-8 1 0,-17-1 0,-1 1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40.734"/>
    </inkml:context>
    <inkml:brush xml:id="br0">
      <inkml:brushProperty name="width" value="0.08571" units="cm"/>
      <inkml:brushProperty name="height" value="0.08571" units="cm"/>
      <inkml:brushProperty name="color" value="#333333"/>
    </inkml:brush>
  </inkml:definitions>
  <inkml:trace contextRef="#ctx0" brushRef="#br0">76 0 11705,'5'0'2723,"-1"0"-6926,-4 0 4371,-34 49 1386,23-22-1509,-25 38 814,33-35-948,2-3-494,8-5-582,9-8 2809,12-7-4132,13-9-1926,-10-8 4414,2-6 0,-21 4 0,-3 2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41.040"/>
    </inkml:context>
    <inkml:brush xml:id="br0">
      <inkml:brushProperty name="width" value="0.08571" units="cm"/>
      <inkml:brushProperty name="height" value="0.08571" units="cm"/>
      <inkml:brushProperty name="color" value="#333333"/>
    </inkml:brush>
  </inkml:definitions>
  <inkml:trace contextRef="#ctx0" brushRef="#br0">124 1 15034,'-12'67'873,"-2"1"-559,-2-12-314,-2 8-34,-1-1-492,2-3-572,3-10-561,6-14-704,3-16-1739,4-10 4102,1-10 0,0-1 0,0-1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41.346"/>
    </inkml:context>
    <inkml:brush xml:id="br0">
      <inkml:brushProperty name="width" value="0.08571" units="cm"/>
      <inkml:brushProperty name="height" value="0.08571" units="cm"/>
      <inkml:brushProperty name="color" value="#333333"/>
    </inkml:brush>
  </inkml:definitions>
  <inkml:trace contextRef="#ctx0" brushRef="#br0">1 122 15695,'46'-26'-1284,"0"-1"1,35-18 275,-44 33 470,-6 4 437,-3 4-11,-9 4 112,-4 6 90,-7 10 695,-3 12-3405,-4 12 3304,-1 1-258,-2 0-124,-3-7-212,0-7-90,-1-10-179,4-8-572,1-6 2911,1-3-3550,0-10-492,2-9-819,2-6 2701,0-4 0,0 16 0,-2 4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41.616"/>
    </inkml:context>
    <inkml:brush xml:id="br0">
      <inkml:brushProperty name="width" value="0.08571" units="cm"/>
      <inkml:brushProperty name="height" value="0.08571" units="cm"/>
      <inkml:brushProperty name="color" value="#333333"/>
    </inkml:brush>
  </inkml:definitions>
  <inkml:trace contextRef="#ctx0" brushRef="#br0">0 0 15807,'23'38'56,"-2"0"-79,-9-6 23,-2 5-257,1 0-180,0 0 10,0-4 248,0-5 123,-1-7 56,-2-8 79,-1-5 459,-2-3-101,0-4 33,1 0-134,1-1-246,2-7-90,4-5-515,3-9-774,2-2-1512,2 1-2891,-6 7 5692,0 6 0,-10 6 0,-1 2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41.947"/>
    </inkml:context>
    <inkml:brush xml:id="br0">
      <inkml:brushProperty name="width" value="0.08571" units="cm"/>
      <inkml:brushProperty name="height" value="0.08571" units="cm"/>
      <inkml:brushProperty name="color" value="#333333"/>
    </inkml:brush>
  </inkml:definitions>
  <inkml:trace contextRef="#ctx0" brushRef="#br0">63 0 13409,'5'7'2610,"-1"-2"-2296,-4-5-67,0 0-247,-18 63 67,6-33-145,-13 48 44,15-53-258,5-8 102,4-7-280,1-7 100,8-2-426,5-5 180,10-5 549,3-4 67,-2-1 179,-4 3 370,-6 7 12,-5 2 10,-6 2-45,-1 2-223,-2 7-68,0 5-235,0 4-78,2-5-718,5-5 449,3-4-695,5-12-1132,5-11-1086,-4-4 3260,2-8 0,-12 18 0,-1 2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42.117"/>
    </inkml:context>
    <inkml:brush xml:id="br0">
      <inkml:brushProperty name="width" value="0.08571" units="cm"/>
      <inkml:brushProperty name="height" value="0.08571" units="cm"/>
      <inkml:brushProperty name="color" value="#333333"/>
    </inkml:brush>
  </inkml:definitions>
  <inkml:trace contextRef="#ctx0" brushRef="#br0">152 1 12378,'4'0'3429,"-1"0"-3105,-27 82-189,5-25-381,0 5 1,0 2-483,-6 12-142,4-7-239,6-11-505,5-13-668,5-23 2282,3-8 0,2-14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5:46.760"/>
    </inkml:context>
    <inkml:brush xml:id="br0">
      <inkml:brushProperty name="width" value="0.08571" units="cm"/>
      <inkml:brushProperty name="height" value="0.08571" units="cm"/>
      <inkml:brushProperty name="color" value="#333333"/>
    </inkml:brush>
  </inkml:definitions>
  <inkml:trace contextRef="#ctx0" brushRef="#br0">336 0 17095,'-39'86'-1322,"8"-13"1277,30-52-44,2 1 10,6-1 68,3 0 22,6-2 34,-3 2 246,-4-3 505,-5 3-270,-5-2 382,-13 1-404,-10-1-235,-17-2-269,-10-1 0,-3-5-582,1-3-1548,8-3-3494,19-4 5624,12-1 0,13 0 0,1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43.202"/>
    </inkml:context>
    <inkml:brush xml:id="br0">
      <inkml:brushProperty name="width" value="0.08571" units="cm"/>
      <inkml:brushProperty name="height" value="0.08571" units="cm"/>
      <inkml:brushProperty name="color" value="#333333"/>
    </inkml:brush>
  </inkml:definitions>
  <inkml:trace contextRef="#ctx0" brushRef="#br0">51 161 17420,'50'-24'-403,"-11"-1"212,-32 3-302,-5 0-89,-1-1-102,-1 4 325,-7 4 270,-2 7 89,-10 5 44,-3 8 338,-2 13 144,-1 11 146,5 13-10,7 4-293,5 3 35,6-4-404,5-3-12,10-7 1,9-7-414,13-12-405,8-7 113,3-11-1053,5-17-2208,-14 0 3978,-3-15 0,-24 19 0,-3 2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42.368"/>
    </inkml:context>
    <inkml:brush xml:id="br0">
      <inkml:brushProperty name="width" value="0.08571" units="cm"/>
      <inkml:brushProperty name="height" value="0.08571" units="cm"/>
      <inkml:brushProperty name="color" value="#333333"/>
    </inkml:brush>
  </inkml:definitions>
  <inkml:trace contextRef="#ctx0" brushRef="#br0">0 22 16457,'56'-12'-1995,"-8"3"1928,-25 9-34,-5 8 56,-2 4-67,-5 11 101,-6 3 11,-3 3 22,-2-3-22,0-1-145,0-9-1189,0-7-44,0-6 504,0-5 874,0-8 0,0 6 0,0-6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42.508"/>
    </inkml:context>
    <inkml:brush xml:id="br0">
      <inkml:brushProperty name="width" value="0.08571" units="cm"/>
      <inkml:brushProperty name="height" value="0.08571" units="cm"/>
      <inkml:brushProperty name="color" value="#333333"/>
    </inkml:brush>
  </inkml:definitions>
  <inkml:trace contextRef="#ctx0" brushRef="#br0">7 0 13902,'-3'32'-1199,"0"-7"0,3-24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43.034"/>
    </inkml:context>
    <inkml:brush xml:id="br0">
      <inkml:brushProperty name="width" value="0.08571" units="cm"/>
      <inkml:brushProperty name="height" value="0.08571" units="cm"/>
      <inkml:brushProperty name="color" value="#333333"/>
    </inkml:brush>
  </inkml:definitions>
  <inkml:trace contextRef="#ctx0" brushRef="#br0">58 42 12580,'-32'72'-34,"7"-13"-268,25-47 55,5-5 169,3-4-124,7-2-426,4-9 516,-2-7 23,1-11 78,-6-4 22,-4 1 34,-3 2 33,-4 6-56,-1 3 90,0 6-112,0 6-67,0 3-627,0 3 256,3 6 293,3-1 145,6 2 11,4-3 134,2-3 214,1-1-34,0 0 79,0 1 10,-1 0-3369,-3 2 3426,-4 3-180,-3 1-101,-2 2 113,-2-1 90,1-1 21,-1-2-145,0-3 3291,2-1-3191,3-1-178,4 0 145,16-8-246,-4 3 145,7-6 135,-11 7-314,-3 2-56,-5 2-168,0 6-616,-5 1-1077,1 5 1861,-5-4 0,-1-3 0,-3-4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43.740"/>
    </inkml:context>
    <inkml:brush xml:id="br0">
      <inkml:brushProperty name="width" value="0.08571" units="cm"/>
      <inkml:brushProperty name="height" value="0.08571" units="cm"/>
      <inkml:brushProperty name="color" value="#333333"/>
    </inkml:brush>
  </inkml:definitions>
  <inkml:trace contextRef="#ctx0" brushRef="#br0">19 189 15235,'-10'-11'1535,"2"1"-997,8 10-314,0 0-224,52 13 0,-17-10-45,46 9-56,-31-12-313,-3-6 201,-3-5-280,-8-9-134,-8-4 335,-6-1 214,-10-1 78,-6 2 0,-4 3 67,-2 4 146,0 5-168,0 6-45,-4 3 280,-3 6-258,-7 15 113,-3 13-135,-2 23 33,1 17-10,2 18-12,5-4 0,1 6-11,3-19 0,0 1-399,0-7 0,1 3 0,0-4 203,1 4 0,1-3 28,-1-6 0,1-1 22,1-7 0,0-2-89,-6 44 100,4-44-649,-4-9-2768,6-44 3552,-1-14 0,4 6 0,-1-5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43.888"/>
    </inkml:context>
    <inkml:brush xml:id="br0">
      <inkml:brushProperty name="width" value="0.08571" units="cm"/>
      <inkml:brushProperty name="height" value="0.08571" units="cm"/>
      <inkml:brushProperty name="color" value="#333333"/>
    </inkml:brush>
  </inkml:definitions>
  <inkml:trace contextRef="#ctx0" brushRef="#br0">1 184 13431,'40'-38'-773,"1"0"0,-1 3 0,-1 6-454,23 7 1227,-17 10 0,-13 4 0,-21 7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44.106"/>
    </inkml:context>
    <inkml:brush xml:id="br0">
      <inkml:brushProperty name="width" value="0.08571" units="cm"/>
      <inkml:brushProperty name="height" value="0.08571" units="cm"/>
      <inkml:brushProperty name="color" value="#333333"/>
    </inkml:brush>
  </inkml:definitions>
  <inkml:trace contextRef="#ctx0" brushRef="#br0">85 0 15639,'-23'57'235,"0"0"0,-11 27-369,29-42-426,5-27-427,6-8-1354,5-5 2341,2-6 0,-2 3 0,-6-3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44.416"/>
    </inkml:context>
    <inkml:brush xml:id="br0">
      <inkml:brushProperty name="width" value="0.08571" units="cm"/>
      <inkml:brushProperty name="height" value="0.08571" units="cm"/>
      <inkml:brushProperty name="color" value="#333333"/>
    </inkml:brush>
  </inkml:definitions>
  <inkml:trace contextRef="#ctx0" brushRef="#br0">0 0 13532,'13'3'2140,"-3"-1"-1759,-10-2-213,0 55-112,0-37-56,0 39-123,0-53 22,0-3 45,0-1-381,7-9-437,5-7-336,11-8 34,4-3 963,2 6 213,-1 8 358,-5 6 482,-6 5 337,-3 2-79,-5 5-89,3 19-460,-4-1-449,2 13-100,-4-11 0,1-7-829,1-5-504,-1-8-2006,-1-3 3339,-1-2 0,-4 0 0,0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45.482"/>
    </inkml:context>
    <inkml:brush xml:id="br0">
      <inkml:brushProperty name="width" value="0.08571" units="cm"/>
      <inkml:brushProperty name="height" value="0.08571" units="cm"/>
      <inkml:brushProperty name="color" value="#333333"/>
    </inkml:brush>
  </inkml:definitions>
  <inkml:trace contextRef="#ctx0" brushRef="#br0">0 79 13140,'90'-44'292,"-16"10"-259,-53 39 661,-8 8 315,-7 9-281,-3 6 236,-3 3-370,-4 1-225,-6 2-302,-6 0-55,-5 1-12,2-2 0,1-2-650,5-1-975,3-3-1714,6-10 3339,2-4 0,2-10 0,0-1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45.638"/>
    </inkml:context>
    <inkml:brush xml:id="br0">
      <inkml:brushProperty name="width" value="0.08571" units="cm"/>
      <inkml:brushProperty name="height" value="0.08571" units="cm"/>
      <inkml:brushProperty name="color" value="#333333"/>
    </inkml:brush>
  </inkml:definitions>
  <inkml:trace contextRef="#ctx0" brushRef="#br0">35 1 18619,'-20'25'-9804,"6"-4"9804,16-21 0,1 0 0,-1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46.987"/>
    </inkml:context>
    <inkml:brush xml:id="br0">
      <inkml:brushProperty name="width" value="0.08571" units="cm"/>
      <inkml:brushProperty name="height" value="0.08571" units="cm"/>
      <inkml:brushProperty name="color" value="#333333"/>
    </inkml:brush>
  </inkml:definitions>
  <inkml:trace contextRef="#ctx0" brushRef="#br0">111 0 17644,'-2'6'258,"-5"7"-101,-9 20-134,-4 6 33,-4-1-112,5-1 56,5-8-90,8-6-90,4-6-234,7-7 44,8-4-134,12-4-538,8-2 145,7-6 438,0-1 459,-3-4 33,-4 4 57,-9 3 268,-10 4 282,-7 2 356,-5 11-77,-6 9-415,-6 12 348,-17 25-740,4-16 56,-4 11-168,14-27 45,8-8-101,2-6-1042,3-3-11,7-5-976,6-2-1757,2-3 3842,4-5 0,-12 4 0,0-3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43.386"/>
    </inkml:context>
    <inkml:brush xml:id="br0">
      <inkml:brushProperty name="width" value="0.08571" units="cm"/>
      <inkml:brushProperty name="height" value="0.08571" units="cm"/>
      <inkml:brushProperty name="color" value="#333333"/>
    </inkml:brush>
  </inkml:definitions>
  <inkml:trace contextRef="#ctx0" brushRef="#br0">136 0 16087,'-18'54'220,"-1"-1"1,1 0-1,1-2-220,-9 24-34,6-1 23,9-8-56,5-16-135,6-17-403,14-17-33,8-19-2612,19-27 3250,-5-7 0,-11 5 0,-14 11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47.149"/>
    </inkml:context>
    <inkml:brush xml:id="br0">
      <inkml:brushProperty name="width" value="0.08571" units="cm"/>
      <inkml:brushProperty name="height" value="0.08571" units="cm"/>
      <inkml:brushProperty name="color" value="#333333"/>
    </inkml:brush>
  </inkml:definitions>
  <inkml:trace contextRef="#ctx0" brushRef="#br0">0 0 16569,'23'4'-1973,"-4"1"1,-17-7 0,0 2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49.003"/>
    </inkml:context>
    <inkml:brush xml:id="br0">
      <inkml:brushProperty name="width" value="0.08571" units="cm"/>
      <inkml:brushProperty name="height" value="0.08571" units="cm"/>
      <inkml:brushProperty name="color" value="#333333"/>
    </inkml:brush>
  </inkml:definitions>
  <inkml:trace contextRef="#ctx0" brushRef="#br0">354 8 12120,'4'-4'1625,"-1"1"-863,-3 3-291,-7 56-214,-4-15-122,-10 49-135,-5-28 89,-5 1-21,-3-1-24,0-4-88,0-6-24,3-10-458,2-9-91,4-11-133,3-11-136,4-6-77,3-9 671,3-11 102,5-8 179,4-11 11,2 1 246,2 2 192,6 4 133,1 6 1020,11 9-841,-7 5-391,5 5-11,-2 6 144,4 9-144,7 8-124,0 8-145,5-2-79,11 6-112,-8-13-606,9 1-178,-11-15-1558,4-3-1950,-10-3 4404,0-6 0,-18 4 0,-2-4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49.310"/>
    </inkml:context>
    <inkml:brush xml:id="br0">
      <inkml:brushProperty name="width" value="0.08571" units="cm"/>
      <inkml:brushProperty name="height" value="0.08571" units="cm"/>
      <inkml:brushProperty name="color" value="#333333"/>
    </inkml:brush>
  </inkml:definitions>
  <inkml:trace contextRef="#ctx0" brushRef="#br0">0 1 13644,'1'67'-684,"5"-15"617,11-48 67,2-3 0,0-1 23,-3-4 21,-4-3 136,-5-5 55,-5-2 258,-2 1-235,-5 1-135,-5 1 123,-2 3-212,-1 2-34,6 3-235,3 1-1715,4 2 1222,16 0-774,5-1-1041,9-1 2543,0-4 0,-17 3 0,-3-1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49.876"/>
    </inkml:context>
    <inkml:brush xml:id="br0">
      <inkml:brushProperty name="width" value="0.08571" units="cm"/>
      <inkml:brushProperty name="height" value="0.08571" units="cm"/>
      <inkml:brushProperty name="color" value="#333333"/>
    </inkml:brush>
  </inkml:definitions>
  <inkml:trace contextRef="#ctx0" brushRef="#br0">14 5 12949,'3'-2'1681,"-1"-1"-1659,-2 3-571,-9 0 438,7 0 111,-6 3 22,15 4 90,4 5-90,3 9 23,0 2-23,-3 5 102,-3 1 122,-3 1-44,-3-1 269,-2-2-23,-2-4 112,-5-3-156,-2-7-337,-2-4 67,3-6-594,3-3 24,3-11-528,4-6 303,11-12-56,8-2-12,14 0 550,2 1 56,1 3 123,-5 4 202,-6 6 89,-6 4 314,-7 7 34,-7 2-91,-4 3 204,-3 1-730,0 5 45,3 5-56,5 7 57,4 4-68,5 2 22,0-1 101,-1 1-56,-2-1 90,-6 0 135,-3-2 78,-4-2 55,-1-4-246,-5-2-100,-5-4-79,-4-2-34,-4-4-335,1-1-382,1-1-2812,6-8-1289,3 4 4852,5-7 0,2 9 0,0-1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54.138"/>
    </inkml:context>
    <inkml:brush xml:id="br0">
      <inkml:brushProperty name="width" value="0.08571" units="cm"/>
      <inkml:brushProperty name="height" value="0.08571" units="cm"/>
      <inkml:brushProperty name="color" value="#333333"/>
    </inkml:brush>
  </inkml:definitions>
  <inkml:trace contextRef="#ctx0" brushRef="#br0">10 72 12826,'-5'6'1132,"1"-1"-763,4-5 180,0 0-526,50 14-11,-27-10-24,41 10 0,-41-14-268,-3 0-347,-2-4 79,-3-4 177,-3-6 293,-3-3 55,-3-3 23,-4 4 112,-1 0 214,-1 6 245,0 4-481,-2 3 178,1 2-156,-5 1-22,-1 7 67,-3 12 303,-4 20-180,-1 20 145,2 15-178,3 11-68,7-19 1,1 2-175,1-17 1,0 0-93,1 17 1,0-2 86,0 16 34,2-9-46,1-14-89,0-9-504,0-26-448,-2-7-830,-1-22-4705,0-7 6642,0-11 1,0 9-1,0-1 1</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54.366"/>
    </inkml:context>
    <inkml:brush xml:id="br0">
      <inkml:brushProperty name="width" value="0.08571" units="cm"/>
      <inkml:brushProperty name="height" value="0.08571" units="cm"/>
      <inkml:brushProperty name="color" value="#333333"/>
    </inkml:brush>
  </inkml:definitions>
  <inkml:trace contextRef="#ctx0" brushRef="#br0">0 56 16614,'89'-25'-348,"-10"5"-425,-47 14-762,-1 3-1266,-15 2 2801,-3 1 0,-12 0 0,0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54.816"/>
    </inkml:context>
    <inkml:brush xml:id="br0">
      <inkml:brushProperty name="width" value="0.08571" units="cm"/>
      <inkml:brushProperty name="height" value="0.08571" units="cm"/>
      <inkml:brushProperty name="color" value="#333333"/>
    </inkml:brush>
  </inkml:definitions>
  <inkml:trace contextRef="#ctx0" brushRef="#br0">76 17 14260,'0'-9'1513,"0"2"-1267,0 7 304,0 0-517,-17 1 35,6 9 301,-14 6-212,15 10-112,2 3-45,4 1-34,3-2-470,7-4-90,9-5-358,12-10-807,11-4-953,-6-6 2712,-1-7 0,-20 5 0,-3-6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55.155"/>
    </inkml:context>
    <inkml:brush xml:id="br0">
      <inkml:brushProperty name="width" value="0.08571" units="cm"/>
      <inkml:brushProperty name="height" value="0.08571" units="cm"/>
      <inkml:brushProperty name="color" value="#333333"/>
    </inkml:brush>
  </inkml:definitions>
  <inkml:trace contextRef="#ctx0" brushRef="#br0">0 0 15840,'3'36'-45,"0"-6"-335,1-24 301,3-2-100,6-3-348,4 0-425,5-3-415,4-7 1042,4-2 325,-2-5 56,0 7 437,-9 3 336,-2 4-34,-7 2 91,-3 2-348,-2 8-135,-1 3-123,0 7-247,-2 0 136,3-4-169,-2-2-57,3-5-301,2-4-348,1-2-661,6-2-1658,-5-1 3025,3-5 0,-9 3 0,0-3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55.469"/>
    </inkml:context>
    <inkml:brush xml:id="br0">
      <inkml:brushProperty name="width" value="0.08571" units="cm"/>
      <inkml:brushProperty name="height" value="0.08571" units="cm"/>
      <inkml:brushProperty name="color" value="#333333"/>
    </inkml:brush>
  </inkml:definitions>
  <inkml:trace contextRef="#ctx0" brushRef="#br0">1 28 17465,'73'-16'437,"-13"4"-168,-53 22-22,-1 6-35,-4 8 1,-1 3-213,-1 1 0,0 0-33,-2-4 10,-2-4-402,1-4-1189,-1-5-773,3-1-1523,1-5 3910,0-1 0,0-4 0,0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4:55.603"/>
    </inkml:context>
    <inkml:brush xml:id="br0">
      <inkml:brushProperty name="width" value="0.08571" units="cm"/>
      <inkml:brushProperty name="height" value="0.08571" units="cm"/>
      <inkml:brushProperty name="color" value="#333333"/>
    </inkml:brush>
  </inkml:definitions>
  <inkml:trace contextRef="#ctx0" brushRef="#br0">42 0 16131,'-23'66'-78,"5"-13"-986,18-52-610,0-1 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43.514"/>
    </inkml:context>
    <inkml:brush xml:id="br0">
      <inkml:brushProperty name="width" value="0.08571" units="cm"/>
      <inkml:brushProperty name="height" value="0.08571" units="cm"/>
      <inkml:brushProperty name="color" value="#333333"/>
    </inkml:brush>
  </inkml:definitions>
  <inkml:trace contextRef="#ctx0" brushRef="#br0">195 1 14887,'-26'60'893,"-1"0"0,1-1 0,1 1-893,2-4 0,1 0-1821,5 0 0,4-3 1821,1 6 0,8-13 0,6-46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00.365"/>
    </inkml:context>
    <inkml:brush xml:id="br0">
      <inkml:brushProperty name="width" value="0.08571" units="cm"/>
      <inkml:brushProperty name="height" value="0.08571" units="cm"/>
      <inkml:brushProperty name="color" value="#333333"/>
    </inkml:brush>
  </inkml:definitions>
  <inkml:trace contextRef="#ctx0" brushRef="#br0">1 85 14159,'29'-28'819,"2"5"-573,0 19 292,9 2-314,13 2-56,20 0-146,24 0-418,-36 0 0,4 0 385,11-1 0,3-1 11,13-1 0,2-1-428,-24 1 1,0 1 0,2-1 419,4 1 1,2-1 0,0 1-539,2 1 1,1 0-1,1 0 542,-1 2 1,0 1-1,1 1-8,-2-1 1,0 1 0,-1 1-86,-3 0 0,-1 1 0,-1-1-224,-3 1 0,-2 0 0,-1 0 24,25 1 1,-3-1-97,-10-1 1,-4-1 392,-10 1 0,-7 0 0,7-1 0,-25 1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01.026"/>
    </inkml:context>
    <inkml:brush xml:id="br0">
      <inkml:brushProperty name="width" value="0.08571" units="cm"/>
      <inkml:brushProperty name="height" value="0.08571" units="cm"/>
      <inkml:brushProperty name="color" value="#333333"/>
    </inkml:brush>
  </inkml:definitions>
  <inkml:trace contextRef="#ctx0" brushRef="#br0">47 0 16569,'-7'52'128,"1"-1"1,-7 40-173,6-43 44,0-6-494,4-7-155,0-9-1110,3-4-987,3-7-2049,2-7 4795,2-3 0,-2-5 0,-2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02.078"/>
    </inkml:context>
    <inkml:brush xml:id="br0">
      <inkml:brushProperty name="width" value="0.08571" units="cm"/>
      <inkml:brushProperty name="height" value="0.08571" units="cm"/>
      <inkml:brushProperty name="color" value="#333333"/>
    </inkml:brush>
  </inkml:definitions>
  <inkml:trace contextRef="#ctx0" brushRef="#br0">198 207 10933,'5'-4'2779,"0"1"-1895,-5 3 595,0 0-1108,4-3-215,-3 3 236,2-4-179,-13 11-213,-5 2-22,-14 12-449,-4 1-392,-3 3 348,3-4 10,5-6 192,10-7-594,9-5-1,5-6-269,4-11 281,13-10 179,6-14 459,14-5-44,3 0 626,8-14 372,-15 20 1432,2-6-850,-23 30-181,-3 5-693,-5 8-236,0 0 347,0 4-223,0 8 257,-2 11-247,1 12-100,-1 6-56,2 4-146,2 0-124,8-2 35,5-5-572,9-7-437,2-7-4068,9-10 5166,-12-6 0,-2-6 0,-16-2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02.600"/>
    </inkml:context>
    <inkml:brush xml:id="br0">
      <inkml:brushProperty name="width" value="0.08571" units="cm"/>
      <inkml:brushProperty name="height" value="0.08571" units="cm"/>
      <inkml:brushProperty name="color" value="#333333"/>
    </inkml:brush>
  </inkml:definitions>
  <inkml:trace contextRef="#ctx0" brushRef="#br0">14 72 13375,'0'-7'1008,"0"2"-929,0 5 403,0 0-381,52-26-11,-31 19-46,38-19 158,-46 26-3482,-4 4 3470,-3 4-33,-4 7-157,-1 7 0,-1 4 23,-8 6-23,-7 4-68,-11 0 3080,-5-2-3158,1-5 0,3-7-134,8-7 257,6-6-44,8-5-224,2-2 291,3-2 123,5 1 315,6 2 66,9 3 134,24 7-414,-7-1-78,12 1 67,-17-6-202,-4-3-11,-4-2-1322,4-1-1323,-15-1 2645,2-2 0,-15 1 0,0-1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04.742"/>
    </inkml:context>
    <inkml:brush xml:id="br0">
      <inkml:brushProperty name="width" value="0.08571" units="cm"/>
      <inkml:brushProperty name="height" value="0.08571" units="cm"/>
      <inkml:brushProperty name="color" value="#333333"/>
    </inkml:brush>
  </inkml:definitions>
  <inkml:trace contextRef="#ctx0" brushRef="#br0">1 1 15784,'8'3'1826,"5"3"-1568,17-3-22,6 2-79,7 2-56,4-2-101,-1 3 0,-2 1-191,-5-1 169,-7 1-203,-7-2-77,-7 0-34,-4-1-617,-5-2-425,-3-1-482,-4-2-4336,-1-1 6196,-1-3 0,0 3 0,0-3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05.184"/>
    </inkml:context>
    <inkml:brush xml:id="br0">
      <inkml:brushProperty name="width" value="0.08571" units="cm"/>
      <inkml:brushProperty name="height" value="0.08571" units="cm"/>
      <inkml:brushProperty name="color" value="#333333"/>
    </inkml:brush>
  </inkml:definitions>
  <inkml:trace contextRef="#ctx0" brushRef="#br0">0 17 13308,'0'-9'1490,"0"2"-1333,0 7 90,0 0-169,25 9 12,-11 0-45,22 9-23,-17 0 90,0 4-90,-3 1-22,-3 3 0,-5 0-112,-5 1 112,-2 0 101,-3 0-101,-6 0 56,-5-6-45,-4-1-11,2-6 0,2-3-56,6-4-235,3-3-124,3-2 79,1-5 258,0-7 78,0-6 67,0-5-67,1-1 123,-1 1-78,1 0-45,-1 0 112,0 2-79,0 3 47,0 4 76,0 4-66,0 4-90,0 2-1950,0 2 560,0 6-738,0 2 2128,0 2 0,0-2 0,0-5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05.751"/>
    </inkml:context>
    <inkml:brush xml:id="br0">
      <inkml:brushProperty name="width" value="0.08571" units="cm"/>
      <inkml:brushProperty name="height" value="0.08571" units="cm"/>
      <inkml:brushProperty name="color" value="#333333"/>
    </inkml:brush>
  </inkml:definitions>
  <inkml:trace contextRef="#ctx0" brushRef="#br0">60 1 14249,'-16'38'370,"1"6"-146,7 12-168,0 7-56,1 2 0,3 0-572,2-4-985,2-7-784,0-10-909,0-20 3250,0-10 0,0-14 0,0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06.083"/>
    </inkml:context>
    <inkml:brush xml:id="br0">
      <inkml:brushProperty name="width" value="0.08571" units="cm"/>
      <inkml:brushProperty name="height" value="0.08571" units="cm"/>
      <inkml:brushProperty name="color" value="#333333"/>
    </inkml:brush>
  </inkml:definitions>
  <inkml:trace contextRef="#ctx0" brushRef="#br0">1 65 13106,'93'-36'-1266,"-8"9"963,-37 25 303,-2 2 0,-4 7 101,-7 8-101,-7 7-56,-6 7 56,-8-3 404,-8 0 201,-2-6 202,-4-4-303,0-3-90,-4-4-167,-2-2-247,-4-3-258,-2-2-459,5-4-303,3-9-1557,9-16 740,10-1-449,1-2 2286,7 14 0,-15 11 0,0 2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06.225"/>
    </inkml:context>
    <inkml:brush xml:id="br0">
      <inkml:brushProperty name="width" value="0.08571" units="cm"/>
      <inkml:brushProperty name="height" value="0.08571" units="cm"/>
      <inkml:brushProperty name="color" value="#333333"/>
    </inkml:brush>
  </inkml:definitions>
  <inkml:trace contextRef="#ctx0" brushRef="#br0">1 0 12434,'51'53'571,"-10"-7"-436,-41-31-135,0-1-202,0-7-571,0-3-258,0-3-3932,0-6 4963,0-5 0,0 2 0,0-1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06.369"/>
    </inkml:context>
    <inkml:brush xml:id="br0">
      <inkml:brushProperty name="width" value="0.08571" units="cm"/>
      <inkml:brushProperty name="height" value="0.08571" units="cm"/>
      <inkml:brushProperty name="color" value="#333333"/>
    </inkml:brush>
  </inkml:definitions>
  <inkml:trace contextRef="#ctx0" brushRef="#br0">0 14 14675,'0'-7'975,"0"0"-1199,0 7-539,0 0-4077,6 18 4840,-1-11 0,1 11 0,-2-15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53.362"/>
    </inkml:context>
    <inkml:brush xml:id="br0">
      <inkml:brushProperty name="width" value="0.08571" units="cm"/>
      <inkml:brushProperty name="height" value="0.08571" units="cm"/>
      <inkml:brushProperty name="color" value="#333333"/>
    </inkml:brush>
  </inkml:definitions>
  <inkml:trace contextRef="#ctx0" brushRef="#br0">276 1 17353,'-66'22'-135,"12"6"-55,45 9-34,3 7-269,5 3 145,9 1 136,5 0 212,5-2-79,1-1 79,-7-3 0,-6-1 101,-4-3 190,-7-3 169,-9-3-370,-8-6 22,-10-8 89,1-3-167,-3-8-23,5-2-11,4-4-628,9-8-738,7-8-1100,10-12-2508,9-1 4974,10-1 0,-8 17 0,1 3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06.684"/>
    </inkml:context>
    <inkml:brush xml:id="br0">
      <inkml:brushProperty name="width" value="0.08571" units="cm"/>
      <inkml:brushProperty name="height" value="0.08571" units="cm"/>
      <inkml:brushProperty name="color" value="#333333"/>
    </inkml:brush>
  </inkml:definitions>
  <inkml:trace contextRef="#ctx0" brushRef="#br0">55 1 12826,'-4'11'1445,"1"-2"-1445,3-9-156,0 0-775,-26 37 472,22-27 280,-13 28 179,31-36 0,6-1 101,-1-1 89,1 0 281,-5 0 11,-3 0-146,-4 0-202,-3 7-55,-2 2 167,-2 9-56,0 0-167,-1-2 10,1-4-33,1-5-504,2-3-268,2-3-147,4-1-650,5-12-2072,-2 1 3641,2-12 0,-10 12 0,0 1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06.866"/>
    </inkml:context>
    <inkml:brush xml:id="br0">
      <inkml:brushProperty name="width" value="0.08571" units="cm"/>
      <inkml:brushProperty name="height" value="0.08571" units="cm"/>
      <inkml:brushProperty name="color" value="#333333"/>
    </inkml:brush>
  </inkml:definitions>
  <inkml:trace contextRef="#ctx0" brushRef="#br0">1 0 16333,'3'71'187,"1"0"0,-1-6 0,-2-9-344,-1-13-773,-2-9-1345,2-11-2812,0-12 5087,0-6 0,0-5 0,0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09.201"/>
    </inkml:context>
    <inkml:brush xml:id="br0">
      <inkml:brushProperty name="width" value="0.08571" units="cm"/>
      <inkml:brushProperty name="height" value="0.08571" units="cm"/>
      <inkml:brushProperty name="color" value="#333333"/>
    </inkml:brush>
  </inkml:definitions>
  <inkml:trace contextRef="#ctx0" brushRef="#br0">205 219 13465,'-38'32'779,"-1"1"0,-28 22-432,43-35-224,5-5-123,8-5-112,6-6-438,4-3-379,1-1 683,4-10-282,6-7 170,8-14 246,4-7-123,3-4 235,-3-2 56,1 0 280,-6 0 134,-2 6 158,-6 4 100,-4 11-22,-3 8-190,-2 9-80,0 4-368,0 2 246,0 6-180,-1 11-33,-5 34-67,1-3-34,-2 20 0,5-19-79,2-4 68,0-6-370,4-9-123,3-6-224,3-10-438,2-6-559,1-5-1301,-3-3 3026,1-1 0,-7 0 0,-1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10.633"/>
    </inkml:context>
    <inkml:brush xml:id="br0">
      <inkml:brushProperty name="width" value="0.08571" units="cm"/>
      <inkml:brushProperty name="height" value="0.08571" units="cm"/>
      <inkml:brushProperty name="color" value="#333333"/>
    </inkml:brush>
  </inkml:definitions>
  <inkml:trace contextRef="#ctx0" brushRef="#br0">0 72 16221,'35'31'583,"-3"-6"-337,-16-22-167,1-2-79,1-1-112,1-2-347,-1-7 55,-1-3 101,-4-8 35,-2 3 100,-7-2-124,-2 3 292,-2 2-22,0 3 78,-4 5-56,-3 2 123,-5 3-100,-2 1 212,0 10-90,0 8 23,1 13 101,3 7-235,4 13-169,2-16-212,3 3 146,12-24-359,3-8 10,15-4-2150,23-23 896,7-9 1804,-2-7 291,-8 5 606,-27 20 89,-7 6 279,-5 4-435,-6 2-158,-2 5-246,-2 7-280,0 6 134,0 5-168,0 1 33,0-2 12,0-3-134,0-3 10,0-3-33,0-4-123,0-4-112,0-3-370,7-3 44,5-10-256,11-3 357,3-8-167,4-1 425,-3 3 202,-1 1 146,-3 8 358,-6 3 303,-2 5-147,-7 2-256,-1 1-12,-4 0-179,1 7 56,-3 1-191,1 7-44,-2-2-12,2-1-22,0-4 0,0-4-44,3-1-12,0-2 11,7-5-146,5-9 46,9-6-23,7-6 168,2 0 101,1 6-12,-7 4 1,-3 6-146,-3 4-79,-9 3-301,-2 2-439,-6 0-604,-2 0-1636,6 0 2331,1 0 784,2 0 23,-1 0 313,-4 0 885,-3 0 258,-2 0 1512,-3 0-2408,0 2 56,0 5-235,-6 7-102,1 5-179,-4 5-123,2-1 0,3-2 0,2-3-56,2-5 23,0-6-23,7-3-56,13-7 11,0-7 101,7-5 33,-12-5 124,-5 1 78,-5 4-167,-3 5 133,-2 5-178,0 3-1312,0 2 1087,6-2 135,4-1-134,8-2 189,5 0-32,2-1 44,1 4 0,-2 0-12,-2 2 35,-3 0-34,-6 0 11,-4 5 0,-3 1 201,-4 6-178,-1-2 77,-1-3-44,0-2-22,3-4 145,2-1-33,9 0-113,9-8 203,10-5-146,10-8 55,5-1-145,2 3-134,-3 4-2600,-1 6-717,-23 4 3451,-4 4 0,-19 1 0,0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20.724"/>
    </inkml:context>
    <inkml:brush xml:id="br0">
      <inkml:brushProperty name="width" value="0.08571" units="cm"/>
      <inkml:brushProperty name="height" value="0.08571" units="cm"/>
      <inkml:brushProperty name="color" value="#333333"/>
    </inkml:brush>
  </inkml:definitions>
  <inkml:trace contextRef="#ctx0" brushRef="#br0">102 0 13454,'-15'9'616,"-2"2"-560,3 10 0,-1 5-56,0 2 45,4 3-34,2 1-11,6-1-79,1-4-44,2-7 79,3-6-169,7-7 146,6-4-45,11-3-180,3-10-257,4-6-213,3-13-336,1-4-236,2-5-2116,7-11 3450,-19 16 0,-2 3 0,-22 22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21.108"/>
    </inkml:context>
    <inkml:brush xml:id="br0">
      <inkml:brushProperty name="width" value="0.08571" units="cm"/>
      <inkml:brushProperty name="height" value="0.08571" units="cm"/>
      <inkml:brushProperty name="color" value="#333333"/>
    </inkml:brush>
  </inkml:definitions>
  <inkml:trace contextRef="#ctx0" brushRef="#br0">29 1 12199,'19'7'1714,"-4"7"-1400,-15 23-68,-1 4 12,-2 4 90,-4 0-91,-3-2-223,-1-5 55,0-5-89,2-6 0,3-9-33,3-7-517,2-7-66,1-4 605,6-9-23,6-5 1,7-9 33,4-4 33,-1 4-10,-4 6 44,-4 4 79,-5 8 100,-5 2 113,-1 3-180,-2 0 45,2 2-33,3 6-113,0 4 34,2 4-112,0 0-56,-1-2 34,1-2-695,1-4-2656,8-1 1658,1-5-1556,1 0 3271,-6-2 0,-9 0 0,-1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21.410"/>
    </inkml:context>
    <inkml:brush xml:id="br0">
      <inkml:brushProperty name="width" value="0.08571" units="cm"/>
      <inkml:brushProperty name="height" value="0.08571" units="cm"/>
      <inkml:brushProperty name="color" value="#333333"/>
    </inkml:brush>
  </inkml:definitions>
  <inkml:trace contextRef="#ctx0" brushRef="#br0">1 95 13992,'32'8'447,"-3"-6"-447,-22-12-78,-1-5 67,-2-4-68,-3 1-100,0 2 45,-1 3 78,0 5 34,-2 4 44,-3 3 79,-4 1 111,-2 1-200,-2 9-3326,3 7 3426,0 12-90,5 3-44,3 1-12,1-3-100,6-6-235,19-2-416,5-11 3662,18-2-3987,-2-16-447,3-8-1065,-12-3 2622,-5-4 0,-22 13 0,-3 2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31.589"/>
    </inkml:context>
    <inkml:brush xml:id="br0">
      <inkml:brushProperty name="width" value="0.08571" units="cm"/>
      <inkml:brushProperty name="height" value="0.08571" units="cm"/>
      <inkml:brushProperty name="color" value="#333333"/>
    </inkml:brush>
  </inkml:definitions>
  <inkml:trace contextRef="#ctx0" brushRef="#br0">127 23 12109,'4'-3'1804,"-1"0"314,-3 3-1603,3-8-111,-2 7-147,2-7-257,-3 8-56,0 0-179,-6 0 145,-5 7 57,-6 2 33,-5 11 112,1 2-11,0 5 55,4 1-111,4 3-45,5-1-145,5-1-1,2-4-100,2-4-113,8-6 101,5-4-22,11-6 146,2-2-292,3-3-549,1 0-896,0-8 1871,-6-7 0,-9 4 0,-9-1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32.050"/>
    </inkml:context>
    <inkml:brush xml:id="br0">
      <inkml:brushProperty name="width" value="0.08571" units="cm"/>
      <inkml:brushProperty name="height" value="0.08571" units="cm"/>
      <inkml:brushProperty name="color" value="#333333"/>
    </inkml:brush>
  </inkml:definitions>
  <inkml:trace contextRef="#ctx0" brushRef="#br0">7 1 14731,'1'93'639,"-2"-12"-247,-1-45-325,-1-7-67,1-8-90,2-9-156,0-6-393,1-4 404,7-2 123,3 0-168,7-3-168,4-6 414,-1-3 34,0-4 11,-3 3 12,-5 4 145,-5 4 392,-4 3 34,-2 2 1098,-2 0-897,0 9-3615,0 6 3201,0 12-12,0 5-145,2 2-212,7-1-24,6-4-77,9-4-426,5-7-337,5-8 3168,3-4-4344,6-5-2050,-14-6 4078,-2-3 0,-19 2 0,-3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40.946"/>
    </inkml:context>
    <inkml:brush xml:id="br0">
      <inkml:brushProperty name="width" value="0.08571" units="cm"/>
      <inkml:brushProperty name="height" value="0.08571" units="cm"/>
      <inkml:brushProperty name="color" value="#333333"/>
    </inkml:brush>
  </inkml:definitions>
  <inkml:trace contextRef="#ctx0" brushRef="#br0">8 63 11863,'2'-13'2050,"0"3"-1692,-2 10 1312,0 0-1379,2 26-10,-1-10-203,1 21-78,-2-18-22,-1-2-326,-1-2-100,-3-5 78,1-3 124,1-4-12,2-2-168,1-1-1411,0-5 1837,0-3 0,0-6 33,0 0-33,2-1 23,5 3 44,5-2-56,7 0-11,5-3 45,2-1 89,3 1-111,0 1-23,-2 3 11,-4 5-22,-5 4-101,-4 3-3504,-2 1 3112,-3 0-359,0 6-393,-1 1 1256,-4 4 0,-1-4 0,-3-4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53.598"/>
    </inkml:context>
    <inkml:brush xml:id="br0">
      <inkml:brushProperty name="width" value="0.08571" units="cm"/>
      <inkml:brushProperty name="height" value="0.08571" units="cm"/>
      <inkml:brushProperty name="color" value="#333333"/>
    </inkml:brush>
  </inkml:definitions>
  <inkml:trace contextRef="#ctx0" brushRef="#br0">240 0 18552,'-22'72'123,"0"-1"0,0 0 1,0-5-124,5-18 0,0-1-313,0 3 0,-1-1 296,0-1 0,2-2 233,-10 41-228,11-17-63,8-17-418,12-20-538,12-16-1131,15-13-2036,1-19 4198,3-8 0,-23 5 0,-2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41.373"/>
    </inkml:context>
    <inkml:brush xml:id="br0">
      <inkml:brushProperty name="width" value="0.08571" units="cm"/>
      <inkml:brushProperty name="height" value="0.08571" units="cm"/>
      <inkml:brushProperty name="color" value="#333333"/>
    </inkml:brush>
  </inkml:definitions>
  <inkml:trace contextRef="#ctx0" brushRef="#br0">1 60 15695,'34'5'638,"-4"-1"-582,-17-4-56,0 0-67,2-1-79,-2-3-89,-2-3 78,-4-4-78,-4-1 33,-2 1-89,-1 1 10,0 3 102,-6 3 179,-4 2 23,-7 2 21,-3 6 91,1 6 101,1 8 55,5 6-157,6 3 34,3 2-112,5 14-56,10-15-67,6 5-224,10-22-539,5-7-65,5-4-417,4-11-739,2-8-2027,-12-2 4078,-4-6 0,-20 16 0,-2 1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41.655"/>
    </inkml:context>
    <inkml:brush xml:id="br0">
      <inkml:brushProperty name="width" value="0.08571" units="cm"/>
      <inkml:brushProperty name="height" value="0.08571" units="cm"/>
      <inkml:brushProperty name="color" value="#333333"/>
    </inkml:brush>
  </inkml:definitions>
  <inkml:trace contextRef="#ctx0" brushRef="#br0">28 1 16221,'-15'24'101,"3"0"-236,11 0-66,4 0 178,7-3-301,6-1 55,6-2 157,-1-1 78,-2-2 34,-6-2-78,-4-2 33,-6-2 45,-2 0 269,-1 0-157,-2-3-23,-3-2-66,-4-2-23,-1-2-359,1 0-213,4-7-2341,2-4-2185,6-15 5098,2 9 0,-1-1 0,0 14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41.969"/>
    </inkml:context>
    <inkml:brush xml:id="br0">
      <inkml:brushProperty name="width" value="0.08571" units="cm"/>
      <inkml:brushProperty name="height" value="0.08571" units="cm"/>
      <inkml:brushProperty name="color" value="#333333"/>
    </inkml:brush>
  </inkml:definitions>
  <inkml:trace contextRef="#ctx0" brushRef="#br0">0 106 12591,'14'0'3081,"-2"0"-2689,-12 0 68,0 0-169,57 17-291,-30-12-56,46 9-45,-46-24-67,-4-4 45,-5-7-23,-5 1-100,-5 0-113,-5 2 202,-2 1 57,-3 5-24,-8 6 124,-5 2 68,-9 7 88,-2 10 158,3 10 100,1 13-88,8 7-259,6 2-67,5 0-348,19 7-290,7-21-528,20-3-694,9-23-1938,-12-12 3798,2-5 0,-28 3 0,-3-2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42.447"/>
    </inkml:context>
    <inkml:brush xml:id="br0">
      <inkml:brushProperty name="width" value="0.08571" units="cm"/>
      <inkml:brushProperty name="height" value="0.08571" units="cm"/>
      <inkml:brushProperty name="color" value="#333333"/>
    </inkml:brush>
  </inkml:definitions>
  <inkml:trace contextRef="#ctx0" brushRef="#br0">90 3 12535,'4'-1'2756,"-1"0"-1770,-3 1-761,-42 64-225,30-36-79,-30 51-269,41-58 68,3-4-134,8-9-102,6-3-357,7-4-215,2-10 797,0-5 291,-1-8 112,-4-4 291,-4 4 259,-4 6 144,-5 6 1,-4 6-11,-2 3 156,-1 1-806,3 7-113,2-1-33,3 4-33,4-6-438,3-2 102,6-2-360,4-8-123,4-3-234,1-7 525,1 2 494,-3 6 67,-5 4 505,-6 4 55,-6 4-124,-6 8 148,0 3-316,-3 6-156,2-4-56,1-4-56,1-6 0,3-2-11,2-3-179,7-2-101,6-7-741,7-2 147,1-5-1815,18 0-135,-24 7 2835,7 2 0,-29 6 0,-1 1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42.642"/>
    </inkml:context>
    <inkml:brush xml:id="br0">
      <inkml:brushProperty name="width" value="0.08571" units="cm"/>
      <inkml:brushProperty name="height" value="0.08571" units="cm"/>
      <inkml:brushProperty name="color" value="#333333"/>
    </inkml:brush>
  </inkml:definitions>
  <inkml:trace contextRef="#ctx0" brushRef="#br0">9 3 12356,'9'-1'3652,"-2"0"-2957,-7 1 537,0 0-996,-6 31-12,1-8-224,-4 28-11,5-17-90,3-4 79,6-4-349,10-9-648,9-7-191,15-9-672,6-20-1345,7-12-1222,-14-7 4449,-5-3 0,-24 24 0,-3 4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42.935"/>
    </inkml:context>
    <inkml:brush xml:id="br0">
      <inkml:brushProperty name="width" value="0.08571" units="cm"/>
      <inkml:brushProperty name="height" value="0.08571" units="cm"/>
      <inkml:brushProperty name="color" value="#333333"/>
    </inkml:brush>
  </inkml:definitions>
  <inkml:trace contextRef="#ctx0" brushRef="#br0">74 1 16333,'-12'56'231,"1"1"1,0-4 0,0-5-8,-1 11-34,2-6-111,6-9-57,2-11-11,2-16-11,9-8-470,7-23-326,12-5 460,7-13 336,0 2 213,-2 8 437,-6 10 112,-7 7-505,-4 9-65,-4 12 65,0 29-257,-4-4-717,2 11-1322,-1-26-2690,-2-12 4729,2-7 0,-7-7 0,1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43.343"/>
    </inkml:context>
    <inkml:brush xml:id="br0">
      <inkml:brushProperty name="width" value="0.08571" units="cm"/>
      <inkml:brushProperty name="height" value="0.08571" units="cm"/>
      <inkml:brushProperty name="color" value="#333333"/>
    </inkml:brush>
  </inkml:definitions>
  <inkml:trace contextRef="#ctx0" brushRef="#br0">129 7 14361,'-11'-2'2118,"2"0"-1939,9 2 437,-45 59-425,30-27-191,-30 44-90,42-46-100,3-11 156,9-7-22,4-8-537,14-11-259,0-11 437,0-11 415,-5-8 112,-7-3 146,-7 5-68,-5 6 247,-3 9-258,-1 8-66,-5 6-113,-2 4-191,-5 3-156,3 8-493,2 2-774,5 7 79,2-3 202,8-3 212,7-7-728,10-2-33,-3-3 1882,0 0 0,-15 0 0,-1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43.573"/>
    </inkml:context>
    <inkml:brush xml:id="br0">
      <inkml:brushProperty name="width" value="0.08571" units="cm"/>
      <inkml:brushProperty name="height" value="0.08571" units="cm"/>
      <inkml:brushProperty name="color" value="#333333"/>
    </inkml:brush>
  </inkml:definitions>
  <inkml:trace contextRef="#ctx0" brushRef="#br0">0 76 16535,'13'48'303,"1"-10"-303,1-39-68,6-12-32,6-5-80,7-14 34,3 2 146,0 2 90,-2 9 302,-6 6 168,-3 8 12,-6 3-180,-2 11-212,7 23-180,-5-3-527,6 13-840,-6-23-1569,-2-8 2936,-6-6 0,-4-5 0,-8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44.556"/>
    </inkml:context>
    <inkml:brush xml:id="br0">
      <inkml:brushProperty name="width" value="0.08571" units="cm"/>
      <inkml:brushProperty name="height" value="0.08571" units="cm"/>
      <inkml:brushProperty name="color" value="#333333"/>
    </inkml:brush>
  </inkml:definitions>
  <inkml:trace contextRef="#ctx0" brushRef="#br0">257 5 12042,'9'-2'3160,"-2"1"-2399,-7 1 1144,0 0-1546,6-1-101,-5 1-101,4-1 67,-5 1-202,-4 8-22,-3 8-213,-4 12-212,-2 7-114,4 4 13,1-4 167,3-2 259,3-6 77,0-3-10,1-3-79,-3-2 67,-1-2 34,-5 0 11,-3 0 190,-17 7-190,4-6 0,-12 3 0,9-10 34,3-3-34,5-3-516,9-3-313,5-4-281,5-7-559,14-7-1267,0-1 2936,11-3 0,-13 12 0,0 2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44.749"/>
    </inkml:context>
    <inkml:brush xml:id="br0">
      <inkml:brushProperty name="width" value="0.08571" units="cm"/>
      <inkml:brushProperty name="height" value="0.08571" units="cm"/>
      <inkml:brushProperty name="color" value="#333333"/>
    </inkml:brush>
  </inkml:definitions>
  <inkml:trace contextRef="#ctx0" brushRef="#br0">76 1 15202,'-28'80'-595,"5"-13"-211,12-47-68,3-5-11,5-5-1065,0-6 1165,3-3 1,0-1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53.764"/>
    </inkml:context>
    <inkml:brush xml:id="br0">
      <inkml:brushProperty name="width" value="0.08571" units="cm"/>
      <inkml:brushProperty name="height" value="0.08571" units="cm"/>
      <inkml:brushProperty name="color" value="#333333"/>
    </inkml:brush>
  </inkml:definitions>
  <inkml:trace contextRef="#ctx0" brushRef="#br0">0 83 14036,'57'-19'-624,"0"-1"0,-4 3 0,-11 2 1,-23 8-1,-6 3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44.901"/>
    </inkml:context>
    <inkml:brush xml:id="br0">
      <inkml:brushProperty name="width" value="0.08571" units="cm"/>
      <inkml:brushProperty name="height" value="0.08571" units="cm"/>
      <inkml:brushProperty name="color" value="#333333"/>
    </inkml:brush>
  </inkml:definitions>
  <inkml:trace contextRef="#ctx0" brushRef="#br0">2 0 11739,'-1'19'-2002,"0"-5"1,1-10-1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45.411"/>
    </inkml:context>
    <inkml:brush xml:id="br0">
      <inkml:brushProperty name="width" value="0.08571" units="cm"/>
      <inkml:brushProperty name="height" value="0.08571" units="cm"/>
      <inkml:brushProperty name="color" value="#333333"/>
    </inkml:brush>
  </inkml:definitions>
  <inkml:trace contextRef="#ctx0" brushRef="#br0">62 1 15639,'-31'85'-280,"7"-15"-371,19-51-166,3-8-46,2-5 840,0-5 23,5-1 213,6-5-202,6-5-11,7-7-112,2-4 112,2 2 11,-2 1 785,4 6-101,-14 5-123,1 4-382,-15 3-11,0 6 135,-2 5-135,0 6-112,1 4-33,1-2-34,1-3-56,1-5-157,1-5-257,2-3 212,4-3 124,4-1-114,6-7 125,4-6 101,1-4 22,2 0 22,-6 6 113,-4 6 145,-5 3 0,-6 3-100,-2 5-12,-1 5 78,-1 6-134,4 9-112,-1-9-67,4 2-157,0-14-258,3-2-179,4-2-1166,4-8-2094,-4 0 3921,3-9 0,-14 9 0,1 1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45.544"/>
    </inkml:context>
    <inkml:brush xml:id="br0">
      <inkml:brushProperty name="width" value="0.08571" units="cm"/>
      <inkml:brushProperty name="height" value="0.08571" units="cm"/>
      <inkml:brushProperty name="color" value="#333333"/>
    </inkml:brush>
  </inkml:definitions>
  <inkml:trace contextRef="#ctx0" brushRef="#br0">0 0 11672,'0'40'-880,"0"-12"1,0-32-1,0-2 1</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45.694"/>
    </inkml:context>
    <inkml:brush xml:id="br0">
      <inkml:brushProperty name="width" value="0.08571" units="cm"/>
      <inkml:brushProperty name="height" value="0.08571" units="cm"/>
      <inkml:brushProperty name="color" value="#333333"/>
    </inkml:brush>
  </inkml:definitions>
  <inkml:trace contextRef="#ctx0" brushRef="#br0">1 32 15874,'27'-18'-1687,"-2"4"1,-19 14 0,0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45.892"/>
    </inkml:context>
    <inkml:brush xml:id="br0">
      <inkml:brushProperty name="width" value="0.08571" units="cm"/>
      <inkml:brushProperty name="height" value="0.08571" units="cm"/>
      <inkml:brushProperty name="color" value="#333333"/>
    </inkml:brush>
  </inkml:definitions>
  <inkml:trace contextRef="#ctx0" brushRef="#br0">166 0 14911,'-16'53'481,"0"0"1,1 0-1,0-1-133,-13 36-325,2 2-23,3-3-527,7-10-493,8-17-727,5-22-1133,9-20 2880,5-20 0,-2 0 0,0-6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46.392"/>
    </inkml:context>
    <inkml:brush xml:id="br0">
      <inkml:brushProperty name="width" value="0.08571" units="cm"/>
      <inkml:brushProperty name="height" value="0.08571" units="cm"/>
      <inkml:brushProperty name="color" value="#333333"/>
    </inkml:brush>
  </inkml:definitions>
  <inkml:trace contextRef="#ctx0" brushRef="#br0">44 1 14182,'9'6'1882,"-2"-1"-1624,-29 59-56,12-34-202,-13 46-22,19-56-125,4-9-77,0-5-11,8-4 90,6-7-415,11-9-516,2-8 673,1-7 347,-4 2 56,-3 4 627,-6 9 146,-6 5-45,-5 6-78,-3 2-67,-1 1-494,4 1-89,0 1-268,6 0-315,1 0 235,5-2-178,4-2-438,5-7-190,4-4 403,1-4 259,0 3 469,-5 5 23,-5 5 112,-7 3-11,-4 2 112,-4 7 134,-1 3 90,0 5-168,-2-3 23,4-4 536,3-5-413,1-2-45,5-2-56,1-3-23,5-4-56,4-2-235,5-3-314,1 3-5434,8 2 5748,-17 4 0,-2 1 0,-17 2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46.709"/>
    </inkml:context>
    <inkml:brush xml:id="br0">
      <inkml:brushProperty name="width" value="0.08571" units="cm"/>
      <inkml:brushProperty name="height" value="0.08571" units="cm"/>
      <inkml:brushProperty name="color" value="#333333"/>
    </inkml:brush>
  </inkml:definitions>
  <inkml:trace contextRef="#ctx0" brushRef="#br0">142 1 17062,'-22'69'-30,"-1"0"0,3-1 0,3-3-855,0 28-661,3 4-617,1-1 314,4-14 234,4-21 1615,3-29 0,2-18 0,0-14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46.970"/>
    </inkml:context>
    <inkml:brush xml:id="br0">
      <inkml:brushProperty name="width" value="0.08571" units="cm"/>
      <inkml:brushProperty name="height" value="0.08571" units="cm"/>
      <inkml:brushProperty name="color" value="#333333"/>
    </inkml:brush>
  </inkml:definitions>
  <inkml:trace contextRef="#ctx0" brushRef="#br0">0 1 18787,'86'4'112,"-9"3"-213,-34 16-89,-5 2 168,-8 5-23,-12 4 45,-9 6 22,-10 2-11,-13 1-22,-7-4-314,-11-9-280,1-12-336,5-10 280,6-17-3026,10-14 2556,4-16 1131,8 2 0,-1 10 0,1 16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47.450"/>
    </inkml:context>
    <inkml:brush xml:id="br0">
      <inkml:brushProperty name="width" value="0.08571" units="cm"/>
      <inkml:brushProperty name="height" value="0.08571" units="cm"/>
      <inkml:brushProperty name="color" value="#333333"/>
    </inkml:brush>
  </inkml:definitions>
  <inkml:trace contextRef="#ctx0" brushRef="#br0">1 14 16031,'40'42'89,"-7"-9"-190,-33-29 68,0-2-594,0-2-976,7-12 1547,4 0-303,10-9 102,5 6 245,6 2-256,7 4-169,5 3-292,5 2 225,-1 3 123,-1 0 337,-5 1 44,-10 3 44,-10 5 192,-12 4 88,-6 4 80,-4 1 78,-4 1-68,-4 3 416,-5 1-24,-1 1 80,4 6-662,4-9 44,4 1 102,11-14-168,4-4-79,10-3-45,2-6-67,-1-7 68,-2-8 201,-6-5 168,-7-1-246,-5 2-202,-4 3 0,-8 2 34,-1 7-34,-8 4-101,1 6-683,2 2-326,6 3-212,2 5-1647,5-2 44,5 2 2925,3-5 0,-2-2 0,2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47.826"/>
    </inkml:context>
    <inkml:brush xml:id="br0">
      <inkml:brushProperty name="width" value="0.08571" units="cm"/>
      <inkml:brushProperty name="height" value="0.08571" units="cm"/>
      <inkml:brushProperty name="color" value="#333333"/>
    </inkml:brush>
  </inkml:definitions>
  <inkml:trace contextRef="#ctx0" brushRef="#br0">1 0 18317,'28'88'78,"-6"-5"-33,-22-27 22,0-3-44,0-10-23,0-11-23,0-13-33,0-10-33,0-6-57,2-11 68,8-6 66,5-10 24,10 0-1,0 4 123,1 8-22,-2 6 23,-3 4 10,-1 2-78,-6 5 1,-1 3 21,-8 9 113,-1 1 89,-4 5-10,-12 1-181,-6 4-55,-15 0-11,-1-1-23,1-4-11,7-4-404,8-10-593,9-4-807,6-12-3283,6-4 5087,6-9 0,-3 9 0,2 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54.211"/>
    </inkml:context>
    <inkml:brush xml:id="br0">
      <inkml:brushProperty name="width" value="0.08571" units="cm"/>
      <inkml:brushProperty name="height" value="0.08571" units="cm"/>
      <inkml:brushProperty name="color" value="#333333"/>
    </inkml:brush>
  </inkml:definitions>
  <inkml:trace contextRef="#ctx0" brushRef="#br0">49 23 13790,'-4'81'2005,"-2"-15"-1456,-12-48-291,6-6 336,6-7-594,4-5-739,5-13 189,11-8-559,9-11-449,14-1 427,6 2 414,7 5 269,-1 6 291,1 5 157,-7 7 45,-8 3-34,-11 4 560,-9 1-156,-8 0 694,-5 0 12,-2 6-57,-8 4-425,-6 8 56,-9 5-426,-1 0-45,4-2-45,5-6-146,9-5-33,3-7 45,3-1 202,11-2-23,3 0-224,13-2 268,0-1 24,-1-2-135,-5 1 258,-3 2-247,-5 2-45,-2 2-22,-4 6-68,1 1-66,-1 2-259,3-5-402,6-3-1290,7-13-1859,10-13-1367,-6-4 5210,4-11 0,-21 22 0,0 2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48.094"/>
    </inkml:context>
    <inkml:brush xml:id="br0">
      <inkml:brushProperty name="width" value="0.08571" units="cm"/>
      <inkml:brushProperty name="height" value="0.08571" units="cm"/>
      <inkml:brushProperty name="color" value="#333333"/>
    </inkml:brush>
  </inkml:definitions>
  <inkml:trace contextRef="#ctx0" brushRef="#br0">14 0 20412,'7'97'571,"-2"-2"-526,-6-22-45,-4 2 0,-2-3-67,0-12-247,3-12-526,3-18-505,1-14-1938,0-10-5053,3-16 8336,3-6 0,-2 3 0,1-1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49.144"/>
    </inkml:context>
    <inkml:brush xml:id="br0">
      <inkml:brushProperty name="width" value="0.08571" units="cm"/>
      <inkml:brushProperty name="height" value="0.08571" units="cm"/>
      <inkml:brushProperty name="color" value="#333333"/>
    </inkml:brush>
  </inkml:definitions>
  <inkml:trace contextRef="#ctx0" brushRef="#br0">1 178 15583,'5'13'2947,"-1"-3"-2477,-4-10-78,0 0-403,49 17-79,-28-22-33,39 6 11,-42-27-45,-3-5-134,-4-6-280,-6 1 111,-3 1 449,-2 9 11,0 11 201,-5 7 136,-2 13 10,-6 16 146,-2 15-90,2 17-167,4 7-57,4 1-156,3-2-23,6-8-224,4-11-68,8-13-313,5-13-225,3-8-547,2-20-641,1-9 405,0-18 930,-1-4 683,-3-1 157,-3 4 358,-1 6 393,-3 6 313,-3 11-112,-4 9 45,-4 6-335,-1 4-282,-3 3-33,2 9-134,-2 6-123,2 9-68,-2-2-67,1-3-34,5-3-78,-3-11 0,5-2-56,-2-6-145,6-9-46,3-5 34,5-11 23,2-2-34,10-7 224,-8 13 56,2 1 100,-13 15 113,-5 4-55,-2 2-46,0 8 0,1 4-90,0 7-33,3-1-34,0-3 0,1-5 23,0-5-34,1-4-45,0-2-33,1 0-68,5-9 56,1 0 57,4-7 33,0 2 11,0 5 135,-3 2 134,-2 5-12,-3 1-167,-1 1-45,-2 0-56,1 1 0,1 1-145,6 0-57,-3 0-369,5-3-180,-6-7-67,2-3-112,-1-4-247,-1-1 34,-1 3 561,-1 0 582,-3 1 392,-2 5 672,-4 3 460,-3 3 1591,-2 1-3036,5 5-68,2 3 0,10 8-11,6 4-34,8 4-89,7 2-56,-1 2 67,0 1 34,-8 1 33,-9-1-11,-10-2 56,-7-2 145,-18-4-77,-12-3 21,-22-5-66,-6-2-46,-4-6-369,8-1-5199,10-3 5591,19-1 0,8 0 0,13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58.034"/>
    </inkml:context>
    <inkml:brush xml:id="br0">
      <inkml:brushProperty name="width" value="0.08571" units="cm"/>
      <inkml:brushProperty name="height" value="0.08571" units="cm"/>
      <inkml:brushProperty name="color" value="#333333"/>
    </inkml:brush>
  </inkml:definitions>
  <inkml:trace contextRef="#ctx0" brushRef="#br0">0 0 17689,'42'42'179,"0"-1"1,-3-3-1,-2-8-168,8-15 34,1-3-45,-1-5-134,-4-3-360,-3-2-715,-9-2-58,-5 0-525,-9 0-584,-4 0-1030,-6 0 3406,-2-3 0,-3 2 0,0-2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5:58.472"/>
    </inkml:context>
    <inkml:brush xml:id="br0">
      <inkml:brushProperty name="width" value="0.08571" units="cm"/>
      <inkml:brushProperty name="height" value="0.08571" units="cm"/>
      <inkml:brushProperty name="color" value="#333333"/>
    </inkml:brush>
  </inkml:definitions>
  <inkml:trace contextRef="#ctx0" brushRef="#br0">30 12 12602,'0'-4'1613,"0"1"-1053,0 3-515,31-2-34,-18 2 192,22-2 43,-29 6-123,-2 8 12,-3 9 33,-1 10-168,-2 3 22,-5 0 23,-4-2-45,-2-4 0,0-5 34,3-7 156,4-5-22,1-6 22,4-2-99,0-2-383,1-14 213,0-5 79,0-13 34,0 0 22,0 5 146,0 6 45,-2 8-79,0 5-168,-1 5 0,1 1-359,0 0-224,1 0 34,0 0 67,0 1 460,-3 0-482,-2 8-886,-2 1-402,-1 7-1995,3-6 3787,2-3 0,4-6 0,0-1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00.270"/>
    </inkml:context>
    <inkml:brush xml:id="br0">
      <inkml:brushProperty name="width" value="0.08571" units="cm"/>
      <inkml:brushProperty name="height" value="0.08571" units="cm"/>
      <inkml:brushProperty name="color" value="#333333"/>
    </inkml:brush>
  </inkml:definitions>
  <inkml:trace contextRef="#ctx0" brushRef="#br0">267 198 15975,'-69'22'560,"4"11"-437,29 25-123,1 4 0,6-2-44,10-8-91,8-12-179,8-12 34,5-12 67,12-10 12,27-29-147,2-8-246,17-27-145,-17-3 257,-4-2 459,-5-3 23,-4 3 292,-6 5 268,-6 6 157,-7 13 762,-7 5-907,-2 19-415,-2 4 89,0 16 213,-1 15-77,-5 15-304,-4 19-22,-5 10-11,-1 3-11,2-2-23,0 16-22,6-26-292,2 3-526,5-33-158,1-13 13,2-5-471,8-6-976,8-12-2744,3-1 5165,1-12 0,-13 12 0,-2 2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00.502"/>
    </inkml:context>
    <inkml:brush xml:id="br0">
      <inkml:brushProperty name="width" value="0.08571" units="cm"/>
      <inkml:brushProperty name="height" value="0.08571" units="cm"/>
      <inkml:brushProperty name="color" value="#333333"/>
    </inkml:brush>
  </inkml:definitions>
  <inkml:trace contextRef="#ctx0" brushRef="#br0">49 0 16490,'-20'76'124,"4"-16"-124,8-48-203,5-7-43,2-4-68,2-8-268,10-8 436,6-9-112,16-4 258,5 5 11,6 7-11,3 7-515,2 6-437,1 2-258,-2 1-202,-1 0-1065,-5 0 2477,-17 0 0,-7 0 0,-17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00.807"/>
    </inkml:context>
    <inkml:brush xml:id="br0">
      <inkml:brushProperty name="width" value="0.08571" units="cm"/>
      <inkml:brushProperty name="height" value="0.08571" units="cm"/>
      <inkml:brushProperty name="color" value="#333333"/>
    </inkml:brush>
  </inkml:definitions>
  <inkml:trace contextRef="#ctx0" brushRef="#br0">40 58 15605,'-21'55'146,"6"-9"-303,12-27 157,3-8 0,6-4 67,3-5-22,9-2 33,2-12-33,1-3-23,-1-12-10,-3-3-1,-6 1 11,-5 1-11,-4 5 79,-2 6 112,-9 6-180,-3 6-22,-11 4-11,-1 8-191,3 6-369,3 10-707,9 1-1332,4-2 447,7-6-1489,5-8 3652,4-4 0,-2-4 0,-2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00.950"/>
    </inkml:context>
    <inkml:brush xml:id="br0">
      <inkml:brushProperty name="width" value="0.08571" units="cm"/>
      <inkml:brushProperty name="height" value="0.08571" units="cm"/>
      <inkml:brushProperty name="color" value="#333333"/>
    </inkml:brush>
  </inkml:definitions>
  <inkml:trace contextRef="#ctx0" brushRef="#br0">193 1 13387,'7'55'414,"-1"0"0,-3 0 1,-6-1-415,-17 33-168,4-40 0,-2 1-802,-1 2 0,-1 1 527,0-3 1,1 0-400,-14 36 842,9-18 0,13-32 0,6-15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01.210"/>
    </inkml:context>
    <inkml:brush xml:id="br0">
      <inkml:brushProperty name="width" value="0.08571" units="cm"/>
      <inkml:brushProperty name="height" value="0.08571" units="cm"/>
      <inkml:brushProperty name="color" value="#333333"/>
    </inkml:brush>
  </inkml:definitions>
  <inkml:trace contextRef="#ctx0" brushRef="#br0">1 52 18776,'91'-29'426,"-10"7"-370,-35 44-12,-16 0-10,-4 21 44,-20-4-78,-15 1 0,-10 3-336,-10-4-358,-6-6-572,5-11-807,6-11-1759,12-7 3832,5-9 0,7 4 0,0-5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03.044"/>
    </inkml:context>
    <inkml:brush xml:id="br0">
      <inkml:brushProperty name="width" value="0.08571" units="cm"/>
      <inkml:brushProperty name="height" value="0.08571" units="cm"/>
      <inkml:brushProperty name="color" value="#333333"/>
    </inkml:brush>
  </inkml:definitions>
  <inkml:trace contextRef="#ctx0" brushRef="#br0">44 116 16535,'14'-19'1614,"-3"3"-1357,-11 16-189,0 0-68,-6 10 0,-2 4-12,-8 12-100,0 2-22,4 0-68,5-3-123,4-7 235,3-5-123,7-6-78,8-3 157,13-4-12,11-14-100,4-4 111,1-15 135,-5-1 0,-9 1 56,-7 3 224,-13 3 56,-4 3 12,-6 6-203,-12 5 90,-5 7-190,-14 3-45,-14 16-67,17 0-392,-2 11-191,23-4-190,5-1 112,13-3-2881,27-8 1088,-10-2 2521,18-7 0,-36 1 0,0-1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54.364"/>
    </inkml:context>
    <inkml:brush xml:id="br0">
      <inkml:brushProperty name="width" value="0.08571" units="cm"/>
      <inkml:brushProperty name="height" value="0.08571" units="cm"/>
      <inkml:brushProperty name="color" value="#333333"/>
    </inkml:brush>
  </inkml:definitions>
  <inkml:trace contextRef="#ctx0" brushRef="#br0">193 0 16647,'-16'55'777,"0"-1"0,-1 0 0,0-1-755,-17 37-44,1-4-718,7-12-123,8-18-918,7-17-1805,7-22-1199,3-9 4785,1-18 0,0 7 0,0-7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03.572"/>
    </inkml:context>
    <inkml:brush xml:id="br0">
      <inkml:brushProperty name="width" value="0.08571" units="cm"/>
      <inkml:brushProperty name="height" value="0.08571" units="cm"/>
      <inkml:brushProperty name="color" value="#333333"/>
    </inkml:brush>
  </inkml:definitions>
  <inkml:trace contextRef="#ctx0" brushRef="#br0">28 356 17834,'-13'65'292,"3"-9"-292,7-30 0,2-5 79,1-7-79,6-5-179,5-6-270,10-2-89,6-9-33,5-6 223,1-9 315,-4-1 33,-5 4 224,-8 6 314,-7 7 111,-5 3-257,-3 3-189,-1 1 155,0 6 1,0 8-124,0 9-67,0 5-123,7 7-45,1-13-45,9-1-123,4-17-90,4-7-313,9-14-527,6-13-101,3-16 235,2-8 68,-3-6 381,0-6 21,-6-4 494,-3 0 67,-6 6 763,-7 14 122,-8 16-89,-6 17-359,-4 10-44,-2 9 1041,-2 42-986,-6 6-134,-3 46-34,-6-3-223,2 5-124,1-4 0,6-14-807,3-7-482,4-32-1411,1-10-3283,-1-24 5983,0-17 0,0 8 0,0-7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03.725"/>
    </inkml:context>
    <inkml:brush xml:id="br0">
      <inkml:brushProperty name="width" value="0.08571" units="cm"/>
      <inkml:brushProperty name="height" value="0.08571" units="cm"/>
      <inkml:brushProperty name="color" value="#333333"/>
    </inkml:brush>
  </inkml:definitions>
  <inkml:trace contextRef="#ctx0" brushRef="#br0">0 24 20613,'60'-5'-411,"0"0"0,-5 0 1,-4 1-800,3 2-1591,-5 1-2780,-19 0 5581,-6 1 0,-19 0 0,-2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03.873"/>
    </inkml:context>
    <inkml:brush xml:id="br0">
      <inkml:brushProperty name="width" value="0.08571" units="cm"/>
      <inkml:brushProperty name="height" value="0.08571" units="cm"/>
      <inkml:brushProperty name="color" value="#333333"/>
    </inkml:brush>
  </inkml:definitions>
  <inkml:trace contextRef="#ctx0" brushRef="#br0">31 1 15661,'6'85'4101,"-1"-9"-3866,-8-34-123,-2-5-112,-2-5-851,-1-6-1121,1-8-3317,2-9 5289,1-4 0,3-5 0,0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07.284"/>
    </inkml:context>
    <inkml:brush xml:id="br0">
      <inkml:brushProperty name="width" value="0.08571" units="cm"/>
      <inkml:brushProperty name="height" value="0.08571" units="cm"/>
      <inkml:brushProperty name="color" value="#333333"/>
    </inkml:brush>
  </inkml:definitions>
  <inkml:trace contextRef="#ctx0" brushRef="#br0">99 1 15157,'-2'54'997,"-6"0"-930,-5-11-33,-5-1-34,2-5-34,1-6 23,3-9-146,4-7-89,4-7 22,1-5-101,3-2-550,0-8 428,0-9-24,3-10 314,5-8 67,6 3 90,7 1 359,16 1-23,-6 10-34,13 2-302,-11 11-537,0 3-1177,-4 2 1714,-10 0 0,-8 1 0,-9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07.611"/>
    </inkml:context>
    <inkml:brush xml:id="br0">
      <inkml:brushProperty name="width" value="0.08571" units="cm"/>
      <inkml:brushProperty name="height" value="0.08571" units="cm"/>
      <inkml:brushProperty name="color" value="#333333"/>
    </inkml:brush>
  </inkml:definitions>
  <inkml:trace contextRef="#ctx0" brushRef="#br0">1 131 13218,'6'11'2656,"-1"-1"-2589,-5-10 56,0 0-123,59 0-78,-34-11 44,46-2-179,-52-12 57,-5 0 88,-7 2-223,-4 1 134,-3 6 157,0 5 34,-8 6 44,-3 4 494,-24 34-124,9-3-101,-9 33-212,18-12-180,8 13-101,7-23-437,15 0-133,8-29-506,17-7-459,10-14-1837,-9-4 3518,-1-10 0,-24 10 0,-4 2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07.951"/>
    </inkml:context>
    <inkml:brush xml:id="br0">
      <inkml:brushProperty name="width" value="0.08571" units="cm"/>
      <inkml:brushProperty name="height" value="0.08571" units="cm"/>
      <inkml:brushProperty name="color" value="#333333"/>
    </inkml:brush>
  </inkml:definitions>
  <inkml:trace contextRef="#ctx0" brushRef="#br0">230 1 17028,'-34'42'90,"9"-8"-236,21-25 12,3-3-68,1-3-202,5-2 180,5 0 34,9-1 190,4 0 11,0-4 23,-4 2 100,-6-2 236,-7 3-45,-3 4 403,-3 14-111,0 17-147,-10 23-313,-5 19-11,-12 13-113,11-41 1,0 1-23,-2 0 0,1 0 6,-1-1 0,-1-1-17,-16 40 22,2-12-44,7-16-1,6-17-335,10-18-808,4-13-738,5-23-5984,5-6 7888,4-19 0,-2 17 0,1 1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08.376"/>
    </inkml:context>
    <inkml:brush xml:id="br0">
      <inkml:brushProperty name="width" value="0.08571" units="cm"/>
      <inkml:brushProperty name="height" value="0.08571" units="cm"/>
      <inkml:brushProperty name="color" value="#333333"/>
    </inkml:brush>
  </inkml:definitions>
  <inkml:trace contextRef="#ctx0" brushRef="#br0">0 1 17353,'12'57'1143,"-3"-5"-1031,-9-24-78,0-4-34,0-8-34,0-5-134,2-6-179,6-3 21,5-3-211,6-9 234,1-3 292,1-7 11,-4 3 67,-1 4 236,-6 6 156,-5 4-156,-2 2 67,-3 1 78,0 10-90,0 5-77,0 10-203,0 1-78,0-2 0,0-7-124,0-3-189,3-7-247,4-4-494,8-2-739,8-13-1355,7-8-1693,-6-6 4841,0-3 0,-17 18 0,0 1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08.559"/>
    </inkml:context>
    <inkml:brush xml:id="br0">
      <inkml:brushProperty name="width" value="0.08571" units="cm"/>
      <inkml:brushProperty name="height" value="0.08571" units="cm"/>
      <inkml:brushProperty name="color" value="#333333"/>
    </inkml:brush>
  </inkml:definitions>
  <inkml:trace contextRef="#ctx0" brushRef="#br0">165 1 18003,'-18'62'246,"-1"0"1,1-2-1,-1-4-246,-13 17-11,4-5-426,9-10-347,10-12-908,6-14-67,10-14-785,2-10 2544,6-8 0,-6 0 0,-3-1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09.128"/>
    </inkml:context>
    <inkml:brush xml:id="br0">
      <inkml:brushProperty name="width" value="0.08571" units="cm"/>
      <inkml:brushProperty name="height" value="0.08571" units="cm"/>
      <inkml:brushProperty name="color" value="#333333"/>
    </inkml:brush>
  </inkml:definitions>
  <inkml:trace contextRef="#ctx0" brushRef="#br0">45 1 18966,'-21'55'404,"4"-10"-404,13-30-34,2-7-134,2-3-157,0-4 124,0-1 145,5 0-157,3-4-34,7-1 135,0-3 112,-1 0 157,-4 4 22,-1 0-22,-4 2 45,0 1 44,-2 0-89,1 1-34,0 0-78,1 0 0,1 0-34,2 0-56,9-5-112,0-1-67,9-4 112,-5 1-123,2 0-101,0 1-23,0 1 101,-1 1 258,-3 4 56,-3 0 90,-6 2 68,-4 0 43,-2 3 23,-4 2-89,1 4-68,0 0-34,0-3-44,1-3-34,0-2 57,2-1-46,-1 0-22,0 0 0,-2 0 0,0 1 0,-1 1 11,1 1-11,0-1-336,3 2-123,3-3-483,6 0-1153,3-7-1165,6-8 3260,-7-3 0,-2 2 0,-10 7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09.315"/>
    </inkml:context>
    <inkml:brush xml:id="br0">
      <inkml:brushProperty name="width" value="0.08571" units="cm"/>
      <inkml:brushProperty name="height" value="0.08571" units="cm"/>
      <inkml:brushProperty name="color" value="#333333"/>
    </inkml:brush>
  </inkml:definitions>
  <inkml:trace contextRef="#ctx0" brushRef="#br0">1 31 21700,'7'-17'-168,"0"4"-78,-3 13-236,3 0 45,0 0-336,4 0-942,2 0-1377,1 0-3732,-4 0 6824,-4 1 0,-5-1 0,-1 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54.514"/>
    </inkml:context>
    <inkml:brush xml:id="br0">
      <inkml:brushProperty name="width" value="0.08571" units="cm"/>
      <inkml:brushProperty name="height" value="0.08571" units="cm"/>
      <inkml:brushProperty name="color" value="#333333"/>
    </inkml:brush>
  </inkml:definitions>
  <inkml:trace contextRef="#ctx0" brushRef="#br0">0 49 16098,'0'-9'2622,"0"1"-2566,0 8-56,0 0-314,61-14-1579,-29 11 268,49-12-616,-46 15-1928,-13 0 4169,-3 1 0,-15 0 0,-1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09.695"/>
    </inkml:context>
    <inkml:brush xml:id="br0">
      <inkml:brushProperty name="width" value="0.08571" units="cm"/>
      <inkml:brushProperty name="height" value="0.08571" units="cm"/>
      <inkml:brushProperty name="color" value="#333333"/>
    </inkml:brush>
  </inkml:definitions>
  <inkml:trace contextRef="#ctx0" brushRef="#br0">0 0 12893,'8'14'3866,"-2"-2"-3048,-6-12-67,0 0-628,0 38-100,0-20 66,0 32-66,0-29 33,0 0 0,0 3-56,0-1 33,0 1-33,0 0-22,0-3 22,0-2-11,0-4 11,4-2 67,2-5-11,5-2-56,0-4-135,1-1-1691,7-4-875,-4-5-850,1-1 3551,-9-2 0,-6 6 0,0 2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10.261"/>
    </inkml:context>
    <inkml:brush xml:id="br0">
      <inkml:brushProperty name="width" value="0.08571" units="cm"/>
      <inkml:brushProperty name="height" value="0.08571" units="cm"/>
      <inkml:brushProperty name="color" value="#333333"/>
    </inkml:brush>
  </inkml:definitions>
  <inkml:trace contextRef="#ctx0" brushRef="#br0">1 295 18630,'49'-18'-1720,"0"1"1,40-16-937,-41 14 179,-1 1 830,-1 2 1065,-7 3 2632,-3 3-369,-19 5-370,-2 2-45,-14 3 874,-1 0-1064,0 3-370,-4 5-224,-1 5-101,-4 4-101,0 0-202,3-3-78,2-4 0,2-3-34,2-5 34,0-1 0,4-1-11,6-2-134,8-6-91,12-8 248,-9 3 66,1 0 146,-17 10-45,-2 3 505,-3 0-348,1 7-78,1 2-247,2 6-11,2-2-11,2-3-146,3-5-179,5-2-314,7-3-325,6-12-683,5-5-146,3-14-393,1-7-1052,1-6-616,-13 7 3865,-3 0 0,-17 23 0,-2 3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10.426"/>
    </inkml:context>
    <inkml:brush xml:id="br0">
      <inkml:brushProperty name="width" value="0.08571" units="cm"/>
      <inkml:brushProperty name="height" value="0.08571" units="cm"/>
      <inkml:brushProperty name="color" value="#333333"/>
    </inkml:brush>
  </inkml:definitions>
  <inkml:trace contextRef="#ctx0" brushRef="#br0">85 1 19011,'-6'61'149,"0"1"1,0-4-1,-2-4-115,-8 8-34,1-4-90,2-10-559,6-12-427,2-13-1411,3-12-1861,1-7 4348,1-8 0,0 3 0,0-3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10.595"/>
    </inkml:context>
    <inkml:brush xml:id="br0">
      <inkml:brushProperty name="width" value="0.08571" units="cm"/>
      <inkml:brushProperty name="height" value="0.08571" units="cm"/>
      <inkml:brushProperty name="color" value="#333333"/>
    </inkml:brush>
  </inkml:definitions>
  <inkml:trace contextRef="#ctx0" brushRef="#br0">0 69 19807,'76'-26'-2454,"-9"4"-34,-35 13 2488,-9 3 0,-8 1 0,-10 4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10.749"/>
    </inkml:context>
    <inkml:brush xml:id="br0">
      <inkml:brushProperty name="width" value="0.08571" units="cm"/>
      <inkml:brushProperty name="height" value="0.08571" units="cm"/>
      <inkml:brushProperty name="color" value="#333333"/>
    </inkml:brush>
  </inkml:definitions>
  <inkml:trace contextRef="#ctx0" brushRef="#br0">0 0 18082,'2'72'246,"-1"-14"-560,-1-46-291,0-8 45,6-1-863,3-7-1143,11-11-1322,-5-2 3888,4-9 0,-13 15 0,-1 2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10.878"/>
    </inkml:context>
    <inkml:brush xml:id="br0">
      <inkml:brushProperty name="width" value="0.08571" units="cm"/>
      <inkml:brushProperty name="height" value="0.08571" units="cm"/>
      <inkml:brushProperty name="color" value="#333333"/>
    </inkml:brush>
  </inkml:definitions>
  <inkml:trace contextRef="#ctx0" brushRef="#br0">1 0 17274,'25'4'-2300,"0"-2"0,-20-1 1,2-1-1</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11.171"/>
    </inkml:context>
    <inkml:brush xml:id="br0">
      <inkml:brushProperty name="width" value="0.08571" units="cm"/>
      <inkml:brushProperty name="height" value="0.08571" units="cm"/>
      <inkml:brushProperty name="color" value="#333333"/>
    </inkml:brush>
  </inkml:definitions>
  <inkml:trace contextRef="#ctx0" brushRef="#br0">1 0 18317,'15'30'302,"6"-7"-302,11-23-67,8 0 56,9 0 22,4 0 23,3 0 44,0 0 224,-4 0-55,-4 0-79,-7 3-22,-7 0-12,-8 2 1,-7-3-34,-8-1-101,-6-1-168,-3 0-1177,-2 0-45,-7 2-1209,-4-1-2275,-4 3 4874,0-3 0,8 0 0,3-1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13.599"/>
    </inkml:context>
    <inkml:brush xml:id="br0">
      <inkml:brushProperty name="width" value="0.08571" units="cm"/>
      <inkml:brushProperty name="height" value="0.08571" units="cm"/>
      <inkml:brushProperty name="color" value="#333333"/>
    </inkml:brush>
  </inkml:definitions>
  <inkml:trace contextRef="#ctx0" brushRef="#br0">40 150 16344,'61'1'90,"-7"-5"-56,-30-14-34,-1-3-202,-6-4-157,-6 2 135,-4-1-11,-6 6 157,-11 6-1,-8 6 79,-14 6 224,-8 16 101,-2 10 134,5 18-32,6 7-293,13 2-134,9-1-202,12-7-201,18-10-393,18-16-403,26-9-694,15-19-808,-14-6 2701,-1-11 0,-42 11 0,-6 3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14.062"/>
    </inkml:context>
    <inkml:brush xml:id="br0">
      <inkml:brushProperty name="width" value="0.08571" units="cm"/>
      <inkml:brushProperty name="height" value="0.08571" units="cm"/>
      <inkml:brushProperty name="color" value="#333333"/>
    </inkml:brush>
  </inkml:definitions>
  <inkml:trace contextRef="#ctx0" brushRef="#br0">132 1 17124,'-72'52'-56,"15"-10"-73,55-32-107,9-6 139,9-2-94,10-2-138,8 0 329,-2-4 146,-3 0-101,-7-3 247,-7 4 402,-8 1-201,-4 2-100,-3 0 212,0 6-247,-2 5-235,-2 8-123,0 0 0,1-5-369,2-6-1099,11-6 538,8-8-583,15-9-347,9-8 829,2-5 1031,-1 6 0,-9 7 796,-7 7 313,-12 6-89,-8 2 78,-5 6-179,-2 5-382,0 5-223,0 1-314,0-5 33,0-7 91,0-3-12,5-2-112,6-3 0,9-6-325,8-4-683,6-6-393,2 1-773,0 0-1019,-10 7 3193,-5 1 0,-15 8 0,-3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14.545"/>
    </inkml:context>
    <inkml:brush xml:id="br0">
      <inkml:brushProperty name="width" value="0.08571" units="cm"/>
      <inkml:brushProperty name="height" value="0.08571" units="cm"/>
      <inkml:brushProperty name="color" value="#333333"/>
    </inkml:brush>
  </inkml:definitions>
  <inkml:trace contextRef="#ctx0" brushRef="#br0">123 1 19090,'-13'58'186,"-1"1"1,2-3 0,-1-2-120,-12 20-55,5-3-12,5-9-157,8-15-471,4-14-335,3-17-505,10-8-112,6-10-1132,14-12 1144,4-6 256,0-9 1312,-1 2 1267,-6 6 369,-5 9 223,-8 5 1032,-6 5-1770,-4 8-516,-2 5-112,2 6-157,0 3-156,3-3-80,10-4-189,4-6-135,12-4-135,3-12-33,4-3 145,1-5 147,-5 4 100,-7 6 67,-8 5 101,-8 21 381,-7 44-505,-18 6 34,2-17 1,-5 0-602,-29 30 669,-9-4-34,-4-4-235,2-11 123,4-12-348,7-16-447,10-18-8326,12-23 9121,11-12 0,8 1 0,3 3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54.742"/>
    </inkml:context>
    <inkml:brush xml:id="br0">
      <inkml:brushProperty name="width" value="0.08571" units="cm"/>
      <inkml:brushProperty name="height" value="0.08571" units="cm"/>
      <inkml:brushProperty name="color" value="#333333"/>
    </inkml:brush>
  </inkml:definitions>
  <inkml:trace contextRef="#ctx0" brushRef="#br0">109 124 16569,'26'-62'-393,"-4"13"-88,-22 40 481,-3 5 0,-10 18 78,-8 12 180,-9 20-113,1 13 79,3 3 124,7 0-348,9-4-134,5-10-293,8-12-457,15-17-36,13-10-1376,18-19-2265,-6-6 4561,-2-11 0,-26 11 0,-4 2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14.920"/>
    </inkml:context>
    <inkml:brush xml:id="br0">
      <inkml:brushProperty name="width" value="0.08571" units="cm"/>
      <inkml:brushProperty name="height" value="0.08571" units="cm"/>
      <inkml:brushProperty name="color" value="#333333"/>
    </inkml:brush>
  </inkml:definitions>
  <inkml:trace contextRef="#ctx0" brushRef="#br0">152 1 18675,'-56'40'-392,"11"3"459,40 0-67,2 5 34,3-1-23,-2-2 34,0-4-23,-3-8 23,-2-7 45,1-10-1,-2-9-89,4-3-22,-1-10-482,3-11-393,1-15-1299,4-16-258,13-12-885,11-7-201,4 16 3540,2 5 0,-20 31 0,-3 5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15.082"/>
    </inkml:context>
    <inkml:brush xml:id="br0">
      <inkml:brushProperty name="width" value="0.08571" units="cm"/>
      <inkml:brushProperty name="height" value="0.08571" units="cm"/>
      <inkml:brushProperty name="color" value="#333333"/>
    </inkml:brush>
  </inkml:definitions>
  <inkml:trace contextRef="#ctx0" brushRef="#br0">0 249 10198,'71'-64'1848,"-1"0"1,-6 6 0,-13 15-515,-33 30-370,-8 8-494,-5 4 118,-4 16-341,-1 10 142,-1 26-299,-10 14-90,-8 17-12,-11 9-492,-5 3-348,3-9-727,5-15-864,9-21-1767,9-25 4210,5-14 0,4-10 0,0-2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15.653"/>
    </inkml:context>
    <inkml:brush xml:id="br0">
      <inkml:brushProperty name="width" value="0.08571" units="cm"/>
      <inkml:brushProperty name="height" value="0.08571" units="cm"/>
      <inkml:brushProperty name="color" value="#333333"/>
    </inkml:brush>
  </inkml:definitions>
  <inkml:trace contextRef="#ctx0" brushRef="#br0">1 0 20714,'94'19'-4807,"-10"-5"2287,-44-12-2153,8-2 4673,-16 1 135,-2 3 2161,-23 3-380,-5 6-381,-2 2-369,-5 3 89,-3 3-348,-5 0-324,0 0-224,5-3-124,3-3-179,4-6-34,1-4-22,11-3-56,7-2-168,13-5-56,6-7 280,0-7 34,-5-4 100,-8-1 90,-11 2 191,-8 0-202,-4 3 11,-9 0-213,-5 6-11,-9 5-145,-3 5-35,1 3-268,7 4-191,6 3-672,6 6-213,4 0 471,11-1-561,24-5 1267,2-4 347,15-2 336,-13-1 830,-5 0-79,-5 8-460,-6 6 236,-5 16-34,-7 40-796,-5-6-33,-7 33-257,-10-18-281,-6 1 482,-7-3 0,1-12-348,8-15-693,4-20-809,7-16 1906,3-26 0,2 8 0,0-13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15.885"/>
    </inkml:context>
    <inkml:brush xml:id="br0">
      <inkml:brushProperty name="width" value="0.08571" units="cm"/>
      <inkml:brushProperty name="height" value="0.08571" units="cm"/>
      <inkml:brushProperty name="color" value="#333333"/>
    </inkml:brush>
  </inkml:definitions>
  <inkml:trace contextRef="#ctx0" brushRef="#br0">0 74 19953,'81'-47'246,"-14"21"-179,-48 51-56,-6 12 23,-5 3 56,-5 1-90,-3-4-12,-8-4-88,-7-9-427,-7-8-157,-3-10-234,6-5-1570,7-31-5624,7 11 8112,11-23 0,-4 30 0,4 4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16.077"/>
    </inkml:context>
    <inkml:brush xml:id="br0">
      <inkml:brushProperty name="width" value="0.08571" units="cm"/>
      <inkml:brushProperty name="height" value="0.08571" units="cm"/>
      <inkml:brushProperty name="color" value="#333333"/>
    </inkml:brush>
  </inkml:definitions>
  <inkml:trace contextRef="#ctx0" brushRef="#br0">88 1 17297,'15'56'340,"0"-1"0,0-1 0,-5-5-340,-10 13-191,0 3-347,-10 2-280,-5-5 0,-10-7 57,-1-11-315,4-14-459,2-15 548,8-9-581,4-19-2701,4-2 4269,3-14 0,1 14 0,0 2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16.297"/>
    </inkml:context>
    <inkml:brush xml:id="br0">
      <inkml:brushProperty name="width" value="0.08571" units="cm"/>
      <inkml:brushProperty name="height" value="0.08571" units="cm"/>
      <inkml:brushProperty name="color" value="#333333"/>
    </inkml:brush>
  </inkml:definitions>
  <inkml:trace contextRef="#ctx0" brushRef="#br0">0 13 22642,'57'-12'34,"-9"12"-46,-37 39-10,-3 3 11,-4 2-34,-3-5-1,-5-1-43,-7-11-281,-5-8-313,-4-10-382,7-8-783,5-17 189,6-9-3607,4-6 5266,5-1 0,-3 19 0,2 4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16.493"/>
    </inkml:context>
    <inkml:brush xml:id="br0">
      <inkml:brushProperty name="width" value="0.08571" units="cm"/>
      <inkml:brushProperty name="height" value="0.08571" units="cm"/>
      <inkml:brushProperty name="color" value="#333333"/>
    </inkml:brush>
  </inkml:definitions>
  <inkml:trace contextRef="#ctx0" brushRef="#br0">1 0 20893,'6'51'34,"1"0"0,2 34-438,-10-57-492,-1-10-23,1-10-425,1-5-1951,4-17-323,7-8 88,-2-8 3530,4-5 0,-9 20 0,-1 2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16.807"/>
    </inkml:context>
    <inkml:brush xml:id="br0">
      <inkml:brushProperty name="width" value="0.08571" units="cm"/>
      <inkml:brushProperty name="height" value="0.08571" units="cm"/>
      <inkml:brushProperty name="color" value="#333333"/>
    </inkml:brush>
  </inkml:definitions>
  <inkml:trace contextRef="#ctx0" brushRef="#br0">1 0 20076,'30'74'-45,"-6"-10"45,-20-32 0,0-5 0,-2-7-11,0-8-23,2-6-44,1-4-23,6-2-101,6-2-112,8-8-44,4-2 358,3-5 0,-2 6 269,-3 4 90,-7 4 55,-3 3-22,-3 5-56,-3 6-134,-3 7-90,-3 7-89,-1-2-214,2 4-425,0-13-494,9-1-1209,5-11-3228,1-9 5547,5-1 0,-16 0 0,-1 1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17.249"/>
    </inkml:context>
    <inkml:brush xml:id="br0">
      <inkml:brushProperty name="width" value="0.08571" units="cm"/>
      <inkml:brushProperty name="height" value="0.08571" units="cm"/>
      <inkml:brushProperty name="color" value="#333333"/>
    </inkml:brush>
  </inkml:definitions>
  <inkml:trace contextRef="#ctx0" brushRef="#br0">363 1 19235,'-5'53'-269,"6"-9"-55,11-35 133,8-5-314,6-2 57,2-2 448,0-5 56,-5-2 292,-6-4 280,-7 3-147,-5 4-156,-4 2 56,-1 12 146,-8 15-270,-8 28-55,-9 30-439,8-30 1,0 4 308,0 7 1,1 2-51,-3 3 1,1 1 50,0 0 0,0-1 16,0-5 1,-1-2 50,-1-7 0,-1-3 42,-25 29-126,-4-30-45,-2-25-22,6-27-45,9-32-112,17-29-302,9-36-261,19 40 1,5-2 478,2-5 0,6 1 179,8 2 0,6 2 73,4 5 0,2 3 17,1 9 0,2 5 104,-1 4 0,1 5-199,39-12-259,-5 12-861,-8 16-2332,-4 6-5292,-26 6 8822,-8 5 0,-26-3 0,-3 3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20.403"/>
    </inkml:context>
    <inkml:brush xml:id="br0">
      <inkml:brushProperty name="width" value="0.08571" units="cm"/>
      <inkml:brushProperty name="height" value="0.08571" units="cm"/>
      <inkml:brushProperty name="color" value="#333333"/>
    </inkml:brush>
  </inkml:definitions>
  <inkml:trace contextRef="#ctx0" brushRef="#br0">17 0 15157,'-6'0'2218,"0"0"-1601,6 0-1122,0 0-290,-5 0-426,6 0-998,2 0-3204,5 0 5423,5 0 0,-8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5:47.676"/>
    </inkml:context>
    <inkml:brush xml:id="br0">
      <inkml:brushProperty name="width" value="0.08571" units="cm"/>
      <inkml:brushProperty name="height" value="0.08571" units="cm"/>
      <inkml:brushProperty name="color" value="#333333"/>
    </inkml:brush>
  </inkml:definitions>
  <inkml:trace contextRef="#ctx0" brushRef="#br0">150 0 16434,'-7'51'308,"1"-1"0,-11 41-274,-5-43-34,-2-1 0,1-5 11,2-8-22,7-12-34,4-11-280,7-9-582,1-20 828,2-11 79,11-18-22,8-5 44,17 1-11,9 3 1,7 7-12,7 6 11,3 8-11,2 8-224,-3 7-964,-3 4-1938,-21 4 3126,-8 2 0,-23 2 0,-3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55.062"/>
    </inkml:context>
    <inkml:brush xml:id="br0">
      <inkml:brushProperty name="width" value="0.08571" units="cm"/>
      <inkml:brushProperty name="height" value="0.08571" units="cm"/>
      <inkml:brushProperty name="color" value="#333333"/>
    </inkml:brush>
  </inkml:definitions>
  <inkml:trace contextRef="#ctx0" brushRef="#br0">250 1 19146,'-34'43'173,"0"0"1,-19 26-197,50-52-44,9-10 56,10-3-381,11-4 56,12-9 314,3-2-124,1-9-33,-6 4 67,-7 6 179,-11 5-67,-8 13 661,-8 19-359,-15 20 46,-11 26-57,-18 14-365,17-39 0,-1 0 314,0 0 1,-1 1-168,0-3 0,0 0 185,-22 34 112,3-15-326,10-21 113,9-21-157,14-17-975,8-35-156,22-21-2052,18-39-5063,6 12 8246,11-4 0,-32 51 0,-2 6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20.576"/>
    </inkml:context>
    <inkml:brush xml:id="br0">
      <inkml:brushProperty name="width" value="0.08571" units="cm"/>
      <inkml:brushProperty name="height" value="0.08571" units="cm"/>
      <inkml:brushProperty name="color" value="#333333"/>
    </inkml:brush>
  </inkml:definitions>
  <inkml:trace contextRef="#ctx0" brushRef="#br0">1 0 15123,'2'8'493,"0"-2"-493,-2-6-1658,0 0-987,41 5-1557,-24-3 4202,36 3 0,-43-5 0,0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6:20.716"/>
    </inkml:context>
    <inkml:brush xml:id="br0">
      <inkml:brushProperty name="width" value="0.08571" units="cm"/>
      <inkml:brushProperty name="height" value="0.08571" units="cm"/>
      <inkml:brushProperty name="color" value="#333333"/>
    </inkml:brush>
  </inkml:definitions>
  <inkml:trace contextRef="#ctx0" brushRef="#br0">0 0 18048,'18'14'-2533,"-4"-3"-929,-12-11 3462,0 0 0,-1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15.031"/>
    </inkml:context>
    <inkml:brush xml:id="br0">
      <inkml:brushProperty name="width" value="0.08571" units="cm"/>
      <inkml:brushProperty name="height" value="0.08571" units="cm"/>
      <inkml:brushProperty name="color" value="#333333"/>
    </inkml:brush>
  </inkml:definitions>
  <inkml:trace contextRef="#ctx0" brushRef="#br0">186 21 13790,'0'-11'1501,"0"2"-1030,0 9 381,0 0-662,-50 12-11,25 4 34,-38 14-101,42 1-112,5 0-11,9-1-292,3-3-55,4-5 55,12-7-201,8-7 381,13-5 112,4-5-90,0-9-56,-5-6 56,-6-9 68,-10-3-12,-7-2-123,-6 2 168,-4 1 145,-19 2-111,3 13-34,-14 2-22,12 11-236,6 0-672,5 1-1210,9 8 851,14-1-201,11 5 235,14-7 818,6-1 437,1 0 258,0 2 122,-5 3 225,-5 3 359,-7 2-168,-8 3 22,-8 2 0,-6 3-236,-6 3 393,-1 12-672,-3-9-91,-3 4-111,-1-15-45,-1-8 415,4-4 493,1-4-920,4-12 24,10-3-35,12-9-10,14 1-1,10 5-22,1 5-34,-1 7-212,-9 2-1032,-11 2-1175,-15 0-3385,-7 4 5838,-9 0 0,3 1 0,-3-2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15.918"/>
    </inkml:context>
    <inkml:brush xml:id="br0">
      <inkml:brushProperty name="width" value="0.08571" units="cm"/>
      <inkml:brushProperty name="height" value="0.08571" units="cm"/>
      <inkml:brushProperty name="color" value="#333333"/>
    </inkml:brush>
  </inkml:definitions>
  <inkml:trace contextRef="#ctx0" brushRef="#br0">101 0 15224,'4'66'594,"-4"-1"-415,-14-17-145,-2 4-12,-1 0-22,1 0 22,3-1-22,1-3-11,3-6-45,4-7-145,2-9-124,3-8-740,0-4-1355,1-8-1591,1-2 4011,2-4 0,-2 0 0,0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16.348"/>
    </inkml:context>
    <inkml:brush xml:id="br0">
      <inkml:brushProperty name="width" value="0.08571" units="cm"/>
      <inkml:brushProperty name="height" value="0.08571" units="cm"/>
      <inkml:brushProperty name="color" value="#333333"/>
    </inkml:brush>
  </inkml:definitions>
  <inkml:trace contextRef="#ctx0" brushRef="#br0">0 152 13947,'7'2'739,"-2"0"-739,-5-2-56,0 0-90,30 8-458,-15-10 480,26 0-212,-25-15-101,0-6 157,-3-4-146,-5 3-78,-4 1 403,-3 2 101,-5 8 202,-6 4 123,-6 6 280,-6 3 0,1 11-146,-2 7-134,5 16 0,4 6-45,8 5-191,2 1-89,11-2-212,12-6-471,12-9-673,18-10 78,8-11-1322,-13-6 2600,0-10 0,-30 5 0,-3-5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16.650"/>
    </inkml:context>
    <inkml:brush xml:id="br0">
      <inkml:brushProperty name="width" value="0.08571" units="cm"/>
      <inkml:brushProperty name="height" value="0.08571" units="cm"/>
      <inkml:brushProperty name="color" value="#333333"/>
    </inkml:brush>
  </inkml:definitions>
  <inkml:trace contextRef="#ctx0" brushRef="#br0">88 0 15123,'-48'73'23,"9"-14"-169,43-52 33,8-3 69,7-4-46,8 0 90,-2-4 11,-4-1 236,-7 1 89,-6 1 180,-6 3-292,-1 0 202,-1 6-135,0 5-157,0 6-89,0 4-45,2-6-33,6-4-191,5-5-348,9-4-156,7-6-762,7-12-1491,5-12-728,-11-2 3709,-2-2 0,-20 19 0,-2 3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17.620"/>
    </inkml:context>
    <inkml:brush xml:id="br0">
      <inkml:brushProperty name="width" value="0.08571" units="cm"/>
      <inkml:brushProperty name="height" value="0.08571" units="cm"/>
      <inkml:brushProperty name="color" value="#333333"/>
    </inkml:brush>
  </inkml:definitions>
  <inkml:trace contextRef="#ctx0" brushRef="#br0">85 0 17442,'-13'56'347,"0"0"1,1-4 0,0-5 21,-2 3-156,2-7-45,7-9-112,1-9-56,4-10-67,2-7-157,8-5 112,7-7-291,8-10-68,3-6 291,-1-7 158,-5 4 22,-6 6 45,-7 9 101,-5 3 179,-3 5-247,-1 0 370,0 9-156,0 5-158,0 10 12,3 3-79,3-2-44,7-5-23,3-7-102,6-5-267,3-5-169,2-3-235,2-5-146,-1-7 79,0-8 123,-3-6 145,-3-2 404,-5 1 168,-4 6 381,-7 3 347,-3 8-78,-3 4-157,0 4-157,0 2 112,-2 0-156,-3 0 11,-1 3-146,-2 5-23,1 4-33,0 6 156,-1 12-89,4-4-100,0 7-12,4-9-45,2-3-11,5-1 0,2-6-23,6-4-55,1-6-224,3-2-158,14-2 203,-9-6-405,10 0-425,-17-8-134,-1 2-67,-4 0 111,-1 1 651,-3 1 514,3-1 136,-4 3-12,-2 1 33,-1 2 124,-2 2-101,2-2-34,0 2 394,-1-2 278,1 3-44,-3-1 1311,0 2-1872,-1 7 12,0 0-11,0 6 79,0 2-57,0 3-23,-1 3 12,-1 3 101,-3 3-79,-1 5-11,-1 3-33,-1 4-57,0 0-22,-1 0-11,-1-1 0,-1 1 78,-2-1-11,-3 2-67,-4 1 22,-6 1-45,-23 20-78,3-16-56,-21 10-224,13-29-459,-1-9-236,5-10-1367,11-21-3103,17-5 5445,11-20 0,11 19 0,0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18.054"/>
    </inkml:context>
    <inkml:brush xml:id="br0">
      <inkml:brushProperty name="width" value="0.08571" units="cm"/>
      <inkml:brushProperty name="height" value="0.08571" units="cm"/>
      <inkml:brushProperty name="color" value="#333333"/>
    </inkml:brush>
  </inkml:definitions>
  <inkml:trace contextRef="#ctx0" brushRef="#br0">189 1 15426,'-25'48'500,"0"1"1,1-3-1,3-1-365,-6 23-135,4-4-79,5-10-313,5-13-314,5-14-134,5-15-7463,2-7 8303,1-26 0,0 15 0,0-15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18.387"/>
    </inkml:context>
    <inkml:brush xml:id="br0">
      <inkml:brushProperty name="width" value="0.08571" units="cm"/>
      <inkml:brushProperty name="height" value="0.08571" units="cm"/>
      <inkml:brushProperty name="color" value="#333333"/>
    </inkml:brush>
  </inkml:definitions>
  <inkml:trace contextRef="#ctx0" brushRef="#br0">72 25 16064,'81'-16'471,"-9"7"-482,-41 17-158,-6 4-99,-6 5 268,-10 3 11,-5 4 190,-10 3-32,-13 7-91,-13-1-66,-13 2-1,-4-3-11,3-2 33,6-4 191,8-2 112,10-4 68,8-1 112,9-2-180,3 3 112,2-1-101,8 3-134,4-1-112,10-1-101,3-4 0,3-4-135,1-3-459,2-4-459,-1-3-1053,2-1-1401,-11-1 3507,-3 0 0,-13 0 0,-2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18.708"/>
    </inkml:context>
    <inkml:brush xml:id="br0">
      <inkml:brushProperty name="width" value="0.08571" units="cm"/>
      <inkml:brushProperty name="height" value="0.08571" units="cm"/>
      <inkml:brushProperty name="color" value="#333333"/>
    </inkml:brush>
  </inkml:definitions>
  <inkml:trace contextRef="#ctx0" brushRef="#br0">35 132 16972,'76'-21'-2275,"-13"-1"2163,-50-1 112,-5 0 134,-5 5 181,-3 4-270,-6 7 268,-7 4 258,-10 11 304,-7 11-125,-3 13-212,0 13-90,6 1-56,8 3-190,10-5-146,5-6-56,12-10-45,12-8-425,16-11-707,14-5-1254,5-20-3956,-12 0 6387,-8-15 0,-23 16 0,-5 4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55.213"/>
    </inkml:context>
    <inkml:brush xml:id="br0">
      <inkml:brushProperty name="width" value="0.08571" units="cm"/>
      <inkml:brushProperty name="height" value="0.08571" units="cm"/>
      <inkml:brushProperty name="color" value="#333333"/>
    </inkml:brush>
  </inkml:definitions>
  <inkml:trace contextRef="#ctx0" brushRef="#br0">78 1 20401,'-42'80'-213,"9"-19"-841,30-55 326,11-12-3138,1-7 3866,12-10 0,-12 8 0,1 1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19.045"/>
    </inkml:context>
    <inkml:brush xml:id="br0">
      <inkml:brushProperty name="width" value="0.08571" units="cm"/>
      <inkml:brushProperty name="height" value="0.08571" units="cm"/>
      <inkml:brushProperty name="color" value="#333333"/>
    </inkml:brush>
  </inkml:definitions>
  <inkml:trace contextRef="#ctx0" brushRef="#br0">107 10 15437,'0'-5'1961,"0"1"-1233,0 4-190,-10 66-381,3-28-79,-10 55 146,5-45-45,-2-3 102,1-3-68,2-6-157,1-3-45,4-9-11,2-2 34,3-8-12,0-2 90,1-5 11,5 0 0,5-4 90,10 1-56,5-2-123,2 1-34,0 2-45,-2 0-403,-3 0-494,-3-2-817,-2-1-2084,-7-2 3843,-1 0 0,-8 0 0,0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19.435"/>
    </inkml:context>
    <inkml:brush xml:id="br0">
      <inkml:brushProperty name="width" value="0.08571" units="cm"/>
      <inkml:brushProperty name="height" value="0.08571" units="cm"/>
      <inkml:brushProperty name="color" value="#333333"/>
    </inkml:brush>
  </inkml:definitions>
  <inkml:trace contextRef="#ctx0" brushRef="#br0">97 1 17913,'-34'94'1490,"4"-8"-1120,17-30-112,2 1-90,5 1-146,3-4-22,3-5-22,3-10-12,8-9-212,8-13 201,11-9-123,6-17 67,5-15 90,3-16-45,0-16-101,-3-8 67,-6-2 68,-8 0-12,-9 9 34,-9 11-45,-6 16-201,-3 15-1200,-4 9-1613,-6 11-5053,-3 4 8112,-2 6 0,8-5 0,3-3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20.086"/>
    </inkml:context>
    <inkml:brush xml:id="br0">
      <inkml:brushProperty name="width" value="0.08571" units="cm"/>
      <inkml:brushProperty name="height" value="0.08571" units="cm"/>
      <inkml:brushProperty name="color" value="#333333"/>
    </inkml:brush>
  </inkml:definitions>
  <inkml:trace contextRef="#ctx0" brushRef="#br0">1 32 19807,'52'2'101,"0"0"0,38 1-527,-44-3-224,-8-1-1076,-6-4-1310,-7-3-2836,-12-1 5872,-5 0 0,-8 5 0,0 1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20.261"/>
    </inkml:context>
    <inkml:brush xml:id="br0">
      <inkml:brushProperty name="width" value="0.08571" units="cm"/>
      <inkml:brushProperty name="height" value="0.08571" units="cm"/>
      <inkml:brushProperty name="color" value="#333333"/>
    </inkml:brush>
  </inkml:definitions>
  <inkml:trace contextRef="#ctx0" brushRef="#br0">41 1 19437,'-22'93'-247,"4"-14"-559,17-48-1402,1-4-1814,0-14 4022,4-4 0,-3-9 0,3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20.711"/>
    </inkml:context>
    <inkml:brush xml:id="br0">
      <inkml:brushProperty name="width" value="0.08571" units="cm"/>
      <inkml:brushProperty name="height" value="0.08571" units="cm"/>
      <inkml:brushProperty name="color" value="#333333"/>
    </inkml:brush>
  </inkml:definitions>
  <inkml:trace contextRef="#ctx0" brushRef="#br0">0 0 19112,'56'15'-583,"0"0"1,-3-1-1,-3-4-1221,13-7-1008,-20-2 2812,-9-1 0,-26 0 0,-3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20.957"/>
    </inkml:context>
    <inkml:brush xml:id="br0">
      <inkml:brushProperty name="width" value="0.08571" units="cm"/>
      <inkml:brushProperty name="height" value="0.08571" units="cm"/>
      <inkml:brushProperty name="color" value="#333333"/>
    </inkml:brush>
  </inkml:definitions>
  <inkml:trace contextRef="#ctx0" brushRef="#br0">143 0 18014,'-30'53'291,"0"-1"0,4-4 1,3-6-292,5-6-112,9-9-314,3-8-246,5-10-684,5-5-168,12-5-3003,-1-8 4527,8-2 0,-14 1 0,-2 2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21.255"/>
    </inkml:context>
    <inkml:brush xml:id="br0">
      <inkml:brushProperty name="width" value="0.08571" units="cm"/>
      <inkml:brushProperty name="height" value="0.08571" units="cm"/>
      <inkml:brushProperty name="color" value="#333333"/>
    </inkml:brush>
  </inkml:definitions>
  <inkml:trace contextRef="#ctx0" brushRef="#br0">16 1 19056,'-8'76'617,"2"-12"-673,4-47-158,2-4-290,12-7 67,12-3-381,21-3-963,17-8 1165,13-3 268,12-7-92,7 2 440,2 2 516,1 4 167,0 3-341,-47 5 0,1 0-45,3 1 0,1 0 117,4 1 1,0 0-1807,2 0 1,1 0 1391,-1 0 0,-1 0-28,-6 0 0,-3 0-589,34 4-1444,-31 1-3172,-27 3 5233,-34-3 0,3-2 0,-12-2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22.661"/>
    </inkml:context>
    <inkml:brush xml:id="br0">
      <inkml:brushProperty name="width" value="0.08571" units="cm"/>
      <inkml:brushProperty name="height" value="0.08571" units="cm"/>
      <inkml:brushProperty name="color" value="#333333"/>
    </inkml:brush>
  </inkml:definitions>
  <inkml:trace contextRef="#ctx0" brushRef="#br0">191 0 13429,'-46'39'123,"0"1"0,5-4 1,8-2-24,17 5 259,8-3-347,10-3 85,17-10-97,12-11 267,19-5-267,5-15-44,-1-9-1,-7-11 107,-11-10 28,-13 1 11,-12 0-101,-7 7 303,-8 4-281,-8 7-22,-5 6-67,-7 7-258,4 3-123,5 3-359,7 0-728,10 7 45,17-3 392,16 4 190,16-5 213,7-2 483,0-1 212,-3 0 1299,-8 0 101,-12 4-592,-11 4 771,-11 16-940,-8 0-224,-5 12-258,-8-8-79,-3 1-44,-6-5-12,2-5 79,6-7 235,3-6-123,4-4-45,2-9 34,5-4 22,9-7 190,9 2 113,11 4-247,5 7-280,3 2-471,0 3-1355,-4 0 1826,-14 4 0,-9-4 0,-13 3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24.453"/>
    </inkml:context>
    <inkml:brush xml:id="br0">
      <inkml:brushProperty name="width" value="0.08571" units="cm"/>
      <inkml:brushProperty name="height" value="0.08571" units="cm"/>
      <inkml:brushProperty name="color" value="#333333"/>
    </inkml:brush>
  </inkml:definitions>
  <inkml:trace contextRef="#ctx0" brushRef="#br0">178 25 11964,'2'-9'1949,"0"2"-1512,-2 7 22,0 0-459,-2-7 0,-2 5 34,-4 2-12,-4 11 91,0 8-46,1 2-45,2 2-22,3 2-22,3 0 0,2-1-1,1 1 23,0-1 34,4 1-23,2 0 11,3-2 79,-1 1-22,-3-1-1,-3 0 23,-2 0 134,-7 0-67,-6-2 11,-20 1-156,7-10-23,-7-2-146,17-9-403,5-2-348,5-7-425,4-3-482,8-7-1434,3 5 3238,6 2 0,-6 7 0,-2 1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24.939"/>
    </inkml:context>
    <inkml:brush xml:id="br0">
      <inkml:brushProperty name="width" value="0.08571" units="cm"/>
      <inkml:brushProperty name="height" value="0.08571" units="cm"/>
      <inkml:brushProperty name="color" value="#333333"/>
    </inkml:brush>
  </inkml:definitions>
  <inkml:trace contextRef="#ctx0" brushRef="#br0">17 11 13768,'0'-4'1479,"0"1"-1311,0 3 67,0-4-22,0 15 111,0 3 58,-2 19 43,-3 4-212,1 2-45,0-1-101,3-3-55,1-9-12,3-4-90,5-10 56,7-6 12,6-4 22,5-4-34,2-10-201,0-5 34,-1-10-180,-4-1 89,-5 1 169,-4 5 123,-5 7 56,-4 6 0,-3 6 426,-2 2-112,0 10-34,1 4 11,3 9 46,6-2-181,5-4-111,4-6 258,4-5-158,4-3-201,1-3-78,0-9-146,-4-2-595,-4-8-1096,-5 2-876,-5 4-3786,-5 4 6577,-2 6 0,-3 3 0,0 1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55.332"/>
    </inkml:context>
    <inkml:brush xml:id="br0">
      <inkml:brushProperty name="width" value="0.08571" units="cm"/>
      <inkml:brushProperty name="height" value="0.08571" units="cm"/>
      <inkml:brushProperty name="color" value="#333333"/>
    </inkml:brush>
  </inkml:definitions>
  <inkml:trace contextRef="#ctx0" brushRef="#br0">10 0 15751,'-6'0'1311,"2"0"-2720,4 0 1,0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25.128"/>
    </inkml:context>
    <inkml:brush xml:id="br0">
      <inkml:brushProperty name="width" value="0.08571" units="cm"/>
      <inkml:brushProperty name="height" value="0.08571" units="cm"/>
      <inkml:brushProperty name="color" value="#333333"/>
    </inkml:brush>
  </inkml:definitions>
  <inkml:trace contextRef="#ctx0" brushRef="#br0">51 0 15381,'-23'87'-1714,"3"-17"391,15-56-705,2-8 1296,3-4 0,0-2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25.555"/>
    </inkml:context>
    <inkml:brush xml:id="br0">
      <inkml:brushProperty name="width" value="0.08571" units="cm"/>
      <inkml:brushProperty name="height" value="0.08571" units="cm"/>
      <inkml:brushProperty name="color" value="#333333"/>
    </inkml:brush>
  </inkml:definitions>
  <inkml:trace contextRef="#ctx0" brushRef="#br0">64 23 16950,'-9'-13'1165,"-1"3"-1165,-8 10-56,4 6-426,6 5-975,4 6-1994,13 5 2476,11-8 583,14-1-369,8-10-13,-2-1 651,-6 0 123,-9 0 325,-12 1 560,-7 0-302,-5 1 582,-1 1-100,0 2-573,-1 3-88,-2 3 33,-1 4-90,0 3-22,2 5-202,2 3-33,4 1-90,9 3-90,18 11 23,-4-11 22,5 6 23,-19-15 22,-6-2 45,-5-3 56,-4-1-57,-8-3 1,-3-3-45,-6-6-11,2-3-168,6-2-325,5-13-281,3-7-1041,9-19 190,12-9-1009,1 8 2645,12 2 0,-19 24 0,-1 4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25.850"/>
    </inkml:context>
    <inkml:brush xml:id="br0">
      <inkml:brushProperty name="width" value="0.08571" units="cm"/>
      <inkml:brushProperty name="height" value="0.08571" units="cm"/>
      <inkml:brushProperty name="color" value="#333333"/>
    </inkml:brush>
  </inkml:definitions>
  <inkml:trace contextRef="#ctx0" brushRef="#br0">18 0 16120,'22'41'1031,"-7"4"-605,-30 16 79,1-2-136,2-2-223,3-10-79,5-12-11,3-14-45,1-11 168,9-7-22,6-16-157,12-8 0,5-14 34,2-2-1,-2 7 180,-6 8 90,-6 12-191,-7 6-22,-3 9 78,3 35-370,-6-3-762,5 28-1041,-3-20-2074,-1-17 4079,3-10 0,-8-15 0,1-3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28.390"/>
    </inkml:context>
    <inkml:brush xml:id="br0">
      <inkml:brushProperty name="width" value="0.08571" units="cm"/>
      <inkml:brushProperty name="height" value="0.08571" units="cm"/>
      <inkml:brushProperty name="color" value="#333333"/>
    </inkml:brush>
  </inkml:definitions>
  <inkml:trace contextRef="#ctx0" brushRef="#br0">0 74 20143,'55'-7'-146,"-1"0"1,39-5-438,-56 0-548,-5 3-1436,-7 0-828,-7 1-2252,-8 4 5647,-5 0 0,-5 4 0,0-1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28.616"/>
    </inkml:context>
    <inkml:brush xml:id="br0">
      <inkml:brushProperty name="width" value="0.08571" units="cm"/>
      <inkml:brushProperty name="height" value="0.08571" units="cm"/>
      <inkml:brushProperty name="color" value="#333333"/>
    </inkml:brush>
  </inkml:definitions>
  <inkml:trace contextRef="#ctx0" brushRef="#br0">118 1 18283,'-33'77'1446,"1"2"-1200,13-5-212,2-4-34,7-11-101,5-13-516,4-14-806,4-12-795,10-12-1906,-1-7 4124,9-11 0,-13 5 0,-1-5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32.052"/>
    </inkml:context>
    <inkml:brush xml:id="br0">
      <inkml:brushProperty name="width" value="0.08571" units="cm"/>
      <inkml:brushProperty name="height" value="0.08571" units="cm"/>
      <inkml:brushProperty name="color" value="#333333"/>
    </inkml:brush>
  </inkml:definitions>
  <inkml:trace contextRef="#ctx0" brushRef="#br0">290 1 14115,'-45'31'336,"-1"1"0,-31 30 269,48-13-190,2 6-270,4 4-78,3 1-67,8-3-11,5-7-56,4-9-202,3-8 68,0-9-281,6-9-224,0-5 191,8-7-158,1-1-616,4-2-448,8-3-761,9-7 2498,7-4 224,3-7 1244,-3 1 78,-7 3-605,-8 2-235,-9 3-246,-5 2-270,-5 2-134,-4 3-11,-2 1-23,-2 2 2690,-1 1-2634,-7 2 1,0 6 33,-9 5 124,-1 10 88,-4 6 102,-2 5-124,1 4-134,1 3-123,5-3-11,4-2-34,6-7-56,2-6-168,3-6-381,1-7-437,0-5 291,2-4-157,4 0-1187,1-11 2095,1-3 0,-3 0 0,-3 2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32.243"/>
    </inkml:context>
    <inkml:brush xml:id="br0">
      <inkml:brushProperty name="width" value="0.08571" units="cm"/>
      <inkml:brushProperty name="height" value="0.08571" units="cm"/>
      <inkml:brushProperty name="color" value="#333333"/>
    </inkml:brush>
  </inkml:definitions>
  <inkml:trace contextRef="#ctx0" brushRef="#br0">0 138 14944,'0'-12'1087,"0"3"-1054,57-16-33,-20 9-235,49-20-2376,-38 19-3058,-15 5 5669,-10 4 0,-18 6 0,-2 1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32.507"/>
    </inkml:context>
    <inkml:brush xml:id="br0">
      <inkml:brushProperty name="width" value="0.08571" units="cm"/>
      <inkml:brushProperty name="height" value="0.08571" units="cm"/>
      <inkml:brushProperty name="color" value="#333333"/>
    </inkml:brush>
  </inkml:definitions>
  <inkml:trace contextRef="#ctx0" brushRef="#br0">182 1 16737,'-24'62'452,"1"0"0,0-3 0,2-4-396,-6 16-34,2-3-22,6-7-33,7-11-517,6-15-739,4-13-1018,9-12-708,3-7 3015,8-9 0,-8 4 0,-2-4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32.809"/>
    </inkml:context>
    <inkml:brush xml:id="br0">
      <inkml:brushProperty name="width" value="0.08571" units="cm"/>
      <inkml:brushProperty name="height" value="0.08571" units="cm"/>
      <inkml:brushProperty name="color" value="#333333"/>
    </inkml:brush>
  </inkml:definitions>
  <inkml:trace contextRef="#ctx0" brushRef="#br0">0 41 12792,'12'-5'3059,"-3"1"-2902,-9 4 112,0 0-269,-2 56-358,9-40 167,5 41 191,11-55 135,6-5-102,1-9 34,-5-6 45,-5-8 112,-11 1 79,-4 3-213,-5 2-90,-9 4 0,-2 4-22,-10 6-34,3 3-90,3 3-482,4 1-21,7 5 144,2 1-346,9 4-1357,11-4 348,14-2-964,-2-3 2824,1-2 0,-20 0 0,-3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33.442"/>
    </inkml:context>
    <inkml:brush xml:id="br0">
      <inkml:brushProperty name="width" value="0.08571" units="cm"/>
      <inkml:brushProperty name="height" value="0.08571" units="cm"/>
      <inkml:brushProperty name="color" value="#333333"/>
    </inkml:brush>
  </inkml:definitions>
  <inkml:trace contextRef="#ctx0" brushRef="#br0">0 292 15616,'2'56'56,"-1"-11"0,-3-42-145,1-1 89,6-5-146,8-5-527,8-3-760,10-4-69,4 2 606,5 0-326,2 0-33,3 4 1009,0 0 246,-4 2 1322,-8 2-190,-10 0-12,-11 3-369,-7 0 739,-5 2-840,-9 12-336,-2 4-157,-9 11-90,2 3 0,4-3-56,6-3-22,5-7-90,7-5 101,8-7 34,8-2 22,7-8-11,1-7 67,-2-6 515,-8-6 124,-8 0-359,-6 4 0,-4 2-213,-4 6-67,-4 5-112,-6 4-33,-4 3-203,1 2 35,3 4-303,8 0-202,2 1-90,10-4-212,11-2-1121,13-9 448,13-7 549,3-14 1132,-1-8 45,-4-6 672,-4-1 169,-5 0 245,-3 4 1604,-5 2-1940,-11 18-795,-4 3 190,-9 15 57,0 14 246,-6 14-213,-5 21-224,-10 18-56,1-11 0,-1 2-336,-8 28-612,9-31 0,3-3-1719,5 2-1187,5-24 3854,6-13 0,1-15 0,0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55.860"/>
    </inkml:context>
    <inkml:brush xml:id="br0">
      <inkml:brushProperty name="width" value="0.08571" units="cm"/>
      <inkml:brushProperty name="height" value="0.08571" units="cm"/>
      <inkml:brushProperty name="color" value="#333333"/>
    </inkml:brush>
  </inkml:definitions>
  <inkml:trace contextRef="#ctx0" brushRef="#br0">115 258 19650,'54'-35'-807,"-12"4"617,-39 14 190,-3 4-79,-7 5 79,-8 4 0,-11 14 236,-8 10 10,-1 15 45,2 13-55,3 1-236,12 1 0,6-7-124,8-8-234,11-10-23,15-13-549,14-6-370,20-19 45,10-11 706,8-17-34,3-12-343,-1-5 354,-6-4 572,-10 2 1177,-14 3 728,-18 10-124,-14 13-1164,-9 13-180,-11 12 44,-3 6-167,-5 7-90,-2 21-235,7-2-22,6 17 33,21-10 78,11 1-78,17 2 0,3 2-56,-5 3 101,-12 19 265,-15-15-287,-19 9 21,-21-26-44,-16-7-706,-18-10-605,-5-4 1311,3-15 0,23 8 0,14-8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33.589"/>
    </inkml:context>
    <inkml:brush xml:id="br0">
      <inkml:brushProperty name="width" value="0.08571" units="cm"/>
      <inkml:brushProperty name="height" value="0.08571" units="cm"/>
      <inkml:brushProperty name="color" value="#333333"/>
    </inkml:brush>
  </inkml:definitions>
  <inkml:trace contextRef="#ctx0" brushRef="#br0">1 32 19067,'89'-8'-3171,"-21"1"3171,-34-2 0,-23 5 0,-4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34.526"/>
    </inkml:context>
    <inkml:brush xml:id="br0">
      <inkml:brushProperty name="width" value="0.08571" units="cm"/>
      <inkml:brushProperty name="height" value="0.08571" units="cm"/>
      <inkml:brushProperty name="color" value="#333333"/>
    </inkml:brush>
  </inkml:definitions>
  <inkml:trace contextRef="#ctx0" brushRef="#br0">60 19 15762,'0'-10'952,"0"2"-828,0 8-102,0 0-22,-22 61 0,14-37-34,-16 47-156,20-57-348,2-6-179,2-5-594,0-3-2050,2-3 3361,3-6 0,-2 4 0,1-3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34.690"/>
    </inkml:context>
    <inkml:brush xml:id="br0">
      <inkml:brushProperty name="width" value="0.08571" units="cm"/>
      <inkml:brushProperty name="height" value="0.08571" units="cm"/>
      <inkml:brushProperty name="color" value="#333333"/>
    </inkml:brush>
  </inkml:definitions>
  <inkml:trace contextRef="#ctx0" brushRef="#br0">1 0 16479,'34'3'-2348,"-5"-1"1,-23 3-1,-2-3 1</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35.052"/>
    </inkml:context>
    <inkml:brush xml:id="br0">
      <inkml:brushProperty name="width" value="0.08571" units="cm"/>
      <inkml:brushProperty name="height" value="0.08571" units="cm"/>
      <inkml:brushProperty name="color" value="#333333"/>
    </inkml:brush>
  </inkml:definitions>
  <inkml:trace contextRef="#ctx0" brushRef="#br0">57 1 15135,'-29'75'44,"5"-14"-144,21-53 10,2-4 90,1-3-22,8-6-718,6-9-202,12-7 237,4-7 593,0 2 112,-1 6 436,-6 6 215,-6 7 32,-5 4 68,-7 3-101,-1 0-393,-3 7 68,0 6-89,-1 8-23,0 5-101,0-3-45,0-2-45,0-5-22,1-5-302,1-4-729,5-4-325,2-2-1199,7-3 2555,-3-4 0,-3 2 0,-6-2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35.192"/>
    </inkml:context>
    <inkml:brush xml:id="br0">
      <inkml:brushProperty name="width" value="0.08571" units="cm"/>
      <inkml:brushProperty name="height" value="0.08571" units="cm"/>
      <inkml:brushProperty name="color" value="#333333"/>
    </inkml:brush>
  </inkml:definitions>
  <inkml:trace contextRef="#ctx0" brushRef="#br0">30 0 8624,'-17'37'0,"4"-7"0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35.344"/>
    </inkml:context>
    <inkml:brush xml:id="br0">
      <inkml:brushProperty name="width" value="0.08571" units="cm"/>
      <inkml:brushProperty name="height" value="0.08571" units="cm"/>
      <inkml:brushProperty name="color" value="#333333"/>
    </inkml:brush>
  </inkml:definitions>
  <inkml:trace contextRef="#ctx0" brushRef="#br0">21 35 17454,'-14'-20'-1541,"8"6"0,12 14 1,1 2-1</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35.539"/>
    </inkml:context>
    <inkml:brush xml:id="br0">
      <inkml:brushProperty name="width" value="0.08571" units="cm"/>
      <inkml:brushProperty name="height" value="0.08571" units="cm"/>
      <inkml:brushProperty name="color" value="#333333"/>
    </inkml:brush>
  </inkml:definitions>
  <inkml:trace contextRef="#ctx0" brushRef="#br0">133 1 16714,'-8'99'1636,"-3"-8"-1535,-9-34-67,-1-1-34,1-1-101,0-5-527,5-7-1153,5-11-1771,4-14 3552,4-9 0,2-9 0,0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35.723"/>
    </inkml:context>
    <inkml:brush xml:id="br0">
      <inkml:brushProperty name="width" value="0.08571" units="cm"/>
      <inkml:brushProperty name="height" value="0.08571" units="cm"/>
      <inkml:brushProperty name="color" value="#333333"/>
    </inkml:brush>
  </inkml:definitions>
  <inkml:trace contextRef="#ctx0" brushRef="#br0">10 1 15639,'-5'0'1344,"1"0"-1344,4 0-123,57 0-617,-24 0-2229,46 0-2925,-53 0 5894,-5 0 0,-17 0 0,-1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40.142"/>
    </inkml:context>
    <inkml:brush xml:id="br0">
      <inkml:brushProperty name="width" value="0.08571" units="cm"/>
      <inkml:brushProperty name="height" value="0.08571" units="cm"/>
      <inkml:brushProperty name="color" value="#333333"/>
    </inkml:brush>
  </inkml:definitions>
  <inkml:trace contextRef="#ctx0" brushRef="#br0">0 10 17666,'21'-4'-2458,"-1"2"0,-14 0 1,0 0-1</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40.314"/>
    </inkml:context>
    <inkml:brush xml:id="br0">
      <inkml:brushProperty name="width" value="0.08571" units="cm"/>
      <inkml:brushProperty name="height" value="0.08571" units="cm"/>
      <inkml:brushProperty name="color" value="#333333"/>
    </inkml:brush>
  </inkml:definitions>
  <inkml:trace contextRef="#ctx0" brushRef="#br0">1 0 16232,'11'2'2432,"-1"-1"-2286,-10-1-348,0 0-616,11 2-246,-3-2-639,11 2-696,-6-1-548,-2 0 2947,-2 1 0,-7-1 0,0-1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56.263"/>
    </inkml:context>
    <inkml:brush xml:id="br0">
      <inkml:brushProperty name="width" value="0.08571" units="cm"/>
      <inkml:brushProperty name="height" value="0.08571" units="cm"/>
      <inkml:brushProperty name="color" value="#333333"/>
    </inkml:brush>
  </inkml:definitions>
  <inkml:trace contextRef="#ctx0" brushRef="#br0">1 18 13252,'86'15'676,"1"1"0,1-2 0,0-3-262,-12-6 1,2-2-637,14-1 0,4-1 293,-24 0 0,2-1 0,2 0-663,10 1 0,4-1 0,1-1 636,-16 0 1,1-1 0,2 0 0,1 0-295,6 0 0,2 0 0,0-1 0,2 0 294,5 0 1,1-2 0,0 1 0,1-1-45,2 1 0,0-1 0,0 1 0,0 0 0,0 0 0,-1 0 0,0 0 0,-1 1-9,-5 0 1,0 0 0,-2 0-1,-1 1 17,-7 0 1,-2 1-1,-1 0 1,-3 0-21,13 0 1,-2 0 0,-6 1-73,18-1 0,-10 2-673,-25 2 1,-9 2-2459,2 4-47,-59 4 3338,-39-2 1,8-7 0,-1-1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7:03.334"/>
    </inkml:context>
    <inkml:brush xml:id="br0">
      <inkml:brushProperty name="width" value="0.08571" units="cm"/>
      <inkml:brushProperty name="height" value="0.08571" units="cm"/>
      <inkml:brushProperty name="color" value="#333333"/>
    </inkml:brush>
  </inkml:definitions>
  <inkml:trace contextRef="#ctx0" brushRef="#br0">29 47 15258,'-16'6'1949,"4"-1"-1389,12-5-504,0 0-347,2-3 235,6-4-213,7-3 68,9-2 66,5 1-122,2 4 54,-1 2-43,-4 3 67,-6 2 112,-5 0-90,-7 1 134,-3 5 23,-4 4 12,-5 7 77,-10 4-89,-7 2 45,-7 1-90,0-1 45,7-2-201,7-3 33,8-1-292,4-1-11,8-1 314,8 1 157,9-3 45,8 1-45,1-2-22,4 5 11,-17-3 11,-1 4 538,-16-5-34,-5 7 0,-12 4 269,-25 21-313,2-9-304,-12 9 1,22-21-157,9-8 0,7-6-22,7-5-930,4-3-1256,18-8-66,7-6-2007,8-2 4281,1-2 0,-21 9 0,-1 2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7:03.468"/>
    </inkml:context>
    <inkml:brush xml:id="br0">
      <inkml:brushProperty name="width" value="0.08571" units="cm"/>
      <inkml:brushProperty name="height" value="0.08571" units="cm"/>
      <inkml:brushProperty name="color" value="#333333"/>
    </inkml:brush>
  </inkml:definitions>
  <inkml:trace contextRef="#ctx0" brushRef="#br0">0 1 17308,'16'0'-1278,"-4"0"1,-12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7:05.545"/>
    </inkml:context>
    <inkml:brush xml:id="br0">
      <inkml:brushProperty name="width" value="0.08571" units="cm"/>
      <inkml:brushProperty name="height" value="0.08571" units="cm"/>
      <inkml:brushProperty name="color" value="#333333"/>
    </inkml:brush>
  </inkml:definitions>
  <inkml:trace contextRef="#ctx0" brushRef="#br0">97 12 12378,'6'-7'862,"0"2"-435,-6 5 940,0 0-1132,-14 74-67,1-33-67,1 9 0,-1 0-68,-6-3-22,3-4-22,6-6-638,3-7-864,4-10-628,2-8-559,1-8 2700,0-4 0,0-1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7:05.867"/>
    </inkml:context>
    <inkml:brush xml:id="br0">
      <inkml:brushProperty name="width" value="0.08571" units="cm"/>
      <inkml:brushProperty name="height" value="0.08571" units="cm"/>
      <inkml:brushProperty name="color" value="#333333"/>
    </inkml:brush>
  </inkml:definitions>
  <inkml:trace contextRef="#ctx0" brushRef="#br0">133 5 12400,'7'-3'1905,"-2"1"-1412,-5 2 224,0 0-571,-14 57 56,-1-20 100,-12 49-280,4-37 23,4-2-90,3-7-526,5-5-471,1-8-1188,5-5-605,1-11 2835,3-4 0,1-7 0,0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7:06.070"/>
    </inkml:context>
    <inkml:brush xml:id="br0">
      <inkml:brushProperty name="width" value="0.08571" units="cm"/>
      <inkml:brushProperty name="height" value="0.08571" units="cm"/>
      <inkml:brushProperty name="color" value="#333333"/>
    </inkml:brush>
  </inkml:definitions>
  <inkml:trace contextRef="#ctx0" brushRef="#br0">1 100 14036,'0'-9'728,"0"2"-728,0 7-56,0 0-179,55-24-986,-18 12-1390,46-17-22,-34 19 807,-18 5 1826,-8 2 0,-19 3 0,-1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7:06.201"/>
    </inkml:context>
    <inkml:brush xml:id="br0">
      <inkml:brushProperty name="width" value="0.08571" units="cm"/>
      <inkml:brushProperty name="height" value="0.08571" units="cm"/>
      <inkml:brushProperty name="color" value="#333333"/>
    </inkml:brush>
  </inkml:definitions>
  <inkml:trace contextRef="#ctx0" brushRef="#br0">1 0 14406,'4'61'-7451,"1"-12"7451,4-51 0,-4 2 0,0-2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7:06.340"/>
    </inkml:context>
    <inkml:brush xml:id="br0">
      <inkml:brushProperty name="width" value="0.08571" units="cm"/>
      <inkml:brushProperty name="height" value="0.08571" units="cm"/>
      <inkml:brushProperty name="color" value="#333333"/>
    </inkml:brush>
  </inkml:definitions>
  <inkml:trace contextRef="#ctx0" brushRef="#br0">1 0 11425,'17'14'-1871,"-5"-5"0,-9-7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7:06.752"/>
    </inkml:context>
    <inkml:brush xml:id="br0">
      <inkml:brushProperty name="width" value="0.08571" units="cm"/>
      <inkml:brushProperty name="height" value="0.08571" units="cm"/>
      <inkml:brushProperty name="color" value="#333333"/>
    </inkml:brush>
  </inkml:definitions>
  <inkml:trace contextRef="#ctx0" brushRef="#br0">180 161 13420,'-41'48'-4,"0"-1"1,4-3-1,7-4 262,12-1-258,9-7 11,6-7 179,13-11-190,11-6-190,18-11-34,13-18-326,8-14 371,1-16 179,-4-4 123,-7-1 348,-8 1-168,-8 3 268,-5 3 337,-9 12-135,-7 11 23,-7 13-796,-4 8 78,-2 5 180,-8 13-158,-5 9 35,-12 19-135,-5 9-157,-9 29-425,12-19-393,3 10-381,18-33-4101,15-12 5457,0-12 0,2-7 0,-3-6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7:07.128"/>
    </inkml:context>
    <inkml:brush xml:id="br0">
      <inkml:brushProperty name="width" value="0.08571" units="cm"/>
      <inkml:brushProperty name="height" value="0.08571" units="cm"/>
      <inkml:brushProperty name="color" value="#333333"/>
    </inkml:brush>
  </inkml:definitions>
  <inkml:trace contextRef="#ctx0" brushRef="#br0">177 264 15515,'-39'37'0,"-1"0"0,-25 27-56,46-37 34,9-7 22,6-11 45,10-5-45,12-8-157,13-14-157,15-14-213,5-17-178,2-7 660,-4-2 45,-7 0 11,-7 3 347,-9 8 337,-7 7 269,-7 14-236,-7 12-716,-3 9 391,-3 15 56,-9 12 23,-7 20-78,-11 15-371,-2 8 34,3-2-67,7-3-201,8-10-405,7-11-604,4-13-89,10-12-730,6-8-1097,4-5 3126,3-9 0,-14 6 0,-1-6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7:07.646"/>
    </inkml:context>
    <inkml:brush xml:id="br0">
      <inkml:brushProperty name="width" value="0.08571" units="cm"/>
      <inkml:brushProperty name="height" value="0.08571" units="cm"/>
      <inkml:brushProperty name="color" value="#333333"/>
    </inkml:brush>
  </inkml:definitions>
  <inkml:trace contextRef="#ctx0" brushRef="#br0">3 99 16983,'35'-13'-1277,"-4"-1"650,-15-3-460,-2 0 493,-2 2 44,-5 4-256,-4 4-1,-2 3 807,-3 3 11,-9 10 471,-4 7 112,-10 14 168,2 6 0,2 4-303,7-5-179,6-4-258,5-10 46,3-7 144,9-9-212,5-3-224,12-5-403,10-10-684,6-8 258,5-11 426,3-2 571,-1 3 56,-3 3 336,-8 9 504,-9 8 146,-9 7-190,-7 3-12,-6 3-380,-4 7 346,-2 12-537,-1-1-23,0 4-10,1-13-146,2-4 201,4-3-101,17-3-167,2-8-12,17 0 45,-1-3 67,2 3-56,-2 5 56,-5 16-67,-5 6-436,-9 15-651,-4 3 1087,-11-11 0,-3-9 0,-5-13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57.315"/>
    </inkml:context>
    <inkml:brush xml:id="br0">
      <inkml:brushProperty name="width" value="0.08571" units="cm"/>
      <inkml:brushProperty name="height" value="0.08571" units="cm"/>
      <inkml:brushProperty name="color" value="#333333"/>
    </inkml:brush>
  </inkml:definitions>
  <inkml:trace contextRef="#ctx0" brushRef="#br0">268 1 17810,'-39'59'153,"0"1"1,3-2-1,3-3-153,-7 25-471,5-3 258,9-10-1500,12-14-1200,9-16-2806,16-18 5719,8-10 0,-4-9 0,1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7:12.272"/>
    </inkml:context>
    <inkml:brush xml:id="br0">
      <inkml:brushProperty name="width" value="0.08571" units="cm"/>
      <inkml:brushProperty name="height" value="0.08571" units="cm"/>
      <inkml:brushProperty name="color" value="#333333"/>
    </inkml:brush>
  </inkml:definitions>
  <inkml:trace contextRef="#ctx0" brushRef="#br0">198 0 16815,'-28'66'153,"0"-1"0,2-3 0,1-5-164,-7 13-45,4-7-582,10-10-382,9-12-1501,5-13-550,4-14 3071,8-6 0,-7-8 0,7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7:12.635"/>
    </inkml:context>
    <inkml:brush xml:id="br0">
      <inkml:brushProperty name="width" value="0.08571" units="cm"/>
      <inkml:brushProperty name="height" value="0.08571" units="cm"/>
      <inkml:brushProperty name="color" value="#333333"/>
    </inkml:brush>
  </inkml:definitions>
  <inkml:trace contextRef="#ctx0" brushRef="#br0">45 10 15079,'12'-5'1501,"-1"0"-1378,-11 5-257,0 0-214,-32 38-201,24-25 325,-19 25-437,41-35-45,11-3-347,11-9 347,2-1 706,-2-8 291,-9 7 584,-7 4 312,-10 5-235,-6 2-156,-3 0 134,-1 1-393,0 8-245,0 4-101,0 6-191,0-4-112,0-4-404,11-5-111,3-3-326,17-2-605,4-10-1085,8-4-92,1-8 337,-12 6 2398,-7 3 0,-18 8 0,-3 2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7:12.911"/>
    </inkml:context>
    <inkml:brush xml:id="br0">
      <inkml:brushProperty name="width" value="0.08571" units="cm"/>
      <inkml:brushProperty name="height" value="0.08571" units="cm"/>
      <inkml:brushProperty name="color" value="#333333"/>
    </inkml:brush>
  </inkml:definitions>
  <inkml:trace contextRef="#ctx0" brushRef="#br0">179 1 17801,'17'21'348,"-1"-4"-348,-6-15-34,5-2-67,5 1-235,6-1 268,1 0 68,1 4-2887,-6 25 3324,-10 6-146,-9 30-343,-22 1 85,-11 6 35,-15 2-68,-4-2-62,0-5 17,2-3-179,-8 2 145,19-25-290,3-8 2833,23-30-5569,9-25 271,10-4 2834,7-19 0,-4 23 0,0 2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7:13.658"/>
    </inkml:context>
    <inkml:brush xml:id="br0">
      <inkml:brushProperty name="width" value="0.08571" units="cm"/>
      <inkml:brushProperty name="height" value="0.08571" units="cm"/>
      <inkml:brushProperty name="color" value="#333333"/>
    </inkml:brush>
  </inkml:definitions>
  <inkml:trace contextRef="#ctx0" brushRef="#br0">1 182 16019,'11'0'3373,"-2"0"-3351,-9 0 91,0 0-113,28 10-113,-8-11-55,25-2-89,-14-16-426,1-9 211,-1-2-99,-4 1-168,-6 2 626,-6 5 113,-8 3 270,-4 11 178,-3 3-79,-9 6 192,-5 14-124,-11 9-123,-1 15-146,3 6-168,7-1-56,8-6-224,5-8-135,11-12 134,11-9-458,17-6-572,14-11 550,9-8-58,2-11 383,-2-6 279,-4 2 157,-11 6 448,-6 5 482,-14 9 168,-8 5-135,-9 4-268,-5 2-112,-2 2-225,0 6-279,0 1 55,0 3-134,0-4-67,0-3 22,2-4-179,8 0-179,9-2-1626,37-18 865,-8 4 244,21-12 551,-23 13 369,-6 6 112,-11 4 414,-9 3 169,-8 1-157,-7 0 224,-3 0 2409,-2 0-3003,0 5-168,0 6 0,0 8-33,5 5 77,5 3-44,10-1 0,6 0 45,1-2-67,0-5 22,-6-2 0,-7-5 123,-8-3-123,-7-4 0,-15-2-650,-13-1-560,-19 1-1938,-11-1-2702,11 0 5850,1 0 0,30 0 0,4-1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7:14.540"/>
    </inkml:context>
    <inkml:brush xml:id="br0">
      <inkml:brushProperty name="width" value="0.08571" units="cm"/>
      <inkml:brushProperty name="height" value="0.08571" units="cm"/>
      <inkml:brushProperty name="color" value="#333333"/>
    </inkml:brush>
  </inkml:definitions>
  <inkml:trace contextRef="#ctx0" brushRef="#br0">104 3 14831,'8'-1'1054,"0"0"-920,-8 1 304,0 0-427,-32 65 123,14-29 438,-24 51-516,26-50-56,7-6-101,6-9-291,5-8-79,13-7-358,9-5-34,18-10-33,5-8 178,3-8 718,-7-2 146,-9 4 180,-11 10 390,-11 6-89,-6 5 125,-5 4 65,-1 10-491,-2 9-35,-4 10-269,-3 3 12,-2-5-68,3-6-257,3-6-662,4-8-134,6-5-1299,10-4-3026,0-4 5412,10-6 0,-16 4 0,1-3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7:15.046"/>
    </inkml:context>
    <inkml:brush xml:id="br0">
      <inkml:brushProperty name="width" value="0.08571" units="cm"/>
      <inkml:brushProperty name="height" value="0.08571" units="cm"/>
      <inkml:brushProperty name="color" value="#333333"/>
    </inkml:brush>
  </inkml:definitions>
  <inkml:trace contextRef="#ctx0" brushRef="#br0">111 8 14137,'4'-4'1401,"-1"1"-1278,-3 3-403,-10 66 269,7-33 22,-7 53 247,10-53 391,0 0-155,0-4-147,-7-2-347,-5-4-11,-6-7-12,-2-6-425,4-4-404,4-5-67,6-11-201,3-8 280,3-11 123,12-4-34,10 2 706,15 4 11,8 6 34,1 7 314,-1 7 1871,11 4-1334,-16 3-267,7 1 88,-16 0-292,0 1-43,-1 0 122,1-1-448,-3-1-11,-2-7-190,-5-4-168,-4-8-1,-5-2-257,-6 2-23,-3 0 258,-11 5 369,-9 6 12,-12 4 146,-8 9 157,-2 12 448,3 10-23,6 14-33,12 7-191,9 4-224,11 3-56,45 14-380,0-25-500,-2-20 0,2-6-2190,9-8 2846,-1-11 0,-37 1 0,-4-2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7:19.604"/>
    </inkml:context>
    <inkml:brush xml:id="br0">
      <inkml:brushProperty name="width" value="0.08571" units="cm"/>
      <inkml:brushProperty name="height" value="0.08571" units="cm"/>
      <inkml:brushProperty name="color" value="#333333"/>
    </inkml:brush>
  </inkml:definitions>
  <inkml:trace contextRef="#ctx0" brushRef="#br0">106 19 14540,'0'-10'2365,"0"2"-2208,0 8 179,0 0-269,-7 38 34,0-6-23,-7 32 146,2-14-157,-1-2-67,-1-4-45,1-4-515,3-9-415,2-7-279,4-8-528,1-7 135,2-5-168,1-4 1815,0-4 0,0 2 0,0-2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7:20.053"/>
    </inkml:context>
    <inkml:brush xml:id="br0">
      <inkml:brushProperty name="width" value="0.08571" units="cm"/>
      <inkml:brushProperty name="height" value="0.08571" units="cm"/>
      <inkml:brushProperty name="color" value="#333333"/>
    </inkml:brush>
  </inkml:definitions>
  <inkml:trace contextRef="#ctx0" brushRef="#br0">83 80 16221,'79'-45'1401,"-11"10"-1077,-43 46-144,-3 5-146,-5 11-34,-5 2-22,-6 4 22,-3-1 0,-4 0-135,-10-1 102,-8-1-472,-14-4-111,-6-1 224,-2-7 10,-1-6 147,3-6 123,6-4-11,7-2 67,8-3 56,10-1 34,4-2 134,4 3 44,0 1 584,8 2 123,6 0-493,10 9 56,4 4-57,1 13-190,-1 1 136,-2 3-315,3 8-56,-9-12 44,0 4-111,-11-18-45,-3 0-504,-2-4-404,1 0-1255,2-5 2275,-1 1 0,-1-4 0,-2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7:20.436"/>
    </inkml:context>
    <inkml:brush xml:id="br0">
      <inkml:brushProperty name="width" value="0.08571" units="cm"/>
      <inkml:brushProperty name="height" value="0.08571" units="cm"/>
      <inkml:brushProperty name="color" value="#333333"/>
    </inkml:brush>
  </inkml:definitions>
  <inkml:trace contextRef="#ctx0" brushRef="#br0">26 90 15426,'9'1'885,"-2"0"-728,-7-1 123,0 0-280,26 2-22,-12-2-23,21 2 90,-22-7-79,0-3 34,-4-6-213,-2-3-135,-3 2-44,-3 0 280,-1 4 68,-9 4 44,-2 4 201,-11 2 169,-2 5 78,-1 7 247,-1 8-191,6 7-190,4 3-135,9 0-123,3 1 68,4-2-91,8-4-10,8-3 100,12-7-123,10-6-269,5-5-673,4-3-1466,0-9-2545,-15-1 4953,-8-7 0,-18 8 0,-3 3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7:20.955"/>
    </inkml:context>
    <inkml:brush xml:id="br0">
      <inkml:brushProperty name="width" value="0.08571" units="cm"/>
      <inkml:brushProperty name="height" value="0.08571" units="cm"/>
      <inkml:brushProperty name="color" value="#333333"/>
    </inkml:brush>
  </inkml:definitions>
  <inkml:trace contextRef="#ctx0" brushRef="#br0">182 8 15325,'1'-4'2341,"0"1"-1388,-1 3-908,-14 56 56,4-26 324,-13 47-223,8-39 11,-1 1-168,-1 2-11,0 3-1,-1 1-33,0-2 0,3-6-33,5-9-79,3-9 78,5-9-56,1-6-22,1-3 168,0-1-22,11 0 134,4 0-89,13 0-79,2 0 190,4 0-123,1 0 79,-3 0-90,-3 0 22,-8 0-156,-7 0-180,-6 0-381,-4 0-2375,-3 0 0,-1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57.432"/>
    </inkml:context>
    <inkml:brush xml:id="br0">
      <inkml:brushProperty name="width" value="0.08571" units="cm"/>
      <inkml:brushProperty name="height" value="0.08571" units="cm"/>
      <inkml:brushProperty name="color" value="#333333"/>
    </inkml:brush>
  </inkml:definitions>
  <inkml:trace contextRef="#ctx0" brushRef="#br0">0 1 17274,'0'0'0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7:21.444"/>
    </inkml:context>
    <inkml:brush xml:id="br0">
      <inkml:brushProperty name="width" value="0.08571" units="cm"/>
      <inkml:brushProperty name="height" value="0.08571" units="cm"/>
      <inkml:brushProperty name="color" value="#333333"/>
    </inkml:brush>
  </inkml:definitions>
  <inkml:trace contextRef="#ctx0" brushRef="#br0">81 11 15247,'0'-6'2498,"0"1"-2229,0 5 157,0 0-135,-19 45-179,6-12 314,-12 39-78,11-23-281,8-2 45,2-4-112,4-8-34,0-6-55,7-10 66,5-7 23,8-7 0,7-3 45,2-8-67,6-8 22,0-13 0,0-10-56,-2-8 33,-5-2-22,-7-1 12,-8 3-13,-8 6-10,-4 10-33,-1 10-270,-2 11-1265,-11 11-483,3 15-1938,-7 2 4045,12 5 0,1-15 0,4-3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04.557"/>
    </inkml:context>
    <inkml:brush xml:id="br0">
      <inkml:brushProperty name="width" value="0.08571" units="cm"/>
      <inkml:brushProperty name="height" value="0.08571" units="cm"/>
      <inkml:brushProperty name="color" value="#333333"/>
    </inkml:brush>
  </inkml:definitions>
  <inkml:trace contextRef="#ctx0" brushRef="#br0">0 0 13016,'66'5'1379,"-10"-1"-1010,-30-4-257,-6 0-112,-2 1-22,-3 0-404,-2 0-458,-3 0-304,-3-1-325,-3 2-1221,-2-2 2734,-2 1 0,0-1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04.841"/>
    </inkml:context>
    <inkml:brush xml:id="br0">
      <inkml:brushProperty name="width" value="0.08571" units="cm"/>
      <inkml:brushProperty name="height" value="0.08571" units="cm"/>
      <inkml:brushProperty name="color" value="#333333"/>
    </inkml:brush>
  </inkml:definitions>
  <inkml:trace contextRef="#ctx0" brushRef="#br0">31 25 11661,'-4'-14'2610,"1"3"-2128,3 11 12,0 0-69,-8 56-246,5-28-156,-7 43 10,9-43-33,0-5 0,1-3 0,0-3-78,0-4-426,0 1-762,0-3-1356,0-1-2275,0-5 4897,0-2 0,0-3 0,0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05.254"/>
    </inkml:context>
    <inkml:brush xml:id="br0">
      <inkml:brushProperty name="width" value="0.08571" units="cm"/>
      <inkml:brushProperty name="height" value="0.08571" units="cm"/>
      <inkml:brushProperty name="color" value="#333333"/>
    </inkml:brush>
  </inkml:definitions>
  <inkml:trace contextRef="#ctx0" brushRef="#br0">38 0 16647,'1'78'1008,"-3"-5"-873,-4-22-113,-3 1-22,0-3 0,2-6-34,4-7-302,1-10-762,2-8-459,0-11-124,4-3-1624,1-10 3305,4-5 0,-4 3 0,-1-2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05.481"/>
    </inkml:context>
    <inkml:brush xml:id="br0">
      <inkml:brushProperty name="width" value="0.08571" units="cm"/>
      <inkml:brushProperty name="height" value="0.08571" units="cm"/>
      <inkml:brushProperty name="color" value="#333333"/>
    </inkml:brush>
  </inkml:definitions>
  <inkml:trace contextRef="#ctx0" brushRef="#br0">99 0 13734,'4'0'3070,"-1"0"-2454,-14 75-179,0-26-263,0 6 0,0 2-85,-6 8-77,1-6-12,3-8-23,4-13-279,4-13-393,3-9-840,2-9-314,0-4 963,0-2 1,0-1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05.698"/>
    </inkml:context>
    <inkml:brush xml:id="br0">
      <inkml:brushProperty name="width" value="0.08571" units="cm"/>
      <inkml:brushProperty name="height" value="0.08571" units="cm"/>
      <inkml:brushProperty name="color" value="#333333"/>
    </inkml:brush>
  </inkml:definitions>
  <inkml:trace contextRef="#ctx0" brushRef="#br0">14 46 14663,'-8'0'1906,"2"0"-1481,6 0-380,0 0 22,74-15-67,-33 8-123,8-3 0,1 2-740,-7 4-616,-6 2-2174,-19 2 3653,-6 0 0,-12 0 0,0 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06.040"/>
    </inkml:context>
    <inkml:brush xml:id="br0">
      <inkml:brushProperty name="width" value="0.08571" units="cm"/>
      <inkml:brushProperty name="height" value="0.08571" units="cm"/>
      <inkml:brushProperty name="color" value="#333333"/>
    </inkml:brush>
  </inkml:definitions>
  <inkml:trace contextRef="#ctx0" brushRef="#br0">1 148 15381,'50'-9'-56,"0"0"0,36-10 22,-55-1 34,-5 2 23,-10 1-23,-7 1-101,-6 1-202,-3 3 258,-6 4 45,-8 5 22,-10 2 226,-7 6 345,-1 9 281,2 10-134,4 11-192,10 3-144,6 2-56,7 0-248,4-3-55,13-4-34,8-7-11,15-8-78,8-6-998,1-8-1456,3-2-3496,-18-2 6028,-5-4 0,-20 3 0,-2-3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06.477"/>
    </inkml:context>
    <inkml:brush xml:id="br0">
      <inkml:brushProperty name="width" value="0.08571" units="cm"/>
      <inkml:brushProperty name="height" value="0.08571" units="cm"/>
      <inkml:brushProperty name="color" value="#333333"/>
    </inkml:brush>
  </inkml:definitions>
  <inkml:trace contextRef="#ctx0" brushRef="#br0">44 1 16558,'9'0'2644,"-2"0"-2521,-7 0-67,0 0-56,-24 54-56,16-30 56,-17 42-235,23-48-493,1-4-707,1-7-89,0-4-1243,3-3 2767,2-3 0,-1 2 0,0-2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06.618"/>
    </inkml:context>
    <inkml:brush xml:id="br0">
      <inkml:brushProperty name="width" value="0.08571" units="cm"/>
      <inkml:brushProperty name="height" value="0.08571" units="cm"/>
      <inkml:brushProperty name="color" value="#333333"/>
    </inkml:brush>
  </inkml:definitions>
  <inkml:trace contextRef="#ctx0" brushRef="#br0">14 19 14731,'-7'-10'684,"1"2"-808,5 7-1243,1 1-885,0 4 2252,0 3 0,0-1 0,0 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06.993"/>
    </inkml:context>
    <inkml:brush xml:id="br0">
      <inkml:brushProperty name="width" value="0.08571" units="cm"/>
      <inkml:brushProperty name="height" value="0.08571" units="cm"/>
      <inkml:brushProperty name="color" value="#333333"/>
    </inkml:brush>
  </inkml:definitions>
  <inkml:trace contextRef="#ctx0" brushRef="#br0">1 0 14249,'0'12'1950,"0"-3"-1838,0-9 213,0 0-325,0 51-34,0-36 1,0 37 33,0-49 168,14-2-269,2-10 23,13-3 78,-3-7 22,-4 2 236,-5 5-1,-6 5 68,-3 3 22,-4 3-235,-1 1 135,-3 1-11,1 8-147,0 3-33,-1 7-56,1-2-11,2-4-45,-1-3-179,4-6-192,2-1-121,2-3-786,7 0-1198,4-10-403,6-3-1760,-6-5 4695,-2 4 0,-13 9 0,-3 3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59.538"/>
    </inkml:context>
    <inkml:brush xml:id="br0">
      <inkml:brushProperty name="width" value="0.08571" units="cm"/>
      <inkml:brushProperty name="height" value="0.08571" units="cm"/>
      <inkml:brushProperty name="color" value="#333333"/>
    </inkml:brush>
  </inkml:definitions>
  <inkml:trace contextRef="#ctx0" brushRef="#br0">235 83 18306,'28'-46'1434,"-6"10"-1434,-22 35-34,0 1 1,-7 0-282,-9 11-9,-14 10-136,-13 19 180,-3 14 269,-3 4-34,10 3-33,9-6-56,14-6-315,8-8 382,7-10-191,13-6 157,5-9 101,14-5-168,3-7 168,2-3 0,-2-1 11,-4 0 124,-6 0-34,-9 0 167,-7 0-32,-5 0-214,-3 6 595,0 13-550,0 1 0,0 9-168,0-16-471,0-3-974,1-8-862,4-4-5481,0-6 7889,3-5 0,-5 4 0,0 0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07.116"/>
    </inkml:context>
    <inkml:brush xml:id="br0">
      <inkml:brushProperty name="width" value="0.08571" units="cm"/>
      <inkml:brushProperty name="height" value="0.08571" units="cm"/>
      <inkml:brushProperty name="color" value="#333333"/>
    </inkml:brush>
  </inkml:definitions>
  <inkml:trace contextRef="#ctx0" brushRef="#br0">10 0 11089,'8'0'4303,"-2"0"-3844,-6 0-279,-6 54-158,1-31-22,-3 41-459,5-49-673,2-7-459,3-4-1166,3-4 2757,4-7 0,-3 5 0,-1-5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07.241"/>
    </inkml:context>
    <inkml:brush xml:id="br0">
      <inkml:brushProperty name="width" value="0.08571" units="cm"/>
      <inkml:brushProperty name="height" value="0.08571" units="cm"/>
      <inkml:brushProperty name="color" value="#333333"/>
    </inkml:brush>
  </inkml:definitions>
  <inkml:trace contextRef="#ctx0" brushRef="#br0">51 27 16266,'-28'-13'-1031,"5"-1"0,23 20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07.742"/>
    </inkml:context>
    <inkml:brush xml:id="br0">
      <inkml:brushProperty name="width" value="0.08571" units="cm"/>
      <inkml:brushProperty name="height" value="0.08571" units="cm"/>
      <inkml:brushProperty name="color" value="#333333"/>
    </inkml:brush>
  </inkml:definitions>
  <inkml:trace contextRef="#ctx0" brushRef="#br0">108 0 16909,'-23'64'220,"1"0"1,0-4-1,4-5-186,8 9 664,2-6-788,4-8-381,3-11-863,1-11-255,0-11-1638,5-9-1432,-1-5 4659,2-8 0,-3 4 0,-2-4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07.954"/>
    </inkml:context>
    <inkml:brush xml:id="br0">
      <inkml:brushProperty name="width" value="0.08571" units="cm"/>
      <inkml:brushProperty name="height" value="0.08571" units="cm"/>
      <inkml:brushProperty name="color" value="#333333"/>
    </inkml:brush>
  </inkml:definitions>
  <inkml:trace contextRef="#ctx0" brushRef="#br0">9 57 16355,'-5'0'2992,"1"0"-2778,4 0-674,53-13-840,-20 5-874,44-11-1310,-47 11 3484,-6 2 0,-18 4 0,-2 1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08.156"/>
    </inkml:context>
    <inkml:brush xml:id="br0">
      <inkml:brushProperty name="width" value="0.08571" units="cm"/>
      <inkml:brushProperty name="height" value="0.08571" units="cm"/>
      <inkml:brushProperty name="color" value="#333333"/>
    </inkml:brush>
  </inkml:definitions>
  <inkml:trace contextRef="#ctx0" brushRef="#br0">65 0 17970,'-35'81'224,"8"-15"-269,25-51-594,1-5-964,1-5-1545,0-2 3148,0-3 0,0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08.320"/>
    </inkml:context>
    <inkml:brush xml:id="br0">
      <inkml:brushProperty name="width" value="0.08571" units="cm"/>
      <inkml:brushProperty name="height" value="0.08571" units="cm"/>
      <inkml:brushProperty name="color" value="#333333"/>
    </inkml:brush>
  </inkml:definitions>
  <inkml:trace contextRef="#ctx0" brushRef="#br0">15 2 14876,'-8'1'-2831,"2"-3"0,6 8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09.109"/>
    </inkml:context>
    <inkml:brush xml:id="br0">
      <inkml:brushProperty name="width" value="0.08571" units="cm"/>
      <inkml:brushProperty name="height" value="0.08571" units="cm"/>
      <inkml:brushProperty name="color" value="#333333"/>
    </inkml:brush>
  </inkml:definitions>
  <inkml:trace contextRef="#ctx0" brushRef="#br0">134 13 14428,'-6'-7'1222,"1"2"-1211,5 5 168,0 0-44,-42 17-91,24-1 136,-30 14-147,39-7-22,5-4 34,3-5-45,2-6 56,7-5-56,6-2 0,5-6 11,3-6-11,-2-6 0,-4-3 12,-3 1 10,-6 6-44,-4 5-12,-2 2-67,-1 5 202,0 0 90,0 8-23,0-1-45,0 5-44,0-5-68,0-2 0,0-2-145,0-1 145,4-1-11,1 0 0,3-2-23,0-1 12,-1-1 0,-2 1 22,-1 2 12,-2 0 201,-1 1-112,-1 3 11,0 3 112,2 4-22,1 4-56,3 0-113,1 0-44,1-3 0,0-1-347,2-5-470,3-1-1078,3-3-2990,-4-1 4885,2-4 0,-10 3 0,1-3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09.479"/>
    </inkml:context>
    <inkml:brush xml:id="br0">
      <inkml:brushProperty name="width" value="0.08571" units="cm"/>
      <inkml:brushProperty name="height" value="0.08571" units="cm"/>
      <inkml:brushProperty name="color" value="#333333"/>
    </inkml:brush>
  </inkml:definitions>
  <inkml:trace contextRef="#ctx0" brushRef="#br0">63 2 13812,'4'-1'3227,"-1"0"-2588,-3 1-179,-15 71-68,6-30-202,-11 56-145,10-47-23,3-5 34,2-7-56,3-6-33,1-10-35,1-6-391,0-9-471,0-3-191,1-4-1355,8-6-1547,0-3 4023,7-7 0,-9 7 0,-1 1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09.626"/>
    </inkml:context>
    <inkml:brush xml:id="br0">
      <inkml:brushProperty name="width" value="0.08571" units="cm"/>
      <inkml:brushProperty name="height" value="0.08571" units="cm"/>
      <inkml:brushProperty name="color" value="#333333"/>
    </inkml:brush>
  </inkml:definitions>
  <inkml:trace contextRef="#ctx0" brushRef="#br0">37 1 16513,'-20'76'358,"5"-14"-1411,14-52-415,1-4-571,0-4-2578,0-2 4617,3-5 0,-3 4 0,3-4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09.986"/>
    </inkml:context>
    <inkml:brush xml:id="br0">
      <inkml:brushProperty name="width" value="0.08571" units="cm"/>
      <inkml:brushProperty name="height" value="0.08571" units="cm"/>
      <inkml:brushProperty name="color" value="#333333"/>
    </inkml:brush>
  </inkml:definitions>
  <inkml:trace contextRef="#ctx0" brushRef="#br0">10 23 16569,'-5'-6'2487,"1"1"-2386,4 5-90,0 0-33,25-5-247,-1 3-11,24-3-202,-6 5-291,-3 1 358,-3 6-347,-8 1 538,-10 6 224,-8 0 34,-5 1 78,-5 0 168,0 4 90,-9 2-57,-3 6-167,-13 4 33,-2 5 56,-2 2-22,5 0-55,4-1-57,9-4-90,5-3-11,4-6-67,2-6-125,6-8-457,7-6-830,9-5-1278,5-13-2554,-7 0 5311,-4-10 0,-12 13 0,-2 3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6:59.870"/>
    </inkml:context>
    <inkml:brush xml:id="br0">
      <inkml:brushProperty name="width" value="0.08571" units="cm"/>
      <inkml:brushProperty name="height" value="0.08571" units="cm"/>
      <inkml:brushProperty name="color" value="#333333"/>
    </inkml:brush>
  </inkml:definitions>
  <inkml:trace contextRef="#ctx0" brushRef="#br0">3 46 16400,'-2'4'393,"1"-1"-393,1-3-673,63-15-122,-23 5-1469,52-9 1245,-43 12 1008,-3 5-583,-9 2 515,-8 7 79,-8 6 403,-11 10 214,-4 4 750,-11 18-538,-5-12-257,-5 10-23,-1-22 78,4-7-459,7-7 448,2-5-616,3-2-358,6-11 347,7-4-1155,12-11-425,8-2-168,7 5 146,4 6-2242,-10 7 3855,-3 6 0,-21 4 0,-3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10.159"/>
    </inkml:context>
    <inkml:brush xml:id="br0">
      <inkml:brushProperty name="width" value="0.08571" units="cm"/>
      <inkml:brushProperty name="height" value="0.08571" units="cm"/>
      <inkml:brushProperty name="color" value="#333333"/>
    </inkml:brush>
  </inkml:definitions>
  <inkml:trace contextRef="#ctx0" brushRef="#br0">0 35 18698,'77'2'-4919,"-5"-5"2095,-24-4-1535,-14-1 4359,-6-3 0,-21 7 0,-2 1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10.442"/>
    </inkml:context>
    <inkml:brush xml:id="br0">
      <inkml:brushProperty name="width" value="0.08571" units="cm"/>
      <inkml:brushProperty name="height" value="0.08571" units="cm"/>
      <inkml:brushProperty name="color" value="#333333"/>
    </inkml:brush>
  </inkml:definitions>
  <inkml:trace contextRef="#ctx0" brushRef="#br0">51 17 10966,'8'0'5154,"-2"0"-4313,-6 0 638,0 0-1165,-25 40-225,15-23-89,-16 29-45,23-35-55,3-5-1,0-3-123,8-2 224,4-1 11,10-3 11,0-2 23,-2-2 22,-5 2 1,-7 2-35,-3 3-10,-3 0 21,-1 2 46,-1 2-68,0 3-22,0-1-179,2-2-381,2-2-57,5-2-929,4-10 45,5-8-1357,4-15-604,-4 3 3462,-1-1 0,-12 20 0,-1 2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10.750"/>
    </inkml:context>
    <inkml:brush xml:id="br0">
      <inkml:brushProperty name="width" value="0.08571" units="cm"/>
      <inkml:brushProperty name="height" value="0.08571" units="cm"/>
      <inkml:brushProperty name="color" value="#333333"/>
    </inkml:brush>
  </inkml:definitions>
  <inkml:trace contextRef="#ctx0" brushRef="#br0">120 1 18619,'-26'96'942,"2"-11"-853,2-33-10,3-5-57,6-6-22,3-9-22,6-8-12,2-11 34,2-5 11,0-5 180,0-2 122,5-1-78,5 0 12,9 0-23,8 0-44,6-4-24,8-2-21,5-2-102,7 0-21,2 2-12,0-2-45,-5-1-269,-6 0-325,-7 0-290,-14 2-910,-8 2-1197,-10 3 3036,-7 2 0,-2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59:51.645"/>
    </inkml:context>
    <inkml:brush xml:id="br0">
      <inkml:brushProperty name="width" value="0.08571" units="cm"/>
      <inkml:brushProperty name="height" value="0.08571" units="cm"/>
      <inkml:brushProperty name="color" value="#004F8B"/>
    </inkml:brush>
  </inkml:definitions>
  <inkml:trace contextRef="#ctx0" brushRef="#br0">39 39 11661,'-9'-1'1927,"2"0"-1188,7 1 584,0 0-1088,-10-6 45,7 4 68,-7-4-46,10 6-89,0 0-23,9 0-178,10 0 32,19-1 24,14-2 77,13-2 46,10-1 21,6 1-99,4 3-57,2 1-796,3 1 785,4 0-45,1 0 0,5 0 0,-1 0 0,-49 2 0,1 0 5,0 1 1,-1 0-12,0 3 1,0 1 5,1-1 0,-1 1 0,46 9-11,-3-2-3136,-5 1 3147,-1 0 0,2-1-197,6 0 197,-45-7 0,2 0 0,1-1 0,2 1 0,3-1 0,0 0 5,1-1 1,2 1-6,0 0 0,1 0-1014,-1-1 0,1 1 1014,-2 0 0,-1 1-569,0-1 0,-2 1 574,-1 0 1,-2 0 707,1 0 1,-2 1-714,-1-1 0,0 1-6,-1-1 1,0 1-18,48 6 164,-2 0-163,2-1 22,-51-7 0,4 1-12,22 2 1,2 1 970,-19-2 1,0 0-966,19 3 0,-2 0 6,-23-4 0,-3 1 12,50 9-12,-6-2 22,-1 2-44,-5-2-12,0-1 12,-1-3-363,-24-5 0,1 1 385,33 1-106,-33-3 0,-1 1 95,22 3 0,-3 0 0,-5 0 11,-3 0-11,-1-1-1678,0 0 1689,4-2 1797,1 0-1830,3-2 10,0 1-44,1-1 687,-2-1-732,-4-1 33,-6 0 23,-11 1-112,-12-1-218,-15-1-712,-15 0 1015,-18-1-5766,-11 0 5892,-13 0 0,12 0 0,0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01.885"/>
    </inkml:context>
    <inkml:brush xml:id="br0">
      <inkml:brushProperty name="width" value="0.08571" units="cm"/>
      <inkml:brushProperty name="height" value="0.08571" units="cm"/>
      <inkml:brushProperty name="color" value="#333333"/>
    </inkml:brush>
  </inkml:definitions>
  <inkml:trace contextRef="#ctx0" brushRef="#br0">199 7 15381,'-6'-4'795,"1"1"-167,5 3-471,0 0-90,-50 54 0,23-15 28,-6 4 1,1 2 83,8 15-56,10-1-11,7-4-112,9-8-179,18-13-191,12-14 303,22-11 45,8-18-46,0-14 68,-5-17 0,-12-11 45,-16-3 45,-15 3-12,-9 9-78,-21 7-22,-8 13-236,-18 11-694,-3 6-203,0 21-693,7 12 1848,15 17 0,10-15 0,11-7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02.239"/>
    </inkml:context>
    <inkml:brush xml:id="br0">
      <inkml:brushProperty name="width" value="0.08571" units="cm"/>
      <inkml:brushProperty name="height" value="0.08571" units="cm"/>
      <inkml:brushProperty name="color" value="#333333"/>
    </inkml:brush>
  </inkml:definitions>
  <inkml:trace contextRef="#ctx0" brushRef="#br0">62 0 15941,'4'0'-34,"-1"0"191,-3 0-179,-30 41-337,22-24 270,-23 30 89,38-38 134,5-4-134,11-4-123,9-7-191,2-6 281,-1-5 33,-6 0 22,-10 6 101,-9 6 348,-5 4-169,-3 3 528,0 11-214,-2 8-460,-1 11-88,1-1-68,0-7-101,2-10-706,6-8 101,9-10-739,12-14-1222,14-15 213,-11-3 2454,0-3 0,-20 24 0,-4 3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02.383"/>
    </inkml:context>
    <inkml:brush xml:id="br0">
      <inkml:brushProperty name="width" value="0.08571" units="cm"/>
      <inkml:brushProperty name="height" value="0.08571" units="cm"/>
      <inkml:brushProperty name="color" value="#333333"/>
    </inkml:brush>
  </inkml:definitions>
  <inkml:trace contextRef="#ctx0" brushRef="#br0">84 1 16221,'-13'51'706,"1"-1"0,-11 46-706,7-25-706,4-8-806,7-9-562,3-14-1489,2-18 3563,0-10 0,0-12 0,0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02.538"/>
    </inkml:context>
    <inkml:brush xml:id="br0">
      <inkml:brushProperty name="width" value="0.08571" units="cm"/>
      <inkml:brushProperty name="height" value="0.08571" units="cm"/>
      <inkml:brushProperty name="color" value="#333333"/>
    </inkml:brush>
  </inkml:definitions>
  <inkml:trace contextRef="#ctx0" brushRef="#br0">1 2 18574,'53'-1'-1311,"1"1"0,44 0-1949,-45 1-2668,-16-1 5928,-11 0 0,-21 0 0,-3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02.653"/>
    </inkml:context>
    <inkml:brush xml:id="br0">
      <inkml:brushProperty name="width" value="0.08571" units="cm"/>
      <inkml:brushProperty name="height" value="0.08571" units="cm"/>
      <inkml:brushProperty name="color" value="#333333"/>
    </inkml:brush>
  </inkml:definitions>
  <inkml:trace contextRef="#ctx0" brushRef="#br0">152 1 11683,'-15'53'594,"0"0"0,1-1 0,-2-3-594,-14 24-78,3-2-1222,8-6-1356,8-27 2656,6-12 0,5-24 0,0-2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02.861"/>
    </inkml:context>
    <inkml:brush xml:id="br0">
      <inkml:brushProperty name="width" value="0.08571" units="cm"/>
      <inkml:brushProperty name="height" value="0.08571" units="cm"/>
      <inkml:brushProperty name="color" value="#333333"/>
    </inkml:brush>
  </inkml:definitions>
  <inkml:trace contextRef="#ctx0" brushRef="#br0">0 0 20412,'90'1'-347,"-17"5"235,-58 23-23,-7-1 79,-5-1-381,-8-4-862,-6-4-1480,-4-10-549,1-4 3328,6-5 0,6 0 0,2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00.168"/>
    </inkml:context>
    <inkml:brush xml:id="br0">
      <inkml:brushProperty name="width" value="0.08571" units="cm"/>
      <inkml:brushProperty name="height" value="0.08571" units="cm"/>
      <inkml:brushProperty name="color" value="#333333"/>
    </inkml:brush>
  </inkml:definitions>
  <inkml:trace contextRef="#ctx0" brushRef="#br0">109 21 15728,'-60'77'-841,"12"-14"785,55-48 68,8-7-12,12-4 0,7-5-236,2-10 147,-1-7 89,-6-10 45,-9-2 829,-9-7-650,-11 13 34,-13-3-258,-8 19 67,-8 4-67,-3 6-146,2 10-313,5 5-1637,11 8-693,7-6 2789,7-6 0,0-10 0,0-2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03.296"/>
    </inkml:context>
    <inkml:brush xml:id="br0">
      <inkml:brushProperty name="width" value="0.08571" units="cm"/>
      <inkml:brushProperty name="height" value="0.08571" units="cm"/>
      <inkml:brushProperty name="color" value="#333333"/>
    </inkml:brush>
  </inkml:definitions>
  <inkml:trace contextRef="#ctx0" brushRef="#br0">1 219 19000,'9'70'45,"-1"-15"-34,0-49 67,6-4-78,11-10-324,3-7-24,5-9 326,-3-1 0,-3 7-12,-9 9 34,-7 5 190,-6 4 102,-3 11-46,-2 5-201,0 11-34,0-2-11,0-5-258,3-10-481,7-4-1155,25-27 269,1-5-111,19-25-12,-13 0 493,0-1 1255,-5 2 572,-4 7 1097,-6 10 448,-10 11-761,-8 12-392,-6 6-281,-3 10 494,0 16-617,-3 15-291,-5 24-112,-5 9-146,-3 7-11,1-4-784,3-8-1805,6-15-2016,2-24 4605,3-10 0,1-16 0,0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03.427"/>
    </inkml:context>
    <inkml:brush xml:id="br0">
      <inkml:brushProperty name="width" value="0.08571" units="cm"/>
      <inkml:brushProperty name="height" value="0.08571" units="cm"/>
      <inkml:brushProperty name="color" value="#333333"/>
    </inkml:brush>
  </inkml:definitions>
  <inkml:trace contextRef="#ctx0" brushRef="#br0">0 28 19168,'0'-9'1591,"0"2"-1591,0 7-2981,56-5 2981,-31 4 0,32-4 0,-45 5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03.797"/>
    </inkml:context>
    <inkml:brush xml:id="br0">
      <inkml:brushProperty name="width" value="0.08571" units="cm"/>
      <inkml:brushProperty name="height" value="0.08571" units="cm"/>
      <inkml:brushProperty name="color" value="#333333"/>
    </inkml:brush>
  </inkml:definitions>
  <inkml:trace contextRef="#ctx0" brushRef="#br0">216 0 20513,'-31'72'-45,"-1"-1"0,2-2 0,3-5-515,-9 22 0,8-7-168,8-16-1211,11-16-515,6-20-4101,10-15 6555,5-15 0,-2 1 0,0-4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04.114"/>
    </inkml:context>
    <inkml:brush xml:id="br0">
      <inkml:brushProperty name="width" value="0.08571" units="cm"/>
      <inkml:brushProperty name="height" value="0.08571" units="cm"/>
      <inkml:brushProperty name="color" value="#333333"/>
    </inkml:brush>
  </inkml:definitions>
  <inkml:trace contextRef="#ctx0" brushRef="#br0">51 0 16591,'4'4'3070,"-1"-1"-2913,-27 58-157,17-34-78,-17 44-113,21-55-268,6-8 268,8-5-33,9-5-706,14-11-986,18-14 1916,-14 3 11,3-2 482,-27 19 471,-8 5-179,-4 3-281,-2 11 56,0 4-303,0 10-111,0-1-134,0-4-12,0-7-45,5-5-516,7-5 1,10-4-1356,9-12-1053,5-4-785,-9-4 3754,-5 2 0,-15 11 0,-4 3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04.399"/>
    </inkml:context>
    <inkml:brush xml:id="br0">
      <inkml:brushProperty name="width" value="0.08571" units="cm"/>
      <inkml:brushProperty name="height" value="0.08571" units="cm"/>
      <inkml:brushProperty name="color" value="#333333"/>
    </inkml:brush>
  </inkml:definitions>
  <inkml:trace contextRef="#ctx0" brushRef="#br0">83 2 12165,'12'-1'5569,"-3"0"-4975,-9 1-325,0 0-180,12 22-89,-3-17-280,13 16 269,-2-21-358,5-1-495,4-7-346,3-3 941,-3-5 269,-4 5 819,-9 22-35,-8 17-213,-12 31-257,-12 18-157,-10 12-464,-7 4 374,-4-6-44,3-10 33,-2-14 22,2-16-78,0-19-56,3-13-617,7-13-2688,10-22-3171,7-3 6532,8-18 0,-1 21 0,1 3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04.717"/>
    </inkml:context>
    <inkml:brush xml:id="br0">
      <inkml:brushProperty name="width" value="0.08571" units="cm"/>
      <inkml:brushProperty name="height" value="0.08571" units="cm"/>
      <inkml:brushProperty name="color" value="#333333"/>
    </inkml:brush>
  </inkml:definitions>
  <inkml:trace contextRef="#ctx0" brushRef="#br0">0 187 20233,'90'-21'-774,"-14"-1"752,-52-4-169,-1-14-156,-11 11 314,0-4-35,-12 23 68,-1 5 0,-10 13 202,-5 13-157,-11 17 89,-1 13 34,1 4-168,9-1-112,7-8-235,7-11-538,15-16-639,10-10-1804,19-19-3574,-3-5 6902,1-12 0,-24 11 0,-2 3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05.149"/>
    </inkml:context>
    <inkml:brush xml:id="br0">
      <inkml:brushProperty name="width" value="0.08571" units="cm"/>
      <inkml:brushProperty name="height" value="0.08571" units="cm"/>
      <inkml:brushProperty name="color" value="#333333"/>
    </inkml:brush>
  </inkml:definitions>
  <inkml:trace contextRef="#ctx0" brushRef="#br0">0 87 18339,'21'17'-157,"-5"-4"-44,-8-13-786,9-4 337,12-4-604,9-4-180,1-1 1366,0 3 225,8 2 0,-16 3 660,6 0-267,-18 2-472,-2-2-33,-3 0-22,1-3-23,-1 0 22,1-1 325,-2 2 427,-5 2-35,-2 3-146,-5 2 91,-1 0-236,0 7-201,0 6-191,0 9-56,0 3 0,0 1-202,0 0-223,6 0 178,4 1 180,7 0 56,0 3-34,-2-3 45,-8 3 90,-4-1 425,-11 0-123,-10-2-168,-14-3-224,-10-7-448,-4-7-9383,-5-6 9075,23-5 1,3 1 0,23-2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08.707"/>
    </inkml:context>
    <inkml:brush xml:id="br0">
      <inkml:brushProperty name="width" value="0.08571" units="cm"/>
      <inkml:brushProperty name="height" value="0.08571" units="cm"/>
      <inkml:brushProperty name="color" value="#004F8B"/>
    </inkml:brush>
  </inkml:definitions>
  <inkml:trace contextRef="#ctx0" brushRef="#br0">0 141 16389,'82'-10'276,"-1"0"1,4 0-1,-1 0-226,-6 2 1,2-1-1462,14 0 1,5 0 1447,-22 3 0,2-1 1,3 1-598,10 0 1,1 0 0,4 0 559,-18 2 0,2 0 0,1 0 0,1 1-299,7 0 0,2 1 1,1 0-1,0 0 299,4 1 0,0-1 0,1 1 0,1 0-45,-18 1 0,1 0 1,0 0-1,1 1 0,-1 0-240,1 1 0,0 0 1,0 1-1,-1 0 0,1 0 354,-2 0 1,1 1-1,-1 0 1,0 0-1,-1 1-190,19 2 1,-1 1-1,0 0 1,-2 1 125,-4-1 1,-2 1 0,-1 0 0,-1-1-51,-6 1 1,-1 0 0,-2-1 0,-1 1 44,17 2 0,-2 1 0,-3-2 160,-11 0 0,-2-2 0,-3 1-183,21 3 0,-5-1 482,-20-3 1,-6-1-1188,23 2 771,-46-5-1198,-36-3 1300,-40-1-6127,-16 0 6404,-21 0 1,33 0-1,8 0 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11.724"/>
    </inkml:context>
    <inkml:brush xml:id="br0">
      <inkml:brushProperty name="width" value="0.08571" units="cm"/>
      <inkml:brushProperty name="height" value="0.08571" units="cm"/>
      <inkml:brushProperty name="color" value="#333333"/>
    </inkml:brush>
  </inkml:definitions>
  <inkml:trace contextRef="#ctx0" brushRef="#br0">529 0 13891,'0'4'3574,"0"-1"-1949,0-3-1245,-19 44-144,-1-3-85,0 2 1,-2 5-496,-21 39 372,17-34 0,0 1-45,-1 6 1,0 1 16,-2 4 0,0-1 0,1 2 0,1-1-6,1-3 1,1 0-107,2-5 0,2-1 28,3-7 0,1-3-309,-9 29-80,9-23-379,8-23-951,5-15 335,4-14-1266,0-22-1177,0-3 3911,0-17 0,0 21 0,0 4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11.957"/>
    </inkml:context>
    <inkml:brush xml:id="br0">
      <inkml:brushProperty name="width" value="0.08571" units="cm"/>
      <inkml:brushProperty name="height" value="0.08571" units="cm"/>
      <inkml:brushProperty name="color" value="#333333"/>
    </inkml:brush>
  </inkml:definitions>
  <inkml:trace contextRef="#ctx0" brushRef="#br0">32 13 16726,'-18'-12'2364,"4"18"-1938,14 49-370,3 9 179,0-2-213,3-3-10,1-12 279,4-10-202,10-17 225,10-11 56,15-19-258,12-14 146,4-18-258,0-4 11,-14 6-101,-15 13-582,-18 14-930,-10 8-3161,-11 5 4763,-7 5 0,4-3 0,-2 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5:48.037"/>
    </inkml:context>
    <inkml:brush xml:id="br0">
      <inkml:brushProperty name="width" value="0.08571" units="cm"/>
      <inkml:brushProperty name="height" value="0.08571" units="cm"/>
      <inkml:brushProperty name="color" value="#333333"/>
    </inkml:brush>
  </inkml:definitions>
  <inkml:trace contextRef="#ctx0" brushRef="#br0">184 0 14619,'-5'8'1210,"1"-2"-1120,4-6-90,-55 50 0,31-18 0,-43 41 89,51-32-89,6-7-33,7-7-91,4-10 124,11-9-89,8-5-527,15-16 178,25-24 438,-17 2 247,10-12 291,-33 28 324,-7 8 57,-9 6-100,-3 10-349,-3 13-257,-7 13-56,-2 12-157,-4 0 0,4-5-56,5-10-403,3-11-976,3-9-728,9-5-3293,0-12 5456,9-4 0,-9 2 0,-2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00.549"/>
    </inkml:context>
    <inkml:brush xml:id="br0">
      <inkml:brushProperty name="width" value="0.08571" units="cm"/>
      <inkml:brushProperty name="height" value="0.08571" units="cm"/>
      <inkml:brushProperty name="color" value="#333333"/>
    </inkml:brush>
  </inkml:definitions>
  <inkml:trace contextRef="#ctx0" brushRef="#br0">17 17 14260,'6'0'2533,"-1"0"-2477,-5 0-67,-12 60 11,9-36-168,-9 46 156,12-54 12,3-6-100,7-5 77,9-4-761,7-8-505,8-8 191,-1-9 605,2-5 493,-6 4-23,-5 5 786,-8 8-47,-8 6 92,-4 12-125,-4 9-314,0 11 80,0 2-236,0-2-135,0-10 258,6-7 157,8-6-303,10-11-190,7-12-145,3-11 78,-1-7-617,-2 3-1243,-6 8-919,-4 8-3137,-10 9 5983,-4 5 0,-7 5 0,0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13.892"/>
    </inkml:context>
    <inkml:brush xml:id="br0">
      <inkml:brushProperty name="width" value="0.08571" units="cm"/>
      <inkml:brushProperty name="height" value="0.08571" units="cm"/>
      <inkml:brushProperty name="color" value="#333333"/>
    </inkml:brush>
  </inkml:definitions>
  <inkml:trace contextRef="#ctx0" brushRef="#br0">265 9 16299,'-72'-9'337,"12"13"-292,44 37-34,4 9-11,6 4-123,4 4 33,3-1 68,7-2 22,0-1 11,1-4 23,-3-5-1,-5-6 23,-6-5-45,-7-6 68,-6-4-79,-6-7-11,3-4-90,3-7-213,4-3-280,5-3-549,3-9-403,4-5-68,9-9-884,2 1 2498,10 3 0,-9 12 0,0 2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14.155"/>
    </inkml:context>
    <inkml:brush xml:id="br0">
      <inkml:brushProperty name="width" value="0.08571" units="cm"/>
      <inkml:brushProperty name="height" value="0.08571" units="cm"/>
      <inkml:brushProperty name="color" value="#333333"/>
    </inkml:brush>
  </inkml:definitions>
  <inkml:trace contextRef="#ctx0" brushRef="#br0">18 0 12949,'6'8'1580,"-2"-2"-1580,-4-6-168,-10 56-34,8-34-369,-2 40 448,17-50 123,6-8 269,3-2 11,-3-2 112,-7-7-314,-5-2 1,-5-6-68,-7-1-11,-8 3-90,-5 2 12,-6 3-45,4 4-875,5 2-817,7 2-448,5 0 2263,5 0 0,1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14.412"/>
    </inkml:context>
    <inkml:brush xml:id="br0">
      <inkml:brushProperty name="width" value="0.08571" units="cm"/>
      <inkml:brushProperty name="height" value="0.08571" units="cm"/>
      <inkml:brushProperty name="color" value="#333333"/>
    </inkml:brush>
  </inkml:definitions>
  <inkml:trace contextRef="#ctx0" brushRef="#br0">127 9 15683,'-52'-8'684,"6"23"-45,31 66-399,10-32 1,1 2-23,1 8 1,2 1-786,0 4 0,2 2 573,-2 1 0,2 0-6,0-3 0,2-1-214,-1-5 1,2-2-683,6 35 46,0-21-685,-1-23-380,-5-22-1447,-1-13 3362,-3-25 0,0 10 0,0-11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14.547"/>
    </inkml:context>
    <inkml:brush xml:id="br0">
      <inkml:brushProperty name="width" value="0.08571" units="cm"/>
      <inkml:brushProperty name="height" value="0.08571" units="cm"/>
      <inkml:brushProperty name="color" value="#333333"/>
    </inkml:brush>
  </inkml:definitions>
  <inkml:trace contextRef="#ctx0" brushRef="#br0">1 81 17510,'51'-16'-2325,"1"-1"0,26-8 2325,-37 12 0,-28 9 0,-5-1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14.734"/>
    </inkml:context>
    <inkml:brush xml:id="br0">
      <inkml:brushProperty name="width" value="0.08571" units="cm"/>
      <inkml:brushProperty name="height" value="0.08571" units="cm"/>
      <inkml:brushProperty name="color" value="#333333"/>
    </inkml:brush>
  </inkml:definitions>
  <inkml:trace contextRef="#ctx0" brushRef="#br0">46 10 15403,'0'-9'3138,"-1"65"-2881,-4 1-162,2 0 1,0 4-96,-8 37-56,3 0-885,1-5-942,3-14-402,1-16-3240,2-29 5525,1-14 0,0-20 0,0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14.909"/>
    </inkml:context>
    <inkml:brush xml:id="br0">
      <inkml:brushProperty name="width" value="0.08571" units="cm"/>
      <inkml:brushProperty name="height" value="0.08571" units="cm"/>
      <inkml:brushProperty name="color" value="#333333"/>
    </inkml:brush>
  </inkml:definitions>
  <inkml:trace contextRef="#ctx0" brushRef="#br0">0 49 14238,'0'-4'11,"0"1"-1244,60-10 561,-28 7 78,46-8-2767,-56 10 3361,-5 2 0,-14 0 0,-1 1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15.343"/>
    </inkml:context>
    <inkml:brush xml:id="br0">
      <inkml:brushProperty name="width" value="0.08571" units="cm"/>
      <inkml:brushProperty name="height" value="0.08571" units="cm"/>
      <inkml:brushProperty name="color" value="#333333"/>
    </inkml:brush>
  </inkml:definitions>
  <inkml:trace contextRef="#ctx0" brushRef="#br0">0 41 17666,'4'79'864,"-1"-16"-864,-3-54-45,0-4-67,3-4-23,6-3 113,9-9-539,7-8-436,7-12 336,2-3 504,-1 0 157,-3 6 67,-8 7 157,-6 10 214,-9 5 648,-4 5-727,-3 8-67,0 6 32,0 10-100,0 1-11,0-1-56,0-7-79,0-4-33,3-8 135,4-2-113,7-2-67,6-6-112,5-4 67,2-5 34,-3 1 22,-3 6 90,-9 4 202,-3 4 245,-4 3-391,-1 7-101,0 3-56,0 7-179,2-4-482,4-4-471,6-6-392,9-4-1770,11-8 3294,2-10 0,-14 6 0,-6-6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15.641"/>
    </inkml:context>
    <inkml:brush xml:id="br0">
      <inkml:brushProperty name="width" value="0.08571" units="cm"/>
      <inkml:brushProperty name="height" value="0.08571" units="cm"/>
      <inkml:brushProperty name="color" value="#333333"/>
    </inkml:brush>
  </inkml:definitions>
  <inkml:trace contextRef="#ctx0" brushRef="#br0">94 1 14462,'4'0'4504,"-1"0"-3551,-3 0-785,-42 52-168,29-35-56,-30 38-45,40-50-56,3-3 34,7-2 112,8 0-169,10-6 147,4 0 21,-3-3 24,-8 4 78,-8 3 268,-4 2 57,-4 2-326,1 6-78,2 2-11,2 4-268,3-3-495,7-5-144,6-2-886,11-7-672,8-11-751,6-7-1613,-10-4 4829,-4 2 0,-23 14 0,-3 3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15.769"/>
    </inkml:context>
    <inkml:brush xml:id="br0">
      <inkml:brushProperty name="width" value="0.08571" units="cm"/>
      <inkml:brushProperty name="height" value="0.08571" units="cm"/>
      <inkml:brushProperty name="color" value="#333333"/>
    </inkml:brush>
  </inkml:definitions>
  <inkml:trace contextRef="#ctx0" brushRef="#br0">161 0 19706,'-29'48'50,"-1"0"1,-20 33-600,27-47-235,7-10-561,8-11-1031,5-7-458,2-5 2834,1-2 0,0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15.911"/>
    </inkml:context>
    <inkml:brush xml:id="br0">
      <inkml:brushProperty name="width" value="0.08571" units="cm"/>
      <inkml:brushProperty name="height" value="0.08571" units="cm"/>
      <inkml:brushProperty name="color" value="#333333"/>
    </inkml:brush>
  </inkml:definitions>
  <inkml:trace contextRef="#ctx0" brushRef="#br0">0 0 21723,'54'27'-408,"1"-1"1,-5-2 0,-5 0-2304,3 10-5525,-19-13 8236,-9-2 0,-16-15 0,-3-1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00.738"/>
    </inkml:context>
    <inkml:brush xml:id="br0">
      <inkml:brushProperty name="width" value="0.08571" units="cm"/>
      <inkml:brushProperty name="height" value="0.08571" units="cm"/>
      <inkml:brushProperty name="color" value="#333333"/>
    </inkml:brush>
  </inkml:definitions>
  <inkml:trace contextRef="#ctx0" brushRef="#br0">10 1 14854,'6'10'1737,"-1"-2"-1558,-5-8-89,0 0-146,-7 54-146,3-36-190,-3 37-56,5-51-1043,2-9-906,0-14-2646,2 0 5043,2-12 0,-1 18 0,1 1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18.994"/>
    </inkml:context>
    <inkml:brush xml:id="br0">
      <inkml:brushProperty name="width" value="0.08571" units="cm"/>
      <inkml:brushProperty name="height" value="0.08571" units="cm"/>
      <inkml:brushProperty name="color" value="#333333"/>
    </inkml:brush>
  </inkml:definitions>
  <inkml:trace contextRef="#ctx0" brushRef="#br0">298 19 14406,'0'-10'2331,"0"2"-2085,0 8 415,0 0-279,-60 26 110,23 12-234,-6-4 0,0 6-127,-1 47 15,25-35 0,2 2-96,4 4 0,3 3-50,2 1 0,4 0 0,4 1 0,5-1-264,5-5 1,6-1-224,3-6 0,8-5-2292,14-3 0,5-8 2779,16 4 0,-2-14 0,-43-24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19.714"/>
    </inkml:context>
    <inkml:brush xml:id="br0">
      <inkml:brushProperty name="width" value="0.08571" units="cm"/>
      <inkml:brushProperty name="height" value="0.08571" units="cm"/>
      <inkml:brushProperty name="color" value="#333333"/>
    </inkml:brush>
  </inkml:definitions>
  <inkml:trace contextRef="#ctx0" brushRef="#br0">55 3 16154,'-14'-1'717,"3"0"-437,11 1-235,0 0-23,-7 55 12,3-25-34,-6 43 22,6-44-22,1-7 0,1-7-89,2-8-516,0-4 493,2-3-527,8-9-111,5-8 166,8-12 204,0-4 245,-4 0 135,-2 7 247,-4 6 156,-4 10 68,-4 4 896,-3 6-919,-2 12-123,0 4-68,0 11-10,0-2-113,0-2-10,2-5-101,3-4 100,8-5-123,2-4-135,7-3-381,1-13-189,3-3 323,0-12 282,-3 3 100,-3 4 191,-7 6 268,-7 6 67,-2 5 438,-4 2-751,0 8-146,0 4-67,2 6-11,3 1-258,7-5-471,6-5-44,6-5-740,6-3-896,4-4 67,-2-7-1255,-8 0 3608,-9-5 0,-10 9 0,-4 2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20.027"/>
    </inkml:context>
    <inkml:brush xml:id="br0">
      <inkml:brushProperty name="width" value="0.08571" units="cm"/>
      <inkml:brushProperty name="height" value="0.08571" units="cm"/>
      <inkml:brushProperty name="color" value="#333333"/>
    </inkml:brush>
  </inkml:definitions>
  <inkml:trace contextRef="#ctx0" brushRef="#br0">1 10 12580,'5'-6'4717,"-1"2"-4124,-4 4-21,0 0-224,3 29-225,-2-12-101,2 23-22,-3-20 0,0-6-89,2-1-471,5-8 167,4-1 146,7-3-212,2-1-157,2-3 235,-1-6 370,-1-2 11,-5-3 100,-4 5 304,-4 4 179,-4 3 1153,-2 2-1568,0 5-112,2 1-56,1 5 0,3-1-235,2-3-582,4-2-349,2-3-716,6-2-1805,-4-2 3687,2-7 0,-12 5 0,-1-4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20.261"/>
    </inkml:context>
    <inkml:brush xml:id="br0">
      <inkml:brushProperty name="width" value="0.08571" units="cm"/>
      <inkml:brushProperty name="height" value="0.08571" units="cm"/>
      <inkml:brushProperty name="color" value="#333333"/>
    </inkml:brush>
  </inkml:definitions>
  <inkml:trace contextRef="#ctx0" brushRef="#br0">83 1 18642,'-24'92'1075,"3"-2"-951,5-23-12,4-1-112,5-4 0,4-12-23,3-11-335,5-15-718,7-12 224,9-7-1758,7-16-1245,8-12-582,-9-6 4437,-2-7 0,-16 20 0,-4 3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20.444"/>
    </inkml:context>
    <inkml:brush xml:id="br0">
      <inkml:brushProperty name="width" value="0.08571" units="cm"/>
      <inkml:brushProperty name="height" value="0.08571" units="cm"/>
      <inkml:brushProperty name="color" value="#333333"/>
    </inkml:brush>
  </inkml:definitions>
  <inkml:trace contextRef="#ctx0" brushRef="#br0">95 0 19123,'-8'51'655,"0"-1"1,-7 47-589,-4-31-67,5-2 0,0-8-100,5-10-483,4-10-347,2-14-863,3-10-896,0-8-3093,0-2 5782,0-10 0,0 7 0,0-7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20.696"/>
    </inkml:context>
    <inkml:brush xml:id="br0">
      <inkml:brushProperty name="width" value="0.08571" units="cm"/>
      <inkml:brushProperty name="height" value="0.08571" units="cm"/>
      <inkml:brushProperty name="color" value="#333333"/>
    </inkml:brush>
  </inkml:definitions>
  <inkml:trace contextRef="#ctx0" brushRef="#br0">1 95 15829,'2'-6'4000,"0"1"-3708,-2 5-292,0 0-504,47-25-1357,-19 13-536,40-18 88,-34 21-212,-1 4 0,-6 3 2521,-5 3 1557,-8 9 270,-7 7-281,-4 10 23,-3 3-628,-1-3-526,-4-3-359,2-7-56,-1-6-280,3-6-718,1-4-1041,1-6-3227,2-4 5266,3-7 0,-2 7 0,0 0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20.816"/>
    </inkml:context>
    <inkml:brush xml:id="br0">
      <inkml:brushProperty name="width" value="0.08571" units="cm"/>
      <inkml:brushProperty name="height" value="0.08571" units="cm"/>
      <inkml:brushProperty name="color" value="#333333"/>
    </inkml:brush>
  </inkml:definitions>
  <inkml:trace contextRef="#ctx0" brushRef="#br0">9 1 17207,'-5'13'-1771,"1"-5"1,4-4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21.253"/>
    </inkml:context>
    <inkml:brush xml:id="br0">
      <inkml:brushProperty name="width" value="0.08571" units="cm"/>
      <inkml:brushProperty name="height" value="0.08571" units="cm"/>
      <inkml:brushProperty name="color" value="#333333"/>
    </inkml:brush>
  </inkml:definitions>
  <inkml:trace contextRef="#ctx0" brushRef="#br0">191 15 15616,'0'-8'1569,"0"2"-1222,0 6 270,0 0-326,-47 15 34,22 6 145,-37 18-88,37 2-270,7-2-112,9-3-23,5-7-325,4-7-480,11-10 65,9-5-1175,15-7-1423,10-15-3373,-11 1 6734,-1-13 0,-22 16 0,-3 1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21.566"/>
    </inkml:context>
    <inkml:brush xml:id="br0">
      <inkml:brushProperty name="width" value="0.08571" units="cm"/>
      <inkml:brushProperty name="height" value="0.08571" units="cm"/>
      <inkml:brushProperty name="color" value="#333333"/>
    </inkml:brush>
  </inkml:definitions>
  <inkml:trace contextRef="#ctx0" brushRef="#br0">194 25 13476,'2'-9'3194,"0"2"-2735,-2 7-134,0 0-90,3-8 225,-9 18 77,-5 3 180,-11 26-268,-8 11-57,-2 5-191,-1 3-44,5-2-157,8-7 0,8-9-11,7-13-112,4-10-191,1-11 57,1-2-68,10-8-953,9-9-952,13-9-1254,5-11-2802,-7 6 6286,-4 2 0,-17 17 0,-4 2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22.360"/>
    </inkml:context>
    <inkml:brush xml:id="br0">
      <inkml:brushProperty name="width" value="0.08571" units="cm"/>
      <inkml:brushProperty name="height" value="0.08571" units="cm"/>
      <inkml:brushProperty name="color" value="#333333"/>
    </inkml:brush>
  </inkml:definitions>
  <inkml:trace contextRef="#ctx0" brushRef="#br0">32 113 13285,'6'-1'4516,"-2"0"-2577,-4 1-1715,-17 26-191,11-17-21,-11 19-12,15-23-56,2-3-168,0-1-135,2-1 213,7 0-235,3-1 292,5-1 66,-4 0 23,-4 0 79,-5 2 380,-3 0-302,-1 0 101,0 3-113,0 2-111,1 2-34,1 0-34,2-2-190,3-3-135,5-1-357,7-1-3856,25-18 1771,-7 2 223,15-16-166,-19 5 2744,-2 2 1344,-4-1 2029,-5 4-662,-6 4-571,-7 7-526,-5 5-707,-3 3-357,-1 3-450,0 13-77,-1 2-23,0 13 33,0 1-10,0 2-1,1 3 79,-1 1 89,0-1-55,-4-4-23,-1-4 33,-1-8 35,-1-6-68,4-7 157,-2-3-157,4-8-515,-1-8-225,2-9-380,12-10-68,8-2-112,12-1 763,20-6 649,-13 14 425,7-3 561,-22 16-89,-6 5-225,-8 3-313,-3 2-236,-5 4-55,-1 0-292,3 1 0,5 8 11,5 5-11,7 10 0,3 4-34,3 3 1,-2 3-57,-5-2 23,-8-1 67,-5-4 11,-5-3 79,-13-3-90,-7-4-392,-14-3-886,-7-6-2162,10-2 3440,5-4 0,16-1 0,4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01.293"/>
    </inkml:context>
    <inkml:brush xml:id="br0">
      <inkml:brushProperty name="width" value="0.08571" units="cm"/>
      <inkml:brushProperty name="height" value="0.08571" units="cm"/>
      <inkml:brushProperty name="color" value="#333333"/>
    </inkml:brush>
  </inkml:definitions>
  <inkml:trace contextRef="#ctx0" brushRef="#br0">1 22 13375,'11'-12'2331,"1"3"-2085,-7 15-235,5 5 23,1 7-34,1 6-45,0 1-11,-3 3-11,-4 0 67,-3 2 291,-2-2-89,0-5 112,0-6-247,0-8 202,0-4 67,0-4-280,11-1 22,8-9-78,15-3-67,13-7 22,8-1-246,4 4 90,-2 3 145,-5 5 56,-10 5-79,-12 2 12,-12 1 67,-10 0 403,-5 2 572,-3 11-538,-6 0-280,-2 10 123,-5-7-280,4 1-34,2-5 23,5-1-202,1-2 213,4-2 0,8-1 0,7 1 23,6 2-23,1 5-56,-3 7-34,-6 10 135,-7 16-45,-6 12 45,-6 14-12,-13 7 79,-3-19 0,-5 0 11,2-14 1,-2-1 190,-9 14 0,-3-3 33,-21 12 235,-6-12-88,1-23-24,8-17-123,17-43-347,39-66-56,12 45 0,8-1-461,12-23 0,7 2 433,5 18 0,3 5-342,3 0 0,1 3-644,-1 2 0,-1 4 1070,28-12 0,-30 18 0,-29 24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23.775"/>
    </inkml:context>
    <inkml:brush xml:id="br0">
      <inkml:brushProperty name="width" value="0.08571" units="cm"/>
      <inkml:brushProperty name="height" value="0.08571" units="cm"/>
      <inkml:brushProperty name="color" value="#333333"/>
    </inkml:brush>
  </inkml:definitions>
  <inkml:trace contextRef="#ctx0" brushRef="#br0">5 1 16614,'-3'7'2778,"1"0"-2273,2-7-349,0 0-391,54 5-359,-29-4-604,41 4-2344,-51-5 3542,-6 0 0,-8 0 0,-1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24.576"/>
    </inkml:context>
    <inkml:brush xml:id="br0">
      <inkml:brushProperty name="width" value="0.08571" units="cm"/>
      <inkml:brushProperty name="height" value="0.08571" units="cm"/>
      <inkml:brushProperty name="color" value="#333333"/>
    </inkml:brush>
  </inkml:definitions>
  <inkml:trace contextRef="#ctx0" brushRef="#br0">145 0 16804,'-76'49'874,"15"-3"-841,56-16 12,3-1-45,9-4-549,13-10-56,17-6-1390,16-7-2599,-7-12 4594,-2-3 0,-28 1 0,-5 1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24.776"/>
    </inkml:context>
    <inkml:brush xml:id="br0">
      <inkml:brushProperty name="width" value="0.08571" units="cm"/>
      <inkml:brushProperty name="height" value="0.08571" units="cm"/>
      <inkml:brushProperty name="color" value="#333333"/>
    </inkml:brush>
  </inkml:definitions>
  <inkml:trace contextRef="#ctx0" brushRef="#br0">193 0 14036,'0'10'1871,"-40"61"-1714,12-29-23,-1 4 1,0 1-135,-2 10-22,11-10-650,9-5-270,7-12-1332,16-13 268,0-9 2006,15-9 0,-15 1 0,0-2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25.064"/>
    </inkml:context>
    <inkml:brush xml:id="br0">
      <inkml:brushProperty name="width" value="0.08571" units="cm"/>
      <inkml:brushProperty name="height" value="0.08571" units="cm"/>
      <inkml:brushProperty name="color" value="#333333"/>
    </inkml:brush>
  </inkml:definitions>
  <inkml:trace contextRef="#ctx0" brushRef="#br0">44 3 13622,'2'-1'2824,"0"0"-2600,-2 1-381,-22 29-79,16-20 236,-14 20 78,29-27 248,11-2-136,-3 0 415,4 0-89,-14 2 89,-4 4-168,-2 6-370,-1 5-22,1 1-45,2-1-23,2-6-290,5-4-203,5-4-459,9-2-1366,7-12-1413,6-3-1535,-9-6 5289,-4 1 0,-17 12 0,-3 2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25.570"/>
    </inkml:context>
    <inkml:brush xml:id="br0">
      <inkml:brushProperty name="width" value="0.08571" units="cm"/>
      <inkml:brushProperty name="height" value="0.08571" units="cm"/>
      <inkml:brushProperty name="color" value="#333333"/>
    </inkml:brush>
  </inkml:definitions>
  <inkml:trace contextRef="#ctx0" brushRef="#br0">0 12 14193,'5'-5'2253,"-1"1"-1794,-4 4 157,0 0-527,0 29-10,2-10 22,0 28 90,1-19-79,2 5-11,-2-1-79,0 0-11,-2-3 34,-1-7-34,0-5 45,0-7-56,-1-6-134,-3-3-393,1-8-1098,-1-9 459,2-13-649,3-9 292,12-3 324,5 2 560,13 2 639,1 7 1121,0 6 470,-5 6 123,-6 6-414,-6 3-280,-7 6 33,-5 1 146,-2 2-874,-1 5-247,0 3-22,0 7 22,0 1 46,0 3-46,1-2-67,5 0-11,3 1 11,5 0 12,3-1-23,-3-1-101,0-2-45,-5-2 68,-4 0 44,-2 0 23,-3 1 11,-3 1 0,-6-1-11,-3-3-157,-2-2-146,5-4-448,4-2-1523,4-3-987,10-13 3272,9-4 0,-5 1 0,2 3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25.714"/>
    </inkml:context>
    <inkml:brush xml:id="br0">
      <inkml:brushProperty name="width" value="0.08571" units="cm"/>
      <inkml:brushProperty name="height" value="0.08571" units="cm"/>
      <inkml:brushProperty name="color" value="#333333"/>
    </inkml:brush>
  </inkml:definitions>
  <inkml:trace contextRef="#ctx0" brushRef="#br0">19 1 18888,'-11'74'-3720,"3"-17"1120,8-53 2600,0-4 0,0 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25.864"/>
    </inkml:context>
    <inkml:brush xml:id="br0">
      <inkml:brushProperty name="width" value="0.08571" units="cm"/>
      <inkml:brushProperty name="height" value="0.08571" units="cm"/>
      <inkml:brushProperty name="color" value="#333333"/>
    </inkml:brush>
  </inkml:definitions>
  <inkml:trace contextRef="#ctx0" brushRef="#br0">1 1 17353,'1'1'-2458,"4"0"0,5-1 1,-1 0-1</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26.058"/>
    </inkml:context>
    <inkml:brush xml:id="br0">
      <inkml:brushProperty name="width" value="0.08571" units="cm"/>
      <inkml:brushProperty name="height" value="0.08571" units="cm"/>
      <inkml:brushProperty name="color" value="#333333"/>
    </inkml:brush>
  </inkml:definitions>
  <inkml:trace contextRef="#ctx0" brushRef="#br0">161 0 18406,'-29'56'295,"-1"-1"0,3 1 0,4-2-295,3 34-11,4 5-45,7 1-515,3-6-662,5-11-851,1-17-493,0-20-1502,0-20 4079,0-19 0,0-3 0,0-4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26.203"/>
    </inkml:context>
    <inkml:brush xml:id="br0">
      <inkml:brushProperty name="width" value="0.08571" units="cm"/>
      <inkml:brushProperty name="height" value="0.08571" units="cm"/>
      <inkml:brushProperty name="color" value="#333333"/>
    </inkml:brush>
  </inkml:definitions>
  <inkml:trace contextRef="#ctx0" brushRef="#br0">0 69 18115,'54'-14'-2835,"-1"-1"0,27-9 2835,-50 16 0,-21 5 0,-3-2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26.337"/>
    </inkml:context>
    <inkml:brush xml:id="br0">
      <inkml:brushProperty name="width" value="0.08571" units="cm"/>
      <inkml:brushProperty name="height" value="0.08571" units="cm"/>
      <inkml:brushProperty name="color" value="#333333"/>
    </inkml:brush>
  </inkml:definitions>
  <inkml:trace contextRef="#ctx0" brushRef="#br0">1 1 16446,'9'61'-1166,"1"-14"1,-4-48-1,-1-1 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06.608"/>
    </inkml:context>
    <inkml:brush xml:id="br0">
      <inkml:brushProperty name="width" value="0.08571" units="cm"/>
      <inkml:brushProperty name="height" value="0.08571" units="cm"/>
      <inkml:brushProperty name="color" value="#333333"/>
    </inkml:brush>
  </inkml:definitions>
  <inkml:trace contextRef="#ctx0" brushRef="#br0">0 1 16670,'12'27'974,"3"-4"-963,5-19-11,2-2-11,2-1-784,0-1-438,-2 0-548,-1 0-1233,-11 0 3014,-3 0 0,-7 0 0,0 0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26.470"/>
    </inkml:context>
    <inkml:brush xml:id="br0">
      <inkml:brushProperty name="width" value="0.08571" units="cm"/>
      <inkml:brushProperty name="height" value="0.08571" units="cm"/>
      <inkml:brushProperty name="color" value="#333333"/>
    </inkml:brush>
  </inkml:definitions>
  <inkml:trace contextRef="#ctx0" brushRef="#br0">0 1 7504,'0'0'0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29.037"/>
    </inkml:context>
    <inkml:brush xml:id="br0">
      <inkml:brushProperty name="width" value="0.08571" units="cm"/>
      <inkml:brushProperty name="height" value="0.08571" units="cm"/>
      <inkml:brushProperty name="color" value="#333333"/>
    </inkml:brush>
  </inkml:definitions>
  <inkml:trace contextRef="#ctx0" brushRef="#br0">158 33 18642,'14'-18'1075,"-7"4"-817,-17 14-112,-6 5 55,-7 7-156,-5 11-34,-3 6-11,3 4-123,5-1-23,10-1-324,7-4-494,6-6-437,14-10-425,12-4-1714,3-6 3540,5-5 0,-21 3 0,-1-3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29.382"/>
    </inkml:context>
    <inkml:brush xml:id="br0">
      <inkml:brushProperty name="width" value="0.08571" units="cm"/>
      <inkml:brushProperty name="height" value="0.08571" units="cm"/>
      <inkml:brushProperty name="color" value="#333333"/>
    </inkml:brush>
  </inkml:definitions>
  <inkml:trace contextRef="#ctx0" brushRef="#br0">138 10 15011,'0'-5'3138,"0"1"-2970,0 4-101,-54 55-67,35-30-22,-38 41-1,51-48-145,4-6-180,2-7 281,5-2-123,8-3-415,6 0 370,5-7 235,-2 1 168,-5-4 268,-5 4 248,-7 3-45,-3 2 537,-2 1-974,0 4-135,0 4-56,0 2-11,0 2-44,0-4-460,6-3 21,5-3-289,10-2-1571,10-6-1567,6-8 3910,-8-2 0,-8 1 0,-13 8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29.569"/>
    </inkml:context>
    <inkml:brush xml:id="br0">
      <inkml:brushProperty name="width" value="0.08571" units="cm"/>
      <inkml:brushProperty name="height" value="0.08571" units="cm"/>
      <inkml:brushProperty name="color" value="#333333"/>
    </inkml:brush>
  </inkml:definitions>
  <inkml:trace contextRef="#ctx0" brushRef="#br0">248 0 19246,'-32'64'217,"-1"0"0,3-3 0,1-5-217,-6 9 0,2-3-494,8-9-413,6-15-1155,11-12-2397,4-15 4459,4-8 0,0-3 0,0-2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29.859"/>
    </inkml:context>
    <inkml:brush xml:id="br0">
      <inkml:brushProperty name="width" value="0.08571" units="cm"/>
      <inkml:brushProperty name="height" value="0.08571" units="cm"/>
      <inkml:brushProperty name="color" value="#333333"/>
    </inkml:brush>
  </inkml:definitions>
  <inkml:trace contextRef="#ctx0" brushRef="#br0">0 14 18485,'0'-5'1960,"0"1"-3349,0 4-841,38-2-1468,-9 1 617,33-1 2051,-23 2 1030,-4 0 705,-11 2 730,-8 6 346,-9 4-67,-4 6-537,-3 3-258,-1 0-426,-5 1-359,1-5-111,-3-3-23,4-5-381,2-5-437,2-2-673,9-4-2128,-2-5 3619,8-5 0,-8 4 0,-1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29.966"/>
    </inkml:context>
    <inkml:brush xml:id="br0">
      <inkml:brushProperty name="width" value="0.08571" units="cm"/>
      <inkml:brushProperty name="height" value="0.08571" units="cm"/>
      <inkml:brushProperty name="color" value="#333333"/>
    </inkml:brush>
  </inkml:definitions>
  <inkml:trace contextRef="#ctx0" brushRef="#br0">1 15 17375,'25'-8'-1950,"-1"1"1,-19 11-1,1-2 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30.491"/>
    </inkml:context>
    <inkml:brush xml:id="br0">
      <inkml:brushProperty name="width" value="0.08571" units="cm"/>
      <inkml:brushProperty name="height" value="0.08571" units="cm"/>
      <inkml:brushProperty name="color" value="#333333"/>
    </inkml:brush>
  </inkml:definitions>
  <inkml:trace contextRef="#ctx0" brushRef="#br0">131 1 17935,'-36'38'107,"0"1"0,-21 24-275,55-47-348,3-4-134,11-6 11,5-3-111,10-5 627,4-10 123,-4-5 56,-3-12-34,-5-1 0,-9 1 135,-3 4 258,-5 8-415,-2 8-101,0 6-1121,0 3 371,0 7 627,0 0 202,4 6-169,3-3 101,6-2 90,4-4 124,2-2 134,0-1 425,0 0 68,-4 3-113,-4 0 23,-3 3-190,-3 1-135,-2 0-90,-1 0-100,0-2 314,0-1-146,0-3-113,4-1 214,3-1-337,6 0-78,3-1-34,5-3 34,-1 0 101,5-1 146,-10 3 44,0 3 180,-9 8-393,-2 6-78,0 5-235,-1 1-281,0-7-1781,4-4-1187,-6-6 3484,3-2 0,-6-2 0,1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30.710"/>
    </inkml:context>
    <inkml:brush xml:id="br0">
      <inkml:brushProperty name="width" value="0.08571" units="cm"/>
      <inkml:brushProperty name="height" value="0.08571" units="cm"/>
      <inkml:brushProperty name="color" value="#333333"/>
    </inkml:brush>
  </inkml:definitions>
  <inkml:trace contextRef="#ctx0" brushRef="#br0">90 0 21756,'42'53'329,"-1"0"0,-2 4 0,-6 2-257,-17-1 1,-5 2-884,-1 11 0,-3 3 811,-5 4 0,-4 1-584,-8 4 1,-6 0-45,-4-3 1,-5-3-477,-8-6 0,-3-8-4907,-22 15 6011,3-31 0,35-44 0,5-3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35.438"/>
    </inkml:context>
    <inkml:brush xml:id="br0">
      <inkml:brushProperty name="width" value="0.08571" units="cm"/>
      <inkml:brushProperty name="height" value="0.08571" units="cm"/>
      <inkml:brushProperty name="color" value="#333333"/>
    </inkml:brush>
  </inkml:definitions>
  <inkml:trace contextRef="#ctx0" brushRef="#br0">19 487 11537,'-10'3'3519,"1"-1"-2298,9-2 808,0 0-1873,4-16-100,16-7-33,16-21-23,24-11 11,18-6-617,-35 29 0,0 0 600,3 0 1,0 1-1,-4 3 1,0 1 5,28-18 33,-17 13-33,-22 12 0,-16 10-56,-10 7-190,-5 2 617,0 1-965,-9 2-78,-2 5 33,-10 1-89,2 5-639,4-5-213,4 0-235,6-5-280,2-1 1598,3-2 0,0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36.180"/>
    </inkml:context>
    <inkml:brush xml:id="br0">
      <inkml:brushProperty name="width" value="0.08571" units="cm"/>
      <inkml:brushProperty name="height" value="0.08571" units="cm"/>
      <inkml:brushProperty name="color" value="#333333"/>
    </inkml:brush>
  </inkml:definitions>
  <inkml:trace contextRef="#ctx0" brushRef="#br0">276 21 9409,'9'-11'2308,"-2"1"-1557,-7 10 291,0 0-773,-3 0-45,-5 0 0,-7 0 168,-7 0 0,-5 0-212,-5 0-124,-4 1-12,0 2 57,-2 0 22,8 1 23,7-1 44,9-2-22,8 0-100,4-1 55,2 0-123,12 0 101,7 0-90,17 0 22,7 0 46,6 0-34,0 0-34,-2 0 23,-6 0 11,-9 0 33,-6 0-44,-9 0-1,-7 2 158,-6 0-124,-3 2 146,-1 9-79,0-2-55,-1 8-35,-1-7-32,-2-2-12,1-3 11,-1-2 0,2 0 0,-2 0-11,2-1 0,-1 0 0,2-2 23,-1-1-12,1-1 67,-1 0 34,0 0-11,-3 0-56,-1 0 68,-5 0-102,0 0 34,-3 0 11,1 0 22,3 0-33,2 0-23,4 0 12,2 0-1457,2 0 336,0-3-348,3 1-548,2-3 370,3 1-135,0 1-57,-2 0 1805,-2 1 0,-3 2 0,-1-1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07.322"/>
    </inkml:context>
    <inkml:brush xml:id="br0">
      <inkml:brushProperty name="width" value="0.08571" units="cm"/>
      <inkml:brushProperty name="height" value="0.08571" units="cm"/>
      <inkml:brushProperty name="color" value="#333333"/>
    </inkml:brush>
  </inkml:definitions>
  <inkml:trace contextRef="#ctx0" brushRef="#br0">217 1 14036,'-14'49'246,"1"0"1,-13 41-135,12-36-22,-1-3 235,1-10-168,2-10-123,4-9-34,5-10 190,1-6-112,2-3 1,0-3-79,6-8-224,3-4-23,11-9-11,4 0 236,5 2-23,1 5 90,1 4-1,-2 5 148,-4 3-114,-3 2 56,-7 5 113,-6 2-79,-5 8 358,-2 2-122,-4 2 44,-12 3-202,-10 1-223,-14 1 66,-8-1-89,-2-3-179,-16-5-336,20-7-180,-3-4-471,31-13-1713,8-6-292,11-3 3171,10-1 0,-5 12 0,4 1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38.162"/>
    </inkml:context>
    <inkml:brush xml:id="br0">
      <inkml:brushProperty name="width" value="0.08571" units="cm"/>
      <inkml:brushProperty name="height" value="0.08571" units="cm"/>
      <inkml:brushProperty name="color" value="#333333"/>
    </inkml:brush>
  </inkml:definitions>
  <inkml:trace contextRef="#ctx0" brushRef="#br0">40 0 17868,'-15'87'1154,"1"-4"-952,10-14-124,0-4-78,2-5 0,2-10-89,0-9-225,0-10-403,0-9-952,0-5-360,0-3-750,0-2-1983,0-6 4762,0-2 0,0-4 0,0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38.480"/>
    </inkml:context>
    <inkml:brush xml:id="br0">
      <inkml:brushProperty name="width" value="0.08571" units="cm"/>
      <inkml:brushProperty name="height" value="0.08571" units="cm"/>
      <inkml:brushProperty name="color" value="#333333"/>
    </inkml:brush>
  </inkml:definitions>
  <inkml:trace contextRef="#ctx0" brushRef="#br0">1 1 15639,'0'9'1770,"0"-2"-1569,0-7-189,0 63-12,0-33-202,0 49-291,0-55-34,0-7-447,0-8-561,0-5-1087,3-3-2678,-1-1 5300,3-2 0,-3 2 0,-1-2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38.633"/>
    </inkml:context>
    <inkml:brush xml:id="br0">
      <inkml:brushProperty name="width" value="0.08571" units="cm"/>
      <inkml:brushProperty name="height" value="0.08571" units="cm"/>
      <inkml:brushProperty name="color" value="#333333"/>
    </inkml:brush>
  </inkml:definitions>
  <inkml:trace contextRef="#ctx0" brushRef="#br0">1 19 10921,'10'-11'-1132,"-4"3"1,-2 8-1</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38.994"/>
    </inkml:context>
    <inkml:brush xml:id="br0">
      <inkml:brushProperty name="width" value="0.08571" units="cm"/>
      <inkml:brushProperty name="height" value="0.08571" units="cm"/>
      <inkml:brushProperty name="color" value="#333333"/>
    </inkml:brush>
  </inkml:definitions>
  <inkml:trace contextRef="#ctx0" brushRef="#br0">1 1 15661,'6'87'90,"-1"-12"-79,-4-49 0,3-5-11,-3-8-45,4-8-156,0-3 100,5-2-179,3-7-550,4-7 450,4-11 268,0-5 112,1 0 123,-3 6 347,-1 6 203,-4 6-124,-4 7-68,-2 3 147,-5 2-1,0 5-179,1 5-358,0 8-68,2 2-22,2-2-33,-1-4-516,2-4-785,0-5-559,4-2-1681,-3-3 3574,2 0 0,-8 0 0,0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39.320"/>
    </inkml:context>
    <inkml:brush xml:id="br0">
      <inkml:brushProperty name="width" value="0.08571" units="cm"/>
      <inkml:brushProperty name="height" value="0.08571" units="cm"/>
      <inkml:brushProperty name="color" value="#333333"/>
    </inkml:brush>
  </inkml:definitions>
  <inkml:trace contextRef="#ctx0" brushRef="#br0">0 179 15191,'5'9'1389,"0"-2"-336,-5-7-1053,0 0-67,53 7-113,-23-13-256,42-2-35,-41-16 191,-7-3 78,-8-1 68,-8 3-382,-4-1 124,-4 4 370,-7 3-24,-6 8 35,-10 6 11,-5 7 191,-1 14 235,4 8 33,4 17 91,7 3-371,8 4-101,2-1-78,12-5-415,9-7-414,13-10 33,12-11-1164,8-8-517,4-9-2038,-12-7 4515,-6-7 0,-25 6 0,-4 1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39.893"/>
    </inkml:context>
    <inkml:brush xml:id="br0">
      <inkml:brushProperty name="width" value="0.08571" units="cm"/>
      <inkml:brushProperty name="height" value="0.08571" units="cm"/>
      <inkml:brushProperty name="color" value="#333333"/>
    </inkml:brush>
  </inkml:definitions>
  <inkml:trace contextRef="#ctx0" brushRef="#br0">49 56 17364,'-27'63'45,"6"-14"-45,21-44-56,0-3-459,0-2 481,4 0-706,4-7-122,5-4 267,2-7 349,-1-1 246,-6 4 325,-2 5 280,-5 5-112,-1 3 1087,0 2-1289,3 0-100,1 0-191,5 1 67,1 0-22,5 1-45,4-1-381,7-1-908,5-6-313,3-4-572,2-7 169,-2-2 1119,-5 3 886,-6 2 370,-10 8 661,-6 2 347,-6 4-33,-1 2-90,0 7-493,0 2-157,-2 5-246,0-2-337,0-7 34,1-2-56,1-5-202,0 0-157,2-2-156,7-4 280,6-5 224,8-2 11,4 1 112,0 5 190,0 4 191,-1 2-324,-3 1-169,-1 4-505,-6 4-1008,-4 5-3238,-7-2 4751,-2-2 0,-3-7 0,0-1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44.780"/>
    </inkml:context>
    <inkml:brush xml:id="br0">
      <inkml:brushProperty name="width" value="0.08571" units="cm"/>
      <inkml:brushProperty name="height" value="0.08571" units="cm"/>
      <inkml:brushProperty name="color" value="#333333"/>
    </inkml:brush>
  </inkml:definitions>
  <inkml:trace contextRef="#ctx0" brushRef="#br0">111 9 15000,'-3'-5'963,"1"1"24,2 4-483,-29 31-34,13 3-66,-22 33-158,25 0-212,7 1-12,3 1-22,4-6-773,10-7-1065,8-12-458,15-10-2343,-7-18 4639,0-7 0,-18-9 0,-2 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45.430"/>
    </inkml:context>
    <inkml:brush xml:id="br0">
      <inkml:brushProperty name="width" value="0.08571" units="cm"/>
      <inkml:brushProperty name="height" value="0.08571" units="cm"/>
      <inkml:brushProperty name="color" value="#333333"/>
    </inkml:brush>
  </inkml:definitions>
  <inkml:trace contextRef="#ctx0" brushRef="#br0">0 116 12860,'12'-6'1904,"-3"2"-1276,-9 4-337,0 0-201,2 21-68,-1-10 23,1 16 0,-2-16-45,0-4 0,0-3-90,0-2-671,0-2-80,1-11 147,6-3 211,4-13-144,8 2 302,3-1 325,3 2 0,-1 5 0,-1 4 0,-2 6-134,-4 4 56,-3 3-371,-5 2 449,-4 7 34,-1 5 100,-2 8-112,0 3 1,2-2-1,-1-2 34,3-5 67,0-4 326,1-4 503,6-3-761,0-2-34,8-1-23,-1-3-55,0-6-79,1-6-572,-3-14 449,-6 5 33,-3-4 90,-7 11 280,-2 6 34,-3 4-146,-4 4 191,-5 2 66,-4 6-21,-2 9 67,-1 11-102,3 9-212,4 4-56,7-1-101,3-2-45,12-2-392,10-8-134,17-8-919,12-8-886,6-6-2767,-13-11 5143,-7-2 0,-24 0 0,-4 2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45.813"/>
    </inkml:context>
    <inkml:brush xml:id="br0">
      <inkml:brushProperty name="width" value="0.08571" units="cm"/>
      <inkml:brushProperty name="height" value="0.08571" units="cm"/>
      <inkml:brushProperty name="color" value="#333333"/>
    </inkml:brush>
  </inkml:definitions>
  <inkml:trace contextRef="#ctx0" brushRef="#br0">113 8 14215,'-4'-4'1043,"1"1"-506,3 3-481,-47 55-33,35-31-23,-35 41-56,47-49 33,0-6-313,5-5 303,7-3-270,7-2-201,6-4-224,-1-9 269,-1-5 459,-4-6 56,-8 3 705,-3 4-145,-6 8-302,-1 3-67,-1 5 615,0 20-637,2 6-91,3 22 79,2 2 134,3 26-246,-4-20 89,-1 13-66,-5-27-80,-12 2-492,-1-16-795,-9-5-1334,3-17-2522,7-10 5099,5-9 0,5 6 0,2-4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46.367"/>
    </inkml:context>
    <inkml:brush xml:id="br0">
      <inkml:brushProperty name="width" value="0.08571" units="cm"/>
      <inkml:brushProperty name="height" value="0.08571" units="cm"/>
      <inkml:brushProperty name="color" value="#333333"/>
    </inkml:brush>
  </inkml:definitions>
  <inkml:trace contextRef="#ctx0" brushRef="#br0">1 221 18171,'7'42'112,"0"-8"-11,-7-29 33,0-3-246,0-2-650,0-8-414,0-8 391,0-12 259,0-7-113,0 1 639,2 4 347,1 9 12,4 8 100,2 8-268,3 4 223,3 1 80,2 1-158,3 6 0,2 3-258,2 5-22,2-3 112,-2-3-67,0-5 0,-3-2-11,-2-2-90,-1-2-34,-1-7-190,-2-4-90,-2-7 135,-5-2-202,-4-1 67,-3 1 314,-1-1 157,-4 6 112,-9 4-67,0 6 134,-6 5-157,7 13 79,4 5-56,3 16-23,3 4 90,2 4-168,7-2-101,10-1 0,28-2-12,-5-16-436,18-3-1210,-19-15-1098,1-13-5054,-14 0 7810,-5-11 0,-16 11 0,-2 2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07.714"/>
    </inkml:context>
    <inkml:brush xml:id="br0">
      <inkml:brushProperty name="width" value="0.08571" units="cm"/>
      <inkml:brushProperty name="height" value="0.08571" units="cm"/>
      <inkml:brushProperty name="color" value="#333333"/>
    </inkml:brush>
  </inkml:definitions>
  <inkml:trace contextRef="#ctx0" brushRef="#br0">1 1 18238,'6'45'258,"-1"-6"-202,-5-26-34,0-3-22,6-3-11,8-4-179,10-1-696,8-2-380,5-6 213,1-4 56,1-6 627,-4-1 359,-7 2 11,-6 4 470,-10 6 1043,-6 3-415,-5 2-112,-1 7-257,-6 6-57,-8 20-493,2-9-179,-2 7 0,11-20-135,2-5 12,1-3 0,10-3-683,7 0-1044,13-9-435,8-7-2802,-10-3 5087,0-2 0,-19 12 0,-2 3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46.674"/>
    </inkml:context>
    <inkml:brush xml:id="br0">
      <inkml:brushProperty name="width" value="0.08571" units="cm"/>
      <inkml:brushProperty name="height" value="0.08571" units="cm"/>
      <inkml:brushProperty name="color" value="#333333"/>
    </inkml:brush>
  </inkml:definitions>
  <inkml:trace contextRef="#ctx0" brushRef="#br0">6 21 15291,'0'-11'2409,"0"2"-1893,0 9-494,0 0 12,3 3-23,-2 10 12,4 7 245,-3 11-144,0 5-57,1-1-67,0 1 11,1-3-22,0-4-12,0-4-66,-2-7-57,-1-4-347,-1-6-213,0-4 370,0-2 11,-4-2-314,-2 0-156,-5-6-505,2-6-1053,3-11 1636,3-4-124,3 0-503,5 1-606,1 9 1950,7 0 0,-6 13 0,-1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46.967"/>
    </inkml:context>
    <inkml:brush xml:id="br0">
      <inkml:brushProperty name="width" value="0.08571" units="cm"/>
      <inkml:brushProperty name="height" value="0.08571" units="cm"/>
      <inkml:brushProperty name="color" value="#333333"/>
    </inkml:brush>
  </inkml:definitions>
  <inkml:trace contextRef="#ctx0" brushRef="#br0">0 19 17981,'14'-11'459,"-3"3"-325,-11 8-89,0 0-45,0 7 11,0 7 1,7 10-1,2 8 0,9 1-11,0 4 0,0-2-67,-5-4 44,-4-5-77,-5-6-214,-3-4 236,-1-6-237,-3-1 304,-5-4-504,-6-2-1121,-3-2-246,0-11-2063,8-1 3945,2-11 0,6 11 0,1 1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47.147"/>
    </inkml:context>
    <inkml:brush xml:id="br0">
      <inkml:brushProperty name="width" value="0.08571" units="cm"/>
      <inkml:brushProperty name="height" value="0.08571" units="cm"/>
      <inkml:brushProperty name="color" value="#333333"/>
    </inkml:brush>
  </inkml:definitions>
  <inkml:trace contextRef="#ctx0" brushRef="#br0">0 3 14798,'9'-2'2779,"-1"1"-2566,-8 1-191,0 0-22,5 59-582,-4-35-438,4 43-201,-5-53-1155,0-7-3820,0-5 6196,2-7 0,-2 3 0,3-3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47.305"/>
    </inkml:context>
    <inkml:brush xml:id="br0">
      <inkml:brushProperty name="width" value="0.08571" units="cm"/>
      <inkml:brushProperty name="height" value="0.08571" units="cm"/>
      <inkml:brushProperty name="color" value="#333333"/>
    </inkml:brush>
  </inkml:definitions>
  <inkml:trace contextRef="#ctx0" brushRef="#br0">0 1 16647,'8'72'-7485,"-1"-19"7485,16-38 0,-13-12 0,-3-2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47.574"/>
    </inkml:context>
    <inkml:brush xml:id="br0">
      <inkml:brushProperty name="width" value="0.08571" units="cm"/>
      <inkml:brushProperty name="height" value="0.08571" units="cm"/>
      <inkml:brushProperty name="color" value="#333333"/>
    </inkml:brush>
  </inkml:definitions>
  <inkml:trace contextRef="#ctx0" brushRef="#br0">9 0 13868,'0'5'3306,"0"-1"-2634,0-4-684,-5 63 12,4-39-89,-1 47-57,10-56 146,4-7 112,4-3 79,-2-4-112,-3-1-79,-2-3-371,-3-10-345,-2-6-80,-2-11-235,-2-2 448,-1 1 292,-6 4-606,-1 9-245,-5 8-741,5 5-1030,2 4 2913,5 1 0,1 0 0,0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47.898"/>
    </inkml:context>
    <inkml:brush xml:id="br0">
      <inkml:brushProperty name="width" value="0.08571" units="cm"/>
      <inkml:brushProperty name="height" value="0.08571" units="cm"/>
      <inkml:brushProperty name="color" value="#333333"/>
    </inkml:brush>
  </inkml:definitions>
  <inkml:trace contextRef="#ctx0" brushRef="#br0">1 23 11280,'22'7'4683,"-4"1"-3663,-12 2-549,-1 2 21,0 3-132,0-1-80,1-2-90,-1 0-33,2-6-112,-2-2 11,1-3 22,1-1-78,4 0-235,5-7-460,6-6 112,5-8 180,3-5 403,-1 5 22,-5 3 359,-5 8 303,-7 4-113,-5 4-123,-3 2-100,1 5-135,-1 3-11,4 9-202,-1-4-23,2 2-425,-3-11-280,0-2-528,1-2-805,0 0-5984,-2-1 8045,1-5 0,-4 3 0,0-3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48.080"/>
    </inkml:context>
    <inkml:brush xml:id="br0">
      <inkml:brushProperty name="width" value="0.08571" units="cm"/>
      <inkml:brushProperty name="height" value="0.08571" units="cm"/>
      <inkml:brushProperty name="color" value="#333333"/>
    </inkml:brush>
  </inkml:definitions>
  <inkml:trace contextRef="#ctx0" brushRef="#br0">0 1 21712,'48'39'209,"0"0"0,-4 1 0,-6 2-209,-8 36-79,-11 12-1469,-10 7 718,-14-45 1,-5-2-3709,-11 21 4627,-19-11 0,19-44 1,2-6-1</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53.458"/>
    </inkml:context>
    <inkml:brush xml:id="br0">
      <inkml:brushProperty name="width" value="0.08571" units="cm"/>
      <inkml:brushProperty name="height" value="0.08571" units="cm"/>
      <inkml:brushProperty name="color" value="#333333"/>
    </inkml:brush>
  </inkml:definitions>
  <inkml:trace contextRef="#ctx0" brushRef="#br0">23 6 13387,'-12'-3'1647,"1"1"-953,11 2 707,0 0-852,20 56-101,-6-14-67,19 51-168,-10-25-56,3 4-56,3-2-79,1-3 12,3-8 22,0-10-45,-2-8 34,-3-9-12,-6-7-10,-3-7 10,-9-8-22,-4-2-11,-4-6 12,-2 0-348,0-2 257,-2 0 79,-2 0-22,-2-4 22,-2 0 0,0-5-11,-1 2-1,-1-1 12,-2 0-44,0 0-24,-2-1 35,0 0 22,1 0 11,2 0 0,0 3 11,3-1-11,0 3 0,3 0 0,0 1 0,1 2 11,1-1 34,0 2-23,0-1 1,1 1 324,1 0-280,0 8 179,7 8-155,7 12-35,8 7 11,6 0 56,3-4 23,0-4-124,0-6 0,-4-3 12,-5-6-34,-7-3 67,-4-4-11,-6-3 34,-2-1 235,-2-1-348,0-11 23,-2-3-22,-1-13-34,-4 0-45,-2-3-11,0-1 78,1 1 1,0 2 22,3 6-1,1 5 1,3 5-11,0 2-90,1 3-11,0-1 33,0-1 34,1 1 34,2 1 22,1 2 11,1 1 0,-1 0 0,-2 1 0,0 1 359,-1 1-370,0 5 11,-1 3-11,0 7 11,0 2-11,1 5 0,2-1 12,1 1-12,1-3 0,-2-1 0,0-7 0,-2-1-12,1-4 1,-1-3-650,-1-1-246,1-7-819,-1-6-1916,1-1 3642,-1-4 0,0 11 0,0 1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55.506"/>
    </inkml:context>
    <inkml:brush xml:id="br0">
      <inkml:brushProperty name="width" value="0.08571" units="cm"/>
      <inkml:brushProperty name="height" value="0.08571" units="cm"/>
      <inkml:brushProperty name="color" value="#333333"/>
    </inkml:brush>
  </inkml:definitions>
  <inkml:trace contextRef="#ctx0" brushRef="#br0">83 17 12456,'0'-8'1860,"0"0"-1333,0 8-483,0 0-32,-17-1 33,13 9 67,-14 3 79,18 9-91,0 2-77,0 0 10,2-1-10,2-3-23,1-2 11,-2-2 0,0-3 12,-3 0 156,0-1 22,-4-1-21,-3 1-124,-4-4-45,-3 0-11,2-3-56,5-1-829,3-2-885,3 0-225,2-3-2554,4-2 4549,4-4 0,-3 3 0,0 1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55.685"/>
    </inkml:context>
    <inkml:brush xml:id="br0">
      <inkml:brushProperty name="width" value="0.08571" units="cm"/>
      <inkml:brushProperty name="height" value="0.08571" units="cm"/>
      <inkml:brushProperty name="color" value="#333333"/>
    </inkml:brush>
  </inkml:definitions>
  <inkml:trace contextRef="#ctx0" brushRef="#br0">26 1 17263,'-14'75'-1916,"2"-14"23,12-55 806,7-3-2925,-2-3 4012,7-6 0,-6 4 0,-1-4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07.854"/>
    </inkml:context>
    <inkml:brush xml:id="br0">
      <inkml:brushProperty name="width" value="0.08571" units="cm"/>
      <inkml:brushProperty name="height" value="0.08571" units="cm"/>
      <inkml:brushProperty name="color" value="#333333"/>
    </inkml:brush>
  </inkml:definitions>
  <inkml:trace contextRef="#ctx0" brushRef="#br0">6 0 13330,'0'6'3664,"0"-2"-3608,0-4-1154,-6 40 393,7-31-1380,2 20-2083,7-41 4168,5-13 0,-8 13 0,-2 1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55.841"/>
    </inkml:context>
    <inkml:brush xml:id="br0">
      <inkml:brushProperty name="width" value="0.08571" units="cm"/>
      <inkml:brushProperty name="height" value="0.08571" units="cm"/>
      <inkml:brushProperty name="color" value="#333333"/>
    </inkml:brush>
  </inkml:definitions>
  <inkml:trace contextRef="#ctx0" brushRef="#br0">0 0 12300,'9'44'-2189,"-5"-9"1,2-33-1</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56.221"/>
    </inkml:context>
    <inkml:brush xml:id="br0">
      <inkml:brushProperty name="width" value="0.08571" units="cm"/>
      <inkml:brushProperty name="height" value="0.08571" units="cm"/>
      <inkml:brushProperty name="color" value="#333333"/>
    </inkml:brush>
  </inkml:definitions>
  <inkml:trace contextRef="#ctx0" brushRef="#br0">106 0 14473,'9'6'1793,"-2"-2"-1771,-7-4 79,0 0 45,-41 29-123,24-9 89,-31 23 56,39-22-112,3-4-45,5-6 22,5-3-33,8-3-44,8-3-393,9-2 167,3-5 114,-2-3 66,-4-2 90,-8 0 45,-8 6 324,-5 2 360,-4 2-23,-1 14-291,0 52-337,0-15 1,0 35 10,0-42-33,-4-7 0,-3-4-22,-8-6-34,-6-7-202,-4-6-571,1-9-1412,4-5-2241,8-9 4426,6-6 0,6 4 0,0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56.769"/>
    </inkml:context>
    <inkml:brush xml:id="br0">
      <inkml:brushProperty name="width" value="0.08571" units="cm"/>
      <inkml:brushProperty name="height" value="0.08571" units="cm"/>
      <inkml:brushProperty name="color" value="#333333"/>
    </inkml:brush>
  </inkml:definitions>
  <inkml:trace contextRef="#ctx0" brushRef="#br0">1 40 19448,'8'34'180,"0"-5"-102,-8-20-33,0-3-45,1-4-11,0-2-259,3 0-189,3 0 45,6-4-483,3-7-33,7-6 359,0-6 347,1 3 224,-1 2 212,-5 6 248,-4 3 22,-6 6-34,-4 1-146,-2 2 505,-2 0-392,0 5-169,0 1-111,1 6 33,1-3-67,2-1-79,2-5-10,-1 1 66,4-4-78,3 1-168,5-1-381,4-5-23,2-3 259,0-2 257,-4 0 56,-4 6 11,-6 2 314,-5 2 112,-2 0-113,-1 0 103,1 5-293,0 0-89,1 5-45,2-2-426,7-2-78,1-3-516,10-1-1501,2-2-1815,-3 0 4336,-1-4 0,-12 3 0,-4-3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57.057"/>
    </inkml:context>
    <inkml:brush xml:id="br0">
      <inkml:brushProperty name="width" value="0.08571" units="cm"/>
      <inkml:brushProperty name="height" value="0.08571" units="cm"/>
      <inkml:brushProperty name="color" value="#333333"/>
    </inkml:brush>
  </inkml:definitions>
  <inkml:trace contextRef="#ctx0" brushRef="#br0">0 60 12535,'12'-1'4403,"-3"0"-3787,-9 1-257,0 0-337,0 29-22,0-21 0,1 22 147,6-29-147,5 0-79,9-1-258,2-4 35,1-5 22,-5-7 101,-5-2 179,-7-3 11,-4 4 291,-3 1-156,-7 3-68,-4 6-78,-8 3-44,-1 3-113,4 1-504,5 0-885,5 0-2589,6 2 1681,6-2 2454,3 2 0,-2-2 0,-1 0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57.215"/>
    </inkml:context>
    <inkml:brush xml:id="br0">
      <inkml:brushProperty name="width" value="0.08571" units="cm"/>
      <inkml:brushProperty name="height" value="0.08571" units="cm"/>
      <inkml:brushProperty name="color" value="#333333"/>
    </inkml:brush>
  </inkml:definitions>
  <inkml:trace contextRef="#ctx0" brushRef="#br0">10 1 18082,'-5'71'-449,"1"-14"-795,4-49-314,4-5-2195,1-2 3753,7-4 0,-6 2 0,1-2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57.349"/>
    </inkml:context>
    <inkml:brush xml:id="br0">
      <inkml:brushProperty name="width" value="0.08571" units="cm"/>
      <inkml:brushProperty name="height" value="0.08571" units="cm"/>
      <inkml:brushProperty name="color" value="#333333"/>
    </inkml:brush>
  </inkml:definitions>
  <inkml:trace contextRef="#ctx0" brushRef="#br0">46 0 16019,'-25'25'-1136,"4"-6"1,21-17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0:57.710"/>
    </inkml:context>
    <inkml:brush xml:id="br0">
      <inkml:brushProperty name="width" value="0.08571" units="cm"/>
      <inkml:brushProperty name="height" value="0.08571" units="cm"/>
      <inkml:brushProperty name="color" value="#333333"/>
    </inkml:brush>
  </inkml:definitions>
  <inkml:trace contextRef="#ctx0" brushRef="#br0">137 263 17095,'-37'47'104,"0"1"1,3-4 0,10-5-105,20-8-157,5-4 157,10-12 0,10-7-302,14-8-640,8-16 125,3-11-618,1-18 247,-3-7 595,-3-5 481,-7-6 112,-6-3 291,-8 1 1726,-7 10-34,-8 13-683,-3 19-773,-2 12 145,-6 18-235,-5 15-124,-6 19-88,-3 19-68,2 13-157,3 8-180,5 5-1175,5-4-1996,4-29 3351,2-14 0,-1-30 0,1-5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00.545"/>
    </inkml:context>
    <inkml:brush xml:id="br0">
      <inkml:brushProperty name="width" value="0.08571" units="cm"/>
      <inkml:brushProperty name="height" value="0.08571" units="cm"/>
      <inkml:brushProperty name="color" value="#333333"/>
    </inkml:brush>
  </inkml:definitions>
  <inkml:trace contextRef="#ctx0" brushRef="#br0">142 19 16344,'1'-11'1345,"0"3"-896,-1 8-315,0 0 79,-41 54-191,17-4-22,-4-1 0,2 5-89,10 31 21,8 5-761,23-6-605,22-9-1323,30-17-3842,-2-28 6599,4-13 0,-43-17 0,-5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01.143"/>
    </inkml:context>
    <inkml:brush xml:id="br0">
      <inkml:brushProperty name="width" value="0.08571" units="cm"/>
      <inkml:brushProperty name="height" value="0.08571" units="cm"/>
      <inkml:brushProperty name="color" value="#333333"/>
    </inkml:brush>
  </inkml:definitions>
  <inkml:trace contextRef="#ctx0" brushRef="#br0">16 10 15706,'0'-5'661,"0"1"302,0 4-951,-7 71-1,5-31 11,-5 57-22,7-54 23,0-9-23,0-10 0,0-9-157,0-8-280,0-5 123,0-2-381,0-16 191,3-3 180,5-13 324,5 2 11,5 7 34,1 6 145,1 6 45,1 7-89,1 2 22,1 7 89,-1 7 46,-1 10 45,-6 6-113,-5 4 45,-5-1-146,-4-1 23,-3-2-56,-10-2-90,-6-1-11,-10-5-392,0-3-2387,3-9-2162,11-6 4941,5-13 0,9 6 0,0-6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01.331"/>
    </inkml:context>
    <inkml:brush xml:id="br0">
      <inkml:brushProperty name="width" value="0.08571" units="cm"/>
      <inkml:brushProperty name="height" value="0.08571" units="cm"/>
      <inkml:brushProperty name="color" value="#333333"/>
    </inkml:brush>
  </inkml:definitions>
  <inkml:trace contextRef="#ctx0" brushRef="#br0">35 1 16826,'-19'76'-2375,"4"-16"403,15-53 605,6-5-2712,-2-4 4079,6-8 0,-6 6 0,-1-6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07.988"/>
    </inkml:context>
    <inkml:brush xml:id="br0">
      <inkml:brushProperty name="width" value="0.08571" units="cm"/>
      <inkml:brushProperty name="height" value="0.08571" units="cm"/>
      <inkml:brushProperty name="color" value="#333333"/>
    </inkml:brush>
  </inkml:definitions>
  <inkml:trace contextRef="#ctx0" brushRef="#br0">59 17 16243,'-8'-9'2387,"2"1"-2387,6 8-1311,0 0-918,-28 8-2500,28-7 4729,-17 7 0,27-8 0,0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01.487"/>
    </inkml:context>
    <inkml:brush xml:id="br0">
      <inkml:brushProperty name="width" value="0.08571" units="cm"/>
      <inkml:brushProperty name="height" value="0.08571" units="cm"/>
      <inkml:brushProperty name="color" value="#333333"/>
    </inkml:brush>
  </inkml:definitions>
  <inkml:trace contextRef="#ctx0" brushRef="#br0">0 1 14675,'14'24'-2210,"1"-5"0,-10-14 0,0-3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01.815"/>
    </inkml:context>
    <inkml:brush xml:id="br0">
      <inkml:brushProperty name="width" value="0.08571" units="cm"/>
      <inkml:brushProperty name="height" value="0.08571" units="cm"/>
      <inkml:brushProperty name="color" value="#333333"/>
    </inkml:brush>
  </inkml:definitions>
  <inkml:trace contextRef="#ctx0" brushRef="#br0">1 1 13330,'6'10'3384,"-1"-2"-2779,-5-8-448,0 0 190,3 58-178,-2-32-124,2 43-34,-3-50-11,0-7-11,0-6-68,1-3-11,5-3 45,3-5-324,9-11-270,6-8 292,6-10 89,4 2 258,-4 5 303,-1 7 313,-9 10-101,-9 4-235,-6 5 314,-4 2-101,-1 36-493,0-15-470,0 25-629,4-29-1220,6-8-998,-1-4 3317,6-4 0,-9-2 0,-1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02.185"/>
    </inkml:context>
    <inkml:brush xml:id="br0">
      <inkml:brushProperty name="width" value="0.08571" units="cm"/>
      <inkml:brushProperty name="height" value="0.08571" units="cm"/>
      <inkml:brushProperty name="color" value="#333333"/>
    </inkml:brush>
  </inkml:definitions>
  <inkml:trace contextRef="#ctx0" brushRef="#br0">70 17 14831,'8'-9'2343,"-2"2"-1683,-6 7-570,-36 55-68,26-32 69,-26 41-13,35-49-67,1-4 45,1-7-112,6-2 23,5-2-528,9-3-571,2-7-571,2-7 101,0-8 347,-2-2 1176,-4 1 1469,-3 3 33,-7 11-504,-4 4-359,-5 8 57,0 0 111,0 6-213,0 4-279,0 8-191,0 0-23,0-3-22,0-4-235,0-3-292,1-5 235,6-1-851,4-2-840,10-5-2947,-5-2 4930,1-5 0,-10 5 0,-2 2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02.381"/>
    </inkml:context>
    <inkml:brush xml:id="br0">
      <inkml:brushProperty name="width" value="0.08571" units="cm"/>
      <inkml:brushProperty name="height" value="0.08571" units="cm"/>
      <inkml:brushProperty name="color" value="#333333"/>
    </inkml:brush>
  </inkml:definitions>
  <inkml:trace contextRef="#ctx0" brushRef="#br0">0 51 13252,'14'-2'3418,"-2"0"-3374,-12 2 35,0 0-12,14 25 135,-2-18-169,15 16-33,-5-34-706,14-14-268,-11 3-1716,3-5-906,-18 17 3596,-5 5 0,-5 4 0,0 1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03.251"/>
    </inkml:context>
    <inkml:brush xml:id="br0">
      <inkml:brushProperty name="width" value="0.08571" units="cm"/>
      <inkml:brushProperty name="height" value="0.08571" units="cm"/>
      <inkml:brushProperty name="color" value="#333333"/>
    </inkml:brush>
  </inkml:definitions>
  <inkml:trace contextRef="#ctx0" brushRef="#br0">42 1 12904,'-10'0'3205,"2"0"-2252,8 0 649,0 0-1456,-9 51-1,6-27-89,-6 42-56,8-43 0,1 0-291,-1-6-347,1-4-797,0-5-885,0-5 882,0-2 0,0-1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03.680"/>
    </inkml:context>
    <inkml:brush xml:id="br0">
      <inkml:brushProperty name="width" value="0.08571" units="cm"/>
      <inkml:brushProperty name="height" value="0.08571" units="cm"/>
      <inkml:brushProperty name="color" value="#333333"/>
    </inkml:brush>
  </inkml:definitions>
  <inkml:trace contextRef="#ctx0" brushRef="#br0">0 10 15359,'0'-5'2868,"0"1"-2173,0 4-673,32 26 23,-16-16-45,26 19-56,-25-25-571,1-2-1413,2-2-1389,1-3-3383,-5-3 6812,-2-4 0,-11 4 0,1 1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03.821"/>
    </inkml:context>
    <inkml:brush xml:id="br0">
      <inkml:brushProperty name="width" value="0.08571" units="cm"/>
      <inkml:brushProperty name="height" value="0.08571" units="cm"/>
      <inkml:brushProperty name="color" value="#333333"/>
    </inkml:brush>
  </inkml:definitions>
  <inkml:trace contextRef="#ctx0" brushRef="#br0">139 5 16031,'11'-3'4034,"-2"1"-3586,-17 71-202,-7-13-201,3 2 0,-2 5-45,-16 28-740,1-1-839,4-9-2668,10-33 4247,6-17 0,8-27 0,1-4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04.855"/>
    </inkml:context>
    <inkml:brush xml:id="br0">
      <inkml:brushProperty name="width" value="0.08571" units="cm"/>
      <inkml:brushProperty name="height" value="0.08571" units="cm"/>
      <inkml:brushProperty name="color" value="#333333"/>
    </inkml:brush>
  </inkml:definitions>
  <inkml:trace contextRef="#ctx0" brushRef="#br0">178 0 17487,'-43'38'319,"0"0"1,-26 30-230,56-26-90,6-6-134,5-7-326,17-10-683,12-9-605,19-7-1737,-5-12 3485,-2-5 0,-24 2 0,-5 1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05.065"/>
    </inkml:context>
    <inkml:brush xml:id="br0">
      <inkml:brushProperty name="width" value="0.08571" units="cm"/>
      <inkml:brushProperty name="height" value="0.08571" units="cm"/>
      <inkml:brushProperty name="color" value="#333333"/>
    </inkml:brush>
  </inkml:definitions>
  <inkml:trace contextRef="#ctx0" brushRef="#br0">143 7 14731,'3'-4'863,"-1"1"-538,-34 59-303,14-17 0,-28 49-22,25-34-358,4-4-213,8-9 44,5-12-89,8-12-550,10-9-1546,9-7 2712,1-11 0,-7 7 0,-10-6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05.365"/>
    </inkml:context>
    <inkml:brush xml:id="br0">
      <inkml:brushProperty name="width" value="0.08571" units="cm"/>
      <inkml:brushProperty name="height" value="0.08571" units="cm"/>
      <inkml:brushProperty name="color" value="#333333"/>
    </inkml:brush>
  </inkml:definitions>
  <inkml:trace contextRef="#ctx0" brushRef="#br0">21 17 13061,'9'-9'2678,"-2"2"-1781,-7 7-315,0 0-190,-16 27-313,12-18 55,-13 19-111,17-26-23,8-2-112,2 0 89,6-3 23,-1 1 0,-4-2 34,-4 2 247,-3 2 357,-2 7-268,-1 5-202,2 7-146,4 1-22,1-5-280,8-5-101,4-5-628,6-3-1254,7-15-695,4-4-1311,-10-7 4269,-3 1 0,-18 13 0,-2 2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08.168"/>
    </inkml:context>
    <inkml:brush xml:id="br0">
      <inkml:brushProperty name="width" value="0.08571" units="cm"/>
      <inkml:brushProperty name="height" value="0.08571" units="cm"/>
      <inkml:brushProperty name="color" value="#333333"/>
    </inkml:brush>
  </inkml:definitions>
  <inkml:trace contextRef="#ctx0" brushRef="#br0">171 0 19549,'-33'56'-11,"1"0"0,2-3 0,4-5-1043,5 7-425,5-1-717,8-7-2095,4-19 4291,7-10 0,-2-17 0,2-1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05.880"/>
    </inkml:context>
    <inkml:brush xml:id="br0">
      <inkml:brushProperty name="width" value="0.08571" units="cm"/>
      <inkml:brushProperty name="height" value="0.08571" units="cm"/>
      <inkml:brushProperty name="color" value="#333333"/>
    </inkml:brush>
  </inkml:definitions>
  <inkml:trace contextRef="#ctx0" brushRef="#br0">1 10 17834,'3'-5'136,"1"8"32,-1 20-45,-1 6 146,0 0-34,-2 2-78,0-3 11,0-2-56,0-3-68,0-5-32,0-4-12,0-6-23,0-5-918,0-1 134,0-18-145,2 0 145,10-18 214,8 5 581,10-4 12,1 5 135,-2 2 503,-5 5-3212,-5 5 3258,-7 5 67,-5 4-236,-4 3-213,-2 3-78,-1 1 34,0 5-157,0 5 3347,0 7-3425,0 4 10,5 2-10,2 1-12,5 0 67,1 1-22,-1-2 12,-2-3 32,-4-1 24,-3-5 10,-2-3-89,-1-4-45,0-3-67,0-1-113,-1-2-301,-1-1-225,-1-3-1110,1-8-828,1-8-1961,1-2 4605,6 0 0,-4 12 0,4 3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06.033"/>
    </inkml:context>
    <inkml:brush xml:id="br0">
      <inkml:brushProperty name="width" value="0.08571" units="cm"/>
      <inkml:brushProperty name="height" value="0.08571" units="cm"/>
      <inkml:brushProperty name="color" value="#333333"/>
    </inkml:brush>
  </inkml:definitions>
  <inkml:trace contextRef="#ctx0" brushRef="#br0">1 0 15325,'9'0'3149,"-2"0"-2925,-7 0-202,0 0-22,-3 53-437,2-31-796,-2 38 135,3-49 0,5-6-1311,4-7-3888,3-6 6297,1-7 0,-8 5 0,-1 0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06.153"/>
    </inkml:context>
    <inkml:brush xml:id="br0">
      <inkml:brushProperty name="width" value="0.08571" units="cm"/>
      <inkml:brushProperty name="height" value="0.08571" units="cm"/>
      <inkml:brushProperty name="color" value="#333333"/>
    </inkml:brush>
  </inkml:definitions>
  <inkml:trace contextRef="#ctx0" brushRef="#br0">48 23 16793,'-17'-13'1994,"2"3"-1994,6 10-571,4 7-1525,3 2-1489,2 3 3585,0-4 0,0-5 0,0-3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06.399"/>
    </inkml:context>
    <inkml:brush xml:id="br0">
      <inkml:brushProperty name="width" value="0.08571" units="cm"/>
      <inkml:brushProperty name="height" value="0.08571" units="cm"/>
      <inkml:brushProperty name="color" value="#333333"/>
    </inkml:brush>
  </inkml:definitions>
  <inkml:trace contextRef="#ctx0" brushRef="#br0">81 1 18216,'-19'54'186,"1"0"1,1 0 0,3-1 216,7 29-742,3 8 339,3 0 0,1-4-594,2-10-414,2-14-1435,0-14-1613,1-24 4056,-4-9 0,-1-15 0,0 0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06.556"/>
    </inkml:context>
    <inkml:brush xml:id="br0">
      <inkml:brushProperty name="width" value="0.08571" units="cm"/>
      <inkml:brushProperty name="height" value="0.08571" units="cm"/>
      <inkml:brushProperty name="color" value="#333333"/>
    </inkml:brush>
  </inkml:definitions>
  <inkml:trace contextRef="#ctx0" brushRef="#br0">0 108 16031,'0'-11'1378,"0"2"-1378,0 9-1726,64-27-223,-31 14-2802,40-18 4751,-51 21 0,-16 6 0,-2 1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06.723"/>
    </inkml:context>
    <inkml:brush xml:id="br0">
      <inkml:brushProperty name="width" value="0.08571" units="cm"/>
      <inkml:brushProperty name="height" value="0.08571" units="cm"/>
      <inkml:brushProperty name="color" value="#333333"/>
    </inkml:brush>
  </inkml:definitions>
  <inkml:trace contextRef="#ctx0" brushRef="#br0">0 1 18854,'0'74'370,"0"-13"-1109,3-49-1032,4-5 113,5-5-1031,5-11-3351,-4-2 6040,2-10 0,-10 10 0,-1 1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06.857"/>
    </inkml:context>
    <inkml:brush xml:id="br0">
      <inkml:brushProperty name="width" value="0.08571" units="cm"/>
      <inkml:brushProperty name="height" value="0.08571" units="cm"/>
      <inkml:brushProperty name="color" value="#333333"/>
    </inkml:brush>
  </inkml:definitions>
  <inkml:trace contextRef="#ctx0" brushRef="#br0">8 21 18877,'0'-11'1132,"0"1"-1379,0 10-3955,0 0-5624,-6 43 9826,10-28 0,-9 29 0,10-40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07.091"/>
    </inkml:context>
    <inkml:brush xml:id="br0">
      <inkml:brushProperty name="width" value="0.08571" units="cm"/>
      <inkml:brushProperty name="height" value="0.08571" units="cm"/>
      <inkml:brushProperty name="color" value="#333333"/>
    </inkml:brush>
  </inkml:definitions>
  <inkml:trace contextRef="#ctx0" brushRef="#br0">163 1 19325,'-34'41'196,"0"0"0,-24 32-218,39-37-146,7-5-393,7-6-2195,15-8-1020,0-7 3776,10-10 0,-11-1 0,-2-4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07.422"/>
    </inkml:context>
    <inkml:brush xml:id="br0">
      <inkml:brushProperty name="width" value="0.08571" units="cm"/>
      <inkml:brushProperty name="height" value="0.08571" units="cm"/>
      <inkml:brushProperty name="color" value="#333333"/>
    </inkml:brush>
  </inkml:definitions>
  <inkml:trace contextRef="#ctx0" brushRef="#br0">0 15 13229,'8'-8'4572,"-2"2"-3933,-6 6 134,0 0-650,-2 41-89,1-28 22,-1 29 45,2-38-79,0-3-201,4-3-269,4-6 56,7-2 78,0-3 292,-1 4 22,-4 4 134,-4 2 202,-3 2 302,-2 1-99,1 1-24,3 10-493,1-4-22,3 7-280,0-8-359,2-3 202,5-1-1210,3-5-1759,6-11-2275,-7 0 5681,2-9 0,-14 14 0,0 1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07.625"/>
    </inkml:context>
    <inkml:brush xml:id="br0">
      <inkml:brushProperty name="width" value="0.08571" units="cm"/>
      <inkml:brushProperty name="height" value="0.08571" units="cm"/>
      <inkml:brushProperty name="color" value="#333333"/>
    </inkml:brush>
  </inkml:definitions>
  <inkml:trace contextRef="#ctx0" brushRef="#br0">83 0 19695,'-12'96'683,"-2"-7"-660,-1-30-23,0-2-157,3-4-448,3-11-280,6-11-975,1-13-796,2-9 1673,0-6 1,0-3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5:27:08.506"/>
    </inkml:context>
    <inkml:brush xml:id="br0">
      <inkml:brushProperty name="width" value="0.08571" units="cm"/>
      <inkml:brushProperty name="height" value="0.08571" units="cm"/>
      <inkml:brushProperty name="color" value="#333333"/>
    </inkml:brush>
  </inkml:definitions>
  <inkml:trace contextRef="#ctx0" brushRef="#br0">196 290 16253,'-49'45'123,"1"0"1,4-5 0,11-4-393,18-1-986,9-12 695,20-11 317,10-7-283,21-20-1371,9-13 305,7-23-794,1-13-10,-3-6 2396,-7-1 1904,-7 1 583,-13 8-582,-11 12 784,-11 17-1815,-7 16 449,-15 21 89,-10 25-69,-16 27-929,6 6 1,1 7-404,8-15 1,3 2-367,-6 18 0,4-1-520,10 16-1280,7-19-2730,14-33 4885,3-15 0,0-22 0,-2 0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07.828"/>
    </inkml:context>
    <inkml:brush xml:id="br0">
      <inkml:brushProperty name="width" value="0.08571" units="cm"/>
      <inkml:brushProperty name="height" value="0.08571" units="cm"/>
      <inkml:brushProperty name="color" value="#333333"/>
    </inkml:brush>
  </inkml:definitions>
  <inkml:trace contextRef="#ctx0" brushRef="#br0">0 120 16569,'5'-6'4695,"-1"1"-4079,-4 5-404,0 0 46,75-15-124,-28 5-134,8-2 0,2 0-11,8-4-101,-4 0-56,-11 2-224,-13 6-404,-17 4-368,-10 3-595,-7 1-3027,-3 0 4786,-7 0 0,5 0 0,-5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08.198"/>
    </inkml:context>
    <inkml:brush xml:id="br0">
      <inkml:brushProperty name="width" value="0.08571" units="cm"/>
      <inkml:brushProperty name="height" value="0.08571" units="cm"/>
      <inkml:brushProperty name="color" value="#333333"/>
    </inkml:brush>
  </inkml:definitions>
  <inkml:trace contextRef="#ctx0" brushRef="#br0">74 0 21544,'45'32'448,"1"1"0,-4 4 0,-6 4-398,-11 9 1,-8 4-719,-4 9 0,-4 3 662,-2 6 1,-7 1-130,-11 6 1,-7-1-298,-4-1 1,-5-2-561,-10-2 1,-4-7-1418,9-20 0,0-7 2409,-27 15 0,38-45 0,7-9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34.870"/>
    </inkml:context>
    <inkml:brush xml:id="br0">
      <inkml:brushProperty name="width" value="0.08571" units="cm"/>
      <inkml:brushProperty name="height" value="0.08571" units="cm"/>
      <inkml:brushProperty name="color" value="#004F8B"/>
    </inkml:brush>
  </inkml:definitions>
  <inkml:trace contextRef="#ctx0" brushRef="#br0">115 1 15941,'-19'63'-1487,"0"-1"1,1 0-1,1-7-2176,0 0 3663,1-8 0,11-33 0,1-5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35.849"/>
    </inkml:context>
    <inkml:brush xml:id="br0">
      <inkml:brushProperty name="width" value="0.08571" units="cm"/>
      <inkml:brushProperty name="height" value="0.08571" units="cm"/>
      <inkml:brushProperty name="color" value="#004F8B"/>
    </inkml:brush>
  </inkml:definitions>
  <inkml:trace contextRef="#ctx0" brushRef="#br0">266 0 15381,'-49'15'-17,"0"-1"0,-35 17 62,51 8-45,8-4 0,9-3-33,8-9-57,7-7-179,14-8 134,8-5 90,14-8 45,4-8 0,-2-7 45,-3-3-45,-8 6 202,-10 7-202,-6 5 56,-6 4 336,0 13-257,0 12 55,2 19 1,-1 13-57,-1 9 169,-2 4-180,-1 0 68,-2-3-3337,-10-7 3236,-4-7 122,-10-7-133,-19 0-90,10-18-381,-11-5-718,19-16-828,9-22-3781,8-1 5719,6-17 0,3 17 0,0 2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36.488"/>
    </inkml:context>
    <inkml:brush xml:id="br0">
      <inkml:brushProperty name="width" value="0.08571" units="cm"/>
      <inkml:brushProperty name="height" value="0.08571" units="cm"/>
      <inkml:brushProperty name="color" value="#004F8B"/>
    </inkml:brush>
  </inkml:definitions>
  <inkml:trace contextRef="#ctx0" brushRef="#br0">0 189 15303,'11'0'470,"-3"0"-358,-8 0-235,0 0-482,20-8 448,-2-6 146,17-11-34,-9-5 0,-4-2-168,-6 1 101,-7 8 112,-5 7 257,-3 10-155,-4 3-12,-9 13 167,-7 13 113,-11 16-325,0 14 22,2 0-67,9-5-23,8-8-10,7-11-292,8-11-337,13-10-413,8-7-684,16-17-213,3-10 280,2-15 1681,-3-2 11,-7 5 784,-8 5 179,-8 10 1290,-4 9-1167,-10 7-77,-1 10-494,-5 14-88,0 11-103,0 9 68,-1 1-11,-1-4-167,0-2-214,0-13-34,5-4 23,8-12-270,10-9-402,11-11 179,7-10 167,2-9 337,-4 2 67,-5 7 360,-8 9 99,-13 10-100,-2 15 146,-9 13-427,0 15-111,-1 6-34,-4 0-67,3-5-90,-2-9-818,4-8-594,4-10-392,9-6-1299,0-6 3260,5-6 0,-10 4 0,-2-4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37.200"/>
    </inkml:context>
    <inkml:brush xml:id="br0">
      <inkml:brushProperty name="width" value="0.08571" units="cm"/>
      <inkml:brushProperty name="height" value="0.08571" units="cm"/>
      <inkml:brushProperty name="color" value="#004F8B"/>
    </inkml:brush>
  </inkml:definitions>
  <inkml:trace contextRef="#ctx0" brushRef="#br0">1 212 16109,'86'-31'-347,"-14"0"123,-52 7 67,-6-3-157,-7 3-314,-4 3 326,-3 4 101,-4 9 201,-6 3-3314,-6 12 3426,-4 11 213,0 11-57,4 12-200,4-1 179,6-1-247,4-7-79,4-8 3280,9-10-3447,7-8-34,11-4-224,4-11-550,4-6 79,1-11 225,0-5 44,-1 2-56,-3 2 762,-4 8 784,-4 7-22,-9 7 68,-8 4 144,-5 7-346,-4 5-124,0 5-11,0 3-280,-1-6-23,1-5-77,-1-4 447,1-3-560,12-13-314,5-7-795,15-13-1166,1-2 527,5 4 112,-2 5 123,-2 10 1401,-5 6 112,-8 6 1849,-7 4-247,-9 9 494,-4 13-1346,-8 0-144,-1 6 290,-5-15-302,4-3-79,1-3-156,5-3-247,1-1 348,1-2-550,1-1-56,7-4 169,4-4-23,7-1 0,2 0 56,-4 5 269,-2 2 279,-5 4-167,-3 9-44,-3 8-337,-2 7 0,-1 1-56,0-7-336,4-5-762,4-8-236,11-5-4291,16-26 5625,-7 5 0,0-7 0,-19 12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37.376"/>
    </inkml:context>
    <inkml:brush xml:id="br0">
      <inkml:brushProperty name="width" value="0.08571" units="cm"/>
      <inkml:brushProperty name="height" value="0.08571" units="cm"/>
      <inkml:brushProperty name="color" value="#004F8B"/>
    </inkml:brush>
  </inkml:definitions>
  <inkml:trace contextRef="#ctx0" brushRef="#br0">149 0 18182,'-23'71'328,"0"0"1,1-5 0,1-6-329,-4 8-123,6-10-527,8-15-594,7-15-1020,4-13-951,6-10 3215,5-11 0,-3 4 0,0-4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37.520"/>
    </inkml:context>
    <inkml:brush xml:id="br0">
      <inkml:brushProperty name="width" value="0.08571" units="cm"/>
      <inkml:brushProperty name="height" value="0.08571" units="cm"/>
      <inkml:brushProperty name="color" value="#004F8B"/>
    </inkml:brush>
  </inkml:definitions>
  <inkml:trace contextRef="#ctx0" brushRef="#br0">56 0 16479,'-30'77'-1916,"6"-16"-314,23-51-3003,3-6 5233,5-10 0,-4 4 0,3-4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37.654"/>
    </inkml:context>
    <inkml:brush xml:id="br0">
      <inkml:brushProperty name="width" value="0.08571" units="cm"/>
      <inkml:brushProperty name="height" value="0.08571" units="cm"/>
      <inkml:brushProperty name="color" value="#004F8B"/>
    </inkml:brush>
  </inkml:definitions>
  <inkml:trace contextRef="#ctx0" brushRef="#br0">17 26 13454,'-9'-14'0,"2"2"0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6:01:38.771"/>
    </inkml:context>
    <inkml:brush xml:id="br0">
      <inkml:brushProperty name="width" value="0.08571" units="cm"/>
      <inkml:brushProperty name="height" value="0.08571" units="cm"/>
      <inkml:brushProperty name="color" value="#004F8B"/>
    </inkml:brush>
  </inkml:definitions>
  <inkml:trace contextRef="#ctx0" brushRef="#br0">51 8 15011,'2'1'751,"-1"0"-460,6-2 326,-3 0-449,1-2-34,-1 1 404,-1 1 1546,-2 0-2050,-5 3-45,-2 6 11,-3 3-45,0 9 0,3 1-45,2 4 34,3-1-123,1 3-135,8-3 135,4-1-202,7-3 191,0-2 100,-4-5 56,-7-3 34,-4-3 314,-4-1-112,-3 1 78,-8 1-269,-8 0 213,-7 1-90,-1-3-134,5-1-112,10-3-638,8-3-46,21-12-694,10-6-3919,21-12 2876,9-3 946,5-1 1128,0 0 459,-5 5 919,-9 4 661,-12 6 426,-13 7-303,-12 6-45,-6 4 2694,-5 3-4027,-13 12 22,-1 4-22,-12 12-78,6 1-1,4-5-56,5-3-190,6-5 0,2-8 0,3-3-123,3-4 112,10-1-572,6-5 101,11-6 449,-1-6 22,-3-3 11,-7 6 235,-8 5 22,-6 6 282,-4 2-394,-1 1 281,0 23-404,-3-6-44,0 19-34,0-16-583,1-7 124,2-6-370,9-4-471,6-7-414,13-11-1256,4-10 3026,4-26 0,-18 25 0,0-6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F9D936-6AB1-4741-BF3D-6E0244D1F55C}" type="datetimeFigureOut">
              <a:rPr lang="sv-SE" smtClean="0"/>
              <a:t>2024-01-27</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ED5A07-A163-E64F-A825-251160D17D8A}" type="slidenum">
              <a:rPr lang="sv-SE" smtClean="0"/>
              <a:t>‹#›</a:t>
            </a:fld>
            <a:endParaRPr lang="sv-SE"/>
          </a:p>
        </p:txBody>
      </p:sp>
    </p:spTree>
    <p:extLst>
      <p:ext uri="{BB962C8B-B14F-4D97-AF65-F5344CB8AC3E}">
        <p14:creationId xmlns:p14="http://schemas.microsoft.com/office/powerpoint/2010/main" val="2948894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58ED5A07-A163-E64F-A825-251160D17D8A}" type="slidenum">
              <a:rPr lang="sv-SE" smtClean="0"/>
              <a:t>1</a:t>
            </a:fld>
            <a:endParaRPr lang="sv-SE"/>
          </a:p>
        </p:txBody>
      </p:sp>
    </p:spTree>
    <p:extLst>
      <p:ext uri="{BB962C8B-B14F-4D97-AF65-F5344CB8AC3E}">
        <p14:creationId xmlns:p14="http://schemas.microsoft.com/office/powerpoint/2010/main" val="2835524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US" dirty="0">
              <a:cs typeface="Calibri"/>
            </a:endParaRPr>
          </a:p>
        </p:txBody>
      </p:sp>
      <p:sp>
        <p:nvSpPr>
          <p:cNvPr id="4" name="Platshållare för bildnummer 3"/>
          <p:cNvSpPr>
            <a:spLocks noGrp="1"/>
          </p:cNvSpPr>
          <p:nvPr>
            <p:ph type="sldNum" sz="quarter" idx="5"/>
          </p:nvPr>
        </p:nvSpPr>
        <p:spPr/>
        <p:txBody>
          <a:bodyPr/>
          <a:lstStyle/>
          <a:p>
            <a:fld id="{96982F4F-3EB4-46EE-94FF-4B10EFA3BCB9}" type="slidenum">
              <a:t>2</a:t>
            </a:fld>
            <a:endParaRPr lang="sv-SE"/>
          </a:p>
        </p:txBody>
      </p:sp>
    </p:spTree>
    <p:extLst>
      <p:ext uri="{BB962C8B-B14F-4D97-AF65-F5344CB8AC3E}">
        <p14:creationId xmlns:p14="http://schemas.microsoft.com/office/powerpoint/2010/main" val="2659308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5E6CB-11EC-98E6-3F5A-104F3C2486A7}"/>
            </a:ext>
          </a:extLst>
        </p:cNvPr>
        <p:cNvGrpSpPr/>
        <p:nvPr/>
      </p:nvGrpSpPr>
      <p:grpSpPr>
        <a:xfrm>
          <a:off x="0" y="0"/>
          <a:ext cx="0" cy="0"/>
          <a:chOff x="0" y="0"/>
          <a:chExt cx="0" cy="0"/>
        </a:xfrm>
      </p:grpSpPr>
      <p:sp>
        <p:nvSpPr>
          <p:cNvPr id="2" name="Platshållare för bildobjekt 1">
            <a:extLst>
              <a:ext uri="{FF2B5EF4-FFF2-40B4-BE49-F238E27FC236}">
                <a16:creationId xmlns:a16="http://schemas.microsoft.com/office/drawing/2014/main" id="{CEF3F656-D879-4E09-ACA6-13E56C8B9354}"/>
              </a:ext>
            </a:extLst>
          </p:cNvPr>
          <p:cNvSpPr>
            <a:spLocks noGrp="1" noRot="1" noChangeAspect="1"/>
          </p:cNvSpPr>
          <p:nvPr>
            <p:ph type="sldImg"/>
          </p:nvPr>
        </p:nvSpPr>
        <p:spPr/>
      </p:sp>
      <p:sp>
        <p:nvSpPr>
          <p:cNvPr id="3" name="Platshållare för anteckningar 2">
            <a:extLst>
              <a:ext uri="{FF2B5EF4-FFF2-40B4-BE49-F238E27FC236}">
                <a16:creationId xmlns:a16="http://schemas.microsoft.com/office/drawing/2014/main" id="{82A1C351-14A5-8637-F6E8-ECEFA8AC0794}"/>
              </a:ext>
            </a:extLst>
          </p:cNvPr>
          <p:cNvSpPr>
            <a:spLocks noGrp="1"/>
          </p:cNvSpPr>
          <p:nvPr>
            <p:ph type="body" idx="1"/>
          </p:nvPr>
        </p:nvSpPr>
        <p:spPr/>
        <p:txBody>
          <a:bodyPr/>
          <a:lstStyle/>
          <a:p>
            <a:endParaRPr lang="en-US" dirty="0">
              <a:cs typeface="Calibri"/>
            </a:endParaRPr>
          </a:p>
        </p:txBody>
      </p:sp>
      <p:sp>
        <p:nvSpPr>
          <p:cNvPr id="4" name="Platshållare för bildnummer 3">
            <a:extLst>
              <a:ext uri="{FF2B5EF4-FFF2-40B4-BE49-F238E27FC236}">
                <a16:creationId xmlns:a16="http://schemas.microsoft.com/office/drawing/2014/main" id="{66042782-2D82-597A-9D77-D7EEDF325435}"/>
              </a:ext>
            </a:extLst>
          </p:cNvPr>
          <p:cNvSpPr>
            <a:spLocks noGrp="1"/>
          </p:cNvSpPr>
          <p:nvPr>
            <p:ph type="sldNum" sz="quarter" idx="5"/>
          </p:nvPr>
        </p:nvSpPr>
        <p:spPr/>
        <p:txBody>
          <a:bodyPr/>
          <a:lstStyle/>
          <a:p>
            <a:fld id="{96982F4F-3EB4-46EE-94FF-4B10EFA3BCB9}" type="slidenum">
              <a:t>3</a:t>
            </a:fld>
            <a:endParaRPr lang="sv-SE"/>
          </a:p>
        </p:txBody>
      </p:sp>
    </p:spTree>
    <p:extLst>
      <p:ext uri="{BB962C8B-B14F-4D97-AF65-F5344CB8AC3E}">
        <p14:creationId xmlns:p14="http://schemas.microsoft.com/office/powerpoint/2010/main" val="253363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92744-089E-69D5-C754-F9122CB58A37}"/>
            </a:ext>
          </a:extLst>
        </p:cNvPr>
        <p:cNvGrpSpPr/>
        <p:nvPr/>
      </p:nvGrpSpPr>
      <p:grpSpPr>
        <a:xfrm>
          <a:off x="0" y="0"/>
          <a:ext cx="0" cy="0"/>
          <a:chOff x="0" y="0"/>
          <a:chExt cx="0" cy="0"/>
        </a:xfrm>
      </p:grpSpPr>
      <p:sp>
        <p:nvSpPr>
          <p:cNvPr id="2" name="Platshållare för bildobjekt 1">
            <a:extLst>
              <a:ext uri="{FF2B5EF4-FFF2-40B4-BE49-F238E27FC236}">
                <a16:creationId xmlns:a16="http://schemas.microsoft.com/office/drawing/2014/main" id="{F9FD23B3-F306-9B53-9D0F-9E57EEB8CFE4}"/>
              </a:ext>
            </a:extLst>
          </p:cNvPr>
          <p:cNvSpPr>
            <a:spLocks noGrp="1" noRot="1" noChangeAspect="1"/>
          </p:cNvSpPr>
          <p:nvPr>
            <p:ph type="sldImg"/>
          </p:nvPr>
        </p:nvSpPr>
        <p:spPr/>
      </p:sp>
      <p:sp>
        <p:nvSpPr>
          <p:cNvPr id="3" name="Platshållare för anteckningar 2">
            <a:extLst>
              <a:ext uri="{FF2B5EF4-FFF2-40B4-BE49-F238E27FC236}">
                <a16:creationId xmlns:a16="http://schemas.microsoft.com/office/drawing/2014/main" id="{219588B5-ACEA-63E9-C6DB-D08C8AC54C96}"/>
              </a:ext>
            </a:extLst>
          </p:cNvPr>
          <p:cNvSpPr>
            <a:spLocks noGrp="1"/>
          </p:cNvSpPr>
          <p:nvPr>
            <p:ph type="body" idx="1"/>
          </p:nvPr>
        </p:nvSpPr>
        <p:spPr/>
        <p:txBody>
          <a:bodyPr/>
          <a:lstStyle/>
          <a:p>
            <a:endParaRPr lang="en-US" dirty="0">
              <a:cs typeface="Calibri"/>
            </a:endParaRPr>
          </a:p>
        </p:txBody>
      </p:sp>
      <p:sp>
        <p:nvSpPr>
          <p:cNvPr id="4" name="Platshållare för bildnummer 3">
            <a:extLst>
              <a:ext uri="{FF2B5EF4-FFF2-40B4-BE49-F238E27FC236}">
                <a16:creationId xmlns:a16="http://schemas.microsoft.com/office/drawing/2014/main" id="{440D02E1-8D1B-E9A3-4B81-86288E40CC71}"/>
              </a:ext>
            </a:extLst>
          </p:cNvPr>
          <p:cNvSpPr>
            <a:spLocks noGrp="1"/>
          </p:cNvSpPr>
          <p:nvPr>
            <p:ph type="sldNum" sz="quarter" idx="5"/>
          </p:nvPr>
        </p:nvSpPr>
        <p:spPr/>
        <p:txBody>
          <a:bodyPr/>
          <a:lstStyle/>
          <a:p>
            <a:fld id="{96982F4F-3EB4-46EE-94FF-4B10EFA3BCB9}" type="slidenum">
              <a:t>4</a:t>
            </a:fld>
            <a:endParaRPr lang="sv-SE"/>
          </a:p>
        </p:txBody>
      </p:sp>
    </p:spTree>
    <p:extLst>
      <p:ext uri="{BB962C8B-B14F-4D97-AF65-F5344CB8AC3E}">
        <p14:creationId xmlns:p14="http://schemas.microsoft.com/office/powerpoint/2010/main" val="4211929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B9C18-06C8-04D2-C2FB-6AA83FD65094}"/>
            </a:ext>
          </a:extLst>
        </p:cNvPr>
        <p:cNvGrpSpPr/>
        <p:nvPr/>
      </p:nvGrpSpPr>
      <p:grpSpPr>
        <a:xfrm>
          <a:off x="0" y="0"/>
          <a:ext cx="0" cy="0"/>
          <a:chOff x="0" y="0"/>
          <a:chExt cx="0" cy="0"/>
        </a:xfrm>
      </p:grpSpPr>
      <p:sp>
        <p:nvSpPr>
          <p:cNvPr id="2" name="Platshållare för bildobjekt 1">
            <a:extLst>
              <a:ext uri="{FF2B5EF4-FFF2-40B4-BE49-F238E27FC236}">
                <a16:creationId xmlns:a16="http://schemas.microsoft.com/office/drawing/2014/main" id="{F8180C1E-CB3D-3B33-8433-7131EA502A8B}"/>
              </a:ext>
            </a:extLst>
          </p:cNvPr>
          <p:cNvSpPr>
            <a:spLocks noGrp="1" noRot="1" noChangeAspect="1"/>
          </p:cNvSpPr>
          <p:nvPr>
            <p:ph type="sldImg"/>
          </p:nvPr>
        </p:nvSpPr>
        <p:spPr/>
      </p:sp>
      <p:sp>
        <p:nvSpPr>
          <p:cNvPr id="3" name="Platshållare för anteckningar 2">
            <a:extLst>
              <a:ext uri="{FF2B5EF4-FFF2-40B4-BE49-F238E27FC236}">
                <a16:creationId xmlns:a16="http://schemas.microsoft.com/office/drawing/2014/main" id="{EDAA299D-2421-CC80-2F7E-6EEA4725A4FB}"/>
              </a:ext>
            </a:extLst>
          </p:cNvPr>
          <p:cNvSpPr>
            <a:spLocks noGrp="1"/>
          </p:cNvSpPr>
          <p:nvPr>
            <p:ph type="body" idx="1"/>
          </p:nvPr>
        </p:nvSpPr>
        <p:spPr/>
        <p:txBody>
          <a:bodyPr/>
          <a:lstStyle/>
          <a:p>
            <a:endParaRPr lang="en-US" dirty="0">
              <a:cs typeface="Calibri"/>
            </a:endParaRPr>
          </a:p>
        </p:txBody>
      </p:sp>
      <p:sp>
        <p:nvSpPr>
          <p:cNvPr id="4" name="Platshållare för bildnummer 3">
            <a:extLst>
              <a:ext uri="{FF2B5EF4-FFF2-40B4-BE49-F238E27FC236}">
                <a16:creationId xmlns:a16="http://schemas.microsoft.com/office/drawing/2014/main" id="{909E2605-D783-C54F-6892-EDDD7C4701FC}"/>
              </a:ext>
            </a:extLst>
          </p:cNvPr>
          <p:cNvSpPr>
            <a:spLocks noGrp="1"/>
          </p:cNvSpPr>
          <p:nvPr>
            <p:ph type="sldNum" sz="quarter" idx="5"/>
          </p:nvPr>
        </p:nvSpPr>
        <p:spPr/>
        <p:txBody>
          <a:bodyPr/>
          <a:lstStyle/>
          <a:p>
            <a:fld id="{96982F4F-3EB4-46EE-94FF-4B10EFA3BCB9}" type="slidenum">
              <a:t>5</a:t>
            </a:fld>
            <a:endParaRPr lang="sv-SE"/>
          </a:p>
        </p:txBody>
      </p:sp>
    </p:spTree>
    <p:extLst>
      <p:ext uri="{BB962C8B-B14F-4D97-AF65-F5344CB8AC3E}">
        <p14:creationId xmlns:p14="http://schemas.microsoft.com/office/powerpoint/2010/main" val="3836189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AEF8B-7D35-6FE1-B906-EEF5B840998C}"/>
            </a:ext>
          </a:extLst>
        </p:cNvPr>
        <p:cNvGrpSpPr/>
        <p:nvPr/>
      </p:nvGrpSpPr>
      <p:grpSpPr>
        <a:xfrm>
          <a:off x="0" y="0"/>
          <a:ext cx="0" cy="0"/>
          <a:chOff x="0" y="0"/>
          <a:chExt cx="0" cy="0"/>
        </a:xfrm>
      </p:grpSpPr>
      <p:sp>
        <p:nvSpPr>
          <p:cNvPr id="2" name="Platshållare för bildobjekt 1">
            <a:extLst>
              <a:ext uri="{FF2B5EF4-FFF2-40B4-BE49-F238E27FC236}">
                <a16:creationId xmlns:a16="http://schemas.microsoft.com/office/drawing/2014/main" id="{AD574ADB-75E0-BAF2-E194-0ACE24FDBC5F}"/>
              </a:ext>
            </a:extLst>
          </p:cNvPr>
          <p:cNvSpPr>
            <a:spLocks noGrp="1" noRot="1" noChangeAspect="1"/>
          </p:cNvSpPr>
          <p:nvPr>
            <p:ph type="sldImg"/>
          </p:nvPr>
        </p:nvSpPr>
        <p:spPr/>
      </p:sp>
      <p:sp>
        <p:nvSpPr>
          <p:cNvPr id="3" name="Platshållare för anteckningar 2">
            <a:extLst>
              <a:ext uri="{FF2B5EF4-FFF2-40B4-BE49-F238E27FC236}">
                <a16:creationId xmlns:a16="http://schemas.microsoft.com/office/drawing/2014/main" id="{DDFF66E1-60D4-3899-224F-93AE2D36CA51}"/>
              </a:ext>
            </a:extLst>
          </p:cNvPr>
          <p:cNvSpPr>
            <a:spLocks noGrp="1"/>
          </p:cNvSpPr>
          <p:nvPr>
            <p:ph type="body" idx="1"/>
          </p:nvPr>
        </p:nvSpPr>
        <p:spPr/>
        <p:txBody>
          <a:bodyPr/>
          <a:lstStyle/>
          <a:p>
            <a:endParaRPr lang="en-US" dirty="0">
              <a:cs typeface="Calibri"/>
            </a:endParaRPr>
          </a:p>
        </p:txBody>
      </p:sp>
      <p:sp>
        <p:nvSpPr>
          <p:cNvPr id="4" name="Platshållare för bildnummer 3">
            <a:extLst>
              <a:ext uri="{FF2B5EF4-FFF2-40B4-BE49-F238E27FC236}">
                <a16:creationId xmlns:a16="http://schemas.microsoft.com/office/drawing/2014/main" id="{4EF4B6EB-9500-41F7-BE83-77E041E5B9F4}"/>
              </a:ext>
            </a:extLst>
          </p:cNvPr>
          <p:cNvSpPr>
            <a:spLocks noGrp="1"/>
          </p:cNvSpPr>
          <p:nvPr>
            <p:ph type="sldNum" sz="quarter" idx="5"/>
          </p:nvPr>
        </p:nvSpPr>
        <p:spPr/>
        <p:txBody>
          <a:bodyPr/>
          <a:lstStyle/>
          <a:p>
            <a:fld id="{96982F4F-3EB4-46EE-94FF-4B10EFA3BCB9}" type="slidenum">
              <a:t>6</a:t>
            </a:fld>
            <a:endParaRPr lang="sv-SE"/>
          </a:p>
        </p:txBody>
      </p:sp>
    </p:spTree>
    <p:extLst>
      <p:ext uri="{BB962C8B-B14F-4D97-AF65-F5344CB8AC3E}">
        <p14:creationId xmlns:p14="http://schemas.microsoft.com/office/powerpoint/2010/main" val="3496469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75A6858-29C1-7746-B651-53EF52A7A517}"/>
              </a:ext>
            </a:extLst>
          </p:cNvPr>
          <p:cNvSpPr>
            <a:spLocks noGrp="1"/>
          </p:cNvSpPr>
          <p:nvPr>
            <p:ph type="ctrTitle"/>
          </p:nvPr>
        </p:nvSpPr>
        <p:spPr>
          <a:xfrm>
            <a:off x="1524000" y="1122363"/>
            <a:ext cx="9144000" cy="2387600"/>
          </a:xfrm>
        </p:spPr>
        <p:txBody>
          <a:bodyPr anchor="b"/>
          <a:lstStyle>
            <a:lvl1pPr algn="ctr">
              <a:defRPr sz="6000"/>
            </a:lvl1pPr>
          </a:lstStyle>
          <a:p>
            <a:r>
              <a:rPr lang="sv-SE"/>
              <a:t>Klicka här för att ändra mall för rubrikformat</a:t>
            </a:r>
          </a:p>
        </p:txBody>
      </p:sp>
      <p:sp>
        <p:nvSpPr>
          <p:cNvPr id="3" name="Underrubrik 2">
            <a:extLst>
              <a:ext uri="{FF2B5EF4-FFF2-40B4-BE49-F238E27FC236}">
                <a16:creationId xmlns:a16="http://schemas.microsoft.com/office/drawing/2014/main" id="{C0391EA1-3005-3443-A267-A992229466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p>
        </p:txBody>
      </p:sp>
      <p:sp>
        <p:nvSpPr>
          <p:cNvPr id="4" name="Platshållare för datum 3">
            <a:extLst>
              <a:ext uri="{FF2B5EF4-FFF2-40B4-BE49-F238E27FC236}">
                <a16:creationId xmlns:a16="http://schemas.microsoft.com/office/drawing/2014/main" id="{A5364E17-F156-8640-A9B2-33FFE7376AC6}"/>
              </a:ext>
            </a:extLst>
          </p:cNvPr>
          <p:cNvSpPr>
            <a:spLocks noGrp="1"/>
          </p:cNvSpPr>
          <p:nvPr>
            <p:ph type="dt" sz="half" idx="10"/>
          </p:nvPr>
        </p:nvSpPr>
        <p:spPr/>
        <p:txBody>
          <a:bodyPr/>
          <a:lstStyle/>
          <a:p>
            <a:fld id="{97FD2EF6-0362-374A-BA6A-C196B3E4698E}" type="datetimeFigureOut">
              <a:rPr lang="sv-SE" smtClean="0"/>
              <a:t>2024-01-27</a:t>
            </a:fld>
            <a:endParaRPr lang="sv-SE"/>
          </a:p>
        </p:txBody>
      </p:sp>
      <p:sp>
        <p:nvSpPr>
          <p:cNvPr id="5" name="Platshållare för sidfot 4">
            <a:extLst>
              <a:ext uri="{FF2B5EF4-FFF2-40B4-BE49-F238E27FC236}">
                <a16:creationId xmlns:a16="http://schemas.microsoft.com/office/drawing/2014/main" id="{948396C3-C766-CE46-A59D-1A6E8E980580}"/>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F064D57D-BFD6-F348-AAD3-182AAE0FB804}"/>
              </a:ext>
            </a:extLst>
          </p:cNvPr>
          <p:cNvSpPr>
            <a:spLocks noGrp="1"/>
          </p:cNvSpPr>
          <p:nvPr>
            <p:ph type="sldNum" sz="quarter" idx="12"/>
          </p:nvPr>
        </p:nvSpPr>
        <p:spPr/>
        <p:txBody>
          <a:bodyPr/>
          <a:lstStyle/>
          <a:p>
            <a:fld id="{E81636F9-BAB2-8949-97E7-D7AED21D96FC}" type="slidenum">
              <a:rPr lang="sv-SE" smtClean="0"/>
              <a:t>‹#›</a:t>
            </a:fld>
            <a:endParaRPr lang="sv-SE"/>
          </a:p>
        </p:txBody>
      </p:sp>
    </p:spTree>
    <p:extLst>
      <p:ext uri="{BB962C8B-B14F-4D97-AF65-F5344CB8AC3E}">
        <p14:creationId xmlns:p14="http://schemas.microsoft.com/office/powerpoint/2010/main" val="2260258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1914A26-8A54-5D40-80FD-41C71C3EEBFE}"/>
              </a:ext>
            </a:extLst>
          </p:cNvPr>
          <p:cNvSpPr>
            <a:spLocks noGrp="1"/>
          </p:cNvSpPr>
          <p:nvPr>
            <p:ph type="title"/>
          </p:nvPr>
        </p:nvSpPr>
        <p:spPr/>
        <p:txBody>
          <a:bodyPr/>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6AF28C00-5C5C-3D44-82C9-130FD2C72E0C}"/>
              </a:ext>
            </a:extLst>
          </p:cNvPr>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ED71D1DD-8976-A145-B4E1-E6C2865BE2A5}"/>
              </a:ext>
            </a:extLst>
          </p:cNvPr>
          <p:cNvSpPr>
            <a:spLocks noGrp="1"/>
          </p:cNvSpPr>
          <p:nvPr>
            <p:ph type="dt" sz="half" idx="10"/>
          </p:nvPr>
        </p:nvSpPr>
        <p:spPr/>
        <p:txBody>
          <a:bodyPr/>
          <a:lstStyle/>
          <a:p>
            <a:fld id="{97FD2EF6-0362-374A-BA6A-C196B3E4698E}" type="datetimeFigureOut">
              <a:rPr lang="sv-SE" smtClean="0"/>
              <a:t>2024-01-27</a:t>
            </a:fld>
            <a:endParaRPr lang="sv-SE"/>
          </a:p>
        </p:txBody>
      </p:sp>
      <p:sp>
        <p:nvSpPr>
          <p:cNvPr id="5" name="Platshållare för sidfot 4">
            <a:extLst>
              <a:ext uri="{FF2B5EF4-FFF2-40B4-BE49-F238E27FC236}">
                <a16:creationId xmlns:a16="http://schemas.microsoft.com/office/drawing/2014/main" id="{B1395C30-E6B8-3749-BEDB-CAE03EB683B2}"/>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C0806047-5EFF-8A48-A775-B294D0E9C984}"/>
              </a:ext>
            </a:extLst>
          </p:cNvPr>
          <p:cNvSpPr>
            <a:spLocks noGrp="1"/>
          </p:cNvSpPr>
          <p:nvPr>
            <p:ph type="sldNum" sz="quarter" idx="12"/>
          </p:nvPr>
        </p:nvSpPr>
        <p:spPr/>
        <p:txBody>
          <a:bodyPr/>
          <a:lstStyle/>
          <a:p>
            <a:fld id="{E81636F9-BAB2-8949-97E7-D7AED21D96FC}" type="slidenum">
              <a:rPr lang="sv-SE" smtClean="0"/>
              <a:t>‹#›</a:t>
            </a:fld>
            <a:endParaRPr lang="sv-SE"/>
          </a:p>
        </p:txBody>
      </p:sp>
    </p:spTree>
    <p:extLst>
      <p:ext uri="{BB962C8B-B14F-4D97-AF65-F5344CB8AC3E}">
        <p14:creationId xmlns:p14="http://schemas.microsoft.com/office/powerpoint/2010/main" val="2086842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a:extLst>
              <a:ext uri="{FF2B5EF4-FFF2-40B4-BE49-F238E27FC236}">
                <a16:creationId xmlns:a16="http://schemas.microsoft.com/office/drawing/2014/main" id="{F82A3AA2-06DF-F24C-9FD4-2AF50282FAFB}"/>
              </a:ext>
            </a:extLst>
          </p:cNvPr>
          <p:cNvSpPr>
            <a:spLocks noGrp="1"/>
          </p:cNvSpPr>
          <p:nvPr>
            <p:ph type="title" orient="vert"/>
          </p:nvPr>
        </p:nvSpPr>
        <p:spPr>
          <a:xfrm>
            <a:off x="8724900" y="365125"/>
            <a:ext cx="2628900" cy="5811838"/>
          </a:xfrm>
        </p:spPr>
        <p:txBody>
          <a:bodyPr vert="eaVert"/>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EF814E8A-A69B-8642-9D93-8A78953222E5}"/>
              </a:ext>
            </a:extLst>
          </p:cNvPr>
          <p:cNvSpPr>
            <a:spLocks noGrp="1"/>
          </p:cNvSpPr>
          <p:nvPr>
            <p:ph type="body" orient="vert" idx="1"/>
          </p:nvPr>
        </p:nvSpPr>
        <p:spPr>
          <a:xfrm>
            <a:off x="838200" y="365125"/>
            <a:ext cx="7734300" cy="5811838"/>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79114101-C779-B847-90A3-69F893986767}"/>
              </a:ext>
            </a:extLst>
          </p:cNvPr>
          <p:cNvSpPr>
            <a:spLocks noGrp="1"/>
          </p:cNvSpPr>
          <p:nvPr>
            <p:ph type="dt" sz="half" idx="10"/>
          </p:nvPr>
        </p:nvSpPr>
        <p:spPr/>
        <p:txBody>
          <a:bodyPr/>
          <a:lstStyle/>
          <a:p>
            <a:fld id="{97FD2EF6-0362-374A-BA6A-C196B3E4698E}" type="datetimeFigureOut">
              <a:rPr lang="sv-SE" smtClean="0"/>
              <a:t>2024-01-27</a:t>
            </a:fld>
            <a:endParaRPr lang="sv-SE"/>
          </a:p>
        </p:txBody>
      </p:sp>
      <p:sp>
        <p:nvSpPr>
          <p:cNvPr id="5" name="Platshållare för sidfot 4">
            <a:extLst>
              <a:ext uri="{FF2B5EF4-FFF2-40B4-BE49-F238E27FC236}">
                <a16:creationId xmlns:a16="http://schemas.microsoft.com/office/drawing/2014/main" id="{DFE6173C-9326-514A-8F71-09F2DA3D68FA}"/>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AF9E7EE9-FAC2-504D-B995-DB34C7A3B612}"/>
              </a:ext>
            </a:extLst>
          </p:cNvPr>
          <p:cNvSpPr>
            <a:spLocks noGrp="1"/>
          </p:cNvSpPr>
          <p:nvPr>
            <p:ph type="sldNum" sz="quarter" idx="12"/>
          </p:nvPr>
        </p:nvSpPr>
        <p:spPr/>
        <p:txBody>
          <a:bodyPr/>
          <a:lstStyle/>
          <a:p>
            <a:fld id="{E81636F9-BAB2-8949-97E7-D7AED21D96FC}" type="slidenum">
              <a:rPr lang="sv-SE" smtClean="0"/>
              <a:t>‹#›</a:t>
            </a:fld>
            <a:endParaRPr lang="sv-SE"/>
          </a:p>
        </p:txBody>
      </p:sp>
    </p:spTree>
    <p:extLst>
      <p:ext uri="{BB962C8B-B14F-4D97-AF65-F5344CB8AC3E}">
        <p14:creationId xmlns:p14="http://schemas.microsoft.com/office/powerpoint/2010/main" val="3508525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A8370CD-1C20-5240-BF55-8DF86097EAE3}"/>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0C001469-D415-FA4C-B8F8-50769079D2E1}"/>
              </a:ext>
            </a:extLst>
          </p:cNvPr>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5B187470-6ABD-8F4B-B4ED-92D924B5CAAB}"/>
              </a:ext>
            </a:extLst>
          </p:cNvPr>
          <p:cNvSpPr>
            <a:spLocks noGrp="1"/>
          </p:cNvSpPr>
          <p:nvPr>
            <p:ph type="dt" sz="half" idx="10"/>
          </p:nvPr>
        </p:nvSpPr>
        <p:spPr/>
        <p:txBody>
          <a:bodyPr/>
          <a:lstStyle/>
          <a:p>
            <a:fld id="{97FD2EF6-0362-374A-BA6A-C196B3E4698E}" type="datetimeFigureOut">
              <a:rPr lang="sv-SE" smtClean="0"/>
              <a:t>2024-01-27</a:t>
            </a:fld>
            <a:endParaRPr lang="sv-SE"/>
          </a:p>
        </p:txBody>
      </p:sp>
      <p:sp>
        <p:nvSpPr>
          <p:cNvPr id="5" name="Platshållare för sidfot 4">
            <a:extLst>
              <a:ext uri="{FF2B5EF4-FFF2-40B4-BE49-F238E27FC236}">
                <a16:creationId xmlns:a16="http://schemas.microsoft.com/office/drawing/2014/main" id="{0E8C4FB4-1B27-5D43-BF92-96EAA8F33186}"/>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B8D57D17-6144-8447-8FD2-0181C2225B1F}"/>
              </a:ext>
            </a:extLst>
          </p:cNvPr>
          <p:cNvSpPr>
            <a:spLocks noGrp="1"/>
          </p:cNvSpPr>
          <p:nvPr>
            <p:ph type="sldNum" sz="quarter" idx="12"/>
          </p:nvPr>
        </p:nvSpPr>
        <p:spPr/>
        <p:txBody>
          <a:bodyPr/>
          <a:lstStyle/>
          <a:p>
            <a:fld id="{E81636F9-BAB2-8949-97E7-D7AED21D96FC}" type="slidenum">
              <a:rPr lang="sv-SE" smtClean="0"/>
              <a:t>‹#›</a:t>
            </a:fld>
            <a:endParaRPr lang="sv-SE"/>
          </a:p>
        </p:txBody>
      </p:sp>
    </p:spTree>
    <p:extLst>
      <p:ext uri="{BB962C8B-B14F-4D97-AF65-F5344CB8AC3E}">
        <p14:creationId xmlns:p14="http://schemas.microsoft.com/office/powerpoint/2010/main" val="3109526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9D7FC8B-97BD-8B42-8E3F-7417037C4DDC}"/>
              </a:ext>
            </a:extLst>
          </p:cNvPr>
          <p:cNvSpPr>
            <a:spLocks noGrp="1"/>
          </p:cNvSpPr>
          <p:nvPr>
            <p:ph type="title"/>
          </p:nvPr>
        </p:nvSpPr>
        <p:spPr>
          <a:xfrm>
            <a:off x="831850" y="1709738"/>
            <a:ext cx="10515600" cy="2852737"/>
          </a:xfrm>
        </p:spPr>
        <p:txBody>
          <a:bodyPr anchor="b"/>
          <a:lstStyle>
            <a:lvl1pPr>
              <a:defRPr sz="60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0A20521D-286D-5143-96E7-D31E74883C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B78387F2-A8F9-6D4A-BB4E-4B526BC76F2C}"/>
              </a:ext>
            </a:extLst>
          </p:cNvPr>
          <p:cNvSpPr>
            <a:spLocks noGrp="1"/>
          </p:cNvSpPr>
          <p:nvPr>
            <p:ph type="dt" sz="half" idx="10"/>
          </p:nvPr>
        </p:nvSpPr>
        <p:spPr/>
        <p:txBody>
          <a:bodyPr/>
          <a:lstStyle/>
          <a:p>
            <a:fld id="{97FD2EF6-0362-374A-BA6A-C196B3E4698E}" type="datetimeFigureOut">
              <a:rPr lang="sv-SE" smtClean="0"/>
              <a:t>2024-01-27</a:t>
            </a:fld>
            <a:endParaRPr lang="sv-SE"/>
          </a:p>
        </p:txBody>
      </p:sp>
      <p:sp>
        <p:nvSpPr>
          <p:cNvPr id="5" name="Platshållare för sidfot 4">
            <a:extLst>
              <a:ext uri="{FF2B5EF4-FFF2-40B4-BE49-F238E27FC236}">
                <a16:creationId xmlns:a16="http://schemas.microsoft.com/office/drawing/2014/main" id="{4803C47E-32BB-9D4E-A9B5-13A8A0E5A286}"/>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82424529-814E-6545-BC38-A686DA52C412}"/>
              </a:ext>
            </a:extLst>
          </p:cNvPr>
          <p:cNvSpPr>
            <a:spLocks noGrp="1"/>
          </p:cNvSpPr>
          <p:nvPr>
            <p:ph type="sldNum" sz="quarter" idx="12"/>
          </p:nvPr>
        </p:nvSpPr>
        <p:spPr/>
        <p:txBody>
          <a:bodyPr/>
          <a:lstStyle/>
          <a:p>
            <a:fld id="{E81636F9-BAB2-8949-97E7-D7AED21D96FC}" type="slidenum">
              <a:rPr lang="sv-SE" smtClean="0"/>
              <a:t>‹#›</a:t>
            </a:fld>
            <a:endParaRPr lang="sv-SE"/>
          </a:p>
        </p:txBody>
      </p:sp>
    </p:spTree>
    <p:extLst>
      <p:ext uri="{BB962C8B-B14F-4D97-AF65-F5344CB8AC3E}">
        <p14:creationId xmlns:p14="http://schemas.microsoft.com/office/powerpoint/2010/main" val="1187214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BBE9D27-B647-344B-AD18-B3297DD232B5}"/>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CC6EDD3C-CD9E-EB46-8507-29C18B3A6AD4}"/>
              </a:ext>
            </a:extLst>
          </p:cNvPr>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a:extLst>
              <a:ext uri="{FF2B5EF4-FFF2-40B4-BE49-F238E27FC236}">
                <a16:creationId xmlns:a16="http://schemas.microsoft.com/office/drawing/2014/main" id="{8236DEB5-816B-4744-92A0-D7DCFB0766A0}"/>
              </a:ext>
            </a:extLst>
          </p:cNvPr>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a:extLst>
              <a:ext uri="{FF2B5EF4-FFF2-40B4-BE49-F238E27FC236}">
                <a16:creationId xmlns:a16="http://schemas.microsoft.com/office/drawing/2014/main" id="{16586E11-EF63-1041-B03C-845D714332FE}"/>
              </a:ext>
            </a:extLst>
          </p:cNvPr>
          <p:cNvSpPr>
            <a:spLocks noGrp="1"/>
          </p:cNvSpPr>
          <p:nvPr>
            <p:ph type="dt" sz="half" idx="10"/>
          </p:nvPr>
        </p:nvSpPr>
        <p:spPr/>
        <p:txBody>
          <a:bodyPr/>
          <a:lstStyle/>
          <a:p>
            <a:fld id="{97FD2EF6-0362-374A-BA6A-C196B3E4698E}" type="datetimeFigureOut">
              <a:rPr lang="sv-SE" smtClean="0"/>
              <a:t>2024-01-27</a:t>
            </a:fld>
            <a:endParaRPr lang="sv-SE"/>
          </a:p>
        </p:txBody>
      </p:sp>
      <p:sp>
        <p:nvSpPr>
          <p:cNvPr id="6" name="Platshållare för sidfot 5">
            <a:extLst>
              <a:ext uri="{FF2B5EF4-FFF2-40B4-BE49-F238E27FC236}">
                <a16:creationId xmlns:a16="http://schemas.microsoft.com/office/drawing/2014/main" id="{51476171-8EE5-1E4B-BF69-E53C93D93D39}"/>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5B0924A4-A05E-C54D-AF3B-EF10BAD0E567}"/>
              </a:ext>
            </a:extLst>
          </p:cNvPr>
          <p:cNvSpPr>
            <a:spLocks noGrp="1"/>
          </p:cNvSpPr>
          <p:nvPr>
            <p:ph type="sldNum" sz="quarter" idx="12"/>
          </p:nvPr>
        </p:nvSpPr>
        <p:spPr/>
        <p:txBody>
          <a:bodyPr/>
          <a:lstStyle/>
          <a:p>
            <a:fld id="{E81636F9-BAB2-8949-97E7-D7AED21D96FC}" type="slidenum">
              <a:rPr lang="sv-SE" smtClean="0"/>
              <a:t>‹#›</a:t>
            </a:fld>
            <a:endParaRPr lang="sv-SE"/>
          </a:p>
        </p:txBody>
      </p:sp>
    </p:spTree>
    <p:extLst>
      <p:ext uri="{BB962C8B-B14F-4D97-AF65-F5344CB8AC3E}">
        <p14:creationId xmlns:p14="http://schemas.microsoft.com/office/powerpoint/2010/main" val="3552061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7BB6F18-0006-6C46-8209-37DBF9E9A984}"/>
              </a:ext>
            </a:extLst>
          </p:cNvPr>
          <p:cNvSpPr>
            <a:spLocks noGrp="1"/>
          </p:cNvSpPr>
          <p:nvPr>
            <p:ph type="title"/>
          </p:nvPr>
        </p:nvSpPr>
        <p:spPr>
          <a:xfrm>
            <a:off x="839788" y="365125"/>
            <a:ext cx="10515600" cy="1325563"/>
          </a:xfrm>
        </p:spPr>
        <p:txBody>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C80DBD0A-3287-D443-9826-EABF668782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a:extLst>
              <a:ext uri="{FF2B5EF4-FFF2-40B4-BE49-F238E27FC236}">
                <a16:creationId xmlns:a16="http://schemas.microsoft.com/office/drawing/2014/main" id="{4A0A6958-CC44-1243-8CD2-F557EEC47CF7}"/>
              </a:ext>
            </a:extLst>
          </p:cNvPr>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a:extLst>
              <a:ext uri="{FF2B5EF4-FFF2-40B4-BE49-F238E27FC236}">
                <a16:creationId xmlns:a16="http://schemas.microsoft.com/office/drawing/2014/main" id="{868EDC7B-7009-3748-8E73-1B3AA81B23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a:extLst>
              <a:ext uri="{FF2B5EF4-FFF2-40B4-BE49-F238E27FC236}">
                <a16:creationId xmlns:a16="http://schemas.microsoft.com/office/drawing/2014/main" id="{A27ACFFB-ABBA-9843-968D-BA27C10D7C4E}"/>
              </a:ext>
            </a:extLst>
          </p:cNvPr>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a:extLst>
              <a:ext uri="{FF2B5EF4-FFF2-40B4-BE49-F238E27FC236}">
                <a16:creationId xmlns:a16="http://schemas.microsoft.com/office/drawing/2014/main" id="{0DE761E9-0938-3148-B894-DD9599CDB339}"/>
              </a:ext>
            </a:extLst>
          </p:cNvPr>
          <p:cNvSpPr>
            <a:spLocks noGrp="1"/>
          </p:cNvSpPr>
          <p:nvPr>
            <p:ph type="dt" sz="half" idx="10"/>
          </p:nvPr>
        </p:nvSpPr>
        <p:spPr/>
        <p:txBody>
          <a:bodyPr/>
          <a:lstStyle/>
          <a:p>
            <a:fld id="{97FD2EF6-0362-374A-BA6A-C196B3E4698E}" type="datetimeFigureOut">
              <a:rPr lang="sv-SE" smtClean="0"/>
              <a:t>2024-01-27</a:t>
            </a:fld>
            <a:endParaRPr lang="sv-SE"/>
          </a:p>
        </p:txBody>
      </p:sp>
      <p:sp>
        <p:nvSpPr>
          <p:cNvPr id="8" name="Platshållare för sidfot 7">
            <a:extLst>
              <a:ext uri="{FF2B5EF4-FFF2-40B4-BE49-F238E27FC236}">
                <a16:creationId xmlns:a16="http://schemas.microsoft.com/office/drawing/2014/main" id="{D12DC1CA-70FF-CA42-A56F-EF3FB1059BFC}"/>
              </a:ext>
            </a:extLst>
          </p:cNvPr>
          <p:cNvSpPr>
            <a:spLocks noGrp="1"/>
          </p:cNvSpPr>
          <p:nvPr>
            <p:ph type="ftr" sz="quarter" idx="11"/>
          </p:nvPr>
        </p:nvSpPr>
        <p:spPr/>
        <p:txBody>
          <a:bodyPr/>
          <a:lstStyle/>
          <a:p>
            <a:endParaRPr lang="sv-SE"/>
          </a:p>
        </p:txBody>
      </p:sp>
      <p:sp>
        <p:nvSpPr>
          <p:cNvPr id="9" name="Platshållare för bildnummer 8">
            <a:extLst>
              <a:ext uri="{FF2B5EF4-FFF2-40B4-BE49-F238E27FC236}">
                <a16:creationId xmlns:a16="http://schemas.microsoft.com/office/drawing/2014/main" id="{C2A4A926-8CC7-6C42-BE9E-27183E759803}"/>
              </a:ext>
            </a:extLst>
          </p:cNvPr>
          <p:cNvSpPr>
            <a:spLocks noGrp="1"/>
          </p:cNvSpPr>
          <p:nvPr>
            <p:ph type="sldNum" sz="quarter" idx="12"/>
          </p:nvPr>
        </p:nvSpPr>
        <p:spPr/>
        <p:txBody>
          <a:bodyPr/>
          <a:lstStyle/>
          <a:p>
            <a:fld id="{E81636F9-BAB2-8949-97E7-D7AED21D96FC}" type="slidenum">
              <a:rPr lang="sv-SE" smtClean="0"/>
              <a:t>‹#›</a:t>
            </a:fld>
            <a:endParaRPr lang="sv-SE"/>
          </a:p>
        </p:txBody>
      </p:sp>
    </p:spTree>
    <p:extLst>
      <p:ext uri="{BB962C8B-B14F-4D97-AF65-F5344CB8AC3E}">
        <p14:creationId xmlns:p14="http://schemas.microsoft.com/office/powerpoint/2010/main" val="4253102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19E3470-159C-D044-B6F6-88BF1776C6F3}"/>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DD38E140-3D26-4142-B0B2-F1AEA75B1073}"/>
              </a:ext>
            </a:extLst>
          </p:cNvPr>
          <p:cNvSpPr>
            <a:spLocks noGrp="1"/>
          </p:cNvSpPr>
          <p:nvPr>
            <p:ph type="dt" sz="half" idx="10"/>
          </p:nvPr>
        </p:nvSpPr>
        <p:spPr/>
        <p:txBody>
          <a:bodyPr/>
          <a:lstStyle/>
          <a:p>
            <a:fld id="{97FD2EF6-0362-374A-BA6A-C196B3E4698E}" type="datetimeFigureOut">
              <a:rPr lang="sv-SE" smtClean="0"/>
              <a:t>2024-01-27</a:t>
            </a:fld>
            <a:endParaRPr lang="sv-SE"/>
          </a:p>
        </p:txBody>
      </p:sp>
      <p:sp>
        <p:nvSpPr>
          <p:cNvPr id="4" name="Platshållare för sidfot 3">
            <a:extLst>
              <a:ext uri="{FF2B5EF4-FFF2-40B4-BE49-F238E27FC236}">
                <a16:creationId xmlns:a16="http://schemas.microsoft.com/office/drawing/2014/main" id="{F374EA11-AAF3-A64F-9C1E-05A5E114A5A1}"/>
              </a:ext>
            </a:extLst>
          </p:cNvPr>
          <p:cNvSpPr>
            <a:spLocks noGrp="1"/>
          </p:cNvSpPr>
          <p:nvPr>
            <p:ph type="ftr" sz="quarter" idx="11"/>
          </p:nvPr>
        </p:nvSpPr>
        <p:spPr/>
        <p:txBody>
          <a:bodyPr/>
          <a:lstStyle/>
          <a:p>
            <a:endParaRPr lang="sv-SE"/>
          </a:p>
        </p:txBody>
      </p:sp>
      <p:sp>
        <p:nvSpPr>
          <p:cNvPr id="5" name="Platshållare för bildnummer 4">
            <a:extLst>
              <a:ext uri="{FF2B5EF4-FFF2-40B4-BE49-F238E27FC236}">
                <a16:creationId xmlns:a16="http://schemas.microsoft.com/office/drawing/2014/main" id="{87E78284-3957-9D45-AB20-A4426F562A59}"/>
              </a:ext>
            </a:extLst>
          </p:cNvPr>
          <p:cNvSpPr>
            <a:spLocks noGrp="1"/>
          </p:cNvSpPr>
          <p:nvPr>
            <p:ph type="sldNum" sz="quarter" idx="12"/>
          </p:nvPr>
        </p:nvSpPr>
        <p:spPr/>
        <p:txBody>
          <a:bodyPr/>
          <a:lstStyle/>
          <a:p>
            <a:fld id="{E81636F9-BAB2-8949-97E7-D7AED21D96FC}" type="slidenum">
              <a:rPr lang="sv-SE" smtClean="0"/>
              <a:t>‹#›</a:t>
            </a:fld>
            <a:endParaRPr lang="sv-SE"/>
          </a:p>
        </p:txBody>
      </p:sp>
    </p:spTree>
    <p:extLst>
      <p:ext uri="{BB962C8B-B14F-4D97-AF65-F5344CB8AC3E}">
        <p14:creationId xmlns:p14="http://schemas.microsoft.com/office/powerpoint/2010/main" val="2068092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05F661DE-15AC-4146-A20A-625F2BCC896C}"/>
              </a:ext>
            </a:extLst>
          </p:cNvPr>
          <p:cNvSpPr>
            <a:spLocks noGrp="1"/>
          </p:cNvSpPr>
          <p:nvPr>
            <p:ph type="dt" sz="half" idx="10"/>
          </p:nvPr>
        </p:nvSpPr>
        <p:spPr/>
        <p:txBody>
          <a:bodyPr/>
          <a:lstStyle/>
          <a:p>
            <a:fld id="{97FD2EF6-0362-374A-BA6A-C196B3E4698E}" type="datetimeFigureOut">
              <a:rPr lang="sv-SE" smtClean="0"/>
              <a:t>2024-01-27</a:t>
            </a:fld>
            <a:endParaRPr lang="sv-SE"/>
          </a:p>
        </p:txBody>
      </p:sp>
      <p:sp>
        <p:nvSpPr>
          <p:cNvPr id="3" name="Platshållare för sidfot 2">
            <a:extLst>
              <a:ext uri="{FF2B5EF4-FFF2-40B4-BE49-F238E27FC236}">
                <a16:creationId xmlns:a16="http://schemas.microsoft.com/office/drawing/2014/main" id="{1E2F00D0-BAE5-914B-A2E2-9534C4935235}"/>
              </a:ext>
            </a:extLst>
          </p:cNvPr>
          <p:cNvSpPr>
            <a:spLocks noGrp="1"/>
          </p:cNvSpPr>
          <p:nvPr>
            <p:ph type="ftr" sz="quarter" idx="11"/>
          </p:nvPr>
        </p:nvSpPr>
        <p:spPr/>
        <p:txBody>
          <a:bodyPr/>
          <a:lstStyle/>
          <a:p>
            <a:endParaRPr lang="sv-SE"/>
          </a:p>
        </p:txBody>
      </p:sp>
      <p:sp>
        <p:nvSpPr>
          <p:cNvPr id="4" name="Platshållare för bildnummer 3">
            <a:extLst>
              <a:ext uri="{FF2B5EF4-FFF2-40B4-BE49-F238E27FC236}">
                <a16:creationId xmlns:a16="http://schemas.microsoft.com/office/drawing/2014/main" id="{37CBA511-A148-1542-9B00-4A73D5F25569}"/>
              </a:ext>
            </a:extLst>
          </p:cNvPr>
          <p:cNvSpPr>
            <a:spLocks noGrp="1"/>
          </p:cNvSpPr>
          <p:nvPr>
            <p:ph type="sldNum" sz="quarter" idx="12"/>
          </p:nvPr>
        </p:nvSpPr>
        <p:spPr/>
        <p:txBody>
          <a:bodyPr/>
          <a:lstStyle/>
          <a:p>
            <a:fld id="{E81636F9-BAB2-8949-97E7-D7AED21D96FC}" type="slidenum">
              <a:rPr lang="sv-SE" smtClean="0"/>
              <a:t>‹#›</a:t>
            </a:fld>
            <a:endParaRPr lang="sv-SE"/>
          </a:p>
        </p:txBody>
      </p:sp>
    </p:spTree>
    <p:extLst>
      <p:ext uri="{BB962C8B-B14F-4D97-AF65-F5344CB8AC3E}">
        <p14:creationId xmlns:p14="http://schemas.microsoft.com/office/powerpoint/2010/main" val="3931414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C658DD2-A33B-A84B-8DBF-0D713D9725FC}"/>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71C2543D-4C62-C548-A58A-CEF8F03DE6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a:extLst>
              <a:ext uri="{FF2B5EF4-FFF2-40B4-BE49-F238E27FC236}">
                <a16:creationId xmlns:a16="http://schemas.microsoft.com/office/drawing/2014/main" id="{D9D55167-88C4-2045-8D1A-22525713A2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62621A36-8B2B-1F42-B03D-1AA2FE5C2F18}"/>
              </a:ext>
            </a:extLst>
          </p:cNvPr>
          <p:cNvSpPr>
            <a:spLocks noGrp="1"/>
          </p:cNvSpPr>
          <p:nvPr>
            <p:ph type="dt" sz="half" idx="10"/>
          </p:nvPr>
        </p:nvSpPr>
        <p:spPr/>
        <p:txBody>
          <a:bodyPr/>
          <a:lstStyle/>
          <a:p>
            <a:fld id="{97FD2EF6-0362-374A-BA6A-C196B3E4698E}" type="datetimeFigureOut">
              <a:rPr lang="sv-SE" smtClean="0"/>
              <a:t>2024-01-27</a:t>
            </a:fld>
            <a:endParaRPr lang="sv-SE"/>
          </a:p>
        </p:txBody>
      </p:sp>
      <p:sp>
        <p:nvSpPr>
          <p:cNvPr id="6" name="Platshållare för sidfot 5">
            <a:extLst>
              <a:ext uri="{FF2B5EF4-FFF2-40B4-BE49-F238E27FC236}">
                <a16:creationId xmlns:a16="http://schemas.microsoft.com/office/drawing/2014/main" id="{E6F72060-DEBA-B048-B5CC-C9A9C076C728}"/>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BADDCBE3-7831-B240-97DF-7D9EF0788966}"/>
              </a:ext>
            </a:extLst>
          </p:cNvPr>
          <p:cNvSpPr>
            <a:spLocks noGrp="1"/>
          </p:cNvSpPr>
          <p:nvPr>
            <p:ph type="sldNum" sz="quarter" idx="12"/>
          </p:nvPr>
        </p:nvSpPr>
        <p:spPr/>
        <p:txBody>
          <a:bodyPr/>
          <a:lstStyle/>
          <a:p>
            <a:fld id="{E81636F9-BAB2-8949-97E7-D7AED21D96FC}" type="slidenum">
              <a:rPr lang="sv-SE" smtClean="0"/>
              <a:t>‹#›</a:t>
            </a:fld>
            <a:endParaRPr lang="sv-SE"/>
          </a:p>
        </p:txBody>
      </p:sp>
    </p:spTree>
    <p:extLst>
      <p:ext uri="{BB962C8B-B14F-4D97-AF65-F5344CB8AC3E}">
        <p14:creationId xmlns:p14="http://schemas.microsoft.com/office/powerpoint/2010/main" val="2755957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5DA4D40-1149-284A-9B10-9F055B092317}"/>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bild 2">
            <a:extLst>
              <a:ext uri="{FF2B5EF4-FFF2-40B4-BE49-F238E27FC236}">
                <a16:creationId xmlns:a16="http://schemas.microsoft.com/office/drawing/2014/main" id="{E4E1BA5C-3C7C-2644-9721-BCF13CB805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Platshållare för text 3">
            <a:extLst>
              <a:ext uri="{FF2B5EF4-FFF2-40B4-BE49-F238E27FC236}">
                <a16:creationId xmlns:a16="http://schemas.microsoft.com/office/drawing/2014/main" id="{A358F79E-A7B9-6E47-9D9A-1D7478CDDE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A7BEC1DE-C6C5-1D47-9DD8-E9C80E7044FE}"/>
              </a:ext>
            </a:extLst>
          </p:cNvPr>
          <p:cNvSpPr>
            <a:spLocks noGrp="1"/>
          </p:cNvSpPr>
          <p:nvPr>
            <p:ph type="dt" sz="half" idx="10"/>
          </p:nvPr>
        </p:nvSpPr>
        <p:spPr/>
        <p:txBody>
          <a:bodyPr/>
          <a:lstStyle/>
          <a:p>
            <a:fld id="{97FD2EF6-0362-374A-BA6A-C196B3E4698E}" type="datetimeFigureOut">
              <a:rPr lang="sv-SE" smtClean="0"/>
              <a:t>2024-01-27</a:t>
            </a:fld>
            <a:endParaRPr lang="sv-SE"/>
          </a:p>
        </p:txBody>
      </p:sp>
      <p:sp>
        <p:nvSpPr>
          <p:cNvPr id="6" name="Platshållare för sidfot 5">
            <a:extLst>
              <a:ext uri="{FF2B5EF4-FFF2-40B4-BE49-F238E27FC236}">
                <a16:creationId xmlns:a16="http://schemas.microsoft.com/office/drawing/2014/main" id="{F8F7589B-070F-784E-BA6E-69A7CF4EB5B1}"/>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D5335D14-0D58-4B44-AD34-953C1D4205DA}"/>
              </a:ext>
            </a:extLst>
          </p:cNvPr>
          <p:cNvSpPr>
            <a:spLocks noGrp="1"/>
          </p:cNvSpPr>
          <p:nvPr>
            <p:ph type="sldNum" sz="quarter" idx="12"/>
          </p:nvPr>
        </p:nvSpPr>
        <p:spPr/>
        <p:txBody>
          <a:bodyPr/>
          <a:lstStyle/>
          <a:p>
            <a:fld id="{E81636F9-BAB2-8949-97E7-D7AED21D96FC}" type="slidenum">
              <a:rPr lang="sv-SE" smtClean="0"/>
              <a:t>‹#›</a:t>
            </a:fld>
            <a:endParaRPr lang="sv-SE"/>
          </a:p>
        </p:txBody>
      </p:sp>
    </p:spTree>
    <p:extLst>
      <p:ext uri="{BB962C8B-B14F-4D97-AF65-F5344CB8AC3E}">
        <p14:creationId xmlns:p14="http://schemas.microsoft.com/office/powerpoint/2010/main" val="2723770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7187B8A8-0235-1944-8FBD-7010D55D4C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1A9DEE67-8D0D-094C-A505-F04878CF7B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15B7EFC3-2973-EB42-9843-DFD4EC8B3C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FD2EF6-0362-374A-BA6A-C196B3E4698E}" type="datetimeFigureOut">
              <a:rPr lang="sv-SE" smtClean="0"/>
              <a:t>2024-01-27</a:t>
            </a:fld>
            <a:endParaRPr lang="sv-SE"/>
          </a:p>
        </p:txBody>
      </p:sp>
      <p:sp>
        <p:nvSpPr>
          <p:cNvPr id="5" name="Platshållare för sidfot 4">
            <a:extLst>
              <a:ext uri="{FF2B5EF4-FFF2-40B4-BE49-F238E27FC236}">
                <a16:creationId xmlns:a16="http://schemas.microsoft.com/office/drawing/2014/main" id="{47B8D782-CCEC-C546-89EF-4E9BEC7B0C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a:extLst>
              <a:ext uri="{FF2B5EF4-FFF2-40B4-BE49-F238E27FC236}">
                <a16:creationId xmlns:a16="http://schemas.microsoft.com/office/drawing/2014/main" id="{912CC182-F831-7441-811F-DF404A0DBA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636F9-BAB2-8949-97E7-D7AED21D96FC}" type="slidenum">
              <a:rPr lang="sv-SE" smtClean="0"/>
              <a:t>‹#›</a:t>
            </a:fld>
            <a:endParaRPr lang="sv-SE"/>
          </a:p>
        </p:txBody>
      </p:sp>
    </p:spTree>
    <p:extLst>
      <p:ext uri="{BB962C8B-B14F-4D97-AF65-F5344CB8AC3E}">
        <p14:creationId xmlns:p14="http://schemas.microsoft.com/office/powerpoint/2010/main" val="841410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17" Type="http://schemas.openxmlformats.org/officeDocument/2006/relationships/customXml" Target="../ink/ink58.xml"/><Relationship Id="rId21" Type="http://schemas.openxmlformats.org/officeDocument/2006/relationships/customXml" Target="../ink/ink10.xml"/><Relationship Id="rId324" Type="http://schemas.openxmlformats.org/officeDocument/2006/relationships/image" Target="../media/image162.png"/><Relationship Id="rId531" Type="http://schemas.openxmlformats.org/officeDocument/2006/relationships/customXml" Target="../ink/ink265.xml"/><Relationship Id="rId170" Type="http://schemas.openxmlformats.org/officeDocument/2006/relationships/image" Target="../media/image85.png"/><Relationship Id="rId268" Type="http://schemas.openxmlformats.org/officeDocument/2006/relationships/image" Target="../media/image134.png"/><Relationship Id="rId475" Type="http://schemas.openxmlformats.org/officeDocument/2006/relationships/customXml" Target="../ink/ink237.xml"/><Relationship Id="rId32" Type="http://schemas.openxmlformats.org/officeDocument/2006/relationships/image" Target="../media/image16.png"/><Relationship Id="rId128" Type="http://schemas.openxmlformats.org/officeDocument/2006/relationships/image" Target="../media/image64.png"/><Relationship Id="rId335" Type="http://schemas.openxmlformats.org/officeDocument/2006/relationships/customXml" Target="../ink/ink167.xml"/><Relationship Id="rId542" Type="http://schemas.openxmlformats.org/officeDocument/2006/relationships/image" Target="../media/image271.png"/><Relationship Id="rId181" Type="http://schemas.openxmlformats.org/officeDocument/2006/relationships/customXml" Target="../ink/ink90.xml"/><Relationship Id="rId402" Type="http://schemas.openxmlformats.org/officeDocument/2006/relationships/image" Target="../media/image201.png"/><Relationship Id="rId279" Type="http://schemas.openxmlformats.org/officeDocument/2006/relationships/customXml" Target="../ink/ink139.xml"/><Relationship Id="rId486" Type="http://schemas.openxmlformats.org/officeDocument/2006/relationships/image" Target="../media/image243.png"/><Relationship Id="rId43" Type="http://schemas.openxmlformats.org/officeDocument/2006/relationships/customXml" Target="../ink/ink21.xml"/><Relationship Id="rId139" Type="http://schemas.openxmlformats.org/officeDocument/2006/relationships/customXml" Target="../ink/ink69.xml"/><Relationship Id="rId346" Type="http://schemas.openxmlformats.org/officeDocument/2006/relationships/image" Target="../media/image173.png"/><Relationship Id="rId553" Type="http://schemas.openxmlformats.org/officeDocument/2006/relationships/customXml" Target="../ink/ink276.xml"/><Relationship Id="rId192" Type="http://schemas.openxmlformats.org/officeDocument/2006/relationships/image" Target="../media/image96.png"/><Relationship Id="rId206" Type="http://schemas.openxmlformats.org/officeDocument/2006/relationships/image" Target="../media/image103.png"/><Relationship Id="rId413" Type="http://schemas.openxmlformats.org/officeDocument/2006/relationships/customXml" Target="../ink/ink206.xml"/><Relationship Id="rId497" Type="http://schemas.openxmlformats.org/officeDocument/2006/relationships/customXml" Target="../ink/ink248.xml"/><Relationship Id="rId357" Type="http://schemas.openxmlformats.org/officeDocument/2006/relationships/customXml" Target="../ink/ink178.xml"/><Relationship Id="rId54" Type="http://schemas.openxmlformats.org/officeDocument/2006/relationships/image" Target="../media/image27.png"/><Relationship Id="rId217" Type="http://schemas.openxmlformats.org/officeDocument/2006/relationships/customXml" Target="../ink/ink108.xml"/><Relationship Id="rId564" Type="http://schemas.openxmlformats.org/officeDocument/2006/relationships/image" Target="../media/image282.png"/><Relationship Id="rId424" Type="http://schemas.openxmlformats.org/officeDocument/2006/relationships/image" Target="../media/image212.png"/><Relationship Id="rId270" Type="http://schemas.openxmlformats.org/officeDocument/2006/relationships/image" Target="../media/image135.png"/><Relationship Id="rId65" Type="http://schemas.openxmlformats.org/officeDocument/2006/relationships/customXml" Target="../ink/ink32.xml"/><Relationship Id="rId130" Type="http://schemas.openxmlformats.org/officeDocument/2006/relationships/image" Target="../media/image65.png"/><Relationship Id="rId368" Type="http://schemas.openxmlformats.org/officeDocument/2006/relationships/image" Target="../media/image184.png"/><Relationship Id="rId575" Type="http://schemas.openxmlformats.org/officeDocument/2006/relationships/customXml" Target="../ink/ink287.xml"/><Relationship Id="rId228" Type="http://schemas.openxmlformats.org/officeDocument/2006/relationships/image" Target="../media/image114.png"/><Relationship Id="rId435" Type="http://schemas.openxmlformats.org/officeDocument/2006/relationships/customXml" Target="../ink/ink217.xml"/><Relationship Id="rId281" Type="http://schemas.openxmlformats.org/officeDocument/2006/relationships/customXml" Target="../ink/ink140.xml"/><Relationship Id="rId502" Type="http://schemas.openxmlformats.org/officeDocument/2006/relationships/image" Target="../media/image251.png"/><Relationship Id="rId76" Type="http://schemas.openxmlformats.org/officeDocument/2006/relationships/image" Target="../media/image38.png"/><Relationship Id="rId141" Type="http://schemas.openxmlformats.org/officeDocument/2006/relationships/customXml" Target="../ink/ink70.xml"/><Relationship Id="rId379" Type="http://schemas.openxmlformats.org/officeDocument/2006/relationships/customXml" Target="../ink/ink189.xml"/><Relationship Id="rId586" Type="http://schemas.openxmlformats.org/officeDocument/2006/relationships/customXml" Target="../ink/ink293.xml"/><Relationship Id="rId7" Type="http://schemas.openxmlformats.org/officeDocument/2006/relationships/customXml" Target="../ink/ink3.xml"/><Relationship Id="rId239" Type="http://schemas.openxmlformats.org/officeDocument/2006/relationships/customXml" Target="../ink/ink119.xml"/><Relationship Id="rId446" Type="http://schemas.openxmlformats.org/officeDocument/2006/relationships/image" Target="../media/image223.png"/><Relationship Id="rId292" Type="http://schemas.openxmlformats.org/officeDocument/2006/relationships/image" Target="../media/image146.png"/><Relationship Id="rId306" Type="http://schemas.openxmlformats.org/officeDocument/2006/relationships/image" Target="../media/image153.png"/><Relationship Id="rId87" Type="http://schemas.openxmlformats.org/officeDocument/2006/relationships/customXml" Target="../ink/ink43.xml"/><Relationship Id="rId513" Type="http://schemas.openxmlformats.org/officeDocument/2006/relationships/customXml" Target="../ink/ink256.xml"/><Relationship Id="rId597" Type="http://schemas.openxmlformats.org/officeDocument/2006/relationships/image" Target="../media/image298.png"/><Relationship Id="rId152" Type="http://schemas.openxmlformats.org/officeDocument/2006/relationships/image" Target="../media/image76.png"/><Relationship Id="rId457" Type="http://schemas.openxmlformats.org/officeDocument/2006/relationships/customXml" Target="../ink/ink228.xml"/><Relationship Id="rId14" Type="http://schemas.openxmlformats.org/officeDocument/2006/relationships/image" Target="../media/image7.png"/><Relationship Id="rId317" Type="http://schemas.openxmlformats.org/officeDocument/2006/relationships/customXml" Target="../ink/ink158.xml"/><Relationship Id="rId524" Type="http://schemas.openxmlformats.org/officeDocument/2006/relationships/image" Target="../media/image262.png"/><Relationship Id="rId98" Type="http://schemas.openxmlformats.org/officeDocument/2006/relationships/image" Target="../media/image49.png"/><Relationship Id="rId121" Type="http://schemas.openxmlformats.org/officeDocument/2006/relationships/customXml" Target="../ink/ink60.xml"/><Relationship Id="rId163" Type="http://schemas.openxmlformats.org/officeDocument/2006/relationships/customXml" Target="../ink/ink81.xml"/><Relationship Id="rId219" Type="http://schemas.openxmlformats.org/officeDocument/2006/relationships/customXml" Target="../ink/ink109.xml"/><Relationship Id="rId370" Type="http://schemas.openxmlformats.org/officeDocument/2006/relationships/image" Target="../media/image185.png"/><Relationship Id="rId426" Type="http://schemas.openxmlformats.org/officeDocument/2006/relationships/image" Target="../media/image213.png"/><Relationship Id="rId230" Type="http://schemas.openxmlformats.org/officeDocument/2006/relationships/image" Target="../media/image115.png"/><Relationship Id="rId468" Type="http://schemas.openxmlformats.org/officeDocument/2006/relationships/image" Target="../media/image234.png"/><Relationship Id="rId25" Type="http://schemas.openxmlformats.org/officeDocument/2006/relationships/customXml" Target="../ink/ink12.xml"/><Relationship Id="rId67" Type="http://schemas.openxmlformats.org/officeDocument/2006/relationships/customXml" Target="../ink/ink33.xml"/><Relationship Id="rId272" Type="http://schemas.openxmlformats.org/officeDocument/2006/relationships/image" Target="../media/image136.png"/><Relationship Id="rId328" Type="http://schemas.openxmlformats.org/officeDocument/2006/relationships/image" Target="../media/image164.png"/><Relationship Id="rId535" Type="http://schemas.openxmlformats.org/officeDocument/2006/relationships/customXml" Target="../ink/ink267.xml"/><Relationship Id="rId577" Type="http://schemas.openxmlformats.org/officeDocument/2006/relationships/image" Target="../media/image288.png"/><Relationship Id="rId132" Type="http://schemas.openxmlformats.org/officeDocument/2006/relationships/image" Target="../media/image66.png"/><Relationship Id="rId174" Type="http://schemas.openxmlformats.org/officeDocument/2006/relationships/image" Target="../media/image87.png"/><Relationship Id="rId381" Type="http://schemas.openxmlformats.org/officeDocument/2006/relationships/customXml" Target="../ink/ink190.xml"/><Relationship Id="rId602" Type="http://schemas.openxmlformats.org/officeDocument/2006/relationships/customXml" Target="../ink/ink301.xml"/><Relationship Id="rId241" Type="http://schemas.openxmlformats.org/officeDocument/2006/relationships/customXml" Target="../ink/ink120.xml"/><Relationship Id="rId437" Type="http://schemas.openxmlformats.org/officeDocument/2006/relationships/customXml" Target="../ink/ink218.xml"/><Relationship Id="rId479" Type="http://schemas.openxmlformats.org/officeDocument/2006/relationships/customXml" Target="../ink/ink239.xml"/><Relationship Id="rId36" Type="http://schemas.openxmlformats.org/officeDocument/2006/relationships/image" Target="../media/image18.png"/><Relationship Id="rId283" Type="http://schemas.openxmlformats.org/officeDocument/2006/relationships/customXml" Target="../ink/ink141.xml"/><Relationship Id="rId339" Type="http://schemas.openxmlformats.org/officeDocument/2006/relationships/customXml" Target="../ink/ink169.xml"/><Relationship Id="rId490" Type="http://schemas.openxmlformats.org/officeDocument/2006/relationships/image" Target="../media/image245.png"/><Relationship Id="rId504" Type="http://schemas.openxmlformats.org/officeDocument/2006/relationships/image" Target="../media/image252.png"/><Relationship Id="rId546" Type="http://schemas.openxmlformats.org/officeDocument/2006/relationships/image" Target="../media/image273.png"/><Relationship Id="rId78" Type="http://schemas.openxmlformats.org/officeDocument/2006/relationships/image" Target="../media/image39.png"/><Relationship Id="rId101" Type="http://schemas.openxmlformats.org/officeDocument/2006/relationships/customXml" Target="../ink/ink50.xml"/><Relationship Id="rId143" Type="http://schemas.openxmlformats.org/officeDocument/2006/relationships/customXml" Target="../ink/ink71.xml"/><Relationship Id="rId185" Type="http://schemas.openxmlformats.org/officeDocument/2006/relationships/customXml" Target="../ink/ink92.xml"/><Relationship Id="rId350" Type="http://schemas.openxmlformats.org/officeDocument/2006/relationships/image" Target="../media/image175.png"/><Relationship Id="rId406" Type="http://schemas.openxmlformats.org/officeDocument/2006/relationships/image" Target="../media/image203.png"/><Relationship Id="rId588" Type="http://schemas.openxmlformats.org/officeDocument/2006/relationships/customXml" Target="../ink/ink294.xml"/><Relationship Id="rId9" Type="http://schemas.openxmlformats.org/officeDocument/2006/relationships/customXml" Target="../ink/ink4.xml"/><Relationship Id="rId210" Type="http://schemas.openxmlformats.org/officeDocument/2006/relationships/image" Target="../media/image105.png"/><Relationship Id="rId392" Type="http://schemas.openxmlformats.org/officeDocument/2006/relationships/image" Target="../media/image196.png"/><Relationship Id="rId448" Type="http://schemas.openxmlformats.org/officeDocument/2006/relationships/image" Target="../media/image224.png"/><Relationship Id="rId252" Type="http://schemas.openxmlformats.org/officeDocument/2006/relationships/image" Target="../media/image126.png"/><Relationship Id="rId294" Type="http://schemas.openxmlformats.org/officeDocument/2006/relationships/image" Target="../media/image147.png"/><Relationship Id="rId308" Type="http://schemas.openxmlformats.org/officeDocument/2006/relationships/image" Target="../media/image154.png"/><Relationship Id="rId515" Type="http://schemas.openxmlformats.org/officeDocument/2006/relationships/customXml" Target="../ink/ink257.xml"/><Relationship Id="rId47" Type="http://schemas.openxmlformats.org/officeDocument/2006/relationships/customXml" Target="../ink/ink23.xml"/><Relationship Id="rId89" Type="http://schemas.openxmlformats.org/officeDocument/2006/relationships/customXml" Target="../ink/ink44.xml"/><Relationship Id="rId112" Type="http://schemas.openxmlformats.org/officeDocument/2006/relationships/image" Target="../media/image56.png"/><Relationship Id="rId154" Type="http://schemas.openxmlformats.org/officeDocument/2006/relationships/image" Target="../media/image77.png"/><Relationship Id="rId361" Type="http://schemas.openxmlformats.org/officeDocument/2006/relationships/customXml" Target="../ink/ink180.xml"/><Relationship Id="rId557" Type="http://schemas.openxmlformats.org/officeDocument/2006/relationships/customXml" Target="../ink/ink278.xml"/><Relationship Id="rId599" Type="http://schemas.openxmlformats.org/officeDocument/2006/relationships/image" Target="../media/image299.png"/><Relationship Id="rId196" Type="http://schemas.openxmlformats.org/officeDocument/2006/relationships/image" Target="../media/image98.png"/><Relationship Id="rId417" Type="http://schemas.openxmlformats.org/officeDocument/2006/relationships/customXml" Target="../ink/ink208.xml"/><Relationship Id="rId459" Type="http://schemas.openxmlformats.org/officeDocument/2006/relationships/customXml" Target="../ink/ink229.xml"/><Relationship Id="rId16" Type="http://schemas.openxmlformats.org/officeDocument/2006/relationships/image" Target="../media/image8.png"/><Relationship Id="rId221" Type="http://schemas.openxmlformats.org/officeDocument/2006/relationships/customXml" Target="../ink/ink110.xml"/><Relationship Id="rId263" Type="http://schemas.openxmlformats.org/officeDocument/2006/relationships/customXml" Target="../ink/ink131.xml"/><Relationship Id="rId319" Type="http://schemas.openxmlformats.org/officeDocument/2006/relationships/customXml" Target="../ink/ink159.xml"/><Relationship Id="rId470" Type="http://schemas.openxmlformats.org/officeDocument/2006/relationships/image" Target="../media/image235.png"/><Relationship Id="rId526" Type="http://schemas.openxmlformats.org/officeDocument/2006/relationships/image" Target="../media/image263.png"/><Relationship Id="rId58" Type="http://schemas.openxmlformats.org/officeDocument/2006/relationships/image" Target="../media/image29.png"/><Relationship Id="rId123" Type="http://schemas.openxmlformats.org/officeDocument/2006/relationships/customXml" Target="../ink/ink61.xml"/><Relationship Id="rId330" Type="http://schemas.openxmlformats.org/officeDocument/2006/relationships/image" Target="../media/image165.png"/><Relationship Id="rId568" Type="http://schemas.openxmlformats.org/officeDocument/2006/relationships/image" Target="../media/image284.png"/><Relationship Id="rId165" Type="http://schemas.openxmlformats.org/officeDocument/2006/relationships/customXml" Target="../ink/ink82.xml"/><Relationship Id="rId372" Type="http://schemas.openxmlformats.org/officeDocument/2006/relationships/image" Target="../media/image186.png"/><Relationship Id="rId428" Type="http://schemas.openxmlformats.org/officeDocument/2006/relationships/image" Target="../media/image214.png"/><Relationship Id="rId232" Type="http://schemas.openxmlformats.org/officeDocument/2006/relationships/image" Target="../media/image116.png"/><Relationship Id="rId274" Type="http://schemas.openxmlformats.org/officeDocument/2006/relationships/image" Target="../media/image137.png"/><Relationship Id="rId481" Type="http://schemas.openxmlformats.org/officeDocument/2006/relationships/customXml" Target="../ink/ink240.xml"/><Relationship Id="rId27" Type="http://schemas.openxmlformats.org/officeDocument/2006/relationships/customXml" Target="../ink/ink13.xml"/><Relationship Id="rId69" Type="http://schemas.openxmlformats.org/officeDocument/2006/relationships/customXml" Target="../ink/ink34.xml"/><Relationship Id="rId134" Type="http://schemas.openxmlformats.org/officeDocument/2006/relationships/image" Target="../media/image67.png"/><Relationship Id="rId537" Type="http://schemas.openxmlformats.org/officeDocument/2006/relationships/customXml" Target="../ink/ink268.xml"/><Relationship Id="rId579" Type="http://schemas.openxmlformats.org/officeDocument/2006/relationships/image" Target="../media/image289.png"/><Relationship Id="rId80" Type="http://schemas.openxmlformats.org/officeDocument/2006/relationships/image" Target="../media/image40.png"/><Relationship Id="rId176" Type="http://schemas.openxmlformats.org/officeDocument/2006/relationships/image" Target="../media/image88.png"/><Relationship Id="rId341" Type="http://schemas.openxmlformats.org/officeDocument/2006/relationships/customXml" Target="../ink/ink170.xml"/><Relationship Id="rId383" Type="http://schemas.openxmlformats.org/officeDocument/2006/relationships/customXml" Target="../ink/ink191.xml"/><Relationship Id="rId439" Type="http://schemas.openxmlformats.org/officeDocument/2006/relationships/customXml" Target="../ink/ink219.xml"/><Relationship Id="rId590" Type="http://schemas.openxmlformats.org/officeDocument/2006/relationships/customXml" Target="../ink/ink295.xml"/><Relationship Id="rId604" Type="http://schemas.openxmlformats.org/officeDocument/2006/relationships/customXml" Target="../ink/ink302.xml"/><Relationship Id="rId201" Type="http://schemas.openxmlformats.org/officeDocument/2006/relationships/customXml" Target="../ink/ink100.xml"/><Relationship Id="rId243" Type="http://schemas.openxmlformats.org/officeDocument/2006/relationships/customXml" Target="../ink/ink121.xml"/><Relationship Id="rId285" Type="http://schemas.openxmlformats.org/officeDocument/2006/relationships/customXml" Target="../ink/ink142.xml"/><Relationship Id="rId450" Type="http://schemas.openxmlformats.org/officeDocument/2006/relationships/image" Target="../media/image225.png"/><Relationship Id="rId506" Type="http://schemas.openxmlformats.org/officeDocument/2006/relationships/image" Target="../media/image253.png"/><Relationship Id="rId38" Type="http://schemas.openxmlformats.org/officeDocument/2006/relationships/image" Target="../media/image19.png"/><Relationship Id="rId103" Type="http://schemas.openxmlformats.org/officeDocument/2006/relationships/customXml" Target="../ink/ink51.xml"/><Relationship Id="rId310" Type="http://schemas.openxmlformats.org/officeDocument/2006/relationships/image" Target="../media/image155.png"/><Relationship Id="rId492" Type="http://schemas.openxmlformats.org/officeDocument/2006/relationships/image" Target="../media/image246.png"/><Relationship Id="rId548" Type="http://schemas.openxmlformats.org/officeDocument/2006/relationships/image" Target="../media/image274.png"/><Relationship Id="rId91" Type="http://schemas.openxmlformats.org/officeDocument/2006/relationships/customXml" Target="../ink/ink45.xml"/><Relationship Id="rId145" Type="http://schemas.openxmlformats.org/officeDocument/2006/relationships/customXml" Target="../ink/ink72.xml"/><Relationship Id="rId187" Type="http://schemas.openxmlformats.org/officeDocument/2006/relationships/customXml" Target="../ink/ink93.xml"/><Relationship Id="rId352" Type="http://schemas.openxmlformats.org/officeDocument/2006/relationships/image" Target="../media/image176.png"/><Relationship Id="rId394" Type="http://schemas.openxmlformats.org/officeDocument/2006/relationships/image" Target="../media/image197.png"/><Relationship Id="rId408" Type="http://schemas.openxmlformats.org/officeDocument/2006/relationships/image" Target="../media/image204.png"/><Relationship Id="rId212" Type="http://schemas.openxmlformats.org/officeDocument/2006/relationships/image" Target="../media/image106.png"/><Relationship Id="rId254" Type="http://schemas.openxmlformats.org/officeDocument/2006/relationships/image" Target="../media/image127.png"/><Relationship Id="rId49" Type="http://schemas.openxmlformats.org/officeDocument/2006/relationships/customXml" Target="../ink/ink24.xml"/><Relationship Id="rId114" Type="http://schemas.openxmlformats.org/officeDocument/2006/relationships/image" Target="../media/image57.png"/><Relationship Id="rId296" Type="http://schemas.openxmlformats.org/officeDocument/2006/relationships/image" Target="../media/image148.png"/><Relationship Id="rId461" Type="http://schemas.openxmlformats.org/officeDocument/2006/relationships/customXml" Target="../ink/ink230.xml"/><Relationship Id="rId517" Type="http://schemas.openxmlformats.org/officeDocument/2006/relationships/customXml" Target="../ink/ink258.xml"/><Relationship Id="rId559" Type="http://schemas.openxmlformats.org/officeDocument/2006/relationships/customXml" Target="../ink/ink279.xml"/><Relationship Id="rId60" Type="http://schemas.openxmlformats.org/officeDocument/2006/relationships/image" Target="../media/image30.png"/><Relationship Id="rId156" Type="http://schemas.openxmlformats.org/officeDocument/2006/relationships/image" Target="../media/image78.png"/><Relationship Id="rId198" Type="http://schemas.openxmlformats.org/officeDocument/2006/relationships/image" Target="../media/image99.png"/><Relationship Id="rId321" Type="http://schemas.openxmlformats.org/officeDocument/2006/relationships/customXml" Target="../ink/ink160.xml"/><Relationship Id="rId363" Type="http://schemas.openxmlformats.org/officeDocument/2006/relationships/customXml" Target="../ink/ink181.xml"/><Relationship Id="rId419" Type="http://schemas.openxmlformats.org/officeDocument/2006/relationships/customXml" Target="../ink/ink209.xml"/><Relationship Id="rId570" Type="http://schemas.openxmlformats.org/officeDocument/2006/relationships/image" Target="../media/image285.png"/><Relationship Id="rId223" Type="http://schemas.openxmlformats.org/officeDocument/2006/relationships/customXml" Target="../ink/ink111.xml"/><Relationship Id="rId430" Type="http://schemas.openxmlformats.org/officeDocument/2006/relationships/image" Target="../media/image215.png"/><Relationship Id="rId18" Type="http://schemas.openxmlformats.org/officeDocument/2006/relationships/image" Target="../media/image9.png"/><Relationship Id="rId265" Type="http://schemas.openxmlformats.org/officeDocument/2006/relationships/customXml" Target="../ink/ink132.xml"/><Relationship Id="rId472" Type="http://schemas.openxmlformats.org/officeDocument/2006/relationships/image" Target="../media/image236.png"/><Relationship Id="rId528" Type="http://schemas.openxmlformats.org/officeDocument/2006/relationships/image" Target="../media/image264.png"/><Relationship Id="rId125" Type="http://schemas.openxmlformats.org/officeDocument/2006/relationships/customXml" Target="../ink/ink62.xml"/><Relationship Id="rId167" Type="http://schemas.openxmlformats.org/officeDocument/2006/relationships/customXml" Target="../ink/ink83.xml"/><Relationship Id="rId332" Type="http://schemas.openxmlformats.org/officeDocument/2006/relationships/image" Target="../media/image166.png"/><Relationship Id="rId374" Type="http://schemas.openxmlformats.org/officeDocument/2006/relationships/image" Target="../media/image187.png"/><Relationship Id="rId581" Type="http://schemas.openxmlformats.org/officeDocument/2006/relationships/image" Target="../media/image290.png"/><Relationship Id="rId71" Type="http://schemas.openxmlformats.org/officeDocument/2006/relationships/customXml" Target="../ink/ink35.xml"/><Relationship Id="rId234" Type="http://schemas.openxmlformats.org/officeDocument/2006/relationships/image" Target="../media/image117.png"/><Relationship Id="rId2" Type="http://schemas.openxmlformats.org/officeDocument/2006/relationships/notesSlide" Target="../notesSlides/notesSlide2.xml"/><Relationship Id="rId29" Type="http://schemas.openxmlformats.org/officeDocument/2006/relationships/customXml" Target="../ink/ink14.xml"/><Relationship Id="rId276" Type="http://schemas.openxmlformats.org/officeDocument/2006/relationships/image" Target="../media/image138.png"/><Relationship Id="rId441" Type="http://schemas.openxmlformats.org/officeDocument/2006/relationships/customXml" Target="../ink/ink220.xml"/><Relationship Id="rId483" Type="http://schemas.openxmlformats.org/officeDocument/2006/relationships/customXml" Target="../ink/ink241.xml"/><Relationship Id="rId539" Type="http://schemas.openxmlformats.org/officeDocument/2006/relationships/customXml" Target="../ink/ink269.xml"/><Relationship Id="rId40" Type="http://schemas.openxmlformats.org/officeDocument/2006/relationships/image" Target="../media/image20.png"/><Relationship Id="rId136" Type="http://schemas.openxmlformats.org/officeDocument/2006/relationships/image" Target="../media/image68.png"/><Relationship Id="rId178" Type="http://schemas.openxmlformats.org/officeDocument/2006/relationships/image" Target="../media/image89.png"/><Relationship Id="rId301" Type="http://schemas.openxmlformats.org/officeDocument/2006/relationships/customXml" Target="../ink/ink150.xml"/><Relationship Id="rId343" Type="http://schemas.openxmlformats.org/officeDocument/2006/relationships/customXml" Target="../ink/ink171.xml"/><Relationship Id="rId550" Type="http://schemas.openxmlformats.org/officeDocument/2006/relationships/image" Target="../media/image275.png"/><Relationship Id="rId82" Type="http://schemas.openxmlformats.org/officeDocument/2006/relationships/image" Target="../media/image41.png"/><Relationship Id="rId203" Type="http://schemas.openxmlformats.org/officeDocument/2006/relationships/customXml" Target="../ink/ink101.xml"/><Relationship Id="rId385" Type="http://schemas.openxmlformats.org/officeDocument/2006/relationships/customXml" Target="../ink/ink192.xml"/><Relationship Id="rId592" Type="http://schemas.openxmlformats.org/officeDocument/2006/relationships/customXml" Target="../ink/ink296.xml"/><Relationship Id="rId606" Type="http://schemas.openxmlformats.org/officeDocument/2006/relationships/customXml" Target="../ink/ink303.xml"/><Relationship Id="rId245" Type="http://schemas.openxmlformats.org/officeDocument/2006/relationships/customXml" Target="../ink/ink122.xml"/><Relationship Id="rId287" Type="http://schemas.openxmlformats.org/officeDocument/2006/relationships/customXml" Target="../ink/ink143.xml"/><Relationship Id="rId410" Type="http://schemas.openxmlformats.org/officeDocument/2006/relationships/image" Target="../media/image205.png"/><Relationship Id="rId452" Type="http://schemas.openxmlformats.org/officeDocument/2006/relationships/image" Target="../media/image226.png"/><Relationship Id="rId494" Type="http://schemas.openxmlformats.org/officeDocument/2006/relationships/image" Target="../media/image247.png"/><Relationship Id="rId508" Type="http://schemas.openxmlformats.org/officeDocument/2006/relationships/image" Target="../media/image254.png"/><Relationship Id="rId105" Type="http://schemas.openxmlformats.org/officeDocument/2006/relationships/customXml" Target="../ink/ink52.xml"/><Relationship Id="rId147" Type="http://schemas.openxmlformats.org/officeDocument/2006/relationships/customXml" Target="../ink/ink73.xml"/><Relationship Id="rId312" Type="http://schemas.openxmlformats.org/officeDocument/2006/relationships/image" Target="../media/image156.png"/><Relationship Id="rId354" Type="http://schemas.openxmlformats.org/officeDocument/2006/relationships/image" Target="../media/image177.png"/><Relationship Id="rId51" Type="http://schemas.openxmlformats.org/officeDocument/2006/relationships/customXml" Target="../ink/ink25.xml"/><Relationship Id="rId93" Type="http://schemas.openxmlformats.org/officeDocument/2006/relationships/customXml" Target="../ink/ink46.xml"/><Relationship Id="rId189" Type="http://schemas.openxmlformats.org/officeDocument/2006/relationships/customXml" Target="../ink/ink94.xml"/><Relationship Id="rId396" Type="http://schemas.openxmlformats.org/officeDocument/2006/relationships/image" Target="../media/image198.png"/><Relationship Id="rId561" Type="http://schemas.openxmlformats.org/officeDocument/2006/relationships/customXml" Target="../ink/ink280.xml"/><Relationship Id="rId214" Type="http://schemas.openxmlformats.org/officeDocument/2006/relationships/image" Target="../media/image107.png"/><Relationship Id="rId256" Type="http://schemas.openxmlformats.org/officeDocument/2006/relationships/image" Target="../media/image128.png"/><Relationship Id="rId298" Type="http://schemas.openxmlformats.org/officeDocument/2006/relationships/image" Target="../media/image149.png"/><Relationship Id="rId421" Type="http://schemas.openxmlformats.org/officeDocument/2006/relationships/customXml" Target="../ink/ink210.xml"/><Relationship Id="rId463" Type="http://schemas.openxmlformats.org/officeDocument/2006/relationships/customXml" Target="../ink/ink231.xml"/><Relationship Id="rId519" Type="http://schemas.openxmlformats.org/officeDocument/2006/relationships/customXml" Target="../ink/ink259.xml"/><Relationship Id="rId116" Type="http://schemas.openxmlformats.org/officeDocument/2006/relationships/image" Target="../media/image58.png"/><Relationship Id="rId158" Type="http://schemas.openxmlformats.org/officeDocument/2006/relationships/image" Target="../media/image79.png"/><Relationship Id="rId323" Type="http://schemas.openxmlformats.org/officeDocument/2006/relationships/customXml" Target="../ink/ink161.xml"/><Relationship Id="rId530" Type="http://schemas.openxmlformats.org/officeDocument/2006/relationships/image" Target="../media/image265.png"/><Relationship Id="rId20" Type="http://schemas.openxmlformats.org/officeDocument/2006/relationships/image" Target="../media/image10.png"/><Relationship Id="rId62" Type="http://schemas.openxmlformats.org/officeDocument/2006/relationships/image" Target="../media/image31.png"/><Relationship Id="rId365" Type="http://schemas.openxmlformats.org/officeDocument/2006/relationships/customXml" Target="../ink/ink182.xml"/><Relationship Id="rId572" Type="http://schemas.openxmlformats.org/officeDocument/2006/relationships/image" Target="../media/image286.png"/><Relationship Id="rId225" Type="http://schemas.openxmlformats.org/officeDocument/2006/relationships/customXml" Target="../ink/ink112.xml"/><Relationship Id="rId267" Type="http://schemas.openxmlformats.org/officeDocument/2006/relationships/customXml" Target="../ink/ink133.xml"/><Relationship Id="rId432" Type="http://schemas.openxmlformats.org/officeDocument/2006/relationships/image" Target="../media/image216.png"/><Relationship Id="rId474" Type="http://schemas.openxmlformats.org/officeDocument/2006/relationships/image" Target="../media/image237.png"/><Relationship Id="rId127" Type="http://schemas.openxmlformats.org/officeDocument/2006/relationships/customXml" Target="../ink/ink63.xml"/><Relationship Id="rId31" Type="http://schemas.openxmlformats.org/officeDocument/2006/relationships/customXml" Target="../ink/ink15.xml"/><Relationship Id="rId73" Type="http://schemas.openxmlformats.org/officeDocument/2006/relationships/customXml" Target="../ink/ink36.xml"/><Relationship Id="rId169" Type="http://schemas.openxmlformats.org/officeDocument/2006/relationships/customXml" Target="../ink/ink84.xml"/><Relationship Id="rId334" Type="http://schemas.openxmlformats.org/officeDocument/2006/relationships/image" Target="../media/image167.png"/><Relationship Id="rId376" Type="http://schemas.openxmlformats.org/officeDocument/2006/relationships/image" Target="../media/image188.png"/><Relationship Id="rId541" Type="http://schemas.openxmlformats.org/officeDocument/2006/relationships/customXml" Target="../ink/ink270.xml"/><Relationship Id="rId583" Type="http://schemas.openxmlformats.org/officeDocument/2006/relationships/image" Target="../media/image291.png"/><Relationship Id="rId4" Type="http://schemas.openxmlformats.org/officeDocument/2006/relationships/image" Target="../media/image2.png"/><Relationship Id="rId180" Type="http://schemas.openxmlformats.org/officeDocument/2006/relationships/image" Target="../media/image90.png"/><Relationship Id="rId236" Type="http://schemas.openxmlformats.org/officeDocument/2006/relationships/image" Target="../media/image118.png"/><Relationship Id="rId278" Type="http://schemas.openxmlformats.org/officeDocument/2006/relationships/image" Target="../media/image139.png"/><Relationship Id="rId401" Type="http://schemas.openxmlformats.org/officeDocument/2006/relationships/customXml" Target="../ink/ink200.xml"/><Relationship Id="rId443" Type="http://schemas.openxmlformats.org/officeDocument/2006/relationships/customXml" Target="../ink/ink221.xml"/><Relationship Id="rId303" Type="http://schemas.openxmlformats.org/officeDocument/2006/relationships/customXml" Target="../ink/ink151.xml"/><Relationship Id="rId485" Type="http://schemas.openxmlformats.org/officeDocument/2006/relationships/customXml" Target="../ink/ink242.xml"/><Relationship Id="rId42" Type="http://schemas.openxmlformats.org/officeDocument/2006/relationships/image" Target="../media/image21.png"/><Relationship Id="rId84" Type="http://schemas.openxmlformats.org/officeDocument/2006/relationships/image" Target="../media/image42.png"/><Relationship Id="rId138" Type="http://schemas.openxmlformats.org/officeDocument/2006/relationships/image" Target="../media/image69.png"/><Relationship Id="rId345" Type="http://schemas.openxmlformats.org/officeDocument/2006/relationships/customXml" Target="../ink/ink172.xml"/><Relationship Id="rId387" Type="http://schemas.openxmlformats.org/officeDocument/2006/relationships/customXml" Target="../ink/ink193.xml"/><Relationship Id="rId510" Type="http://schemas.openxmlformats.org/officeDocument/2006/relationships/image" Target="../media/image255.png"/><Relationship Id="rId552" Type="http://schemas.openxmlformats.org/officeDocument/2006/relationships/image" Target="../media/image276.png"/><Relationship Id="rId594" Type="http://schemas.openxmlformats.org/officeDocument/2006/relationships/customXml" Target="../ink/ink297.xml"/><Relationship Id="rId608" Type="http://schemas.openxmlformats.org/officeDocument/2006/relationships/customXml" Target="../ink/ink304.xml"/><Relationship Id="rId191" Type="http://schemas.openxmlformats.org/officeDocument/2006/relationships/customXml" Target="../ink/ink95.xml"/><Relationship Id="rId205" Type="http://schemas.openxmlformats.org/officeDocument/2006/relationships/customXml" Target="../ink/ink102.xml"/><Relationship Id="rId247" Type="http://schemas.openxmlformats.org/officeDocument/2006/relationships/customXml" Target="../ink/ink123.xml"/><Relationship Id="rId412" Type="http://schemas.openxmlformats.org/officeDocument/2006/relationships/image" Target="../media/image206.png"/><Relationship Id="rId107" Type="http://schemas.openxmlformats.org/officeDocument/2006/relationships/customXml" Target="../ink/ink53.xml"/><Relationship Id="rId289" Type="http://schemas.openxmlformats.org/officeDocument/2006/relationships/customXml" Target="../ink/ink144.xml"/><Relationship Id="rId454" Type="http://schemas.openxmlformats.org/officeDocument/2006/relationships/image" Target="../media/image227.png"/><Relationship Id="rId496" Type="http://schemas.openxmlformats.org/officeDocument/2006/relationships/image" Target="../media/image248.png"/><Relationship Id="rId11" Type="http://schemas.openxmlformats.org/officeDocument/2006/relationships/customXml" Target="../ink/ink5.xml"/><Relationship Id="rId53" Type="http://schemas.openxmlformats.org/officeDocument/2006/relationships/customXml" Target="../ink/ink26.xml"/><Relationship Id="rId149" Type="http://schemas.openxmlformats.org/officeDocument/2006/relationships/customXml" Target="../ink/ink74.xml"/><Relationship Id="rId314" Type="http://schemas.openxmlformats.org/officeDocument/2006/relationships/image" Target="../media/image157.png"/><Relationship Id="rId356" Type="http://schemas.openxmlformats.org/officeDocument/2006/relationships/image" Target="../media/image178.png"/><Relationship Id="rId398" Type="http://schemas.openxmlformats.org/officeDocument/2006/relationships/image" Target="../media/image199.png"/><Relationship Id="rId521" Type="http://schemas.openxmlformats.org/officeDocument/2006/relationships/customXml" Target="../ink/ink260.xml"/><Relationship Id="rId563" Type="http://schemas.openxmlformats.org/officeDocument/2006/relationships/customXml" Target="../ink/ink281.xml"/><Relationship Id="rId95" Type="http://schemas.openxmlformats.org/officeDocument/2006/relationships/customXml" Target="../ink/ink47.xml"/><Relationship Id="rId160" Type="http://schemas.openxmlformats.org/officeDocument/2006/relationships/image" Target="../media/image80.png"/><Relationship Id="rId216" Type="http://schemas.openxmlformats.org/officeDocument/2006/relationships/image" Target="../media/image108.png"/><Relationship Id="rId423" Type="http://schemas.openxmlformats.org/officeDocument/2006/relationships/customXml" Target="../ink/ink211.xml"/><Relationship Id="rId258" Type="http://schemas.openxmlformats.org/officeDocument/2006/relationships/image" Target="../media/image129.png"/><Relationship Id="rId465" Type="http://schemas.openxmlformats.org/officeDocument/2006/relationships/customXml" Target="../ink/ink232.xml"/><Relationship Id="rId22" Type="http://schemas.openxmlformats.org/officeDocument/2006/relationships/image" Target="../media/image11.png"/><Relationship Id="rId64" Type="http://schemas.openxmlformats.org/officeDocument/2006/relationships/image" Target="../media/image32.png"/><Relationship Id="rId118" Type="http://schemas.openxmlformats.org/officeDocument/2006/relationships/image" Target="../media/image59.png"/><Relationship Id="rId325" Type="http://schemas.openxmlformats.org/officeDocument/2006/relationships/customXml" Target="../ink/ink162.xml"/><Relationship Id="rId367" Type="http://schemas.openxmlformats.org/officeDocument/2006/relationships/customXml" Target="../ink/ink183.xml"/><Relationship Id="rId532" Type="http://schemas.openxmlformats.org/officeDocument/2006/relationships/image" Target="../media/image266.png"/><Relationship Id="rId574" Type="http://schemas.openxmlformats.org/officeDocument/2006/relationships/image" Target="../media/image287.png"/><Relationship Id="rId171" Type="http://schemas.openxmlformats.org/officeDocument/2006/relationships/customXml" Target="../ink/ink85.xml"/><Relationship Id="rId227" Type="http://schemas.openxmlformats.org/officeDocument/2006/relationships/customXml" Target="../ink/ink113.xml"/><Relationship Id="rId269" Type="http://schemas.openxmlformats.org/officeDocument/2006/relationships/customXml" Target="../ink/ink134.xml"/><Relationship Id="rId434" Type="http://schemas.openxmlformats.org/officeDocument/2006/relationships/image" Target="../media/image217.png"/><Relationship Id="rId476" Type="http://schemas.openxmlformats.org/officeDocument/2006/relationships/image" Target="../media/image238.png"/><Relationship Id="rId33" Type="http://schemas.openxmlformats.org/officeDocument/2006/relationships/customXml" Target="../ink/ink16.xml"/><Relationship Id="rId129" Type="http://schemas.openxmlformats.org/officeDocument/2006/relationships/customXml" Target="../ink/ink64.xml"/><Relationship Id="rId280" Type="http://schemas.openxmlformats.org/officeDocument/2006/relationships/image" Target="../media/image140.png"/><Relationship Id="rId336" Type="http://schemas.openxmlformats.org/officeDocument/2006/relationships/image" Target="../media/image168.png"/><Relationship Id="rId501" Type="http://schemas.openxmlformats.org/officeDocument/2006/relationships/customXml" Target="../ink/ink250.xml"/><Relationship Id="rId543" Type="http://schemas.openxmlformats.org/officeDocument/2006/relationships/customXml" Target="../ink/ink271.xml"/><Relationship Id="rId75" Type="http://schemas.openxmlformats.org/officeDocument/2006/relationships/customXml" Target="../ink/ink37.xml"/><Relationship Id="rId140" Type="http://schemas.openxmlformats.org/officeDocument/2006/relationships/image" Target="../media/image70.png"/><Relationship Id="rId182" Type="http://schemas.openxmlformats.org/officeDocument/2006/relationships/image" Target="../media/image91.png"/><Relationship Id="rId378" Type="http://schemas.openxmlformats.org/officeDocument/2006/relationships/image" Target="../media/image189.png"/><Relationship Id="rId403" Type="http://schemas.openxmlformats.org/officeDocument/2006/relationships/customXml" Target="../ink/ink201.xml"/><Relationship Id="rId585" Type="http://schemas.openxmlformats.org/officeDocument/2006/relationships/image" Target="../media/image292.png"/><Relationship Id="rId6" Type="http://schemas.openxmlformats.org/officeDocument/2006/relationships/image" Target="../media/image3.png"/><Relationship Id="rId238" Type="http://schemas.openxmlformats.org/officeDocument/2006/relationships/image" Target="../media/image119.png"/><Relationship Id="rId445" Type="http://schemas.openxmlformats.org/officeDocument/2006/relationships/customXml" Target="../ink/ink222.xml"/><Relationship Id="rId487" Type="http://schemas.openxmlformats.org/officeDocument/2006/relationships/customXml" Target="../ink/ink243.xml"/><Relationship Id="rId291" Type="http://schemas.openxmlformats.org/officeDocument/2006/relationships/customXml" Target="../ink/ink145.xml"/><Relationship Id="rId305" Type="http://schemas.openxmlformats.org/officeDocument/2006/relationships/customXml" Target="../ink/ink152.xml"/><Relationship Id="rId347" Type="http://schemas.openxmlformats.org/officeDocument/2006/relationships/customXml" Target="../ink/ink173.xml"/><Relationship Id="rId512" Type="http://schemas.openxmlformats.org/officeDocument/2006/relationships/image" Target="../media/image256.png"/><Relationship Id="rId44" Type="http://schemas.openxmlformats.org/officeDocument/2006/relationships/image" Target="../media/image22.png"/><Relationship Id="rId86" Type="http://schemas.openxmlformats.org/officeDocument/2006/relationships/image" Target="../media/image43.png"/><Relationship Id="rId151" Type="http://schemas.openxmlformats.org/officeDocument/2006/relationships/customXml" Target="../ink/ink75.xml"/><Relationship Id="rId389" Type="http://schemas.openxmlformats.org/officeDocument/2006/relationships/customXml" Target="../ink/ink194.xml"/><Relationship Id="rId554" Type="http://schemas.openxmlformats.org/officeDocument/2006/relationships/image" Target="../media/image277.png"/><Relationship Id="rId596" Type="http://schemas.openxmlformats.org/officeDocument/2006/relationships/customXml" Target="../ink/ink298.xml"/><Relationship Id="rId193" Type="http://schemas.openxmlformats.org/officeDocument/2006/relationships/customXml" Target="../ink/ink96.xml"/><Relationship Id="rId207" Type="http://schemas.openxmlformats.org/officeDocument/2006/relationships/customXml" Target="../ink/ink103.xml"/><Relationship Id="rId249" Type="http://schemas.openxmlformats.org/officeDocument/2006/relationships/customXml" Target="../ink/ink124.xml"/><Relationship Id="rId414" Type="http://schemas.openxmlformats.org/officeDocument/2006/relationships/image" Target="../media/image207.png"/><Relationship Id="rId456" Type="http://schemas.openxmlformats.org/officeDocument/2006/relationships/image" Target="../media/image228.png"/><Relationship Id="rId498" Type="http://schemas.openxmlformats.org/officeDocument/2006/relationships/image" Target="../media/image249.png"/><Relationship Id="rId13" Type="http://schemas.openxmlformats.org/officeDocument/2006/relationships/customXml" Target="../ink/ink6.xml"/><Relationship Id="rId109" Type="http://schemas.openxmlformats.org/officeDocument/2006/relationships/customXml" Target="../ink/ink54.xml"/><Relationship Id="rId260" Type="http://schemas.openxmlformats.org/officeDocument/2006/relationships/image" Target="../media/image130.png"/><Relationship Id="rId316" Type="http://schemas.openxmlformats.org/officeDocument/2006/relationships/image" Target="../media/image158.png"/><Relationship Id="rId523" Type="http://schemas.openxmlformats.org/officeDocument/2006/relationships/customXml" Target="../ink/ink261.xml"/><Relationship Id="rId55" Type="http://schemas.openxmlformats.org/officeDocument/2006/relationships/customXml" Target="../ink/ink27.xml"/><Relationship Id="rId97" Type="http://schemas.openxmlformats.org/officeDocument/2006/relationships/customXml" Target="../ink/ink48.xml"/><Relationship Id="rId120" Type="http://schemas.openxmlformats.org/officeDocument/2006/relationships/image" Target="../media/image60.png"/><Relationship Id="rId358" Type="http://schemas.openxmlformats.org/officeDocument/2006/relationships/image" Target="../media/image179.png"/><Relationship Id="rId565" Type="http://schemas.openxmlformats.org/officeDocument/2006/relationships/customXml" Target="../ink/ink282.xml"/><Relationship Id="rId162" Type="http://schemas.openxmlformats.org/officeDocument/2006/relationships/image" Target="../media/image81.png"/><Relationship Id="rId218" Type="http://schemas.openxmlformats.org/officeDocument/2006/relationships/image" Target="../media/image109.png"/><Relationship Id="rId425" Type="http://schemas.openxmlformats.org/officeDocument/2006/relationships/customXml" Target="../ink/ink212.xml"/><Relationship Id="rId467" Type="http://schemas.openxmlformats.org/officeDocument/2006/relationships/customXml" Target="../ink/ink233.xml"/><Relationship Id="rId271" Type="http://schemas.openxmlformats.org/officeDocument/2006/relationships/customXml" Target="../ink/ink135.xml"/><Relationship Id="rId24" Type="http://schemas.openxmlformats.org/officeDocument/2006/relationships/image" Target="../media/image12.png"/><Relationship Id="rId66" Type="http://schemas.openxmlformats.org/officeDocument/2006/relationships/image" Target="../media/image33.png"/><Relationship Id="rId131" Type="http://schemas.openxmlformats.org/officeDocument/2006/relationships/customXml" Target="../ink/ink65.xml"/><Relationship Id="rId327" Type="http://schemas.openxmlformats.org/officeDocument/2006/relationships/customXml" Target="../ink/ink163.xml"/><Relationship Id="rId369" Type="http://schemas.openxmlformats.org/officeDocument/2006/relationships/customXml" Target="../ink/ink184.xml"/><Relationship Id="rId534" Type="http://schemas.openxmlformats.org/officeDocument/2006/relationships/image" Target="../media/image267.png"/><Relationship Id="rId576" Type="http://schemas.openxmlformats.org/officeDocument/2006/relationships/customXml" Target="../ink/ink288.xml"/><Relationship Id="rId173" Type="http://schemas.openxmlformats.org/officeDocument/2006/relationships/customXml" Target="../ink/ink86.xml"/><Relationship Id="rId229" Type="http://schemas.openxmlformats.org/officeDocument/2006/relationships/customXml" Target="../ink/ink114.xml"/><Relationship Id="rId380" Type="http://schemas.openxmlformats.org/officeDocument/2006/relationships/image" Target="../media/image190.png"/><Relationship Id="rId436" Type="http://schemas.openxmlformats.org/officeDocument/2006/relationships/image" Target="../media/image218.png"/><Relationship Id="rId601" Type="http://schemas.openxmlformats.org/officeDocument/2006/relationships/image" Target="../media/image300.png"/><Relationship Id="rId240" Type="http://schemas.openxmlformats.org/officeDocument/2006/relationships/image" Target="../media/image120.png"/><Relationship Id="rId478" Type="http://schemas.openxmlformats.org/officeDocument/2006/relationships/image" Target="../media/image239.png"/><Relationship Id="rId35" Type="http://schemas.openxmlformats.org/officeDocument/2006/relationships/customXml" Target="../ink/ink17.xml"/><Relationship Id="rId77" Type="http://schemas.openxmlformats.org/officeDocument/2006/relationships/customXml" Target="../ink/ink38.xml"/><Relationship Id="rId100" Type="http://schemas.openxmlformats.org/officeDocument/2006/relationships/image" Target="../media/image50.png"/><Relationship Id="rId282" Type="http://schemas.openxmlformats.org/officeDocument/2006/relationships/image" Target="../media/image141.png"/><Relationship Id="rId338" Type="http://schemas.openxmlformats.org/officeDocument/2006/relationships/image" Target="../media/image169.png"/><Relationship Id="rId503" Type="http://schemas.openxmlformats.org/officeDocument/2006/relationships/customXml" Target="../ink/ink251.xml"/><Relationship Id="rId545" Type="http://schemas.openxmlformats.org/officeDocument/2006/relationships/customXml" Target="../ink/ink272.xml"/><Relationship Id="rId587" Type="http://schemas.openxmlformats.org/officeDocument/2006/relationships/image" Target="../media/image293.png"/><Relationship Id="rId8" Type="http://schemas.openxmlformats.org/officeDocument/2006/relationships/image" Target="../media/image4.png"/><Relationship Id="rId142" Type="http://schemas.openxmlformats.org/officeDocument/2006/relationships/image" Target="../media/image71.png"/><Relationship Id="rId184" Type="http://schemas.openxmlformats.org/officeDocument/2006/relationships/image" Target="../media/image92.png"/><Relationship Id="rId391" Type="http://schemas.openxmlformats.org/officeDocument/2006/relationships/customXml" Target="../ink/ink195.xml"/><Relationship Id="rId405" Type="http://schemas.openxmlformats.org/officeDocument/2006/relationships/customXml" Target="../ink/ink202.xml"/><Relationship Id="rId447" Type="http://schemas.openxmlformats.org/officeDocument/2006/relationships/customXml" Target="../ink/ink223.xml"/><Relationship Id="rId251" Type="http://schemas.openxmlformats.org/officeDocument/2006/relationships/customXml" Target="../ink/ink125.xml"/><Relationship Id="rId489" Type="http://schemas.openxmlformats.org/officeDocument/2006/relationships/customXml" Target="../ink/ink244.xml"/><Relationship Id="rId46" Type="http://schemas.openxmlformats.org/officeDocument/2006/relationships/image" Target="../media/image23.png"/><Relationship Id="rId293" Type="http://schemas.openxmlformats.org/officeDocument/2006/relationships/customXml" Target="../ink/ink146.xml"/><Relationship Id="rId307" Type="http://schemas.openxmlformats.org/officeDocument/2006/relationships/customXml" Target="../ink/ink153.xml"/><Relationship Id="rId349" Type="http://schemas.openxmlformats.org/officeDocument/2006/relationships/customXml" Target="../ink/ink174.xml"/><Relationship Id="rId514" Type="http://schemas.openxmlformats.org/officeDocument/2006/relationships/image" Target="../media/image257.png"/><Relationship Id="rId556" Type="http://schemas.openxmlformats.org/officeDocument/2006/relationships/image" Target="../media/image278.png"/><Relationship Id="rId88" Type="http://schemas.openxmlformats.org/officeDocument/2006/relationships/image" Target="../media/image44.png"/><Relationship Id="rId111" Type="http://schemas.openxmlformats.org/officeDocument/2006/relationships/customXml" Target="../ink/ink55.xml"/><Relationship Id="rId153" Type="http://schemas.openxmlformats.org/officeDocument/2006/relationships/customXml" Target="../ink/ink76.xml"/><Relationship Id="rId195" Type="http://schemas.openxmlformats.org/officeDocument/2006/relationships/customXml" Target="../ink/ink97.xml"/><Relationship Id="rId209" Type="http://schemas.openxmlformats.org/officeDocument/2006/relationships/customXml" Target="../ink/ink104.xml"/><Relationship Id="rId360" Type="http://schemas.openxmlformats.org/officeDocument/2006/relationships/image" Target="../media/image180.png"/><Relationship Id="rId416" Type="http://schemas.openxmlformats.org/officeDocument/2006/relationships/image" Target="../media/image208.png"/><Relationship Id="rId598" Type="http://schemas.openxmlformats.org/officeDocument/2006/relationships/customXml" Target="../ink/ink299.xml"/><Relationship Id="rId220" Type="http://schemas.openxmlformats.org/officeDocument/2006/relationships/image" Target="../media/image110.png"/><Relationship Id="rId458" Type="http://schemas.openxmlformats.org/officeDocument/2006/relationships/image" Target="../media/image229.png"/><Relationship Id="rId15" Type="http://schemas.openxmlformats.org/officeDocument/2006/relationships/customXml" Target="../ink/ink7.xml"/><Relationship Id="rId57" Type="http://schemas.openxmlformats.org/officeDocument/2006/relationships/customXml" Target="../ink/ink28.xml"/><Relationship Id="rId262" Type="http://schemas.openxmlformats.org/officeDocument/2006/relationships/image" Target="../media/image131.png"/><Relationship Id="rId318" Type="http://schemas.openxmlformats.org/officeDocument/2006/relationships/image" Target="../media/image159.png"/><Relationship Id="rId525" Type="http://schemas.openxmlformats.org/officeDocument/2006/relationships/customXml" Target="../ink/ink262.xml"/><Relationship Id="rId567" Type="http://schemas.openxmlformats.org/officeDocument/2006/relationships/customXml" Target="../ink/ink283.xml"/><Relationship Id="rId99" Type="http://schemas.openxmlformats.org/officeDocument/2006/relationships/customXml" Target="../ink/ink49.xml"/><Relationship Id="rId122" Type="http://schemas.openxmlformats.org/officeDocument/2006/relationships/image" Target="../media/image61.png"/><Relationship Id="rId164" Type="http://schemas.openxmlformats.org/officeDocument/2006/relationships/image" Target="../media/image82.png"/><Relationship Id="rId371" Type="http://schemas.openxmlformats.org/officeDocument/2006/relationships/customXml" Target="../ink/ink185.xml"/><Relationship Id="rId427" Type="http://schemas.openxmlformats.org/officeDocument/2006/relationships/customXml" Target="../ink/ink213.xml"/><Relationship Id="rId469" Type="http://schemas.openxmlformats.org/officeDocument/2006/relationships/customXml" Target="../ink/ink234.xml"/><Relationship Id="rId26" Type="http://schemas.openxmlformats.org/officeDocument/2006/relationships/image" Target="../media/image13.png"/><Relationship Id="rId231" Type="http://schemas.openxmlformats.org/officeDocument/2006/relationships/customXml" Target="../ink/ink115.xml"/><Relationship Id="rId273" Type="http://schemas.openxmlformats.org/officeDocument/2006/relationships/customXml" Target="../ink/ink136.xml"/><Relationship Id="rId329" Type="http://schemas.openxmlformats.org/officeDocument/2006/relationships/customXml" Target="../ink/ink164.xml"/><Relationship Id="rId480" Type="http://schemas.openxmlformats.org/officeDocument/2006/relationships/image" Target="../media/image240.png"/><Relationship Id="rId536" Type="http://schemas.openxmlformats.org/officeDocument/2006/relationships/image" Target="../media/image268.png"/><Relationship Id="rId68" Type="http://schemas.openxmlformats.org/officeDocument/2006/relationships/image" Target="../media/image34.png"/><Relationship Id="rId133" Type="http://schemas.openxmlformats.org/officeDocument/2006/relationships/customXml" Target="../ink/ink66.xml"/><Relationship Id="rId175" Type="http://schemas.openxmlformats.org/officeDocument/2006/relationships/customXml" Target="../ink/ink87.xml"/><Relationship Id="rId340" Type="http://schemas.openxmlformats.org/officeDocument/2006/relationships/image" Target="../media/image170.png"/><Relationship Id="rId578" Type="http://schemas.openxmlformats.org/officeDocument/2006/relationships/customXml" Target="../ink/ink289.xml"/><Relationship Id="rId200" Type="http://schemas.openxmlformats.org/officeDocument/2006/relationships/image" Target="../media/image100.png"/><Relationship Id="rId382" Type="http://schemas.openxmlformats.org/officeDocument/2006/relationships/image" Target="../media/image191.png"/><Relationship Id="rId438" Type="http://schemas.openxmlformats.org/officeDocument/2006/relationships/image" Target="../media/image219.png"/><Relationship Id="rId603" Type="http://schemas.openxmlformats.org/officeDocument/2006/relationships/image" Target="../media/image301.png"/><Relationship Id="rId242" Type="http://schemas.openxmlformats.org/officeDocument/2006/relationships/image" Target="../media/image121.png"/><Relationship Id="rId284" Type="http://schemas.openxmlformats.org/officeDocument/2006/relationships/image" Target="../media/image142.png"/><Relationship Id="rId491" Type="http://schemas.openxmlformats.org/officeDocument/2006/relationships/customXml" Target="../ink/ink245.xml"/><Relationship Id="rId505" Type="http://schemas.openxmlformats.org/officeDocument/2006/relationships/customXml" Target="../ink/ink252.xml"/><Relationship Id="rId37" Type="http://schemas.openxmlformats.org/officeDocument/2006/relationships/customXml" Target="../ink/ink18.xml"/><Relationship Id="rId79" Type="http://schemas.openxmlformats.org/officeDocument/2006/relationships/customXml" Target="../ink/ink39.xml"/><Relationship Id="rId102" Type="http://schemas.openxmlformats.org/officeDocument/2006/relationships/image" Target="../media/image51.png"/><Relationship Id="rId144" Type="http://schemas.openxmlformats.org/officeDocument/2006/relationships/image" Target="../media/image72.png"/><Relationship Id="rId547" Type="http://schemas.openxmlformats.org/officeDocument/2006/relationships/customXml" Target="../ink/ink273.xml"/><Relationship Id="rId589" Type="http://schemas.openxmlformats.org/officeDocument/2006/relationships/image" Target="../media/image294.png"/><Relationship Id="rId90" Type="http://schemas.openxmlformats.org/officeDocument/2006/relationships/image" Target="../media/image45.png"/><Relationship Id="rId186" Type="http://schemas.openxmlformats.org/officeDocument/2006/relationships/image" Target="../media/image93.png"/><Relationship Id="rId351" Type="http://schemas.openxmlformats.org/officeDocument/2006/relationships/customXml" Target="../ink/ink175.xml"/><Relationship Id="rId393" Type="http://schemas.openxmlformats.org/officeDocument/2006/relationships/customXml" Target="../ink/ink196.xml"/><Relationship Id="rId407" Type="http://schemas.openxmlformats.org/officeDocument/2006/relationships/customXml" Target="../ink/ink203.xml"/><Relationship Id="rId449" Type="http://schemas.openxmlformats.org/officeDocument/2006/relationships/customXml" Target="../ink/ink224.xml"/><Relationship Id="rId211" Type="http://schemas.openxmlformats.org/officeDocument/2006/relationships/customXml" Target="../ink/ink105.xml"/><Relationship Id="rId253" Type="http://schemas.openxmlformats.org/officeDocument/2006/relationships/customXml" Target="../ink/ink126.xml"/><Relationship Id="rId295" Type="http://schemas.openxmlformats.org/officeDocument/2006/relationships/customXml" Target="../ink/ink147.xml"/><Relationship Id="rId309" Type="http://schemas.openxmlformats.org/officeDocument/2006/relationships/customXml" Target="../ink/ink154.xml"/><Relationship Id="rId460" Type="http://schemas.openxmlformats.org/officeDocument/2006/relationships/image" Target="../media/image230.png"/><Relationship Id="rId516" Type="http://schemas.openxmlformats.org/officeDocument/2006/relationships/image" Target="../media/image258.png"/><Relationship Id="rId48" Type="http://schemas.openxmlformats.org/officeDocument/2006/relationships/image" Target="../media/image24.png"/><Relationship Id="rId113" Type="http://schemas.openxmlformats.org/officeDocument/2006/relationships/customXml" Target="../ink/ink56.xml"/><Relationship Id="rId320" Type="http://schemas.openxmlformats.org/officeDocument/2006/relationships/image" Target="../media/image160.png"/><Relationship Id="rId558" Type="http://schemas.openxmlformats.org/officeDocument/2006/relationships/image" Target="../media/image279.png"/><Relationship Id="rId155" Type="http://schemas.openxmlformats.org/officeDocument/2006/relationships/customXml" Target="../ink/ink77.xml"/><Relationship Id="rId197" Type="http://schemas.openxmlformats.org/officeDocument/2006/relationships/customXml" Target="../ink/ink98.xml"/><Relationship Id="rId362" Type="http://schemas.openxmlformats.org/officeDocument/2006/relationships/image" Target="../media/image181.png"/><Relationship Id="rId418" Type="http://schemas.openxmlformats.org/officeDocument/2006/relationships/image" Target="../media/image209.png"/><Relationship Id="rId222" Type="http://schemas.openxmlformats.org/officeDocument/2006/relationships/image" Target="../media/image111.png"/><Relationship Id="rId264" Type="http://schemas.openxmlformats.org/officeDocument/2006/relationships/image" Target="../media/image132.png"/><Relationship Id="rId471" Type="http://schemas.openxmlformats.org/officeDocument/2006/relationships/customXml" Target="../ink/ink235.xml"/><Relationship Id="rId17" Type="http://schemas.openxmlformats.org/officeDocument/2006/relationships/customXml" Target="../ink/ink8.xml"/><Relationship Id="rId59" Type="http://schemas.openxmlformats.org/officeDocument/2006/relationships/customXml" Target="../ink/ink29.xml"/><Relationship Id="rId124" Type="http://schemas.openxmlformats.org/officeDocument/2006/relationships/image" Target="../media/image62.png"/><Relationship Id="rId527" Type="http://schemas.openxmlformats.org/officeDocument/2006/relationships/customXml" Target="../ink/ink263.xml"/><Relationship Id="rId569" Type="http://schemas.openxmlformats.org/officeDocument/2006/relationships/customXml" Target="../ink/ink284.xml"/><Relationship Id="rId70" Type="http://schemas.openxmlformats.org/officeDocument/2006/relationships/image" Target="../media/image35.png"/><Relationship Id="rId166" Type="http://schemas.openxmlformats.org/officeDocument/2006/relationships/image" Target="../media/image83.png"/><Relationship Id="rId331" Type="http://schemas.openxmlformats.org/officeDocument/2006/relationships/customXml" Target="../ink/ink165.xml"/><Relationship Id="rId373" Type="http://schemas.openxmlformats.org/officeDocument/2006/relationships/customXml" Target="../ink/ink186.xml"/><Relationship Id="rId429" Type="http://schemas.openxmlformats.org/officeDocument/2006/relationships/customXml" Target="../ink/ink214.xml"/><Relationship Id="rId580" Type="http://schemas.openxmlformats.org/officeDocument/2006/relationships/customXml" Target="../ink/ink290.xml"/><Relationship Id="rId1" Type="http://schemas.openxmlformats.org/officeDocument/2006/relationships/slideLayout" Target="../slideLayouts/slideLayout7.xml"/><Relationship Id="rId233" Type="http://schemas.openxmlformats.org/officeDocument/2006/relationships/customXml" Target="../ink/ink116.xml"/><Relationship Id="rId440" Type="http://schemas.openxmlformats.org/officeDocument/2006/relationships/image" Target="../media/image220.png"/><Relationship Id="rId28" Type="http://schemas.openxmlformats.org/officeDocument/2006/relationships/image" Target="../media/image14.png"/><Relationship Id="rId275" Type="http://schemas.openxmlformats.org/officeDocument/2006/relationships/customXml" Target="../ink/ink137.xml"/><Relationship Id="rId300" Type="http://schemas.openxmlformats.org/officeDocument/2006/relationships/image" Target="../media/image150.png"/><Relationship Id="rId482" Type="http://schemas.openxmlformats.org/officeDocument/2006/relationships/image" Target="../media/image241.png"/><Relationship Id="rId538" Type="http://schemas.openxmlformats.org/officeDocument/2006/relationships/image" Target="../media/image269.png"/><Relationship Id="rId81" Type="http://schemas.openxmlformats.org/officeDocument/2006/relationships/customXml" Target="../ink/ink40.xml"/><Relationship Id="rId135" Type="http://schemas.openxmlformats.org/officeDocument/2006/relationships/customXml" Target="../ink/ink67.xml"/><Relationship Id="rId177" Type="http://schemas.openxmlformats.org/officeDocument/2006/relationships/customXml" Target="../ink/ink88.xml"/><Relationship Id="rId342" Type="http://schemas.openxmlformats.org/officeDocument/2006/relationships/image" Target="../media/image171.png"/><Relationship Id="rId384" Type="http://schemas.openxmlformats.org/officeDocument/2006/relationships/image" Target="../media/image192.png"/><Relationship Id="rId591" Type="http://schemas.openxmlformats.org/officeDocument/2006/relationships/image" Target="../media/image295.png"/><Relationship Id="rId605" Type="http://schemas.openxmlformats.org/officeDocument/2006/relationships/image" Target="../media/image302.png"/><Relationship Id="rId202" Type="http://schemas.openxmlformats.org/officeDocument/2006/relationships/image" Target="../media/image101.png"/><Relationship Id="rId244" Type="http://schemas.openxmlformats.org/officeDocument/2006/relationships/image" Target="../media/image122.png"/><Relationship Id="rId39" Type="http://schemas.openxmlformats.org/officeDocument/2006/relationships/customXml" Target="../ink/ink19.xml"/><Relationship Id="rId286" Type="http://schemas.openxmlformats.org/officeDocument/2006/relationships/image" Target="../media/image143.png"/><Relationship Id="rId451" Type="http://schemas.openxmlformats.org/officeDocument/2006/relationships/customXml" Target="../ink/ink225.xml"/><Relationship Id="rId493" Type="http://schemas.openxmlformats.org/officeDocument/2006/relationships/customXml" Target="../ink/ink246.xml"/><Relationship Id="rId507" Type="http://schemas.openxmlformats.org/officeDocument/2006/relationships/customXml" Target="../ink/ink253.xml"/><Relationship Id="rId549" Type="http://schemas.openxmlformats.org/officeDocument/2006/relationships/customXml" Target="../ink/ink274.xml"/><Relationship Id="rId50" Type="http://schemas.openxmlformats.org/officeDocument/2006/relationships/image" Target="../media/image25.png"/><Relationship Id="rId104" Type="http://schemas.openxmlformats.org/officeDocument/2006/relationships/image" Target="../media/image52.png"/><Relationship Id="rId146" Type="http://schemas.openxmlformats.org/officeDocument/2006/relationships/image" Target="../media/image73.png"/><Relationship Id="rId188" Type="http://schemas.openxmlformats.org/officeDocument/2006/relationships/image" Target="../media/image94.png"/><Relationship Id="rId311" Type="http://schemas.openxmlformats.org/officeDocument/2006/relationships/customXml" Target="../ink/ink155.xml"/><Relationship Id="rId353" Type="http://schemas.openxmlformats.org/officeDocument/2006/relationships/customXml" Target="../ink/ink176.xml"/><Relationship Id="rId395" Type="http://schemas.openxmlformats.org/officeDocument/2006/relationships/customXml" Target="../ink/ink197.xml"/><Relationship Id="rId409" Type="http://schemas.openxmlformats.org/officeDocument/2006/relationships/customXml" Target="../ink/ink204.xml"/><Relationship Id="rId560" Type="http://schemas.openxmlformats.org/officeDocument/2006/relationships/image" Target="../media/image280.png"/><Relationship Id="rId92" Type="http://schemas.openxmlformats.org/officeDocument/2006/relationships/image" Target="../media/image46.png"/><Relationship Id="rId213" Type="http://schemas.openxmlformats.org/officeDocument/2006/relationships/customXml" Target="../ink/ink106.xml"/><Relationship Id="rId420" Type="http://schemas.openxmlformats.org/officeDocument/2006/relationships/image" Target="../media/image210.png"/><Relationship Id="rId255" Type="http://schemas.openxmlformats.org/officeDocument/2006/relationships/customXml" Target="../ink/ink127.xml"/><Relationship Id="rId297" Type="http://schemas.openxmlformats.org/officeDocument/2006/relationships/customXml" Target="../ink/ink148.xml"/><Relationship Id="rId462" Type="http://schemas.openxmlformats.org/officeDocument/2006/relationships/image" Target="../media/image231.png"/><Relationship Id="rId518" Type="http://schemas.openxmlformats.org/officeDocument/2006/relationships/image" Target="../media/image259.png"/><Relationship Id="rId115" Type="http://schemas.openxmlformats.org/officeDocument/2006/relationships/customXml" Target="../ink/ink57.xml"/><Relationship Id="rId157" Type="http://schemas.openxmlformats.org/officeDocument/2006/relationships/customXml" Target="../ink/ink78.xml"/><Relationship Id="rId322" Type="http://schemas.openxmlformats.org/officeDocument/2006/relationships/image" Target="../media/image161.png"/><Relationship Id="rId364" Type="http://schemas.openxmlformats.org/officeDocument/2006/relationships/image" Target="../media/image182.png"/><Relationship Id="rId61" Type="http://schemas.openxmlformats.org/officeDocument/2006/relationships/customXml" Target="../ink/ink30.xml"/><Relationship Id="rId199" Type="http://schemas.openxmlformats.org/officeDocument/2006/relationships/customXml" Target="../ink/ink99.xml"/><Relationship Id="rId571" Type="http://schemas.openxmlformats.org/officeDocument/2006/relationships/customXml" Target="../ink/ink285.xml"/><Relationship Id="rId19" Type="http://schemas.openxmlformats.org/officeDocument/2006/relationships/customXml" Target="../ink/ink9.xml"/><Relationship Id="rId224" Type="http://schemas.openxmlformats.org/officeDocument/2006/relationships/image" Target="../media/image112.png"/><Relationship Id="rId266" Type="http://schemas.openxmlformats.org/officeDocument/2006/relationships/image" Target="../media/image133.png"/><Relationship Id="rId431" Type="http://schemas.openxmlformats.org/officeDocument/2006/relationships/customXml" Target="../ink/ink215.xml"/><Relationship Id="rId473" Type="http://schemas.openxmlformats.org/officeDocument/2006/relationships/customXml" Target="../ink/ink236.xml"/><Relationship Id="rId529" Type="http://schemas.openxmlformats.org/officeDocument/2006/relationships/customXml" Target="../ink/ink264.xml"/><Relationship Id="rId30" Type="http://schemas.openxmlformats.org/officeDocument/2006/relationships/image" Target="../media/image15.png"/><Relationship Id="rId126" Type="http://schemas.openxmlformats.org/officeDocument/2006/relationships/image" Target="../media/image63.png"/><Relationship Id="rId168" Type="http://schemas.openxmlformats.org/officeDocument/2006/relationships/image" Target="../media/image84.png"/><Relationship Id="rId333" Type="http://schemas.openxmlformats.org/officeDocument/2006/relationships/customXml" Target="../ink/ink166.xml"/><Relationship Id="rId540" Type="http://schemas.openxmlformats.org/officeDocument/2006/relationships/image" Target="../media/image270.png"/><Relationship Id="rId72" Type="http://schemas.openxmlformats.org/officeDocument/2006/relationships/image" Target="../media/image36.png"/><Relationship Id="rId375" Type="http://schemas.openxmlformats.org/officeDocument/2006/relationships/customXml" Target="../ink/ink187.xml"/><Relationship Id="rId582" Type="http://schemas.openxmlformats.org/officeDocument/2006/relationships/customXml" Target="../ink/ink291.xml"/><Relationship Id="rId3" Type="http://schemas.openxmlformats.org/officeDocument/2006/relationships/customXml" Target="../ink/ink1.xml"/><Relationship Id="rId235" Type="http://schemas.openxmlformats.org/officeDocument/2006/relationships/customXml" Target="../ink/ink117.xml"/><Relationship Id="rId277" Type="http://schemas.openxmlformats.org/officeDocument/2006/relationships/customXml" Target="../ink/ink138.xml"/><Relationship Id="rId400" Type="http://schemas.openxmlformats.org/officeDocument/2006/relationships/image" Target="../media/image200.png"/><Relationship Id="rId442" Type="http://schemas.openxmlformats.org/officeDocument/2006/relationships/image" Target="../media/image221.png"/><Relationship Id="rId484" Type="http://schemas.openxmlformats.org/officeDocument/2006/relationships/image" Target="../media/image242.png"/><Relationship Id="rId137" Type="http://schemas.openxmlformats.org/officeDocument/2006/relationships/customXml" Target="../ink/ink68.xml"/><Relationship Id="rId302" Type="http://schemas.openxmlformats.org/officeDocument/2006/relationships/image" Target="../media/image151.png"/><Relationship Id="rId344" Type="http://schemas.openxmlformats.org/officeDocument/2006/relationships/image" Target="../media/image172.png"/><Relationship Id="rId41" Type="http://schemas.openxmlformats.org/officeDocument/2006/relationships/customXml" Target="../ink/ink20.xml"/><Relationship Id="rId83" Type="http://schemas.openxmlformats.org/officeDocument/2006/relationships/customXml" Target="../ink/ink41.xml"/><Relationship Id="rId179" Type="http://schemas.openxmlformats.org/officeDocument/2006/relationships/customXml" Target="../ink/ink89.xml"/><Relationship Id="rId386" Type="http://schemas.openxmlformats.org/officeDocument/2006/relationships/image" Target="../media/image193.png"/><Relationship Id="rId551" Type="http://schemas.openxmlformats.org/officeDocument/2006/relationships/customXml" Target="../ink/ink275.xml"/><Relationship Id="rId593" Type="http://schemas.openxmlformats.org/officeDocument/2006/relationships/image" Target="../media/image296.png"/><Relationship Id="rId607" Type="http://schemas.openxmlformats.org/officeDocument/2006/relationships/image" Target="../media/image303.png"/><Relationship Id="rId190" Type="http://schemas.openxmlformats.org/officeDocument/2006/relationships/image" Target="../media/image95.png"/><Relationship Id="rId204" Type="http://schemas.openxmlformats.org/officeDocument/2006/relationships/image" Target="../media/image102.png"/><Relationship Id="rId246" Type="http://schemas.openxmlformats.org/officeDocument/2006/relationships/image" Target="../media/image123.png"/><Relationship Id="rId288" Type="http://schemas.openxmlformats.org/officeDocument/2006/relationships/image" Target="../media/image144.png"/><Relationship Id="rId411" Type="http://schemas.openxmlformats.org/officeDocument/2006/relationships/customXml" Target="../ink/ink205.xml"/><Relationship Id="rId453" Type="http://schemas.openxmlformats.org/officeDocument/2006/relationships/customXml" Target="../ink/ink226.xml"/><Relationship Id="rId509" Type="http://schemas.openxmlformats.org/officeDocument/2006/relationships/customXml" Target="../ink/ink254.xml"/><Relationship Id="rId106" Type="http://schemas.openxmlformats.org/officeDocument/2006/relationships/image" Target="../media/image53.png"/><Relationship Id="rId313" Type="http://schemas.openxmlformats.org/officeDocument/2006/relationships/customXml" Target="../ink/ink156.xml"/><Relationship Id="rId495" Type="http://schemas.openxmlformats.org/officeDocument/2006/relationships/customXml" Target="../ink/ink247.xml"/><Relationship Id="rId10" Type="http://schemas.openxmlformats.org/officeDocument/2006/relationships/image" Target="../media/image5.png"/><Relationship Id="rId52" Type="http://schemas.openxmlformats.org/officeDocument/2006/relationships/image" Target="../media/image26.png"/><Relationship Id="rId94" Type="http://schemas.openxmlformats.org/officeDocument/2006/relationships/image" Target="../media/image47.png"/><Relationship Id="rId148" Type="http://schemas.openxmlformats.org/officeDocument/2006/relationships/image" Target="../media/image74.png"/><Relationship Id="rId355" Type="http://schemas.openxmlformats.org/officeDocument/2006/relationships/customXml" Target="../ink/ink177.xml"/><Relationship Id="rId397" Type="http://schemas.openxmlformats.org/officeDocument/2006/relationships/customXml" Target="../ink/ink198.xml"/><Relationship Id="rId520" Type="http://schemas.openxmlformats.org/officeDocument/2006/relationships/image" Target="../media/image260.png"/><Relationship Id="rId562" Type="http://schemas.openxmlformats.org/officeDocument/2006/relationships/image" Target="../media/image281.png"/><Relationship Id="rId215" Type="http://schemas.openxmlformats.org/officeDocument/2006/relationships/customXml" Target="../ink/ink107.xml"/><Relationship Id="rId257" Type="http://schemas.openxmlformats.org/officeDocument/2006/relationships/customXml" Target="../ink/ink128.xml"/><Relationship Id="rId422" Type="http://schemas.openxmlformats.org/officeDocument/2006/relationships/image" Target="../media/image211.png"/><Relationship Id="rId464" Type="http://schemas.openxmlformats.org/officeDocument/2006/relationships/image" Target="../media/image232.png"/><Relationship Id="rId299" Type="http://schemas.openxmlformats.org/officeDocument/2006/relationships/customXml" Target="../ink/ink149.xml"/><Relationship Id="rId63" Type="http://schemas.openxmlformats.org/officeDocument/2006/relationships/customXml" Target="../ink/ink31.xml"/><Relationship Id="rId159" Type="http://schemas.openxmlformats.org/officeDocument/2006/relationships/customXml" Target="../ink/ink79.xml"/><Relationship Id="rId366" Type="http://schemas.openxmlformats.org/officeDocument/2006/relationships/image" Target="../media/image183.png"/><Relationship Id="rId573" Type="http://schemas.openxmlformats.org/officeDocument/2006/relationships/customXml" Target="../ink/ink286.xml"/><Relationship Id="rId226" Type="http://schemas.openxmlformats.org/officeDocument/2006/relationships/image" Target="../media/image113.png"/><Relationship Id="rId433" Type="http://schemas.openxmlformats.org/officeDocument/2006/relationships/customXml" Target="../ink/ink216.xml"/><Relationship Id="rId74" Type="http://schemas.openxmlformats.org/officeDocument/2006/relationships/image" Target="../media/image37.png"/><Relationship Id="rId377" Type="http://schemas.openxmlformats.org/officeDocument/2006/relationships/customXml" Target="../ink/ink188.xml"/><Relationship Id="rId500" Type="http://schemas.openxmlformats.org/officeDocument/2006/relationships/image" Target="../media/image250.png"/><Relationship Id="rId584" Type="http://schemas.openxmlformats.org/officeDocument/2006/relationships/customXml" Target="../ink/ink292.xml"/><Relationship Id="rId5" Type="http://schemas.openxmlformats.org/officeDocument/2006/relationships/customXml" Target="../ink/ink2.xml"/><Relationship Id="rId237" Type="http://schemas.openxmlformats.org/officeDocument/2006/relationships/customXml" Target="../ink/ink118.xml"/><Relationship Id="rId444" Type="http://schemas.openxmlformats.org/officeDocument/2006/relationships/image" Target="../media/image222.png"/><Relationship Id="rId290" Type="http://schemas.openxmlformats.org/officeDocument/2006/relationships/image" Target="../media/image145.png"/><Relationship Id="rId304" Type="http://schemas.openxmlformats.org/officeDocument/2006/relationships/image" Target="../media/image152.png"/><Relationship Id="rId388" Type="http://schemas.openxmlformats.org/officeDocument/2006/relationships/image" Target="../media/image194.png"/><Relationship Id="rId511" Type="http://schemas.openxmlformats.org/officeDocument/2006/relationships/customXml" Target="../ink/ink255.xml"/><Relationship Id="rId85" Type="http://schemas.openxmlformats.org/officeDocument/2006/relationships/customXml" Target="../ink/ink42.xml"/><Relationship Id="rId150" Type="http://schemas.openxmlformats.org/officeDocument/2006/relationships/image" Target="../media/image75.png"/><Relationship Id="rId595" Type="http://schemas.openxmlformats.org/officeDocument/2006/relationships/image" Target="../media/image297.png"/><Relationship Id="rId248" Type="http://schemas.openxmlformats.org/officeDocument/2006/relationships/image" Target="../media/image124.png"/><Relationship Id="rId455" Type="http://schemas.openxmlformats.org/officeDocument/2006/relationships/customXml" Target="../ink/ink227.xml"/><Relationship Id="rId12" Type="http://schemas.openxmlformats.org/officeDocument/2006/relationships/image" Target="../media/image6.png"/><Relationship Id="rId108" Type="http://schemas.openxmlformats.org/officeDocument/2006/relationships/image" Target="../media/image54.png"/><Relationship Id="rId315" Type="http://schemas.openxmlformats.org/officeDocument/2006/relationships/customXml" Target="../ink/ink157.xml"/><Relationship Id="rId522" Type="http://schemas.openxmlformats.org/officeDocument/2006/relationships/image" Target="../media/image261.png"/><Relationship Id="rId96" Type="http://schemas.openxmlformats.org/officeDocument/2006/relationships/image" Target="../media/image48.png"/><Relationship Id="rId161" Type="http://schemas.openxmlformats.org/officeDocument/2006/relationships/customXml" Target="../ink/ink80.xml"/><Relationship Id="rId399" Type="http://schemas.openxmlformats.org/officeDocument/2006/relationships/customXml" Target="../ink/ink199.xml"/><Relationship Id="rId259" Type="http://schemas.openxmlformats.org/officeDocument/2006/relationships/customXml" Target="../ink/ink129.xml"/><Relationship Id="rId466" Type="http://schemas.openxmlformats.org/officeDocument/2006/relationships/image" Target="../media/image233.png"/><Relationship Id="rId23" Type="http://schemas.openxmlformats.org/officeDocument/2006/relationships/customXml" Target="../ink/ink11.xml"/><Relationship Id="rId119" Type="http://schemas.openxmlformats.org/officeDocument/2006/relationships/customXml" Target="../ink/ink59.xml"/><Relationship Id="rId326" Type="http://schemas.openxmlformats.org/officeDocument/2006/relationships/image" Target="../media/image163.png"/><Relationship Id="rId533" Type="http://schemas.openxmlformats.org/officeDocument/2006/relationships/customXml" Target="../ink/ink266.xml"/><Relationship Id="rId172" Type="http://schemas.openxmlformats.org/officeDocument/2006/relationships/image" Target="../media/image86.png"/><Relationship Id="rId477" Type="http://schemas.openxmlformats.org/officeDocument/2006/relationships/customXml" Target="../ink/ink238.xml"/><Relationship Id="rId600" Type="http://schemas.openxmlformats.org/officeDocument/2006/relationships/customXml" Target="../ink/ink300.xml"/><Relationship Id="rId337" Type="http://schemas.openxmlformats.org/officeDocument/2006/relationships/customXml" Target="../ink/ink168.xml"/><Relationship Id="rId34" Type="http://schemas.openxmlformats.org/officeDocument/2006/relationships/image" Target="../media/image17.png"/><Relationship Id="rId544" Type="http://schemas.openxmlformats.org/officeDocument/2006/relationships/image" Target="../media/image272.png"/><Relationship Id="rId183" Type="http://schemas.openxmlformats.org/officeDocument/2006/relationships/customXml" Target="../ink/ink91.xml"/><Relationship Id="rId390" Type="http://schemas.openxmlformats.org/officeDocument/2006/relationships/image" Target="../media/image195.png"/><Relationship Id="rId404" Type="http://schemas.openxmlformats.org/officeDocument/2006/relationships/image" Target="../media/image202.png"/><Relationship Id="rId250" Type="http://schemas.openxmlformats.org/officeDocument/2006/relationships/image" Target="../media/image125.png"/><Relationship Id="rId488" Type="http://schemas.openxmlformats.org/officeDocument/2006/relationships/image" Target="../media/image244.png"/><Relationship Id="rId45" Type="http://schemas.openxmlformats.org/officeDocument/2006/relationships/customXml" Target="../ink/ink22.xml"/><Relationship Id="rId110" Type="http://schemas.openxmlformats.org/officeDocument/2006/relationships/image" Target="../media/image55.png"/><Relationship Id="rId348" Type="http://schemas.openxmlformats.org/officeDocument/2006/relationships/image" Target="../media/image174.png"/><Relationship Id="rId555" Type="http://schemas.openxmlformats.org/officeDocument/2006/relationships/customXml" Target="../ink/ink277.xml"/><Relationship Id="rId194" Type="http://schemas.openxmlformats.org/officeDocument/2006/relationships/image" Target="../media/image97.png"/><Relationship Id="rId208" Type="http://schemas.openxmlformats.org/officeDocument/2006/relationships/image" Target="../media/image104.png"/><Relationship Id="rId415" Type="http://schemas.openxmlformats.org/officeDocument/2006/relationships/customXml" Target="../ink/ink207.xml"/><Relationship Id="rId261" Type="http://schemas.openxmlformats.org/officeDocument/2006/relationships/customXml" Target="../ink/ink130.xml"/><Relationship Id="rId499" Type="http://schemas.openxmlformats.org/officeDocument/2006/relationships/customXml" Target="../ink/ink249.xml"/><Relationship Id="rId56" Type="http://schemas.openxmlformats.org/officeDocument/2006/relationships/image" Target="../media/image28.png"/><Relationship Id="rId359" Type="http://schemas.openxmlformats.org/officeDocument/2006/relationships/customXml" Target="../ink/ink179.xml"/><Relationship Id="rId566" Type="http://schemas.openxmlformats.org/officeDocument/2006/relationships/image" Target="../media/image283.png"/></Relationships>
</file>

<file path=ppt/slides/_rels/slide3.xml.rels><?xml version="1.0" encoding="UTF-8" standalone="yes"?>
<Relationships xmlns="http://schemas.openxmlformats.org/package/2006/relationships"><Relationship Id="rId117" Type="http://schemas.openxmlformats.org/officeDocument/2006/relationships/customXml" Target="../ink/ink362.xml"/><Relationship Id="rId671" Type="http://schemas.openxmlformats.org/officeDocument/2006/relationships/image" Target="../media/image633.png"/><Relationship Id="rId21" Type="http://schemas.openxmlformats.org/officeDocument/2006/relationships/customXml" Target="../ink/ink314.xml"/><Relationship Id="rId324" Type="http://schemas.openxmlformats.org/officeDocument/2006/relationships/customXml" Target="../ink/ink467.xml"/><Relationship Id="rId531" Type="http://schemas.openxmlformats.org/officeDocument/2006/relationships/image" Target="../media/image563.png"/><Relationship Id="rId629" Type="http://schemas.openxmlformats.org/officeDocument/2006/relationships/image" Target="../media/image612.png"/><Relationship Id="rId170" Type="http://schemas.openxmlformats.org/officeDocument/2006/relationships/image" Target="../media/image385.png"/><Relationship Id="rId268" Type="http://schemas.openxmlformats.org/officeDocument/2006/relationships/customXml" Target="../ink/ink439.xml"/><Relationship Id="rId475" Type="http://schemas.openxmlformats.org/officeDocument/2006/relationships/image" Target="../media/image535.png"/><Relationship Id="rId682" Type="http://schemas.openxmlformats.org/officeDocument/2006/relationships/customXml" Target="../ink/ink648.xml"/><Relationship Id="rId32" Type="http://schemas.openxmlformats.org/officeDocument/2006/relationships/image" Target="../media/image318.png"/><Relationship Id="rId128" Type="http://schemas.openxmlformats.org/officeDocument/2006/relationships/image" Target="../media/image365.png"/><Relationship Id="rId335" Type="http://schemas.openxmlformats.org/officeDocument/2006/relationships/image" Target="../media/image467.png"/><Relationship Id="rId542" Type="http://schemas.openxmlformats.org/officeDocument/2006/relationships/customXml" Target="../ink/ink578.xml"/><Relationship Id="rId181" Type="http://schemas.openxmlformats.org/officeDocument/2006/relationships/customXml" Target="../ink/ink395.xml"/><Relationship Id="rId402" Type="http://schemas.openxmlformats.org/officeDocument/2006/relationships/customXml" Target="../ink/ink508.xml"/><Relationship Id="rId279" Type="http://schemas.openxmlformats.org/officeDocument/2006/relationships/image" Target="../media/image439.png"/><Relationship Id="rId486" Type="http://schemas.openxmlformats.org/officeDocument/2006/relationships/customXml" Target="../ink/ink550.xml"/><Relationship Id="rId43" Type="http://schemas.openxmlformats.org/officeDocument/2006/relationships/customXml" Target="../ink/ink325.xml"/><Relationship Id="rId139" Type="http://schemas.openxmlformats.org/officeDocument/2006/relationships/customXml" Target="../ink/ink373.xml"/><Relationship Id="rId346" Type="http://schemas.openxmlformats.org/officeDocument/2006/relationships/image" Target="../media/image471.png"/><Relationship Id="rId553" Type="http://schemas.openxmlformats.org/officeDocument/2006/relationships/image" Target="../media/image574.png"/><Relationship Id="rId192" Type="http://schemas.openxmlformats.org/officeDocument/2006/relationships/image" Target="../media/image396.png"/><Relationship Id="rId206" Type="http://schemas.openxmlformats.org/officeDocument/2006/relationships/image" Target="../media/image403.png"/><Relationship Id="rId413" Type="http://schemas.openxmlformats.org/officeDocument/2006/relationships/image" Target="../media/image504.png"/><Relationship Id="rId497" Type="http://schemas.openxmlformats.org/officeDocument/2006/relationships/image" Target="../media/image546.png"/><Relationship Id="rId620" Type="http://schemas.openxmlformats.org/officeDocument/2006/relationships/customXml" Target="../ink/ink617.xml"/><Relationship Id="rId357" Type="http://schemas.openxmlformats.org/officeDocument/2006/relationships/customXml" Target="../ink/ink485.xml"/><Relationship Id="rId54" Type="http://schemas.openxmlformats.org/officeDocument/2006/relationships/image" Target="../media/image329.png"/><Relationship Id="rId217" Type="http://schemas.openxmlformats.org/officeDocument/2006/relationships/customXml" Target="../ink/ink413.xml"/><Relationship Id="rId564" Type="http://schemas.openxmlformats.org/officeDocument/2006/relationships/customXml" Target="../ink/ink589.xml"/><Relationship Id="rId424" Type="http://schemas.openxmlformats.org/officeDocument/2006/relationships/customXml" Target="../ink/ink519.xml"/><Relationship Id="rId631" Type="http://schemas.openxmlformats.org/officeDocument/2006/relationships/image" Target="../media/image613.png"/><Relationship Id="rId270" Type="http://schemas.openxmlformats.org/officeDocument/2006/relationships/customXml" Target="../ink/ink440.xml"/><Relationship Id="rId65" Type="http://schemas.openxmlformats.org/officeDocument/2006/relationships/customXml" Target="../ink/ink336.xml"/><Relationship Id="rId130" Type="http://schemas.openxmlformats.org/officeDocument/2006/relationships/image" Target="../media/image366.png"/><Relationship Id="rId368" Type="http://schemas.openxmlformats.org/officeDocument/2006/relationships/image" Target="../media/image482.png"/><Relationship Id="rId575" Type="http://schemas.openxmlformats.org/officeDocument/2006/relationships/image" Target="../media/image585.png"/><Relationship Id="rId228" Type="http://schemas.openxmlformats.org/officeDocument/2006/relationships/image" Target="../media/image414.png"/><Relationship Id="rId435" Type="http://schemas.openxmlformats.org/officeDocument/2006/relationships/image" Target="../media/image515.png"/><Relationship Id="rId642" Type="http://schemas.openxmlformats.org/officeDocument/2006/relationships/customXml" Target="../ink/ink628.xml"/><Relationship Id="rId281" Type="http://schemas.openxmlformats.org/officeDocument/2006/relationships/image" Target="../media/image440.png"/><Relationship Id="rId502" Type="http://schemas.openxmlformats.org/officeDocument/2006/relationships/customXml" Target="../ink/ink558.xml"/><Relationship Id="rId76" Type="http://schemas.openxmlformats.org/officeDocument/2006/relationships/image" Target="../media/image339.png"/><Relationship Id="rId141" Type="http://schemas.openxmlformats.org/officeDocument/2006/relationships/customXml" Target="../ink/ink374.xml"/><Relationship Id="rId379" Type="http://schemas.openxmlformats.org/officeDocument/2006/relationships/customXml" Target="../ink/ink496.xml"/><Relationship Id="rId586" Type="http://schemas.openxmlformats.org/officeDocument/2006/relationships/customXml" Target="../ink/ink600.xml"/><Relationship Id="rId7" Type="http://schemas.openxmlformats.org/officeDocument/2006/relationships/customXml" Target="../ink/ink307.xml"/><Relationship Id="rId239" Type="http://schemas.openxmlformats.org/officeDocument/2006/relationships/image" Target="../media/image419.png"/><Relationship Id="rId446" Type="http://schemas.openxmlformats.org/officeDocument/2006/relationships/customXml" Target="../ink/ink530.xml"/><Relationship Id="rId653" Type="http://schemas.openxmlformats.org/officeDocument/2006/relationships/image" Target="../media/image624.png"/><Relationship Id="rId292" Type="http://schemas.openxmlformats.org/officeDocument/2006/relationships/customXml" Target="../ink/ink451.xml"/><Relationship Id="rId306" Type="http://schemas.openxmlformats.org/officeDocument/2006/relationships/customXml" Target="../ink/ink458.xml"/><Relationship Id="rId87" Type="http://schemas.openxmlformats.org/officeDocument/2006/relationships/customXml" Target="../ink/ink347.xml"/><Relationship Id="rId513" Type="http://schemas.openxmlformats.org/officeDocument/2006/relationships/image" Target="../media/image554.png"/><Relationship Id="rId597" Type="http://schemas.openxmlformats.org/officeDocument/2006/relationships/image" Target="../media/image596.png"/><Relationship Id="rId152" Type="http://schemas.openxmlformats.org/officeDocument/2006/relationships/image" Target="../media/image376.png"/><Relationship Id="rId457" Type="http://schemas.openxmlformats.org/officeDocument/2006/relationships/image" Target="../media/image526.png"/><Relationship Id="rId664" Type="http://schemas.openxmlformats.org/officeDocument/2006/relationships/customXml" Target="../ink/ink639.xml"/><Relationship Id="rId14" Type="http://schemas.openxmlformats.org/officeDocument/2006/relationships/image" Target="../media/image309.png"/><Relationship Id="rId317" Type="http://schemas.openxmlformats.org/officeDocument/2006/relationships/image" Target="../media/image458.png"/><Relationship Id="rId524" Type="http://schemas.openxmlformats.org/officeDocument/2006/relationships/customXml" Target="../ink/ink569.xml"/><Relationship Id="rId98" Type="http://schemas.openxmlformats.org/officeDocument/2006/relationships/image" Target="../media/image350.png"/><Relationship Id="rId163" Type="http://schemas.openxmlformats.org/officeDocument/2006/relationships/customXml" Target="../ink/ink386.xml"/><Relationship Id="rId370" Type="http://schemas.openxmlformats.org/officeDocument/2006/relationships/image" Target="../media/image483.png"/><Relationship Id="rId230" Type="http://schemas.openxmlformats.org/officeDocument/2006/relationships/image" Target="../media/image415.png"/><Relationship Id="rId468" Type="http://schemas.openxmlformats.org/officeDocument/2006/relationships/customXml" Target="../ink/ink541.xml"/><Relationship Id="rId675" Type="http://schemas.openxmlformats.org/officeDocument/2006/relationships/image" Target="../media/image635.png"/><Relationship Id="rId25" Type="http://schemas.openxmlformats.org/officeDocument/2006/relationships/customXml" Target="../ink/ink316.xml"/><Relationship Id="rId328" Type="http://schemas.openxmlformats.org/officeDocument/2006/relationships/customXml" Target="../ink/ink469.xml"/><Relationship Id="rId535" Type="http://schemas.openxmlformats.org/officeDocument/2006/relationships/image" Target="../media/image565.png"/><Relationship Id="rId174" Type="http://schemas.openxmlformats.org/officeDocument/2006/relationships/image" Target="../media/image387.png"/><Relationship Id="rId381" Type="http://schemas.openxmlformats.org/officeDocument/2006/relationships/customXml" Target="../ink/ink497.xml"/><Relationship Id="rId602" Type="http://schemas.openxmlformats.org/officeDocument/2006/relationships/customXml" Target="../ink/ink608.xml"/><Relationship Id="rId241" Type="http://schemas.openxmlformats.org/officeDocument/2006/relationships/image" Target="../media/image420.png"/><Relationship Id="rId479" Type="http://schemas.openxmlformats.org/officeDocument/2006/relationships/image" Target="../media/image537.png"/><Relationship Id="rId686" Type="http://schemas.openxmlformats.org/officeDocument/2006/relationships/customXml" Target="../ink/ink650.xml"/><Relationship Id="rId36" Type="http://schemas.openxmlformats.org/officeDocument/2006/relationships/image" Target="../media/image320.png"/><Relationship Id="rId339" Type="http://schemas.openxmlformats.org/officeDocument/2006/relationships/customXml" Target="../ink/ink475.xml"/><Relationship Id="rId546" Type="http://schemas.openxmlformats.org/officeDocument/2006/relationships/customXml" Target="../ink/ink580.xml"/><Relationship Id="rId101" Type="http://schemas.openxmlformats.org/officeDocument/2006/relationships/customXml" Target="../ink/ink354.xml"/><Relationship Id="rId185" Type="http://schemas.openxmlformats.org/officeDocument/2006/relationships/customXml" Target="../ink/ink397.xml"/><Relationship Id="rId406" Type="http://schemas.openxmlformats.org/officeDocument/2006/relationships/customXml" Target="../ink/ink510.xml"/><Relationship Id="rId392" Type="http://schemas.openxmlformats.org/officeDocument/2006/relationships/customXml" Target="../ink/ink503.xml"/><Relationship Id="rId613" Type="http://schemas.openxmlformats.org/officeDocument/2006/relationships/image" Target="../media/image604.png"/><Relationship Id="rId252" Type="http://schemas.openxmlformats.org/officeDocument/2006/relationships/customXml" Target="../ink/ink431.xml"/><Relationship Id="rId47" Type="http://schemas.openxmlformats.org/officeDocument/2006/relationships/customXml" Target="../ink/ink327.xml"/><Relationship Id="rId112" Type="http://schemas.openxmlformats.org/officeDocument/2006/relationships/image" Target="../media/image357.png"/><Relationship Id="rId557" Type="http://schemas.openxmlformats.org/officeDocument/2006/relationships/image" Target="../media/image576.png"/><Relationship Id="rId196" Type="http://schemas.openxmlformats.org/officeDocument/2006/relationships/image" Target="../media/image398.png"/><Relationship Id="rId417" Type="http://schemas.openxmlformats.org/officeDocument/2006/relationships/image" Target="../media/image506.png"/><Relationship Id="rId624" Type="http://schemas.openxmlformats.org/officeDocument/2006/relationships/customXml" Target="../ink/ink619.xml"/><Relationship Id="rId263" Type="http://schemas.openxmlformats.org/officeDocument/2006/relationships/image" Target="../media/image431.png"/><Relationship Id="rId470" Type="http://schemas.openxmlformats.org/officeDocument/2006/relationships/customXml" Target="../ink/ink542.xml"/><Relationship Id="rId58" Type="http://schemas.openxmlformats.org/officeDocument/2006/relationships/image" Target="../media/image331.png"/><Relationship Id="rId123" Type="http://schemas.openxmlformats.org/officeDocument/2006/relationships/customXml" Target="../ink/ink365.xml"/><Relationship Id="rId330" Type="http://schemas.openxmlformats.org/officeDocument/2006/relationships/customXml" Target="../ink/ink470.xml"/><Relationship Id="rId568" Type="http://schemas.openxmlformats.org/officeDocument/2006/relationships/customXml" Target="../ink/ink591.xml"/><Relationship Id="rId428" Type="http://schemas.openxmlformats.org/officeDocument/2006/relationships/customXml" Target="../ink/ink521.xml"/><Relationship Id="rId635" Type="http://schemas.openxmlformats.org/officeDocument/2006/relationships/image" Target="../media/image615.png"/><Relationship Id="rId274" Type="http://schemas.openxmlformats.org/officeDocument/2006/relationships/customXml" Target="../ink/ink442.xml"/><Relationship Id="rId481" Type="http://schemas.openxmlformats.org/officeDocument/2006/relationships/image" Target="../media/image538.png"/><Relationship Id="rId69" Type="http://schemas.openxmlformats.org/officeDocument/2006/relationships/customXml" Target="../ink/ink338.xml"/><Relationship Id="rId134" Type="http://schemas.openxmlformats.org/officeDocument/2006/relationships/image" Target="../media/image368.png"/><Relationship Id="rId579" Type="http://schemas.openxmlformats.org/officeDocument/2006/relationships/image" Target="../media/image587.png"/><Relationship Id="rId341" Type="http://schemas.openxmlformats.org/officeDocument/2006/relationships/customXml" Target="../ink/ink477.xml"/><Relationship Id="rId439" Type="http://schemas.openxmlformats.org/officeDocument/2006/relationships/image" Target="../media/image517.png"/><Relationship Id="rId646" Type="http://schemas.openxmlformats.org/officeDocument/2006/relationships/customXml" Target="../ink/ink630.xml"/><Relationship Id="rId201" Type="http://schemas.openxmlformats.org/officeDocument/2006/relationships/customXml" Target="../ink/ink405.xml"/><Relationship Id="rId285" Type="http://schemas.openxmlformats.org/officeDocument/2006/relationships/image" Target="../media/image442.png"/><Relationship Id="rId506" Type="http://schemas.openxmlformats.org/officeDocument/2006/relationships/customXml" Target="../ink/ink560.xml"/><Relationship Id="rId492" Type="http://schemas.openxmlformats.org/officeDocument/2006/relationships/customXml" Target="../ink/ink553.xml"/><Relationship Id="rId145" Type="http://schemas.openxmlformats.org/officeDocument/2006/relationships/customXml" Target="../ink/ink376.xml"/><Relationship Id="rId352" Type="http://schemas.openxmlformats.org/officeDocument/2006/relationships/image" Target="../media/image474.png"/><Relationship Id="rId212" Type="http://schemas.openxmlformats.org/officeDocument/2006/relationships/image" Target="../media/image406.png"/><Relationship Id="rId657" Type="http://schemas.openxmlformats.org/officeDocument/2006/relationships/image" Target="../media/image626.png"/><Relationship Id="rId49" Type="http://schemas.openxmlformats.org/officeDocument/2006/relationships/customXml" Target="../ink/ink328.xml"/><Relationship Id="rId114" Type="http://schemas.openxmlformats.org/officeDocument/2006/relationships/image" Target="../media/image358.png"/><Relationship Id="rId296" Type="http://schemas.openxmlformats.org/officeDocument/2006/relationships/customXml" Target="../ink/ink453.xml"/><Relationship Id="rId461" Type="http://schemas.openxmlformats.org/officeDocument/2006/relationships/image" Target="../media/image528.png"/><Relationship Id="rId517" Type="http://schemas.openxmlformats.org/officeDocument/2006/relationships/image" Target="../media/image556.png"/><Relationship Id="rId559" Type="http://schemas.openxmlformats.org/officeDocument/2006/relationships/image" Target="../media/image577.png"/><Relationship Id="rId60" Type="http://schemas.openxmlformats.org/officeDocument/2006/relationships/image" Target="../media/image332.png"/><Relationship Id="rId156" Type="http://schemas.openxmlformats.org/officeDocument/2006/relationships/image" Target="../media/image378.png"/><Relationship Id="rId198" Type="http://schemas.openxmlformats.org/officeDocument/2006/relationships/image" Target="../media/image399.png"/><Relationship Id="rId321" Type="http://schemas.openxmlformats.org/officeDocument/2006/relationships/image" Target="../media/image460.png"/><Relationship Id="rId363" Type="http://schemas.openxmlformats.org/officeDocument/2006/relationships/customXml" Target="../ink/ink488.xml"/><Relationship Id="rId419" Type="http://schemas.openxmlformats.org/officeDocument/2006/relationships/image" Target="../media/image507.png"/><Relationship Id="rId570" Type="http://schemas.openxmlformats.org/officeDocument/2006/relationships/customXml" Target="../ink/ink592.xml"/><Relationship Id="rId626" Type="http://schemas.openxmlformats.org/officeDocument/2006/relationships/customXml" Target="../ink/ink620.xml"/><Relationship Id="rId223" Type="http://schemas.openxmlformats.org/officeDocument/2006/relationships/customXml" Target="../ink/ink416.xml"/><Relationship Id="rId430" Type="http://schemas.openxmlformats.org/officeDocument/2006/relationships/customXml" Target="../ink/ink522.xml"/><Relationship Id="rId668" Type="http://schemas.openxmlformats.org/officeDocument/2006/relationships/customXml" Target="../ink/ink641.xml"/><Relationship Id="rId18" Type="http://schemas.openxmlformats.org/officeDocument/2006/relationships/image" Target="../media/image311.png"/><Relationship Id="rId265" Type="http://schemas.openxmlformats.org/officeDocument/2006/relationships/image" Target="../media/image432.png"/><Relationship Id="rId472" Type="http://schemas.openxmlformats.org/officeDocument/2006/relationships/customXml" Target="../ink/ink543.xml"/><Relationship Id="rId528" Type="http://schemas.openxmlformats.org/officeDocument/2006/relationships/customXml" Target="../ink/ink571.xml"/><Relationship Id="rId125" Type="http://schemas.openxmlformats.org/officeDocument/2006/relationships/customXml" Target="../ink/ink366.xml"/><Relationship Id="rId167" Type="http://schemas.openxmlformats.org/officeDocument/2006/relationships/customXml" Target="../ink/ink388.xml"/><Relationship Id="rId332" Type="http://schemas.openxmlformats.org/officeDocument/2006/relationships/customXml" Target="../ink/ink471.xml"/><Relationship Id="rId374" Type="http://schemas.openxmlformats.org/officeDocument/2006/relationships/image" Target="../media/image485.png"/><Relationship Id="rId581" Type="http://schemas.openxmlformats.org/officeDocument/2006/relationships/image" Target="../media/image588.png"/><Relationship Id="rId71" Type="http://schemas.openxmlformats.org/officeDocument/2006/relationships/customXml" Target="../ink/ink339.xml"/><Relationship Id="rId234" Type="http://schemas.openxmlformats.org/officeDocument/2006/relationships/image" Target="../media/image417.png"/><Relationship Id="rId637" Type="http://schemas.openxmlformats.org/officeDocument/2006/relationships/image" Target="../media/image616.png"/><Relationship Id="rId679" Type="http://schemas.openxmlformats.org/officeDocument/2006/relationships/image" Target="../media/image637.png"/><Relationship Id="rId2" Type="http://schemas.openxmlformats.org/officeDocument/2006/relationships/notesSlide" Target="../notesSlides/notesSlide3.xml"/><Relationship Id="rId29" Type="http://schemas.openxmlformats.org/officeDocument/2006/relationships/customXml" Target="../ink/ink318.xml"/><Relationship Id="rId276" Type="http://schemas.openxmlformats.org/officeDocument/2006/relationships/customXml" Target="../ink/ink443.xml"/><Relationship Id="rId441" Type="http://schemas.openxmlformats.org/officeDocument/2006/relationships/image" Target="../media/image518.png"/><Relationship Id="rId483" Type="http://schemas.openxmlformats.org/officeDocument/2006/relationships/image" Target="../media/image539.png"/><Relationship Id="rId539" Type="http://schemas.openxmlformats.org/officeDocument/2006/relationships/image" Target="../media/image567.png"/><Relationship Id="rId40" Type="http://schemas.openxmlformats.org/officeDocument/2006/relationships/image" Target="../media/image322.png"/><Relationship Id="rId136" Type="http://schemas.openxmlformats.org/officeDocument/2006/relationships/image" Target="../media/image369.png"/><Relationship Id="rId178" Type="http://schemas.openxmlformats.org/officeDocument/2006/relationships/image" Target="../media/image389.png"/><Relationship Id="rId301" Type="http://schemas.openxmlformats.org/officeDocument/2006/relationships/image" Target="../media/image450.png"/><Relationship Id="rId343" Type="http://schemas.openxmlformats.org/officeDocument/2006/relationships/customXml" Target="../ink/ink478.xml"/><Relationship Id="rId550" Type="http://schemas.openxmlformats.org/officeDocument/2006/relationships/customXml" Target="../ink/ink582.xml"/><Relationship Id="rId82" Type="http://schemas.openxmlformats.org/officeDocument/2006/relationships/image" Target="../media/image342.png"/><Relationship Id="rId203" Type="http://schemas.openxmlformats.org/officeDocument/2006/relationships/customXml" Target="../ink/ink406.xml"/><Relationship Id="rId385" Type="http://schemas.openxmlformats.org/officeDocument/2006/relationships/customXml" Target="../ink/ink499.xml"/><Relationship Id="rId592" Type="http://schemas.openxmlformats.org/officeDocument/2006/relationships/customXml" Target="../ink/ink603.xml"/><Relationship Id="rId606" Type="http://schemas.openxmlformats.org/officeDocument/2006/relationships/customXml" Target="../ink/ink610.xml"/><Relationship Id="rId648" Type="http://schemas.openxmlformats.org/officeDocument/2006/relationships/customXml" Target="../ink/ink631.xml"/><Relationship Id="rId245" Type="http://schemas.openxmlformats.org/officeDocument/2006/relationships/image" Target="../media/image422.png"/><Relationship Id="rId287" Type="http://schemas.openxmlformats.org/officeDocument/2006/relationships/image" Target="../media/image443.png"/><Relationship Id="rId410" Type="http://schemas.openxmlformats.org/officeDocument/2006/relationships/customXml" Target="../ink/ink512.xml"/><Relationship Id="rId452" Type="http://schemas.openxmlformats.org/officeDocument/2006/relationships/customXml" Target="../ink/ink533.xml"/><Relationship Id="rId494" Type="http://schemas.openxmlformats.org/officeDocument/2006/relationships/customXml" Target="../ink/ink554.xml"/><Relationship Id="rId508" Type="http://schemas.openxmlformats.org/officeDocument/2006/relationships/customXml" Target="../ink/ink561.xml"/><Relationship Id="rId105" Type="http://schemas.openxmlformats.org/officeDocument/2006/relationships/customXml" Target="../ink/ink356.xml"/><Relationship Id="rId147" Type="http://schemas.openxmlformats.org/officeDocument/2006/relationships/image" Target="../media/image374.png"/><Relationship Id="rId312" Type="http://schemas.openxmlformats.org/officeDocument/2006/relationships/customXml" Target="../ink/ink461.xml"/><Relationship Id="rId354" Type="http://schemas.openxmlformats.org/officeDocument/2006/relationships/image" Target="../media/image475.png"/><Relationship Id="rId51" Type="http://schemas.openxmlformats.org/officeDocument/2006/relationships/customXml" Target="../ink/ink329.xml"/><Relationship Id="rId93" Type="http://schemas.openxmlformats.org/officeDocument/2006/relationships/customXml" Target="../ink/ink350.xml"/><Relationship Id="rId189" Type="http://schemas.openxmlformats.org/officeDocument/2006/relationships/customXml" Target="../ink/ink399.xml"/><Relationship Id="rId396" Type="http://schemas.openxmlformats.org/officeDocument/2006/relationships/customXml" Target="../ink/ink505.xml"/><Relationship Id="rId561" Type="http://schemas.openxmlformats.org/officeDocument/2006/relationships/image" Target="../media/image578.png"/><Relationship Id="rId617" Type="http://schemas.openxmlformats.org/officeDocument/2006/relationships/image" Target="../media/image606.png"/><Relationship Id="rId659" Type="http://schemas.openxmlformats.org/officeDocument/2006/relationships/image" Target="../media/image627.png"/><Relationship Id="rId214" Type="http://schemas.openxmlformats.org/officeDocument/2006/relationships/image" Target="../media/image407.png"/><Relationship Id="rId256" Type="http://schemas.openxmlformats.org/officeDocument/2006/relationships/customXml" Target="../ink/ink433.xml"/><Relationship Id="rId298" Type="http://schemas.openxmlformats.org/officeDocument/2006/relationships/customXml" Target="../ink/ink454.xml"/><Relationship Id="rId421" Type="http://schemas.openxmlformats.org/officeDocument/2006/relationships/image" Target="../media/image508.png"/><Relationship Id="rId463" Type="http://schemas.openxmlformats.org/officeDocument/2006/relationships/image" Target="../media/image529.png"/><Relationship Id="rId519" Type="http://schemas.openxmlformats.org/officeDocument/2006/relationships/image" Target="../media/image557.png"/><Relationship Id="rId670" Type="http://schemas.openxmlformats.org/officeDocument/2006/relationships/customXml" Target="../ink/ink642.xml"/><Relationship Id="rId116" Type="http://schemas.openxmlformats.org/officeDocument/2006/relationships/image" Target="../media/image359.png"/><Relationship Id="rId158" Type="http://schemas.openxmlformats.org/officeDocument/2006/relationships/image" Target="../media/image379.png"/><Relationship Id="rId323" Type="http://schemas.openxmlformats.org/officeDocument/2006/relationships/image" Target="../media/image461.png"/><Relationship Id="rId530" Type="http://schemas.openxmlformats.org/officeDocument/2006/relationships/customXml" Target="../ink/ink572.xml"/><Relationship Id="rId20" Type="http://schemas.openxmlformats.org/officeDocument/2006/relationships/image" Target="../media/image312.png"/><Relationship Id="rId62" Type="http://schemas.openxmlformats.org/officeDocument/2006/relationships/image" Target="../media/image333.png"/><Relationship Id="rId365" Type="http://schemas.openxmlformats.org/officeDocument/2006/relationships/customXml" Target="../ink/ink489.xml"/><Relationship Id="rId572" Type="http://schemas.openxmlformats.org/officeDocument/2006/relationships/customXml" Target="../ink/ink593.xml"/><Relationship Id="rId628" Type="http://schemas.openxmlformats.org/officeDocument/2006/relationships/customXml" Target="../ink/ink621.xml"/><Relationship Id="rId225" Type="http://schemas.openxmlformats.org/officeDocument/2006/relationships/customXml" Target="../ink/ink417.xml"/><Relationship Id="rId267" Type="http://schemas.openxmlformats.org/officeDocument/2006/relationships/image" Target="../media/image433.png"/><Relationship Id="rId432" Type="http://schemas.openxmlformats.org/officeDocument/2006/relationships/customXml" Target="../ink/ink523.xml"/><Relationship Id="rId474" Type="http://schemas.openxmlformats.org/officeDocument/2006/relationships/customXml" Target="../ink/ink544.xml"/><Relationship Id="rId127" Type="http://schemas.openxmlformats.org/officeDocument/2006/relationships/customXml" Target="../ink/ink367.xml"/><Relationship Id="rId681" Type="http://schemas.openxmlformats.org/officeDocument/2006/relationships/image" Target="../media/image638.png"/><Relationship Id="rId31" Type="http://schemas.openxmlformats.org/officeDocument/2006/relationships/customXml" Target="../ink/ink319.xml"/><Relationship Id="rId73" Type="http://schemas.openxmlformats.org/officeDocument/2006/relationships/customXml" Target="../ink/ink340.xml"/><Relationship Id="rId169" Type="http://schemas.openxmlformats.org/officeDocument/2006/relationships/customXml" Target="../ink/ink389.xml"/><Relationship Id="rId334" Type="http://schemas.openxmlformats.org/officeDocument/2006/relationships/customXml" Target="../ink/ink472.xml"/><Relationship Id="rId376" Type="http://schemas.openxmlformats.org/officeDocument/2006/relationships/image" Target="../media/image486.png"/><Relationship Id="rId541" Type="http://schemas.openxmlformats.org/officeDocument/2006/relationships/image" Target="../media/image568.png"/><Relationship Id="rId583" Type="http://schemas.openxmlformats.org/officeDocument/2006/relationships/image" Target="../media/image589.png"/><Relationship Id="rId639" Type="http://schemas.openxmlformats.org/officeDocument/2006/relationships/image" Target="../media/image617.png"/><Relationship Id="rId4" Type="http://schemas.openxmlformats.org/officeDocument/2006/relationships/image" Target="../media/image304.png"/><Relationship Id="rId180" Type="http://schemas.openxmlformats.org/officeDocument/2006/relationships/image" Target="../media/image390.png"/><Relationship Id="rId236" Type="http://schemas.openxmlformats.org/officeDocument/2006/relationships/image" Target="../media/image418.png"/><Relationship Id="rId278" Type="http://schemas.openxmlformats.org/officeDocument/2006/relationships/customXml" Target="../ink/ink444.xml"/><Relationship Id="rId401" Type="http://schemas.openxmlformats.org/officeDocument/2006/relationships/image" Target="../media/image498.png"/><Relationship Id="rId443" Type="http://schemas.openxmlformats.org/officeDocument/2006/relationships/image" Target="../media/image519.png"/><Relationship Id="rId650" Type="http://schemas.openxmlformats.org/officeDocument/2006/relationships/customXml" Target="../ink/ink632.xml"/><Relationship Id="rId303" Type="http://schemas.openxmlformats.org/officeDocument/2006/relationships/image" Target="../media/image451.png"/><Relationship Id="rId485" Type="http://schemas.openxmlformats.org/officeDocument/2006/relationships/image" Target="../media/image540.png"/><Relationship Id="rId42" Type="http://schemas.openxmlformats.org/officeDocument/2006/relationships/image" Target="../media/image323.png"/><Relationship Id="rId84" Type="http://schemas.openxmlformats.org/officeDocument/2006/relationships/image" Target="../media/image343.png"/><Relationship Id="rId138" Type="http://schemas.openxmlformats.org/officeDocument/2006/relationships/image" Target="../media/image370.png"/><Relationship Id="rId345" Type="http://schemas.openxmlformats.org/officeDocument/2006/relationships/customXml" Target="../ink/ink479.xml"/><Relationship Id="rId387" Type="http://schemas.openxmlformats.org/officeDocument/2006/relationships/customXml" Target="../ink/ink500.xml"/><Relationship Id="rId510" Type="http://schemas.openxmlformats.org/officeDocument/2006/relationships/customXml" Target="../ink/ink562.xml"/><Relationship Id="rId552" Type="http://schemas.openxmlformats.org/officeDocument/2006/relationships/customXml" Target="../ink/ink583.xml"/><Relationship Id="rId594" Type="http://schemas.openxmlformats.org/officeDocument/2006/relationships/customXml" Target="../ink/ink604.xml"/><Relationship Id="rId608" Type="http://schemas.openxmlformats.org/officeDocument/2006/relationships/customXml" Target="../ink/ink611.xml"/><Relationship Id="rId191" Type="http://schemas.openxmlformats.org/officeDocument/2006/relationships/customXml" Target="../ink/ink400.xml"/><Relationship Id="rId205" Type="http://schemas.openxmlformats.org/officeDocument/2006/relationships/customXml" Target="../ink/ink407.xml"/><Relationship Id="rId247" Type="http://schemas.openxmlformats.org/officeDocument/2006/relationships/image" Target="../media/image423.png"/><Relationship Id="rId412" Type="http://schemas.openxmlformats.org/officeDocument/2006/relationships/customXml" Target="../ink/ink513.xml"/><Relationship Id="rId107" Type="http://schemas.openxmlformats.org/officeDocument/2006/relationships/customXml" Target="../ink/ink357.xml"/><Relationship Id="rId289" Type="http://schemas.openxmlformats.org/officeDocument/2006/relationships/image" Target="../media/image444.png"/><Relationship Id="rId454" Type="http://schemas.openxmlformats.org/officeDocument/2006/relationships/customXml" Target="../ink/ink534.xml"/><Relationship Id="rId496" Type="http://schemas.openxmlformats.org/officeDocument/2006/relationships/customXml" Target="../ink/ink555.xml"/><Relationship Id="rId661" Type="http://schemas.openxmlformats.org/officeDocument/2006/relationships/image" Target="../media/image628.png"/><Relationship Id="rId11" Type="http://schemas.openxmlformats.org/officeDocument/2006/relationships/customXml" Target="../ink/ink309.xml"/><Relationship Id="rId53" Type="http://schemas.openxmlformats.org/officeDocument/2006/relationships/customXml" Target="../ink/ink330.xml"/><Relationship Id="rId149" Type="http://schemas.openxmlformats.org/officeDocument/2006/relationships/image" Target="../media/image375.png"/><Relationship Id="rId314" Type="http://schemas.openxmlformats.org/officeDocument/2006/relationships/customXml" Target="../ink/ink462.xml"/><Relationship Id="rId356" Type="http://schemas.openxmlformats.org/officeDocument/2006/relationships/image" Target="../media/image476.png"/><Relationship Id="rId398" Type="http://schemas.openxmlformats.org/officeDocument/2006/relationships/customXml" Target="../ink/ink506.xml"/><Relationship Id="rId521" Type="http://schemas.openxmlformats.org/officeDocument/2006/relationships/image" Target="../media/image558.png"/><Relationship Id="rId563" Type="http://schemas.openxmlformats.org/officeDocument/2006/relationships/image" Target="../media/image579.png"/><Relationship Id="rId619" Type="http://schemas.openxmlformats.org/officeDocument/2006/relationships/image" Target="../media/image607.png"/><Relationship Id="rId95" Type="http://schemas.openxmlformats.org/officeDocument/2006/relationships/customXml" Target="../ink/ink351.xml"/><Relationship Id="rId160" Type="http://schemas.openxmlformats.org/officeDocument/2006/relationships/image" Target="../media/image380.png"/><Relationship Id="rId216" Type="http://schemas.openxmlformats.org/officeDocument/2006/relationships/image" Target="../media/image408.png"/><Relationship Id="rId423" Type="http://schemas.openxmlformats.org/officeDocument/2006/relationships/image" Target="../media/image509.png"/><Relationship Id="rId258" Type="http://schemas.openxmlformats.org/officeDocument/2006/relationships/customXml" Target="../ink/ink434.xml"/><Relationship Id="rId465" Type="http://schemas.openxmlformats.org/officeDocument/2006/relationships/image" Target="../media/image530.png"/><Relationship Id="rId630" Type="http://schemas.openxmlformats.org/officeDocument/2006/relationships/customXml" Target="../ink/ink622.xml"/><Relationship Id="rId672" Type="http://schemas.openxmlformats.org/officeDocument/2006/relationships/customXml" Target="../ink/ink643.xml"/><Relationship Id="rId22" Type="http://schemas.openxmlformats.org/officeDocument/2006/relationships/image" Target="../media/image313.png"/><Relationship Id="rId64" Type="http://schemas.openxmlformats.org/officeDocument/2006/relationships/image" Target="../media/image334.png"/><Relationship Id="rId118" Type="http://schemas.openxmlformats.org/officeDocument/2006/relationships/image" Target="../media/image360.png"/><Relationship Id="rId325" Type="http://schemas.openxmlformats.org/officeDocument/2006/relationships/image" Target="../media/image462.png"/><Relationship Id="rId367" Type="http://schemas.openxmlformats.org/officeDocument/2006/relationships/customXml" Target="../ink/ink490.xml"/><Relationship Id="rId532" Type="http://schemas.openxmlformats.org/officeDocument/2006/relationships/customXml" Target="../ink/ink573.xml"/><Relationship Id="rId574" Type="http://schemas.openxmlformats.org/officeDocument/2006/relationships/customXml" Target="../ink/ink594.xml"/><Relationship Id="rId171" Type="http://schemas.openxmlformats.org/officeDocument/2006/relationships/customXml" Target="../ink/ink390.xml"/><Relationship Id="rId227" Type="http://schemas.openxmlformats.org/officeDocument/2006/relationships/customXml" Target="../ink/ink418.xml"/><Relationship Id="rId269" Type="http://schemas.openxmlformats.org/officeDocument/2006/relationships/image" Target="../media/image434.png"/><Relationship Id="rId434" Type="http://schemas.openxmlformats.org/officeDocument/2006/relationships/customXml" Target="../ink/ink524.xml"/><Relationship Id="rId476" Type="http://schemas.openxmlformats.org/officeDocument/2006/relationships/customXml" Target="../ink/ink545.xml"/><Relationship Id="rId641" Type="http://schemas.openxmlformats.org/officeDocument/2006/relationships/image" Target="../media/image618.png"/><Relationship Id="rId683" Type="http://schemas.openxmlformats.org/officeDocument/2006/relationships/image" Target="../media/image639.png"/><Relationship Id="rId33" Type="http://schemas.openxmlformats.org/officeDocument/2006/relationships/customXml" Target="../ink/ink320.xml"/><Relationship Id="rId129" Type="http://schemas.openxmlformats.org/officeDocument/2006/relationships/customXml" Target="../ink/ink368.xml"/><Relationship Id="rId280" Type="http://schemas.openxmlformats.org/officeDocument/2006/relationships/customXml" Target="../ink/ink445.xml"/><Relationship Id="rId336" Type="http://schemas.openxmlformats.org/officeDocument/2006/relationships/customXml" Target="../ink/ink473.xml"/><Relationship Id="rId501" Type="http://schemas.openxmlformats.org/officeDocument/2006/relationships/image" Target="../media/image548.png"/><Relationship Id="rId543" Type="http://schemas.openxmlformats.org/officeDocument/2006/relationships/image" Target="../media/image569.png"/><Relationship Id="rId75" Type="http://schemas.openxmlformats.org/officeDocument/2006/relationships/customXml" Target="../ink/ink341.xml"/><Relationship Id="rId140" Type="http://schemas.openxmlformats.org/officeDocument/2006/relationships/image" Target="../media/image371.png"/><Relationship Id="rId182" Type="http://schemas.openxmlformats.org/officeDocument/2006/relationships/image" Target="../media/image391.png"/><Relationship Id="rId378" Type="http://schemas.openxmlformats.org/officeDocument/2006/relationships/image" Target="../media/image487.png"/><Relationship Id="rId403" Type="http://schemas.openxmlformats.org/officeDocument/2006/relationships/image" Target="../media/image499.png"/><Relationship Id="rId585" Type="http://schemas.openxmlformats.org/officeDocument/2006/relationships/image" Target="../media/image590.png"/><Relationship Id="rId6" Type="http://schemas.openxmlformats.org/officeDocument/2006/relationships/image" Target="../media/image305.png"/><Relationship Id="rId238" Type="http://schemas.openxmlformats.org/officeDocument/2006/relationships/customXml" Target="../ink/ink424.xml"/><Relationship Id="rId445" Type="http://schemas.openxmlformats.org/officeDocument/2006/relationships/image" Target="../media/image520.png"/><Relationship Id="rId487" Type="http://schemas.openxmlformats.org/officeDocument/2006/relationships/image" Target="../media/image541.png"/><Relationship Id="rId610" Type="http://schemas.openxmlformats.org/officeDocument/2006/relationships/customXml" Target="../ink/ink612.xml"/><Relationship Id="rId652" Type="http://schemas.openxmlformats.org/officeDocument/2006/relationships/customXml" Target="../ink/ink633.xml"/><Relationship Id="rId291" Type="http://schemas.openxmlformats.org/officeDocument/2006/relationships/image" Target="../media/image445.png"/><Relationship Id="rId305" Type="http://schemas.openxmlformats.org/officeDocument/2006/relationships/image" Target="../media/image452.png"/><Relationship Id="rId347" Type="http://schemas.openxmlformats.org/officeDocument/2006/relationships/customXml" Target="../ink/ink480.xml"/><Relationship Id="rId512" Type="http://schemas.openxmlformats.org/officeDocument/2006/relationships/customXml" Target="../ink/ink563.xml"/><Relationship Id="rId44" Type="http://schemas.openxmlformats.org/officeDocument/2006/relationships/image" Target="../media/image324.png"/><Relationship Id="rId86" Type="http://schemas.openxmlformats.org/officeDocument/2006/relationships/image" Target="../media/image344.png"/><Relationship Id="rId151" Type="http://schemas.openxmlformats.org/officeDocument/2006/relationships/customXml" Target="../ink/ink380.xml"/><Relationship Id="rId389" Type="http://schemas.openxmlformats.org/officeDocument/2006/relationships/image" Target="../media/image492.png"/><Relationship Id="rId554" Type="http://schemas.openxmlformats.org/officeDocument/2006/relationships/customXml" Target="../ink/ink584.xml"/><Relationship Id="rId596" Type="http://schemas.openxmlformats.org/officeDocument/2006/relationships/customXml" Target="../ink/ink605.xml"/><Relationship Id="rId193" Type="http://schemas.openxmlformats.org/officeDocument/2006/relationships/customXml" Target="../ink/ink401.xml"/><Relationship Id="rId207" Type="http://schemas.openxmlformats.org/officeDocument/2006/relationships/customXml" Target="../ink/ink408.xml"/><Relationship Id="rId249" Type="http://schemas.openxmlformats.org/officeDocument/2006/relationships/image" Target="../media/image424.png"/><Relationship Id="rId414" Type="http://schemas.openxmlformats.org/officeDocument/2006/relationships/customXml" Target="../ink/ink514.xml"/><Relationship Id="rId456" Type="http://schemas.openxmlformats.org/officeDocument/2006/relationships/customXml" Target="../ink/ink535.xml"/><Relationship Id="rId498" Type="http://schemas.openxmlformats.org/officeDocument/2006/relationships/customXml" Target="../ink/ink556.xml"/><Relationship Id="rId621" Type="http://schemas.openxmlformats.org/officeDocument/2006/relationships/image" Target="../media/image608.png"/><Relationship Id="rId663" Type="http://schemas.openxmlformats.org/officeDocument/2006/relationships/image" Target="../media/image629.png"/><Relationship Id="rId13" Type="http://schemas.openxmlformats.org/officeDocument/2006/relationships/customXml" Target="../ink/ink310.xml"/><Relationship Id="rId109" Type="http://schemas.openxmlformats.org/officeDocument/2006/relationships/customXml" Target="../ink/ink358.xml"/><Relationship Id="rId260" Type="http://schemas.openxmlformats.org/officeDocument/2006/relationships/customXml" Target="../ink/ink435.xml"/><Relationship Id="rId316" Type="http://schemas.openxmlformats.org/officeDocument/2006/relationships/customXml" Target="../ink/ink463.xml"/><Relationship Id="rId523" Type="http://schemas.openxmlformats.org/officeDocument/2006/relationships/image" Target="../media/image559.png"/><Relationship Id="rId55" Type="http://schemas.openxmlformats.org/officeDocument/2006/relationships/customXml" Target="../ink/ink331.xml"/><Relationship Id="rId97" Type="http://schemas.openxmlformats.org/officeDocument/2006/relationships/customXml" Target="../ink/ink352.xml"/><Relationship Id="rId120" Type="http://schemas.openxmlformats.org/officeDocument/2006/relationships/image" Target="../media/image361.png"/><Relationship Id="rId358" Type="http://schemas.openxmlformats.org/officeDocument/2006/relationships/image" Target="../media/image477.png"/><Relationship Id="rId565" Type="http://schemas.openxmlformats.org/officeDocument/2006/relationships/image" Target="../media/image580.png"/><Relationship Id="rId162" Type="http://schemas.openxmlformats.org/officeDocument/2006/relationships/image" Target="../media/image381.png"/><Relationship Id="rId218" Type="http://schemas.openxmlformats.org/officeDocument/2006/relationships/image" Target="../media/image409.png"/><Relationship Id="rId425" Type="http://schemas.openxmlformats.org/officeDocument/2006/relationships/image" Target="../media/image510.png"/><Relationship Id="rId467" Type="http://schemas.openxmlformats.org/officeDocument/2006/relationships/image" Target="../media/image531.png"/><Relationship Id="rId632" Type="http://schemas.openxmlformats.org/officeDocument/2006/relationships/customXml" Target="../ink/ink623.xml"/><Relationship Id="rId271" Type="http://schemas.openxmlformats.org/officeDocument/2006/relationships/image" Target="../media/image435.png"/><Relationship Id="rId674" Type="http://schemas.openxmlformats.org/officeDocument/2006/relationships/customXml" Target="../ink/ink644.xml"/><Relationship Id="rId24" Type="http://schemas.openxmlformats.org/officeDocument/2006/relationships/image" Target="../media/image314.png"/><Relationship Id="rId66" Type="http://schemas.openxmlformats.org/officeDocument/2006/relationships/image" Target="../media/image335.png"/><Relationship Id="rId131" Type="http://schemas.openxmlformats.org/officeDocument/2006/relationships/customXml" Target="../ink/ink369.xml"/><Relationship Id="rId327" Type="http://schemas.openxmlformats.org/officeDocument/2006/relationships/image" Target="../media/image463.png"/><Relationship Id="rId369" Type="http://schemas.openxmlformats.org/officeDocument/2006/relationships/customXml" Target="../ink/ink491.xml"/><Relationship Id="rId534" Type="http://schemas.openxmlformats.org/officeDocument/2006/relationships/customXml" Target="../ink/ink574.xml"/><Relationship Id="rId576" Type="http://schemas.openxmlformats.org/officeDocument/2006/relationships/customXml" Target="../ink/ink595.xml"/><Relationship Id="rId173" Type="http://schemas.openxmlformats.org/officeDocument/2006/relationships/customXml" Target="../ink/ink391.xml"/><Relationship Id="rId229" Type="http://schemas.openxmlformats.org/officeDocument/2006/relationships/customXml" Target="../ink/ink419.xml"/><Relationship Id="rId380" Type="http://schemas.openxmlformats.org/officeDocument/2006/relationships/image" Target="../media/image488.png"/><Relationship Id="rId436" Type="http://schemas.openxmlformats.org/officeDocument/2006/relationships/customXml" Target="../ink/ink525.xml"/><Relationship Id="rId601" Type="http://schemas.openxmlformats.org/officeDocument/2006/relationships/image" Target="../media/image598.png"/><Relationship Id="rId643" Type="http://schemas.openxmlformats.org/officeDocument/2006/relationships/image" Target="../media/image619.png"/><Relationship Id="rId240" Type="http://schemas.openxmlformats.org/officeDocument/2006/relationships/customXml" Target="../ink/ink425.xml"/><Relationship Id="rId478" Type="http://schemas.openxmlformats.org/officeDocument/2006/relationships/customXml" Target="../ink/ink546.xml"/><Relationship Id="rId685" Type="http://schemas.openxmlformats.org/officeDocument/2006/relationships/image" Target="../media/image640.png"/><Relationship Id="rId35" Type="http://schemas.openxmlformats.org/officeDocument/2006/relationships/customXml" Target="../ink/ink321.xml"/><Relationship Id="rId77" Type="http://schemas.openxmlformats.org/officeDocument/2006/relationships/customXml" Target="../ink/ink342.xml"/><Relationship Id="rId100" Type="http://schemas.openxmlformats.org/officeDocument/2006/relationships/image" Target="../media/image351.png"/><Relationship Id="rId282" Type="http://schemas.openxmlformats.org/officeDocument/2006/relationships/customXml" Target="../ink/ink446.xml"/><Relationship Id="rId338" Type="http://schemas.openxmlformats.org/officeDocument/2006/relationships/customXml" Target="../ink/ink474.xml"/><Relationship Id="rId503" Type="http://schemas.openxmlformats.org/officeDocument/2006/relationships/image" Target="../media/image549.png"/><Relationship Id="rId545" Type="http://schemas.openxmlformats.org/officeDocument/2006/relationships/image" Target="../media/image570.png"/><Relationship Id="rId587" Type="http://schemas.openxmlformats.org/officeDocument/2006/relationships/image" Target="../media/image591.png"/><Relationship Id="rId8" Type="http://schemas.openxmlformats.org/officeDocument/2006/relationships/image" Target="../media/image306.png"/><Relationship Id="rId142" Type="http://schemas.openxmlformats.org/officeDocument/2006/relationships/image" Target="../media/image372.png"/><Relationship Id="rId184" Type="http://schemas.openxmlformats.org/officeDocument/2006/relationships/image" Target="../media/image392.png"/><Relationship Id="rId391" Type="http://schemas.openxmlformats.org/officeDocument/2006/relationships/image" Target="../media/image493.png"/><Relationship Id="rId405" Type="http://schemas.openxmlformats.org/officeDocument/2006/relationships/image" Target="../media/image500.png"/><Relationship Id="rId447" Type="http://schemas.openxmlformats.org/officeDocument/2006/relationships/image" Target="../media/image521.png"/><Relationship Id="rId612" Type="http://schemas.openxmlformats.org/officeDocument/2006/relationships/customXml" Target="../ink/ink613.xml"/><Relationship Id="rId251" Type="http://schemas.openxmlformats.org/officeDocument/2006/relationships/image" Target="../media/image425.png"/><Relationship Id="rId489" Type="http://schemas.openxmlformats.org/officeDocument/2006/relationships/image" Target="../media/image542.png"/><Relationship Id="rId654" Type="http://schemas.openxmlformats.org/officeDocument/2006/relationships/customXml" Target="../ink/ink634.xml"/><Relationship Id="rId46" Type="http://schemas.openxmlformats.org/officeDocument/2006/relationships/image" Target="../media/image325.png"/><Relationship Id="rId293" Type="http://schemas.openxmlformats.org/officeDocument/2006/relationships/image" Target="../media/image446.png"/><Relationship Id="rId307" Type="http://schemas.openxmlformats.org/officeDocument/2006/relationships/image" Target="../media/image453.png"/><Relationship Id="rId349" Type="http://schemas.openxmlformats.org/officeDocument/2006/relationships/customXml" Target="../ink/ink481.xml"/><Relationship Id="rId514" Type="http://schemas.openxmlformats.org/officeDocument/2006/relationships/customXml" Target="../ink/ink564.xml"/><Relationship Id="rId556" Type="http://schemas.openxmlformats.org/officeDocument/2006/relationships/customXml" Target="../ink/ink585.xml"/><Relationship Id="rId88" Type="http://schemas.openxmlformats.org/officeDocument/2006/relationships/image" Target="../media/image345.png"/><Relationship Id="rId111" Type="http://schemas.openxmlformats.org/officeDocument/2006/relationships/customXml" Target="../ink/ink359.xml"/><Relationship Id="rId153" Type="http://schemas.openxmlformats.org/officeDocument/2006/relationships/customXml" Target="../ink/ink381.xml"/><Relationship Id="rId195" Type="http://schemas.openxmlformats.org/officeDocument/2006/relationships/customXml" Target="../ink/ink402.xml"/><Relationship Id="rId209" Type="http://schemas.openxmlformats.org/officeDocument/2006/relationships/customXml" Target="../ink/ink409.xml"/><Relationship Id="rId360" Type="http://schemas.openxmlformats.org/officeDocument/2006/relationships/image" Target="../media/image478.png"/><Relationship Id="rId416" Type="http://schemas.openxmlformats.org/officeDocument/2006/relationships/customXml" Target="../ink/ink515.xml"/><Relationship Id="rId598" Type="http://schemas.openxmlformats.org/officeDocument/2006/relationships/customXml" Target="../ink/ink606.xml"/><Relationship Id="rId220" Type="http://schemas.openxmlformats.org/officeDocument/2006/relationships/image" Target="../media/image410.png"/><Relationship Id="rId458" Type="http://schemas.openxmlformats.org/officeDocument/2006/relationships/customXml" Target="../ink/ink536.xml"/><Relationship Id="rId623" Type="http://schemas.openxmlformats.org/officeDocument/2006/relationships/image" Target="../media/image609.png"/><Relationship Id="rId665" Type="http://schemas.openxmlformats.org/officeDocument/2006/relationships/image" Target="../media/image630.png"/><Relationship Id="rId15" Type="http://schemas.openxmlformats.org/officeDocument/2006/relationships/customXml" Target="../ink/ink311.xml"/><Relationship Id="rId57" Type="http://schemas.openxmlformats.org/officeDocument/2006/relationships/customXml" Target="../ink/ink332.xml"/><Relationship Id="rId262" Type="http://schemas.openxmlformats.org/officeDocument/2006/relationships/customXml" Target="../ink/ink436.xml"/><Relationship Id="rId318" Type="http://schemas.openxmlformats.org/officeDocument/2006/relationships/customXml" Target="../ink/ink464.xml"/><Relationship Id="rId525" Type="http://schemas.openxmlformats.org/officeDocument/2006/relationships/image" Target="../media/image560.png"/><Relationship Id="rId567" Type="http://schemas.openxmlformats.org/officeDocument/2006/relationships/image" Target="../media/image581.png"/><Relationship Id="rId99" Type="http://schemas.openxmlformats.org/officeDocument/2006/relationships/customXml" Target="../ink/ink353.xml"/><Relationship Id="rId122" Type="http://schemas.openxmlformats.org/officeDocument/2006/relationships/image" Target="../media/image362.png"/><Relationship Id="rId164" Type="http://schemas.openxmlformats.org/officeDocument/2006/relationships/image" Target="../media/image382.png"/><Relationship Id="rId371" Type="http://schemas.openxmlformats.org/officeDocument/2006/relationships/customXml" Target="../ink/ink492.xml"/><Relationship Id="rId427" Type="http://schemas.openxmlformats.org/officeDocument/2006/relationships/image" Target="../media/image511.png"/><Relationship Id="rId469" Type="http://schemas.openxmlformats.org/officeDocument/2006/relationships/image" Target="../media/image532.png"/><Relationship Id="rId634" Type="http://schemas.openxmlformats.org/officeDocument/2006/relationships/customXml" Target="../ink/ink624.xml"/><Relationship Id="rId676" Type="http://schemas.openxmlformats.org/officeDocument/2006/relationships/customXml" Target="../ink/ink645.xml"/><Relationship Id="rId26" Type="http://schemas.openxmlformats.org/officeDocument/2006/relationships/image" Target="../media/image315.png"/><Relationship Id="rId231" Type="http://schemas.openxmlformats.org/officeDocument/2006/relationships/customXml" Target="../ink/ink420.xml"/><Relationship Id="rId273" Type="http://schemas.openxmlformats.org/officeDocument/2006/relationships/image" Target="../media/image436.png"/><Relationship Id="rId329" Type="http://schemas.openxmlformats.org/officeDocument/2006/relationships/image" Target="../media/image464.png"/><Relationship Id="rId480" Type="http://schemas.openxmlformats.org/officeDocument/2006/relationships/customXml" Target="../ink/ink547.xml"/><Relationship Id="rId536" Type="http://schemas.openxmlformats.org/officeDocument/2006/relationships/customXml" Target="../ink/ink575.xml"/><Relationship Id="rId68" Type="http://schemas.openxmlformats.org/officeDocument/2006/relationships/image" Target="../media/image336.png"/><Relationship Id="rId133" Type="http://schemas.openxmlformats.org/officeDocument/2006/relationships/customXml" Target="../ink/ink370.xml"/><Relationship Id="rId175" Type="http://schemas.openxmlformats.org/officeDocument/2006/relationships/customXml" Target="../ink/ink392.xml"/><Relationship Id="rId340" Type="http://schemas.openxmlformats.org/officeDocument/2006/relationships/customXml" Target="../ink/ink476.xml"/><Relationship Id="rId578" Type="http://schemas.openxmlformats.org/officeDocument/2006/relationships/customXml" Target="../ink/ink596.xml"/><Relationship Id="rId200" Type="http://schemas.openxmlformats.org/officeDocument/2006/relationships/image" Target="../media/image400.png"/><Relationship Id="rId382" Type="http://schemas.openxmlformats.org/officeDocument/2006/relationships/image" Target="../media/image489.png"/><Relationship Id="rId438" Type="http://schemas.openxmlformats.org/officeDocument/2006/relationships/customXml" Target="../ink/ink526.xml"/><Relationship Id="rId603" Type="http://schemas.openxmlformats.org/officeDocument/2006/relationships/image" Target="../media/image599.png"/><Relationship Id="rId645" Type="http://schemas.openxmlformats.org/officeDocument/2006/relationships/image" Target="../media/image620.png"/><Relationship Id="rId687" Type="http://schemas.openxmlformats.org/officeDocument/2006/relationships/image" Target="../media/image641.png"/><Relationship Id="rId242" Type="http://schemas.openxmlformats.org/officeDocument/2006/relationships/customXml" Target="../ink/ink426.xml"/><Relationship Id="rId284" Type="http://schemas.openxmlformats.org/officeDocument/2006/relationships/customXml" Target="../ink/ink447.xml"/><Relationship Id="rId491" Type="http://schemas.openxmlformats.org/officeDocument/2006/relationships/image" Target="../media/image543.png"/><Relationship Id="rId505" Type="http://schemas.openxmlformats.org/officeDocument/2006/relationships/image" Target="../media/image550.png"/><Relationship Id="rId37" Type="http://schemas.openxmlformats.org/officeDocument/2006/relationships/customXml" Target="../ink/ink322.xml"/><Relationship Id="rId79" Type="http://schemas.openxmlformats.org/officeDocument/2006/relationships/customXml" Target="../ink/ink343.xml"/><Relationship Id="rId102" Type="http://schemas.openxmlformats.org/officeDocument/2006/relationships/image" Target="../media/image352.png"/><Relationship Id="rId144" Type="http://schemas.openxmlformats.org/officeDocument/2006/relationships/image" Target="../media/image373.png"/><Relationship Id="rId547" Type="http://schemas.openxmlformats.org/officeDocument/2006/relationships/image" Target="../media/image571.png"/><Relationship Id="rId589" Type="http://schemas.openxmlformats.org/officeDocument/2006/relationships/image" Target="../media/image592.png"/><Relationship Id="rId90" Type="http://schemas.openxmlformats.org/officeDocument/2006/relationships/image" Target="../media/image346.png"/><Relationship Id="rId186" Type="http://schemas.openxmlformats.org/officeDocument/2006/relationships/image" Target="../media/image393.png"/><Relationship Id="rId351" Type="http://schemas.openxmlformats.org/officeDocument/2006/relationships/customXml" Target="../ink/ink482.xml"/><Relationship Id="rId393" Type="http://schemas.openxmlformats.org/officeDocument/2006/relationships/image" Target="../media/image494.png"/><Relationship Id="rId407" Type="http://schemas.openxmlformats.org/officeDocument/2006/relationships/image" Target="../media/image501.png"/><Relationship Id="rId449" Type="http://schemas.openxmlformats.org/officeDocument/2006/relationships/image" Target="../media/image522.png"/><Relationship Id="rId614" Type="http://schemas.openxmlformats.org/officeDocument/2006/relationships/customXml" Target="../ink/ink614.xml"/><Relationship Id="rId656" Type="http://schemas.openxmlformats.org/officeDocument/2006/relationships/customXml" Target="../ink/ink635.xml"/><Relationship Id="rId211" Type="http://schemas.openxmlformats.org/officeDocument/2006/relationships/customXml" Target="../ink/ink410.xml"/><Relationship Id="rId253" Type="http://schemas.openxmlformats.org/officeDocument/2006/relationships/image" Target="../media/image426.png"/><Relationship Id="rId295" Type="http://schemas.openxmlformats.org/officeDocument/2006/relationships/image" Target="../media/image447.png"/><Relationship Id="rId309" Type="http://schemas.openxmlformats.org/officeDocument/2006/relationships/image" Target="../media/image454.png"/><Relationship Id="rId460" Type="http://schemas.openxmlformats.org/officeDocument/2006/relationships/customXml" Target="../ink/ink537.xml"/><Relationship Id="rId516" Type="http://schemas.openxmlformats.org/officeDocument/2006/relationships/customXml" Target="../ink/ink565.xml"/><Relationship Id="rId48" Type="http://schemas.openxmlformats.org/officeDocument/2006/relationships/image" Target="../media/image326.png"/><Relationship Id="rId113" Type="http://schemas.openxmlformats.org/officeDocument/2006/relationships/customXml" Target="../ink/ink360.xml"/><Relationship Id="rId320" Type="http://schemas.openxmlformats.org/officeDocument/2006/relationships/customXml" Target="../ink/ink465.xml"/><Relationship Id="rId558" Type="http://schemas.openxmlformats.org/officeDocument/2006/relationships/customXml" Target="../ink/ink586.xml"/><Relationship Id="rId155" Type="http://schemas.openxmlformats.org/officeDocument/2006/relationships/customXml" Target="../ink/ink382.xml"/><Relationship Id="rId197" Type="http://schemas.openxmlformats.org/officeDocument/2006/relationships/customXml" Target="../ink/ink403.xml"/><Relationship Id="rId362" Type="http://schemas.openxmlformats.org/officeDocument/2006/relationships/image" Target="../media/image479.png"/><Relationship Id="rId418" Type="http://schemas.openxmlformats.org/officeDocument/2006/relationships/customXml" Target="../ink/ink516.xml"/><Relationship Id="rId625" Type="http://schemas.openxmlformats.org/officeDocument/2006/relationships/image" Target="../media/image610.png"/><Relationship Id="rId222" Type="http://schemas.openxmlformats.org/officeDocument/2006/relationships/image" Target="../media/image411.png"/><Relationship Id="rId264" Type="http://schemas.openxmlformats.org/officeDocument/2006/relationships/customXml" Target="../ink/ink437.xml"/><Relationship Id="rId471" Type="http://schemas.openxmlformats.org/officeDocument/2006/relationships/image" Target="../media/image533.png"/><Relationship Id="rId667" Type="http://schemas.openxmlformats.org/officeDocument/2006/relationships/image" Target="../media/image631.png"/><Relationship Id="rId17" Type="http://schemas.openxmlformats.org/officeDocument/2006/relationships/customXml" Target="../ink/ink312.xml"/><Relationship Id="rId59" Type="http://schemas.openxmlformats.org/officeDocument/2006/relationships/customXml" Target="../ink/ink333.xml"/><Relationship Id="rId124" Type="http://schemas.openxmlformats.org/officeDocument/2006/relationships/image" Target="../media/image363.png"/><Relationship Id="rId527" Type="http://schemas.openxmlformats.org/officeDocument/2006/relationships/image" Target="../media/image561.png"/><Relationship Id="rId569" Type="http://schemas.openxmlformats.org/officeDocument/2006/relationships/image" Target="../media/image582.png"/><Relationship Id="rId70" Type="http://schemas.openxmlformats.org/officeDocument/2006/relationships/image" Target="../media/image337.png"/><Relationship Id="rId166" Type="http://schemas.openxmlformats.org/officeDocument/2006/relationships/image" Target="../media/image383.png"/><Relationship Id="rId331" Type="http://schemas.openxmlformats.org/officeDocument/2006/relationships/image" Target="../media/image465.png"/><Relationship Id="rId373" Type="http://schemas.openxmlformats.org/officeDocument/2006/relationships/customXml" Target="../ink/ink493.xml"/><Relationship Id="rId429" Type="http://schemas.openxmlformats.org/officeDocument/2006/relationships/image" Target="../media/image512.png"/><Relationship Id="rId580" Type="http://schemas.openxmlformats.org/officeDocument/2006/relationships/customXml" Target="../ink/ink597.xml"/><Relationship Id="rId636" Type="http://schemas.openxmlformats.org/officeDocument/2006/relationships/customXml" Target="../ink/ink625.xml"/><Relationship Id="rId1" Type="http://schemas.openxmlformats.org/officeDocument/2006/relationships/slideLayout" Target="../slideLayouts/slideLayout7.xml"/><Relationship Id="rId233" Type="http://schemas.openxmlformats.org/officeDocument/2006/relationships/customXml" Target="../ink/ink421.xml"/><Relationship Id="rId440" Type="http://schemas.openxmlformats.org/officeDocument/2006/relationships/customXml" Target="../ink/ink527.xml"/><Relationship Id="rId678" Type="http://schemas.openxmlformats.org/officeDocument/2006/relationships/customXml" Target="../ink/ink646.xml"/><Relationship Id="rId28" Type="http://schemas.openxmlformats.org/officeDocument/2006/relationships/image" Target="../media/image316.png"/><Relationship Id="rId275" Type="http://schemas.openxmlformats.org/officeDocument/2006/relationships/image" Target="../media/image437.png"/><Relationship Id="rId300" Type="http://schemas.openxmlformats.org/officeDocument/2006/relationships/customXml" Target="../ink/ink455.xml"/><Relationship Id="rId482" Type="http://schemas.openxmlformats.org/officeDocument/2006/relationships/customXml" Target="../ink/ink548.xml"/><Relationship Id="rId538" Type="http://schemas.openxmlformats.org/officeDocument/2006/relationships/customXml" Target="../ink/ink576.xml"/><Relationship Id="rId81" Type="http://schemas.openxmlformats.org/officeDocument/2006/relationships/customXml" Target="../ink/ink344.xml"/><Relationship Id="rId135" Type="http://schemas.openxmlformats.org/officeDocument/2006/relationships/customXml" Target="../ink/ink371.xml"/><Relationship Id="rId177" Type="http://schemas.openxmlformats.org/officeDocument/2006/relationships/customXml" Target="../ink/ink393.xml"/><Relationship Id="rId342" Type="http://schemas.openxmlformats.org/officeDocument/2006/relationships/image" Target="../media/image469.png"/><Relationship Id="rId384" Type="http://schemas.openxmlformats.org/officeDocument/2006/relationships/image" Target="../media/image490.png"/><Relationship Id="rId591" Type="http://schemas.openxmlformats.org/officeDocument/2006/relationships/image" Target="../media/image593.png"/><Relationship Id="rId605" Type="http://schemas.openxmlformats.org/officeDocument/2006/relationships/image" Target="../media/image600.png"/><Relationship Id="rId202" Type="http://schemas.openxmlformats.org/officeDocument/2006/relationships/image" Target="../media/image401.png"/><Relationship Id="rId244" Type="http://schemas.openxmlformats.org/officeDocument/2006/relationships/customXml" Target="../ink/ink427.xml"/><Relationship Id="rId647" Type="http://schemas.openxmlformats.org/officeDocument/2006/relationships/image" Target="../media/image621.png"/><Relationship Id="rId689" Type="http://schemas.openxmlformats.org/officeDocument/2006/relationships/image" Target="../media/image642.png"/><Relationship Id="rId39" Type="http://schemas.openxmlformats.org/officeDocument/2006/relationships/customXml" Target="../ink/ink323.xml"/><Relationship Id="rId286" Type="http://schemas.openxmlformats.org/officeDocument/2006/relationships/customXml" Target="../ink/ink448.xml"/><Relationship Id="rId451" Type="http://schemas.openxmlformats.org/officeDocument/2006/relationships/image" Target="../media/image523.png"/><Relationship Id="rId493" Type="http://schemas.openxmlformats.org/officeDocument/2006/relationships/image" Target="../media/image544.png"/><Relationship Id="rId507" Type="http://schemas.openxmlformats.org/officeDocument/2006/relationships/image" Target="../media/image551.png"/><Relationship Id="rId549" Type="http://schemas.openxmlformats.org/officeDocument/2006/relationships/image" Target="../media/image572.png"/><Relationship Id="rId50" Type="http://schemas.openxmlformats.org/officeDocument/2006/relationships/image" Target="../media/image327.png"/><Relationship Id="rId104" Type="http://schemas.openxmlformats.org/officeDocument/2006/relationships/image" Target="../media/image353.png"/><Relationship Id="rId146" Type="http://schemas.openxmlformats.org/officeDocument/2006/relationships/customXml" Target="../ink/ink377.xml"/><Relationship Id="rId188" Type="http://schemas.openxmlformats.org/officeDocument/2006/relationships/image" Target="../media/image394.png"/><Relationship Id="rId311" Type="http://schemas.openxmlformats.org/officeDocument/2006/relationships/image" Target="../media/image455.png"/><Relationship Id="rId353" Type="http://schemas.openxmlformats.org/officeDocument/2006/relationships/customXml" Target="../ink/ink483.xml"/><Relationship Id="rId395" Type="http://schemas.openxmlformats.org/officeDocument/2006/relationships/image" Target="../media/image495.png"/><Relationship Id="rId409" Type="http://schemas.openxmlformats.org/officeDocument/2006/relationships/image" Target="../media/image502.png"/><Relationship Id="rId560" Type="http://schemas.openxmlformats.org/officeDocument/2006/relationships/customXml" Target="../ink/ink587.xml"/><Relationship Id="rId92" Type="http://schemas.openxmlformats.org/officeDocument/2006/relationships/image" Target="../media/image347.png"/><Relationship Id="rId213" Type="http://schemas.openxmlformats.org/officeDocument/2006/relationships/customXml" Target="../ink/ink411.xml"/><Relationship Id="rId420" Type="http://schemas.openxmlformats.org/officeDocument/2006/relationships/customXml" Target="../ink/ink517.xml"/><Relationship Id="rId616" Type="http://schemas.openxmlformats.org/officeDocument/2006/relationships/customXml" Target="../ink/ink615.xml"/><Relationship Id="rId658" Type="http://schemas.openxmlformats.org/officeDocument/2006/relationships/customXml" Target="../ink/ink636.xml"/><Relationship Id="rId255" Type="http://schemas.openxmlformats.org/officeDocument/2006/relationships/image" Target="../media/image427.png"/><Relationship Id="rId297" Type="http://schemas.openxmlformats.org/officeDocument/2006/relationships/image" Target="../media/image448.png"/><Relationship Id="rId462" Type="http://schemas.openxmlformats.org/officeDocument/2006/relationships/customXml" Target="../ink/ink538.xml"/><Relationship Id="rId518" Type="http://schemas.openxmlformats.org/officeDocument/2006/relationships/customXml" Target="../ink/ink566.xml"/><Relationship Id="rId115" Type="http://schemas.openxmlformats.org/officeDocument/2006/relationships/customXml" Target="../ink/ink361.xml"/><Relationship Id="rId157" Type="http://schemas.openxmlformats.org/officeDocument/2006/relationships/customXml" Target="../ink/ink383.xml"/><Relationship Id="rId322" Type="http://schemas.openxmlformats.org/officeDocument/2006/relationships/customXml" Target="../ink/ink466.xml"/><Relationship Id="rId364" Type="http://schemas.openxmlformats.org/officeDocument/2006/relationships/image" Target="../media/image480.png"/><Relationship Id="rId61" Type="http://schemas.openxmlformats.org/officeDocument/2006/relationships/customXml" Target="../ink/ink334.xml"/><Relationship Id="rId199" Type="http://schemas.openxmlformats.org/officeDocument/2006/relationships/customXml" Target="../ink/ink404.xml"/><Relationship Id="rId571" Type="http://schemas.openxmlformats.org/officeDocument/2006/relationships/image" Target="../media/image583.png"/><Relationship Id="rId627" Type="http://schemas.openxmlformats.org/officeDocument/2006/relationships/image" Target="../media/image611.png"/><Relationship Id="rId669" Type="http://schemas.openxmlformats.org/officeDocument/2006/relationships/image" Target="../media/image632.png"/><Relationship Id="rId19" Type="http://schemas.openxmlformats.org/officeDocument/2006/relationships/customXml" Target="../ink/ink313.xml"/><Relationship Id="rId224" Type="http://schemas.openxmlformats.org/officeDocument/2006/relationships/image" Target="../media/image412.png"/><Relationship Id="rId266" Type="http://schemas.openxmlformats.org/officeDocument/2006/relationships/customXml" Target="../ink/ink438.xml"/><Relationship Id="rId431" Type="http://schemas.openxmlformats.org/officeDocument/2006/relationships/image" Target="../media/image513.png"/><Relationship Id="rId473" Type="http://schemas.openxmlformats.org/officeDocument/2006/relationships/image" Target="../media/image534.png"/><Relationship Id="rId529" Type="http://schemas.openxmlformats.org/officeDocument/2006/relationships/image" Target="../media/image562.png"/><Relationship Id="rId680" Type="http://schemas.openxmlformats.org/officeDocument/2006/relationships/customXml" Target="../ink/ink647.xml"/><Relationship Id="rId30" Type="http://schemas.openxmlformats.org/officeDocument/2006/relationships/image" Target="../media/image317.png"/><Relationship Id="rId126" Type="http://schemas.openxmlformats.org/officeDocument/2006/relationships/image" Target="../media/image364.png"/><Relationship Id="rId168" Type="http://schemas.openxmlformats.org/officeDocument/2006/relationships/image" Target="../media/image384.png"/><Relationship Id="rId333" Type="http://schemas.openxmlformats.org/officeDocument/2006/relationships/image" Target="../media/image466.png"/><Relationship Id="rId540" Type="http://schemas.openxmlformats.org/officeDocument/2006/relationships/customXml" Target="../ink/ink577.xml"/><Relationship Id="rId72" Type="http://schemas.openxmlformats.org/officeDocument/2006/relationships/image" Target="../media/image87.png"/><Relationship Id="rId375" Type="http://schemas.openxmlformats.org/officeDocument/2006/relationships/customXml" Target="../ink/ink494.xml"/><Relationship Id="rId582" Type="http://schemas.openxmlformats.org/officeDocument/2006/relationships/customXml" Target="../ink/ink598.xml"/><Relationship Id="rId638" Type="http://schemas.openxmlformats.org/officeDocument/2006/relationships/customXml" Target="../ink/ink626.xml"/><Relationship Id="rId3" Type="http://schemas.openxmlformats.org/officeDocument/2006/relationships/customXml" Target="../ink/ink305.xml"/><Relationship Id="rId235" Type="http://schemas.openxmlformats.org/officeDocument/2006/relationships/customXml" Target="../ink/ink422.xml"/><Relationship Id="rId277" Type="http://schemas.openxmlformats.org/officeDocument/2006/relationships/image" Target="../media/image438.png"/><Relationship Id="rId400" Type="http://schemas.openxmlformats.org/officeDocument/2006/relationships/customXml" Target="../ink/ink507.xml"/><Relationship Id="rId442" Type="http://schemas.openxmlformats.org/officeDocument/2006/relationships/customXml" Target="../ink/ink528.xml"/><Relationship Id="rId484" Type="http://schemas.openxmlformats.org/officeDocument/2006/relationships/customXml" Target="../ink/ink549.xml"/><Relationship Id="rId137" Type="http://schemas.openxmlformats.org/officeDocument/2006/relationships/customXml" Target="../ink/ink372.xml"/><Relationship Id="rId302" Type="http://schemas.openxmlformats.org/officeDocument/2006/relationships/customXml" Target="../ink/ink456.xml"/><Relationship Id="rId344" Type="http://schemas.openxmlformats.org/officeDocument/2006/relationships/image" Target="../media/image470.png"/><Relationship Id="rId41" Type="http://schemas.openxmlformats.org/officeDocument/2006/relationships/customXml" Target="../ink/ink324.xml"/><Relationship Id="rId83" Type="http://schemas.openxmlformats.org/officeDocument/2006/relationships/customXml" Target="../ink/ink345.xml"/><Relationship Id="rId179" Type="http://schemas.openxmlformats.org/officeDocument/2006/relationships/customXml" Target="../ink/ink394.xml"/><Relationship Id="rId386" Type="http://schemas.openxmlformats.org/officeDocument/2006/relationships/image" Target="../media/image491.png"/><Relationship Id="rId551" Type="http://schemas.openxmlformats.org/officeDocument/2006/relationships/image" Target="../media/image573.png"/><Relationship Id="rId593" Type="http://schemas.openxmlformats.org/officeDocument/2006/relationships/image" Target="../media/image594.png"/><Relationship Id="rId607" Type="http://schemas.openxmlformats.org/officeDocument/2006/relationships/image" Target="../media/image601.png"/><Relationship Id="rId649" Type="http://schemas.openxmlformats.org/officeDocument/2006/relationships/image" Target="../media/image622.png"/><Relationship Id="rId190" Type="http://schemas.openxmlformats.org/officeDocument/2006/relationships/image" Target="../media/image395.png"/><Relationship Id="rId204" Type="http://schemas.openxmlformats.org/officeDocument/2006/relationships/image" Target="../media/image402.png"/><Relationship Id="rId246" Type="http://schemas.openxmlformats.org/officeDocument/2006/relationships/customXml" Target="../ink/ink428.xml"/><Relationship Id="rId288" Type="http://schemas.openxmlformats.org/officeDocument/2006/relationships/customXml" Target="../ink/ink449.xml"/><Relationship Id="rId411" Type="http://schemas.openxmlformats.org/officeDocument/2006/relationships/image" Target="../media/image503.png"/><Relationship Id="rId453" Type="http://schemas.openxmlformats.org/officeDocument/2006/relationships/image" Target="../media/image524.png"/><Relationship Id="rId509" Type="http://schemas.openxmlformats.org/officeDocument/2006/relationships/image" Target="../media/image552.png"/><Relationship Id="rId660" Type="http://schemas.openxmlformats.org/officeDocument/2006/relationships/customXml" Target="../ink/ink637.xml"/><Relationship Id="rId106" Type="http://schemas.openxmlformats.org/officeDocument/2006/relationships/image" Target="../media/image354.png"/><Relationship Id="rId313" Type="http://schemas.openxmlformats.org/officeDocument/2006/relationships/image" Target="../media/image456.png"/><Relationship Id="rId495" Type="http://schemas.openxmlformats.org/officeDocument/2006/relationships/image" Target="../media/image545.png"/><Relationship Id="rId10" Type="http://schemas.openxmlformats.org/officeDocument/2006/relationships/image" Target="../media/image307.png"/><Relationship Id="rId52" Type="http://schemas.openxmlformats.org/officeDocument/2006/relationships/image" Target="../media/image328.png"/><Relationship Id="rId94" Type="http://schemas.openxmlformats.org/officeDocument/2006/relationships/image" Target="../media/image348.png"/><Relationship Id="rId148" Type="http://schemas.openxmlformats.org/officeDocument/2006/relationships/customXml" Target="../ink/ink378.xml"/><Relationship Id="rId355" Type="http://schemas.openxmlformats.org/officeDocument/2006/relationships/customXml" Target="../ink/ink484.xml"/><Relationship Id="rId397" Type="http://schemas.openxmlformats.org/officeDocument/2006/relationships/image" Target="../media/image496.png"/><Relationship Id="rId520" Type="http://schemas.openxmlformats.org/officeDocument/2006/relationships/customXml" Target="../ink/ink567.xml"/><Relationship Id="rId562" Type="http://schemas.openxmlformats.org/officeDocument/2006/relationships/customXml" Target="../ink/ink588.xml"/><Relationship Id="rId618" Type="http://schemas.openxmlformats.org/officeDocument/2006/relationships/customXml" Target="../ink/ink616.xml"/><Relationship Id="rId215" Type="http://schemas.openxmlformats.org/officeDocument/2006/relationships/customXml" Target="../ink/ink412.xml"/><Relationship Id="rId257" Type="http://schemas.openxmlformats.org/officeDocument/2006/relationships/image" Target="../media/image428.png"/><Relationship Id="rId422" Type="http://schemas.openxmlformats.org/officeDocument/2006/relationships/customXml" Target="../ink/ink518.xml"/><Relationship Id="rId464" Type="http://schemas.openxmlformats.org/officeDocument/2006/relationships/customXml" Target="../ink/ink539.xml"/><Relationship Id="rId299" Type="http://schemas.openxmlformats.org/officeDocument/2006/relationships/image" Target="../media/image449.png"/><Relationship Id="rId63" Type="http://schemas.openxmlformats.org/officeDocument/2006/relationships/customXml" Target="../ink/ink335.xml"/><Relationship Id="rId159" Type="http://schemas.openxmlformats.org/officeDocument/2006/relationships/customXml" Target="../ink/ink384.xml"/><Relationship Id="rId366" Type="http://schemas.openxmlformats.org/officeDocument/2006/relationships/image" Target="../media/image481.png"/><Relationship Id="rId573" Type="http://schemas.openxmlformats.org/officeDocument/2006/relationships/image" Target="../media/image584.png"/><Relationship Id="rId226" Type="http://schemas.openxmlformats.org/officeDocument/2006/relationships/image" Target="../media/image413.png"/><Relationship Id="rId433" Type="http://schemas.openxmlformats.org/officeDocument/2006/relationships/image" Target="../media/image514.png"/><Relationship Id="rId640" Type="http://schemas.openxmlformats.org/officeDocument/2006/relationships/customXml" Target="../ink/ink627.xml"/><Relationship Id="rId74" Type="http://schemas.openxmlformats.org/officeDocument/2006/relationships/image" Target="../media/image338.png"/><Relationship Id="rId377" Type="http://schemas.openxmlformats.org/officeDocument/2006/relationships/customXml" Target="../ink/ink495.xml"/><Relationship Id="rId500" Type="http://schemas.openxmlformats.org/officeDocument/2006/relationships/customXml" Target="../ink/ink557.xml"/><Relationship Id="rId584" Type="http://schemas.openxmlformats.org/officeDocument/2006/relationships/customXml" Target="../ink/ink599.xml"/><Relationship Id="rId5" Type="http://schemas.openxmlformats.org/officeDocument/2006/relationships/customXml" Target="../ink/ink306.xml"/><Relationship Id="rId237" Type="http://schemas.openxmlformats.org/officeDocument/2006/relationships/customXml" Target="../ink/ink423.xml"/><Relationship Id="rId444" Type="http://schemas.openxmlformats.org/officeDocument/2006/relationships/customXml" Target="../ink/ink529.xml"/><Relationship Id="rId651" Type="http://schemas.openxmlformats.org/officeDocument/2006/relationships/image" Target="../media/image623.png"/><Relationship Id="rId290" Type="http://schemas.openxmlformats.org/officeDocument/2006/relationships/customXml" Target="../ink/ink450.xml"/><Relationship Id="rId304" Type="http://schemas.openxmlformats.org/officeDocument/2006/relationships/customXml" Target="../ink/ink457.xml"/><Relationship Id="rId388" Type="http://schemas.openxmlformats.org/officeDocument/2006/relationships/customXml" Target="../ink/ink501.xml"/><Relationship Id="rId511" Type="http://schemas.openxmlformats.org/officeDocument/2006/relationships/image" Target="../media/image553.png"/><Relationship Id="rId609" Type="http://schemas.openxmlformats.org/officeDocument/2006/relationships/image" Target="../media/image602.png"/><Relationship Id="rId85" Type="http://schemas.openxmlformats.org/officeDocument/2006/relationships/customXml" Target="../ink/ink346.xml"/><Relationship Id="rId150" Type="http://schemas.openxmlformats.org/officeDocument/2006/relationships/customXml" Target="../ink/ink379.xml"/><Relationship Id="rId595" Type="http://schemas.openxmlformats.org/officeDocument/2006/relationships/image" Target="../media/image595.png"/><Relationship Id="rId248" Type="http://schemas.openxmlformats.org/officeDocument/2006/relationships/customXml" Target="../ink/ink429.xml"/><Relationship Id="rId455" Type="http://schemas.openxmlformats.org/officeDocument/2006/relationships/image" Target="../media/image525.png"/><Relationship Id="rId662" Type="http://schemas.openxmlformats.org/officeDocument/2006/relationships/customXml" Target="../ink/ink638.xml"/><Relationship Id="rId12" Type="http://schemas.openxmlformats.org/officeDocument/2006/relationships/image" Target="../media/image308.png"/><Relationship Id="rId108" Type="http://schemas.openxmlformats.org/officeDocument/2006/relationships/image" Target="../media/image355.png"/><Relationship Id="rId315" Type="http://schemas.openxmlformats.org/officeDocument/2006/relationships/image" Target="../media/image457.png"/><Relationship Id="rId522" Type="http://schemas.openxmlformats.org/officeDocument/2006/relationships/customXml" Target="../ink/ink568.xml"/><Relationship Id="rId96" Type="http://schemas.openxmlformats.org/officeDocument/2006/relationships/image" Target="../media/image349.png"/><Relationship Id="rId161" Type="http://schemas.openxmlformats.org/officeDocument/2006/relationships/customXml" Target="../ink/ink385.xml"/><Relationship Id="rId399" Type="http://schemas.openxmlformats.org/officeDocument/2006/relationships/image" Target="../media/image497.png"/><Relationship Id="rId259" Type="http://schemas.openxmlformats.org/officeDocument/2006/relationships/image" Target="../media/image429.png"/><Relationship Id="rId466" Type="http://schemas.openxmlformats.org/officeDocument/2006/relationships/customXml" Target="../ink/ink540.xml"/><Relationship Id="rId673" Type="http://schemas.openxmlformats.org/officeDocument/2006/relationships/image" Target="../media/image634.png"/><Relationship Id="rId23" Type="http://schemas.openxmlformats.org/officeDocument/2006/relationships/customXml" Target="../ink/ink315.xml"/><Relationship Id="rId119" Type="http://schemas.openxmlformats.org/officeDocument/2006/relationships/customXml" Target="../ink/ink363.xml"/><Relationship Id="rId326" Type="http://schemas.openxmlformats.org/officeDocument/2006/relationships/customXml" Target="../ink/ink468.xml"/><Relationship Id="rId533" Type="http://schemas.openxmlformats.org/officeDocument/2006/relationships/image" Target="../media/image564.png"/><Relationship Id="rId172" Type="http://schemas.openxmlformats.org/officeDocument/2006/relationships/image" Target="../media/image386.png"/><Relationship Id="rId477" Type="http://schemas.openxmlformats.org/officeDocument/2006/relationships/image" Target="../media/image536.png"/><Relationship Id="rId600" Type="http://schemas.openxmlformats.org/officeDocument/2006/relationships/customXml" Target="../ink/ink607.xml"/><Relationship Id="rId684" Type="http://schemas.openxmlformats.org/officeDocument/2006/relationships/customXml" Target="../ink/ink649.xml"/><Relationship Id="rId337" Type="http://schemas.openxmlformats.org/officeDocument/2006/relationships/image" Target="../media/image468.png"/><Relationship Id="rId34" Type="http://schemas.openxmlformats.org/officeDocument/2006/relationships/image" Target="../media/image319.png"/><Relationship Id="rId544" Type="http://schemas.openxmlformats.org/officeDocument/2006/relationships/customXml" Target="../ink/ink579.xml"/><Relationship Id="rId183" Type="http://schemas.openxmlformats.org/officeDocument/2006/relationships/customXml" Target="../ink/ink396.xml"/><Relationship Id="rId390" Type="http://schemas.openxmlformats.org/officeDocument/2006/relationships/customXml" Target="../ink/ink502.xml"/><Relationship Id="rId404" Type="http://schemas.openxmlformats.org/officeDocument/2006/relationships/customXml" Target="../ink/ink509.xml"/><Relationship Id="rId611" Type="http://schemas.openxmlformats.org/officeDocument/2006/relationships/image" Target="../media/image603.png"/><Relationship Id="rId250" Type="http://schemas.openxmlformats.org/officeDocument/2006/relationships/customXml" Target="../ink/ink430.xml"/><Relationship Id="rId488" Type="http://schemas.openxmlformats.org/officeDocument/2006/relationships/customXml" Target="../ink/ink551.xml"/><Relationship Id="rId45" Type="http://schemas.openxmlformats.org/officeDocument/2006/relationships/customXml" Target="../ink/ink326.xml"/><Relationship Id="rId110" Type="http://schemas.openxmlformats.org/officeDocument/2006/relationships/image" Target="../media/image356.png"/><Relationship Id="rId348" Type="http://schemas.openxmlformats.org/officeDocument/2006/relationships/image" Target="../media/image472.png"/><Relationship Id="rId555" Type="http://schemas.openxmlformats.org/officeDocument/2006/relationships/image" Target="../media/image575.png"/><Relationship Id="rId194" Type="http://schemas.openxmlformats.org/officeDocument/2006/relationships/image" Target="../media/image397.png"/><Relationship Id="rId208" Type="http://schemas.openxmlformats.org/officeDocument/2006/relationships/image" Target="../media/image404.png"/><Relationship Id="rId415" Type="http://schemas.openxmlformats.org/officeDocument/2006/relationships/image" Target="../media/image505.png"/><Relationship Id="rId622" Type="http://schemas.openxmlformats.org/officeDocument/2006/relationships/customXml" Target="../ink/ink618.xml"/><Relationship Id="rId261" Type="http://schemas.openxmlformats.org/officeDocument/2006/relationships/image" Target="../media/image430.png"/><Relationship Id="rId499" Type="http://schemas.openxmlformats.org/officeDocument/2006/relationships/image" Target="../media/image547.png"/><Relationship Id="rId56" Type="http://schemas.openxmlformats.org/officeDocument/2006/relationships/image" Target="../media/image330.png"/><Relationship Id="rId359" Type="http://schemas.openxmlformats.org/officeDocument/2006/relationships/customXml" Target="../ink/ink486.xml"/><Relationship Id="rId566" Type="http://schemas.openxmlformats.org/officeDocument/2006/relationships/customXml" Target="../ink/ink590.xml"/><Relationship Id="rId121" Type="http://schemas.openxmlformats.org/officeDocument/2006/relationships/customXml" Target="../ink/ink364.xml"/><Relationship Id="rId219" Type="http://schemas.openxmlformats.org/officeDocument/2006/relationships/customXml" Target="../ink/ink414.xml"/><Relationship Id="rId426" Type="http://schemas.openxmlformats.org/officeDocument/2006/relationships/customXml" Target="../ink/ink520.xml"/><Relationship Id="rId633" Type="http://schemas.openxmlformats.org/officeDocument/2006/relationships/image" Target="../media/image614.png"/><Relationship Id="rId67" Type="http://schemas.openxmlformats.org/officeDocument/2006/relationships/customXml" Target="../ink/ink337.xml"/><Relationship Id="rId272" Type="http://schemas.openxmlformats.org/officeDocument/2006/relationships/customXml" Target="../ink/ink441.xml"/><Relationship Id="rId577" Type="http://schemas.openxmlformats.org/officeDocument/2006/relationships/image" Target="../media/image586.png"/><Relationship Id="rId132" Type="http://schemas.openxmlformats.org/officeDocument/2006/relationships/image" Target="../media/image367.png"/><Relationship Id="rId437" Type="http://schemas.openxmlformats.org/officeDocument/2006/relationships/image" Target="../media/image516.png"/><Relationship Id="rId644" Type="http://schemas.openxmlformats.org/officeDocument/2006/relationships/customXml" Target="../ink/ink629.xml"/><Relationship Id="rId283" Type="http://schemas.openxmlformats.org/officeDocument/2006/relationships/image" Target="../media/image441.png"/><Relationship Id="rId490" Type="http://schemas.openxmlformats.org/officeDocument/2006/relationships/customXml" Target="../ink/ink552.xml"/><Relationship Id="rId504" Type="http://schemas.openxmlformats.org/officeDocument/2006/relationships/customXml" Target="../ink/ink559.xml"/><Relationship Id="rId78" Type="http://schemas.openxmlformats.org/officeDocument/2006/relationships/image" Target="../media/image340.png"/><Relationship Id="rId143" Type="http://schemas.openxmlformats.org/officeDocument/2006/relationships/customXml" Target="../ink/ink375.xml"/><Relationship Id="rId350" Type="http://schemas.openxmlformats.org/officeDocument/2006/relationships/image" Target="../media/image473.png"/><Relationship Id="rId588" Type="http://schemas.openxmlformats.org/officeDocument/2006/relationships/customXml" Target="../ink/ink601.xml"/><Relationship Id="rId9" Type="http://schemas.openxmlformats.org/officeDocument/2006/relationships/customXml" Target="../ink/ink308.xml"/><Relationship Id="rId210" Type="http://schemas.openxmlformats.org/officeDocument/2006/relationships/image" Target="../media/image405.png"/><Relationship Id="rId448" Type="http://schemas.openxmlformats.org/officeDocument/2006/relationships/customXml" Target="../ink/ink531.xml"/><Relationship Id="rId655" Type="http://schemas.openxmlformats.org/officeDocument/2006/relationships/image" Target="../media/image625.png"/><Relationship Id="rId294" Type="http://schemas.openxmlformats.org/officeDocument/2006/relationships/customXml" Target="../ink/ink452.xml"/><Relationship Id="rId308" Type="http://schemas.openxmlformats.org/officeDocument/2006/relationships/customXml" Target="../ink/ink459.xml"/><Relationship Id="rId515" Type="http://schemas.openxmlformats.org/officeDocument/2006/relationships/image" Target="../media/image555.png"/><Relationship Id="rId89" Type="http://schemas.openxmlformats.org/officeDocument/2006/relationships/customXml" Target="../ink/ink348.xml"/><Relationship Id="rId154" Type="http://schemas.openxmlformats.org/officeDocument/2006/relationships/image" Target="../media/image377.png"/><Relationship Id="rId361" Type="http://schemas.openxmlformats.org/officeDocument/2006/relationships/customXml" Target="../ink/ink487.xml"/><Relationship Id="rId599" Type="http://schemas.openxmlformats.org/officeDocument/2006/relationships/image" Target="../media/image597.png"/><Relationship Id="rId459" Type="http://schemas.openxmlformats.org/officeDocument/2006/relationships/image" Target="../media/image527.png"/><Relationship Id="rId666" Type="http://schemas.openxmlformats.org/officeDocument/2006/relationships/customXml" Target="../ink/ink640.xml"/><Relationship Id="rId16" Type="http://schemas.openxmlformats.org/officeDocument/2006/relationships/image" Target="../media/image310.png"/><Relationship Id="rId221" Type="http://schemas.openxmlformats.org/officeDocument/2006/relationships/customXml" Target="../ink/ink415.xml"/><Relationship Id="rId319" Type="http://schemas.openxmlformats.org/officeDocument/2006/relationships/image" Target="../media/image459.png"/><Relationship Id="rId526" Type="http://schemas.openxmlformats.org/officeDocument/2006/relationships/customXml" Target="../ink/ink570.xml"/><Relationship Id="rId165" Type="http://schemas.openxmlformats.org/officeDocument/2006/relationships/customXml" Target="../ink/ink387.xml"/><Relationship Id="rId372" Type="http://schemas.openxmlformats.org/officeDocument/2006/relationships/image" Target="../media/image484.png"/><Relationship Id="rId677" Type="http://schemas.openxmlformats.org/officeDocument/2006/relationships/image" Target="../media/image636.png"/><Relationship Id="rId232" Type="http://schemas.openxmlformats.org/officeDocument/2006/relationships/image" Target="../media/image416.png"/><Relationship Id="rId27" Type="http://schemas.openxmlformats.org/officeDocument/2006/relationships/customXml" Target="../ink/ink317.xml"/><Relationship Id="rId537" Type="http://schemas.openxmlformats.org/officeDocument/2006/relationships/image" Target="../media/image566.png"/><Relationship Id="rId80" Type="http://schemas.openxmlformats.org/officeDocument/2006/relationships/image" Target="../media/image341.png"/><Relationship Id="rId176" Type="http://schemas.openxmlformats.org/officeDocument/2006/relationships/image" Target="../media/image388.png"/><Relationship Id="rId383" Type="http://schemas.openxmlformats.org/officeDocument/2006/relationships/customXml" Target="../ink/ink498.xml"/><Relationship Id="rId590" Type="http://schemas.openxmlformats.org/officeDocument/2006/relationships/customXml" Target="../ink/ink602.xml"/><Relationship Id="rId604" Type="http://schemas.openxmlformats.org/officeDocument/2006/relationships/customXml" Target="../ink/ink609.xml"/><Relationship Id="rId243" Type="http://schemas.openxmlformats.org/officeDocument/2006/relationships/image" Target="../media/image421.png"/><Relationship Id="rId450" Type="http://schemas.openxmlformats.org/officeDocument/2006/relationships/customXml" Target="../ink/ink532.xml"/><Relationship Id="rId688" Type="http://schemas.openxmlformats.org/officeDocument/2006/relationships/customXml" Target="../ink/ink651.xml"/><Relationship Id="rId38" Type="http://schemas.openxmlformats.org/officeDocument/2006/relationships/image" Target="../media/image321.png"/><Relationship Id="rId103" Type="http://schemas.openxmlformats.org/officeDocument/2006/relationships/customXml" Target="../ink/ink355.xml"/><Relationship Id="rId310" Type="http://schemas.openxmlformats.org/officeDocument/2006/relationships/customXml" Target="../ink/ink460.xml"/><Relationship Id="rId548" Type="http://schemas.openxmlformats.org/officeDocument/2006/relationships/customXml" Target="../ink/ink581.xml"/><Relationship Id="rId91" Type="http://schemas.openxmlformats.org/officeDocument/2006/relationships/customXml" Target="../ink/ink349.xml"/><Relationship Id="rId187" Type="http://schemas.openxmlformats.org/officeDocument/2006/relationships/customXml" Target="../ink/ink398.xml"/><Relationship Id="rId394" Type="http://schemas.openxmlformats.org/officeDocument/2006/relationships/customXml" Target="../ink/ink504.xml"/><Relationship Id="rId408" Type="http://schemas.openxmlformats.org/officeDocument/2006/relationships/customXml" Target="../ink/ink511.xml"/><Relationship Id="rId615" Type="http://schemas.openxmlformats.org/officeDocument/2006/relationships/image" Target="../media/image605.png"/><Relationship Id="rId254" Type="http://schemas.openxmlformats.org/officeDocument/2006/relationships/customXml" Target="../ink/ink432.xml"/></Relationships>
</file>

<file path=ppt/slides/_rels/slide4.xml.rels><?xml version="1.0" encoding="UTF-8" standalone="yes"?>
<Relationships xmlns="http://schemas.openxmlformats.org/package/2006/relationships"><Relationship Id="rId117" Type="http://schemas.openxmlformats.org/officeDocument/2006/relationships/customXml" Target="../ink/ink709.xml"/><Relationship Id="rId671" Type="http://schemas.openxmlformats.org/officeDocument/2006/relationships/image" Target="../media/image974.png"/><Relationship Id="rId769" Type="http://schemas.openxmlformats.org/officeDocument/2006/relationships/image" Target="../media/image1023.png"/><Relationship Id="rId21" Type="http://schemas.openxmlformats.org/officeDocument/2006/relationships/customXml" Target="../ink/ink661.xml"/><Relationship Id="rId324" Type="http://schemas.openxmlformats.org/officeDocument/2006/relationships/image" Target="../media/image803.png"/><Relationship Id="rId531" Type="http://schemas.openxmlformats.org/officeDocument/2006/relationships/customXml" Target="../ink/ink916.xml"/><Relationship Id="rId629" Type="http://schemas.openxmlformats.org/officeDocument/2006/relationships/image" Target="../media/image953.png"/><Relationship Id="rId170" Type="http://schemas.openxmlformats.org/officeDocument/2006/relationships/image" Target="../media/image726.png"/><Relationship Id="rId836" Type="http://schemas.openxmlformats.org/officeDocument/2006/relationships/customXml" Target="../ink/ink1069.xml"/><Relationship Id="rId268" Type="http://schemas.openxmlformats.org/officeDocument/2006/relationships/image" Target="../media/image775.png"/><Relationship Id="rId475" Type="http://schemas.openxmlformats.org/officeDocument/2006/relationships/customXml" Target="../ink/ink888.xml"/><Relationship Id="rId682" Type="http://schemas.openxmlformats.org/officeDocument/2006/relationships/customXml" Target="../ink/ink992.xml"/><Relationship Id="rId32" Type="http://schemas.openxmlformats.org/officeDocument/2006/relationships/image" Target="../media/image657.png"/><Relationship Id="rId128" Type="http://schemas.openxmlformats.org/officeDocument/2006/relationships/image" Target="../media/image705.png"/><Relationship Id="rId335" Type="http://schemas.openxmlformats.org/officeDocument/2006/relationships/customXml" Target="../ink/ink818.xml"/><Relationship Id="rId542" Type="http://schemas.openxmlformats.org/officeDocument/2006/relationships/image" Target="../media/image911.png"/><Relationship Id="rId181" Type="http://schemas.openxmlformats.org/officeDocument/2006/relationships/customXml" Target="../ink/ink741.xml"/><Relationship Id="rId402" Type="http://schemas.openxmlformats.org/officeDocument/2006/relationships/image" Target="../media/image841.png"/><Relationship Id="rId847" Type="http://schemas.openxmlformats.org/officeDocument/2006/relationships/image" Target="../media/image1062.png"/><Relationship Id="rId279" Type="http://schemas.openxmlformats.org/officeDocument/2006/relationships/customXml" Target="../ink/ink790.xml"/><Relationship Id="rId486" Type="http://schemas.openxmlformats.org/officeDocument/2006/relationships/image" Target="../media/image883.png"/><Relationship Id="rId693" Type="http://schemas.openxmlformats.org/officeDocument/2006/relationships/image" Target="../media/image985.png"/><Relationship Id="rId707" Type="http://schemas.openxmlformats.org/officeDocument/2006/relationships/image" Target="../media/image992.png"/><Relationship Id="rId43" Type="http://schemas.openxmlformats.org/officeDocument/2006/relationships/customXml" Target="../ink/ink672.xml"/><Relationship Id="rId139" Type="http://schemas.openxmlformats.org/officeDocument/2006/relationships/customXml" Target="../ink/ink720.xml"/><Relationship Id="rId346" Type="http://schemas.openxmlformats.org/officeDocument/2006/relationships/image" Target="../media/image814.png"/><Relationship Id="rId553" Type="http://schemas.openxmlformats.org/officeDocument/2006/relationships/customXml" Target="../ink/ink927.xml"/><Relationship Id="rId760" Type="http://schemas.openxmlformats.org/officeDocument/2006/relationships/customXml" Target="../ink/ink1031.xml"/><Relationship Id="rId192" Type="http://schemas.openxmlformats.org/officeDocument/2006/relationships/image" Target="../media/image737.png"/><Relationship Id="rId206" Type="http://schemas.openxmlformats.org/officeDocument/2006/relationships/image" Target="../media/image744.png"/><Relationship Id="rId413" Type="http://schemas.openxmlformats.org/officeDocument/2006/relationships/customXml" Target="../ink/ink857.xml"/><Relationship Id="rId858" Type="http://schemas.openxmlformats.org/officeDocument/2006/relationships/customXml" Target="../ink/ink1080.xml"/><Relationship Id="rId497" Type="http://schemas.openxmlformats.org/officeDocument/2006/relationships/customXml" Target="../ink/ink899.xml"/><Relationship Id="rId620" Type="http://schemas.openxmlformats.org/officeDocument/2006/relationships/customXml" Target="../ink/ink961.xml"/><Relationship Id="rId718" Type="http://schemas.openxmlformats.org/officeDocument/2006/relationships/customXml" Target="../ink/ink1010.xml"/><Relationship Id="rId357" Type="http://schemas.openxmlformats.org/officeDocument/2006/relationships/customXml" Target="../ink/ink829.xml"/><Relationship Id="rId54" Type="http://schemas.openxmlformats.org/officeDocument/2006/relationships/image" Target="../media/image668.png"/><Relationship Id="rId217" Type="http://schemas.openxmlformats.org/officeDocument/2006/relationships/customXml" Target="../ink/ink759.xml"/><Relationship Id="rId564" Type="http://schemas.openxmlformats.org/officeDocument/2006/relationships/customXml" Target="../ink/ink933.xml"/><Relationship Id="rId771" Type="http://schemas.openxmlformats.org/officeDocument/2006/relationships/image" Target="../media/image1024.png"/><Relationship Id="rId869" Type="http://schemas.openxmlformats.org/officeDocument/2006/relationships/image" Target="../media/image1073.png"/><Relationship Id="rId424" Type="http://schemas.openxmlformats.org/officeDocument/2006/relationships/image" Target="../media/image852.png"/><Relationship Id="rId631" Type="http://schemas.openxmlformats.org/officeDocument/2006/relationships/image" Target="../media/image954.png"/><Relationship Id="rId729" Type="http://schemas.openxmlformats.org/officeDocument/2006/relationships/image" Target="../media/image1003.png"/><Relationship Id="rId270" Type="http://schemas.openxmlformats.org/officeDocument/2006/relationships/image" Target="../media/image776.png"/><Relationship Id="rId65" Type="http://schemas.openxmlformats.org/officeDocument/2006/relationships/customXml" Target="../ink/ink683.xml"/><Relationship Id="rId130" Type="http://schemas.openxmlformats.org/officeDocument/2006/relationships/image" Target="../media/image706.png"/><Relationship Id="rId368" Type="http://schemas.openxmlformats.org/officeDocument/2006/relationships/image" Target="../media/image825.png"/><Relationship Id="rId575" Type="http://schemas.openxmlformats.org/officeDocument/2006/relationships/image" Target="../media/image926.png"/><Relationship Id="rId782" Type="http://schemas.openxmlformats.org/officeDocument/2006/relationships/customXml" Target="../ink/ink1042.xml"/><Relationship Id="rId228" Type="http://schemas.openxmlformats.org/officeDocument/2006/relationships/image" Target="../media/image755.png"/><Relationship Id="rId435" Type="http://schemas.openxmlformats.org/officeDocument/2006/relationships/customXml" Target="../ink/ink868.xml"/><Relationship Id="rId642" Type="http://schemas.openxmlformats.org/officeDocument/2006/relationships/customXml" Target="../ink/ink972.xml"/><Relationship Id="rId281" Type="http://schemas.openxmlformats.org/officeDocument/2006/relationships/customXml" Target="../ink/ink791.xml"/><Relationship Id="rId502" Type="http://schemas.openxmlformats.org/officeDocument/2006/relationships/image" Target="../media/image891.png"/><Relationship Id="rId76" Type="http://schemas.openxmlformats.org/officeDocument/2006/relationships/image" Target="../media/image679.png"/><Relationship Id="rId141" Type="http://schemas.openxmlformats.org/officeDocument/2006/relationships/customXml" Target="../ink/ink721.xml"/><Relationship Id="rId379" Type="http://schemas.openxmlformats.org/officeDocument/2006/relationships/customXml" Target="../ink/ink840.xml"/><Relationship Id="rId586" Type="http://schemas.openxmlformats.org/officeDocument/2006/relationships/customXml" Target="../ink/ink944.xml"/><Relationship Id="rId793" Type="http://schemas.openxmlformats.org/officeDocument/2006/relationships/image" Target="../media/image1035.png"/><Relationship Id="rId807" Type="http://schemas.openxmlformats.org/officeDocument/2006/relationships/image" Target="../media/image1042.png"/><Relationship Id="rId7" Type="http://schemas.openxmlformats.org/officeDocument/2006/relationships/customXml" Target="../ink/ink654.xml"/><Relationship Id="rId239" Type="http://schemas.openxmlformats.org/officeDocument/2006/relationships/customXml" Target="../ink/ink770.xml"/><Relationship Id="rId446" Type="http://schemas.openxmlformats.org/officeDocument/2006/relationships/image" Target="../media/image863.png"/><Relationship Id="rId653" Type="http://schemas.openxmlformats.org/officeDocument/2006/relationships/image" Target="../media/image965.png"/><Relationship Id="rId292" Type="http://schemas.openxmlformats.org/officeDocument/2006/relationships/image" Target="../media/image787.png"/><Relationship Id="rId306" Type="http://schemas.openxmlformats.org/officeDocument/2006/relationships/image" Target="../media/image794.png"/><Relationship Id="rId860" Type="http://schemas.openxmlformats.org/officeDocument/2006/relationships/customXml" Target="../ink/ink1081.xml"/><Relationship Id="rId87" Type="http://schemas.openxmlformats.org/officeDocument/2006/relationships/customXml" Target="../ink/ink694.xml"/><Relationship Id="rId513" Type="http://schemas.openxmlformats.org/officeDocument/2006/relationships/customXml" Target="../ink/ink907.xml"/><Relationship Id="rId597" Type="http://schemas.openxmlformats.org/officeDocument/2006/relationships/image" Target="../media/image937.png"/><Relationship Id="rId720" Type="http://schemas.openxmlformats.org/officeDocument/2006/relationships/customXml" Target="../ink/ink1011.xml"/><Relationship Id="rId818" Type="http://schemas.openxmlformats.org/officeDocument/2006/relationships/customXml" Target="../ink/ink1060.xml"/><Relationship Id="rId152" Type="http://schemas.openxmlformats.org/officeDocument/2006/relationships/image" Target="../media/image717.png"/><Relationship Id="rId457" Type="http://schemas.openxmlformats.org/officeDocument/2006/relationships/customXml" Target="../ink/ink879.xml"/><Relationship Id="rId664" Type="http://schemas.openxmlformats.org/officeDocument/2006/relationships/customXml" Target="../ink/ink983.xml"/><Relationship Id="rId14" Type="http://schemas.openxmlformats.org/officeDocument/2006/relationships/image" Target="../media/image648.png"/><Relationship Id="rId317" Type="http://schemas.openxmlformats.org/officeDocument/2006/relationships/customXml" Target="../ink/ink809.xml"/><Relationship Id="rId524" Type="http://schemas.openxmlformats.org/officeDocument/2006/relationships/image" Target="../media/image902.png"/><Relationship Id="rId731" Type="http://schemas.openxmlformats.org/officeDocument/2006/relationships/image" Target="../media/image1004.png"/><Relationship Id="rId98" Type="http://schemas.openxmlformats.org/officeDocument/2006/relationships/image" Target="../media/image690.png"/><Relationship Id="rId163" Type="http://schemas.openxmlformats.org/officeDocument/2006/relationships/customXml" Target="../ink/ink732.xml"/><Relationship Id="rId370" Type="http://schemas.openxmlformats.org/officeDocument/2006/relationships/image" Target="../media/image826.png"/><Relationship Id="rId829" Type="http://schemas.openxmlformats.org/officeDocument/2006/relationships/image" Target="../media/image1053.png"/><Relationship Id="rId230" Type="http://schemas.openxmlformats.org/officeDocument/2006/relationships/image" Target="../media/image756.png"/><Relationship Id="rId468" Type="http://schemas.openxmlformats.org/officeDocument/2006/relationships/image" Target="../media/image874.png"/><Relationship Id="rId675" Type="http://schemas.openxmlformats.org/officeDocument/2006/relationships/image" Target="../media/image976.png"/><Relationship Id="rId25" Type="http://schemas.openxmlformats.org/officeDocument/2006/relationships/customXml" Target="../ink/ink663.xml"/><Relationship Id="rId328" Type="http://schemas.openxmlformats.org/officeDocument/2006/relationships/image" Target="../media/image805.png"/><Relationship Id="rId535" Type="http://schemas.openxmlformats.org/officeDocument/2006/relationships/customXml" Target="../ink/ink918.xml"/><Relationship Id="rId742" Type="http://schemas.openxmlformats.org/officeDocument/2006/relationships/customXml" Target="../ink/ink1022.xml"/><Relationship Id="rId174" Type="http://schemas.openxmlformats.org/officeDocument/2006/relationships/image" Target="../media/image728.png"/><Relationship Id="rId381" Type="http://schemas.openxmlformats.org/officeDocument/2006/relationships/customXml" Target="../ink/ink841.xml"/><Relationship Id="rId602" Type="http://schemas.openxmlformats.org/officeDocument/2006/relationships/customXml" Target="../ink/ink952.xml"/><Relationship Id="rId241" Type="http://schemas.openxmlformats.org/officeDocument/2006/relationships/customXml" Target="../ink/ink771.xml"/><Relationship Id="rId479" Type="http://schemas.openxmlformats.org/officeDocument/2006/relationships/customXml" Target="../ink/ink890.xml"/><Relationship Id="rId686" Type="http://schemas.openxmlformats.org/officeDocument/2006/relationships/customXml" Target="../ink/ink994.xml"/><Relationship Id="rId36" Type="http://schemas.openxmlformats.org/officeDocument/2006/relationships/image" Target="../media/image659.png"/><Relationship Id="rId339" Type="http://schemas.openxmlformats.org/officeDocument/2006/relationships/customXml" Target="../ink/ink820.xml"/><Relationship Id="rId546" Type="http://schemas.openxmlformats.org/officeDocument/2006/relationships/image" Target="../media/image913.png"/><Relationship Id="rId753" Type="http://schemas.openxmlformats.org/officeDocument/2006/relationships/image" Target="../media/image1015.png"/><Relationship Id="rId101" Type="http://schemas.openxmlformats.org/officeDocument/2006/relationships/customXml" Target="../ink/ink701.xml"/><Relationship Id="rId185" Type="http://schemas.openxmlformats.org/officeDocument/2006/relationships/customXml" Target="../ink/ink743.xml"/><Relationship Id="rId406" Type="http://schemas.openxmlformats.org/officeDocument/2006/relationships/image" Target="../media/image843.png"/><Relationship Id="rId392" Type="http://schemas.openxmlformats.org/officeDocument/2006/relationships/image" Target="../media/image836.png"/><Relationship Id="rId613" Type="http://schemas.openxmlformats.org/officeDocument/2006/relationships/image" Target="../media/image945.png"/><Relationship Id="rId697" Type="http://schemas.openxmlformats.org/officeDocument/2006/relationships/image" Target="../media/image987.png"/><Relationship Id="rId820" Type="http://schemas.openxmlformats.org/officeDocument/2006/relationships/customXml" Target="../ink/ink1061.xml"/><Relationship Id="rId252" Type="http://schemas.openxmlformats.org/officeDocument/2006/relationships/image" Target="../media/image767.png"/><Relationship Id="rId47" Type="http://schemas.openxmlformats.org/officeDocument/2006/relationships/customXml" Target="../ink/ink674.xml"/><Relationship Id="rId112" Type="http://schemas.openxmlformats.org/officeDocument/2006/relationships/image" Target="../media/image697.png"/><Relationship Id="rId557" Type="http://schemas.openxmlformats.org/officeDocument/2006/relationships/customXml" Target="../ink/ink929.xml"/><Relationship Id="rId764" Type="http://schemas.openxmlformats.org/officeDocument/2006/relationships/customXml" Target="../ink/ink1033.xml"/><Relationship Id="rId196" Type="http://schemas.openxmlformats.org/officeDocument/2006/relationships/image" Target="../media/image739.png"/><Relationship Id="rId417" Type="http://schemas.openxmlformats.org/officeDocument/2006/relationships/customXml" Target="../ink/ink859.xml"/><Relationship Id="rId624" Type="http://schemas.openxmlformats.org/officeDocument/2006/relationships/customXml" Target="../ink/ink963.xml"/><Relationship Id="rId831" Type="http://schemas.openxmlformats.org/officeDocument/2006/relationships/image" Target="../media/image1054.png"/><Relationship Id="rId263" Type="http://schemas.openxmlformats.org/officeDocument/2006/relationships/customXml" Target="../ink/ink782.xml"/><Relationship Id="rId470" Type="http://schemas.openxmlformats.org/officeDocument/2006/relationships/image" Target="../media/image875.png"/><Relationship Id="rId58" Type="http://schemas.openxmlformats.org/officeDocument/2006/relationships/image" Target="../media/image670.png"/><Relationship Id="rId123" Type="http://schemas.openxmlformats.org/officeDocument/2006/relationships/customXml" Target="../ink/ink712.xml"/><Relationship Id="rId330" Type="http://schemas.openxmlformats.org/officeDocument/2006/relationships/image" Target="../media/image806.png"/><Relationship Id="rId568" Type="http://schemas.openxmlformats.org/officeDocument/2006/relationships/customXml" Target="../ink/ink935.xml"/><Relationship Id="rId775" Type="http://schemas.openxmlformats.org/officeDocument/2006/relationships/image" Target="../media/image1026.png"/><Relationship Id="rId428" Type="http://schemas.openxmlformats.org/officeDocument/2006/relationships/image" Target="../media/image854.png"/><Relationship Id="rId635" Type="http://schemas.openxmlformats.org/officeDocument/2006/relationships/image" Target="../media/image956.png"/><Relationship Id="rId842" Type="http://schemas.openxmlformats.org/officeDocument/2006/relationships/customXml" Target="../ink/ink1072.xml"/><Relationship Id="rId274" Type="http://schemas.openxmlformats.org/officeDocument/2006/relationships/image" Target="../media/image778.png"/><Relationship Id="rId481" Type="http://schemas.openxmlformats.org/officeDocument/2006/relationships/customXml" Target="../ink/ink891.xml"/><Relationship Id="rId702" Type="http://schemas.openxmlformats.org/officeDocument/2006/relationships/customXml" Target="../ink/ink1002.xml"/><Relationship Id="rId69" Type="http://schemas.openxmlformats.org/officeDocument/2006/relationships/customXml" Target="../ink/ink685.xml"/><Relationship Id="rId134" Type="http://schemas.openxmlformats.org/officeDocument/2006/relationships/image" Target="../media/image708.png"/><Relationship Id="rId579" Type="http://schemas.openxmlformats.org/officeDocument/2006/relationships/image" Target="../media/image928.png"/><Relationship Id="rId786" Type="http://schemas.openxmlformats.org/officeDocument/2006/relationships/customXml" Target="../ink/ink1044.xml"/><Relationship Id="rId341" Type="http://schemas.openxmlformats.org/officeDocument/2006/relationships/customXml" Target="../ink/ink821.xml"/><Relationship Id="rId439" Type="http://schemas.openxmlformats.org/officeDocument/2006/relationships/customXml" Target="../ink/ink870.xml"/><Relationship Id="rId646" Type="http://schemas.openxmlformats.org/officeDocument/2006/relationships/customXml" Target="../ink/ink974.xml"/><Relationship Id="rId201" Type="http://schemas.openxmlformats.org/officeDocument/2006/relationships/customXml" Target="../ink/ink751.xml"/><Relationship Id="rId285" Type="http://schemas.openxmlformats.org/officeDocument/2006/relationships/customXml" Target="../ink/ink793.xml"/><Relationship Id="rId506" Type="http://schemas.openxmlformats.org/officeDocument/2006/relationships/image" Target="../media/image893.png"/><Relationship Id="rId853" Type="http://schemas.openxmlformats.org/officeDocument/2006/relationships/image" Target="../media/image1065.png"/><Relationship Id="rId492" Type="http://schemas.openxmlformats.org/officeDocument/2006/relationships/image" Target="../media/image886.png"/><Relationship Id="rId713" Type="http://schemas.openxmlformats.org/officeDocument/2006/relationships/image" Target="../media/image995.png"/><Relationship Id="rId797" Type="http://schemas.openxmlformats.org/officeDocument/2006/relationships/image" Target="../media/image1037.png"/><Relationship Id="rId145" Type="http://schemas.openxmlformats.org/officeDocument/2006/relationships/customXml" Target="../ink/ink723.xml"/><Relationship Id="rId352" Type="http://schemas.openxmlformats.org/officeDocument/2006/relationships/image" Target="../media/image817.png"/><Relationship Id="rId212" Type="http://schemas.openxmlformats.org/officeDocument/2006/relationships/image" Target="../media/image747.png"/><Relationship Id="rId657" Type="http://schemas.openxmlformats.org/officeDocument/2006/relationships/image" Target="../media/image967.png"/><Relationship Id="rId864" Type="http://schemas.openxmlformats.org/officeDocument/2006/relationships/customXml" Target="../ink/ink1083.xml"/><Relationship Id="rId296" Type="http://schemas.openxmlformats.org/officeDocument/2006/relationships/image" Target="../media/image789.png"/><Relationship Id="rId517" Type="http://schemas.openxmlformats.org/officeDocument/2006/relationships/customXml" Target="../ink/ink909.xml"/><Relationship Id="rId724" Type="http://schemas.openxmlformats.org/officeDocument/2006/relationships/customXml" Target="../ink/ink1013.xml"/><Relationship Id="rId60" Type="http://schemas.openxmlformats.org/officeDocument/2006/relationships/image" Target="../media/image671.png"/><Relationship Id="rId156" Type="http://schemas.openxmlformats.org/officeDocument/2006/relationships/image" Target="../media/image719.png"/><Relationship Id="rId363" Type="http://schemas.openxmlformats.org/officeDocument/2006/relationships/customXml" Target="../ink/ink832.xml"/><Relationship Id="rId570" Type="http://schemas.openxmlformats.org/officeDocument/2006/relationships/customXml" Target="../ink/ink936.xml"/><Relationship Id="rId223" Type="http://schemas.openxmlformats.org/officeDocument/2006/relationships/customXml" Target="../ink/ink762.xml"/><Relationship Id="rId430" Type="http://schemas.openxmlformats.org/officeDocument/2006/relationships/image" Target="../media/image855.png"/><Relationship Id="rId668" Type="http://schemas.openxmlformats.org/officeDocument/2006/relationships/customXml" Target="../ink/ink985.xml"/><Relationship Id="rId18" Type="http://schemas.openxmlformats.org/officeDocument/2006/relationships/image" Target="../media/image650.png"/><Relationship Id="rId528" Type="http://schemas.openxmlformats.org/officeDocument/2006/relationships/image" Target="../media/image904.png"/><Relationship Id="rId735" Type="http://schemas.openxmlformats.org/officeDocument/2006/relationships/image" Target="../media/image1006.png"/><Relationship Id="rId167" Type="http://schemas.openxmlformats.org/officeDocument/2006/relationships/customXml" Target="../ink/ink734.xml"/><Relationship Id="rId374" Type="http://schemas.openxmlformats.org/officeDocument/2006/relationships/image" Target="../media/image828.png"/><Relationship Id="rId581" Type="http://schemas.openxmlformats.org/officeDocument/2006/relationships/image" Target="../media/image929.png"/><Relationship Id="rId71" Type="http://schemas.openxmlformats.org/officeDocument/2006/relationships/customXml" Target="../ink/ink686.xml"/><Relationship Id="rId234" Type="http://schemas.openxmlformats.org/officeDocument/2006/relationships/image" Target="../media/image758.png"/><Relationship Id="rId679" Type="http://schemas.openxmlformats.org/officeDocument/2006/relationships/image" Target="../media/image978.png"/><Relationship Id="rId802" Type="http://schemas.openxmlformats.org/officeDocument/2006/relationships/customXml" Target="../ink/ink1052.xml"/><Relationship Id="rId2" Type="http://schemas.openxmlformats.org/officeDocument/2006/relationships/notesSlide" Target="../notesSlides/notesSlide4.xml"/><Relationship Id="rId29" Type="http://schemas.openxmlformats.org/officeDocument/2006/relationships/customXml" Target="../ink/ink665.xml"/><Relationship Id="rId441" Type="http://schemas.openxmlformats.org/officeDocument/2006/relationships/customXml" Target="../ink/ink871.xml"/><Relationship Id="rId539" Type="http://schemas.openxmlformats.org/officeDocument/2006/relationships/customXml" Target="../ink/ink920.xml"/><Relationship Id="rId746" Type="http://schemas.openxmlformats.org/officeDocument/2006/relationships/customXml" Target="../ink/ink1024.xml"/><Relationship Id="rId178" Type="http://schemas.openxmlformats.org/officeDocument/2006/relationships/image" Target="../media/image730.png"/><Relationship Id="rId301" Type="http://schemas.openxmlformats.org/officeDocument/2006/relationships/customXml" Target="../ink/ink801.xml"/><Relationship Id="rId82" Type="http://schemas.openxmlformats.org/officeDocument/2006/relationships/image" Target="../media/image682.png"/><Relationship Id="rId385" Type="http://schemas.openxmlformats.org/officeDocument/2006/relationships/customXml" Target="../ink/ink843.xml"/><Relationship Id="rId592" Type="http://schemas.openxmlformats.org/officeDocument/2006/relationships/customXml" Target="../ink/ink947.xml"/><Relationship Id="rId606" Type="http://schemas.openxmlformats.org/officeDocument/2006/relationships/customXml" Target="../ink/ink954.xml"/><Relationship Id="rId813" Type="http://schemas.openxmlformats.org/officeDocument/2006/relationships/image" Target="../media/image1045.png"/><Relationship Id="rId245" Type="http://schemas.openxmlformats.org/officeDocument/2006/relationships/customXml" Target="../ink/ink773.xml"/><Relationship Id="rId452" Type="http://schemas.openxmlformats.org/officeDocument/2006/relationships/image" Target="../media/image866.png"/><Relationship Id="rId105" Type="http://schemas.openxmlformats.org/officeDocument/2006/relationships/customXml" Target="../ink/ink703.xml"/><Relationship Id="rId312" Type="http://schemas.openxmlformats.org/officeDocument/2006/relationships/image" Target="../media/image797.png"/><Relationship Id="rId757" Type="http://schemas.openxmlformats.org/officeDocument/2006/relationships/image" Target="../media/image1017.png"/><Relationship Id="rId93" Type="http://schemas.openxmlformats.org/officeDocument/2006/relationships/customXml" Target="../ink/ink697.xml"/><Relationship Id="rId189" Type="http://schemas.openxmlformats.org/officeDocument/2006/relationships/customXml" Target="../ink/ink745.xml"/><Relationship Id="rId396" Type="http://schemas.openxmlformats.org/officeDocument/2006/relationships/image" Target="../media/image838.png"/><Relationship Id="rId617" Type="http://schemas.openxmlformats.org/officeDocument/2006/relationships/image" Target="../media/image947.png"/><Relationship Id="rId824" Type="http://schemas.openxmlformats.org/officeDocument/2006/relationships/customXml" Target="../ink/ink1063.xml"/><Relationship Id="rId256" Type="http://schemas.openxmlformats.org/officeDocument/2006/relationships/image" Target="../media/image769.png"/><Relationship Id="rId463" Type="http://schemas.openxmlformats.org/officeDocument/2006/relationships/customXml" Target="../ink/ink882.xml"/><Relationship Id="rId670" Type="http://schemas.openxmlformats.org/officeDocument/2006/relationships/customXml" Target="../ink/ink986.xml"/><Relationship Id="rId116" Type="http://schemas.openxmlformats.org/officeDocument/2006/relationships/image" Target="../media/image699.png"/><Relationship Id="rId323" Type="http://schemas.openxmlformats.org/officeDocument/2006/relationships/customXml" Target="../ink/ink812.xml"/><Relationship Id="rId530" Type="http://schemas.openxmlformats.org/officeDocument/2006/relationships/image" Target="../media/image905.png"/><Relationship Id="rId768" Type="http://schemas.openxmlformats.org/officeDocument/2006/relationships/customXml" Target="../ink/ink1035.xml"/><Relationship Id="rId20" Type="http://schemas.openxmlformats.org/officeDocument/2006/relationships/image" Target="../media/image651.png"/><Relationship Id="rId628" Type="http://schemas.openxmlformats.org/officeDocument/2006/relationships/customXml" Target="../ink/ink965.xml"/><Relationship Id="rId835" Type="http://schemas.openxmlformats.org/officeDocument/2006/relationships/image" Target="../media/image1056.png"/><Relationship Id="rId267" Type="http://schemas.openxmlformats.org/officeDocument/2006/relationships/customXml" Target="../ink/ink784.xml"/><Relationship Id="rId474" Type="http://schemas.openxmlformats.org/officeDocument/2006/relationships/image" Target="../media/image877.png"/><Relationship Id="rId127" Type="http://schemas.openxmlformats.org/officeDocument/2006/relationships/customXml" Target="../ink/ink714.xml"/><Relationship Id="rId681" Type="http://schemas.openxmlformats.org/officeDocument/2006/relationships/image" Target="../media/image979.png"/><Relationship Id="rId779" Type="http://schemas.openxmlformats.org/officeDocument/2006/relationships/image" Target="../media/image1028.png"/><Relationship Id="rId31" Type="http://schemas.openxmlformats.org/officeDocument/2006/relationships/customXml" Target="../ink/ink666.xml"/><Relationship Id="rId334" Type="http://schemas.openxmlformats.org/officeDocument/2006/relationships/image" Target="../media/image808.png"/><Relationship Id="rId541" Type="http://schemas.openxmlformats.org/officeDocument/2006/relationships/customXml" Target="../ink/ink921.xml"/><Relationship Id="rId639" Type="http://schemas.openxmlformats.org/officeDocument/2006/relationships/image" Target="../media/image958.png"/><Relationship Id="rId180" Type="http://schemas.openxmlformats.org/officeDocument/2006/relationships/image" Target="../media/image731.png"/><Relationship Id="rId278" Type="http://schemas.openxmlformats.org/officeDocument/2006/relationships/image" Target="../media/image780.png"/><Relationship Id="rId401" Type="http://schemas.openxmlformats.org/officeDocument/2006/relationships/customXml" Target="../ink/ink851.xml"/><Relationship Id="rId846" Type="http://schemas.openxmlformats.org/officeDocument/2006/relationships/customXml" Target="../ink/ink1074.xml"/><Relationship Id="rId485" Type="http://schemas.openxmlformats.org/officeDocument/2006/relationships/customXml" Target="../ink/ink893.xml"/><Relationship Id="rId692" Type="http://schemas.openxmlformats.org/officeDocument/2006/relationships/customXml" Target="../ink/ink997.xml"/><Relationship Id="rId706" Type="http://schemas.openxmlformats.org/officeDocument/2006/relationships/customXml" Target="../ink/ink1004.xml"/><Relationship Id="rId42" Type="http://schemas.openxmlformats.org/officeDocument/2006/relationships/image" Target="../media/image662.png"/><Relationship Id="rId138" Type="http://schemas.openxmlformats.org/officeDocument/2006/relationships/image" Target="../media/image710.png"/><Relationship Id="rId345" Type="http://schemas.openxmlformats.org/officeDocument/2006/relationships/customXml" Target="../ink/ink823.xml"/><Relationship Id="rId552" Type="http://schemas.openxmlformats.org/officeDocument/2006/relationships/image" Target="../media/image87.png"/><Relationship Id="rId191" Type="http://schemas.openxmlformats.org/officeDocument/2006/relationships/customXml" Target="../ink/ink746.xml"/><Relationship Id="rId205" Type="http://schemas.openxmlformats.org/officeDocument/2006/relationships/customXml" Target="../ink/ink753.xml"/><Relationship Id="rId412" Type="http://schemas.openxmlformats.org/officeDocument/2006/relationships/image" Target="../media/image846.png"/><Relationship Id="rId857" Type="http://schemas.openxmlformats.org/officeDocument/2006/relationships/image" Target="../media/image1067.png"/><Relationship Id="rId289" Type="http://schemas.openxmlformats.org/officeDocument/2006/relationships/customXml" Target="../ink/ink795.xml"/><Relationship Id="rId496" Type="http://schemas.openxmlformats.org/officeDocument/2006/relationships/image" Target="../media/image888.png"/><Relationship Id="rId717" Type="http://schemas.openxmlformats.org/officeDocument/2006/relationships/image" Target="../media/image997.png"/><Relationship Id="rId53" Type="http://schemas.openxmlformats.org/officeDocument/2006/relationships/customXml" Target="../ink/ink677.xml"/><Relationship Id="rId149" Type="http://schemas.openxmlformats.org/officeDocument/2006/relationships/customXml" Target="../ink/ink725.xml"/><Relationship Id="rId356" Type="http://schemas.openxmlformats.org/officeDocument/2006/relationships/image" Target="../media/image819.png"/><Relationship Id="rId563" Type="http://schemas.openxmlformats.org/officeDocument/2006/relationships/image" Target="../media/image920.png"/><Relationship Id="rId770" Type="http://schemas.openxmlformats.org/officeDocument/2006/relationships/customXml" Target="../ink/ink1036.xml"/><Relationship Id="rId216" Type="http://schemas.openxmlformats.org/officeDocument/2006/relationships/image" Target="../media/image749.png"/><Relationship Id="rId423" Type="http://schemas.openxmlformats.org/officeDocument/2006/relationships/customXml" Target="../ink/ink862.xml"/><Relationship Id="rId868" Type="http://schemas.openxmlformats.org/officeDocument/2006/relationships/customXml" Target="../ink/ink1085.xml"/><Relationship Id="rId630" Type="http://schemas.openxmlformats.org/officeDocument/2006/relationships/customXml" Target="../ink/ink966.xml"/><Relationship Id="rId728" Type="http://schemas.openxmlformats.org/officeDocument/2006/relationships/customXml" Target="../ink/ink1015.xml"/><Relationship Id="rId64" Type="http://schemas.openxmlformats.org/officeDocument/2006/relationships/image" Target="../media/image673.png"/><Relationship Id="rId367" Type="http://schemas.openxmlformats.org/officeDocument/2006/relationships/customXml" Target="../ink/ink834.xml"/><Relationship Id="rId574" Type="http://schemas.openxmlformats.org/officeDocument/2006/relationships/customXml" Target="../ink/ink938.xml"/><Relationship Id="rId227" Type="http://schemas.openxmlformats.org/officeDocument/2006/relationships/customXml" Target="../ink/ink764.xml"/><Relationship Id="rId781" Type="http://schemas.openxmlformats.org/officeDocument/2006/relationships/image" Target="../media/image1029.png"/><Relationship Id="rId434" Type="http://schemas.openxmlformats.org/officeDocument/2006/relationships/image" Target="../media/image857.png"/><Relationship Id="rId641" Type="http://schemas.openxmlformats.org/officeDocument/2006/relationships/image" Target="../media/image959.png"/><Relationship Id="rId739" Type="http://schemas.openxmlformats.org/officeDocument/2006/relationships/image" Target="../media/image1008.png"/><Relationship Id="rId280" Type="http://schemas.openxmlformats.org/officeDocument/2006/relationships/image" Target="../media/image781.png"/><Relationship Id="rId501" Type="http://schemas.openxmlformats.org/officeDocument/2006/relationships/customXml" Target="../ink/ink901.xml"/><Relationship Id="rId75" Type="http://schemas.openxmlformats.org/officeDocument/2006/relationships/customXml" Target="../ink/ink688.xml"/><Relationship Id="rId140" Type="http://schemas.openxmlformats.org/officeDocument/2006/relationships/image" Target="../media/image711.png"/><Relationship Id="rId378" Type="http://schemas.openxmlformats.org/officeDocument/2006/relationships/image" Target="../media/image830.png"/><Relationship Id="rId585" Type="http://schemas.openxmlformats.org/officeDocument/2006/relationships/image" Target="../media/image931.png"/><Relationship Id="rId792" Type="http://schemas.openxmlformats.org/officeDocument/2006/relationships/customXml" Target="../ink/ink1047.xml"/><Relationship Id="rId806" Type="http://schemas.openxmlformats.org/officeDocument/2006/relationships/customXml" Target="../ink/ink1054.xml"/><Relationship Id="rId6" Type="http://schemas.openxmlformats.org/officeDocument/2006/relationships/image" Target="../media/image644.png"/><Relationship Id="rId238" Type="http://schemas.openxmlformats.org/officeDocument/2006/relationships/image" Target="../media/image760.png"/><Relationship Id="rId445" Type="http://schemas.openxmlformats.org/officeDocument/2006/relationships/customXml" Target="../ink/ink873.xml"/><Relationship Id="rId652" Type="http://schemas.openxmlformats.org/officeDocument/2006/relationships/customXml" Target="../ink/ink977.xml"/><Relationship Id="rId291" Type="http://schemas.openxmlformats.org/officeDocument/2006/relationships/customXml" Target="../ink/ink796.xml"/><Relationship Id="rId305" Type="http://schemas.openxmlformats.org/officeDocument/2006/relationships/customXml" Target="../ink/ink803.xml"/><Relationship Id="rId512" Type="http://schemas.openxmlformats.org/officeDocument/2006/relationships/image" Target="../media/image896.png"/><Relationship Id="rId86" Type="http://schemas.openxmlformats.org/officeDocument/2006/relationships/image" Target="../media/image684.png"/><Relationship Id="rId151" Type="http://schemas.openxmlformats.org/officeDocument/2006/relationships/customXml" Target="../ink/ink726.xml"/><Relationship Id="rId389" Type="http://schemas.openxmlformats.org/officeDocument/2006/relationships/customXml" Target="../ink/ink845.xml"/><Relationship Id="rId596" Type="http://schemas.openxmlformats.org/officeDocument/2006/relationships/customXml" Target="../ink/ink949.xml"/><Relationship Id="rId817" Type="http://schemas.openxmlformats.org/officeDocument/2006/relationships/image" Target="../media/image1047.png"/><Relationship Id="rId249" Type="http://schemas.openxmlformats.org/officeDocument/2006/relationships/customXml" Target="../ink/ink775.xml"/><Relationship Id="rId456" Type="http://schemas.openxmlformats.org/officeDocument/2006/relationships/image" Target="../media/image868.png"/><Relationship Id="rId663" Type="http://schemas.openxmlformats.org/officeDocument/2006/relationships/image" Target="../media/image970.png"/><Relationship Id="rId13" Type="http://schemas.openxmlformats.org/officeDocument/2006/relationships/customXml" Target="../ink/ink657.xml"/><Relationship Id="rId109" Type="http://schemas.openxmlformats.org/officeDocument/2006/relationships/customXml" Target="../ink/ink705.xml"/><Relationship Id="rId316" Type="http://schemas.openxmlformats.org/officeDocument/2006/relationships/image" Target="../media/image799.png"/><Relationship Id="rId523" Type="http://schemas.openxmlformats.org/officeDocument/2006/relationships/customXml" Target="../ink/ink912.xml"/><Relationship Id="rId97" Type="http://schemas.openxmlformats.org/officeDocument/2006/relationships/customXml" Target="../ink/ink699.xml"/><Relationship Id="rId730" Type="http://schemas.openxmlformats.org/officeDocument/2006/relationships/customXml" Target="../ink/ink1016.xml"/><Relationship Id="rId828" Type="http://schemas.openxmlformats.org/officeDocument/2006/relationships/customXml" Target="../ink/ink1065.xml"/><Relationship Id="rId162" Type="http://schemas.openxmlformats.org/officeDocument/2006/relationships/image" Target="../media/image722.png"/><Relationship Id="rId467" Type="http://schemas.openxmlformats.org/officeDocument/2006/relationships/customXml" Target="../ink/ink884.xml"/><Relationship Id="rId674" Type="http://schemas.openxmlformats.org/officeDocument/2006/relationships/customXml" Target="../ink/ink988.xml"/><Relationship Id="rId24" Type="http://schemas.openxmlformats.org/officeDocument/2006/relationships/image" Target="../media/image653.png"/><Relationship Id="rId327" Type="http://schemas.openxmlformats.org/officeDocument/2006/relationships/customXml" Target="../ink/ink814.xml"/><Relationship Id="rId534" Type="http://schemas.openxmlformats.org/officeDocument/2006/relationships/image" Target="../media/image907.png"/><Relationship Id="rId741" Type="http://schemas.openxmlformats.org/officeDocument/2006/relationships/image" Target="../media/image1009.png"/><Relationship Id="rId839" Type="http://schemas.openxmlformats.org/officeDocument/2006/relationships/image" Target="../media/image1058.png"/><Relationship Id="rId173" Type="http://schemas.openxmlformats.org/officeDocument/2006/relationships/customXml" Target="../ink/ink737.xml"/><Relationship Id="rId380" Type="http://schemas.openxmlformats.org/officeDocument/2006/relationships/image" Target="../media/image831.png"/><Relationship Id="rId601" Type="http://schemas.openxmlformats.org/officeDocument/2006/relationships/image" Target="../media/image939.png"/><Relationship Id="rId240" Type="http://schemas.openxmlformats.org/officeDocument/2006/relationships/image" Target="../media/image761.png"/><Relationship Id="rId478" Type="http://schemas.openxmlformats.org/officeDocument/2006/relationships/image" Target="../media/image879.png"/><Relationship Id="rId685" Type="http://schemas.openxmlformats.org/officeDocument/2006/relationships/image" Target="../media/image981.png"/><Relationship Id="rId35" Type="http://schemas.openxmlformats.org/officeDocument/2006/relationships/customXml" Target="../ink/ink668.xml"/><Relationship Id="rId100" Type="http://schemas.openxmlformats.org/officeDocument/2006/relationships/image" Target="../media/image691.png"/><Relationship Id="rId338" Type="http://schemas.openxmlformats.org/officeDocument/2006/relationships/image" Target="../media/image810.png"/><Relationship Id="rId545" Type="http://schemas.openxmlformats.org/officeDocument/2006/relationships/customXml" Target="../ink/ink923.xml"/><Relationship Id="rId752" Type="http://schemas.openxmlformats.org/officeDocument/2006/relationships/customXml" Target="../ink/ink1027.xml"/><Relationship Id="rId184" Type="http://schemas.openxmlformats.org/officeDocument/2006/relationships/image" Target="../media/image733.png"/><Relationship Id="rId391" Type="http://schemas.openxmlformats.org/officeDocument/2006/relationships/customXml" Target="../ink/ink846.xml"/><Relationship Id="rId405" Type="http://schemas.openxmlformats.org/officeDocument/2006/relationships/customXml" Target="../ink/ink853.xml"/><Relationship Id="rId612" Type="http://schemas.openxmlformats.org/officeDocument/2006/relationships/customXml" Target="../ink/ink957.xml"/><Relationship Id="rId251" Type="http://schemas.openxmlformats.org/officeDocument/2006/relationships/customXml" Target="../ink/ink776.xml"/><Relationship Id="rId489" Type="http://schemas.openxmlformats.org/officeDocument/2006/relationships/customXml" Target="../ink/ink895.xml"/><Relationship Id="rId696" Type="http://schemas.openxmlformats.org/officeDocument/2006/relationships/customXml" Target="../ink/ink999.xml"/><Relationship Id="rId46" Type="http://schemas.openxmlformats.org/officeDocument/2006/relationships/image" Target="../media/image664.png"/><Relationship Id="rId293" Type="http://schemas.openxmlformats.org/officeDocument/2006/relationships/customXml" Target="../ink/ink797.xml"/><Relationship Id="rId307" Type="http://schemas.openxmlformats.org/officeDocument/2006/relationships/customXml" Target="../ink/ink804.xml"/><Relationship Id="rId349" Type="http://schemas.openxmlformats.org/officeDocument/2006/relationships/customXml" Target="../ink/ink825.xml"/><Relationship Id="rId514" Type="http://schemas.openxmlformats.org/officeDocument/2006/relationships/image" Target="../media/image897.png"/><Relationship Id="rId556" Type="http://schemas.openxmlformats.org/officeDocument/2006/relationships/image" Target="../media/image917.png"/><Relationship Id="rId721" Type="http://schemas.openxmlformats.org/officeDocument/2006/relationships/image" Target="../media/image999.png"/><Relationship Id="rId763" Type="http://schemas.openxmlformats.org/officeDocument/2006/relationships/image" Target="../media/image1020.png"/><Relationship Id="rId88" Type="http://schemas.openxmlformats.org/officeDocument/2006/relationships/image" Target="../media/image685.png"/><Relationship Id="rId111" Type="http://schemas.openxmlformats.org/officeDocument/2006/relationships/customXml" Target="../ink/ink706.xml"/><Relationship Id="rId153" Type="http://schemas.openxmlformats.org/officeDocument/2006/relationships/customXml" Target="../ink/ink727.xml"/><Relationship Id="rId195" Type="http://schemas.openxmlformats.org/officeDocument/2006/relationships/customXml" Target="../ink/ink748.xml"/><Relationship Id="rId209" Type="http://schemas.openxmlformats.org/officeDocument/2006/relationships/customXml" Target="../ink/ink755.xml"/><Relationship Id="rId360" Type="http://schemas.openxmlformats.org/officeDocument/2006/relationships/image" Target="../media/image821.png"/><Relationship Id="rId416" Type="http://schemas.openxmlformats.org/officeDocument/2006/relationships/image" Target="../media/image848.png"/><Relationship Id="rId598" Type="http://schemas.openxmlformats.org/officeDocument/2006/relationships/customXml" Target="../ink/ink950.xml"/><Relationship Id="rId819" Type="http://schemas.openxmlformats.org/officeDocument/2006/relationships/image" Target="../media/image1048.png"/><Relationship Id="rId220" Type="http://schemas.openxmlformats.org/officeDocument/2006/relationships/image" Target="../media/image751.png"/><Relationship Id="rId458" Type="http://schemas.openxmlformats.org/officeDocument/2006/relationships/image" Target="../media/image869.png"/><Relationship Id="rId623" Type="http://schemas.openxmlformats.org/officeDocument/2006/relationships/image" Target="../media/image950.png"/><Relationship Id="rId665" Type="http://schemas.openxmlformats.org/officeDocument/2006/relationships/image" Target="../media/image971.png"/><Relationship Id="rId830" Type="http://schemas.openxmlformats.org/officeDocument/2006/relationships/customXml" Target="../ink/ink1066.xml"/><Relationship Id="rId15" Type="http://schemas.openxmlformats.org/officeDocument/2006/relationships/customXml" Target="../ink/ink658.xml"/><Relationship Id="rId57" Type="http://schemas.openxmlformats.org/officeDocument/2006/relationships/customXml" Target="../ink/ink679.xml"/><Relationship Id="rId262" Type="http://schemas.openxmlformats.org/officeDocument/2006/relationships/image" Target="../media/image772.png"/><Relationship Id="rId318" Type="http://schemas.openxmlformats.org/officeDocument/2006/relationships/image" Target="../media/image800.png"/><Relationship Id="rId525" Type="http://schemas.openxmlformats.org/officeDocument/2006/relationships/customXml" Target="../ink/ink913.xml"/><Relationship Id="rId567" Type="http://schemas.openxmlformats.org/officeDocument/2006/relationships/image" Target="../media/image922.png"/><Relationship Id="rId732" Type="http://schemas.openxmlformats.org/officeDocument/2006/relationships/customXml" Target="../ink/ink1017.xml"/><Relationship Id="rId99" Type="http://schemas.openxmlformats.org/officeDocument/2006/relationships/customXml" Target="../ink/ink700.xml"/><Relationship Id="rId122" Type="http://schemas.openxmlformats.org/officeDocument/2006/relationships/image" Target="../media/image702.png"/><Relationship Id="rId164" Type="http://schemas.openxmlformats.org/officeDocument/2006/relationships/image" Target="../media/image723.png"/><Relationship Id="rId371" Type="http://schemas.openxmlformats.org/officeDocument/2006/relationships/customXml" Target="../ink/ink836.xml"/><Relationship Id="rId774" Type="http://schemas.openxmlformats.org/officeDocument/2006/relationships/customXml" Target="../ink/ink1038.xml"/><Relationship Id="rId427" Type="http://schemas.openxmlformats.org/officeDocument/2006/relationships/customXml" Target="../ink/ink864.xml"/><Relationship Id="rId469" Type="http://schemas.openxmlformats.org/officeDocument/2006/relationships/customXml" Target="../ink/ink885.xml"/><Relationship Id="rId634" Type="http://schemas.openxmlformats.org/officeDocument/2006/relationships/customXml" Target="../ink/ink968.xml"/><Relationship Id="rId676" Type="http://schemas.openxmlformats.org/officeDocument/2006/relationships/customXml" Target="../ink/ink989.xml"/><Relationship Id="rId841" Type="http://schemas.openxmlformats.org/officeDocument/2006/relationships/image" Target="../media/image1059.png"/><Relationship Id="rId26" Type="http://schemas.openxmlformats.org/officeDocument/2006/relationships/image" Target="../media/image654.png"/><Relationship Id="rId231" Type="http://schemas.openxmlformats.org/officeDocument/2006/relationships/customXml" Target="../ink/ink766.xml"/><Relationship Id="rId273" Type="http://schemas.openxmlformats.org/officeDocument/2006/relationships/customXml" Target="../ink/ink787.xml"/><Relationship Id="rId329" Type="http://schemas.openxmlformats.org/officeDocument/2006/relationships/customXml" Target="../ink/ink815.xml"/><Relationship Id="rId480" Type="http://schemas.openxmlformats.org/officeDocument/2006/relationships/image" Target="../media/image880.png"/><Relationship Id="rId536" Type="http://schemas.openxmlformats.org/officeDocument/2006/relationships/image" Target="../media/image908.png"/><Relationship Id="rId701" Type="http://schemas.openxmlformats.org/officeDocument/2006/relationships/image" Target="../media/image989.png"/><Relationship Id="rId68" Type="http://schemas.openxmlformats.org/officeDocument/2006/relationships/image" Target="../media/image675.png"/><Relationship Id="rId133" Type="http://schemas.openxmlformats.org/officeDocument/2006/relationships/customXml" Target="../ink/ink717.xml"/><Relationship Id="rId175" Type="http://schemas.openxmlformats.org/officeDocument/2006/relationships/customXml" Target="../ink/ink738.xml"/><Relationship Id="rId340" Type="http://schemas.openxmlformats.org/officeDocument/2006/relationships/image" Target="../media/image811.png"/><Relationship Id="rId578" Type="http://schemas.openxmlformats.org/officeDocument/2006/relationships/customXml" Target="../ink/ink940.xml"/><Relationship Id="rId743" Type="http://schemas.openxmlformats.org/officeDocument/2006/relationships/image" Target="../media/image1010.png"/><Relationship Id="rId785" Type="http://schemas.openxmlformats.org/officeDocument/2006/relationships/image" Target="../media/image1031.png"/><Relationship Id="rId200" Type="http://schemas.openxmlformats.org/officeDocument/2006/relationships/image" Target="../media/image741.png"/><Relationship Id="rId382" Type="http://schemas.openxmlformats.org/officeDocument/2006/relationships/image" Target="../media/image582.png"/><Relationship Id="rId438" Type="http://schemas.openxmlformats.org/officeDocument/2006/relationships/image" Target="../media/image859.png"/><Relationship Id="rId603" Type="http://schemas.openxmlformats.org/officeDocument/2006/relationships/image" Target="../media/image940.png"/><Relationship Id="rId645" Type="http://schemas.openxmlformats.org/officeDocument/2006/relationships/image" Target="../media/image961.png"/><Relationship Id="rId687" Type="http://schemas.openxmlformats.org/officeDocument/2006/relationships/image" Target="../media/image982.png"/><Relationship Id="rId810" Type="http://schemas.openxmlformats.org/officeDocument/2006/relationships/customXml" Target="../ink/ink1056.xml"/><Relationship Id="rId852" Type="http://schemas.openxmlformats.org/officeDocument/2006/relationships/customXml" Target="../ink/ink1077.xml"/><Relationship Id="rId242" Type="http://schemas.openxmlformats.org/officeDocument/2006/relationships/image" Target="../media/image762.png"/><Relationship Id="rId284" Type="http://schemas.openxmlformats.org/officeDocument/2006/relationships/image" Target="../media/image783.png"/><Relationship Id="rId491" Type="http://schemas.openxmlformats.org/officeDocument/2006/relationships/customXml" Target="../ink/ink896.xml"/><Relationship Id="rId505" Type="http://schemas.openxmlformats.org/officeDocument/2006/relationships/customXml" Target="../ink/ink903.xml"/><Relationship Id="rId712" Type="http://schemas.openxmlformats.org/officeDocument/2006/relationships/customXml" Target="../ink/ink1007.xml"/><Relationship Id="rId37" Type="http://schemas.openxmlformats.org/officeDocument/2006/relationships/customXml" Target="../ink/ink669.xml"/><Relationship Id="rId79" Type="http://schemas.openxmlformats.org/officeDocument/2006/relationships/customXml" Target="../ink/ink690.xml"/><Relationship Id="rId102" Type="http://schemas.openxmlformats.org/officeDocument/2006/relationships/image" Target="../media/image692.png"/><Relationship Id="rId144" Type="http://schemas.openxmlformats.org/officeDocument/2006/relationships/image" Target="../media/image713.png"/><Relationship Id="rId547" Type="http://schemas.openxmlformats.org/officeDocument/2006/relationships/customXml" Target="../ink/ink924.xml"/><Relationship Id="rId589" Type="http://schemas.openxmlformats.org/officeDocument/2006/relationships/image" Target="../media/image933.png"/><Relationship Id="rId754" Type="http://schemas.openxmlformats.org/officeDocument/2006/relationships/customXml" Target="../ink/ink1028.xml"/><Relationship Id="rId796" Type="http://schemas.openxmlformats.org/officeDocument/2006/relationships/customXml" Target="../ink/ink1049.xml"/><Relationship Id="rId90" Type="http://schemas.openxmlformats.org/officeDocument/2006/relationships/image" Target="../media/image686.png"/><Relationship Id="rId186" Type="http://schemas.openxmlformats.org/officeDocument/2006/relationships/image" Target="../media/image734.png"/><Relationship Id="rId351" Type="http://schemas.openxmlformats.org/officeDocument/2006/relationships/customXml" Target="../ink/ink826.xml"/><Relationship Id="rId393" Type="http://schemas.openxmlformats.org/officeDocument/2006/relationships/customXml" Target="../ink/ink847.xml"/><Relationship Id="rId407" Type="http://schemas.openxmlformats.org/officeDocument/2006/relationships/customXml" Target="../ink/ink854.xml"/><Relationship Id="rId449" Type="http://schemas.openxmlformats.org/officeDocument/2006/relationships/customXml" Target="../ink/ink875.xml"/><Relationship Id="rId614" Type="http://schemas.openxmlformats.org/officeDocument/2006/relationships/customXml" Target="../ink/ink958.xml"/><Relationship Id="rId656" Type="http://schemas.openxmlformats.org/officeDocument/2006/relationships/customXml" Target="../ink/ink979.xml"/><Relationship Id="rId821" Type="http://schemas.openxmlformats.org/officeDocument/2006/relationships/image" Target="../media/image1049.png"/><Relationship Id="rId863" Type="http://schemas.openxmlformats.org/officeDocument/2006/relationships/image" Target="../media/image1070.png"/><Relationship Id="rId211" Type="http://schemas.openxmlformats.org/officeDocument/2006/relationships/customXml" Target="../ink/ink756.xml"/><Relationship Id="rId253" Type="http://schemas.openxmlformats.org/officeDocument/2006/relationships/customXml" Target="../ink/ink777.xml"/><Relationship Id="rId295" Type="http://schemas.openxmlformats.org/officeDocument/2006/relationships/customXml" Target="../ink/ink798.xml"/><Relationship Id="rId309" Type="http://schemas.openxmlformats.org/officeDocument/2006/relationships/customXml" Target="../ink/ink805.xml"/><Relationship Id="rId460" Type="http://schemas.openxmlformats.org/officeDocument/2006/relationships/image" Target="../media/image870.png"/><Relationship Id="rId516" Type="http://schemas.openxmlformats.org/officeDocument/2006/relationships/image" Target="../media/image898.png"/><Relationship Id="rId698" Type="http://schemas.openxmlformats.org/officeDocument/2006/relationships/customXml" Target="../ink/ink1000.xml"/><Relationship Id="rId48" Type="http://schemas.openxmlformats.org/officeDocument/2006/relationships/image" Target="../media/image665.png"/><Relationship Id="rId113" Type="http://schemas.openxmlformats.org/officeDocument/2006/relationships/customXml" Target="../ink/ink707.xml"/><Relationship Id="rId320" Type="http://schemas.openxmlformats.org/officeDocument/2006/relationships/image" Target="../media/image801.png"/><Relationship Id="rId558" Type="http://schemas.openxmlformats.org/officeDocument/2006/relationships/image" Target="../media/image918.png"/><Relationship Id="rId723" Type="http://schemas.openxmlformats.org/officeDocument/2006/relationships/image" Target="../media/image1000.png"/><Relationship Id="rId765" Type="http://schemas.openxmlformats.org/officeDocument/2006/relationships/image" Target="../media/image1021.png"/><Relationship Id="rId155" Type="http://schemas.openxmlformats.org/officeDocument/2006/relationships/customXml" Target="../ink/ink728.xml"/><Relationship Id="rId197" Type="http://schemas.openxmlformats.org/officeDocument/2006/relationships/customXml" Target="../ink/ink749.xml"/><Relationship Id="rId362" Type="http://schemas.openxmlformats.org/officeDocument/2006/relationships/image" Target="../media/image822.png"/><Relationship Id="rId418" Type="http://schemas.openxmlformats.org/officeDocument/2006/relationships/image" Target="../media/image849.png"/><Relationship Id="rId625" Type="http://schemas.openxmlformats.org/officeDocument/2006/relationships/image" Target="../media/image951.png"/><Relationship Id="rId832" Type="http://schemas.openxmlformats.org/officeDocument/2006/relationships/customXml" Target="../ink/ink1067.xml"/><Relationship Id="rId222" Type="http://schemas.openxmlformats.org/officeDocument/2006/relationships/image" Target="../media/image752.png"/><Relationship Id="rId264" Type="http://schemas.openxmlformats.org/officeDocument/2006/relationships/image" Target="../media/image773.png"/><Relationship Id="rId471" Type="http://schemas.openxmlformats.org/officeDocument/2006/relationships/customXml" Target="../ink/ink886.xml"/><Relationship Id="rId667" Type="http://schemas.openxmlformats.org/officeDocument/2006/relationships/image" Target="../media/image972.png"/><Relationship Id="rId17" Type="http://schemas.openxmlformats.org/officeDocument/2006/relationships/customXml" Target="../ink/ink659.xml"/><Relationship Id="rId59" Type="http://schemas.openxmlformats.org/officeDocument/2006/relationships/customXml" Target="../ink/ink680.xml"/><Relationship Id="rId124" Type="http://schemas.openxmlformats.org/officeDocument/2006/relationships/image" Target="../media/image703.png"/><Relationship Id="rId527" Type="http://schemas.openxmlformats.org/officeDocument/2006/relationships/customXml" Target="../ink/ink914.xml"/><Relationship Id="rId569" Type="http://schemas.openxmlformats.org/officeDocument/2006/relationships/image" Target="../media/image923.png"/><Relationship Id="rId734" Type="http://schemas.openxmlformats.org/officeDocument/2006/relationships/customXml" Target="../ink/ink1018.xml"/><Relationship Id="rId776" Type="http://schemas.openxmlformats.org/officeDocument/2006/relationships/customXml" Target="../ink/ink1039.xml"/><Relationship Id="rId70" Type="http://schemas.openxmlformats.org/officeDocument/2006/relationships/image" Target="../media/image676.png"/><Relationship Id="rId166" Type="http://schemas.openxmlformats.org/officeDocument/2006/relationships/image" Target="../media/image724.png"/><Relationship Id="rId331" Type="http://schemas.openxmlformats.org/officeDocument/2006/relationships/customXml" Target="../ink/ink816.xml"/><Relationship Id="rId373" Type="http://schemas.openxmlformats.org/officeDocument/2006/relationships/customXml" Target="../ink/ink837.xml"/><Relationship Id="rId429" Type="http://schemas.openxmlformats.org/officeDocument/2006/relationships/customXml" Target="../ink/ink865.xml"/><Relationship Id="rId580" Type="http://schemas.openxmlformats.org/officeDocument/2006/relationships/customXml" Target="../ink/ink941.xml"/><Relationship Id="rId636" Type="http://schemas.openxmlformats.org/officeDocument/2006/relationships/customXml" Target="../ink/ink969.xml"/><Relationship Id="rId801" Type="http://schemas.openxmlformats.org/officeDocument/2006/relationships/image" Target="../media/image1039.png"/><Relationship Id="rId1" Type="http://schemas.openxmlformats.org/officeDocument/2006/relationships/slideLayout" Target="../slideLayouts/slideLayout7.xml"/><Relationship Id="rId233" Type="http://schemas.openxmlformats.org/officeDocument/2006/relationships/customXml" Target="../ink/ink767.xml"/><Relationship Id="rId440" Type="http://schemas.openxmlformats.org/officeDocument/2006/relationships/image" Target="../media/image860.png"/><Relationship Id="rId678" Type="http://schemas.openxmlformats.org/officeDocument/2006/relationships/customXml" Target="../ink/ink990.xml"/><Relationship Id="rId843" Type="http://schemas.openxmlformats.org/officeDocument/2006/relationships/image" Target="../media/image1060.png"/><Relationship Id="rId28" Type="http://schemas.openxmlformats.org/officeDocument/2006/relationships/image" Target="../media/image655.png"/><Relationship Id="rId275" Type="http://schemas.openxmlformats.org/officeDocument/2006/relationships/customXml" Target="../ink/ink788.xml"/><Relationship Id="rId300" Type="http://schemas.openxmlformats.org/officeDocument/2006/relationships/image" Target="../media/image791.png"/><Relationship Id="rId482" Type="http://schemas.openxmlformats.org/officeDocument/2006/relationships/image" Target="../media/image881.png"/><Relationship Id="rId538" Type="http://schemas.openxmlformats.org/officeDocument/2006/relationships/image" Target="../media/image909.png"/><Relationship Id="rId703" Type="http://schemas.openxmlformats.org/officeDocument/2006/relationships/image" Target="../media/image990.png"/><Relationship Id="rId745" Type="http://schemas.openxmlformats.org/officeDocument/2006/relationships/image" Target="../media/image1011.png"/><Relationship Id="rId81" Type="http://schemas.openxmlformats.org/officeDocument/2006/relationships/customXml" Target="../ink/ink691.xml"/><Relationship Id="rId135" Type="http://schemas.openxmlformats.org/officeDocument/2006/relationships/customXml" Target="../ink/ink718.xml"/><Relationship Id="rId177" Type="http://schemas.openxmlformats.org/officeDocument/2006/relationships/customXml" Target="../ink/ink739.xml"/><Relationship Id="rId342" Type="http://schemas.openxmlformats.org/officeDocument/2006/relationships/image" Target="../media/image812.png"/><Relationship Id="rId384" Type="http://schemas.openxmlformats.org/officeDocument/2006/relationships/image" Target="../media/image832.png"/><Relationship Id="rId591" Type="http://schemas.openxmlformats.org/officeDocument/2006/relationships/image" Target="../media/image934.png"/><Relationship Id="rId605" Type="http://schemas.openxmlformats.org/officeDocument/2006/relationships/image" Target="../media/image941.png"/><Relationship Id="rId787" Type="http://schemas.openxmlformats.org/officeDocument/2006/relationships/image" Target="../media/image1032.png"/><Relationship Id="rId812" Type="http://schemas.openxmlformats.org/officeDocument/2006/relationships/customXml" Target="../ink/ink1057.xml"/><Relationship Id="rId202" Type="http://schemas.openxmlformats.org/officeDocument/2006/relationships/image" Target="../media/image742.png"/><Relationship Id="rId244" Type="http://schemas.openxmlformats.org/officeDocument/2006/relationships/image" Target="../media/image763.png"/><Relationship Id="rId647" Type="http://schemas.openxmlformats.org/officeDocument/2006/relationships/image" Target="../media/image962.png"/><Relationship Id="rId689" Type="http://schemas.openxmlformats.org/officeDocument/2006/relationships/image" Target="../media/image983.png"/><Relationship Id="rId854" Type="http://schemas.openxmlformats.org/officeDocument/2006/relationships/customXml" Target="../ink/ink1078.xml"/><Relationship Id="rId39" Type="http://schemas.openxmlformats.org/officeDocument/2006/relationships/customXml" Target="../ink/ink670.xml"/><Relationship Id="rId286" Type="http://schemas.openxmlformats.org/officeDocument/2006/relationships/image" Target="../media/image784.png"/><Relationship Id="rId451" Type="http://schemas.openxmlformats.org/officeDocument/2006/relationships/customXml" Target="../ink/ink876.xml"/><Relationship Id="rId493" Type="http://schemas.openxmlformats.org/officeDocument/2006/relationships/customXml" Target="../ink/ink897.xml"/><Relationship Id="rId507" Type="http://schemas.openxmlformats.org/officeDocument/2006/relationships/customXml" Target="../ink/ink904.xml"/><Relationship Id="rId549" Type="http://schemas.openxmlformats.org/officeDocument/2006/relationships/customXml" Target="../ink/ink925.xml"/><Relationship Id="rId714" Type="http://schemas.openxmlformats.org/officeDocument/2006/relationships/customXml" Target="../ink/ink1008.xml"/><Relationship Id="rId756" Type="http://schemas.openxmlformats.org/officeDocument/2006/relationships/customXml" Target="../ink/ink1029.xml"/><Relationship Id="rId50" Type="http://schemas.openxmlformats.org/officeDocument/2006/relationships/image" Target="../media/image666.png"/><Relationship Id="rId104" Type="http://schemas.openxmlformats.org/officeDocument/2006/relationships/image" Target="../media/image693.png"/><Relationship Id="rId146" Type="http://schemas.openxmlformats.org/officeDocument/2006/relationships/image" Target="../media/image714.png"/><Relationship Id="rId188" Type="http://schemas.openxmlformats.org/officeDocument/2006/relationships/image" Target="../media/image735.png"/><Relationship Id="rId311" Type="http://schemas.openxmlformats.org/officeDocument/2006/relationships/customXml" Target="../ink/ink806.xml"/><Relationship Id="rId353" Type="http://schemas.openxmlformats.org/officeDocument/2006/relationships/customXml" Target="../ink/ink827.xml"/><Relationship Id="rId395" Type="http://schemas.openxmlformats.org/officeDocument/2006/relationships/customXml" Target="../ink/ink848.xml"/><Relationship Id="rId409" Type="http://schemas.openxmlformats.org/officeDocument/2006/relationships/customXml" Target="../ink/ink855.xml"/><Relationship Id="rId560" Type="http://schemas.openxmlformats.org/officeDocument/2006/relationships/customXml" Target="../ink/ink931.xml"/><Relationship Id="rId798" Type="http://schemas.openxmlformats.org/officeDocument/2006/relationships/customXml" Target="../ink/ink1050.xml"/><Relationship Id="rId92" Type="http://schemas.openxmlformats.org/officeDocument/2006/relationships/image" Target="../media/image687.png"/><Relationship Id="rId213" Type="http://schemas.openxmlformats.org/officeDocument/2006/relationships/customXml" Target="../ink/ink757.xml"/><Relationship Id="rId420" Type="http://schemas.openxmlformats.org/officeDocument/2006/relationships/image" Target="../media/image850.png"/><Relationship Id="rId616" Type="http://schemas.openxmlformats.org/officeDocument/2006/relationships/customXml" Target="../ink/ink959.xml"/><Relationship Id="rId658" Type="http://schemas.openxmlformats.org/officeDocument/2006/relationships/customXml" Target="../ink/ink980.xml"/><Relationship Id="rId823" Type="http://schemas.openxmlformats.org/officeDocument/2006/relationships/image" Target="../media/image1050.png"/><Relationship Id="rId865" Type="http://schemas.openxmlformats.org/officeDocument/2006/relationships/image" Target="../media/image1071.png"/><Relationship Id="rId255" Type="http://schemas.openxmlformats.org/officeDocument/2006/relationships/customXml" Target="../ink/ink778.xml"/><Relationship Id="rId297" Type="http://schemas.openxmlformats.org/officeDocument/2006/relationships/customXml" Target="../ink/ink799.xml"/><Relationship Id="rId462" Type="http://schemas.openxmlformats.org/officeDocument/2006/relationships/image" Target="../media/image871.png"/><Relationship Id="rId518" Type="http://schemas.openxmlformats.org/officeDocument/2006/relationships/image" Target="../media/image899.png"/><Relationship Id="rId725" Type="http://schemas.openxmlformats.org/officeDocument/2006/relationships/image" Target="../media/image1001.png"/><Relationship Id="rId115" Type="http://schemas.openxmlformats.org/officeDocument/2006/relationships/customXml" Target="../ink/ink708.xml"/><Relationship Id="rId157" Type="http://schemas.openxmlformats.org/officeDocument/2006/relationships/customXml" Target="../ink/ink729.xml"/><Relationship Id="rId322" Type="http://schemas.openxmlformats.org/officeDocument/2006/relationships/image" Target="../media/image802.png"/><Relationship Id="rId364" Type="http://schemas.openxmlformats.org/officeDocument/2006/relationships/image" Target="../media/image823.png"/><Relationship Id="rId767" Type="http://schemas.openxmlformats.org/officeDocument/2006/relationships/image" Target="../media/image1022.png"/><Relationship Id="rId61" Type="http://schemas.openxmlformats.org/officeDocument/2006/relationships/customXml" Target="../ink/ink681.xml"/><Relationship Id="rId199" Type="http://schemas.openxmlformats.org/officeDocument/2006/relationships/customXml" Target="../ink/ink750.xml"/><Relationship Id="rId571" Type="http://schemas.openxmlformats.org/officeDocument/2006/relationships/image" Target="../media/image924.png"/><Relationship Id="rId627" Type="http://schemas.openxmlformats.org/officeDocument/2006/relationships/image" Target="../media/image952.png"/><Relationship Id="rId669" Type="http://schemas.openxmlformats.org/officeDocument/2006/relationships/image" Target="../media/image973.png"/><Relationship Id="rId834" Type="http://schemas.openxmlformats.org/officeDocument/2006/relationships/customXml" Target="../ink/ink1068.xml"/><Relationship Id="rId19" Type="http://schemas.openxmlformats.org/officeDocument/2006/relationships/customXml" Target="../ink/ink660.xml"/><Relationship Id="rId224" Type="http://schemas.openxmlformats.org/officeDocument/2006/relationships/image" Target="../media/image753.png"/><Relationship Id="rId266" Type="http://schemas.openxmlformats.org/officeDocument/2006/relationships/image" Target="../media/image774.png"/><Relationship Id="rId431" Type="http://schemas.openxmlformats.org/officeDocument/2006/relationships/customXml" Target="../ink/ink866.xml"/><Relationship Id="rId473" Type="http://schemas.openxmlformats.org/officeDocument/2006/relationships/customXml" Target="../ink/ink887.xml"/><Relationship Id="rId529" Type="http://schemas.openxmlformats.org/officeDocument/2006/relationships/customXml" Target="../ink/ink915.xml"/><Relationship Id="rId680" Type="http://schemas.openxmlformats.org/officeDocument/2006/relationships/customXml" Target="../ink/ink991.xml"/><Relationship Id="rId736" Type="http://schemas.openxmlformats.org/officeDocument/2006/relationships/customXml" Target="../ink/ink1019.xml"/><Relationship Id="rId30" Type="http://schemas.openxmlformats.org/officeDocument/2006/relationships/image" Target="../media/image656.png"/><Relationship Id="rId126" Type="http://schemas.openxmlformats.org/officeDocument/2006/relationships/image" Target="../media/image704.png"/><Relationship Id="rId168" Type="http://schemas.openxmlformats.org/officeDocument/2006/relationships/image" Target="../media/image725.png"/><Relationship Id="rId333" Type="http://schemas.openxmlformats.org/officeDocument/2006/relationships/customXml" Target="../ink/ink817.xml"/><Relationship Id="rId540" Type="http://schemas.openxmlformats.org/officeDocument/2006/relationships/image" Target="../media/image910.png"/><Relationship Id="rId778" Type="http://schemas.openxmlformats.org/officeDocument/2006/relationships/customXml" Target="../ink/ink1040.xml"/><Relationship Id="rId72" Type="http://schemas.openxmlformats.org/officeDocument/2006/relationships/image" Target="../media/image677.png"/><Relationship Id="rId375" Type="http://schemas.openxmlformats.org/officeDocument/2006/relationships/customXml" Target="../ink/ink838.xml"/><Relationship Id="rId582" Type="http://schemas.openxmlformats.org/officeDocument/2006/relationships/customXml" Target="../ink/ink942.xml"/><Relationship Id="rId638" Type="http://schemas.openxmlformats.org/officeDocument/2006/relationships/customXml" Target="../ink/ink970.xml"/><Relationship Id="rId803" Type="http://schemas.openxmlformats.org/officeDocument/2006/relationships/image" Target="../media/image1040.png"/><Relationship Id="rId845" Type="http://schemas.openxmlformats.org/officeDocument/2006/relationships/image" Target="../media/image1061.png"/><Relationship Id="rId3" Type="http://schemas.openxmlformats.org/officeDocument/2006/relationships/customXml" Target="../ink/ink652.xml"/><Relationship Id="rId235" Type="http://schemas.openxmlformats.org/officeDocument/2006/relationships/customXml" Target="../ink/ink768.xml"/><Relationship Id="rId277" Type="http://schemas.openxmlformats.org/officeDocument/2006/relationships/customXml" Target="../ink/ink789.xml"/><Relationship Id="rId400" Type="http://schemas.openxmlformats.org/officeDocument/2006/relationships/image" Target="../media/image840.png"/><Relationship Id="rId442" Type="http://schemas.openxmlformats.org/officeDocument/2006/relationships/image" Target="../media/image861.png"/><Relationship Id="rId484" Type="http://schemas.openxmlformats.org/officeDocument/2006/relationships/image" Target="../media/image882.png"/><Relationship Id="rId705" Type="http://schemas.openxmlformats.org/officeDocument/2006/relationships/image" Target="../media/image991.png"/><Relationship Id="rId137" Type="http://schemas.openxmlformats.org/officeDocument/2006/relationships/customXml" Target="../ink/ink719.xml"/><Relationship Id="rId302" Type="http://schemas.openxmlformats.org/officeDocument/2006/relationships/image" Target="../media/image792.png"/><Relationship Id="rId344" Type="http://schemas.openxmlformats.org/officeDocument/2006/relationships/image" Target="../media/image813.png"/><Relationship Id="rId691" Type="http://schemas.openxmlformats.org/officeDocument/2006/relationships/image" Target="../media/image984.png"/><Relationship Id="rId747" Type="http://schemas.openxmlformats.org/officeDocument/2006/relationships/image" Target="../media/image1012.png"/><Relationship Id="rId789" Type="http://schemas.openxmlformats.org/officeDocument/2006/relationships/image" Target="../media/image1033.png"/><Relationship Id="rId41" Type="http://schemas.openxmlformats.org/officeDocument/2006/relationships/customXml" Target="../ink/ink671.xml"/><Relationship Id="rId83" Type="http://schemas.openxmlformats.org/officeDocument/2006/relationships/customXml" Target="../ink/ink692.xml"/><Relationship Id="rId179" Type="http://schemas.openxmlformats.org/officeDocument/2006/relationships/customXml" Target="../ink/ink740.xml"/><Relationship Id="rId386" Type="http://schemas.openxmlformats.org/officeDocument/2006/relationships/image" Target="../media/image833.png"/><Relationship Id="rId551" Type="http://schemas.openxmlformats.org/officeDocument/2006/relationships/customXml" Target="../ink/ink926.xml"/><Relationship Id="rId593" Type="http://schemas.openxmlformats.org/officeDocument/2006/relationships/image" Target="../media/image935.png"/><Relationship Id="rId607" Type="http://schemas.openxmlformats.org/officeDocument/2006/relationships/image" Target="../media/image942.png"/><Relationship Id="rId649" Type="http://schemas.openxmlformats.org/officeDocument/2006/relationships/image" Target="../media/image963.png"/><Relationship Id="rId814" Type="http://schemas.openxmlformats.org/officeDocument/2006/relationships/customXml" Target="../ink/ink1058.xml"/><Relationship Id="rId856" Type="http://schemas.openxmlformats.org/officeDocument/2006/relationships/customXml" Target="../ink/ink1079.xml"/><Relationship Id="rId190" Type="http://schemas.openxmlformats.org/officeDocument/2006/relationships/image" Target="../media/image736.png"/><Relationship Id="rId204" Type="http://schemas.openxmlformats.org/officeDocument/2006/relationships/image" Target="../media/image743.png"/><Relationship Id="rId246" Type="http://schemas.openxmlformats.org/officeDocument/2006/relationships/image" Target="../media/image764.png"/><Relationship Id="rId288" Type="http://schemas.openxmlformats.org/officeDocument/2006/relationships/image" Target="../media/image785.png"/><Relationship Id="rId411" Type="http://schemas.openxmlformats.org/officeDocument/2006/relationships/customXml" Target="../ink/ink856.xml"/><Relationship Id="rId453" Type="http://schemas.openxmlformats.org/officeDocument/2006/relationships/customXml" Target="../ink/ink877.xml"/><Relationship Id="rId509" Type="http://schemas.openxmlformats.org/officeDocument/2006/relationships/customXml" Target="../ink/ink905.xml"/><Relationship Id="rId660" Type="http://schemas.openxmlformats.org/officeDocument/2006/relationships/customXml" Target="../ink/ink981.xml"/><Relationship Id="rId106" Type="http://schemas.openxmlformats.org/officeDocument/2006/relationships/image" Target="../media/image694.png"/><Relationship Id="rId313" Type="http://schemas.openxmlformats.org/officeDocument/2006/relationships/customXml" Target="../ink/ink807.xml"/><Relationship Id="rId495" Type="http://schemas.openxmlformats.org/officeDocument/2006/relationships/customXml" Target="../ink/ink898.xml"/><Relationship Id="rId716" Type="http://schemas.openxmlformats.org/officeDocument/2006/relationships/customXml" Target="../ink/ink1009.xml"/><Relationship Id="rId758" Type="http://schemas.openxmlformats.org/officeDocument/2006/relationships/customXml" Target="../ink/ink1030.xml"/><Relationship Id="rId10" Type="http://schemas.openxmlformats.org/officeDocument/2006/relationships/image" Target="../media/image646.png"/><Relationship Id="rId52" Type="http://schemas.openxmlformats.org/officeDocument/2006/relationships/image" Target="../media/image667.png"/><Relationship Id="rId94" Type="http://schemas.openxmlformats.org/officeDocument/2006/relationships/image" Target="../media/image688.png"/><Relationship Id="rId148" Type="http://schemas.openxmlformats.org/officeDocument/2006/relationships/image" Target="../media/image715.png"/><Relationship Id="rId355" Type="http://schemas.openxmlformats.org/officeDocument/2006/relationships/customXml" Target="../ink/ink828.xml"/><Relationship Id="rId397" Type="http://schemas.openxmlformats.org/officeDocument/2006/relationships/customXml" Target="../ink/ink849.xml"/><Relationship Id="rId520" Type="http://schemas.openxmlformats.org/officeDocument/2006/relationships/image" Target="../media/image900.png"/><Relationship Id="rId562" Type="http://schemas.openxmlformats.org/officeDocument/2006/relationships/customXml" Target="../ink/ink932.xml"/><Relationship Id="rId618" Type="http://schemas.openxmlformats.org/officeDocument/2006/relationships/customXml" Target="../ink/ink960.xml"/><Relationship Id="rId825" Type="http://schemas.openxmlformats.org/officeDocument/2006/relationships/image" Target="../media/image1051.png"/><Relationship Id="rId215" Type="http://schemas.openxmlformats.org/officeDocument/2006/relationships/customXml" Target="../ink/ink758.xml"/><Relationship Id="rId257" Type="http://schemas.openxmlformats.org/officeDocument/2006/relationships/customXml" Target="../ink/ink779.xml"/><Relationship Id="rId422" Type="http://schemas.openxmlformats.org/officeDocument/2006/relationships/image" Target="../media/image851.png"/><Relationship Id="rId464" Type="http://schemas.openxmlformats.org/officeDocument/2006/relationships/image" Target="../media/image872.png"/><Relationship Id="rId867" Type="http://schemas.openxmlformats.org/officeDocument/2006/relationships/image" Target="../media/image1072.png"/><Relationship Id="rId299" Type="http://schemas.openxmlformats.org/officeDocument/2006/relationships/customXml" Target="../ink/ink800.xml"/><Relationship Id="rId727" Type="http://schemas.openxmlformats.org/officeDocument/2006/relationships/image" Target="../media/image1002.png"/><Relationship Id="rId63" Type="http://schemas.openxmlformats.org/officeDocument/2006/relationships/customXml" Target="../ink/ink682.xml"/><Relationship Id="rId159" Type="http://schemas.openxmlformats.org/officeDocument/2006/relationships/customXml" Target="../ink/ink730.xml"/><Relationship Id="rId366" Type="http://schemas.openxmlformats.org/officeDocument/2006/relationships/image" Target="../media/image824.png"/><Relationship Id="rId573" Type="http://schemas.openxmlformats.org/officeDocument/2006/relationships/image" Target="../media/image925.png"/><Relationship Id="rId780" Type="http://schemas.openxmlformats.org/officeDocument/2006/relationships/customXml" Target="../ink/ink1041.xml"/><Relationship Id="rId226" Type="http://schemas.openxmlformats.org/officeDocument/2006/relationships/image" Target="../media/image754.png"/><Relationship Id="rId433" Type="http://schemas.openxmlformats.org/officeDocument/2006/relationships/customXml" Target="../ink/ink867.xml"/><Relationship Id="rId640" Type="http://schemas.openxmlformats.org/officeDocument/2006/relationships/customXml" Target="../ink/ink971.xml"/><Relationship Id="rId738" Type="http://schemas.openxmlformats.org/officeDocument/2006/relationships/customXml" Target="../ink/ink1020.xml"/><Relationship Id="rId74" Type="http://schemas.openxmlformats.org/officeDocument/2006/relationships/image" Target="../media/image678.png"/><Relationship Id="rId377" Type="http://schemas.openxmlformats.org/officeDocument/2006/relationships/customXml" Target="../ink/ink839.xml"/><Relationship Id="rId500" Type="http://schemas.openxmlformats.org/officeDocument/2006/relationships/image" Target="../media/image890.png"/><Relationship Id="rId584" Type="http://schemas.openxmlformats.org/officeDocument/2006/relationships/customXml" Target="../ink/ink943.xml"/><Relationship Id="rId805" Type="http://schemas.openxmlformats.org/officeDocument/2006/relationships/image" Target="../media/image1041.png"/><Relationship Id="rId5" Type="http://schemas.openxmlformats.org/officeDocument/2006/relationships/customXml" Target="../ink/ink653.xml"/><Relationship Id="rId237" Type="http://schemas.openxmlformats.org/officeDocument/2006/relationships/customXml" Target="../ink/ink769.xml"/><Relationship Id="rId791" Type="http://schemas.openxmlformats.org/officeDocument/2006/relationships/image" Target="../media/image1034.png"/><Relationship Id="rId444" Type="http://schemas.openxmlformats.org/officeDocument/2006/relationships/image" Target="../media/image862.png"/><Relationship Id="rId651" Type="http://schemas.openxmlformats.org/officeDocument/2006/relationships/image" Target="../media/image964.png"/><Relationship Id="rId749" Type="http://schemas.openxmlformats.org/officeDocument/2006/relationships/image" Target="../media/image1013.png"/><Relationship Id="rId290" Type="http://schemas.openxmlformats.org/officeDocument/2006/relationships/image" Target="../media/image786.png"/><Relationship Id="rId304" Type="http://schemas.openxmlformats.org/officeDocument/2006/relationships/image" Target="../media/image793.png"/><Relationship Id="rId388" Type="http://schemas.openxmlformats.org/officeDocument/2006/relationships/image" Target="../media/image834.png"/><Relationship Id="rId511" Type="http://schemas.openxmlformats.org/officeDocument/2006/relationships/customXml" Target="../ink/ink906.xml"/><Relationship Id="rId609" Type="http://schemas.openxmlformats.org/officeDocument/2006/relationships/image" Target="../media/image943.png"/><Relationship Id="rId85" Type="http://schemas.openxmlformats.org/officeDocument/2006/relationships/customXml" Target="../ink/ink693.xml"/><Relationship Id="rId150" Type="http://schemas.openxmlformats.org/officeDocument/2006/relationships/image" Target="../media/image716.png"/><Relationship Id="rId595" Type="http://schemas.openxmlformats.org/officeDocument/2006/relationships/image" Target="../media/image936.png"/><Relationship Id="rId816" Type="http://schemas.openxmlformats.org/officeDocument/2006/relationships/customXml" Target="../ink/ink1059.xml"/><Relationship Id="rId248" Type="http://schemas.openxmlformats.org/officeDocument/2006/relationships/image" Target="../media/image765.png"/><Relationship Id="rId455" Type="http://schemas.openxmlformats.org/officeDocument/2006/relationships/customXml" Target="../ink/ink878.xml"/><Relationship Id="rId662" Type="http://schemas.openxmlformats.org/officeDocument/2006/relationships/customXml" Target="../ink/ink982.xml"/><Relationship Id="rId12" Type="http://schemas.openxmlformats.org/officeDocument/2006/relationships/image" Target="../media/image647.png"/><Relationship Id="rId108" Type="http://schemas.openxmlformats.org/officeDocument/2006/relationships/image" Target="../media/image695.png"/><Relationship Id="rId315" Type="http://schemas.openxmlformats.org/officeDocument/2006/relationships/customXml" Target="../ink/ink808.xml"/><Relationship Id="rId522" Type="http://schemas.openxmlformats.org/officeDocument/2006/relationships/image" Target="../media/image901.png"/><Relationship Id="rId96" Type="http://schemas.openxmlformats.org/officeDocument/2006/relationships/image" Target="../media/image689.png"/><Relationship Id="rId161" Type="http://schemas.openxmlformats.org/officeDocument/2006/relationships/customXml" Target="../ink/ink731.xml"/><Relationship Id="rId399" Type="http://schemas.openxmlformats.org/officeDocument/2006/relationships/customXml" Target="../ink/ink850.xml"/><Relationship Id="rId827" Type="http://schemas.openxmlformats.org/officeDocument/2006/relationships/image" Target="../media/image1052.png"/><Relationship Id="rId259" Type="http://schemas.openxmlformats.org/officeDocument/2006/relationships/customXml" Target="../ink/ink780.xml"/><Relationship Id="rId466" Type="http://schemas.openxmlformats.org/officeDocument/2006/relationships/image" Target="../media/image873.png"/><Relationship Id="rId673" Type="http://schemas.openxmlformats.org/officeDocument/2006/relationships/image" Target="../media/image975.png"/><Relationship Id="rId23" Type="http://schemas.openxmlformats.org/officeDocument/2006/relationships/customXml" Target="../ink/ink662.xml"/><Relationship Id="rId119" Type="http://schemas.openxmlformats.org/officeDocument/2006/relationships/customXml" Target="../ink/ink710.xml"/><Relationship Id="rId326" Type="http://schemas.openxmlformats.org/officeDocument/2006/relationships/image" Target="../media/image804.png"/><Relationship Id="rId533" Type="http://schemas.openxmlformats.org/officeDocument/2006/relationships/customXml" Target="../ink/ink917.xml"/><Relationship Id="rId740" Type="http://schemas.openxmlformats.org/officeDocument/2006/relationships/customXml" Target="../ink/ink1021.xml"/><Relationship Id="rId838" Type="http://schemas.openxmlformats.org/officeDocument/2006/relationships/customXml" Target="../ink/ink1070.xml"/><Relationship Id="rId172" Type="http://schemas.openxmlformats.org/officeDocument/2006/relationships/image" Target="../media/image727.png"/><Relationship Id="rId477" Type="http://schemas.openxmlformats.org/officeDocument/2006/relationships/customXml" Target="../ink/ink889.xml"/><Relationship Id="rId600" Type="http://schemas.openxmlformats.org/officeDocument/2006/relationships/customXml" Target="../ink/ink951.xml"/><Relationship Id="rId684" Type="http://schemas.openxmlformats.org/officeDocument/2006/relationships/customXml" Target="../ink/ink993.xml"/><Relationship Id="rId337" Type="http://schemas.openxmlformats.org/officeDocument/2006/relationships/customXml" Target="../ink/ink819.xml"/><Relationship Id="rId34" Type="http://schemas.openxmlformats.org/officeDocument/2006/relationships/image" Target="../media/image658.png"/><Relationship Id="rId544" Type="http://schemas.openxmlformats.org/officeDocument/2006/relationships/image" Target="../media/image912.png"/><Relationship Id="rId751" Type="http://schemas.openxmlformats.org/officeDocument/2006/relationships/image" Target="../media/image1014.png"/><Relationship Id="rId849" Type="http://schemas.openxmlformats.org/officeDocument/2006/relationships/image" Target="../media/image1063.png"/><Relationship Id="rId183" Type="http://schemas.openxmlformats.org/officeDocument/2006/relationships/customXml" Target="../ink/ink742.xml"/><Relationship Id="rId390" Type="http://schemas.openxmlformats.org/officeDocument/2006/relationships/image" Target="../media/image835.png"/><Relationship Id="rId404" Type="http://schemas.openxmlformats.org/officeDocument/2006/relationships/image" Target="../media/image842.png"/><Relationship Id="rId611" Type="http://schemas.openxmlformats.org/officeDocument/2006/relationships/image" Target="../media/image944.png"/><Relationship Id="rId250" Type="http://schemas.openxmlformats.org/officeDocument/2006/relationships/image" Target="../media/image766.png"/><Relationship Id="rId488" Type="http://schemas.openxmlformats.org/officeDocument/2006/relationships/image" Target="../media/image884.png"/><Relationship Id="rId695" Type="http://schemas.openxmlformats.org/officeDocument/2006/relationships/image" Target="../media/image986.png"/><Relationship Id="rId709" Type="http://schemas.openxmlformats.org/officeDocument/2006/relationships/image" Target="../media/image993.png"/><Relationship Id="rId45" Type="http://schemas.openxmlformats.org/officeDocument/2006/relationships/customXml" Target="../ink/ink673.xml"/><Relationship Id="rId110" Type="http://schemas.openxmlformats.org/officeDocument/2006/relationships/image" Target="../media/image696.png"/><Relationship Id="rId348" Type="http://schemas.openxmlformats.org/officeDocument/2006/relationships/image" Target="../media/image815.png"/><Relationship Id="rId555" Type="http://schemas.openxmlformats.org/officeDocument/2006/relationships/customXml" Target="../ink/ink928.xml"/><Relationship Id="rId762" Type="http://schemas.openxmlformats.org/officeDocument/2006/relationships/customXml" Target="../ink/ink1032.xml"/><Relationship Id="rId194" Type="http://schemas.openxmlformats.org/officeDocument/2006/relationships/image" Target="../media/image738.png"/><Relationship Id="rId208" Type="http://schemas.openxmlformats.org/officeDocument/2006/relationships/image" Target="../media/image745.png"/><Relationship Id="rId415" Type="http://schemas.openxmlformats.org/officeDocument/2006/relationships/customXml" Target="../ink/ink858.xml"/><Relationship Id="rId622" Type="http://schemas.openxmlformats.org/officeDocument/2006/relationships/customXml" Target="../ink/ink962.xml"/><Relationship Id="rId261" Type="http://schemas.openxmlformats.org/officeDocument/2006/relationships/customXml" Target="../ink/ink781.xml"/><Relationship Id="rId499" Type="http://schemas.openxmlformats.org/officeDocument/2006/relationships/customXml" Target="../ink/ink900.xml"/><Relationship Id="rId56" Type="http://schemas.openxmlformats.org/officeDocument/2006/relationships/image" Target="../media/image669.png"/><Relationship Id="rId359" Type="http://schemas.openxmlformats.org/officeDocument/2006/relationships/customXml" Target="../ink/ink830.xml"/><Relationship Id="rId566" Type="http://schemas.openxmlformats.org/officeDocument/2006/relationships/customXml" Target="../ink/ink934.xml"/><Relationship Id="rId773" Type="http://schemas.openxmlformats.org/officeDocument/2006/relationships/image" Target="../media/image1025.png"/><Relationship Id="rId121" Type="http://schemas.openxmlformats.org/officeDocument/2006/relationships/customXml" Target="../ink/ink711.xml"/><Relationship Id="rId219" Type="http://schemas.openxmlformats.org/officeDocument/2006/relationships/customXml" Target="../ink/ink760.xml"/><Relationship Id="rId426" Type="http://schemas.openxmlformats.org/officeDocument/2006/relationships/image" Target="../media/image853.png"/><Relationship Id="rId633" Type="http://schemas.openxmlformats.org/officeDocument/2006/relationships/image" Target="../media/image955.png"/><Relationship Id="rId840" Type="http://schemas.openxmlformats.org/officeDocument/2006/relationships/customXml" Target="../ink/ink1071.xml"/><Relationship Id="rId67" Type="http://schemas.openxmlformats.org/officeDocument/2006/relationships/customXml" Target="../ink/ink684.xml"/><Relationship Id="rId272" Type="http://schemas.openxmlformats.org/officeDocument/2006/relationships/image" Target="../media/image777.png"/><Relationship Id="rId577" Type="http://schemas.openxmlformats.org/officeDocument/2006/relationships/image" Target="../media/image927.png"/><Relationship Id="rId700" Type="http://schemas.openxmlformats.org/officeDocument/2006/relationships/customXml" Target="../ink/ink1001.xml"/><Relationship Id="rId132" Type="http://schemas.openxmlformats.org/officeDocument/2006/relationships/image" Target="../media/image707.png"/><Relationship Id="rId784" Type="http://schemas.openxmlformats.org/officeDocument/2006/relationships/customXml" Target="../ink/ink1043.xml"/><Relationship Id="rId437" Type="http://schemas.openxmlformats.org/officeDocument/2006/relationships/customXml" Target="../ink/ink869.xml"/><Relationship Id="rId644" Type="http://schemas.openxmlformats.org/officeDocument/2006/relationships/customXml" Target="../ink/ink973.xml"/><Relationship Id="rId851" Type="http://schemas.openxmlformats.org/officeDocument/2006/relationships/image" Target="../media/image1064.png"/><Relationship Id="rId283" Type="http://schemas.openxmlformats.org/officeDocument/2006/relationships/customXml" Target="../ink/ink792.xml"/><Relationship Id="rId490" Type="http://schemas.openxmlformats.org/officeDocument/2006/relationships/image" Target="../media/image885.png"/><Relationship Id="rId504" Type="http://schemas.openxmlformats.org/officeDocument/2006/relationships/image" Target="../media/image892.png"/><Relationship Id="rId711" Type="http://schemas.openxmlformats.org/officeDocument/2006/relationships/image" Target="../media/image994.png"/><Relationship Id="rId78" Type="http://schemas.openxmlformats.org/officeDocument/2006/relationships/image" Target="../media/image680.png"/><Relationship Id="rId143" Type="http://schemas.openxmlformats.org/officeDocument/2006/relationships/customXml" Target="../ink/ink722.xml"/><Relationship Id="rId350" Type="http://schemas.openxmlformats.org/officeDocument/2006/relationships/image" Target="../media/image816.png"/><Relationship Id="rId588" Type="http://schemas.openxmlformats.org/officeDocument/2006/relationships/customXml" Target="../ink/ink945.xml"/><Relationship Id="rId795" Type="http://schemas.openxmlformats.org/officeDocument/2006/relationships/image" Target="../media/image1036.png"/><Relationship Id="rId809" Type="http://schemas.openxmlformats.org/officeDocument/2006/relationships/image" Target="../media/image1043.png"/><Relationship Id="rId9" Type="http://schemas.openxmlformats.org/officeDocument/2006/relationships/customXml" Target="../ink/ink655.xml"/><Relationship Id="rId210" Type="http://schemas.openxmlformats.org/officeDocument/2006/relationships/image" Target="../media/image746.png"/><Relationship Id="rId448" Type="http://schemas.openxmlformats.org/officeDocument/2006/relationships/image" Target="../media/image864.png"/><Relationship Id="rId655" Type="http://schemas.openxmlformats.org/officeDocument/2006/relationships/image" Target="../media/image966.png"/><Relationship Id="rId862" Type="http://schemas.openxmlformats.org/officeDocument/2006/relationships/customXml" Target="../ink/ink1082.xml"/><Relationship Id="rId294" Type="http://schemas.openxmlformats.org/officeDocument/2006/relationships/image" Target="../media/image788.png"/><Relationship Id="rId308" Type="http://schemas.openxmlformats.org/officeDocument/2006/relationships/image" Target="../media/image795.png"/><Relationship Id="rId515" Type="http://schemas.openxmlformats.org/officeDocument/2006/relationships/customXml" Target="../ink/ink908.xml"/><Relationship Id="rId722" Type="http://schemas.openxmlformats.org/officeDocument/2006/relationships/customXml" Target="../ink/ink1012.xml"/><Relationship Id="rId89" Type="http://schemas.openxmlformats.org/officeDocument/2006/relationships/customXml" Target="../ink/ink695.xml"/><Relationship Id="rId154" Type="http://schemas.openxmlformats.org/officeDocument/2006/relationships/image" Target="../media/image718.png"/><Relationship Id="rId361" Type="http://schemas.openxmlformats.org/officeDocument/2006/relationships/customXml" Target="../ink/ink831.xml"/><Relationship Id="rId599" Type="http://schemas.openxmlformats.org/officeDocument/2006/relationships/image" Target="../media/image938.png"/><Relationship Id="rId459" Type="http://schemas.openxmlformats.org/officeDocument/2006/relationships/customXml" Target="../ink/ink880.xml"/><Relationship Id="rId666" Type="http://schemas.openxmlformats.org/officeDocument/2006/relationships/customXml" Target="../ink/ink984.xml"/><Relationship Id="rId16" Type="http://schemas.openxmlformats.org/officeDocument/2006/relationships/image" Target="../media/image649.png"/><Relationship Id="rId221" Type="http://schemas.openxmlformats.org/officeDocument/2006/relationships/customXml" Target="../ink/ink761.xml"/><Relationship Id="rId319" Type="http://schemas.openxmlformats.org/officeDocument/2006/relationships/customXml" Target="../ink/ink810.xml"/><Relationship Id="rId526" Type="http://schemas.openxmlformats.org/officeDocument/2006/relationships/image" Target="../media/image903.png"/><Relationship Id="rId733" Type="http://schemas.openxmlformats.org/officeDocument/2006/relationships/image" Target="../media/image1005.png"/><Relationship Id="rId165" Type="http://schemas.openxmlformats.org/officeDocument/2006/relationships/customXml" Target="../ink/ink733.xml"/><Relationship Id="rId372" Type="http://schemas.openxmlformats.org/officeDocument/2006/relationships/image" Target="../media/image827.png"/><Relationship Id="rId677" Type="http://schemas.openxmlformats.org/officeDocument/2006/relationships/image" Target="../media/image977.png"/><Relationship Id="rId800" Type="http://schemas.openxmlformats.org/officeDocument/2006/relationships/customXml" Target="../ink/ink1051.xml"/><Relationship Id="rId232" Type="http://schemas.openxmlformats.org/officeDocument/2006/relationships/image" Target="../media/image757.png"/><Relationship Id="rId27" Type="http://schemas.openxmlformats.org/officeDocument/2006/relationships/customXml" Target="../ink/ink664.xml"/><Relationship Id="rId537" Type="http://schemas.openxmlformats.org/officeDocument/2006/relationships/customXml" Target="../ink/ink919.xml"/><Relationship Id="rId744" Type="http://schemas.openxmlformats.org/officeDocument/2006/relationships/customXml" Target="../ink/ink1023.xml"/><Relationship Id="rId80" Type="http://schemas.openxmlformats.org/officeDocument/2006/relationships/image" Target="../media/image681.png"/><Relationship Id="rId176" Type="http://schemas.openxmlformats.org/officeDocument/2006/relationships/image" Target="../media/image729.png"/><Relationship Id="rId383" Type="http://schemas.openxmlformats.org/officeDocument/2006/relationships/customXml" Target="../ink/ink842.xml"/><Relationship Id="rId590" Type="http://schemas.openxmlformats.org/officeDocument/2006/relationships/customXml" Target="../ink/ink946.xml"/><Relationship Id="rId604" Type="http://schemas.openxmlformats.org/officeDocument/2006/relationships/customXml" Target="../ink/ink953.xml"/><Relationship Id="rId811" Type="http://schemas.openxmlformats.org/officeDocument/2006/relationships/image" Target="../media/image1044.png"/><Relationship Id="rId243" Type="http://schemas.openxmlformats.org/officeDocument/2006/relationships/customXml" Target="../ink/ink772.xml"/><Relationship Id="rId450" Type="http://schemas.openxmlformats.org/officeDocument/2006/relationships/image" Target="../media/image865.png"/><Relationship Id="rId688" Type="http://schemas.openxmlformats.org/officeDocument/2006/relationships/customXml" Target="../ink/ink995.xml"/><Relationship Id="rId38" Type="http://schemas.openxmlformats.org/officeDocument/2006/relationships/image" Target="../media/image660.png"/><Relationship Id="rId103" Type="http://schemas.openxmlformats.org/officeDocument/2006/relationships/customXml" Target="../ink/ink702.xml"/><Relationship Id="rId310" Type="http://schemas.openxmlformats.org/officeDocument/2006/relationships/image" Target="../media/image796.png"/><Relationship Id="rId548" Type="http://schemas.openxmlformats.org/officeDocument/2006/relationships/image" Target="../media/image914.png"/><Relationship Id="rId755" Type="http://schemas.openxmlformats.org/officeDocument/2006/relationships/image" Target="../media/image1016.png"/><Relationship Id="rId91" Type="http://schemas.openxmlformats.org/officeDocument/2006/relationships/customXml" Target="../ink/ink696.xml"/><Relationship Id="rId187" Type="http://schemas.openxmlformats.org/officeDocument/2006/relationships/customXml" Target="../ink/ink744.xml"/><Relationship Id="rId394" Type="http://schemas.openxmlformats.org/officeDocument/2006/relationships/image" Target="../media/image837.png"/><Relationship Id="rId408" Type="http://schemas.openxmlformats.org/officeDocument/2006/relationships/image" Target="../media/image844.png"/><Relationship Id="rId615" Type="http://schemas.openxmlformats.org/officeDocument/2006/relationships/image" Target="../media/image946.png"/><Relationship Id="rId822" Type="http://schemas.openxmlformats.org/officeDocument/2006/relationships/customXml" Target="../ink/ink1062.xml"/><Relationship Id="rId254" Type="http://schemas.openxmlformats.org/officeDocument/2006/relationships/image" Target="../media/image768.png"/><Relationship Id="rId699" Type="http://schemas.openxmlformats.org/officeDocument/2006/relationships/image" Target="../media/image988.png"/><Relationship Id="rId49" Type="http://schemas.openxmlformats.org/officeDocument/2006/relationships/customXml" Target="../ink/ink675.xml"/><Relationship Id="rId114" Type="http://schemas.openxmlformats.org/officeDocument/2006/relationships/image" Target="../media/image698.png"/><Relationship Id="rId461" Type="http://schemas.openxmlformats.org/officeDocument/2006/relationships/customXml" Target="../ink/ink881.xml"/><Relationship Id="rId559" Type="http://schemas.openxmlformats.org/officeDocument/2006/relationships/customXml" Target="../ink/ink930.xml"/><Relationship Id="rId766" Type="http://schemas.openxmlformats.org/officeDocument/2006/relationships/customXml" Target="../ink/ink1034.xml"/><Relationship Id="rId198" Type="http://schemas.openxmlformats.org/officeDocument/2006/relationships/image" Target="../media/image740.png"/><Relationship Id="rId321" Type="http://schemas.openxmlformats.org/officeDocument/2006/relationships/customXml" Target="../ink/ink811.xml"/><Relationship Id="rId419" Type="http://schemas.openxmlformats.org/officeDocument/2006/relationships/customXml" Target="../ink/ink860.xml"/><Relationship Id="rId626" Type="http://schemas.openxmlformats.org/officeDocument/2006/relationships/customXml" Target="../ink/ink964.xml"/><Relationship Id="rId833" Type="http://schemas.openxmlformats.org/officeDocument/2006/relationships/image" Target="../media/image1055.png"/><Relationship Id="rId265" Type="http://schemas.openxmlformats.org/officeDocument/2006/relationships/customXml" Target="../ink/ink783.xml"/><Relationship Id="rId472" Type="http://schemas.openxmlformats.org/officeDocument/2006/relationships/image" Target="../media/image876.png"/><Relationship Id="rId125" Type="http://schemas.openxmlformats.org/officeDocument/2006/relationships/customXml" Target="../ink/ink713.xml"/><Relationship Id="rId332" Type="http://schemas.openxmlformats.org/officeDocument/2006/relationships/image" Target="../media/image807.png"/><Relationship Id="rId777" Type="http://schemas.openxmlformats.org/officeDocument/2006/relationships/image" Target="../media/image1027.png"/><Relationship Id="rId637" Type="http://schemas.openxmlformats.org/officeDocument/2006/relationships/image" Target="../media/image957.png"/><Relationship Id="rId844" Type="http://schemas.openxmlformats.org/officeDocument/2006/relationships/customXml" Target="../ink/ink1073.xml"/><Relationship Id="rId276" Type="http://schemas.openxmlformats.org/officeDocument/2006/relationships/image" Target="../media/image779.png"/><Relationship Id="rId483" Type="http://schemas.openxmlformats.org/officeDocument/2006/relationships/customXml" Target="../ink/ink892.xml"/><Relationship Id="rId690" Type="http://schemas.openxmlformats.org/officeDocument/2006/relationships/customXml" Target="../ink/ink996.xml"/><Relationship Id="rId704" Type="http://schemas.openxmlformats.org/officeDocument/2006/relationships/customXml" Target="../ink/ink1003.xml"/><Relationship Id="rId40" Type="http://schemas.openxmlformats.org/officeDocument/2006/relationships/image" Target="../media/image661.png"/><Relationship Id="rId136" Type="http://schemas.openxmlformats.org/officeDocument/2006/relationships/image" Target="../media/image709.png"/><Relationship Id="rId343" Type="http://schemas.openxmlformats.org/officeDocument/2006/relationships/customXml" Target="../ink/ink822.xml"/><Relationship Id="rId550" Type="http://schemas.openxmlformats.org/officeDocument/2006/relationships/image" Target="../media/image915.png"/><Relationship Id="rId788" Type="http://schemas.openxmlformats.org/officeDocument/2006/relationships/customXml" Target="../ink/ink1045.xml"/><Relationship Id="rId203" Type="http://schemas.openxmlformats.org/officeDocument/2006/relationships/customXml" Target="../ink/ink752.xml"/><Relationship Id="rId648" Type="http://schemas.openxmlformats.org/officeDocument/2006/relationships/customXml" Target="../ink/ink975.xml"/><Relationship Id="rId855" Type="http://schemas.openxmlformats.org/officeDocument/2006/relationships/image" Target="../media/image1066.png"/><Relationship Id="rId287" Type="http://schemas.openxmlformats.org/officeDocument/2006/relationships/customXml" Target="../ink/ink794.xml"/><Relationship Id="rId410" Type="http://schemas.openxmlformats.org/officeDocument/2006/relationships/image" Target="../media/image845.png"/><Relationship Id="rId494" Type="http://schemas.openxmlformats.org/officeDocument/2006/relationships/image" Target="../media/image887.png"/><Relationship Id="rId508" Type="http://schemas.openxmlformats.org/officeDocument/2006/relationships/image" Target="../media/image894.png"/><Relationship Id="rId715" Type="http://schemas.openxmlformats.org/officeDocument/2006/relationships/image" Target="../media/image996.png"/><Relationship Id="rId147" Type="http://schemas.openxmlformats.org/officeDocument/2006/relationships/customXml" Target="../ink/ink724.xml"/><Relationship Id="rId354" Type="http://schemas.openxmlformats.org/officeDocument/2006/relationships/image" Target="../media/image818.png"/><Relationship Id="rId799" Type="http://schemas.openxmlformats.org/officeDocument/2006/relationships/image" Target="../media/image1038.png"/><Relationship Id="rId51" Type="http://schemas.openxmlformats.org/officeDocument/2006/relationships/customXml" Target="../ink/ink676.xml"/><Relationship Id="rId561" Type="http://schemas.openxmlformats.org/officeDocument/2006/relationships/image" Target="../media/image919.png"/><Relationship Id="rId659" Type="http://schemas.openxmlformats.org/officeDocument/2006/relationships/image" Target="../media/image968.png"/><Relationship Id="rId866" Type="http://schemas.openxmlformats.org/officeDocument/2006/relationships/customXml" Target="../ink/ink1084.xml"/><Relationship Id="rId214" Type="http://schemas.openxmlformats.org/officeDocument/2006/relationships/image" Target="../media/image748.png"/><Relationship Id="rId298" Type="http://schemas.openxmlformats.org/officeDocument/2006/relationships/image" Target="../media/image790.png"/><Relationship Id="rId421" Type="http://schemas.openxmlformats.org/officeDocument/2006/relationships/customXml" Target="../ink/ink861.xml"/><Relationship Id="rId519" Type="http://schemas.openxmlformats.org/officeDocument/2006/relationships/customXml" Target="../ink/ink910.xml"/><Relationship Id="rId158" Type="http://schemas.openxmlformats.org/officeDocument/2006/relationships/image" Target="../media/image720.png"/><Relationship Id="rId726" Type="http://schemas.openxmlformats.org/officeDocument/2006/relationships/customXml" Target="../ink/ink1014.xml"/><Relationship Id="rId62" Type="http://schemas.openxmlformats.org/officeDocument/2006/relationships/image" Target="../media/image672.png"/><Relationship Id="rId365" Type="http://schemas.openxmlformats.org/officeDocument/2006/relationships/customXml" Target="../ink/ink833.xml"/><Relationship Id="rId572" Type="http://schemas.openxmlformats.org/officeDocument/2006/relationships/customXml" Target="../ink/ink937.xml"/><Relationship Id="rId225" Type="http://schemas.openxmlformats.org/officeDocument/2006/relationships/customXml" Target="../ink/ink763.xml"/><Relationship Id="rId432" Type="http://schemas.openxmlformats.org/officeDocument/2006/relationships/image" Target="../media/image856.png"/><Relationship Id="rId737" Type="http://schemas.openxmlformats.org/officeDocument/2006/relationships/image" Target="../media/image1007.png"/><Relationship Id="rId73" Type="http://schemas.openxmlformats.org/officeDocument/2006/relationships/customXml" Target="../ink/ink687.xml"/><Relationship Id="rId169" Type="http://schemas.openxmlformats.org/officeDocument/2006/relationships/customXml" Target="../ink/ink735.xml"/><Relationship Id="rId376" Type="http://schemas.openxmlformats.org/officeDocument/2006/relationships/image" Target="../media/image829.png"/><Relationship Id="rId583" Type="http://schemas.openxmlformats.org/officeDocument/2006/relationships/image" Target="../media/image930.png"/><Relationship Id="rId790" Type="http://schemas.openxmlformats.org/officeDocument/2006/relationships/customXml" Target="../ink/ink1046.xml"/><Relationship Id="rId804" Type="http://schemas.openxmlformats.org/officeDocument/2006/relationships/customXml" Target="../ink/ink1053.xml"/><Relationship Id="rId4" Type="http://schemas.openxmlformats.org/officeDocument/2006/relationships/image" Target="../media/image643.png"/><Relationship Id="rId236" Type="http://schemas.openxmlformats.org/officeDocument/2006/relationships/image" Target="../media/image759.png"/><Relationship Id="rId443" Type="http://schemas.openxmlformats.org/officeDocument/2006/relationships/customXml" Target="../ink/ink872.xml"/><Relationship Id="rId650" Type="http://schemas.openxmlformats.org/officeDocument/2006/relationships/customXml" Target="../ink/ink976.xml"/><Relationship Id="rId303" Type="http://schemas.openxmlformats.org/officeDocument/2006/relationships/customXml" Target="../ink/ink802.xml"/><Relationship Id="rId748" Type="http://schemas.openxmlformats.org/officeDocument/2006/relationships/customXml" Target="../ink/ink1025.xml"/><Relationship Id="rId84" Type="http://schemas.openxmlformats.org/officeDocument/2006/relationships/image" Target="../media/image683.png"/><Relationship Id="rId387" Type="http://schemas.openxmlformats.org/officeDocument/2006/relationships/customXml" Target="../ink/ink844.xml"/><Relationship Id="rId510" Type="http://schemas.openxmlformats.org/officeDocument/2006/relationships/image" Target="../media/image895.png"/><Relationship Id="rId594" Type="http://schemas.openxmlformats.org/officeDocument/2006/relationships/customXml" Target="../ink/ink948.xml"/><Relationship Id="rId608" Type="http://schemas.openxmlformats.org/officeDocument/2006/relationships/customXml" Target="../ink/ink955.xml"/><Relationship Id="rId815" Type="http://schemas.openxmlformats.org/officeDocument/2006/relationships/image" Target="../media/image1046.png"/><Relationship Id="rId247" Type="http://schemas.openxmlformats.org/officeDocument/2006/relationships/customXml" Target="../ink/ink774.xml"/><Relationship Id="rId107" Type="http://schemas.openxmlformats.org/officeDocument/2006/relationships/customXml" Target="../ink/ink704.xml"/><Relationship Id="rId454" Type="http://schemas.openxmlformats.org/officeDocument/2006/relationships/image" Target="../media/image867.png"/><Relationship Id="rId661" Type="http://schemas.openxmlformats.org/officeDocument/2006/relationships/image" Target="../media/image969.png"/><Relationship Id="rId759" Type="http://schemas.openxmlformats.org/officeDocument/2006/relationships/image" Target="../media/image1018.png"/><Relationship Id="rId11" Type="http://schemas.openxmlformats.org/officeDocument/2006/relationships/customXml" Target="../ink/ink656.xml"/><Relationship Id="rId314" Type="http://schemas.openxmlformats.org/officeDocument/2006/relationships/image" Target="../media/image798.png"/><Relationship Id="rId398" Type="http://schemas.openxmlformats.org/officeDocument/2006/relationships/image" Target="../media/image839.png"/><Relationship Id="rId521" Type="http://schemas.openxmlformats.org/officeDocument/2006/relationships/customXml" Target="../ink/ink911.xml"/><Relationship Id="rId619" Type="http://schemas.openxmlformats.org/officeDocument/2006/relationships/image" Target="../media/image948.png"/><Relationship Id="rId95" Type="http://schemas.openxmlformats.org/officeDocument/2006/relationships/customXml" Target="../ink/ink698.xml"/><Relationship Id="rId160" Type="http://schemas.openxmlformats.org/officeDocument/2006/relationships/image" Target="../media/image721.png"/><Relationship Id="rId826" Type="http://schemas.openxmlformats.org/officeDocument/2006/relationships/customXml" Target="../ink/ink1064.xml"/><Relationship Id="rId258" Type="http://schemas.openxmlformats.org/officeDocument/2006/relationships/image" Target="../media/image770.png"/><Relationship Id="rId465" Type="http://schemas.openxmlformats.org/officeDocument/2006/relationships/customXml" Target="../ink/ink883.xml"/><Relationship Id="rId672" Type="http://schemas.openxmlformats.org/officeDocument/2006/relationships/customXml" Target="../ink/ink987.xml"/><Relationship Id="rId22" Type="http://schemas.openxmlformats.org/officeDocument/2006/relationships/image" Target="../media/image652.png"/><Relationship Id="rId118" Type="http://schemas.openxmlformats.org/officeDocument/2006/relationships/image" Target="../media/image700.png"/><Relationship Id="rId325" Type="http://schemas.openxmlformats.org/officeDocument/2006/relationships/customXml" Target="../ink/ink813.xml"/><Relationship Id="rId532" Type="http://schemas.openxmlformats.org/officeDocument/2006/relationships/image" Target="../media/image906.png"/><Relationship Id="rId171" Type="http://schemas.openxmlformats.org/officeDocument/2006/relationships/customXml" Target="../ink/ink736.xml"/><Relationship Id="rId837" Type="http://schemas.openxmlformats.org/officeDocument/2006/relationships/image" Target="../media/image1057.png"/><Relationship Id="rId269" Type="http://schemas.openxmlformats.org/officeDocument/2006/relationships/customXml" Target="../ink/ink785.xml"/><Relationship Id="rId476" Type="http://schemas.openxmlformats.org/officeDocument/2006/relationships/image" Target="../media/image878.png"/><Relationship Id="rId683" Type="http://schemas.openxmlformats.org/officeDocument/2006/relationships/image" Target="../media/image980.png"/><Relationship Id="rId33" Type="http://schemas.openxmlformats.org/officeDocument/2006/relationships/customXml" Target="../ink/ink667.xml"/><Relationship Id="rId129" Type="http://schemas.openxmlformats.org/officeDocument/2006/relationships/customXml" Target="../ink/ink715.xml"/><Relationship Id="rId336" Type="http://schemas.openxmlformats.org/officeDocument/2006/relationships/image" Target="../media/image809.png"/><Relationship Id="rId543" Type="http://schemas.openxmlformats.org/officeDocument/2006/relationships/customXml" Target="../ink/ink922.xml"/><Relationship Id="rId182" Type="http://schemas.openxmlformats.org/officeDocument/2006/relationships/image" Target="../media/image732.png"/><Relationship Id="rId403" Type="http://schemas.openxmlformats.org/officeDocument/2006/relationships/customXml" Target="../ink/ink852.xml"/><Relationship Id="rId750" Type="http://schemas.openxmlformats.org/officeDocument/2006/relationships/customXml" Target="../ink/ink1026.xml"/><Relationship Id="rId848" Type="http://schemas.openxmlformats.org/officeDocument/2006/relationships/customXml" Target="../ink/ink1075.xml"/><Relationship Id="rId487" Type="http://schemas.openxmlformats.org/officeDocument/2006/relationships/customXml" Target="../ink/ink894.xml"/><Relationship Id="rId610" Type="http://schemas.openxmlformats.org/officeDocument/2006/relationships/customXml" Target="../ink/ink956.xml"/><Relationship Id="rId694" Type="http://schemas.openxmlformats.org/officeDocument/2006/relationships/customXml" Target="../ink/ink998.xml"/><Relationship Id="rId708" Type="http://schemas.openxmlformats.org/officeDocument/2006/relationships/customXml" Target="../ink/ink1005.xml"/><Relationship Id="rId347" Type="http://schemas.openxmlformats.org/officeDocument/2006/relationships/customXml" Target="../ink/ink824.xml"/><Relationship Id="rId44" Type="http://schemas.openxmlformats.org/officeDocument/2006/relationships/image" Target="../media/image663.png"/><Relationship Id="rId554" Type="http://schemas.openxmlformats.org/officeDocument/2006/relationships/image" Target="../media/image916.png"/><Relationship Id="rId761" Type="http://schemas.openxmlformats.org/officeDocument/2006/relationships/image" Target="../media/image1019.png"/><Relationship Id="rId859" Type="http://schemas.openxmlformats.org/officeDocument/2006/relationships/image" Target="../media/image1068.png"/><Relationship Id="rId193" Type="http://schemas.openxmlformats.org/officeDocument/2006/relationships/customXml" Target="../ink/ink747.xml"/><Relationship Id="rId207" Type="http://schemas.openxmlformats.org/officeDocument/2006/relationships/customXml" Target="../ink/ink754.xml"/><Relationship Id="rId414" Type="http://schemas.openxmlformats.org/officeDocument/2006/relationships/image" Target="../media/image847.png"/><Relationship Id="rId498" Type="http://schemas.openxmlformats.org/officeDocument/2006/relationships/image" Target="../media/image889.png"/><Relationship Id="rId621" Type="http://schemas.openxmlformats.org/officeDocument/2006/relationships/image" Target="../media/image949.png"/><Relationship Id="rId260" Type="http://schemas.openxmlformats.org/officeDocument/2006/relationships/image" Target="../media/image771.png"/><Relationship Id="rId719" Type="http://schemas.openxmlformats.org/officeDocument/2006/relationships/image" Target="../media/image998.png"/><Relationship Id="rId55" Type="http://schemas.openxmlformats.org/officeDocument/2006/relationships/customXml" Target="../ink/ink678.xml"/><Relationship Id="rId120" Type="http://schemas.openxmlformats.org/officeDocument/2006/relationships/image" Target="../media/image701.png"/><Relationship Id="rId358" Type="http://schemas.openxmlformats.org/officeDocument/2006/relationships/image" Target="../media/image820.png"/><Relationship Id="rId565" Type="http://schemas.openxmlformats.org/officeDocument/2006/relationships/image" Target="../media/image921.png"/><Relationship Id="rId772" Type="http://schemas.openxmlformats.org/officeDocument/2006/relationships/customXml" Target="../ink/ink1037.xml"/><Relationship Id="rId218" Type="http://schemas.openxmlformats.org/officeDocument/2006/relationships/image" Target="../media/image750.png"/><Relationship Id="rId425" Type="http://schemas.openxmlformats.org/officeDocument/2006/relationships/customXml" Target="../ink/ink863.xml"/><Relationship Id="rId632" Type="http://schemas.openxmlformats.org/officeDocument/2006/relationships/customXml" Target="../ink/ink967.xml"/><Relationship Id="rId271" Type="http://schemas.openxmlformats.org/officeDocument/2006/relationships/customXml" Target="../ink/ink786.xml"/><Relationship Id="rId66" Type="http://schemas.openxmlformats.org/officeDocument/2006/relationships/image" Target="../media/image674.png"/><Relationship Id="rId131" Type="http://schemas.openxmlformats.org/officeDocument/2006/relationships/customXml" Target="../ink/ink716.xml"/><Relationship Id="rId369" Type="http://schemas.openxmlformats.org/officeDocument/2006/relationships/customXml" Target="../ink/ink835.xml"/><Relationship Id="rId576" Type="http://schemas.openxmlformats.org/officeDocument/2006/relationships/customXml" Target="../ink/ink939.xml"/><Relationship Id="rId783" Type="http://schemas.openxmlformats.org/officeDocument/2006/relationships/image" Target="../media/image1030.png"/><Relationship Id="rId229" Type="http://schemas.openxmlformats.org/officeDocument/2006/relationships/customXml" Target="../ink/ink765.xml"/><Relationship Id="rId436" Type="http://schemas.openxmlformats.org/officeDocument/2006/relationships/image" Target="../media/image858.png"/><Relationship Id="rId643" Type="http://schemas.openxmlformats.org/officeDocument/2006/relationships/image" Target="../media/image960.png"/><Relationship Id="rId850" Type="http://schemas.openxmlformats.org/officeDocument/2006/relationships/customXml" Target="../ink/ink1076.xml"/><Relationship Id="rId77" Type="http://schemas.openxmlformats.org/officeDocument/2006/relationships/customXml" Target="../ink/ink689.xml"/><Relationship Id="rId282" Type="http://schemas.openxmlformats.org/officeDocument/2006/relationships/image" Target="../media/image782.png"/><Relationship Id="rId503" Type="http://schemas.openxmlformats.org/officeDocument/2006/relationships/customXml" Target="../ink/ink902.xml"/><Relationship Id="rId587" Type="http://schemas.openxmlformats.org/officeDocument/2006/relationships/image" Target="../media/image932.png"/><Relationship Id="rId710" Type="http://schemas.openxmlformats.org/officeDocument/2006/relationships/customXml" Target="../ink/ink1006.xml"/><Relationship Id="rId808" Type="http://schemas.openxmlformats.org/officeDocument/2006/relationships/customXml" Target="../ink/ink1055.xml"/><Relationship Id="rId8" Type="http://schemas.openxmlformats.org/officeDocument/2006/relationships/image" Target="../media/image645.png"/><Relationship Id="rId142" Type="http://schemas.openxmlformats.org/officeDocument/2006/relationships/image" Target="../media/image712.png"/><Relationship Id="rId447" Type="http://schemas.openxmlformats.org/officeDocument/2006/relationships/customXml" Target="../ink/ink874.xml"/><Relationship Id="rId794" Type="http://schemas.openxmlformats.org/officeDocument/2006/relationships/customXml" Target="../ink/ink1048.xml"/><Relationship Id="rId654" Type="http://schemas.openxmlformats.org/officeDocument/2006/relationships/customXml" Target="../ink/ink978.xml"/><Relationship Id="rId861" Type="http://schemas.openxmlformats.org/officeDocument/2006/relationships/image" Target="../media/image1069.png"/></Relationships>
</file>

<file path=ppt/slides/_rels/slide5.xml.rels><?xml version="1.0" encoding="UTF-8" standalone="yes"?>
<Relationships xmlns="http://schemas.openxmlformats.org/package/2006/relationships"><Relationship Id="rId117" Type="http://schemas.openxmlformats.org/officeDocument/2006/relationships/customXml" Target="../ink/ink1143.xml"/><Relationship Id="rId21" Type="http://schemas.openxmlformats.org/officeDocument/2006/relationships/customXml" Target="../ink/ink1095.xml"/><Relationship Id="rId324" Type="http://schemas.openxmlformats.org/officeDocument/2006/relationships/image" Target="../media/image1234.png"/><Relationship Id="rId531" Type="http://schemas.openxmlformats.org/officeDocument/2006/relationships/customXml" Target="../ink/ink1350.xml"/><Relationship Id="rId170" Type="http://schemas.openxmlformats.org/officeDocument/2006/relationships/image" Target="../media/image1157.png"/><Relationship Id="rId268" Type="http://schemas.openxmlformats.org/officeDocument/2006/relationships/image" Target="../media/image1206.png"/><Relationship Id="rId475" Type="http://schemas.openxmlformats.org/officeDocument/2006/relationships/customXml" Target="../ink/ink1322.xml"/><Relationship Id="rId32" Type="http://schemas.openxmlformats.org/officeDocument/2006/relationships/image" Target="../media/image1088.png"/><Relationship Id="rId128" Type="http://schemas.openxmlformats.org/officeDocument/2006/relationships/image" Target="../media/image1136.png"/><Relationship Id="rId335" Type="http://schemas.openxmlformats.org/officeDocument/2006/relationships/customXml" Target="../ink/ink1252.xml"/><Relationship Id="rId542" Type="http://schemas.openxmlformats.org/officeDocument/2006/relationships/image" Target="../media/image1343.png"/><Relationship Id="rId181" Type="http://schemas.openxmlformats.org/officeDocument/2006/relationships/customXml" Target="../ink/ink1175.xml"/><Relationship Id="rId402" Type="http://schemas.openxmlformats.org/officeDocument/2006/relationships/image" Target="../media/image1273.png"/><Relationship Id="rId279" Type="http://schemas.openxmlformats.org/officeDocument/2006/relationships/customXml" Target="../ink/ink1224.xml"/><Relationship Id="rId486" Type="http://schemas.openxmlformats.org/officeDocument/2006/relationships/image" Target="../media/image1315.png"/><Relationship Id="rId43" Type="http://schemas.openxmlformats.org/officeDocument/2006/relationships/customXml" Target="../ink/ink1106.xml"/><Relationship Id="rId139" Type="http://schemas.openxmlformats.org/officeDocument/2006/relationships/customXml" Target="../ink/ink1154.xml"/><Relationship Id="rId346" Type="http://schemas.openxmlformats.org/officeDocument/2006/relationships/image" Target="../media/image1245.png"/><Relationship Id="rId553" Type="http://schemas.openxmlformats.org/officeDocument/2006/relationships/customXml" Target="../ink/ink1361.xml"/><Relationship Id="rId192" Type="http://schemas.openxmlformats.org/officeDocument/2006/relationships/image" Target="../media/image1168.png"/><Relationship Id="rId206" Type="http://schemas.openxmlformats.org/officeDocument/2006/relationships/image" Target="../media/image1175.png"/><Relationship Id="rId413" Type="http://schemas.openxmlformats.org/officeDocument/2006/relationships/customXml" Target="../ink/ink1291.xml"/><Relationship Id="rId497" Type="http://schemas.openxmlformats.org/officeDocument/2006/relationships/customXml" Target="../ink/ink1333.xml"/><Relationship Id="rId620" Type="http://schemas.openxmlformats.org/officeDocument/2006/relationships/image" Target="../media/image1382.png"/><Relationship Id="rId357" Type="http://schemas.openxmlformats.org/officeDocument/2006/relationships/customXml" Target="../ink/ink1263.xml"/><Relationship Id="rId54" Type="http://schemas.openxmlformats.org/officeDocument/2006/relationships/image" Target="../media/image1099.png"/><Relationship Id="rId217" Type="http://schemas.openxmlformats.org/officeDocument/2006/relationships/customXml" Target="../ink/ink1193.xml"/><Relationship Id="rId564" Type="http://schemas.openxmlformats.org/officeDocument/2006/relationships/image" Target="../media/image1354.png"/><Relationship Id="rId424" Type="http://schemas.openxmlformats.org/officeDocument/2006/relationships/image" Target="../media/image1284.png"/><Relationship Id="rId270" Type="http://schemas.openxmlformats.org/officeDocument/2006/relationships/image" Target="../media/image1207.png"/><Relationship Id="rId65" Type="http://schemas.openxmlformats.org/officeDocument/2006/relationships/customXml" Target="../ink/ink1117.xml"/><Relationship Id="rId130" Type="http://schemas.openxmlformats.org/officeDocument/2006/relationships/image" Target="../media/image1137.png"/><Relationship Id="rId368" Type="http://schemas.openxmlformats.org/officeDocument/2006/relationships/image" Target="../media/image1256.png"/><Relationship Id="rId575" Type="http://schemas.openxmlformats.org/officeDocument/2006/relationships/customXml" Target="../ink/ink1372.xml"/><Relationship Id="rId228" Type="http://schemas.openxmlformats.org/officeDocument/2006/relationships/image" Target="../media/image1186.png"/><Relationship Id="rId435" Type="http://schemas.openxmlformats.org/officeDocument/2006/relationships/customXml" Target="../ink/ink1302.xml"/><Relationship Id="rId281" Type="http://schemas.openxmlformats.org/officeDocument/2006/relationships/customXml" Target="../ink/ink1225.xml"/><Relationship Id="rId502" Type="http://schemas.openxmlformats.org/officeDocument/2006/relationships/image" Target="../media/image1323.png"/><Relationship Id="rId76" Type="http://schemas.openxmlformats.org/officeDocument/2006/relationships/image" Target="../media/image1110.png"/><Relationship Id="rId141" Type="http://schemas.openxmlformats.org/officeDocument/2006/relationships/customXml" Target="../ink/ink1155.xml"/><Relationship Id="rId379" Type="http://schemas.openxmlformats.org/officeDocument/2006/relationships/customXml" Target="../ink/ink1274.xml"/><Relationship Id="rId586" Type="http://schemas.openxmlformats.org/officeDocument/2006/relationships/image" Target="../media/image1365.png"/><Relationship Id="rId7" Type="http://schemas.openxmlformats.org/officeDocument/2006/relationships/customXml" Target="../ink/ink1088.xml"/><Relationship Id="rId239" Type="http://schemas.openxmlformats.org/officeDocument/2006/relationships/customXml" Target="../ink/ink1204.xml"/><Relationship Id="rId446" Type="http://schemas.openxmlformats.org/officeDocument/2006/relationships/image" Target="../media/image1295.png"/><Relationship Id="rId292" Type="http://schemas.openxmlformats.org/officeDocument/2006/relationships/image" Target="../media/image1218.png"/><Relationship Id="rId306" Type="http://schemas.openxmlformats.org/officeDocument/2006/relationships/image" Target="../media/image1225.png"/><Relationship Id="rId87" Type="http://schemas.openxmlformats.org/officeDocument/2006/relationships/customXml" Target="../ink/ink1128.xml"/><Relationship Id="rId513" Type="http://schemas.openxmlformats.org/officeDocument/2006/relationships/customXml" Target="../ink/ink1341.xml"/><Relationship Id="rId597" Type="http://schemas.openxmlformats.org/officeDocument/2006/relationships/customXml" Target="../ink/ink1383.xml"/><Relationship Id="rId152" Type="http://schemas.openxmlformats.org/officeDocument/2006/relationships/image" Target="../media/image1148.png"/><Relationship Id="rId457" Type="http://schemas.openxmlformats.org/officeDocument/2006/relationships/customXml" Target="../ink/ink1313.xml"/><Relationship Id="rId14" Type="http://schemas.openxmlformats.org/officeDocument/2006/relationships/image" Target="../media/image1079.png"/><Relationship Id="rId317" Type="http://schemas.openxmlformats.org/officeDocument/2006/relationships/customXml" Target="../ink/ink1243.xml"/><Relationship Id="rId524" Type="http://schemas.openxmlformats.org/officeDocument/2006/relationships/image" Target="../media/image1334.png"/><Relationship Id="rId98" Type="http://schemas.openxmlformats.org/officeDocument/2006/relationships/image" Target="../media/image1121.png"/><Relationship Id="rId163" Type="http://schemas.openxmlformats.org/officeDocument/2006/relationships/customXml" Target="../ink/ink1166.xml"/><Relationship Id="rId370" Type="http://schemas.openxmlformats.org/officeDocument/2006/relationships/image" Target="../media/image1257.png"/><Relationship Id="rId230" Type="http://schemas.openxmlformats.org/officeDocument/2006/relationships/image" Target="../media/image1187.png"/><Relationship Id="rId468" Type="http://schemas.openxmlformats.org/officeDocument/2006/relationships/image" Target="../media/image1306.png"/><Relationship Id="rId25" Type="http://schemas.openxmlformats.org/officeDocument/2006/relationships/customXml" Target="../ink/ink1097.xml"/><Relationship Id="rId328" Type="http://schemas.openxmlformats.org/officeDocument/2006/relationships/image" Target="../media/image1236.png"/><Relationship Id="rId535" Type="http://schemas.openxmlformats.org/officeDocument/2006/relationships/customXml" Target="../ink/ink1352.xml"/><Relationship Id="rId174" Type="http://schemas.openxmlformats.org/officeDocument/2006/relationships/image" Target="../media/image1159.png"/><Relationship Id="rId381" Type="http://schemas.openxmlformats.org/officeDocument/2006/relationships/customXml" Target="../ink/ink1275.xml"/><Relationship Id="rId602" Type="http://schemas.openxmlformats.org/officeDocument/2006/relationships/image" Target="../media/image1373.png"/><Relationship Id="rId241" Type="http://schemas.openxmlformats.org/officeDocument/2006/relationships/customXml" Target="../ink/ink1205.xml"/><Relationship Id="rId437" Type="http://schemas.openxmlformats.org/officeDocument/2006/relationships/customXml" Target="../ink/ink1303.xml"/><Relationship Id="rId479" Type="http://schemas.openxmlformats.org/officeDocument/2006/relationships/customXml" Target="../ink/ink1324.xml"/><Relationship Id="rId36" Type="http://schemas.openxmlformats.org/officeDocument/2006/relationships/image" Target="../media/image1090.png"/><Relationship Id="rId283" Type="http://schemas.openxmlformats.org/officeDocument/2006/relationships/customXml" Target="../ink/ink1226.xml"/><Relationship Id="rId339" Type="http://schemas.openxmlformats.org/officeDocument/2006/relationships/customXml" Target="../ink/ink1254.xml"/><Relationship Id="rId490" Type="http://schemas.openxmlformats.org/officeDocument/2006/relationships/image" Target="../media/image1317.png"/><Relationship Id="rId504" Type="http://schemas.openxmlformats.org/officeDocument/2006/relationships/image" Target="../media/image1324.png"/><Relationship Id="rId546" Type="http://schemas.openxmlformats.org/officeDocument/2006/relationships/image" Target="../media/image1345.png"/><Relationship Id="rId78" Type="http://schemas.openxmlformats.org/officeDocument/2006/relationships/image" Target="../media/image1111.png"/><Relationship Id="rId101" Type="http://schemas.openxmlformats.org/officeDocument/2006/relationships/customXml" Target="../ink/ink1135.xml"/><Relationship Id="rId143" Type="http://schemas.openxmlformats.org/officeDocument/2006/relationships/customXml" Target="../ink/ink1156.xml"/><Relationship Id="rId185" Type="http://schemas.openxmlformats.org/officeDocument/2006/relationships/customXml" Target="../ink/ink1177.xml"/><Relationship Id="rId350" Type="http://schemas.openxmlformats.org/officeDocument/2006/relationships/image" Target="../media/image1247.png"/><Relationship Id="rId406" Type="http://schemas.openxmlformats.org/officeDocument/2006/relationships/image" Target="../media/image1275.png"/><Relationship Id="rId588" Type="http://schemas.openxmlformats.org/officeDocument/2006/relationships/image" Target="../media/image1366.png"/><Relationship Id="rId9" Type="http://schemas.openxmlformats.org/officeDocument/2006/relationships/customXml" Target="../ink/ink1089.xml"/><Relationship Id="rId210" Type="http://schemas.openxmlformats.org/officeDocument/2006/relationships/image" Target="../media/image1177.png"/><Relationship Id="rId392" Type="http://schemas.openxmlformats.org/officeDocument/2006/relationships/image" Target="../media/image1268.png"/><Relationship Id="rId448" Type="http://schemas.openxmlformats.org/officeDocument/2006/relationships/image" Target="../media/image1296.png"/><Relationship Id="rId613" Type="http://schemas.openxmlformats.org/officeDocument/2006/relationships/customXml" Target="../ink/ink1391.xml"/><Relationship Id="rId252" Type="http://schemas.openxmlformats.org/officeDocument/2006/relationships/image" Target="../media/image1198.png"/><Relationship Id="rId294" Type="http://schemas.openxmlformats.org/officeDocument/2006/relationships/image" Target="../media/image1219.png"/><Relationship Id="rId308" Type="http://schemas.openxmlformats.org/officeDocument/2006/relationships/image" Target="../media/image1226.png"/><Relationship Id="rId515" Type="http://schemas.openxmlformats.org/officeDocument/2006/relationships/customXml" Target="../ink/ink1342.xml"/><Relationship Id="rId47" Type="http://schemas.openxmlformats.org/officeDocument/2006/relationships/customXml" Target="../ink/ink1108.xml"/><Relationship Id="rId89" Type="http://schemas.openxmlformats.org/officeDocument/2006/relationships/customXml" Target="../ink/ink1129.xml"/><Relationship Id="rId112" Type="http://schemas.openxmlformats.org/officeDocument/2006/relationships/image" Target="../media/image1128.png"/><Relationship Id="rId154" Type="http://schemas.openxmlformats.org/officeDocument/2006/relationships/image" Target="../media/image1149.png"/><Relationship Id="rId361" Type="http://schemas.openxmlformats.org/officeDocument/2006/relationships/customXml" Target="../ink/ink1265.xml"/><Relationship Id="rId557" Type="http://schemas.openxmlformats.org/officeDocument/2006/relationships/customXml" Target="../ink/ink1363.xml"/><Relationship Id="rId599" Type="http://schemas.openxmlformats.org/officeDocument/2006/relationships/customXml" Target="../ink/ink1384.xml"/><Relationship Id="rId196" Type="http://schemas.openxmlformats.org/officeDocument/2006/relationships/image" Target="../media/image1170.png"/><Relationship Id="rId417" Type="http://schemas.openxmlformats.org/officeDocument/2006/relationships/customXml" Target="../ink/ink1293.xml"/><Relationship Id="rId459" Type="http://schemas.openxmlformats.org/officeDocument/2006/relationships/customXml" Target="../ink/ink1314.xml"/><Relationship Id="rId624" Type="http://schemas.openxmlformats.org/officeDocument/2006/relationships/image" Target="../media/image1384.png"/><Relationship Id="rId16" Type="http://schemas.openxmlformats.org/officeDocument/2006/relationships/image" Target="../media/image1080.png"/><Relationship Id="rId221" Type="http://schemas.openxmlformats.org/officeDocument/2006/relationships/customXml" Target="../ink/ink1195.xml"/><Relationship Id="rId263" Type="http://schemas.openxmlformats.org/officeDocument/2006/relationships/customXml" Target="../ink/ink1216.xml"/><Relationship Id="rId319" Type="http://schemas.openxmlformats.org/officeDocument/2006/relationships/customXml" Target="../ink/ink1244.xml"/><Relationship Id="rId470" Type="http://schemas.openxmlformats.org/officeDocument/2006/relationships/image" Target="../media/image1307.png"/><Relationship Id="rId526" Type="http://schemas.openxmlformats.org/officeDocument/2006/relationships/image" Target="../media/image1335.png"/><Relationship Id="rId58" Type="http://schemas.openxmlformats.org/officeDocument/2006/relationships/image" Target="../media/image1101.png"/><Relationship Id="rId123" Type="http://schemas.openxmlformats.org/officeDocument/2006/relationships/customXml" Target="../ink/ink1146.xml"/><Relationship Id="rId330" Type="http://schemas.openxmlformats.org/officeDocument/2006/relationships/image" Target="../media/image1237.png"/><Relationship Id="rId568" Type="http://schemas.openxmlformats.org/officeDocument/2006/relationships/image" Target="../media/image1356.png"/><Relationship Id="rId165" Type="http://schemas.openxmlformats.org/officeDocument/2006/relationships/customXml" Target="../ink/ink1167.xml"/><Relationship Id="rId372" Type="http://schemas.openxmlformats.org/officeDocument/2006/relationships/image" Target="../media/image1258.png"/><Relationship Id="rId428" Type="http://schemas.openxmlformats.org/officeDocument/2006/relationships/image" Target="../media/image1286.png"/><Relationship Id="rId232" Type="http://schemas.openxmlformats.org/officeDocument/2006/relationships/image" Target="../media/image1188.png"/><Relationship Id="rId274" Type="http://schemas.openxmlformats.org/officeDocument/2006/relationships/image" Target="../media/image1209.png"/><Relationship Id="rId481" Type="http://schemas.openxmlformats.org/officeDocument/2006/relationships/customXml" Target="../ink/ink1325.xml"/><Relationship Id="rId27" Type="http://schemas.openxmlformats.org/officeDocument/2006/relationships/customXml" Target="../ink/ink1098.xml"/><Relationship Id="rId69" Type="http://schemas.openxmlformats.org/officeDocument/2006/relationships/customXml" Target="../ink/ink1119.xml"/><Relationship Id="rId134" Type="http://schemas.openxmlformats.org/officeDocument/2006/relationships/image" Target="../media/image1139.png"/><Relationship Id="rId537" Type="http://schemas.openxmlformats.org/officeDocument/2006/relationships/customXml" Target="../ink/ink1353.xml"/><Relationship Id="rId579" Type="http://schemas.openxmlformats.org/officeDocument/2006/relationships/customXml" Target="../ink/ink1374.xml"/><Relationship Id="rId80" Type="http://schemas.openxmlformats.org/officeDocument/2006/relationships/image" Target="../media/image1112.png"/><Relationship Id="rId176" Type="http://schemas.openxmlformats.org/officeDocument/2006/relationships/image" Target="../media/image1160.png"/><Relationship Id="rId341" Type="http://schemas.openxmlformats.org/officeDocument/2006/relationships/customXml" Target="../ink/ink1255.xml"/><Relationship Id="rId383" Type="http://schemas.openxmlformats.org/officeDocument/2006/relationships/customXml" Target="../ink/ink1276.xml"/><Relationship Id="rId439" Type="http://schemas.openxmlformats.org/officeDocument/2006/relationships/customXml" Target="../ink/ink1304.xml"/><Relationship Id="rId590" Type="http://schemas.openxmlformats.org/officeDocument/2006/relationships/image" Target="../media/image1367.png"/><Relationship Id="rId604" Type="http://schemas.openxmlformats.org/officeDocument/2006/relationships/image" Target="../media/image1374.png"/><Relationship Id="rId201" Type="http://schemas.openxmlformats.org/officeDocument/2006/relationships/customXml" Target="../ink/ink1185.xml"/><Relationship Id="rId243" Type="http://schemas.openxmlformats.org/officeDocument/2006/relationships/customXml" Target="../ink/ink1206.xml"/><Relationship Id="rId285" Type="http://schemas.openxmlformats.org/officeDocument/2006/relationships/customXml" Target="../ink/ink1227.xml"/><Relationship Id="rId450" Type="http://schemas.openxmlformats.org/officeDocument/2006/relationships/image" Target="../media/image1297.png"/><Relationship Id="rId506" Type="http://schemas.openxmlformats.org/officeDocument/2006/relationships/image" Target="../media/image1325.png"/><Relationship Id="rId38" Type="http://schemas.openxmlformats.org/officeDocument/2006/relationships/image" Target="../media/image1091.png"/><Relationship Id="rId103" Type="http://schemas.openxmlformats.org/officeDocument/2006/relationships/customXml" Target="../ink/ink1136.xml"/><Relationship Id="rId310" Type="http://schemas.openxmlformats.org/officeDocument/2006/relationships/image" Target="../media/image1227.png"/><Relationship Id="rId492" Type="http://schemas.openxmlformats.org/officeDocument/2006/relationships/image" Target="../media/image1318.png"/><Relationship Id="rId548" Type="http://schemas.openxmlformats.org/officeDocument/2006/relationships/image" Target="../media/image1346.png"/><Relationship Id="rId91" Type="http://schemas.openxmlformats.org/officeDocument/2006/relationships/customXml" Target="../ink/ink1130.xml"/><Relationship Id="rId145" Type="http://schemas.openxmlformats.org/officeDocument/2006/relationships/customXml" Target="../ink/ink1157.xml"/><Relationship Id="rId187" Type="http://schemas.openxmlformats.org/officeDocument/2006/relationships/customXml" Target="../ink/ink1178.xml"/><Relationship Id="rId352" Type="http://schemas.openxmlformats.org/officeDocument/2006/relationships/image" Target="../media/image1248.png"/><Relationship Id="rId394" Type="http://schemas.openxmlformats.org/officeDocument/2006/relationships/image" Target="../media/image1269.png"/><Relationship Id="rId408" Type="http://schemas.openxmlformats.org/officeDocument/2006/relationships/image" Target="../media/image1276.png"/><Relationship Id="rId615" Type="http://schemas.openxmlformats.org/officeDocument/2006/relationships/customXml" Target="../ink/ink1392.xml"/><Relationship Id="rId212" Type="http://schemas.openxmlformats.org/officeDocument/2006/relationships/image" Target="../media/image1178.png"/><Relationship Id="rId254" Type="http://schemas.openxmlformats.org/officeDocument/2006/relationships/image" Target="../media/image1199.png"/><Relationship Id="rId49" Type="http://schemas.openxmlformats.org/officeDocument/2006/relationships/customXml" Target="../ink/ink1109.xml"/><Relationship Id="rId114" Type="http://schemas.openxmlformats.org/officeDocument/2006/relationships/image" Target="../media/image1129.png"/><Relationship Id="rId296" Type="http://schemas.openxmlformats.org/officeDocument/2006/relationships/image" Target="../media/image1220.png"/><Relationship Id="rId461" Type="http://schemas.openxmlformats.org/officeDocument/2006/relationships/customXml" Target="../ink/ink1315.xml"/><Relationship Id="rId517" Type="http://schemas.openxmlformats.org/officeDocument/2006/relationships/customXml" Target="../ink/ink1343.xml"/><Relationship Id="rId559" Type="http://schemas.openxmlformats.org/officeDocument/2006/relationships/customXml" Target="../ink/ink1364.xml"/><Relationship Id="rId60" Type="http://schemas.openxmlformats.org/officeDocument/2006/relationships/image" Target="../media/image1102.png"/><Relationship Id="rId156" Type="http://schemas.openxmlformats.org/officeDocument/2006/relationships/image" Target="../media/image1150.png"/><Relationship Id="rId198" Type="http://schemas.openxmlformats.org/officeDocument/2006/relationships/image" Target="../media/image1171.png"/><Relationship Id="rId321" Type="http://schemas.openxmlformats.org/officeDocument/2006/relationships/customXml" Target="../ink/ink1245.xml"/><Relationship Id="rId363" Type="http://schemas.openxmlformats.org/officeDocument/2006/relationships/customXml" Target="../ink/ink1266.xml"/><Relationship Id="rId419" Type="http://schemas.openxmlformats.org/officeDocument/2006/relationships/customXml" Target="../ink/ink1294.xml"/><Relationship Id="rId570" Type="http://schemas.openxmlformats.org/officeDocument/2006/relationships/image" Target="../media/image1357.png"/><Relationship Id="rId223" Type="http://schemas.openxmlformats.org/officeDocument/2006/relationships/customXml" Target="../ink/ink1196.xml"/><Relationship Id="rId430" Type="http://schemas.openxmlformats.org/officeDocument/2006/relationships/image" Target="../media/image1287.png"/><Relationship Id="rId18" Type="http://schemas.openxmlformats.org/officeDocument/2006/relationships/image" Target="../media/image1081.png"/><Relationship Id="rId265" Type="http://schemas.openxmlformats.org/officeDocument/2006/relationships/customXml" Target="../ink/ink1217.xml"/><Relationship Id="rId472" Type="http://schemas.openxmlformats.org/officeDocument/2006/relationships/image" Target="../media/image1308.png"/><Relationship Id="rId528" Type="http://schemas.openxmlformats.org/officeDocument/2006/relationships/image" Target="../media/image1336.png"/><Relationship Id="rId125" Type="http://schemas.openxmlformats.org/officeDocument/2006/relationships/customXml" Target="../ink/ink1147.xml"/><Relationship Id="rId167" Type="http://schemas.openxmlformats.org/officeDocument/2006/relationships/customXml" Target="../ink/ink1168.xml"/><Relationship Id="rId332" Type="http://schemas.openxmlformats.org/officeDocument/2006/relationships/image" Target="../media/image1238.png"/><Relationship Id="rId374" Type="http://schemas.openxmlformats.org/officeDocument/2006/relationships/image" Target="../media/image1259.png"/><Relationship Id="rId581" Type="http://schemas.openxmlformats.org/officeDocument/2006/relationships/customXml" Target="../ink/ink1375.xml"/><Relationship Id="rId71" Type="http://schemas.openxmlformats.org/officeDocument/2006/relationships/customXml" Target="../ink/ink1120.xml"/><Relationship Id="rId234" Type="http://schemas.openxmlformats.org/officeDocument/2006/relationships/image" Target="../media/image1189.png"/><Relationship Id="rId2" Type="http://schemas.openxmlformats.org/officeDocument/2006/relationships/notesSlide" Target="../notesSlides/notesSlide5.xml"/><Relationship Id="rId29" Type="http://schemas.openxmlformats.org/officeDocument/2006/relationships/customXml" Target="../ink/ink1099.xml"/><Relationship Id="rId276" Type="http://schemas.openxmlformats.org/officeDocument/2006/relationships/image" Target="../media/image1210.png"/><Relationship Id="rId441" Type="http://schemas.openxmlformats.org/officeDocument/2006/relationships/customXml" Target="../ink/ink1305.xml"/><Relationship Id="rId483" Type="http://schemas.openxmlformats.org/officeDocument/2006/relationships/customXml" Target="../ink/ink1326.xml"/><Relationship Id="rId539" Type="http://schemas.openxmlformats.org/officeDocument/2006/relationships/customXml" Target="../ink/ink1354.xml"/><Relationship Id="rId40" Type="http://schemas.openxmlformats.org/officeDocument/2006/relationships/image" Target="../media/image1092.png"/><Relationship Id="rId136" Type="http://schemas.openxmlformats.org/officeDocument/2006/relationships/image" Target="../media/image1140.png"/><Relationship Id="rId178" Type="http://schemas.openxmlformats.org/officeDocument/2006/relationships/image" Target="../media/image1161.png"/><Relationship Id="rId301" Type="http://schemas.openxmlformats.org/officeDocument/2006/relationships/customXml" Target="../ink/ink1235.xml"/><Relationship Id="rId343" Type="http://schemas.openxmlformats.org/officeDocument/2006/relationships/customXml" Target="../ink/ink1256.xml"/><Relationship Id="rId550" Type="http://schemas.openxmlformats.org/officeDocument/2006/relationships/image" Target="../media/image1347.png"/><Relationship Id="rId82" Type="http://schemas.openxmlformats.org/officeDocument/2006/relationships/image" Target="../media/image1113.png"/><Relationship Id="rId203" Type="http://schemas.openxmlformats.org/officeDocument/2006/relationships/customXml" Target="../ink/ink1186.xml"/><Relationship Id="rId385" Type="http://schemas.openxmlformats.org/officeDocument/2006/relationships/customXml" Target="../ink/ink1277.xml"/><Relationship Id="rId592" Type="http://schemas.openxmlformats.org/officeDocument/2006/relationships/image" Target="../media/image1368.png"/><Relationship Id="rId606" Type="http://schemas.openxmlformats.org/officeDocument/2006/relationships/image" Target="../media/image1375.png"/><Relationship Id="rId245" Type="http://schemas.openxmlformats.org/officeDocument/2006/relationships/customXml" Target="../ink/ink1207.xml"/><Relationship Id="rId287" Type="http://schemas.openxmlformats.org/officeDocument/2006/relationships/customXml" Target="../ink/ink1228.xml"/><Relationship Id="rId410" Type="http://schemas.openxmlformats.org/officeDocument/2006/relationships/image" Target="../media/image1277.png"/><Relationship Id="rId452" Type="http://schemas.openxmlformats.org/officeDocument/2006/relationships/image" Target="../media/image1298.png"/><Relationship Id="rId494" Type="http://schemas.openxmlformats.org/officeDocument/2006/relationships/image" Target="../media/image1319.png"/><Relationship Id="rId508" Type="http://schemas.openxmlformats.org/officeDocument/2006/relationships/image" Target="../media/image1326.png"/><Relationship Id="rId105" Type="http://schemas.openxmlformats.org/officeDocument/2006/relationships/customXml" Target="../ink/ink1137.xml"/><Relationship Id="rId147" Type="http://schemas.openxmlformats.org/officeDocument/2006/relationships/customXml" Target="../ink/ink1158.xml"/><Relationship Id="rId312" Type="http://schemas.openxmlformats.org/officeDocument/2006/relationships/image" Target="../media/image1228.png"/><Relationship Id="rId354" Type="http://schemas.openxmlformats.org/officeDocument/2006/relationships/image" Target="../media/image1249.png"/><Relationship Id="rId51" Type="http://schemas.openxmlformats.org/officeDocument/2006/relationships/customXml" Target="../ink/ink1110.xml"/><Relationship Id="rId93" Type="http://schemas.openxmlformats.org/officeDocument/2006/relationships/customXml" Target="../ink/ink1131.xml"/><Relationship Id="rId189" Type="http://schemas.openxmlformats.org/officeDocument/2006/relationships/customXml" Target="../ink/ink1179.xml"/><Relationship Id="rId396" Type="http://schemas.openxmlformats.org/officeDocument/2006/relationships/image" Target="../media/image1270.png"/><Relationship Id="rId561" Type="http://schemas.openxmlformats.org/officeDocument/2006/relationships/customXml" Target="../ink/ink1365.xml"/><Relationship Id="rId617" Type="http://schemas.openxmlformats.org/officeDocument/2006/relationships/customXml" Target="../ink/ink1393.xml"/><Relationship Id="rId214" Type="http://schemas.openxmlformats.org/officeDocument/2006/relationships/image" Target="../media/image1179.png"/><Relationship Id="rId256" Type="http://schemas.openxmlformats.org/officeDocument/2006/relationships/image" Target="../media/image1200.png"/><Relationship Id="rId298" Type="http://schemas.openxmlformats.org/officeDocument/2006/relationships/image" Target="../media/image1221.png"/><Relationship Id="rId421" Type="http://schemas.openxmlformats.org/officeDocument/2006/relationships/customXml" Target="../ink/ink1295.xml"/><Relationship Id="rId463" Type="http://schemas.openxmlformats.org/officeDocument/2006/relationships/customXml" Target="../ink/ink1316.xml"/><Relationship Id="rId519" Type="http://schemas.openxmlformats.org/officeDocument/2006/relationships/customXml" Target="../ink/ink1344.xml"/><Relationship Id="rId116" Type="http://schemas.openxmlformats.org/officeDocument/2006/relationships/image" Target="../media/image1130.png"/><Relationship Id="rId158" Type="http://schemas.openxmlformats.org/officeDocument/2006/relationships/image" Target="../media/image1151.png"/><Relationship Id="rId323" Type="http://schemas.openxmlformats.org/officeDocument/2006/relationships/customXml" Target="../ink/ink1246.xml"/><Relationship Id="rId530" Type="http://schemas.openxmlformats.org/officeDocument/2006/relationships/image" Target="../media/image1337.png"/><Relationship Id="rId20" Type="http://schemas.openxmlformats.org/officeDocument/2006/relationships/image" Target="../media/image1082.png"/><Relationship Id="rId62" Type="http://schemas.openxmlformats.org/officeDocument/2006/relationships/image" Target="../media/image1103.png"/><Relationship Id="rId365" Type="http://schemas.openxmlformats.org/officeDocument/2006/relationships/customXml" Target="../ink/ink1267.xml"/><Relationship Id="rId572" Type="http://schemas.openxmlformats.org/officeDocument/2006/relationships/image" Target="../media/image1358.png"/><Relationship Id="rId225" Type="http://schemas.openxmlformats.org/officeDocument/2006/relationships/customXml" Target="../ink/ink1197.xml"/><Relationship Id="rId267" Type="http://schemas.openxmlformats.org/officeDocument/2006/relationships/customXml" Target="../ink/ink1218.xml"/><Relationship Id="rId432" Type="http://schemas.openxmlformats.org/officeDocument/2006/relationships/image" Target="../media/image1288.png"/><Relationship Id="rId474" Type="http://schemas.openxmlformats.org/officeDocument/2006/relationships/image" Target="../media/image1309.png"/><Relationship Id="rId127" Type="http://schemas.openxmlformats.org/officeDocument/2006/relationships/customXml" Target="../ink/ink1148.xml"/><Relationship Id="rId31" Type="http://schemas.openxmlformats.org/officeDocument/2006/relationships/customXml" Target="../ink/ink1100.xml"/><Relationship Id="rId73" Type="http://schemas.openxmlformats.org/officeDocument/2006/relationships/customXml" Target="../ink/ink1121.xml"/><Relationship Id="rId169" Type="http://schemas.openxmlformats.org/officeDocument/2006/relationships/customXml" Target="../ink/ink1169.xml"/><Relationship Id="rId334" Type="http://schemas.openxmlformats.org/officeDocument/2006/relationships/image" Target="../media/image1239.png"/><Relationship Id="rId376" Type="http://schemas.openxmlformats.org/officeDocument/2006/relationships/image" Target="../media/image1260.png"/><Relationship Id="rId541" Type="http://schemas.openxmlformats.org/officeDocument/2006/relationships/customXml" Target="../ink/ink1355.xml"/><Relationship Id="rId583" Type="http://schemas.openxmlformats.org/officeDocument/2006/relationships/customXml" Target="../ink/ink1376.xml"/><Relationship Id="rId4" Type="http://schemas.openxmlformats.org/officeDocument/2006/relationships/image" Target="../media/image1074.png"/><Relationship Id="rId180" Type="http://schemas.openxmlformats.org/officeDocument/2006/relationships/image" Target="../media/image1162.png"/><Relationship Id="rId236" Type="http://schemas.openxmlformats.org/officeDocument/2006/relationships/image" Target="../media/image1190.png"/><Relationship Id="rId278" Type="http://schemas.openxmlformats.org/officeDocument/2006/relationships/image" Target="../media/image1211.png"/><Relationship Id="rId401" Type="http://schemas.openxmlformats.org/officeDocument/2006/relationships/customXml" Target="../ink/ink1285.xml"/><Relationship Id="rId443" Type="http://schemas.openxmlformats.org/officeDocument/2006/relationships/customXml" Target="../ink/ink1306.xml"/><Relationship Id="rId303" Type="http://schemas.openxmlformats.org/officeDocument/2006/relationships/customXml" Target="../ink/ink1236.xml"/><Relationship Id="rId485" Type="http://schemas.openxmlformats.org/officeDocument/2006/relationships/customXml" Target="../ink/ink1327.xml"/><Relationship Id="rId42" Type="http://schemas.openxmlformats.org/officeDocument/2006/relationships/image" Target="../media/image1093.png"/><Relationship Id="rId84" Type="http://schemas.openxmlformats.org/officeDocument/2006/relationships/image" Target="../media/image1114.png"/><Relationship Id="rId138" Type="http://schemas.openxmlformats.org/officeDocument/2006/relationships/image" Target="../media/image1141.png"/><Relationship Id="rId345" Type="http://schemas.openxmlformats.org/officeDocument/2006/relationships/customXml" Target="../ink/ink1257.xml"/><Relationship Id="rId387" Type="http://schemas.openxmlformats.org/officeDocument/2006/relationships/customXml" Target="../ink/ink1278.xml"/><Relationship Id="rId510" Type="http://schemas.openxmlformats.org/officeDocument/2006/relationships/image" Target="../media/image1327.png"/><Relationship Id="rId552" Type="http://schemas.openxmlformats.org/officeDocument/2006/relationships/image" Target="../media/image1348.png"/><Relationship Id="rId594" Type="http://schemas.openxmlformats.org/officeDocument/2006/relationships/image" Target="../media/image1369.png"/><Relationship Id="rId608" Type="http://schemas.openxmlformats.org/officeDocument/2006/relationships/image" Target="../media/image1376.png"/><Relationship Id="rId191" Type="http://schemas.openxmlformats.org/officeDocument/2006/relationships/customXml" Target="../ink/ink1180.xml"/><Relationship Id="rId205" Type="http://schemas.openxmlformats.org/officeDocument/2006/relationships/customXml" Target="../ink/ink1187.xml"/><Relationship Id="rId247" Type="http://schemas.openxmlformats.org/officeDocument/2006/relationships/customXml" Target="../ink/ink1208.xml"/><Relationship Id="rId412" Type="http://schemas.openxmlformats.org/officeDocument/2006/relationships/image" Target="../media/image1278.png"/><Relationship Id="rId107" Type="http://schemas.openxmlformats.org/officeDocument/2006/relationships/customXml" Target="../ink/ink1138.xml"/><Relationship Id="rId289" Type="http://schemas.openxmlformats.org/officeDocument/2006/relationships/customXml" Target="../ink/ink1229.xml"/><Relationship Id="rId454" Type="http://schemas.openxmlformats.org/officeDocument/2006/relationships/image" Target="../media/image1299.png"/><Relationship Id="rId496" Type="http://schemas.openxmlformats.org/officeDocument/2006/relationships/image" Target="../media/image1320.png"/><Relationship Id="rId11" Type="http://schemas.openxmlformats.org/officeDocument/2006/relationships/customXml" Target="../ink/ink1090.xml"/><Relationship Id="rId53" Type="http://schemas.openxmlformats.org/officeDocument/2006/relationships/customXml" Target="../ink/ink1111.xml"/><Relationship Id="rId149" Type="http://schemas.openxmlformats.org/officeDocument/2006/relationships/customXml" Target="../ink/ink1159.xml"/><Relationship Id="rId314" Type="http://schemas.openxmlformats.org/officeDocument/2006/relationships/image" Target="../media/image1229.png"/><Relationship Id="rId356" Type="http://schemas.openxmlformats.org/officeDocument/2006/relationships/image" Target="../media/image1250.png"/><Relationship Id="rId398" Type="http://schemas.openxmlformats.org/officeDocument/2006/relationships/image" Target="../media/image1271.png"/><Relationship Id="rId521" Type="http://schemas.openxmlformats.org/officeDocument/2006/relationships/customXml" Target="../ink/ink1345.xml"/><Relationship Id="rId563" Type="http://schemas.openxmlformats.org/officeDocument/2006/relationships/customXml" Target="../ink/ink1366.xml"/><Relationship Id="rId619" Type="http://schemas.openxmlformats.org/officeDocument/2006/relationships/customXml" Target="../ink/ink1394.xml"/><Relationship Id="rId95" Type="http://schemas.openxmlformats.org/officeDocument/2006/relationships/customXml" Target="../ink/ink1132.xml"/><Relationship Id="rId160" Type="http://schemas.openxmlformats.org/officeDocument/2006/relationships/image" Target="../media/image1152.png"/><Relationship Id="rId216" Type="http://schemas.openxmlformats.org/officeDocument/2006/relationships/image" Target="../media/image1180.png"/><Relationship Id="rId423" Type="http://schemas.openxmlformats.org/officeDocument/2006/relationships/customXml" Target="../ink/ink1296.xml"/><Relationship Id="rId258" Type="http://schemas.openxmlformats.org/officeDocument/2006/relationships/image" Target="../media/image1201.png"/><Relationship Id="rId465" Type="http://schemas.openxmlformats.org/officeDocument/2006/relationships/customXml" Target="../ink/ink1317.xml"/><Relationship Id="rId22" Type="http://schemas.openxmlformats.org/officeDocument/2006/relationships/image" Target="../media/image1083.png"/><Relationship Id="rId64" Type="http://schemas.openxmlformats.org/officeDocument/2006/relationships/image" Target="../media/image1104.png"/><Relationship Id="rId118" Type="http://schemas.openxmlformats.org/officeDocument/2006/relationships/image" Target="../media/image1131.png"/><Relationship Id="rId325" Type="http://schemas.openxmlformats.org/officeDocument/2006/relationships/customXml" Target="../ink/ink1247.xml"/><Relationship Id="rId367" Type="http://schemas.openxmlformats.org/officeDocument/2006/relationships/customXml" Target="../ink/ink1268.xml"/><Relationship Id="rId532" Type="http://schemas.openxmlformats.org/officeDocument/2006/relationships/image" Target="../media/image1338.png"/><Relationship Id="rId574" Type="http://schemas.openxmlformats.org/officeDocument/2006/relationships/image" Target="../media/image1359.png"/><Relationship Id="rId171" Type="http://schemas.openxmlformats.org/officeDocument/2006/relationships/customXml" Target="../ink/ink1170.xml"/><Relationship Id="rId227" Type="http://schemas.openxmlformats.org/officeDocument/2006/relationships/customXml" Target="../ink/ink1198.xml"/><Relationship Id="rId269" Type="http://schemas.openxmlformats.org/officeDocument/2006/relationships/customXml" Target="../ink/ink1219.xml"/><Relationship Id="rId434" Type="http://schemas.openxmlformats.org/officeDocument/2006/relationships/image" Target="../media/image1289.png"/><Relationship Id="rId476" Type="http://schemas.openxmlformats.org/officeDocument/2006/relationships/image" Target="../media/image1310.png"/><Relationship Id="rId33" Type="http://schemas.openxmlformats.org/officeDocument/2006/relationships/customXml" Target="../ink/ink1101.xml"/><Relationship Id="rId129" Type="http://schemas.openxmlformats.org/officeDocument/2006/relationships/customXml" Target="../ink/ink1149.xml"/><Relationship Id="rId280" Type="http://schemas.openxmlformats.org/officeDocument/2006/relationships/image" Target="../media/image1212.png"/><Relationship Id="rId336" Type="http://schemas.openxmlformats.org/officeDocument/2006/relationships/image" Target="../media/image1240.png"/><Relationship Id="rId501" Type="http://schemas.openxmlformats.org/officeDocument/2006/relationships/customXml" Target="../ink/ink1335.xml"/><Relationship Id="rId543" Type="http://schemas.openxmlformats.org/officeDocument/2006/relationships/customXml" Target="../ink/ink1356.xml"/><Relationship Id="rId75" Type="http://schemas.openxmlformats.org/officeDocument/2006/relationships/customXml" Target="../ink/ink1122.xml"/><Relationship Id="rId140" Type="http://schemas.openxmlformats.org/officeDocument/2006/relationships/image" Target="../media/image1142.png"/><Relationship Id="rId182" Type="http://schemas.openxmlformats.org/officeDocument/2006/relationships/image" Target="../media/image1163.png"/><Relationship Id="rId378" Type="http://schemas.openxmlformats.org/officeDocument/2006/relationships/image" Target="../media/image1261.png"/><Relationship Id="rId403" Type="http://schemas.openxmlformats.org/officeDocument/2006/relationships/customXml" Target="../ink/ink1286.xml"/><Relationship Id="rId585" Type="http://schemas.openxmlformats.org/officeDocument/2006/relationships/customXml" Target="../ink/ink1377.xml"/><Relationship Id="rId6" Type="http://schemas.openxmlformats.org/officeDocument/2006/relationships/image" Target="../media/image1075.png"/><Relationship Id="rId238" Type="http://schemas.openxmlformats.org/officeDocument/2006/relationships/image" Target="../media/image1191.png"/><Relationship Id="rId445" Type="http://schemas.openxmlformats.org/officeDocument/2006/relationships/customXml" Target="../ink/ink1307.xml"/><Relationship Id="rId487" Type="http://schemas.openxmlformats.org/officeDocument/2006/relationships/customXml" Target="../ink/ink1328.xml"/><Relationship Id="rId610" Type="http://schemas.openxmlformats.org/officeDocument/2006/relationships/image" Target="../media/image1377.png"/><Relationship Id="rId291" Type="http://schemas.openxmlformats.org/officeDocument/2006/relationships/customXml" Target="../ink/ink1230.xml"/><Relationship Id="rId305" Type="http://schemas.openxmlformats.org/officeDocument/2006/relationships/customXml" Target="../ink/ink1237.xml"/><Relationship Id="rId347" Type="http://schemas.openxmlformats.org/officeDocument/2006/relationships/customXml" Target="../ink/ink1258.xml"/><Relationship Id="rId512" Type="http://schemas.openxmlformats.org/officeDocument/2006/relationships/image" Target="../media/image1328.png"/><Relationship Id="rId44" Type="http://schemas.openxmlformats.org/officeDocument/2006/relationships/image" Target="../media/image1094.png"/><Relationship Id="rId86" Type="http://schemas.openxmlformats.org/officeDocument/2006/relationships/image" Target="../media/image1115.png"/><Relationship Id="rId151" Type="http://schemas.openxmlformats.org/officeDocument/2006/relationships/customXml" Target="../ink/ink1160.xml"/><Relationship Id="rId389" Type="http://schemas.openxmlformats.org/officeDocument/2006/relationships/customXml" Target="../ink/ink1279.xml"/><Relationship Id="rId554" Type="http://schemas.openxmlformats.org/officeDocument/2006/relationships/image" Target="../media/image1349.png"/><Relationship Id="rId596" Type="http://schemas.openxmlformats.org/officeDocument/2006/relationships/image" Target="../media/image1370.png"/><Relationship Id="rId193" Type="http://schemas.openxmlformats.org/officeDocument/2006/relationships/customXml" Target="../ink/ink1181.xml"/><Relationship Id="rId207" Type="http://schemas.openxmlformats.org/officeDocument/2006/relationships/customXml" Target="../ink/ink1188.xml"/><Relationship Id="rId249" Type="http://schemas.openxmlformats.org/officeDocument/2006/relationships/customXml" Target="../ink/ink1209.xml"/><Relationship Id="rId414" Type="http://schemas.openxmlformats.org/officeDocument/2006/relationships/image" Target="../media/image1279.png"/><Relationship Id="rId456" Type="http://schemas.openxmlformats.org/officeDocument/2006/relationships/image" Target="../media/image1300.png"/><Relationship Id="rId498" Type="http://schemas.openxmlformats.org/officeDocument/2006/relationships/image" Target="../media/image1321.png"/><Relationship Id="rId621" Type="http://schemas.openxmlformats.org/officeDocument/2006/relationships/customXml" Target="../ink/ink1395.xml"/><Relationship Id="rId13" Type="http://schemas.openxmlformats.org/officeDocument/2006/relationships/customXml" Target="../ink/ink1091.xml"/><Relationship Id="rId109" Type="http://schemas.openxmlformats.org/officeDocument/2006/relationships/customXml" Target="../ink/ink1139.xml"/><Relationship Id="rId260" Type="http://schemas.openxmlformats.org/officeDocument/2006/relationships/image" Target="../media/image1202.png"/><Relationship Id="rId316" Type="http://schemas.openxmlformats.org/officeDocument/2006/relationships/image" Target="../media/image1230.png"/><Relationship Id="rId523" Type="http://schemas.openxmlformats.org/officeDocument/2006/relationships/customXml" Target="../ink/ink1346.xml"/><Relationship Id="rId55" Type="http://schemas.openxmlformats.org/officeDocument/2006/relationships/customXml" Target="../ink/ink1112.xml"/><Relationship Id="rId97" Type="http://schemas.openxmlformats.org/officeDocument/2006/relationships/customXml" Target="../ink/ink1133.xml"/><Relationship Id="rId120" Type="http://schemas.openxmlformats.org/officeDocument/2006/relationships/image" Target="../media/image1132.png"/><Relationship Id="rId358" Type="http://schemas.openxmlformats.org/officeDocument/2006/relationships/image" Target="../media/image1251.png"/><Relationship Id="rId565" Type="http://schemas.openxmlformats.org/officeDocument/2006/relationships/customXml" Target="../ink/ink1367.xml"/><Relationship Id="rId162" Type="http://schemas.openxmlformats.org/officeDocument/2006/relationships/image" Target="../media/image1153.png"/><Relationship Id="rId218" Type="http://schemas.openxmlformats.org/officeDocument/2006/relationships/image" Target="../media/image1181.png"/><Relationship Id="rId425" Type="http://schemas.openxmlformats.org/officeDocument/2006/relationships/customXml" Target="../ink/ink1297.xml"/><Relationship Id="rId467" Type="http://schemas.openxmlformats.org/officeDocument/2006/relationships/customXml" Target="../ink/ink1318.xml"/><Relationship Id="rId271" Type="http://schemas.openxmlformats.org/officeDocument/2006/relationships/customXml" Target="../ink/ink1220.xml"/><Relationship Id="rId24" Type="http://schemas.openxmlformats.org/officeDocument/2006/relationships/image" Target="../media/image1084.png"/><Relationship Id="rId66" Type="http://schemas.openxmlformats.org/officeDocument/2006/relationships/image" Target="../media/image1105.png"/><Relationship Id="rId131" Type="http://schemas.openxmlformats.org/officeDocument/2006/relationships/customXml" Target="../ink/ink1150.xml"/><Relationship Id="rId327" Type="http://schemas.openxmlformats.org/officeDocument/2006/relationships/customXml" Target="../ink/ink1248.xml"/><Relationship Id="rId369" Type="http://schemas.openxmlformats.org/officeDocument/2006/relationships/customXml" Target="../ink/ink1269.xml"/><Relationship Id="rId534" Type="http://schemas.openxmlformats.org/officeDocument/2006/relationships/image" Target="../media/image1339.png"/><Relationship Id="rId576" Type="http://schemas.openxmlformats.org/officeDocument/2006/relationships/image" Target="../media/image1360.png"/><Relationship Id="rId173" Type="http://schemas.openxmlformats.org/officeDocument/2006/relationships/customXml" Target="../ink/ink1171.xml"/><Relationship Id="rId229" Type="http://schemas.openxmlformats.org/officeDocument/2006/relationships/customXml" Target="../ink/ink1199.xml"/><Relationship Id="rId380" Type="http://schemas.openxmlformats.org/officeDocument/2006/relationships/image" Target="../media/image1262.png"/><Relationship Id="rId436" Type="http://schemas.openxmlformats.org/officeDocument/2006/relationships/image" Target="../media/image1290.png"/><Relationship Id="rId601" Type="http://schemas.openxmlformats.org/officeDocument/2006/relationships/customXml" Target="../ink/ink1385.xml"/><Relationship Id="rId240" Type="http://schemas.openxmlformats.org/officeDocument/2006/relationships/image" Target="../media/image1192.png"/><Relationship Id="rId478" Type="http://schemas.openxmlformats.org/officeDocument/2006/relationships/image" Target="../media/image1311.png"/><Relationship Id="rId35" Type="http://schemas.openxmlformats.org/officeDocument/2006/relationships/customXml" Target="../ink/ink1102.xml"/><Relationship Id="rId77" Type="http://schemas.openxmlformats.org/officeDocument/2006/relationships/customXml" Target="../ink/ink1123.xml"/><Relationship Id="rId100" Type="http://schemas.openxmlformats.org/officeDocument/2006/relationships/image" Target="../media/image1122.png"/><Relationship Id="rId282" Type="http://schemas.openxmlformats.org/officeDocument/2006/relationships/image" Target="../media/image1213.png"/><Relationship Id="rId338" Type="http://schemas.openxmlformats.org/officeDocument/2006/relationships/image" Target="../media/image1241.png"/><Relationship Id="rId503" Type="http://schemas.openxmlformats.org/officeDocument/2006/relationships/customXml" Target="../ink/ink1336.xml"/><Relationship Id="rId545" Type="http://schemas.openxmlformats.org/officeDocument/2006/relationships/customXml" Target="../ink/ink1357.xml"/><Relationship Id="rId587" Type="http://schemas.openxmlformats.org/officeDocument/2006/relationships/customXml" Target="../ink/ink1378.xml"/><Relationship Id="rId8" Type="http://schemas.openxmlformats.org/officeDocument/2006/relationships/image" Target="../media/image1076.png"/><Relationship Id="rId142" Type="http://schemas.openxmlformats.org/officeDocument/2006/relationships/image" Target="../media/image1143.png"/><Relationship Id="rId184" Type="http://schemas.openxmlformats.org/officeDocument/2006/relationships/image" Target="../media/image1164.png"/><Relationship Id="rId391" Type="http://schemas.openxmlformats.org/officeDocument/2006/relationships/customXml" Target="../ink/ink1280.xml"/><Relationship Id="rId405" Type="http://schemas.openxmlformats.org/officeDocument/2006/relationships/customXml" Target="../ink/ink1287.xml"/><Relationship Id="rId447" Type="http://schemas.openxmlformats.org/officeDocument/2006/relationships/customXml" Target="../ink/ink1308.xml"/><Relationship Id="rId612" Type="http://schemas.openxmlformats.org/officeDocument/2006/relationships/image" Target="../media/image1378.png"/><Relationship Id="rId251" Type="http://schemas.openxmlformats.org/officeDocument/2006/relationships/customXml" Target="../ink/ink1210.xml"/><Relationship Id="rId489" Type="http://schemas.openxmlformats.org/officeDocument/2006/relationships/customXml" Target="../ink/ink1329.xml"/><Relationship Id="rId46" Type="http://schemas.openxmlformats.org/officeDocument/2006/relationships/image" Target="../media/image1095.png"/><Relationship Id="rId293" Type="http://schemas.openxmlformats.org/officeDocument/2006/relationships/customXml" Target="../ink/ink1231.xml"/><Relationship Id="rId307" Type="http://schemas.openxmlformats.org/officeDocument/2006/relationships/customXml" Target="../ink/ink1238.xml"/><Relationship Id="rId349" Type="http://schemas.openxmlformats.org/officeDocument/2006/relationships/customXml" Target="../ink/ink1259.xml"/><Relationship Id="rId514" Type="http://schemas.openxmlformats.org/officeDocument/2006/relationships/image" Target="../media/image1329.png"/><Relationship Id="rId556" Type="http://schemas.openxmlformats.org/officeDocument/2006/relationships/image" Target="../media/image1350.png"/><Relationship Id="rId88" Type="http://schemas.openxmlformats.org/officeDocument/2006/relationships/image" Target="../media/image1116.png"/><Relationship Id="rId111" Type="http://schemas.openxmlformats.org/officeDocument/2006/relationships/customXml" Target="../ink/ink1140.xml"/><Relationship Id="rId153" Type="http://schemas.openxmlformats.org/officeDocument/2006/relationships/customXml" Target="../ink/ink1161.xml"/><Relationship Id="rId195" Type="http://schemas.openxmlformats.org/officeDocument/2006/relationships/customXml" Target="../ink/ink1182.xml"/><Relationship Id="rId209" Type="http://schemas.openxmlformats.org/officeDocument/2006/relationships/customXml" Target="../ink/ink1189.xml"/><Relationship Id="rId360" Type="http://schemas.openxmlformats.org/officeDocument/2006/relationships/image" Target="../media/image1252.png"/><Relationship Id="rId416" Type="http://schemas.openxmlformats.org/officeDocument/2006/relationships/image" Target="../media/image1280.png"/><Relationship Id="rId598" Type="http://schemas.openxmlformats.org/officeDocument/2006/relationships/image" Target="../media/image1371.png"/><Relationship Id="rId220" Type="http://schemas.openxmlformats.org/officeDocument/2006/relationships/image" Target="../media/image1182.png"/><Relationship Id="rId458" Type="http://schemas.openxmlformats.org/officeDocument/2006/relationships/image" Target="../media/image1301.png"/><Relationship Id="rId623" Type="http://schemas.openxmlformats.org/officeDocument/2006/relationships/customXml" Target="../ink/ink1396.xml"/><Relationship Id="rId15" Type="http://schemas.openxmlformats.org/officeDocument/2006/relationships/customXml" Target="../ink/ink1092.xml"/><Relationship Id="rId57" Type="http://schemas.openxmlformats.org/officeDocument/2006/relationships/customXml" Target="../ink/ink1113.xml"/><Relationship Id="rId262" Type="http://schemas.openxmlformats.org/officeDocument/2006/relationships/image" Target="../media/image1203.png"/><Relationship Id="rId318" Type="http://schemas.openxmlformats.org/officeDocument/2006/relationships/image" Target="../media/image1231.png"/><Relationship Id="rId525" Type="http://schemas.openxmlformats.org/officeDocument/2006/relationships/customXml" Target="../ink/ink1347.xml"/><Relationship Id="rId567" Type="http://schemas.openxmlformats.org/officeDocument/2006/relationships/customXml" Target="../ink/ink1368.xml"/><Relationship Id="rId99" Type="http://schemas.openxmlformats.org/officeDocument/2006/relationships/customXml" Target="../ink/ink1134.xml"/><Relationship Id="rId122" Type="http://schemas.openxmlformats.org/officeDocument/2006/relationships/image" Target="../media/image1133.png"/><Relationship Id="rId164" Type="http://schemas.openxmlformats.org/officeDocument/2006/relationships/image" Target="../media/image1154.png"/><Relationship Id="rId371" Type="http://schemas.openxmlformats.org/officeDocument/2006/relationships/customXml" Target="../ink/ink1270.xml"/><Relationship Id="rId427" Type="http://schemas.openxmlformats.org/officeDocument/2006/relationships/customXml" Target="../ink/ink1298.xml"/><Relationship Id="rId469" Type="http://schemas.openxmlformats.org/officeDocument/2006/relationships/customXml" Target="../ink/ink1319.xml"/><Relationship Id="rId26" Type="http://schemas.openxmlformats.org/officeDocument/2006/relationships/image" Target="../media/image1085.png"/><Relationship Id="rId231" Type="http://schemas.openxmlformats.org/officeDocument/2006/relationships/customXml" Target="../ink/ink1200.xml"/><Relationship Id="rId273" Type="http://schemas.openxmlformats.org/officeDocument/2006/relationships/customXml" Target="../ink/ink1221.xml"/><Relationship Id="rId329" Type="http://schemas.openxmlformats.org/officeDocument/2006/relationships/customXml" Target="../ink/ink1249.xml"/><Relationship Id="rId480" Type="http://schemas.openxmlformats.org/officeDocument/2006/relationships/image" Target="../media/image1312.png"/><Relationship Id="rId536" Type="http://schemas.openxmlformats.org/officeDocument/2006/relationships/image" Target="../media/image1340.png"/><Relationship Id="rId68" Type="http://schemas.openxmlformats.org/officeDocument/2006/relationships/image" Target="../media/image1106.png"/><Relationship Id="rId133" Type="http://schemas.openxmlformats.org/officeDocument/2006/relationships/customXml" Target="../ink/ink1151.xml"/><Relationship Id="rId175" Type="http://schemas.openxmlformats.org/officeDocument/2006/relationships/customXml" Target="../ink/ink1172.xml"/><Relationship Id="rId340" Type="http://schemas.openxmlformats.org/officeDocument/2006/relationships/image" Target="../media/image1242.png"/><Relationship Id="rId578" Type="http://schemas.openxmlformats.org/officeDocument/2006/relationships/image" Target="../media/image1361.png"/><Relationship Id="rId200" Type="http://schemas.openxmlformats.org/officeDocument/2006/relationships/image" Target="../media/image1172.png"/><Relationship Id="rId382" Type="http://schemas.openxmlformats.org/officeDocument/2006/relationships/image" Target="../media/image1263.png"/><Relationship Id="rId438" Type="http://schemas.openxmlformats.org/officeDocument/2006/relationships/image" Target="../media/image1291.png"/><Relationship Id="rId603" Type="http://schemas.openxmlformats.org/officeDocument/2006/relationships/customXml" Target="../ink/ink1386.xml"/><Relationship Id="rId242" Type="http://schemas.openxmlformats.org/officeDocument/2006/relationships/image" Target="../media/image1193.png"/><Relationship Id="rId284" Type="http://schemas.openxmlformats.org/officeDocument/2006/relationships/image" Target="../media/image1214.png"/><Relationship Id="rId491" Type="http://schemas.openxmlformats.org/officeDocument/2006/relationships/customXml" Target="../ink/ink1330.xml"/><Relationship Id="rId505" Type="http://schemas.openxmlformats.org/officeDocument/2006/relationships/customXml" Target="../ink/ink1337.xml"/><Relationship Id="rId37" Type="http://schemas.openxmlformats.org/officeDocument/2006/relationships/customXml" Target="../ink/ink1103.xml"/><Relationship Id="rId79" Type="http://schemas.openxmlformats.org/officeDocument/2006/relationships/customXml" Target="../ink/ink1124.xml"/><Relationship Id="rId102" Type="http://schemas.openxmlformats.org/officeDocument/2006/relationships/image" Target="../media/image1123.png"/><Relationship Id="rId144" Type="http://schemas.openxmlformats.org/officeDocument/2006/relationships/image" Target="../media/image1144.png"/><Relationship Id="rId547" Type="http://schemas.openxmlformats.org/officeDocument/2006/relationships/customXml" Target="../ink/ink1358.xml"/><Relationship Id="rId589" Type="http://schemas.openxmlformats.org/officeDocument/2006/relationships/customXml" Target="../ink/ink1379.xml"/><Relationship Id="rId90" Type="http://schemas.openxmlformats.org/officeDocument/2006/relationships/image" Target="../media/image1117.png"/><Relationship Id="rId186" Type="http://schemas.openxmlformats.org/officeDocument/2006/relationships/image" Target="../media/image1165.png"/><Relationship Id="rId351" Type="http://schemas.openxmlformats.org/officeDocument/2006/relationships/customXml" Target="../ink/ink1260.xml"/><Relationship Id="rId393" Type="http://schemas.openxmlformats.org/officeDocument/2006/relationships/customXml" Target="../ink/ink1281.xml"/><Relationship Id="rId407" Type="http://schemas.openxmlformats.org/officeDocument/2006/relationships/customXml" Target="../ink/ink1288.xml"/><Relationship Id="rId449" Type="http://schemas.openxmlformats.org/officeDocument/2006/relationships/customXml" Target="../ink/ink1309.xml"/><Relationship Id="rId614" Type="http://schemas.openxmlformats.org/officeDocument/2006/relationships/image" Target="../media/image1379.png"/><Relationship Id="rId211" Type="http://schemas.openxmlformats.org/officeDocument/2006/relationships/customXml" Target="../ink/ink1190.xml"/><Relationship Id="rId253" Type="http://schemas.openxmlformats.org/officeDocument/2006/relationships/customXml" Target="../ink/ink1211.xml"/><Relationship Id="rId295" Type="http://schemas.openxmlformats.org/officeDocument/2006/relationships/customXml" Target="../ink/ink1232.xml"/><Relationship Id="rId309" Type="http://schemas.openxmlformats.org/officeDocument/2006/relationships/customXml" Target="../ink/ink1239.xml"/><Relationship Id="rId460" Type="http://schemas.openxmlformats.org/officeDocument/2006/relationships/image" Target="../media/image1302.png"/><Relationship Id="rId516" Type="http://schemas.openxmlformats.org/officeDocument/2006/relationships/image" Target="../media/image1330.png"/><Relationship Id="rId48" Type="http://schemas.openxmlformats.org/officeDocument/2006/relationships/image" Target="../media/image1096.png"/><Relationship Id="rId113" Type="http://schemas.openxmlformats.org/officeDocument/2006/relationships/customXml" Target="../ink/ink1141.xml"/><Relationship Id="rId320" Type="http://schemas.openxmlformats.org/officeDocument/2006/relationships/image" Target="../media/image1232.png"/><Relationship Id="rId558" Type="http://schemas.openxmlformats.org/officeDocument/2006/relationships/image" Target="../media/image1351.png"/><Relationship Id="rId155" Type="http://schemas.openxmlformats.org/officeDocument/2006/relationships/customXml" Target="../ink/ink1162.xml"/><Relationship Id="rId197" Type="http://schemas.openxmlformats.org/officeDocument/2006/relationships/customXml" Target="../ink/ink1183.xml"/><Relationship Id="rId362" Type="http://schemas.openxmlformats.org/officeDocument/2006/relationships/image" Target="../media/image1253.png"/><Relationship Id="rId418" Type="http://schemas.openxmlformats.org/officeDocument/2006/relationships/image" Target="../media/image1281.png"/><Relationship Id="rId222" Type="http://schemas.openxmlformats.org/officeDocument/2006/relationships/image" Target="../media/image1183.png"/><Relationship Id="rId264" Type="http://schemas.openxmlformats.org/officeDocument/2006/relationships/image" Target="../media/image1204.png"/><Relationship Id="rId471" Type="http://schemas.openxmlformats.org/officeDocument/2006/relationships/customXml" Target="../ink/ink1320.xml"/><Relationship Id="rId17" Type="http://schemas.openxmlformats.org/officeDocument/2006/relationships/customXml" Target="../ink/ink1093.xml"/><Relationship Id="rId59" Type="http://schemas.openxmlformats.org/officeDocument/2006/relationships/customXml" Target="../ink/ink1114.xml"/><Relationship Id="rId124" Type="http://schemas.openxmlformats.org/officeDocument/2006/relationships/image" Target="../media/image1134.png"/><Relationship Id="rId527" Type="http://schemas.openxmlformats.org/officeDocument/2006/relationships/customXml" Target="../ink/ink1348.xml"/><Relationship Id="rId569" Type="http://schemas.openxmlformats.org/officeDocument/2006/relationships/customXml" Target="../ink/ink1369.xml"/><Relationship Id="rId70" Type="http://schemas.openxmlformats.org/officeDocument/2006/relationships/image" Target="../media/image1107.png"/><Relationship Id="rId166" Type="http://schemas.openxmlformats.org/officeDocument/2006/relationships/image" Target="../media/image1155.png"/><Relationship Id="rId331" Type="http://schemas.openxmlformats.org/officeDocument/2006/relationships/customXml" Target="../ink/ink1250.xml"/><Relationship Id="rId373" Type="http://schemas.openxmlformats.org/officeDocument/2006/relationships/customXml" Target="../ink/ink1271.xml"/><Relationship Id="rId429" Type="http://schemas.openxmlformats.org/officeDocument/2006/relationships/customXml" Target="../ink/ink1299.xml"/><Relationship Id="rId580" Type="http://schemas.openxmlformats.org/officeDocument/2006/relationships/image" Target="../media/image1362.png"/><Relationship Id="rId1" Type="http://schemas.openxmlformats.org/officeDocument/2006/relationships/slideLayout" Target="../slideLayouts/slideLayout7.xml"/><Relationship Id="rId233" Type="http://schemas.openxmlformats.org/officeDocument/2006/relationships/customXml" Target="../ink/ink1201.xml"/><Relationship Id="rId440" Type="http://schemas.openxmlformats.org/officeDocument/2006/relationships/image" Target="../media/image1292.png"/><Relationship Id="rId28" Type="http://schemas.openxmlformats.org/officeDocument/2006/relationships/image" Target="../media/image1086.png"/><Relationship Id="rId275" Type="http://schemas.openxmlformats.org/officeDocument/2006/relationships/customXml" Target="../ink/ink1222.xml"/><Relationship Id="rId300" Type="http://schemas.openxmlformats.org/officeDocument/2006/relationships/image" Target="../media/image1222.png"/><Relationship Id="rId482" Type="http://schemas.openxmlformats.org/officeDocument/2006/relationships/image" Target="../media/image1313.png"/><Relationship Id="rId538" Type="http://schemas.openxmlformats.org/officeDocument/2006/relationships/image" Target="../media/image1341.png"/><Relationship Id="rId81" Type="http://schemas.openxmlformats.org/officeDocument/2006/relationships/customXml" Target="../ink/ink1125.xml"/><Relationship Id="rId135" Type="http://schemas.openxmlformats.org/officeDocument/2006/relationships/customXml" Target="../ink/ink1152.xml"/><Relationship Id="rId177" Type="http://schemas.openxmlformats.org/officeDocument/2006/relationships/customXml" Target="../ink/ink1173.xml"/><Relationship Id="rId342" Type="http://schemas.openxmlformats.org/officeDocument/2006/relationships/image" Target="../media/image1243.png"/><Relationship Id="rId384" Type="http://schemas.openxmlformats.org/officeDocument/2006/relationships/image" Target="../media/image1264.png"/><Relationship Id="rId591" Type="http://schemas.openxmlformats.org/officeDocument/2006/relationships/customXml" Target="../ink/ink1380.xml"/><Relationship Id="rId605" Type="http://schemas.openxmlformats.org/officeDocument/2006/relationships/customXml" Target="../ink/ink1387.xml"/><Relationship Id="rId202" Type="http://schemas.openxmlformats.org/officeDocument/2006/relationships/image" Target="../media/image1173.png"/><Relationship Id="rId244" Type="http://schemas.openxmlformats.org/officeDocument/2006/relationships/image" Target="../media/image1194.png"/><Relationship Id="rId39" Type="http://schemas.openxmlformats.org/officeDocument/2006/relationships/customXml" Target="../ink/ink1104.xml"/><Relationship Id="rId286" Type="http://schemas.openxmlformats.org/officeDocument/2006/relationships/image" Target="../media/image1215.png"/><Relationship Id="rId451" Type="http://schemas.openxmlformats.org/officeDocument/2006/relationships/customXml" Target="../ink/ink1310.xml"/><Relationship Id="rId493" Type="http://schemas.openxmlformats.org/officeDocument/2006/relationships/customXml" Target="../ink/ink1331.xml"/><Relationship Id="rId507" Type="http://schemas.openxmlformats.org/officeDocument/2006/relationships/customXml" Target="../ink/ink1338.xml"/><Relationship Id="rId549" Type="http://schemas.openxmlformats.org/officeDocument/2006/relationships/customXml" Target="../ink/ink1359.xml"/><Relationship Id="rId50" Type="http://schemas.openxmlformats.org/officeDocument/2006/relationships/image" Target="../media/image1097.png"/><Relationship Id="rId104" Type="http://schemas.openxmlformats.org/officeDocument/2006/relationships/image" Target="../media/image1124.png"/><Relationship Id="rId146" Type="http://schemas.openxmlformats.org/officeDocument/2006/relationships/image" Target="../media/image1145.png"/><Relationship Id="rId188" Type="http://schemas.openxmlformats.org/officeDocument/2006/relationships/image" Target="../media/image1166.png"/><Relationship Id="rId311" Type="http://schemas.openxmlformats.org/officeDocument/2006/relationships/customXml" Target="../ink/ink1240.xml"/><Relationship Id="rId353" Type="http://schemas.openxmlformats.org/officeDocument/2006/relationships/customXml" Target="../ink/ink1261.xml"/><Relationship Id="rId395" Type="http://schemas.openxmlformats.org/officeDocument/2006/relationships/customXml" Target="../ink/ink1282.xml"/><Relationship Id="rId409" Type="http://schemas.openxmlformats.org/officeDocument/2006/relationships/customXml" Target="../ink/ink1289.xml"/><Relationship Id="rId560" Type="http://schemas.openxmlformats.org/officeDocument/2006/relationships/image" Target="../media/image1352.png"/><Relationship Id="rId92" Type="http://schemas.openxmlformats.org/officeDocument/2006/relationships/image" Target="../media/image1118.png"/><Relationship Id="rId213" Type="http://schemas.openxmlformats.org/officeDocument/2006/relationships/customXml" Target="../ink/ink1191.xml"/><Relationship Id="rId420" Type="http://schemas.openxmlformats.org/officeDocument/2006/relationships/image" Target="../media/image1282.png"/><Relationship Id="rId616" Type="http://schemas.openxmlformats.org/officeDocument/2006/relationships/image" Target="../media/image1380.png"/><Relationship Id="rId255" Type="http://schemas.openxmlformats.org/officeDocument/2006/relationships/customXml" Target="../ink/ink1212.xml"/><Relationship Id="rId297" Type="http://schemas.openxmlformats.org/officeDocument/2006/relationships/customXml" Target="../ink/ink1233.xml"/><Relationship Id="rId462" Type="http://schemas.openxmlformats.org/officeDocument/2006/relationships/image" Target="../media/image1303.png"/><Relationship Id="rId518" Type="http://schemas.openxmlformats.org/officeDocument/2006/relationships/image" Target="../media/image1331.png"/><Relationship Id="rId115" Type="http://schemas.openxmlformats.org/officeDocument/2006/relationships/customXml" Target="../ink/ink1142.xml"/><Relationship Id="rId157" Type="http://schemas.openxmlformats.org/officeDocument/2006/relationships/customXml" Target="../ink/ink1163.xml"/><Relationship Id="rId322" Type="http://schemas.openxmlformats.org/officeDocument/2006/relationships/image" Target="../media/image1233.png"/><Relationship Id="rId364" Type="http://schemas.openxmlformats.org/officeDocument/2006/relationships/image" Target="../media/image1254.png"/><Relationship Id="rId61" Type="http://schemas.openxmlformats.org/officeDocument/2006/relationships/customXml" Target="../ink/ink1115.xml"/><Relationship Id="rId199" Type="http://schemas.openxmlformats.org/officeDocument/2006/relationships/customXml" Target="../ink/ink1184.xml"/><Relationship Id="rId571" Type="http://schemas.openxmlformats.org/officeDocument/2006/relationships/customXml" Target="../ink/ink1370.xml"/><Relationship Id="rId19" Type="http://schemas.openxmlformats.org/officeDocument/2006/relationships/customXml" Target="../ink/ink1094.xml"/><Relationship Id="rId224" Type="http://schemas.openxmlformats.org/officeDocument/2006/relationships/image" Target="../media/image1184.png"/><Relationship Id="rId266" Type="http://schemas.openxmlformats.org/officeDocument/2006/relationships/image" Target="../media/image1205.png"/><Relationship Id="rId431" Type="http://schemas.openxmlformats.org/officeDocument/2006/relationships/customXml" Target="../ink/ink1300.xml"/><Relationship Id="rId473" Type="http://schemas.openxmlformats.org/officeDocument/2006/relationships/customXml" Target="../ink/ink1321.xml"/><Relationship Id="rId529" Type="http://schemas.openxmlformats.org/officeDocument/2006/relationships/customXml" Target="../ink/ink1349.xml"/><Relationship Id="rId30" Type="http://schemas.openxmlformats.org/officeDocument/2006/relationships/image" Target="../media/image1087.png"/><Relationship Id="rId126" Type="http://schemas.openxmlformats.org/officeDocument/2006/relationships/image" Target="../media/image1135.png"/><Relationship Id="rId168" Type="http://schemas.openxmlformats.org/officeDocument/2006/relationships/image" Target="../media/image1156.png"/><Relationship Id="rId333" Type="http://schemas.openxmlformats.org/officeDocument/2006/relationships/customXml" Target="../ink/ink1251.xml"/><Relationship Id="rId540" Type="http://schemas.openxmlformats.org/officeDocument/2006/relationships/image" Target="../media/image1342.png"/><Relationship Id="rId72" Type="http://schemas.openxmlformats.org/officeDocument/2006/relationships/image" Target="../media/image1108.png"/><Relationship Id="rId375" Type="http://schemas.openxmlformats.org/officeDocument/2006/relationships/customXml" Target="../ink/ink1272.xml"/><Relationship Id="rId582" Type="http://schemas.openxmlformats.org/officeDocument/2006/relationships/image" Target="../media/image1363.png"/><Relationship Id="rId3" Type="http://schemas.openxmlformats.org/officeDocument/2006/relationships/customXml" Target="../ink/ink1086.xml"/><Relationship Id="rId235" Type="http://schemas.openxmlformats.org/officeDocument/2006/relationships/customXml" Target="../ink/ink1202.xml"/><Relationship Id="rId277" Type="http://schemas.openxmlformats.org/officeDocument/2006/relationships/customXml" Target="../ink/ink1223.xml"/><Relationship Id="rId400" Type="http://schemas.openxmlformats.org/officeDocument/2006/relationships/image" Target="../media/image1272.png"/><Relationship Id="rId442" Type="http://schemas.openxmlformats.org/officeDocument/2006/relationships/image" Target="../media/image1293.png"/><Relationship Id="rId484" Type="http://schemas.openxmlformats.org/officeDocument/2006/relationships/image" Target="../media/image1314.png"/><Relationship Id="rId137" Type="http://schemas.openxmlformats.org/officeDocument/2006/relationships/customXml" Target="../ink/ink1153.xml"/><Relationship Id="rId302" Type="http://schemas.openxmlformats.org/officeDocument/2006/relationships/image" Target="../media/image1223.png"/><Relationship Id="rId344" Type="http://schemas.openxmlformats.org/officeDocument/2006/relationships/image" Target="../media/image1244.png"/><Relationship Id="rId41" Type="http://schemas.openxmlformats.org/officeDocument/2006/relationships/customXml" Target="../ink/ink1105.xml"/><Relationship Id="rId83" Type="http://schemas.openxmlformats.org/officeDocument/2006/relationships/customXml" Target="../ink/ink1126.xml"/><Relationship Id="rId179" Type="http://schemas.openxmlformats.org/officeDocument/2006/relationships/customXml" Target="../ink/ink1174.xml"/><Relationship Id="rId386" Type="http://schemas.openxmlformats.org/officeDocument/2006/relationships/image" Target="../media/image1265.png"/><Relationship Id="rId551" Type="http://schemas.openxmlformats.org/officeDocument/2006/relationships/customXml" Target="../ink/ink1360.xml"/><Relationship Id="rId593" Type="http://schemas.openxmlformats.org/officeDocument/2006/relationships/customXml" Target="../ink/ink1381.xml"/><Relationship Id="rId607" Type="http://schemas.openxmlformats.org/officeDocument/2006/relationships/customXml" Target="../ink/ink1388.xml"/><Relationship Id="rId190" Type="http://schemas.openxmlformats.org/officeDocument/2006/relationships/image" Target="../media/image1167.png"/><Relationship Id="rId204" Type="http://schemas.openxmlformats.org/officeDocument/2006/relationships/image" Target="../media/image1174.png"/><Relationship Id="rId246" Type="http://schemas.openxmlformats.org/officeDocument/2006/relationships/image" Target="../media/image1195.png"/><Relationship Id="rId288" Type="http://schemas.openxmlformats.org/officeDocument/2006/relationships/image" Target="../media/image1216.png"/><Relationship Id="rId411" Type="http://schemas.openxmlformats.org/officeDocument/2006/relationships/customXml" Target="../ink/ink1290.xml"/><Relationship Id="rId453" Type="http://schemas.openxmlformats.org/officeDocument/2006/relationships/customXml" Target="../ink/ink1311.xml"/><Relationship Id="rId509" Type="http://schemas.openxmlformats.org/officeDocument/2006/relationships/customXml" Target="../ink/ink1339.xml"/><Relationship Id="rId106" Type="http://schemas.openxmlformats.org/officeDocument/2006/relationships/image" Target="../media/image1125.png"/><Relationship Id="rId313" Type="http://schemas.openxmlformats.org/officeDocument/2006/relationships/customXml" Target="../ink/ink1241.xml"/><Relationship Id="rId495" Type="http://schemas.openxmlformats.org/officeDocument/2006/relationships/customXml" Target="../ink/ink1332.xml"/><Relationship Id="rId10" Type="http://schemas.openxmlformats.org/officeDocument/2006/relationships/image" Target="../media/image1077.png"/><Relationship Id="rId52" Type="http://schemas.openxmlformats.org/officeDocument/2006/relationships/image" Target="../media/image1098.png"/><Relationship Id="rId94" Type="http://schemas.openxmlformats.org/officeDocument/2006/relationships/image" Target="../media/image1119.png"/><Relationship Id="rId148" Type="http://schemas.openxmlformats.org/officeDocument/2006/relationships/image" Target="../media/image1146.png"/><Relationship Id="rId355" Type="http://schemas.openxmlformats.org/officeDocument/2006/relationships/customXml" Target="../ink/ink1262.xml"/><Relationship Id="rId397" Type="http://schemas.openxmlformats.org/officeDocument/2006/relationships/customXml" Target="../ink/ink1283.xml"/><Relationship Id="rId520" Type="http://schemas.openxmlformats.org/officeDocument/2006/relationships/image" Target="../media/image1332.png"/><Relationship Id="rId562" Type="http://schemas.openxmlformats.org/officeDocument/2006/relationships/image" Target="../media/image1353.png"/><Relationship Id="rId618" Type="http://schemas.openxmlformats.org/officeDocument/2006/relationships/image" Target="../media/image1381.png"/><Relationship Id="rId215" Type="http://schemas.openxmlformats.org/officeDocument/2006/relationships/customXml" Target="../ink/ink1192.xml"/><Relationship Id="rId257" Type="http://schemas.openxmlformats.org/officeDocument/2006/relationships/customXml" Target="../ink/ink1213.xml"/><Relationship Id="rId422" Type="http://schemas.openxmlformats.org/officeDocument/2006/relationships/image" Target="../media/image1283.png"/><Relationship Id="rId464" Type="http://schemas.openxmlformats.org/officeDocument/2006/relationships/image" Target="../media/image1304.png"/><Relationship Id="rId299" Type="http://schemas.openxmlformats.org/officeDocument/2006/relationships/customXml" Target="../ink/ink1234.xml"/><Relationship Id="rId63" Type="http://schemas.openxmlformats.org/officeDocument/2006/relationships/customXml" Target="../ink/ink1116.xml"/><Relationship Id="rId159" Type="http://schemas.openxmlformats.org/officeDocument/2006/relationships/customXml" Target="../ink/ink1164.xml"/><Relationship Id="rId366" Type="http://schemas.openxmlformats.org/officeDocument/2006/relationships/image" Target="../media/image1255.png"/><Relationship Id="rId573" Type="http://schemas.openxmlformats.org/officeDocument/2006/relationships/customXml" Target="../ink/ink1371.xml"/><Relationship Id="rId226" Type="http://schemas.openxmlformats.org/officeDocument/2006/relationships/image" Target="../media/image1185.png"/><Relationship Id="rId433" Type="http://schemas.openxmlformats.org/officeDocument/2006/relationships/customXml" Target="../ink/ink1301.xml"/><Relationship Id="rId74" Type="http://schemas.openxmlformats.org/officeDocument/2006/relationships/image" Target="../media/image1109.png"/><Relationship Id="rId377" Type="http://schemas.openxmlformats.org/officeDocument/2006/relationships/customXml" Target="../ink/ink1273.xml"/><Relationship Id="rId500" Type="http://schemas.openxmlformats.org/officeDocument/2006/relationships/image" Target="../media/image1322.png"/><Relationship Id="rId584" Type="http://schemas.openxmlformats.org/officeDocument/2006/relationships/image" Target="../media/image1364.png"/><Relationship Id="rId5" Type="http://schemas.openxmlformats.org/officeDocument/2006/relationships/customXml" Target="../ink/ink1087.xml"/><Relationship Id="rId237" Type="http://schemas.openxmlformats.org/officeDocument/2006/relationships/customXml" Target="../ink/ink1203.xml"/><Relationship Id="rId444" Type="http://schemas.openxmlformats.org/officeDocument/2006/relationships/image" Target="../media/image1294.png"/><Relationship Id="rId290" Type="http://schemas.openxmlformats.org/officeDocument/2006/relationships/image" Target="../media/image1217.png"/><Relationship Id="rId304" Type="http://schemas.openxmlformats.org/officeDocument/2006/relationships/image" Target="../media/image1224.png"/><Relationship Id="rId388" Type="http://schemas.openxmlformats.org/officeDocument/2006/relationships/image" Target="../media/image1266.png"/><Relationship Id="rId511" Type="http://schemas.openxmlformats.org/officeDocument/2006/relationships/customXml" Target="../ink/ink1340.xml"/><Relationship Id="rId609" Type="http://schemas.openxmlformats.org/officeDocument/2006/relationships/customXml" Target="../ink/ink1389.xml"/><Relationship Id="rId85" Type="http://schemas.openxmlformats.org/officeDocument/2006/relationships/customXml" Target="../ink/ink1127.xml"/><Relationship Id="rId150" Type="http://schemas.openxmlformats.org/officeDocument/2006/relationships/image" Target="../media/image1147.png"/><Relationship Id="rId595" Type="http://schemas.openxmlformats.org/officeDocument/2006/relationships/customXml" Target="../ink/ink1382.xml"/><Relationship Id="rId248" Type="http://schemas.openxmlformats.org/officeDocument/2006/relationships/image" Target="../media/image1196.png"/><Relationship Id="rId455" Type="http://schemas.openxmlformats.org/officeDocument/2006/relationships/customXml" Target="../ink/ink1312.xml"/><Relationship Id="rId12" Type="http://schemas.openxmlformats.org/officeDocument/2006/relationships/image" Target="../media/image1078.png"/><Relationship Id="rId108" Type="http://schemas.openxmlformats.org/officeDocument/2006/relationships/image" Target="../media/image1126.png"/><Relationship Id="rId315" Type="http://schemas.openxmlformats.org/officeDocument/2006/relationships/customXml" Target="../ink/ink1242.xml"/><Relationship Id="rId522" Type="http://schemas.openxmlformats.org/officeDocument/2006/relationships/image" Target="../media/image1333.png"/><Relationship Id="rId96" Type="http://schemas.openxmlformats.org/officeDocument/2006/relationships/image" Target="../media/image1120.png"/><Relationship Id="rId161" Type="http://schemas.openxmlformats.org/officeDocument/2006/relationships/customXml" Target="../ink/ink1165.xml"/><Relationship Id="rId399" Type="http://schemas.openxmlformats.org/officeDocument/2006/relationships/customXml" Target="../ink/ink1284.xml"/><Relationship Id="rId259" Type="http://schemas.openxmlformats.org/officeDocument/2006/relationships/customXml" Target="../ink/ink1214.xml"/><Relationship Id="rId466" Type="http://schemas.openxmlformats.org/officeDocument/2006/relationships/image" Target="../media/image1305.png"/><Relationship Id="rId23" Type="http://schemas.openxmlformats.org/officeDocument/2006/relationships/customXml" Target="../ink/ink1096.xml"/><Relationship Id="rId119" Type="http://schemas.openxmlformats.org/officeDocument/2006/relationships/customXml" Target="../ink/ink1144.xml"/><Relationship Id="rId326" Type="http://schemas.openxmlformats.org/officeDocument/2006/relationships/image" Target="../media/image1235.png"/><Relationship Id="rId533" Type="http://schemas.openxmlformats.org/officeDocument/2006/relationships/customXml" Target="../ink/ink1351.xml"/><Relationship Id="rId172" Type="http://schemas.openxmlformats.org/officeDocument/2006/relationships/image" Target="../media/image1158.png"/><Relationship Id="rId477" Type="http://schemas.openxmlformats.org/officeDocument/2006/relationships/customXml" Target="../ink/ink1323.xml"/><Relationship Id="rId600" Type="http://schemas.openxmlformats.org/officeDocument/2006/relationships/image" Target="../media/image1372.png"/><Relationship Id="rId337" Type="http://schemas.openxmlformats.org/officeDocument/2006/relationships/customXml" Target="../ink/ink1253.xml"/><Relationship Id="rId34" Type="http://schemas.openxmlformats.org/officeDocument/2006/relationships/image" Target="../media/image1089.png"/><Relationship Id="rId544" Type="http://schemas.openxmlformats.org/officeDocument/2006/relationships/image" Target="../media/image1344.png"/><Relationship Id="rId183" Type="http://schemas.openxmlformats.org/officeDocument/2006/relationships/customXml" Target="../ink/ink1176.xml"/><Relationship Id="rId390" Type="http://schemas.openxmlformats.org/officeDocument/2006/relationships/image" Target="../media/image1267.png"/><Relationship Id="rId404" Type="http://schemas.openxmlformats.org/officeDocument/2006/relationships/image" Target="../media/image1274.png"/><Relationship Id="rId611" Type="http://schemas.openxmlformats.org/officeDocument/2006/relationships/customXml" Target="../ink/ink1390.xml"/><Relationship Id="rId250" Type="http://schemas.openxmlformats.org/officeDocument/2006/relationships/image" Target="../media/image1197.png"/><Relationship Id="rId488" Type="http://schemas.openxmlformats.org/officeDocument/2006/relationships/image" Target="../media/image1316.png"/><Relationship Id="rId45" Type="http://schemas.openxmlformats.org/officeDocument/2006/relationships/customXml" Target="../ink/ink1107.xml"/><Relationship Id="rId110" Type="http://schemas.openxmlformats.org/officeDocument/2006/relationships/image" Target="../media/image1127.png"/><Relationship Id="rId348" Type="http://schemas.openxmlformats.org/officeDocument/2006/relationships/image" Target="../media/image1246.png"/><Relationship Id="rId555" Type="http://schemas.openxmlformats.org/officeDocument/2006/relationships/customXml" Target="../ink/ink1362.xml"/><Relationship Id="rId194" Type="http://schemas.openxmlformats.org/officeDocument/2006/relationships/image" Target="../media/image1169.png"/><Relationship Id="rId208" Type="http://schemas.openxmlformats.org/officeDocument/2006/relationships/image" Target="../media/image1176.png"/><Relationship Id="rId415" Type="http://schemas.openxmlformats.org/officeDocument/2006/relationships/customXml" Target="../ink/ink1292.xml"/><Relationship Id="rId622" Type="http://schemas.openxmlformats.org/officeDocument/2006/relationships/image" Target="../media/image1383.png"/><Relationship Id="rId261" Type="http://schemas.openxmlformats.org/officeDocument/2006/relationships/customXml" Target="../ink/ink1215.xml"/><Relationship Id="rId499" Type="http://schemas.openxmlformats.org/officeDocument/2006/relationships/customXml" Target="../ink/ink1334.xml"/><Relationship Id="rId56" Type="http://schemas.openxmlformats.org/officeDocument/2006/relationships/image" Target="../media/image1100.png"/><Relationship Id="rId359" Type="http://schemas.openxmlformats.org/officeDocument/2006/relationships/customXml" Target="../ink/ink1264.xml"/><Relationship Id="rId566" Type="http://schemas.openxmlformats.org/officeDocument/2006/relationships/image" Target="../media/image1355.png"/><Relationship Id="rId121" Type="http://schemas.openxmlformats.org/officeDocument/2006/relationships/customXml" Target="../ink/ink1145.xml"/><Relationship Id="rId219" Type="http://schemas.openxmlformats.org/officeDocument/2006/relationships/customXml" Target="../ink/ink1194.xml"/><Relationship Id="rId426" Type="http://schemas.openxmlformats.org/officeDocument/2006/relationships/image" Target="../media/image1285.png"/><Relationship Id="rId67" Type="http://schemas.openxmlformats.org/officeDocument/2006/relationships/customXml" Target="../ink/ink1118.xml"/><Relationship Id="rId272" Type="http://schemas.openxmlformats.org/officeDocument/2006/relationships/image" Target="../media/image1208.png"/><Relationship Id="rId577" Type="http://schemas.openxmlformats.org/officeDocument/2006/relationships/customXml" Target="../ink/ink1373.xml"/><Relationship Id="rId132" Type="http://schemas.openxmlformats.org/officeDocument/2006/relationships/image" Target="../media/image1138.png"/></Relationships>
</file>

<file path=ppt/slides/_rels/slide6.xml.rels><?xml version="1.0" encoding="UTF-8" standalone="yes"?>
<Relationships xmlns="http://schemas.openxmlformats.org/package/2006/relationships"><Relationship Id="rId117" Type="http://schemas.openxmlformats.org/officeDocument/2006/relationships/customXml" Target="../ink/ink1454.xml"/><Relationship Id="rId21" Type="http://schemas.openxmlformats.org/officeDocument/2006/relationships/customXml" Target="../ink/ink1406.xml"/><Relationship Id="rId324" Type="http://schemas.openxmlformats.org/officeDocument/2006/relationships/image" Target="../media/image1545.png"/><Relationship Id="rId531" Type="http://schemas.openxmlformats.org/officeDocument/2006/relationships/customXml" Target="../ink/ink1661.xml"/><Relationship Id="rId170" Type="http://schemas.openxmlformats.org/officeDocument/2006/relationships/image" Target="../media/image1468.png"/><Relationship Id="rId268" Type="http://schemas.openxmlformats.org/officeDocument/2006/relationships/image" Target="../media/image1517.png"/><Relationship Id="rId475" Type="http://schemas.openxmlformats.org/officeDocument/2006/relationships/customXml" Target="../ink/ink1633.xml"/><Relationship Id="rId32" Type="http://schemas.openxmlformats.org/officeDocument/2006/relationships/image" Target="../media/image1399.png"/><Relationship Id="rId128" Type="http://schemas.openxmlformats.org/officeDocument/2006/relationships/image" Target="../media/image1447.png"/><Relationship Id="rId335" Type="http://schemas.openxmlformats.org/officeDocument/2006/relationships/customXml" Target="../ink/ink1563.xml"/><Relationship Id="rId542" Type="http://schemas.openxmlformats.org/officeDocument/2006/relationships/image" Target="../media/image1654.png"/><Relationship Id="rId181" Type="http://schemas.openxmlformats.org/officeDocument/2006/relationships/customXml" Target="../ink/ink1486.xml"/><Relationship Id="rId402" Type="http://schemas.openxmlformats.org/officeDocument/2006/relationships/image" Target="../media/image1584.png"/><Relationship Id="rId279" Type="http://schemas.openxmlformats.org/officeDocument/2006/relationships/customXml" Target="../ink/ink1535.xml"/><Relationship Id="rId486" Type="http://schemas.openxmlformats.org/officeDocument/2006/relationships/image" Target="../media/image1626.png"/><Relationship Id="rId43" Type="http://schemas.openxmlformats.org/officeDocument/2006/relationships/customXml" Target="../ink/ink1417.xml"/><Relationship Id="rId139" Type="http://schemas.openxmlformats.org/officeDocument/2006/relationships/customXml" Target="../ink/ink1465.xml"/><Relationship Id="rId346" Type="http://schemas.openxmlformats.org/officeDocument/2006/relationships/image" Target="../media/image1556.png"/><Relationship Id="rId553" Type="http://schemas.openxmlformats.org/officeDocument/2006/relationships/customXml" Target="../ink/ink1672.xml"/><Relationship Id="rId192" Type="http://schemas.openxmlformats.org/officeDocument/2006/relationships/image" Target="../media/image1479.png"/><Relationship Id="rId206" Type="http://schemas.openxmlformats.org/officeDocument/2006/relationships/image" Target="../media/image1486.png"/><Relationship Id="rId413" Type="http://schemas.openxmlformats.org/officeDocument/2006/relationships/customXml" Target="../ink/ink1602.xml"/><Relationship Id="rId497" Type="http://schemas.openxmlformats.org/officeDocument/2006/relationships/customXml" Target="../ink/ink1644.xml"/><Relationship Id="rId357" Type="http://schemas.openxmlformats.org/officeDocument/2006/relationships/customXml" Target="../ink/ink1574.xml"/><Relationship Id="rId54" Type="http://schemas.openxmlformats.org/officeDocument/2006/relationships/image" Target="../media/image1410.png"/><Relationship Id="rId217" Type="http://schemas.openxmlformats.org/officeDocument/2006/relationships/customXml" Target="../ink/ink1504.xml"/><Relationship Id="rId564" Type="http://schemas.openxmlformats.org/officeDocument/2006/relationships/image" Target="../media/image1665.png"/><Relationship Id="rId424" Type="http://schemas.openxmlformats.org/officeDocument/2006/relationships/image" Target="../media/image1595.png"/><Relationship Id="rId270" Type="http://schemas.openxmlformats.org/officeDocument/2006/relationships/image" Target="../media/image1518.png"/><Relationship Id="rId65" Type="http://schemas.openxmlformats.org/officeDocument/2006/relationships/customXml" Target="../ink/ink1428.xml"/><Relationship Id="rId130" Type="http://schemas.openxmlformats.org/officeDocument/2006/relationships/image" Target="../media/image1448.png"/><Relationship Id="rId368" Type="http://schemas.openxmlformats.org/officeDocument/2006/relationships/image" Target="../media/image1567.png"/><Relationship Id="rId575" Type="http://schemas.openxmlformats.org/officeDocument/2006/relationships/customXml" Target="../ink/ink1683.xml"/><Relationship Id="rId228" Type="http://schemas.openxmlformats.org/officeDocument/2006/relationships/image" Target="../media/image1497.png"/><Relationship Id="rId435" Type="http://schemas.openxmlformats.org/officeDocument/2006/relationships/customXml" Target="../ink/ink1613.xml"/><Relationship Id="rId281" Type="http://schemas.openxmlformats.org/officeDocument/2006/relationships/customXml" Target="../ink/ink1536.xml"/><Relationship Id="rId502" Type="http://schemas.openxmlformats.org/officeDocument/2006/relationships/image" Target="../media/image1634.png"/><Relationship Id="rId76" Type="http://schemas.openxmlformats.org/officeDocument/2006/relationships/image" Target="../media/image1421.png"/><Relationship Id="rId141" Type="http://schemas.openxmlformats.org/officeDocument/2006/relationships/customXml" Target="../ink/ink1466.xml"/><Relationship Id="rId379" Type="http://schemas.openxmlformats.org/officeDocument/2006/relationships/customXml" Target="../ink/ink1585.xml"/><Relationship Id="rId586" Type="http://schemas.openxmlformats.org/officeDocument/2006/relationships/image" Target="../media/image1676.png"/><Relationship Id="rId7" Type="http://schemas.openxmlformats.org/officeDocument/2006/relationships/customXml" Target="../ink/ink1399.xml"/><Relationship Id="rId239" Type="http://schemas.openxmlformats.org/officeDocument/2006/relationships/customXml" Target="../ink/ink1515.xml"/><Relationship Id="rId446" Type="http://schemas.openxmlformats.org/officeDocument/2006/relationships/image" Target="../media/image1606.png"/><Relationship Id="rId292" Type="http://schemas.openxmlformats.org/officeDocument/2006/relationships/image" Target="../media/image1529.png"/><Relationship Id="rId306" Type="http://schemas.openxmlformats.org/officeDocument/2006/relationships/image" Target="../media/image1536.png"/><Relationship Id="rId87" Type="http://schemas.openxmlformats.org/officeDocument/2006/relationships/customXml" Target="../ink/ink1439.xml"/><Relationship Id="rId513" Type="http://schemas.openxmlformats.org/officeDocument/2006/relationships/customXml" Target="../ink/ink1652.xml"/><Relationship Id="rId597" Type="http://schemas.openxmlformats.org/officeDocument/2006/relationships/customXml" Target="../ink/ink1694.xml"/><Relationship Id="rId152" Type="http://schemas.openxmlformats.org/officeDocument/2006/relationships/image" Target="../media/image1459.png"/><Relationship Id="rId457" Type="http://schemas.openxmlformats.org/officeDocument/2006/relationships/customXml" Target="../ink/ink1624.xml"/><Relationship Id="rId14" Type="http://schemas.openxmlformats.org/officeDocument/2006/relationships/image" Target="../media/image1390.png"/><Relationship Id="rId56" Type="http://schemas.openxmlformats.org/officeDocument/2006/relationships/image" Target="../media/image1411.png"/><Relationship Id="rId317" Type="http://schemas.openxmlformats.org/officeDocument/2006/relationships/customXml" Target="../ink/ink1554.xml"/><Relationship Id="rId359" Type="http://schemas.openxmlformats.org/officeDocument/2006/relationships/customXml" Target="../ink/ink1575.xml"/><Relationship Id="rId524" Type="http://schemas.openxmlformats.org/officeDocument/2006/relationships/image" Target="../media/image1645.png"/><Relationship Id="rId566" Type="http://schemas.openxmlformats.org/officeDocument/2006/relationships/image" Target="../media/image1666.png"/><Relationship Id="rId98" Type="http://schemas.openxmlformats.org/officeDocument/2006/relationships/image" Target="../media/image1432.png"/><Relationship Id="rId121" Type="http://schemas.openxmlformats.org/officeDocument/2006/relationships/customXml" Target="../ink/ink1456.xml"/><Relationship Id="rId163" Type="http://schemas.openxmlformats.org/officeDocument/2006/relationships/customXml" Target="../ink/ink1477.xml"/><Relationship Id="rId219" Type="http://schemas.openxmlformats.org/officeDocument/2006/relationships/customXml" Target="../ink/ink1505.xml"/><Relationship Id="rId370" Type="http://schemas.openxmlformats.org/officeDocument/2006/relationships/image" Target="../media/image1568.png"/><Relationship Id="rId426" Type="http://schemas.openxmlformats.org/officeDocument/2006/relationships/image" Target="../media/image1596.png"/><Relationship Id="rId230" Type="http://schemas.openxmlformats.org/officeDocument/2006/relationships/image" Target="../media/image1498.png"/><Relationship Id="rId468" Type="http://schemas.openxmlformats.org/officeDocument/2006/relationships/image" Target="../media/image1617.png"/><Relationship Id="rId25" Type="http://schemas.openxmlformats.org/officeDocument/2006/relationships/customXml" Target="../ink/ink1408.xml"/><Relationship Id="rId67" Type="http://schemas.openxmlformats.org/officeDocument/2006/relationships/customXml" Target="../ink/ink1429.xml"/><Relationship Id="rId272" Type="http://schemas.openxmlformats.org/officeDocument/2006/relationships/image" Target="../media/image1519.png"/><Relationship Id="rId328" Type="http://schemas.openxmlformats.org/officeDocument/2006/relationships/image" Target="../media/image1547.png"/><Relationship Id="rId535" Type="http://schemas.openxmlformats.org/officeDocument/2006/relationships/customXml" Target="../ink/ink1663.xml"/><Relationship Id="rId577" Type="http://schemas.openxmlformats.org/officeDocument/2006/relationships/customXml" Target="../ink/ink1684.xml"/><Relationship Id="rId132" Type="http://schemas.openxmlformats.org/officeDocument/2006/relationships/image" Target="../media/image1449.png"/><Relationship Id="rId174" Type="http://schemas.openxmlformats.org/officeDocument/2006/relationships/image" Target="../media/image1470.png"/><Relationship Id="rId381" Type="http://schemas.openxmlformats.org/officeDocument/2006/relationships/customXml" Target="../ink/ink1586.xml"/><Relationship Id="rId241" Type="http://schemas.openxmlformats.org/officeDocument/2006/relationships/customXml" Target="../ink/ink1516.xml"/><Relationship Id="rId437" Type="http://schemas.openxmlformats.org/officeDocument/2006/relationships/customXml" Target="../ink/ink1614.xml"/><Relationship Id="rId479" Type="http://schemas.openxmlformats.org/officeDocument/2006/relationships/customXml" Target="../ink/ink1635.xml"/><Relationship Id="rId36" Type="http://schemas.openxmlformats.org/officeDocument/2006/relationships/image" Target="../media/image1401.png"/><Relationship Id="rId283" Type="http://schemas.openxmlformats.org/officeDocument/2006/relationships/customXml" Target="../ink/ink1537.xml"/><Relationship Id="rId339" Type="http://schemas.openxmlformats.org/officeDocument/2006/relationships/customXml" Target="../ink/ink1565.xml"/><Relationship Id="rId490" Type="http://schemas.openxmlformats.org/officeDocument/2006/relationships/image" Target="../media/image1628.png"/><Relationship Id="rId504" Type="http://schemas.openxmlformats.org/officeDocument/2006/relationships/image" Target="../media/image1635.png"/><Relationship Id="rId546" Type="http://schemas.openxmlformats.org/officeDocument/2006/relationships/image" Target="../media/image1656.png"/><Relationship Id="rId78" Type="http://schemas.openxmlformats.org/officeDocument/2006/relationships/image" Target="../media/image1422.png"/><Relationship Id="rId101" Type="http://schemas.openxmlformats.org/officeDocument/2006/relationships/customXml" Target="../ink/ink1446.xml"/><Relationship Id="rId143" Type="http://schemas.openxmlformats.org/officeDocument/2006/relationships/customXml" Target="../ink/ink1467.xml"/><Relationship Id="rId185" Type="http://schemas.openxmlformats.org/officeDocument/2006/relationships/customXml" Target="../ink/ink1488.xml"/><Relationship Id="rId350" Type="http://schemas.openxmlformats.org/officeDocument/2006/relationships/image" Target="../media/image1558.png"/><Relationship Id="rId406" Type="http://schemas.openxmlformats.org/officeDocument/2006/relationships/image" Target="../media/image1586.png"/><Relationship Id="rId588" Type="http://schemas.openxmlformats.org/officeDocument/2006/relationships/image" Target="../media/image1677.png"/><Relationship Id="rId9" Type="http://schemas.openxmlformats.org/officeDocument/2006/relationships/customXml" Target="../ink/ink1400.xml"/><Relationship Id="rId210" Type="http://schemas.openxmlformats.org/officeDocument/2006/relationships/image" Target="../media/image1488.png"/><Relationship Id="rId392" Type="http://schemas.openxmlformats.org/officeDocument/2006/relationships/image" Target="../media/image1579.png"/><Relationship Id="rId448" Type="http://schemas.openxmlformats.org/officeDocument/2006/relationships/image" Target="../media/image1607.png"/><Relationship Id="rId252" Type="http://schemas.openxmlformats.org/officeDocument/2006/relationships/image" Target="../media/image1509.png"/><Relationship Id="rId294" Type="http://schemas.openxmlformats.org/officeDocument/2006/relationships/image" Target="../media/image1530.png"/><Relationship Id="rId308" Type="http://schemas.openxmlformats.org/officeDocument/2006/relationships/image" Target="../media/image1537.png"/><Relationship Id="rId515" Type="http://schemas.openxmlformats.org/officeDocument/2006/relationships/customXml" Target="../ink/ink1653.xml"/><Relationship Id="rId47" Type="http://schemas.openxmlformats.org/officeDocument/2006/relationships/customXml" Target="../ink/ink1419.xml"/><Relationship Id="rId89" Type="http://schemas.openxmlformats.org/officeDocument/2006/relationships/customXml" Target="../ink/ink1440.xml"/><Relationship Id="rId112" Type="http://schemas.openxmlformats.org/officeDocument/2006/relationships/image" Target="../media/image1439.png"/><Relationship Id="rId154" Type="http://schemas.openxmlformats.org/officeDocument/2006/relationships/image" Target="../media/image1460.png"/><Relationship Id="rId361" Type="http://schemas.openxmlformats.org/officeDocument/2006/relationships/customXml" Target="../ink/ink1576.xml"/><Relationship Id="rId557" Type="http://schemas.openxmlformats.org/officeDocument/2006/relationships/customXml" Target="../ink/ink1674.xml"/><Relationship Id="rId599" Type="http://schemas.openxmlformats.org/officeDocument/2006/relationships/customXml" Target="../ink/ink1695.xml"/><Relationship Id="rId196" Type="http://schemas.openxmlformats.org/officeDocument/2006/relationships/image" Target="../media/image1481.png"/><Relationship Id="rId417" Type="http://schemas.openxmlformats.org/officeDocument/2006/relationships/customXml" Target="../ink/ink1604.xml"/><Relationship Id="rId459" Type="http://schemas.openxmlformats.org/officeDocument/2006/relationships/customXml" Target="../ink/ink1625.xml"/><Relationship Id="rId16" Type="http://schemas.openxmlformats.org/officeDocument/2006/relationships/image" Target="../media/image1391.png"/><Relationship Id="rId221" Type="http://schemas.openxmlformats.org/officeDocument/2006/relationships/customXml" Target="../ink/ink1506.xml"/><Relationship Id="rId263" Type="http://schemas.openxmlformats.org/officeDocument/2006/relationships/customXml" Target="../ink/ink1527.xml"/><Relationship Id="rId319" Type="http://schemas.openxmlformats.org/officeDocument/2006/relationships/customXml" Target="../ink/ink1555.xml"/><Relationship Id="rId470" Type="http://schemas.openxmlformats.org/officeDocument/2006/relationships/image" Target="../media/image1618.png"/><Relationship Id="rId526" Type="http://schemas.openxmlformats.org/officeDocument/2006/relationships/image" Target="../media/image1646.png"/><Relationship Id="rId58" Type="http://schemas.openxmlformats.org/officeDocument/2006/relationships/image" Target="../media/image1412.png"/><Relationship Id="rId123" Type="http://schemas.openxmlformats.org/officeDocument/2006/relationships/customXml" Target="../ink/ink1457.xml"/><Relationship Id="rId330" Type="http://schemas.openxmlformats.org/officeDocument/2006/relationships/image" Target="../media/image1548.png"/><Relationship Id="rId568" Type="http://schemas.openxmlformats.org/officeDocument/2006/relationships/image" Target="../media/image1667.png"/><Relationship Id="rId165" Type="http://schemas.openxmlformats.org/officeDocument/2006/relationships/customXml" Target="../ink/ink1478.xml"/><Relationship Id="rId372" Type="http://schemas.openxmlformats.org/officeDocument/2006/relationships/image" Target="../media/image1569.png"/><Relationship Id="rId428" Type="http://schemas.openxmlformats.org/officeDocument/2006/relationships/image" Target="../media/image1597.png"/><Relationship Id="rId232" Type="http://schemas.openxmlformats.org/officeDocument/2006/relationships/image" Target="../media/image1499.png"/><Relationship Id="rId274" Type="http://schemas.openxmlformats.org/officeDocument/2006/relationships/image" Target="../media/image1520.png"/><Relationship Id="rId481" Type="http://schemas.openxmlformats.org/officeDocument/2006/relationships/customXml" Target="../ink/ink1636.xml"/><Relationship Id="rId27" Type="http://schemas.openxmlformats.org/officeDocument/2006/relationships/customXml" Target="../ink/ink1409.xml"/><Relationship Id="rId69" Type="http://schemas.openxmlformats.org/officeDocument/2006/relationships/customXml" Target="../ink/ink1430.xml"/><Relationship Id="rId134" Type="http://schemas.openxmlformats.org/officeDocument/2006/relationships/image" Target="../media/image1450.png"/><Relationship Id="rId537" Type="http://schemas.openxmlformats.org/officeDocument/2006/relationships/customXml" Target="../ink/ink1664.xml"/><Relationship Id="rId579" Type="http://schemas.openxmlformats.org/officeDocument/2006/relationships/customXml" Target="../ink/ink1685.xml"/><Relationship Id="rId80" Type="http://schemas.openxmlformats.org/officeDocument/2006/relationships/image" Target="../media/image1423.png"/><Relationship Id="rId176" Type="http://schemas.openxmlformats.org/officeDocument/2006/relationships/image" Target="../media/image1471.png"/><Relationship Id="rId341" Type="http://schemas.openxmlformats.org/officeDocument/2006/relationships/customXml" Target="../ink/ink1566.xml"/><Relationship Id="rId383" Type="http://schemas.openxmlformats.org/officeDocument/2006/relationships/customXml" Target="../ink/ink1587.xml"/><Relationship Id="rId439" Type="http://schemas.openxmlformats.org/officeDocument/2006/relationships/customXml" Target="../ink/ink1615.xml"/><Relationship Id="rId590" Type="http://schemas.openxmlformats.org/officeDocument/2006/relationships/image" Target="../media/image1678.png"/><Relationship Id="rId201" Type="http://schemas.openxmlformats.org/officeDocument/2006/relationships/customXml" Target="../ink/ink1496.xml"/><Relationship Id="rId243" Type="http://schemas.openxmlformats.org/officeDocument/2006/relationships/customXml" Target="../ink/ink1517.xml"/><Relationship Id="rId285" Type="http://schemas.openxmlformats.org/officeDocument/2006/relationships/customXml" Target="../ink/ink1538.xml"/><Relationship Id="rId450" Type="http://schemas.openxmlformats.org/officeDocument/2006/relationships/image" Target="../media/image1608.png"/><Relationship Id="rId506" Type="http://schemas.openxmlformats.org/officeDocument/2006/relationships/image" Target="../media/image1636.png"/><Relationship Id="rId38" Type="http://schemas.openxmlformats.org/officeDocument/2006/relationships/image" Target="../media/image1402.png"/><Relationship Id="rId103" Type="http://schemas.openxmlformats.org/officeDocument/2006/relationships/customXml" Target="../ink/ink1447.xml"/><Relationship Id="rId310" Type="http://schemas.openxmlformats.org/officeDocument/2006/relationships/image" Target="../media/image1538.png"/><Relationship Id="rId492" Type="http://schemas.openxmlformats.org/officeDocument/2006/relationships/image" Target="../media/image1629.png"/><Relationship Id="rId548" Type="http://schemas.openxmlformats.org/officeDocument/2006/relationships/image" Target="../media/image1657.png"/><Relationship Id="rId91" Type="http://schemas.openxmlformats.org/officeDocument/2006/relationships/customXml" Target="../ink/ink1441.xml"/><Relationship Id="rId145" Type="http://schemas.openxmlformats.org/officeDocument/2006/relationships/customXml" Target="../ink/ink1468.xml"/><Relationship Id="rId187" Type="http://schemas.openxmlformats.org/officeDocument/2006/relationships/customXml" Target="../ink/ink1489.xml"/><Relationship Id="rId352" Type="http://schemas.openxmlformats.org/officeDocument/2006/relationships/image" Target="../media/image1559.png"/><Relationship Id="rId394" Type="http://schemas.openxmlformats.org/officeDocument/2006/relationships/image" Target="../media/image1580.png"/><Relationship Id="rId408" Type="http://schemas.openxmlformats.org/officeDocument/2006/relationships/image" Target="../media/image1587.png"/><Relationship Id="rId212" Type="http://schemas.openxmlformats.org/officeDocument/2006/relationships/image" Target="../media/image1489.png"/><Relationship Id="rId254" Type="http://schemas.openxmlformats.org/officeDocument/2006/relationships/image" Target="../media/image1510.png"/><Relationship Id="rId49" Type="http://schemas.openxmlformats.org/officeDocument/2006/relationships/customXml" Target="../ink/ink1420.xml"/><Relationship Id="rId114" Type="http://schemas.openxmlformats.org/officeDocument/2006/relationships/image" Target="../media/image1440.png"/><Relationship Id="rId296" Type="http://schemas.openxmlformats.org/officeDocument/2006/relationships/image" Target="../media/image1531.png"/><Relationship Id="rId461" Type="http://schemas.openxmlformats.org/officeDocument/2006/relationships/customXml" Target="../ink/ink1626.xml"/><Relationship Id="rId517" Type="http://schemas.openxmlformats.org/officeDocument/2006/relationships/customXml" Target="../ink/ink1654.xml"/><Relationship Id="rId559" Type="http://schemas.openxmlformats.org/officeDocument/2006/relationships/customXml" Target="../ink/ink1675.xml"/><Relationship Id="rId60" Type="http://schemas.openxmlformats.org/officeDocument/2006/relationships/image" Target="../media/image1413.png"/><Relationship Id="rId156" Type="http://schemas.openxmlformats.org/officeDocument/2006/relationships/image" Target="../media/image1461.png"/><Relationship Id="rId198" Type="http://schemas.openxmlformats.org/officeDocument/2006/relationships/image" Target="../media/image1482.png"/><Relationship Id="rId321" Type="http://schemas.openxmlformats.org/officeDocument/2006/relationships/customXml" Target="../ink/ink1556.xml"/><Relationship Id="rId363" Type="http://schemas.openxmlformats.org/officeDocument/2006/relationships/customXml" Target="../ink/ink1577.xml"/><Relationship Id="rId419" Type="http://schemas.openxmlformats.org/officeDocument/2006/relationships/customXml" Target="../ink/ink1605.xml"/><Relationship Id="rId570" Type="http://schemas.openxmlformats.org/officeDocument/2006/relationships/image" Target="../media/image1668.png"/><Relationship Id="rId223" Type="http://schemas.openxmlformats.org/officeDocument/2006/relationships/customXml" Target="../ink/ink1507.xml"/><Relationship Id="rId430" Type="http://schemas.openxmlformats.org/officeDocument/2006/relationships/image" Target="../media/image1598.png"/><Relationship Id="rId18" Type="http://schemas.openxmlformats.org/officeDocument/2006/relationships/image" Target="../media/image1392.png"/><Relationship Id="rId265" Type="http://schemas.openxmlformats.org/officeDocument/2006/relationships/customXml" Target="../ink/ink1528.xml"/><Relationship Id="rId472" Type="http://schemas.openxmlformats.org/officeDocument/2006/relationships/image" Target="../media/image1619.png"/><Relationship Id="rId528" Type="http://schemas.openxmlformats.org/officeDocument/2006/relationships/image" Target="../media/image1647.png"/><Relationship Id="rId125" Type="http://schemas.openxmlformats.org/officeDocument/2006/relationships/customXml" Target="../ink/ink1458.xml"/><Relationship Id="rId167" Type="http://schemas.openxmlformats.org/officeDocument/2006/relationships/customXml" Target="../ink/ink1479.xml"/><Relationship Id="rId332" Type="http://schemas.openxmlformats.org/officeDocument/2006/relationships/image" Target="../media/image1549.png"/><Relationship Id="rId374" Type="http://schemas.openxmlformats.org/officeDocument/2006/relationships/image" Target="../media/image1570.png"/><Relationship Id="rId581" Type="http://schemas.openxmlformats.org/officeDocument/2006/relationships/customXml" Target="../ink/ink1686.xml"/><Relationship Id="rId71" Type="http://schemas.openxmlformats.org/officeDocument/2006/relationships/customXml" Target="../ink/ink1431.xml"/><Relationship Id="rId234" Type="http://schemas.openxmlformats.org/officeDocument/2006/relationships/image" Target="../media/image1500.png"/><Relationship Id="rId2" Type="http://schemas.openxmlformats.org/officeDocument/2006/relationships/notesSlide" Target="../notesSlides/notesSlide6.xml"/><Relationship Id="rId29" Type="http://schemas.openxmlformats.org/officeDocument/2006/relationships/customXml" Target="../ink/ink1410.xml"/><Relationship Id="rId276" Type="http://schemas.openxmlformats.org/officeDocument/2006/relationships/image" Target="../media/image1521.png"/><Relationship Id="rId441" Type="http://schemas.openxmlformats.org/officeDocument/2006/relationships/customXml" Target="../ink/ink1616.xml"/><Relationship Id="rId483" Type="http://schemas.openxmlformats.org/officeDocument/2006/relationships/customXml" Target="../ink/ink1637.xml"/><Relationship Id="rId539" Type="http://schemas.openxmlformats.org/officeDocument/2006/relationships/customXml" Target="../ink/ink1665.xml"/><Relationship Id="rId40" Type="http://schemas.openxmlformats.org/officeDocument/2006/relationships/image" Target="../media/image1403.png"/><Relationship Id="rId136" Type="http://schemas.openxmlformats.org/officeDocument/2006/relationships/image" Target="../media/image1451.png"/><Relationship Id="rId178" Type="http://schemas.openxmlformats.org/officeDocument/2006/relationships/image" Target="../media/image1472.png"/><Relationship Id="rId301" Type="http://schemas.openxmlformats.org/officeDocument/2006/relationships/customXml" Target="../ink/ink1546.xml"/><Relationship Id="rId343" Type="http://schemas.openxmlformats.org/officeDocument/2006/relationships/customXml" Target="../ink/ink1567.xml"/><Relationship Id="rId550" Type="http://schemas.openxmlformats.org/officeDocument/2006/relationships/image" Target="../media/image1658.png"/><Relationship Id="rId82" Type="http://schemas.openxmlformats.org/officeDocument/2006/relationships/image" Target="../media/image1424.png"/><Relationship Id="rId203" Type="http://schemas.openxmlformats.org/officeDocument/2006/relationships/customXml" Target="../ink/ink1497.xml"/><Relationship Id="rId385" Type="http://schemas.openxmlformats.org/officeDocument/2006/relationships/customXml" Target="../ink/ink1588.xml"/><Relationship Id="rId592" Type="http://schemas.openxmlformats.org/officeDocument/2006/relationships/image" Target="../media/image1679.png"/><Relationship Id="rId245" Type="http://schemas.openxmlformats.org/officeDocument/2006/relationships/customXml" Target="../ink/ink1518.xml"/><Relationship Id="rId287" Type="http://schemas.openxmlformats.org/officeDocument/2006/relationships/customXml" Target="../ink/ink1539.xml"/><Relationship Id="rId410" Type="http://schemas.openxmlformats.org/officeDocument/2006/relationships/image" Target="../media/image1588.png"/><Relationship Id="rId452" Type="http://schemas.openxmlformats.org/officeDocument/2006/relationships/image" Target="../media/image1609.png"/><Relationship Id="rId494" Type="http://schemas.openxmlformats.org/officeDocument/2006/relationships/image" Target="../media/image1630.png"/><Relationship Id="rId508" Type="http://schemas.openxmlformats.org/officeDocument/2006/relationships/image" Target="../media/image1637.png"/><Relationship Id="rId105" Type="http://schemas.openxmlformats.org/officeDocument/2006/relationships/customXml" Target="../ink/ink1448.xml"/><Relationship Id="rId147" Type="http://schemas.openxmlformats.org/officeDocument/2006/relationships/customXml" Target="../ink/ink1469.xml"/><Relationship Id="rId312" Type="http://schemas.openxmlformats.org/officeDocument/2006/relationships/image" Target="../media/image1539.png"/><Relationship Id="rId354" Type="http://schemas.openxmlformats.org/officeDocument/2006/relationships/image" Target="../media/image1560.png"/><Relationship Id="rId51" Type="http://schemas.openxmlformats.org/officeDocument/2006/relationships/customXml" Target="../ink/ink1421.xml"/><Relationship Id="rId93" Type="http://schemas.openxmlformats.org/officeDocument/2006/relationships/customXml" Target="../ink/ink1442.xml"/><Relationship Id="rId189" Type="http://schemas.openxmlformats.org/officeDocument/2006/relationships/customXml" Target="../ink/ink1490.xml"/><Relationship Id="rId396" Type="http://schemas.openxmlformats.org/officeDocument/2006/relationships/image" Target="../media/image1581.png"/><Relationship Id="rId561" Type="http://schemas.openxmlformats.org/officeDocument/2006/relationships/customXml" Target="../ink/ink1676.xml"/><Relationship Id="rId214" Type="http://schemas.openxmlformats.org/officeDocument/2006/relationships/image" Target="../media/image1490.png"/><Relationship Id="rId256" Type="http://schemas.openxmlformats.org/officeDocument/2006/relationships/image" Target="../media/image1511.png"/><Relationship Id="rId298" Type="http://schemas.openxmlformats.org/officeDocument/2006/relationships/image" Target="../media/image1532.png"/><Relationship Id="rId421" Type="http://schemas.openxmlformats.org/officeDocument/2006/relationships/customXml" Target="../ink/ink1606.xml"/><Relationship Id="rId463" Type="http://schemas.openxmlformats.org/officeDocument/2006/relationships/customXml" Target="../ink/ink1627.xml"/><Relationship Id="rId519" Type="http://schemas.openxmlformats.org/officeDocument/2006/relationships/customXml" Target="../ink/ink1655.xml"/><Relationship Id="rId116" Type="http://schemas.openxmlformats.org/officeDocument/2006/relationships/image" Target="../media/image1441.png"/><Relationship Id="rId158" Type="http://schemas.openxmlformats.org/officeDocument/2006/relationships/image" Target="../media/image1462.png"/><Relationship Id="rId323" Type="http://schemas.openxmlformats.org/officeDocument/2006/relationships/customXml" Target="../ink/ink1557.xml"/><Relationship Id="rId530" Type="http://schemas.openxmlformats.org/officeDocument/2006/relationships/image" Target="../media/image1648.png"/><Relationship Id="rId20" Type="http://schemas.openxmlformats.org/officeDocument/2006/relationships/image" Target="../media/image1393.png"/><Relationship Id="rId62" Type="http://schemas.openxmlformats.org/officeDocument/2006/relationships/image" Target="../media/image1414.png"/><Relationship Id="rId365" Type="http://schemas.openxmlformats.org/officeDocument/2006/relationships/customXml" Target="../ink/ink1578.xml"/><Relationship Id="rId572" Type="http://schemas.openxmlformats.org/officeDocument/2006/relationships/image" Target="../media/image1669.png"/><Relationship Id="rId225" Type="http://schemas.openxmlformats.org/officeDocument/2006/relationships/customXml" Target="../ink/ink1508.xml"/><Relationship Id="rId267" Type="http://schemas.openxmlformats.org/officeDocument/2006/relationships/customXml" Target="../ink/ink1529.xml"/><Relationship Id="rId432" Type="http://schemas.openxmlformats.org/officeDocument/2006/relationships/image" Target="../media/image1599.png"/><Relationship Id="rId474" Type="http://schemas.openxmlformats.org/officeDocument/2006/relationships/image" Target="../media/image1620.png"/><Relationship Id="rId127" Type="http://schemas.openxmlformats.org/officeDocument/2006/relationships/customXml" Target="../ink/ink1459.xml"/><Relationship Id="rId31" Type="http://schemas.openxmlformats.org/officeDocument/2006/relationships/customXml" Target="../ink/ink1411.xml"/><Relationship Id="rId73" Type="http://schemas.openxmlformats.org/officeDocument/2006/relationships/customXml" Target="../ink/ink1432.xml"/><Relationship Id="rId169" Type="http://schemas.openxmlformats.org/officeDocument/2006/relationships/customXml" Target="../ink/ink1480.xml"/><Relationship Id="rId334" Type="http://schemas.openxmlformats.org/officeDocument/2006/relationships/image" Target="../media/image1550.png"/><Relationship Id="rId376" Type="http://schemas.openxmlformats.org/officeDocument/2006/relationships/image" Target="../media/image1571.png"/><Relationship Id="rId541" Type="http://schemas.openxmlformats.org/officeDocument/2006/relationships/customXml" Target="../ink/ink1666.xml"/><Relationship Id="rId583" Type="http://schemas.openxmlformats.org/officeDocument/2006/relationships/customXml" Target="../ink/ink1687.xml"/><Relationship Id="rId4" Type="http://schemas.openxmlformats.org/officeDocument/2006/relationships/image" Target="../media/image1385.png"/><Relationship Id="rId180" Type="http://schemas.openxmlformats.org/officeDocument/2006/relationships/image" Target="../media/image1473.png"/><Relationship Id="rId236" Type="http://schemas.openxmlformats.org/officeDocument/2006/relationships/image" Target="../media/image1501.png"/><Relationship Id="rId278" Type="http://schemas.openxmlformats.org/officeDocument/2006/relationships/image" Target="../media/image1522.png"/><Relationship Id="rId401" Type="http://schemas.openxmlformats.org/officeDocument/2006/relationships/customXml" Target="../ink/ink1596.xml"/><Relationship Id="rId443" Type="http://schemas.openxmlformats.org/officeDocument/2006/relationships/customXml" Target="../ink/ink1617.xml"/><Relationship Id="rId303" Type="http://schemas.openxmlformats.org/officeDocument/2006/relationships/customXml" Target="../ink/ink1547.xml"/><Relationship Id="rId485" Type="http://schemas.openxmlformats.org/officeDocument/2006/relationships/customXml" Target="../ink/ink1638.xml"/><Relationship Id="rId42" Type="http://schemas.openxmlformats.org/officeDocument/2006/relationships/image" Target="../media/image1404.png"/><Relationship Id="rId84" Type="http://schemas.openxmlformats.org/officeDocument/2006/relationships/image" Target="../media/image1425.png"/><Relationship Id="rId138" Type="http://schemas.openxmlformats.org/officeDocument/2006/relationships/image" Target="../media/image1452.png"/><Relationship Id="rId345" Type="http://schemas.openxmlformats.org/officeDocument/2006/relationships/customXml" Target="../ink/ink1568.xml"/><Relationship Id="rId387" Type="http://schemas.openxmlformats.org/officeDocument/2006/relationships/customXml" Target="../ink/ink1589.xml"/><Relationship Id="rId510" Type="http://schemas.openxmlformats.org/officeDocument/2006/relationships/image" Target="../media/image1638.png"/><Relationship Id="rId552" Type="http://schemas.openxmlformats.org/officeDocument/2006/relationships/image" Target="../media/image1659.png"/><Relationship Id="rId594" Type="http://schemas.openxmlformats.org/officeDocument/2006/relationships/image" Target="../media/image1680.png"/><Relationship Id="rId191" Type="http://schemas.openxmlformats.org/officeDocument/2006/relationships/customXml" Target="../ink/ink1491.xml"/><Relationship Id="rId205" Type="http://schemas.openxmlformats.org/officeDocument/2006/relationships/customXml" Target="../ink/ink1498.xml"/><Relationship Id="rId247" Type="http://schemas.openxmlformats.org/officeDocument/2006/relationships/customXml" Target="../ink/ink1519.xml"/><Relationship Id="rId412" Type="http://schemas.openxmlformats.org/officeDocument/2006/relationships/image" Target="../media/image1589.png"/><Relationship Id="rId107" Type="http://schemas.openxmlformats.org/officeDocument/2006/relationships/customXml" Target="../ink/ink1449.xml"/><Relationship Id="rId289" Type="http://schemas.openxmlformats.org/officeDocument/2006/relationships/customXml" Target="../ink/ink1540.xml"/><Relationship Id="rId454" Type="http://schemas.openxmlformats.org/officeDocument/2006/relationships/image" Target="../media/image1610.png"/><Relationship Id="rId496" Type="http://schemas.openxmlformats.org/officeDocument/2006/relationships/image" Target="../media/image1631.png"/><Relationship Id="rId11" Type="http://schemas.openxmlformats.org/officeDocument/2006/relationships/customXml" Target="../ink/ink1401.xml"/><Relationship Id="rId53" Type="http://schemas.openxmlformats.org/officeDocument/2006/relationships/customXml" Target="../ink/ink1422.xml"/><Relationship Id="rId149" Type="http://schemas.openxmlformats.org/officeDocument/2006/relationships/customXml" Target="../ink/ink1470.xml"/><Relationship Id="rId314" Type="http://schemas.openxmlformats.org/officeDocument/2006/relationships/image" Target="../media/image1540.png"/><Relationship Id="rId356" Type="http://schemas.openxmlformats.org/officeDocument/2006/relationships/image" Target="../media/image1561.png"/><Relationship Id="rId398" Type="http://schemas.openxmlformats.org/officeDocument/2006/relationships/image" Target="../media/image1582.png"/><Relationship Id="rId521" Type="http://schemas.openxmlformats.org/officeDocument/2006/relationships/customXml" Target="../ink/ink1656.xml"/><Relationship Id="rId563" Type="http://schemas.openxmlformats.org/officeDocument/2006/relationships/customXml" Target="../ink/ink1677.xml"/><Relationship Id="rId95" Type="http://schemas.openxmlformats.org/officeDocument/2006/relationships/customXml" Target="../ink/ink1443.xml"/><Relationship Id="rId160" Type="http://schemas.openxmlformats.org/officeDocument/2006/relationships/image" Target="../media/image1463.png"/><Relationship Id="rId216" Type="http://schemas.openxmlformats.org/officeDocument/2006/relationships/image" Target="../media/image1491.png"/><Relationship Id="rId423" Type="http://schemas.openxmlformats.org/officeDocument/2006/relationships/customXml" Target="../ink/ink1607.xml"/><Relationship Id="rId258" Type="http://schemas.openxmlformats.org/officeDocument/2006/relationships/image" Target="../media/image1512.png"/><Relationship Id="rId465" Type="http://schemas.openxmlformats.org/officeDocument/2006/relationships/customXml" Target="../ink/ink1628.xml"/><Relationship Id="rId22" Type="http://schemas.openxmlformats.org/officeDocument/2006/relationships/image" Target="../media/image1394.png"/><Relationship Id="rId64" Type="http://schemas.openxmlformats.org/officeDocument/2006/relationships/image" Target="../media/image1415.png"/><Relationship Id="rId118" Type="http://schemas.openxmlformats.org/officeDocument/2006/relationships/image" Target="../media/image1442.png"/><Relationship Id="rId325" Type="http://schemas.openxmlformats.org/officeDocument/2006/relationships/customXml" Target="../ink/ink1558.xml"/><Relationship Id="rId367" Type="http://schemas.openxmlformats.org/officeDocument/2006/relationships/customXml" Target="../ink/ink1579.xml"/><Relationship Id="rId532" Type="http://schemas.openxmlformats.org/officeDocument/2006/relationships/image" Target="../media/image1649.png"/><Relationship Id="rId574" Type="http://schemas.openxmlformats.org/officeDocument/2006/relationships/image" Target="../media/image1670.png"/><Relationship Id="rId171" Type="http://schemas.openxmlformats.org/officeDocument/2006/relationships/customXml" Target="../ink/ink1481.xml"/><Relationship Id="rId227" Type="http://schemas.openxmlformats.org/officeDocument/2006/relationships/customXml" Target="../ink/ink1509.xml"/><Relationship Id="rId269" Type="http://schemas.openxmlformats.org/officeDocument/2006/relationships/customXml" Target="../ink/ink1530.xml"/><Relationship Id="rId434" Type="http://schemas.openxmlformats.org/officeDocument/2006/relationships/image" Target="../media/image1600.png"/><Relationship Id="rId476" Type="http://schemas.openxmlformats.org/officeDocument/2006/relationships/image" Target="../media/image1621.png"/><Relationship Id="rId33" Type="http://schemas.openxmlformats.org/officeDocument/2006/relationships/customXml" Target="../ink/ink1412.xml"/><Relationship Id="rId129" Type="http://schemas.openxmlformats.org/officeDocument/2006/relationships/customXml" Target="../ink/ink1460.xml"/><Relationship Id="rId280" Type="http://schemas.openxmlformats.org/officeDocument/2006/relationships/image" Target="../media/image1523.png"/><Relationship Id="rId336" Type="http://schemas.openxmlformats.org/officeDocument/2006/relationships/image" Target="../media/image1551.png"/><Relationship Id="rId501" Type="http://schemas.openxmlformats.org/officeDocument/2006/relationships/customXml" Target="../ink/ink1646.xml"/><Relationship Id="rId543" Type="http://schemas.openxmlformats.org/officeDocument/2006/relationships/customXml" Target="../ink/ink1667.xml"/><Relationship Id="rId75" Type="http://schemas.openxmlformats.org/officeDocument/2006/relationships/customXml" Target="../ink/ink1433.xml"/><Relationship Id="rId140" Type="http://schemas.openxmlformats.org/officeDocument/2006/relationships/image" Target="../media/image1453.png"/><Relationship Id="rId182" Type="http://schemas.openxmlformats.org/officeDocument/2006/relationships/image" Target="../media/image1474.png"/><Relationship Id="rId378" Type="http://schemas.openxmlformats.org/officeDocument/2006/relationships/image" Target="../media/image1572.png"/><Relationship Id="rId403" Type="http://schemas.openxmlformats.org/officeDocument/2006/relationships/customXml" Target="../ink/ink1597.xml"/><Relationship Id="rId585" Type="http://schemas.openxmlformats.org/officeDocument/2006/relationships/customXml" Target="../ink/ink1688.xml"/><Relationship Id="rId6" Type="http://schemas.openxmlformats.org/officeDocument/2006/relationships/image" Target="../media/image1386.png"/><Relationship Id="rId238" Type="http://schemas.openxmlformats.org/officeDocument/2006/relationships/image" Target="../media/image1502.png"/><Relationship Id="rId445" Type="http://schemas.openxmlformats.org/officeDocument/2006/relationships/customXml" Target="../ink/ink1618.xml"/><Relationship Id="rId487" Type="http://schemas.openxmlformats.org/officeDocument/2006/relationships/customXml" Target="../ink/ink1639.xml"/><Relationship Id="rId291" Type="http://schemas.openxmlformats.org/officeDocument/2006/relationships/customXml" Target="../ink/ink1541.xml"/><Relationship Id="rId305" Type="http://schemas.openxmlformats.org/officeDocument/2006/relationships/customXml" Target="../ink/ink1548.xml"/><Relationship Id="rId347" Type="http://schemas.openxmlformats.org/officeDocument/2006/relationships/customXml" Target="../ink/ink1569.xml"/><Relationship Id="rId512" Type="http://schemas.openxmlformats.org/officeDocument/2006/relationships/image" Target="../media/image1639.png"/><Relationship Id="rId44" Type="http://schemas.openxmlformats.org/officeDocument/2006/relationships/image" Target="../media/image1405.png"/><Relationship Id="rId86" Type="http://schemas.openxmlformats.org/officeDocument/2006/relationships/image" Target="../media/image1426.png"/><Relationship Id="rId151" Type="http://schemas.openxmlformats.org/officeDocument/2006/relationships/customXml" Target="../ink/ink1471.xml"/><Relationship Id="rId389" Type="http://schemas.openxmlformats.org/officeDocument/2006/relationships/customXml" Target="../ink/ink1590.xml"/><Relationship Id="rId554" Type="http://schemas.openxmlformats.org/officeDocument/2006/relationships/image" Target="../media/image1660.png"/><Relationship Id="rId596" Type="http://schemas.openxmlformats.org/officeDocument/2006/relationships/image" Target="../media/image1681.png"/><Relationship Id="rId193" Type="http://schemas.openxmlformats.org/officeDocument/2006/relationships/customXml" Target="../ink/ink1492.xml"/><Relationship Id="rId207" Type="http://schemas.openxmlformats.org/officeDocument/2006/relationships/customXml" Target="../ink/ink1499.xml"/><Relationship Id="rId249" Type="http://schemas.openxmlformats.org/officeDocument/2006/relationships/customXml" Target="../ink/ink1520.xml"/><Relationship Id="rId414" Type="http://schemas.openxmlformats.org/officeDocument/2006/relationships/image" Target="../media/image1590.png"/><Relationship Id="rId456" Type="http://schemas.openxmlformats.org/officeDocument/2006/relationships/image" Target="../media/image1611.png"/><Relationship Id="rId498" Type="http://schemas.openxmlformats.org/officeDocument/2006/relationships/image" Target="../media/image1632.png"/><Relationship Id="rId13" Type="http://schemas.openxmlformats.org/officeDocument/2006/relationships/customXml" Target="../ink/ink1402.xml"/><Relationship Id="rId109" Type="http://schemas.openxmlformats.org/officeDocument/2006/relationships/customXml" Target="../ink/ink1450.xml"/><Relationship Id="rId260" Type="http://schemas.openxmlformats.org/officeDocument/2006/relationships/image" Target="../media/image1513.png"/><Relationship Id="rId316" Type="http://schemas.openxmlformats.org/officeDocument/2006/relationships/image" Target="../media/image1541.png"/><Relationship Id="rId523" Type="http://schemas.openxmlformats.org/officeDocument/2006/relationships/customXml" Target="../ink/ink1657.xml"/><Relationship Id="rId55" Type="http://schemas.openxmlformats.org/officeDocument/2006/relationships/customXml" Target="../ink/ink1423.xml"/><Relationship Id="rId97" Type="http://schemas.openxmlformats.org/officeDocument/2006/relationships/customXml" Target="../ink/ink1444.xml"/><Relationship Id="rId120" Type="http://schemas.openxmlformats.org/officeDocument/2006/relationships/image" Target="../media/image1443.png"/><Relationship Id="rId358" Type="http://schemas.openxmlformats.org/officeDocument/2006/relationships/image" Target="../media/image1562.png"/><Relationship Id="rId565" Type="http://schemas.openxmlformats.org/officeDocument/2006/relationships/customXml" Target="../ink/ink1678.xml"/><Relationship Id="rId162" Type="http://schemas.openxmlformats.org/officeDocument/2006/relationships/image" Target="../media/image1464.png"/><Relationship Id="rId218" Type="http://schemas.openxmlformats.org/officeDocument/2006/relationships/image" Target="../media/image1492.png"/><Relationship Id="rId425" Type="http://schemas.openxmlformats.org/officeDocument/2006/relationships/customXml" Target="../ink/ink1608.xml"/><Relationship Id="rId467" Type="http://schemas.openxmlformats.org/officeDocument/2006/relationships/customXml" Target="../ink/ink1629.xml"/><Relationship Id="rId271" Type="http://schemas.openxmlformats.org/officeDocument/2006/relationships/customXml" Target="../ink/ink1531.xml"/><Relationship Id="rId24" Type="http://schemas.openxmlformats.org/officeDocument/2006/relationships/image" Target="../media/image1395.png"/><Relationship Id="rId66" Type="http://schemas.openxmlformats.org/officeDocument/2006/relationships/image" Target="../media/image1416.png"/><Relationship Id="rId131" Type="http://schemas.openxmlformats.org/officeDocument/2006/relationships/customXml" Target="../ink/ink1461.xml"/><Relationship Id="rId327" Type="http://schemas.openxmlformats.org/officeDocument/2006/relationships/customXml" Target="../ink/ink1559.xml"/><Relationship Id="rId369" Type="http://schemas.openxmlformats.org/officeDocument/2006/relationships/customXml" Target="../ink/ink1580.xml"/><Relationship Id="rId534" Type="http://schemas.openxmlformats.org/officeDocument/2006/relationships/image" Target="../media/image1650.png"/><Relationship Id="rId576" Type="http://schemas.openxmlformats.org/officeDocument/2006/relationships/image" Target="../media/image1671.png"/><Relationship Id="rId173" Type="http://schemas.openxmlformats.org/officeDocument/2006/relationships/customXml" Target="../ink/ink1482.xml"/><Relationship Id="rId229" Type="http://schemas.openxmlformats.org/officeDocument/2006/relationships/customXml" Target="../ink/ink1510.xml"/><Relationship Id="rId380" Type="http://schemas.openxmlformats.org/officeDocument/2006/relationships/image" Target="../media/image1573.png"/><Relationship Id="rId436" Type="http://schemas.openxmlformats.org/officeDocument/2006/relationships/image" Target="../media/image1601.png"/><Relationship Id="rId601" Type="http://schemas.openxmlformats.org/officeDocument/2006/relationships/image" Target="../media/image1683.png"/><Relationship Id="rId240" Type="http://schemas.openxmlformats.org/officeDocument/2006/relationships/image" Target="../media/image1503.png"/><Relationship Id="rId478" Type="http://schemas.openxmlformats.org/officeDocument/2006/relationships/image" Target="../media/image1622.png"/><Relationship Id="rId35" Type="http://schemas.openxmlformats.org/officeDocument/2006/relationships/customXml" Target="../ink/ink1413.xml"/><Relationship Id="rId77" Type="http://schemas.openxmlformats.org/officeDocument/2006/relationships/customXml" Target="../ink/ink1434.xml"/><Relationship Id="rId100" Type="http://schemas.openxmlformats.org/officeDocument/2006/relationships/image" Target="../media/image1433.png"/><Relationship Id="rId282" Type="http://schemas.openxmlformats.org/officeDocument/2006/relationships/image" Target="../media/image1524.png"/><Relationship Id="rId338" Type="http://schemas.openxmlformats.org/officeDocument/2006/relationships/image" Target="../media/image1552.png"/><Relationship Id="rId503" Type="http://schemas.openxmlformats.org/officeDocument/2006/relationships/customXml" Target="../ink/ink1647.xml"/><Relationship Id="rId545" Type="http://schemas.openxmlformats.org/officeDocument/2006/relationships/customXml" Target="../ink/ink1668.xml"/><Relationship Id="rId587" Type="http://schemas.openxmlformats.org/officeDocument/2006/relationships/customXml" Target="../ink/ink1689.xml"/><Relationship Id="rId8" Type="http://schemas.openxmlformats.org/officeDocument/2006/relationships/image" Target="../media/image1387.png"/><Relationship Id="rId142" Type="http://schemas.openxmlformats.org/officeDocument/2006/relationships/image" Target="../media/image1454.png"/><Relationship Id="rId184" Type="http://schemas.openxmlformats.org/officeDocument/2006/relationships/image" Target="../media/image1475.png"/><Relationship Id="rId391" Type="http://schemas.openxmlformats.org/officeDocument/2006/relationships/customXml" Target="../ink/ink1591.xml"/><Relationship Id="rId405" Type="http://schemas.openxmlformats.org/officeDocument/2006/relationships/customXml" Target="../ink/ink1598.xml"/><Relationship Id="rId447" Type="http://schemas.openxmlformats.org/officeDocument/2006/relationships/customXml" Target="../ink/ink1619.xml"/><Relationship Id="rId251" Type="http://schemas.openxmlformats.org/officeDocument/2006/relationships/customXml" Target="../ink/ink1521.xml"/><Relationship Id="rId489" Type="http://schemas.openxmlformats.org/officeDocument/2006/relationships/customXml" Target="../ink/ink1640.xml"/><Relationship Id="rId46" Type="http://schemas.openxmlformats.org/officeDocument/2006/relationships/image" Target="../media/image1406.png"/><Relationship Id="rId293" Type="http://schemas.openxmlformats.org/officeDocument/2006/relationships/customXml" Target="../ink/ink1542.xml"/><Relationship Id="rId307" Type="http://schemas.openxmlformats.org/officeDocument/2006/relationships/customXml" Target="../ink/ink1549.xml"/><Relationship Id="rId349" Type="http://schemas.openxmlformats.org/officeDocument/2006/relationships/customXml" Target="../ink/ink1570.xml"/><Relationship Id="rId514" Type="http://schemas.openxmlformats.org/officeDocument/2006/relationships/image" Target="../media/image1640.png"/><Relationship Id="rId556" Type="http://schemas.openxmlformats.org/officeDocument/2006/relationships/image" Target="../media/image1661.png"/><Relationship Id="rId88" Type="http://schemas.openxmlformats.org/officeDocument/2006/relationships/image" Target="../media/image1427.png"/><Relationship Id="rId111" Type="http://schemas.openxmlformats.org/officeDocument/2006/relationships/customXml" Target="../ink/ink1451.xml"/><Relationship Id="rId153" Type="http://schemas.openxmlformats.org/officeDocument/2006/relationships/customXml" Target="../ink/ink1472.xml"/><Relationship Id="rId195" Type="http://schemas.openxmlformats.org/officeDocument/2006/relationships/customXml" Target="../ink/ink1493.xml"/><Relationship Id="rId209" Type="http://schemas.openxmlformats.org/officeDocument/2006/relationships/customXml" Target="../ink/ink1500.xml"/><Relationship Id="rId360" Type="http://schemas.openxmlformats.org/officeDocument/2006/relationships/image" Target="../media/image1563.png"/><Relationship Id="rId416" Type="http://schemas.openxmlformats.org/officeDocument/2006/relationships/image" Target="../media/image1591.png"/><Relationship Id="rId598" Type="http://schemas.openxmlformats.org/officeDocument/2006/relationships/image" Target="../media/image1682.png"/><Relationship Id="rId220" Type="http://schemas.openxmlformats.org/officeDocument/2006/relationships/image" Target="../media/image1493.png"/><Relationship Id="rId458" Type="http://schemas.openxmlformats.org/officeDocument/2006/relationships/image" Target="../media/image1612.png"/><Relationship Id="rId15" Type="http://schemas.openxmlformats.org/officeDocument/2006/relationships/customXml" Target="../ink/ink1403.xml"/><Relationship Id="rId57" Type="http://schemas.openxmlformats.org/officeDocument/2006/relationships/customXml" Target="../ink/ink1424.xml"/><Relationship Id="rId262" Type="http://schemas.openxmlformats.org/officeDocument/2006/relationships/image" Target="../media/image1514.png"/><Relationship Id="rId318" Type="http://schemas.openxmlformats.org/officeDocument/2006/relationships/image" Target="../media/image1542.png"/><Relationship Id="rId525" Type="http://schemas.openxmlformats.org/officeDocument/2006/relationships/customXml" Target="../ink/ink1658.xml"/><Relationship Id="rId567" Type="http://schemas.openxmlformats.org/officeDocument/2006/relationships/customXml" Target="../ink/ink1679.xml"/><Relationship Id="rId99" Type="http://schemas.openxmlformats.org/officeDocument/2006/relationships/customXml" Target="../ink/ink1445.xml"/><Relationship Id="rId122" Type="http://schemas.openxmlformats.org/officeDocument/2006/relationships/image" Target="../media/image1444.png"/><Relationship Id="rId164" Type="http://schemas.openxmlformats.org/officeDocument/2006/relationships/image" Target="../media/image1465.png"/><Relationship Id="rId371" Type="http://schemas.openxmlformats.org/officeDocument/2006/relationships/customXml" Target="../ink/ink1581.xml"/><Relationship Id="rId427" Type="http://schemas.openxmlformats.org/officeDocument/2006/relationships/customXml" Target="../ink/ink1609.xml"/><Relationship Id="rId469" Type="http://schemas.openxmlformats.org/officeDocument/2006/relationships/customXml" Target="../ink/ink1630.xml"/><Relationship Id="rId26" Type="http://schemas.openxmlformats.org/officeDocument/2006/relationships/image" Target="../media/image1396.png"/><Relationship Id="rId231" Type="http://schemas.openxmlformats.org/officeDocument/2006/relationships/customXml" Target="../ink/ink1511.xml"/><Relationship Id="rId273" Type="http://schemas.openxmlformats.org/officeDocument/2006/relationships/customXml" Target="../ink/ink1532.xml"/><Relationship Id="rId329" Type="http://schemas.openxmlformats.org/officeDocument/2006/relationships/customXml" Target="../ink/ink1560.xml"/><Relationship Id="rId480" Type="http://schemas.openxmlformats.org/officeDocument/2006/relationships/image" Target="../media/image1623.png"/><Relationship Id="rId536" Type="http://schemas.openxmlformats.org/officeDocument/2006/relationships/image" Target="../media/image1651.png"/><Relationship Id="rId68" Type="http://schemas.openxmlformats.org/officeDocument/2006/relationships/image" Target="../media/image1417.png"/><Relationship Id="rId133" Type="http://schemas.openxmlformats.org/officeDocument/2006/relationships/customXml" Target="../ink/ink1462.xml"/><Relationship Id="rId175" Type="http://schemas.openxmlformats.org/officeDocument/2006/relationships/customXml" Target="../ink/ink1483.xml"/><Relationship Id="rId340" Type="http://schemas.openxmlformats.org/officeDocument/2006/relationships/image" Target="../media/image1553.png"/><Relationship Id="rId578" Type="http://schemas.openxmlformats.org/officeDocument/2006/relationships/image" Target="../media/image1672.png"/><Relationship Id="rId200" Type="http://schemas.openxmlformats.org/officeDocument/2006/relationships/image" Target="../media/image1483.png"/><Relationship Id="rId382" Type="http://schemas.openxmlformats.org/officeDocument/2006/relationships/image" Target="../media/image1574.png"/><Relationship Id="rId438" Type="http://schemas.openxmlformats.org/officeDocument/2006/relationships/image" Target="../media/image1602.png"/><Relationship Id="rId242" Type="http://schemas.openxmlformats.org/officeDocument/2006/relationships/image" Target="../media/image1504.png"/><Relationship Id="rId284" Type="http://schemas.openxmlformats.org/officeDocument/2006/relationships/image" Target="../media/image1525.png"/><Relationship Id="rId491" Type="http://schemas.openxmlformats.org/officeDocument/2006/relationships/customXml" Target="../ink/ink1641.xml"/><Relationship Id="rId505" Type="http://schemas.openxmlformats.org/officeDocument/2006/relationships/customXml" Target="../ink/ink1648.xml"/><Relationship Id="rId37" Type="http://schemas.openxmlformats.org/officeDocument/2006/relationships/customXml" Target="../ink/ink1414.xml"/><Relationship Id="rId79" Type="http://schemas.openxmlformats.org/officeDocument/2006/relationships/customXml" Target="../ink/ink1435.xml"/><Relationship Id="rId102" Type="http://schemas.openxmlformats.org/officeDocument/2006/relationships/image" Target="../media/image1434.png"/><Relationship Id="rId144" Type="http://schemas.openxmlformats.org/officeDocument/2006/relationships/image" Target="../media/image1455.png"/><Relationship Id="rId547" Type="http://schemas.openxmlformats.org/officeDocument/2006/relationships/customXml" Target="../ink/ink1669.xml"/><Relationship Id="rId589" Type="http://schemas.openxmlformats.org/officeDocument/2006/relationships/customXml" Target="../ink/ink1690.xml"/><Relationship Id="rId90" Type="http://schemas.openxmlformats.org/officeDocument/2006/relationships/image" Target="../media/image1428.png"/><Relationship Id="rId186" Type="http://schemas.openxmlformats.org/officeDocument/2006/relationships/image" Target="../media/image1476.png"/><Relationship Id="rId351" Type="http://schemas.openxmlformats.org/officeDocument/2006/relationships/customXml" Target="../ink/ink1571.xml"/><Relationship Id="rId393" Type="http://schemas.openxmlformats.org/officeDocument/2006/relationships/customXml" Target="../ink/ink1592.xml"/><Relationship Id="rId407" Type="http://schemas.openxmlformats.org/officeDocument/2006/relationships/customXml" Target="../ink/ink1599.xml"/><Relationship Id="rId449" Type="http://schemas.openxmlformats.org/officeDocument/2006/relationships/customXml" Target="../ink/ink1620.xml"/><Relationship Id="rId211" Type="http://schemas.openxmlformats.org/officeDocument/2006/relationships/customXml" Target="../ink/ink1501.xml"/><Relationship Id="rId253" Type="http://schemas.openxmlformats.org/officeDocument/2006/relationships/customXml" Target="../ink/ink1522.xml"/><Relationship Id="rId295" Type="http://schemas.openxmlformats.org/officeDocument/2006/relationships/customXml" Target="../ink/ink1543.xml"/><Relationship Id="rId309" Type="http://schemas.openxmlformats.org/officeDocument/2006/relationships/customXml" Target="../ink/ink1550.xml"/><Relationship Id="rId460" Type="http://schemas.openxmlformats.org/officeDocument/2006/relationships/image" Target="../media/image1613.png"/><Relationship Id="rId516" Type="http://schemas.openxmlformats.org/officeDocument/2006/relationships/image" Target="../media/image1641.png"/><Relationship Id="rId48" Type="http://schemas.openxmlformats.org/officeDocument/2006/relationships/image" Target="../media/image1407.png"/><Relationship Id="rId113" Type="http://schemas.openxmlformats.org/officeDocument/2006/relationships/customXml" Target="../ink/ink1452.xml"/><Relationship Id="rId320" Type="http://schemas.openxmlformats.org/officeDocument/2006/relationships/image" Target="../media/image1543.png"/><Relationship Id="rId558" Type="http://schemas.openxmlformats.org/officeDocument/2006/relationships/image" Target="../media/image1662.png"/><Relationship Id="rId155" Type="http://schemas.openxmlformats.org/officeDocument/2006/relationships/customXml" Target="../ink/ink1473.xml"/><Relationship Id="rId197" Type="http://schemas.openxmlformats.org/officeDocument/2006/relationships/customXml" Target="../ink/ink1494.xml"/><Relationship Id="rId362" Type="http://schemas.openxmlformats.org/officeDocument/2006/relationships/image" Target="../media/image1564.png"/><Relationship Id="rId418" Type="http://schemas.openxmlformats.org/officeDocument/2006/relationships/image" Target="../media/image1592.png"/><Relationship Id="rId222" Type="http://schemas.openxmlformats.org/officeDocument/2006/relationships/image" Target="../media/image1494.png"/><Relationship Id="rId264" Type="http://schemas.openxmlformats.org/officeDocument/2006/relationships/image" Target="../media/image1515.png"/><Relationship Id="rId471" Type="http://schemas.openxmlformats.org/officeDocument/2006/relationships/customXml" Target="../ink/ink1631.xml"/><Relationship Id="rId17" Type="http://schemas.openxmlformats.org/officeDocument/2006/relationships/customXml" Target="../ink/ink1404.xml"/><Relationship Id="rId59" Type="http://schemas.openxmlformats.org/officeDocument/2006/relationships/customXml" Target="../ink/ink1425.xml"/><Relationship Id="rId124" Type="http://schemas.openxmlformats.org/officeDocument/2006/relationships/image" Target="../media/image1445.png"/><Relationship Id="rId527" Type="http://schemas.openxmlformats.org/officeDocument/2006/relationships/customXml" Target="../ink/ink1659.xml"/><Relationship Id="rId569" Type="http://schemas.openxmlformats.org/officeDocument/2006/relationships/customXml" Target="../ink/ink1680.xml"/><Relationship Id="rId70" Type="http://schemas.openxmlformats.org/officeDocument/2006/relationships/image" Target="../media/image1418.png"/><Relationship Id="rId166" Type="http://schemas.openxmlformats.org/officeDocument/2006/relationships/image" Target="../media/image1466.png"/><Relationship Id="rId331" Type="http://schemas.openxmlformats.org/officeDocument/2006/relationships/customXml" Target="../ink/ink1561.xml"/><Relationship Id="rId373" Type="http://schemas.openxmlformats.org/officeDocument/2006/relationships/customXml" Target="../ink/ink1582.xml"/><Relationship Id="rId429" Type="http://schemas.openxmlformats.org/officeDocument/2006/relationships/customXml" Target="../ink/ink1610.xml"/><Relationship Id="rId580" Type="http://schemas.openxmlformats.org/officeDocument/2006/relationships/image" Target="../media/image1673.png"/><Relationship Id="rId1" Type="http://schemas.openxmlformats.org/officeDocument/2006/relationships/slideLayout" Target="../slideLayouts/slideLayout7.xml"/><Relationship Id="rId233" Type="http://schemas.openxmlformats.org/officeDocument/2006/relationships/customXml" Target="../ink/ink1512.xml"/><Relationship Id="rId440" Type="http://schemas.openxmlformats.org/officeDocument/2006/relationships/image" Target="../media/image1603.png"/><Relationship Id="rId28" Type="http://schemas.openxmlformats.org/officeDocument/2006/relationships/image" Target="../media/image1397.png"/><Relationship Id="rId275" Type="http://schemas.openxmlformats.org/officeDocument/2006/relationships/customXml" Target="../ink/ink1533.xml"/><Relationship Id="rId300" Type="http://schemas.openxmlformats.org/officeDocument/2006/relationships/image" Target="../media/image1533.png"/><Relationship Id="rId482" Type="http://schemas.openxmlformats.org/officeDocument/2006/relationships/image" Target="../media/image1624.png"/><Relationship Id="rId538" Type="http://schemas.openxmlformats.org/officeDocument/2006/relationships/image" Target="../media/image1652.png"/><Relationship Id="rId81" Type="http://schemas.openxmlformats.org/officeDocument/2006/relationships/customXml" Target="../ink/ink1436.xml"/><Relationship Id="rId135" Type="http://schemas.openxmlformats.org/officeDocument/2006/relationships/customXml" Target="../ink/ink1463.xml"/><Relationship Id="rId177" Type="http://schemas.openxmlformats.org/officeDocument/2006/relationships/customXml" Target="../ink/ink1484.xml"/><Relationship Id="rId342" Type="http://schemas.openxmlformats.org/officeDocument/2006/relationships/image" Target="../media/image1554.png"/><Relationship Id="rId384" Type="http://schemas.openxmlformats.org/officeDocument/2006/relationships/image" Target="../media/image1575.png"/><Relationship Id="rId591" Type="http://schemas.openxmlformats.org/officeDocument/2006/relationships/customXml" Target="../ink/ink1691.xml"/><Relationship Id="rId202" Type="http://schemas.openxmlformats.org/officeDocument/2006/relationships/image" Target="../media/image1484.png"/><Relationship Id="rId244" Type="http://schemas.openxmlformats.org/officeDocument/2006/relationships/image" Target="../media/image1505.png"/><Relationship Id="rId39" Type="http://schemas.openxmlformats.org/officeDocument/2006/relationships/customXml" Target="../ink/ink1415.xml"/><Relationship Id="rId286" Type="http://schemas.openxmlformats.org/officeDocument/2006/relationships/image" Target="../media/image1526.png"/><Relationship Id="rId451" Type="http://schemas.openxmlformats.org/officeDocument/2006/relationships/customXml" Target="../ink/ink1621.xml"/><Relationship Id="rId493" Type="http://schemas.openxmlformats.org/officeDocument/2006/relationships/customXml" Target="../ink/ink1642.xml"/><Relationship Id="rId507" Type="http://schemas.openxmlformats.org/officeDocument/2006/relationships/customXml" Target="../ink/ink1649.xml"/><Relationship Id="rId549" Type="http://schemas.openxmlformats.org/officeDocument/2006/relationships/customXml" Target="../ink/ink1670.xml"/><Relationship Id="rId50" Type="http://schemas.openxmlformats.org/officeDocument/2006/relationships/image" Target="../media/image1408.png"/><Relationship Id="rId104" Type="http://schemas.openxmlformats.org/officeDocument/2006/relationships/image" Target="../media/image1435.png"/><Relationship Id="rId146" Type="http://schemas.openxmlformats.org/officeDocument/2006/relationships/image" Target="../media/image1456.png"/><Relationship Id="rId188" Type="http://schemas.openxmlformats.org/officeDocument/2006/relationships/image" Target="../media/image1477.png"/><Relationship Id="rId311" Type="http://schemas.openxmlformats.org/officeDocument/2006/relationships/customXml" Target="../ink/ink1551.xml"/><Relationship Id="rId353" Type="http://schemas.openxmlformats.org/officeDocument/2006/relationships/customXml" Target="../ink/ink1572.xml"/><Relationship Id="rId395" Type="http://schemas.openxmlformats.org/officeDocument/2006/relationships/customXml" Target="../ink/ink1593.xml"/><Relationship Id="rId409" Type="http://schemas.openxmlformats.org/officeDocument/2006/relationships/customXml" Target="../ink/ink1600.xml"/><Relationship Id="rId560" Type="http://schemas.openxmlformats.org/officeDocument/2006/relationships/image" Target="../media/image1663.png"/><Relationship Id="rId92" Type="http://schemas.openxmlformats.org/officeDocument/2006/relationships/image" Target="../media/image1429.png"/><Relationship Id="rId213" Type="http://schemas.openxmlformats.org/officeDocument/2006/relationships/customXml" Target="../ink/ink1502.xml"/><Relationship Id="rId420" Type="http://schemas.openxmlformats.org/officeDocument/2006/relationships/image" Target="../media/image1593.png"/><Relationship Id="rId255" Type="http://schemas.openxmlformats.org/officeDocument/2006/relationships/customXml" Target="../ink/ink1523.xml"/><Relationship Id="rId297" Type="http://schemas.openxmlformats.org/officeDocument/2006/relationships/customXml" Target="../ink/ink1544.xml"/><Relationship Id="rId462" Type="http://schemas.openxmlformats.org/officeDocument/2006/relationships/image" Target="../media/image1614.png"/><Relationship Id="rId518" Type="http://schemas.openxmlformats.org/officeDocument/2006/relationships/image" Target="../media/image1642.png"/><Relationship Id="rId115" Type="http://schemas.openxmlformats.org/officeDocument/2006/relationships/customXml" Target="../ink/ink1453.xml"/><Relationship Id="rId157" Type="http://schemas.openxmlformats.org/officeDocument/2006/relationships/customXml" Target="../ink/ink1474.xml"/><Relationship Id="rId322" Type="http://schemas.openxmlformats.org/officeDocument/2006/relationships/image" Target="../media/image1544.png"/><Relationship Id="rId364" Type="http://schemas.openxmlformats.org/officeDocument/2006/relationships/image" Target="../media/image1565.png"/><Relationship Id="rId61" Type="http://schemas.openxmlformats.org/officeDocument/2006/relationships/customXml" Target="../ink/ink1426.xml"/><Relationship Id="rId199" Type="http://schemas.openxmlformats.org/officeDocument/2006/relationships/customXml" Target="../ink/ink1495.xml"/><Relationship Id="rId571" Type="http://schemas.openxmlformats.org/officeDocument/2006/relationships/customXml" Target="../ink/ink1681.xml"/><Relationship Id="rId19" Type="http://schemas.openxmlformats.org/officeDocument/2006/relationships/customXml" Target="../ink/ink1405.xml"/><Relationship Id="rId224" Type="http://schemas.openxmlformats.org/officeDocument/2006/relationships/image" Target="../media/image1495.png"/><Relationship Id="rId266" Type="http://schemas.openxmlformats.org/officeDocument/2006/relationships/image" Target="../media/image1516.png"/><Relationship Id="rId431" Type="http://schemas.openxmlformats.org/officeDocument/2006/relationships/customXml" Target="../ink/ink1611.xml"/><Relationship Id="rId473" Type="http://schemas.openxmlformats.org/officeDocument/2006/relationships/customXml" Target="../ink/ink1632.xml"/><Relationship Id="rId529" Type="http://schemas.openxmlformats.org/officeDocument/2006/relationships/customXml" Target="../ink/ink1660.xml"/><Relationship Id="rId30" Type="http://schemas.openxmlformats.org/officeDocument/2006/relationships/image" Target="../media/image1398.png"/><Relationship Id="rId126" Type="http://schemas.openxmlformats.org/officeDocument/2006/relationships/image" Target="../media/image1446.png"/><Relationship Id="rId168" Type="http://schemas.openxmlformats.org/officeDocument/2006/relationships/image" Target="../media/image1467.png"/><Relationship Id="rId333" Type="http://schemas.openxmlformats.org/officeDocument/2006/relationships/customXml" Target="../ink/ink1562.xml"/><Relationship Id="rId540" Type="http://schemas.openxmlformats.org/officeDocument/2006/relationships/image" Target="../media/image1653.png"/><Relationship Id="rId72" Type="http://schemas.openxmlformats.org/officeDocument/2006/relationships/image" Target="../media/image1419.png"/><Relationship Id="rId375" Type="http://schemas.openxmlformats.org/officeDocument/2006/relationships/customXml" Target="../ink/ink1583.xml"/><Relationship Id="rId582" Type="http://schemas.openxmlformats.org/officeDocument/2006/relationships/image" Target="../media/image1674.png"/><Relationship Id="rId3" Type="http://schemas.openxmlformats.org/officeDocument/2006/relationships/customXml" Target="../ink/ink1397.xml"/><Relationship Id="rId235" Type="http://schemas.openxmlformats.org/officeDocument/2006/relationships/customXml" Target="../ink/ink1513.xml"/><Relationship Id="rId277" Type="http://schemas.openxmlformats.org/officeDocument/2006/relationships/customXml" Target="../ink/ink1534.xml"/><Relationship Id="rId400" Type="http://schemas.openxmlformats.org/officeDocument/2006/relationships/image" Target="../media/image1583.png"/><Relationship Id="rId442" Type="http://schemas.openxmlformats.org/officeDocument/2006/relationships/image" Target="../media/image1604.png"/><Relationship Id="rId484" Type="http://schemas.openxmlformats.org/officeDocument/2006/relationships/image" Target="../media/image1625.png"/><Relationship Id="rId137" Type="http://schemas.openxmlformats.org/officeDocument/2006/relationships/customXml" Target="../ink/ink1464.xml"/><Relationship Id="rId302" Type="http://schemas.openxmlformats.org/officeDocument/2006/relationships/image" Target="../media/image1534.png"/><Relationship Id="rId344" Type="http://schemas.openxmlformats.org/officeDocument/2006/relationships/image" Target="../media/image1555.png"/><Relationship Id="rId41" Type="http://schemas.openxmlformats.org/officeDocument/2006/relationships/customXml" Target="../ink/ink1416.xml"/><Relationship Id="rId83" Type="http://schemas.openxmlformats.org/officeDocument/2006/relationships/customXml" Target="../ink/ink1437.xml"/><Relationship Id="rId179" Type="http://schemas.openxmlformats.org/officeDocument/2006/relationships/customXml" Target="../ink/ink1485.xml"/><Relationship Id="rId386" Type="http://schemas.openxmlformats.org/officeDocument/2006/relationships/image" Target="../media/image1576.png"/><Relationship Id="rId551" Type="http://schemas.openxmlformats.org/officeDocument/2006/relationships/customXml" Target="../ink/ink1671.xml"/><Relationship Id="rId593" Type="http://schemas.openxmlformats.org/officeDocument/2006/relationships/customXml" Target="../ink/ink1692.xml"/><Relationship Id="rId190" Type="http://schemas.openxmlformats.org/officeDocument/2006/relationships/image" Target="../media/image1478.png"/><Relationship Id="rId204" Type="http://schemas.openxmlformats.org/officeDocument/2006/relationships/image" Target="../media/image1485.png"/><Relationship Id="rId246" Type="http://schemas.openxmlformats.org/officeDocument/2006/relationships/image" Target="../media/image1506.png"/><Relationship Id="rId288" Type="http://schemas.openxmlformats.org/officeDocument/2006/relationships/image" Target="../media/image1527.png"/><Relationship Id="rId411" Type="http://schemas.openxmlformats.org/officeDocument/2006/relationships/customXml" Target="../ink/ink1601.xml"/><Relationship Id="rId453" Type="http://schemas.openxmlformats.org/officeDocument/2006/relationships/customXml" Target="../ink/ink1622.xml"/><Relationship Id="rId509" Type="http://schemas.openxmlformats.org/officeDocument/2006/relationships/customXml" Target="../ink/ink1650.xml"/><Relationship Id="rId106" Type="http://schemas.openxmlformats.org/officeDocument/2006/relationships/image" Target="../media/image1436.png"/><Relationship Id="rId313" Type="http://schemas.openxmlformats.org/officeDocument/2006/relationships/customXml" Target="../ink/ink1552.xml"/><Relationship Id="rId495" Type="http://schemas.openxmlformats.org/officeDocument/2006/relationships/customXml" Target="../ink/ink1643.xml"/><Relationship Id="rId10" Type="http://schemas.openxmlformats.org/officeDocument/2006/relationships/image" Target="../media/image1388.png"/><Relationship Id="rId52" Type="http://schemas.openxmlformats.org/officeDocument/2006/relationships/image" Target="../media/image1409.png"/><Relationship Id="rId94" Type="http://schemas.openxmlformats.org/officeDocument/2006/relationships/image" Target="../media/image1430.png"/><Relationship Id="rId148" Type="http://schemas.openxmlformats.org/officeDocument/2006/relationships/image" Target="../media/image1457.png"/><Relationship Id="rId355" Type="http://schemas.openxmlformats.org/officeDocument/2006/relationships/customXml" Target="../ink/ink1573.xml"/><Relationship Id="rId397" Type="http://schemas.openxmlformats.org/officeDocument/2006/relationships/customXml" Target="../ink/ink1594.xml"/><Relationship Id="rId520" Type="http://schemas.openxmlformats.org/officeDocument/2006/relationships/image" Target="../media/image1643.png"/><Relationship Id="rId562" Type="http://schemas.openxmlformats.org/officeDocument/2006/relationships/image" Target="../media/image1664.png"/><Relationship Id="rId215" Type="http://schemas.openxmlformats.org/officeDocument/2006/relationships/customXml" Target="../ink/ink1503.xml"/><Relationship Id="rId257" Type="http://schemas.openxmlformats.org/officeDocument/2006/relationships/customXml" Target="../ink/ink1524.xml"/><Relationship Id="rId422" Type="http://schemas.openxmlformats.org/officeDocument/2006/relationships/image" Target="../media/image1594.png"/><Relationship Id="rId464" Type="http://schemas.openxmlformats.org/officeDocument/2006/relationships/image" Target="../media/image1615.png"/><Relationship Id="rId299" Type="http://schemas.openxmlformats.org/officeDocument/2006/relationships/customXml" Target="../ink/ink1545.xml"/><Relationship Id="rId63" Type="http://schemas.openxmlformats.org/officeDocument/2006/relationships/customXml" Target="../ink/ink1427.xml"/><Relationship Id="rId159" Type="http://schemas.openxmlformats.org/officeDocument/2006/relationships/customXml" Target="../ink/ink1475.xml"/><Relationship Id="rId366" Type="http://schemas.openxmlformats.org/officeDocument/2006/relationships/image" Target="../media/image1566.png"/><Relationship Id="rId573" Type="http://schemas.openxmlformats.org/officeDocument/2006/relationships/customXml" Target="../ink/ink1682.xml"/><Relationship Id="rId226" Type="http://schemas.openxmlformats.org/officeDocument/2006/relationships/image" Target="../media/image1496.png"/><Relationship Id="rId433" Type="http://schemas.openxmlformats.org/officeDocument/2006/relationships/customXml" Target="../ink/ink1612.xml"/><Relationship Id="rId74" Type="http://schemas.openxmlformats.org/officeDocument/2006/relationships/image" Target="../media/image1420.png"/><Relationship Id="rId377" Type="http://schemas.openxmlformats.org/officeDocument/2006/relationships/customXml" Target="../ink/ink1584.xml"/><Relationship Id="rId500" Type="http://schemas.openxmlformats.org/officeDocument/2006/relationships/image" Target="../media/image1633.png"/><Relationship Id="rId584" Type="http://schemas.openxmlformats.org/officeDocument/2006/relationships/image" Target="../media/image1675.png"/><Relationship Id="rId5" Type="http://schemas.openxmlformats.org/officeDocument/2006/relationships/customXml" Target="../ink/ink1398.xml"/><Relationship Id="rId237" Type="http://schemas.openxmlformats.org/officeDocument/2006/relationships/customXml" Target="../ink/ink1514.xml"/><Relationship Id="rId444" Type="http://schemas.openxmlformats.org/officeDocument/2006/relationships/image" Target="../media/image1605.png"/><Relationship Id="rId290" Type="http://schemas.openxmlformats.org/officeDocument/2006/relationships/image" Target="../media/image1528.png"/><Relationship Id="rId304" Type="http://schemas.openxmlformats.org/officeDocument/2006/relationships/image" Target="../media/image1535.png"/><Relationship Id="rId388" Type="http://schemas.openxmlformats.org/officeDocument/2006/relationships/image" Target="../media/image1577.png"/><Relationship Id="rId511" Type="http://schemas.openxmlformats.org/officeDocument/2006/relationships/customXml" Target="../ink/ink1651.xml"/><Relationship Id="rId85" Type="http://schemas.openxmlformats.org/officeDocument/2006/relationships/customXml" Target="../ink/ink1438.xml"/><Relationship Id="rId150" Type="http://schemas.openxmlformats.org/officeDocument/2006/relationships/image" Target="../media/image1458.png"/><Relationship Id="rId595" Type="http://schemas.openxmlformats.org/officeDocument/2006/relationships/customXml" Target="../ink/ink1693.xml"/><Relationship Id="rId248" Type="http://schemas.openxmlformats.org/officeDocument/2006/relationships/image" Target="../media/image1507.png"/><Relationship Id="rId455" Type="http://schemas.openxmlformats.org/officeDocument/2006/relationships/customXml" Target="../ink/ink1623.xml"/><Relationship Id="rId12" Type="http://schemas.openxmlformats.org/officeDocument/2006/relationships/image" Target="../media/image1389.png"/><Relationship Id="rId108" Type="http://schemas.openxmlformats.org/officeDocument/2006/relationships/image" Target="../media/image1437.png"/><Relationship Id="rId315" Type="http://schemas.openxmlformats.org/officeDocument/2006/relationships/customXml" Target="../ink/ink1553.xml"/><Relationship Id="rId522" Type="http://schemas.openxmlformats.org/officeDocument/2006/relationships/image" Target="../media/image1644.png"/><Relationship Id="rId96" Type="http://schemas.openxmlformats.org/officeDocument/2006/relationships/image" Target="../media/image1431.png"/><Relationship Id="rId161" Type="http://schemas.openxmlformats.org/officeDocument/2006/relationships/customXml" Target="../ink/ink1476.xml"/><Relationship Id="rId399" Type="http://schemas.openxmlformats.org/officeDocument/2006/relationships/customXml" Target="../ink/ink1595.xml"/><Relationship Id="rId259" Type="http://schemas.openxmlformats.org/officeDocument/2006/relationships/customXml" Target="../ink/ink1525.xml"/><Relationship Id="rId466" Type="http://schemas.openxmlformats.org/officeDocument/2006/relationships/image" Target="../media/image1616.png"/><Relationship Id="rId23" Type="http://schemas.openxmlformats.org/officeDocument/2006/relationships/customXml" Target="../ink/ink1407.xml"/><Relationship Id="rId119" Type="http://schemas.openxmlformats.org/officeDocument/2006/relationships/customXml" Target="../ink/ink1455.xml"/><Relationship Id="rId326" Type="http://schemas.openxmlformats.org/officeDocument/2006/relationships/image" Target="../media/image1546.png"/><Relationship Id="rId533" Type="http://schemas.openxmlformats.org/officeDocument/2006/relationships/customXml" Target="../ink/ink1662.xml"/><Relationship Id="rId172" Type="http://schemas.openxmlformats.org/officeDocument/2006/relationships/image" Target="../media/image1469.png"/><Relationship Id="rId477" Type="http://schemas.openxmlformats.org/officeDocument/2006/relationships/customXml" Target="../ink/ink1634.xml"/><Relationship Id="rId600" Type="http://schemas.openxmlformats.org/officeDocument/2006/relationships/customXml" Target="../ink/ink1696.xml"/><Relationship Id="rId337" Type="http://schemas.openxmlformats.org/officeDocument/2006/relationships/customXml" Target="../ink/ink1564.xml"/><Relationship Id="rId34" Type="http://schemas.openxmlformats.org/officeDocument/2006/relationships/image" Target="../media/image1400.png"/><Relationship Id="rId544" Type="http://schemas.openxmlformats.org/officeDocument/2006/relationships/image" Target="../media/image1655.png"/><Relationship Id="rId183" Type="http://schemas.openxmlformats.org/officeDocument/2006/relationships/customXml" Target="../ink/ink1487.xml"/><Relationship Id="rId390" Type="http://schemas.openxmlformats.org/officeDocument/2006/relationships/image" Target="../media/image1578.png"/><Relationship Id="rId404" Type="http://schemas.openxmlformats.org/officeDocument/2006/relationships/image" Target="../media/image1585.png"/><Relationship Id="rId250" Type="http://schemas.openxmlformats.org/officeDocument/2006/relationships/image" Target="../media/image1508.png"/><Relationship Id="rId488" Type="http://schemas.openxmlformats.org/officeDocument/2006/relationships/image" Target="../media/image1627.png"/><Relationship Id="rId45" Type="http://schemas.openxmlformats.org/officeDocument/2006/relationships/customXml" Target="../ink/ink1418.xml"/><Relationship Id="rId110" Type="http://schemas.openxmlformats.org/officeDocument/2006/relationships/image" Target="../media/image1438.png"/><Relationship Id="rId348" Type="http://schemas.openxmlformats.org/officeDocument/2006/relationships/image" Target="../media/image1557.png"/><Relationship Id="rId555" Type="http://schemas.openxmlformats.org/officeDocument/2006/relationships/customXml" Target="../ink/ink1673.xml"/><Relationship Id="rId194" Type="http://schemas.openxmlformats.org/officeDocument/2006/relationships/image" Target="../media/image1480.png"/><Relationship Id="rId208" Type="http://schemas.openxmlformats.org/officeDocument/2006/relationships/image" Target="../media/image1487.png"/><Relationship Id="rId415" Type="http://schemas.openxmlformats.org/officeDocument/2006/relationships/customXml" Target="../ink/ink1603.xml"/><Relationship Id="rId261" Type="http://schemas.openxmlformats.org/officeDocument/2006/relationships/customXml" Target="../ink/ink1526.xml"/><Relationship Id="rId499" Type="http://schemas.openxmlformats.org/officeDocument/2006/relationships/customXml" Target="../ink/ink16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ruta 3">
            <a:extLst>
              <a:ext uri="{FF2B5EF4-FFF2-40B4-BE49-F238E27FC236}">
                <a16:creationId xmlns:a16="http://schemas.microsoft.com/office/drawing/2014/main" id="{A491F632-0683-CE4A-A015-93F47CEEB6DE}"/>
              </a:ext>
            </a:extLst>
          </p:cNvPr>
          <p:cNvSpPr txBox="1"/>
          <p:nvPr/>
        </p:nvSpPr>
        <p:spPr>
          <a:xfrm>
            <a:off x="713097" y="1472389"/>
            <a:ext cx="8869314" cy="1569660"/>
          </a:xfrm>
          <a:prstGeom prst="rect">
            <a:avLst/>
          </a:prstGeom>
          <a:noFill/>
        </p:spPr>
        <p:txBody>
          <a:bodyPr wrap="square" rtlCol="0">
            <a:spAutoFit/>
          </a:bodyPr>
          <a:lstStyle/>
          <a:p>
            <a:r>
              <a:rPr lang="sv-SE" sz="4800" b="1" dirty="0" err="1">
                <a:solidFill>
                  <a:schemeClr val="accent1">
                    <a:lumMod val="75000"/>
                  </a:schemeClr>
                </a:solidFill>
                <a:latin typeface="Avenir Heavy" panose="02000503020000020003" pitchFamily="2" charset="0"/>
              </a:rPr>
              <a:t>multilayered</a:t>
            </a:r>
            <a:r>
              <a:rPr lang="sv-SE" sz="4800" b="1" dirty="0">
                <a:solidFill>
                  <a:schemeClr val="accent1">
                    <a:lumMod val="75000"/>
                  </a:schemeClr>
                </a:solidFill>
                <a:latin typeface="Avenir Heavy" panose="02000503020000020003" pitchFamily="2" charset="0"/>
              </a:rPr>
              <a:t> </a:t>
            </a:r>
            <a:r>
              <a:rPr lang="sv-SE" sz="4800" b="1" dirty="0" err="1">
                <a:solidFill>
                  <a:schemeClr val="accent1">
                    <a:lumMod val="75000"/>
                  </a:schemeClr>
                </a:solidFill>
                <a:latin typeface="Avenir Heavy" panose="02000503020000020003" pitchFamily="2" charset="0"/>
              </a:rPr>
              <a:t>perceptron</a:t>
            </a:r>
            <a:r>
              <a:rPr lang="sv-SE" sz="4800" b="1" dirty="0">
                <a:solidFill>
                  <a:schemeClr val="accent1">
                    <a:lumMod val="75000"/>
                  </a:schemeClr>
                </a:solidFill>
                <a:latin typeface="Avenir Heavy" panose="02000503020000020003" pitchFamily="2" charset="0"/>
              </a:rPr>
              <a:t> (MLP) </a:t>
            </a:r>
            <a:r>
              <a:rPr lang="sv-SE" sz="4800" b="1" dirty="0">
                <a:solidFill>
                  <a:schemeClr val="tx1">
                    <a:lumMod val="65000"/>
                    <a:lumOff val="35000"/>
                  </a:schemeClr>
                </a:solidFill>
                <a:latin typeface="Avenir Light" panose="020B0402020203020204" pitchFamily="34" charset="77"/>
              </a:rPr>
              <a:t>for image </a:t>
            </a:r>
            <a:r>
              <a:rPr lang="sv-SE" sz="4800" b="1" dirty="0" err="1">
                <a:solidFill>
                  <a:schemeClr val="tx1">
                    <a:lumMod val="65000"/>
                    <a:lumOff val="35000"/>
                  </a:schemeClr>
                </a:solidFill>
                <a:latin typeface="Avenir Light" panose="020B0402020203020204" pitchFamily="34" charset="77"/>
              </a:rPr>
              <a:t>classification</a:t>
            </a:r>
            <a:endParaRPr lang="sv-SE" sz="4800" b="1" dirty="0">
              <a:solidFill>
                <a:schemeClr val="accent1">
                  <a:lumMod val="75000"/>
                </a:schemeClr>
              </a:solidFill>
              <a:latin typeface="Avenir Heavy" panose="02000503020000020003" pitchFamily="2" charset="0"/>
            </a:endParaRPr>
          </a:p>
        </p:txBody>
      </p:sp>
      <p:sp>
        <p:nvSpPr>
          <p:cNvPr id="6" name="textruta 5">
            <a:extLst>
              <a:ext uri="{FF2B5EF4-FFF2-40B4-BE49-F238E27FC236}">
                <a16:creationId xmlns:a16="http://schemas.microsoft.com/office/drawing/2014/main" id="{EF0735ED-7B88-6C41-A8A7-290ACC21DFC4}"/>
              </a:ext>
            </a:extLst>
          </p:cNvPr>
          <p:cNvSpPr txBox="1"/>
          <p:nvPr/>
        </p:nvSpPr>
        <p:spPr>
          <a:xfrm>
            <a:off x="713097" y="973879"/>
            <a:ext cx="2007176" cy="400110"/>
          </a:xfrm>
          <a:prstGeom prst="rect">
            <a:avLst/>
          </a:prstGeom>
          <a:noFill/>
        </p:spPr>
        <p:txBody>
          <a:bodyPr wrap="square" rtlCol="0">
            <a:spAutoFit/>
          </a:bodyPr>
          <a:lstStyle/>
          <a:p>
            <a:r>
              <a:rPr lang="sv-SE" sz="2000" dirty="0" err="1">
                <a:solidFill>
                  <a:schemeClr val="tx1">
                    <a:lumMod val="65000"/>
                    <a:lumOff val="35000"/>
                  </a:schemeClr>
                </a:solidFill>
                <a:latin typeface="Avenir Light" panose="020B0402020203020204" pitchFamily="34" charset="77"/>
              </a:rPr>
              <a:t>kokchun</a:t>
            </a:r>
            <a:r>
              <a:rPr lang="sv-SE" sz="2000" dirty="0">
                <a:solidFill>
                  <a:schemeClr val="tx1">
                    <a:lumMod val="65000"/>
                    <a:lumOff val="35000"/>
                  </a:schemeClr>
                </a:solidFill>
                <a:latin typeface="Avenir Light" panose="020B0402020203020204" pitchFamily="34" charset="77"/>
              </a:rPr>
              <a:t> </a:t>
            </a:r>
            <a:r>
              <a:rPr lang="sv-SE" sz="2000" dirty="0" err="1">
                <a:solidFill>
                  <a:schemeClr val="tx1">
                    <a:lumMod val="65000"/>
                    <a:lumOff val="35000"/>
                  </a:schemeClr>
                </a:solidFill>
                <a:latin typeface="Avenir Light" panose="020B0402020203020204" pitchFamily="34" charset="77"/>
              </a:rPr>
              <a:t>giang</a:t>
            </a:r>
            <a:endParaRPr lang="sv-SE" sz="2000" dirty="0">
              <a:solidFill>
                <a:schemeClr val="tx1">
                  <a:lumMod val="65000"/>
                  <a:lumOff val="35000"/>
                </a:schemeClr>
              </a:solidFill>
              <a:latin typeface="Avenir Light" panose="020B0402020203020204" pitchFamily="34" charset="77"/>
            </a:endParaRPr>
          </a:p>
        </p:txBody>
      </p:sp>
      <p:pic>
        <p:nvPicPr>
          <p:cNvPr id="1026" name="Picture 2" descr="A detailed illustration of an artificial neural network as a mathematical model, inspired by biological neural networks. The image should depict a series of layers, each consisting of nodes (neurons) connected by lines (synapses). The input layer receives signals, which then pass through multiple hidden layers where processing occurs, and finally, the signals reach the output layer. The nodes in each layer are interconnected with nodes in adjacent layers, symbolizing the flow of information. Each connection should represent the synaptic weights, and the nodes themselves symbolize the neurons' activation functions. The overall structure should capture the complex, interconnected nature of neural networks, highlighting the blend of biology and mathematics in their design.">
            <a:extLst>
              <a:ext uri="{FF2B5EF4-FFF2-40B4-BE49-F238E27FC236}">
                <a16:creationId xmlns:a16="http://schemas.microsoft.com/office/drawing/2014/main" id="{D0725214-F6CF-096F-E244-34EECE216E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9210" y="3429000"/>
            <a:ext cx="3264195" cy="3264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130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ruta 27">
            <a:extLst>
              <a:ext uri="{FF2B5EF4-FFF2-40B4-BE49-F238E27FC236}">
                <a16:creationId xmlns:a16="http://schemas.microsoft.com/office/drawing/2014/main" id="{7E8C0D03-019A-279A-6AD5-A5E7BD2580DB}"/>
              </a:ext>
            </a:extLst>
          </p:cNvPr>
          <p:cNvSpPr txBox="1"/>
          <p:nvPr/>
        </p:nvSpPr>
        <p:spPr>
          <a:xfrm>
            <a:off x="628031" y="520578"/>
            <a:ext cx="10632867" cy="584775"/>
          </a:xfrm>
          <a:prstGeom prst="rect">
            <a:avLst/>
          </a:prstGeom>
          <a:noFill/>
        </p:spPr>
        <p:txBody>
          <a:bodyPr wrap="square" rtlCol="0">
            <a:spAutoFit/>
          </a:bodyPr>
          <a:lstStyle/>
          <a:p>
            <a:r>
              <a:rPr lang="sv-SE" sz="3200" b="1" dirty="0" err="1">
                <a:solidFill>
                  <a:schemeClr val="tx1">
                    <a:lumMod val="65000"/>
                    <a:lumOff val="35000"/>
                  </a:schemeClr>
                </a:solidFill>
                <a:latin typeface="Avenir Light" panose="020B0402020203020204" pitchFamily="34" charset="77"/>
              </a:rPr>
              <a:t>strategy</a:t>
            </a:r>
            <a:r>
              <a:rPr lang="sv-SE" sz="3200" b="1" dirty="0">
                <a:solidFill>
                  <a:schemeClr val="tx1">
                    <a:lumMod val="65000"/>
                    <a:lumOff val="35000"/>
                  </a:schemeClr>
                </a:solidFill>
                <a:latin typeface="Avenir Light" panose="020B0402020203020204" pitchFamily="34" charset="77"/>
              </a:rPr>
              <a:t> for </a:t>
            </a:r>
            <a:r>
              <a:rPr lang="sv-SE" sz="3200" b="1" dirty="0" err="1">
                <a:solidFill>
                  <a:schemeClr val="tx1">
                    <a:lumMod val="65000"/>
                    <a:lumOff val="35000"/>
                  </a:schemeClr>
                </a:solidFill>
                <a:latin typeface="Avenir Light" panose="020B0402020203020204" pitchFamily="34" charset="77"/>
              </a:rPr>
              <a:t>building</a:t>
            </a:r>
            <a:r>
              <a:rPr lang="sv-SE" sz="3200" b="1" dirty="0">
                <a:solidFill>
                  <a:schemeClr val="tx1">
                    <a:lumMod val="65000"/>
                    <a:lumOff val="35000"/>
                  </a:schemeClr>
                </a:solidFill>
                <a:latin typeface="Avenir Light" panose="020B0402020203020204" pitchFamily="34" charset="77"/>
              </a:rPr>
              <a:t> a an MLP </a:t>
            </a:r>
          </a:p>
        </p:txBody>
      </p:sp>
      <p:cxnSp>
        <p:nvCxnSpPr>
          <p:cNvPr id="392" name="Rak 391">
            <a:extLst>
              <a:ext uri="{FF2B5EF4-FFF2-40B4-BE49-F238E27FC236}">
                <a16:creationId xmlns:a16="http://schemas.microsoft.com/office/drawing/2014/main" id="{B2E2E143-5B8D-F970-4683-CE044061BD33}"/>
              </a:ext>
            </a:extLst>
          </p:cNvPr>
          <p:cNvCxnSpPr>
            <a:cxnSpLocks/>
          </p:cNvCxnSpPr>
          <p:nvPr/>
        </p:nvCxnSpPr>
        <p:spPr>
          <a:xfrm>
            <a:off x="3928871" y="1630997"/>
            <a:ext cx="0" cy="459548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 name="Rak 1">
            <a:extLst>
              <a:ext uri="{FF2B5EF4-FFF2-40B4-BE49-F238E27FC236}">
                <a16:creationId xmlns:a16="http://schemas.microsoft.com/office/drawing/2014/main" id="{09C5C255-EBFE-9512-7876-1C3FD6CC2027}"/>
              </a:ext>
            </a:extLst>
          </p:cNvPr>
          <p:cNvCxnSpPr>
            <a:cxnSpLocks/>
          </p:cNvCxnSpPr>
          <p:nvPr/>
        </p:nvCxnSpPr>
        <p:spPr>
          <a:xfrm>
            <a:off x="8099143" y="1630997"/>
            <a:ext cx="0" cy="459548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39" name="Grupp 1638">
            <a:extLst>
              <a:ext uri="{FF2B5EF4-FFF2-40B4-BE49-F238E27FC236}">
                <a16:creationId xmlns:a16="http://schemas.microsoft.com/office/drawing/2014/main" id="{C0A82F57-31C7-F886-8CD0-6D2A86E0C626}"/>
              </a:ext>
            </a:extLst>
          </p:cNvPr>
          <p:cNvGrpSpPr/>
          <p:nvPr/>
        </p:nvGrpSpPr>
        <p:grpSpPr>
          <a:xfrm>
            <a:off x="615106" y="1661819"/>
            <a:ext cx="3068640" cy="3192840"/>
            <a:chOff x="615106" y="1661819"/>
            <a:chExt cx="3068640" cy="3192840"/>
          </a:xfrm>
        </p:grpSpPr>
        <p:grpSp>
          <p:nvGrpSpPr>
            <p:cNvPr id="1251" name="Grupp 1250">
              <a:extLst>
                <a:ext uri="{FF2B5EF4-FFF2-40B4-BE49-F238E27FC236}">
                  <a16:creationId xmlns:a16="http://schemas.microsoft.com/office/drawing/2014/main" id="{9065ECDC-992C-3530-2853-0417B59A50D9}"/>
                </a:ext>
              </a:extLst>
            </p:cNvPr>
            <p:cNvGrpSpPr/>
            <p:nvPr/>
          </p:nvGrpSpPr>
          <p:grpSpPr>
            <a:xfrm>
              <a:off x="615106" y="1661819"/>
              <a:ext cx="2647440" cy="512280"/>
              <a:chOff x="615106" y="1661819"/>
              <a:chExt cx="2647440" cy="512280"/>
            </a:xfrm>
          </p:grpSpPr>
          <mc:AlternateContent xmlns:mc="http://schemas.openxmlformats.org/markup-compatibility/2006">
            <mc:Choice xmlns:p14="http://schemas.microsoft.com/office/powerpoint/2010/main" Requires="p14">
              <p:contentPart p14:bwMode="auto" r:id="rId3">
                <p14:nvContentPartPr>
                  <p14:cNvPr id="1146" name="Pennanteckning 1145">
                    <a:extLst>
                      <a:ext uri="{FF2B5EF4-FFF2-40B4-BE49-F238E27FC236}">
                        <a16:creationId xmlns:a16="http://schemas.microsoft.com/office/drawing/2014/main" id="{8D7D7C5D-40C8-E9D5-1A34-BA189479D62C}"/>
                      </a:ext>
                    </a:extLst>
                  </p14:cNvPr>
                  <p14:cNvContentPartPr/>
                  <p14:nvPr/>
                </p14:nvContentPartPr>
                <p14:xfrm>
                  <a:off x="820306" y="1661819"/>
                  <a:ext cx="180360" cy="252360"/>
                </p14:xfrm>
              </p:contentPart>
            </mc:Choice>
            <mc:Fallback>
              <p:pic>
                <p:nvPicPr>
                  <p:cNvPr id="1146" name="Pennanteckning 1145">
                    <a:extLst>
                      <a:ext uri="{FF2B5EF4-FFF2-40B4-BE49-F238E27FC236}">
                        <a16:creationId xmlns:a16="http://schemas.microsoft.com/office/drawing/2014/main" id="{8D7D7C5D-40C8-E9D5-1A34-BA189479D62C}"/>
                      </a:ext>
                    </a:extLst>
                  </p:cNvPr>
                  <p:cNvPicPr/>
                  <p:nvPr/>
                </p:nvPicPr>
                <p:blipFill>
                  <a:blip r:embed="rId4"/>
                  <a:stretch>
                    <a:fillRect/>
                  </a:stretch>
                </p:blipFill>
                <p:spPr>
                  <a:xfrm>
                    <a:off x="804826" y="1646339"/>
                    <a:ext cx="21096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48" name="Pennanteckning 1147">
                    <a:extLst>
                      <a:ext uri="{FF2B5EF4-FFF2-40B4-BE49-F238E27FC236}">
                        <a16:creationId xmlns:a16="http://schemas.microsoft.com/office/drawing/2014/main" id="{A5A4714B-58ED-6807-6DDA-286BCF316801}"/>
                      </a:ext>
                    </a:extLst>
                  </p14:cNvPr>
                  <p14:cNvContentPartPr/>
                  <p14:nvPr/>
                </p14:nvContentPartPr>
                <p14:xfrm>
                  <a:off x="1058266" y="1767659"/>
                  <a:ext cx="114480" cy="149400"/>
                </p14:xfrm>
              </p:contentPart>
            </mc:Choice>
            <mc:Fallback>
              <p:pic>
                <p:nvPicPr>
                  <p:cNvPr id="1148" name="Pennanteckning 1147">
                    <a:extLst>
                      <a:ext uri="{FF2B5EF4-FFF2-40B4-BE49-F238E27FC236}">
                        <a16:creationId xmlns:a16="http://schemas.microsoft.com/office/drawing/2014/main" id="{A5A4714B-58ED-6807-6DDA-286BCF316801}"/>
                      </a:ext>
                    </a:extLst>
                  </p:cNvPr>
                  <p:cNvPicPr/>
                  <p:nvPr/>
                </p:nvPicPr>
                <p:blipFill>
                  <a:blip r:embed="rId6"/>
                  <a:stretch>
                    <a:fillRect/>
                  </a:stretch>
                </p:blipFill>
                <p:spPr>
                  <a:xfrm>
                    <a:off x="1043146" y="1752179"/>
                    <a:ext cx="14508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62" name="Pennanteckning 1161">
                    <a:extLst>
                      <a:ext uri="{FF2B5EF4-FFF2-40B4-BE49-F238E27FC236}">
                        <a16:creationId xmlns:a16="http://schemas.microsoft.com/office/drawing/2014/main" id="{702C8202-2042-0E40-7BFC-8115AAA2E3A2}"/>
                      </a:ext>
                    </a:extLst>
                  </p14:cNvPr>
                  <p14:cNvContentPartPr/>
                  <p14:nvPr/>
                </p14:nvContentPartPr>
                <p14:xfrm>
                  <a:off x="1211266" y="1777379"/>
                  <a:ext cx="71640" cy="150840"/>
                </p14:xfrm>
              </p:contentPart>
            </mc:Choice>
            <mc:Fallback>
              <p:pic>
                <p:nvPicPr>
                  <p:cNvPr id="1162" name="Pennanteckning 1161">
                    <a:extLst>
                      <a:ext uri="{FF2B5EF4-FFF2-40B4-BE49-F238E27FC236}">
                        <a16:creationId xmlns:a16="http://schemas.microsoft.com/office/drawing/2014/main" id="{702C8202-2042-0E40-7BFC-8115AAA2E3A2}"/>
                      </a:ext>
                    </a:extLst>
                  </p:cNvPr>
                  <p:cNvPicPr/>
                  <p:nvPr/>
                </p:nvPicPr>
                <p:blipFill>
                  <a:blip r:embed="rId8"/>
                  <a:stretch>
                    <a:fillRect/>
                  </a:stretch>
                </p:blipFill>
                <p:spPr>
                  <a:xfrm>
                    <a:off x="1196146" y="1762259"/>
                    <a:ext cx="10188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65" name="Pennanteckning 1164">
                    <a:extLst>
                      <a:ext uri="{FF2B5EF4-FFF2-40B4-BE49-F238E27FC236}">
                        <a16:creationId xmlns:a16="http://schemas.microsoft.com/office/drawing/2014/main" id="{C1345DF1-AC38-2EA1-1084-0EDB57EA906A}"/>
                      </a:ext>
                    </a:extLst>
                  </p14:cNvPr>
                  <p14:cNvContentPartPr/>
                  <p14:nvPr/>
                </p14:nvContentPartPr>
                <p14:xfrm>
                  <a:off x="1342666" y="1832819"/>
                  <a:ext cx="98640" cy="110520"/>
                </p14:xfrm>
              </p:contentPart>
            </mc:Choice>
            <mc:Fallback>
              <p:pic>
                <p:nvPicPr>
                  <p:cNvPr id="1165" name="Pennanteckning 1164">
                    <a:extLst>
                      <a:ext uri="{FF2B5EF4-FFF2-40B4-BE49-F238E27FC236}">
                        <a16:creationId xmlns:a16="http://schemas.microsoft.com/office/drawing/2014/main" id="{C1345DF1-AC38-2EA1-1084-0EDB57EA906A}"/>
                      </a:ext>
                    </a:extLst>
                  </p:cNvPr>
                  <p:cNvPicPr/>
                  <p:nvPr/>
                </p:nvPicPr>
                <p:blipFill>
                  <a:blip r:embed="rId10"/>
                  <a:stretch>
                    <a:fillRect/>
                  </a:stretch>
                </p:blipFill>
                <p:spPr>
                  <a:xfrm>
                    <a:off x="1327546" y="1817699"/>
                    <a:ext cx="12924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67" name="Pennanteckning 1166">
                    <a:extLst>
                      <a:ext uri="{FF2B5EF4-FFF2-40B4-BE49-F238E27FC236}">
                        <a16:creationId xmlns:a16="http://schemas.microsoft.com/office/drawing/2014/main" id="{ED6AD850-0FED-3EC2-F8F3-4A5CA7366650}"/>
                      </a:ext>
                    </a:extLst>
                  </p14:cNvPr>
                  <p14:cNvContentPartPr/>
                  <p14:nvPr/>
                </p14:nvContentPartPr>
                <p14:xfrm>
                  <a:off x="1532026" y="1813019"/>
                  <a:ext cx="206280" cy="102960"/>
                </p14:xfrm>
              </p:contentPart>
            </mc:Choice>
            <mc:Fallback>
              <p:pic>
                <p:nvPicPr>
                  <p:cNvPr id="1167" name="Pennanteckning 1166">
                    <a:extLst>
                      <a:ext uri="{FF2B5EF4-FFF2-40B4-BE49-F238E27FC236}">
                        <a16:creationId xmlns:a16="http://schemas.microsoft.com/office/drawing/2014/main" id="{ED6AD850-0FED-3EC2-F8F3-4A5CA7366650}"/>
                      </a:ext>
                    </a:extLst>
                  </p:cNvPr>
                  <p:cNvPicPr/>
                  <p:nvPr/>
                </p:nvPicPr>
                <p:blipFill>
                  <a:blip r:embed="rId12"/>
                  <a:stretch>
                    <a:fillRect/>
                  </a:stretch>
                </p:blipFill>
                <p:spPr>
                  <a:xfrm>
                    <a:off x="1516906" y="1797899"/>
                    <a:ext cx="23688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85" name="Pennanteckning 1184">
                    <a:extLst>
                      <a:ext uri="{FF2B5EF4-FFF2-40B4-BE49-F238E27FC236}">
                        <a16:creationId xmlns:a16="http://schemas.microsoft.com/office/drawing/2014/main" id="{F8A4B031-40D7-24D1-AB0B-7451AEF1704E}"/>
                      </a:ext>
                    </a:extLst>
                  </p14:cNvPr>
                  <p14:cNvContentPartPr/>
                  <p14:nvPr/>
                </p14:nvContentPartPr>
                <p14:xfrm>
                  <a:off x="1875466" y="1719419"/>
                  <a:ext cx="20880" cy="73080"/>
                </p14:xfrm>
              </p:contentPart>
            </mc:Choice>
            <mc:Fallback>
              <p:pic>
                <p:nvPicPr>
                  <p:cNvPr id="1185" name="Pennanteckning 1184">
                    <a:extLst>
                      <a:ext uri="{FF2B5EF4-FFF2-40B4-BE49-F238E27FC236}">
                        <a16:creationId xmlns:a16="http://schemas.microsoft.com/office/drawing/2014/main" id="{F8A4B031-40D7-24D1-AB0B-7451AEF1704E}"/>
                      </a:ext>
                    </a:extLst>
                  </p:cNvPr>
                  <p:cNvPicPr/>
                  <p:nvPr/>
                </p:nvPicPr>
                <p:blipFill>
                  <a:blip r:embed="rId14"/>
                  <a:stretch>
                    <a:fillRect/>
                  </a:stretch>
                </p:blipFill>
                <p:spPr>
                  <a:xfrm>
                    <a:off x="1859986" y="1704299"/>
                    <a:ext cx="5148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88" name="Pennanteckning 1187">
                    <a:extLst>
                      <a:ext uri="{FF2B5EF4-FFF2-40B4-BE49-F238E27FC236}">
                        <a16:creationId xmlns:a16="http://schemas.microsoft.com/office/drawing/2014/main" id="{8A40AFD9-85AF-2DAD-8083-DD5F4161765B}"/>
                      </a:ext>
                    </a:extLst>
                  </p14:cNvPr>
                  <p14:cNvContentPartPr/>
                  <p14:nvPr/>
                </p14:nvContentPartPr>
                <p14:xfrm>
                  <a:off x="1862866" y="1784219"/>
                  <a:ext cx="120960" cy="158400"/>
                </p14:xfrm>
              </p:contentPart>
            </mc:Choice>
            <mc:Fallback>
              <p:pic>
                <p:nvPicPr>
                  <p:cNvPr id="1188" name="Pennanteckning 1187">
                    <a:extLst>
                      <a:ext uri="{FF2B5EF4-FFF2-40B4-BE49-F238E27FC236}">
                        <a16:creationId xmlns:a16="http://schemas.microsoft.com/office/drawing/2014/main" id="{8A40AFD9-85AF-2DAD-8083-DD5F4161765B}"/>
                      </a:ext>
                    </a:extLst>
                  </p:cNvPr>
                  <p:cNvPicPr/>
                  <p:nvPr/>
                </p:nvPicPr>
                <p:blipFill>
                  <a:blip r:embed="rId16"/>
                  <a:stretch>
                    <a:fillRect/>
                  </a:stretch>
                </p:blipFill>
                <p:spPr>
                  <a:xfrm>
                    <a:off x="1847746" y="1768739"/>
                    <a:ext cx="15156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89" name="Pennanteckning 1188">
                    <a:extLst>
                      <a:ext uri="{FF2B5EF4-FFF2-40B4-BE49-F238E27FC236}">
                        <a16:creationId xmlns:a16="http://schemas.microsoft.com/office/drawing/2014/main" id="{08450543-CA18-9197-9BCF-1B798C785A96}"/>
                      </a:ext>
                    </a:extLst>
                  </p14:cNvPr>
                  <p14:cNvContentPartPr/>
                  <p14:nvPr/>
                </p14:nvContentPartPr>
                <p14:xfrm>
                  <a:off x="2288026" y="1813019"/>
                  <a:ext cx="195480" cy="143640"/>
                </p14:xfrm>
              </p:contentPart>
            </mc:Choice>
            <mc:Fallback>
              <p:pic>
                <p:nvPicPr>
                  <p:cNvPr id="1189" name="Pennanteckning 1188">
                    <a:extLst>
                      <a:ext uri="{FF2B5EF4-FFF2-40B4-BE49-F238E27FC236}">
                        <a16:creationId xmlns:a16="http://schemas.microsoft.com/office/drawing/2014/main" id="{08450543-CA18-9197-9BCF-1B798C785A96}"/>
                      </a:ext>
                    </a:extLst>
                  </p:cNvPr>
                  <p:cNvPicPr/>
                  <p:nvPr/>
                </p:nvPicPr>
                <p:blipFill>
                  <a:blip r:embed="rId18"/>
                  <a:stretch>
                    <a:fillRect/>
                  </a:stretch>
                </p:blipFill>
                <p:spPr>
                  <a:xfrm>
                    <a:off x="2272906" y="1797899"/>
                    <a:ext cx="22608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197" name="Pennanteckning 1196">
                    <a:extLst>
                      <a:ext uri="{FF2B5EF4-FFF2-40B4-BE49-F238E27FC236}">
                        <a16:creationId xmlns:a16="http://schemas.microsoft.com/office/drawing/2014/main" id="{8C8546D1-E993-E4B0-97B3-BF2E3FB4B8E0}"/>
                      </a:ext>
                    </a:extLst>
                  </p14:cNvPr>
                  <p14:cNvContentPartPr/>
                  <p14:nvPr/>
                </p14:nvContentPartPr>
                <p14:xfrm>
                  <a:off x="2495746" y="1840379"/>
                  <a:ext cx="94680" cy="131760"/>
                </p14:xfrm>
              </p:contentPart>
            </mc:Choice>
            <mc:Fallback>
              <p:pic>
                <p:nvPicPr>
                  <p:cNvPr id="1197" name="Pennanteckning 1196">
                    <a:extLst>
                      <a:ext uri="{FF2B5EF4-FFF2-40B4-BE49-F238E27FC236}">
                        <a16:creationId xmlns:a16="http://schemas.microsoft.com/office/drawing/2014/main" id="{8C8546D1-E993-E4B0-97B3-BF2E3FB4B8E0}"/>
                      </a:ext>
                    </a:extLst>
                  </p:cNvPr>
                  <p:cNvPicPr/>
                  <p:nvPr/>
                </p:nvPicPr>
                <p:blipFill>
                  <a:blip r:embed="rId20"/>
                  <a:stretch>
                    <a:fillRect/>
                  </a:stretch>
                </p:blipFill>
                <p:spPr>
                  <a:xfrm>
                    <a:off x="2480266" y="1824899"/>
                    <a:ext cx="12528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204" name="Pennanteckning 1203">
                    <a:extLst>
                      <a:ext uri="{FF2B5EF4-FFF2-40B4-BE49-F238E27FC236}">
                        <a16:creationId xmlns:a16="http://schemas.microsoft.com/office/drawing/2014/main" id="{189A21E9-A607-8FF0-158D-898A42AF00B0}"/>
                      </a:ext>
                    </a:extLst>
                  </p14:cNvPr>
                  <p14:cNvContentPartPr/>
                  <p14:nvPr/>
                </p14:nvContentPartPr>
                <p14:xfrm>
                  <a:off x="2676826" y="1813739"/>
                  <a:ext cx="103680" cy="217800"/>
                </p14:xfrm>
              </p:contentPart>
            </mc:Choice>
            <mc:Fallback>
              <p:pic>
                <p:nvPicPr>
                  <p:cNvPr id="1204" name="Pennanteckning 1203">
                    <a:extLst>
                      <a:ext uri="{FF2B5EF4-FFF2-40B4-BE49-F238E27FC236}">
                        <a16:creationId xmlns:a16="http://schemas.microsoft.com/office/drawing/2014/main" id="{189A21E9-A607-8FF0-158D-898A42AF00B0}"/>
                      </a:ext>
                    </a:extLst>
                  </p:cNvPr>
                  <p:cNvPicPr/>
                  <p:nvPr/>
                </p:nvPicPr>
                <p:blipFill>
                  <a:blip r:embed="rId22"/>
                  <a:stretch>
                    <a:fillRect/>
                  </a:stretch>
                </p:blipFill>
                <p:spPr>
                  <a:xfrm>
                    <a:off x="2661346" y="1798619"/>
                    <a:ext cx="13428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07" name="Pennanteckning 1206">
                    <a:extLst>
                      <a:ext uri="{FF2B5EF4-FFF2-40B4-BE49-F238E27FC236}">
                        <a16:creationId xmlns:a16="http://schemas.microsoft.com/office/drawing/2014/main" id="{82722FD8-97A8-0513-41B7-724D1CE5E09B}"/>
                      </a:ext>
                    </a:extLst>
                  </p14:cNvPr>
                  <p14:cNvContentPartPr/>
                  <p14:nvPr/>
                </p14:nvContentPartPr>
                <p14:xfrm>
                  <a:off x="2664226" y="1903019"/>
                  <a:ext cx="159840" cy="48240"/>
                </p14:xfrm>
              </p:contentPart>
            </mc:Choice>
            <mc:Fallback>
              <p:pic>
                <p:nvPicPr>
                  <p:cNvPr id="1207" name="Pennanteckning 1206">
                    <a:extLst>
                      <a:ext uri="{FF2B5EF4-FFF2-40B4-BE49-F238E27FC236}">
                        <a16:creationId xmlns:a16="http://schemas.microsoft.com/office/drawing/2014/main" id="{82722FD8-97A8-0513-41B7-724D1CE5E09B}"/>
                      </a:ext>
                    </a:extLst>
                  </p:cNvPr>
                  <p:cNvPicPr/>
                  <p:nvPr/>
                </p:nvPicPr>
                <p:blipFill>
                  <a:blip r:embed="rId24"/>
                  <a:stretch>
                    <a:fillRect/>
                  </a:stretch>
                </p:blipFill>
                <p:spPr>
                  <a:xfrm>
                    <a:off x="2649106" y="1887899"/>
                    <a:ext cx="19044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213" name="Pennanteckning 1212">
                    <a:extLst>
                      <a:ext uri="{FF2B5EF4-FFF2-40B4-BE49-F238E27FC236}">
                        <a16:creationId xmlns:a16="http://schemas.microsoft.com/office/drawing/2014/main" id="{BBC1A7EF-73C7-D2CB-7342-6D2B1AD7A3E5}"/>
                      </a:ext>
                    </a:extLst>
                  </p14:cNvPr>
                  <p14:cNvContentPartPr/>
                  <p14:nvPr/>
                </p14:nvContentPartPr>
                <p14:xfrm>
                  <a:off x="2891026" y="1850459"/>
                  <a:ext cx="102960" cy="117360"/>
                </p14:xfrm>
              </p:contentPart>
            </mc:Choice>
            <mc:Fallback>
              <p:pic>
                <p:nvPicPr>
                  <p:cNvPr id="1213" name="Pennanteckning 1212">
                    <a:extLst>
                      <a:ext uri="{FF2B5EF4-FFF2-40B4-BE49-F238E27FC236}">
                        <a16:creationId xmlns:a16="http://schemas.microsoft.com/office/drawing/2014/main" id="{BBC1A7EF-73C7-D2CB-7342-6D2B1AD7A3E5}"/>
                      </a:ext>
                    </a:extLst>
                  </p:cNvPr>
                  <p:cNvPicPr/>
                  <p:nvPr/>
                </p:nvPicPr>
                <p:blipFill>
                  <a:blip r:embed="rId26"/>
                  <a:stretch>
                    <a:fillRect/>
                  </a:stretch>
                </p:blipFill>
                <p:spPr>
                  <a:xfrm>
                    <a:off x="2875546" y="1835339"/>
                    <a:ext cx="13356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228" name="Pennanteckning 1227">
                    <a:extLst>
                      <a:ext uri="{FF2B5EF4-FFF2-40B4-BE49-F238E27FC236}">
                        <a16:creationId xmlns:a16="http://schemas.microsoft.com/office/drawing/2014/main" id="{406EE828-6B47-DEC3-B6E2-2C2D7456A782}"/>
                      </a:ext>
                    </a:extLst>
                  </p14:cNvPr>
                  <p14:cNvContentPartPr/>
                  <p14:nvPr/>
                </p14:nvContentPartPr>
                <p14:xfrm>
                  <a:off x="3153826" y="1892579"/>
                  <a:ext cx="108720" cy="52560"/>
                </p14:xfrm>
              </p:contentPart>
            </mc:Choice>
            <mc:Fallback>
              <p:pic>
                <p:nvPicPr>
                  <p:cNvPr id="1228" name="Pennanteckning 1227">
                    <a:extLst>
                      <a:ext uri="{FF2B5EF4-FFF2-40B4-BE49-F238E27FC236}">
                        <a16:creationId xmlns:a16="http://schemas.microsoft.com/office/drawing/2014/main" id="{406EE828-6B47-DEC3-B6E2-2C2D7456A782}"/>
                      </a:ext>
                    </a:extLst>
                  </p:cNvPr>
                  <p:cNvPicPr/>
                  <p:nvPr/>
                </p:nvPicPr>
                <p:blipFill>
                  <a:blip r:embed="rId28"/>
                  <a:stretch>
                    <a:fillRect/>
                  </a:stretch>
                </p:blipFill>
                <p:spPr>
                  <a:xfrm>
                    <a:off x="3138706" y="1877099"/>
                    <a:ext cx="13932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250" name="Pennanteckning 1249">
                    <a:extLst>
                      <a:ext uri="{FF2B5EF4-FFF2-40B4-BE49-F238E27FC236}">
                        <a16:creationId xmlns:a16="http://schemas.microsoft.com/office/drawing/2014/main" id="{D240AFE0-99C0-341D-BEC3-71C4457A76B8}"/>
                      </a:ext>
                    </a:extLst>
                  </p14:cNvPr>
                  <p14:cNvContentPartPr/>
                  <p14:nvPr/>
                </p14:nvContentPartPr>
                <p14:xfrm>
                  <a:off x="615106" y="2032979"/>
                  <a:ext cx="2535840" cy="141120"/>
                </p14:xfrm>
              </p:contentPart>
            </mc:Choice>
            <mc:Fallback>
              <p:pic>
                <p:nvPicPr>
                  <p:cNvPr id="1250" name="Pennanteckning 1249">
                    <a:extLst>
                      <a:ext uri="{FF2B5EF4-FFF2-40B4-BE49-F238E27FC236}">
                        <a16:creationId xmlns:a16="http://schemas.microsoft.com/office/drawing/2014/main" id="{D240AFE0-99C0-341D-BEC3-71C4457A76B8}"/>
                      </a:ext>
                    </a:extLst>
                  </p:cNvPr>
                  <p:cNvPicPr/>
                  <p:nvPr/>
                </p:nvPicPr>
                <p:blipFill>
                  <a:blip r:embed="rId30"/>
                  <a:stretch>
                    <a:fillRect/>
                  </a:stretch>
                </p:blipFill>
                <p:spPr>
                  <a:xfrm>
                    <a:off x="599986" y="2017859"/>
                    <a:ext cx="2566440" cy="171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1">
              <p14:nvContentPartPr>
                <p14:cNvPr id="1252" name="Pennanteckning 1251">
                  <a:extLst>
                    <a:ext uri="{FF2B5EF4-FFF2-40B4-BE49-F238E27FC236}">
                      <a16:creationId xmlns:a16="http://schemas.microsoft.com/office/drawing/2014/main" id="{8EB85E3A-F6C9-7767-4258-6DF633AE64B8}"/>
                    </a:ext>
                  </a:extLst>
                </p14:cNvPr>
                <p14:cNvContentPartPr/>
                <p14:nvPr/>
              </p14:nvContentPartPr>
              <p14:xfrm>
                <a:off x="716626" y="2455619"/>
                <a:ext cx="174960" cy="353520"/>
              </p14:xfrm>
            </p:contentPart>
          </mc:Choice>
          <mc:Fallback>
            <p:pic>
              <p:nvPicPr>
                <p:cNvPr id="1252" name="Pennanteckning 1251">
                  <a:extLst>
                    <a:ext uri="{FF2B5EF4-FFF2-40B4-BE49-F238E27FC236}">
                      <a16:creationId xmlns:a16="http://schemas.microsoft.com/office/drawing/2014/main" id="{8EB85E3A-F6C9-7767-4258-6DF633AE64B8}"/>
                    </a:ext>
                  </a:extLst>
                </p:cNvPr>
                <p:cNvPicPr/>
                <p:nvPr/>
              </p:nvPicPr>
              <p:blipFill>
                <a:blip r:embed="rId32"/>
                <a:stretch>
                  <a:fillRect/>
                </a:stretch>
              </p:blipFill>
              <p:spPr>
                <a:xfrm>
                  <a:off x="701506" y="2440499"/>
                  <a:ext cx="20556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257" name="Pennanteckning 1256">
                  <a:extLst>
                    <a:ext uri="{FF2B5EF4-FFF2-40B4-BE49-F238E27FC236}">
                      <a16:creationId xmlns:a16="http://schemas.microsoft.com/office/drawing/2014/main" id="{6D1BD2E0-C9C4-6A26-16EC-C3B0BE4493D2}"/>
                    </a:ext>
                  </a:extLst>
                </p14:cNvPr>
                <p14:cNvContentPartPr/>
                <p14:nvPr/>
              </p14:nvContentPartPr>
              <p14:xfrm>
                <a:off x="708346" y="2635979"/>
                <a:ext cx="137520" cy="63360"/>
              </p14:xfrm>
            </p:contentPart>
          </mc:Choice>
          <mc:Fallback>
            <p:pic>
              <p:nvPicPr>
                <p:cNvPr id="1257" name="Pennanteckning 1256">
                  <a:extLst>
                    <a:ext uri="{FF2B5EF4-FFF2-40B4-BE49-F238E27FC236}">
                      <a16:creationId xmlns:a16="http://schemas.microsoft.com/office/drawing/2014/main" id="{6D1BD2E0-C9C4-6A26-16EC-C3B0BE4493D2}"/>
                    </a:ext>
                  </a:extLst>
                </p:cNvPr>
                <p:cNvPicPr/>
                <p:nvPr/>
              </p:nvPicPr>
              <p:blipFill>
                <a:blip r:embed="rId34"/>
                <a:stretch>
                  <a:fillRect/>
                </a:stretch>
              </p:blipFill>
              <p:spPr>
                <a:xfrm>
                  <a:off x="693226" y="2620499"/>
                  <a:ext cx="16812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258" name="Pennanteckning 1257">
                  <a:extLst>
                    <a:ext uri="{FF2B5EF4-FFF2-40B4-BE49-F238E27FC236}">
                      <a16:creationId xmlns:a16="http://schemas.microsoft.com/office/drawing/2014/main" id="{3A40A97E-9C1F-9118-EE35-8E674CDFB1C7}"/>
                    </a:ext>
                  </a:extLst>
                </p14:cNvPr>
                <p14:cNvContentPartPr/>
                <p14:nvPr/>
              </p14:nvContentPartPr>
              <p14:xfrm>
                <a:off x="907066" y="2632379"/>
                <a:ext cx="97920" cy="92880"/>
              </p14:xfrm>
            </p:contentPart>
          </mc:Choice>
          <mc:Fallback>
            <p:pic>
              <p:nvPicPr>
                <p:cNvPr id="1258" name="Pennanteckning 1257">
                  <a:extLst>
                    <a:ext uri="{FF2B5EF4-FFF2-40B4-BE49-F238E27FC236}">
                      <a16:creationId xmlns:a16="http://schemas.microsoft.com/office/drawing/2014/main" id="{3A40A97E-9C1F-9118-EE35-8E674CDFB1C7}"/>
                    </a:ext>
                  </a:extLst>
                </p:cNvPr>
                <p:cNvPicPr/>
                <p:nvPr/>
              </p:nvPicPr>
              <p:blipFill>
                <a:blip r:embed="rId36"/>
                <a:stretch>
                  <a:fillRect/>
                </a:stretch>
              </p:blipFill>
              <p:spPr>
                <a:xfrm>
                  <a:off x="891586" y="2617259"/>
                  <a:ext cx="12852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259" name="Pennanteckning 1258">
                  <a:extLst>
                    <a:ext uri="{FF2B5EF4-FFF2-40B4-BE49-F238E27FC236}">
                      <a16:creationId xmlns:a16="http://schemas.microsoft.com/office/drawing/2014/main" id="{762C95A4-0F3D-66FE-0C67-F624486C94DA}"/>
                    </a:ext>
                  </a:extLst>
                </p14:cNvPr>
                <p14:cNvContentPartPr/>
                <p14:nvPr/>
              </p14:nvContentPartPr>
              <p14:xfrm>
                <a:off x="1044226" y="2647499"/>
                <a:ext cx="135000" cy="72360"/>
              </p14:xfrm>
            </p:contentPart>
          </mc:Choice>
          <mc:Fallback>
            <p:pic>
              <p:nvPicPr>
                <p:cNvPr id="1259" name="Pennanteckning 1258">
                  <a:extLst>
                    <a:ext uri="{FF2B5EF4-FFF2-40B4-BE49-F238E27FC236}">
                      <a16:creationId xmlns:a16="http://schemas.microsoft.com/office/drawing/2014/main" id="{762C95A4-0F3D-66FE-0C67-F624486C94DA}"/>
                    </a:ext>
                  </a:extLst>
                </p:cNvPr>
                <p:cNvPicPr/>
                <p:nvPr/>
              </p:nvPicPr>
              <p:blipFill>
                <a:blip r:embed="rId38"/>
                <a:stretch>
                  <a:fillRect/>
                </a:stretch>
              </p:blipFill>
              <p:spPr>
                <a:xfrm>
                  <a:off x="1029106" y="2632019"/>
                  <a:ext cx="165600" cy="102960"/>
                </a:xfrm>
                <a:prstGeom prst="rect">
                  <a:avLst/>
                </a:prstGeom>
              </p:spPr>
            </p:pic>
          </mc:Fallback>
        </mc:AlternateContent>
        <p:grpSp>
          <p:nvGrpSpPr>
            <p:cNvPr id="1298" name="Grupp 1297">
              <a:extLst>
                <a:ext uri="{FF2B5EF4-FFF2-40B4-BE49-F238E27FC236}">
                  <a16:creationId xmlns:a16="http://schemas.microsoft.com/office/drawing/2014/main" id="{B9EAEFC4-0741-015A-44CD-D458D0608722}"/>
                </a:ext>
              </a:extLst>
            </p:cNvPr>
            <p:cNvGrpSpPr/>
            <p:nvPr/>
          </p:nvGrpSpPr>
          <p:grpSpPr>
            <a:xfrm>
              <a:off x="1473346" y="2611139"/>
              <a:ext cx="737280" cy="222120"/>
              <a:chOff x="1473346" y="2611139"/>
              <a:chExt cx="737280" cy="222120"/>
            </a:xfrm>
          </p:grpSpPr>
          <mc:AlternateContent xmlns:mc="http://schemas.openxmlformats.org/markup-compatibility/2006">
            <mc:Choice xmlns:p14="http://schemas.microsoft.com/office/powerpoint/2010/main" Requires="p14">
              <p:contentPart p14:bwMode="auto" r:id="rId39">
                <p14:nvContentPartPr>
                  <p14:cNvPr id="1291" name="Pennanteckning 1290">
                    <a:extLst>
                      <a:ext uri="{FF2B5EF4-FFF2-40B4-BE49-F238E27FC236}">
                        <a16:creationId xmlns:a16="http://schemas.microsoft.com/office/drawing/2014/main" id="{C0098DDA-9858-5573-58AE-919BCCD77A8D}"/>
                      </a:ext>
                    </a:extLst>
                  </p14:cNvPr>
                  <p14:cNvContentPartPr/>
                  <p14:nvPr/>
                </p14:nvContentPartPr>
                <p14:xfrm>
                  <a:off x="1473346" y="2618339"/>
                  <a:ext cx="45720" cy="150840"/>
                </p14:xfrm>
              </p:contentPart>
            </mc:Choice>
            <mc:Fallback>
              <p:pic>
                <p:nvPicPr>
                  <p:cNvPr id="1291" name="Pennanteckning 1290">
                    <a:extLst>
                      <a:ext uri="{FF2B5EF4-FFF2-40B4-BE49-F238E27FC236}">
                        <a16:creationId xmlns:a16="http://schemas.microsoft.com/office/drawing/2014/main" id="{C0098DDA-9858-5573-58AE-919BCCD77A8D}"/>
                      </a:ext>
                    </a:extLst>
                  </p:cNvPr>
                  <p:cNvPicPr/>
                  <p:nvPr/>
                </p:nvPicPr>
                <p:blipFill>
                  <a:blip r:embed="rId40"/>
                  <a:stretch>
                    <a:fillRect/>
                  </a:stretch>
                </p:blipFill>
                <p:spPr>
                  <a:xfrm>
                    <a:off x="1458226" y="2603219"/>
                    <a:ext cx="7632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292" name="Pennanteckning 1291">
                    <a:extLst>
                      <a:ext uri="{FF2B5EF4-FFF2-40B4-BE49-F238E27FC236}">
                        <a16:creationId xmlns:a16="http://schemas.microsoft.com/office/drawing/2014/main" id="{9192E344-EC84-C75D-B313-33A7DAF00F35}"/>
                      </a:ext>
                    </a:extLst>
                  </p14:cNvPr>
                  <p14:cNvContentPartPr/>
                  <p14:nvPr/>
                </p14:nvContentPartPr>
                <p14:xfrm>
                  <a:off x="1523026" y="2611139"/>
                  <a:ext cx="131040" cy="136800"/>
                </p14:xfrm>
              </p:contentPart>
            </mc:Choice>
            <mc:Fallback>
              <p:pic>
                <p:nvPicPr>
                  <p:cNvPr id="1292" name="Pennanteckning 1291">
                    <a:extLst>
                      <a:ext uri="{FF2B5EF4-FFF2-40B4-BE49-F238E27FC236}">
                        <a16:creationId xmlns:a16="http://schemas.microsoft.com/office/drawing/2014/main" id="{9192E344-EC84-C75D-B313-33A7DAF00F35}"/>
                      </a:ext>
                    </a:extLst>
                  </p:cNvPr>
                  <p:cNvPicPr/>
                  <p:nvPr/>
                </p:nvPicPr>
                <p:blipFill>
                  <a:blip r:embed="rId42"/>
                  <a:stretch>
                    <a:fillRect/>
                  </a:stretch>
                </p:blipFill>
                <p:spPr>
                  <a:xfrm>
                    <a:off x="1507906" y="2595659"/>
                    <a:ext cx="1616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293" name="Pennanteckning 1292">
                    <a:extLst>
                      <a:ext uri="{FF2B5EF4-FFF2-40B4-BE49-F238E27FC236}">
                        <a16:creationId xmlns:a16="http://schemas.microsoft.com/office/drawing/2014/main" id="{3CCA9F0E-D403-7882-E86D-709CE244CF4B}"/>
                      </a:ext>
                    </a:extLst>
                  </p14:cNvPr>
                  <p14:cNvContentPartPr/>
                  <p14:nvPr/>
                </p14:nvContentPartPr>
                <p14:xfrm>
                  <a:off x="1713106" y="2639939"/>
                  <a:ext cx="148320" cy="125280"/>
                </p14:xfrm>
              </p:contentPart>
            </mc:Choice>
            <mc:Fallback>
              <p:pic>
                <p:nvPicPr>
                  <p:cNvPr id="1293" name="Pennanteckning 1292">
                    <a:extLst>
                      <a:ext uri="{FF2B5EF4-FFF2-40B4-BE49-F238E27FC236}">
                        <a16:creationId xmlns:a16="http://schemas.microsoft.com/office/drawing/2014/main" id="{3CCA9F0E-D403-7882-E86D-709CE244CF4B}"/>
                      </a:ext>
                    </a:extLst>
                  </p:cNvPr>
                  <p:cNvPicPr/>
                  <p:nvPr/>
                </p:nvPicPr>
                <p:blipFill>
                  <a:blip r:embed="rId44"/>
                  <a:stretch>
                    <a:fillRect/>
                  </a:stretch>
                </p:blipFill>
                <p:spPr>
                  <a:xfrm>
                    <a:off x="1697986" y="2624819"/>
                    <a:ext cx="17892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294" name="Pennanteckning 1293">
                    <a:extLst>
                      <a:ext uri="{FF2B5EF4-FFF2-40B4-BE49-F238E27FC236}">
                        <a16:creationId xmlns:a16="http://schemas.microsoft.com/office/drawing/2014/main" id="{5A39CFB0-422B-5169-7F48-6B4F5DB0B072}"/>
                      </a:ext>
                    </a:extLst>
                  </p14:cNvPr>
                  <p14:cNvContentPartPr/>
                  <p14:nvPr/>
                </p14:nvContentPartPr>
                <p14:xfrm>
                  <a:off x="1897786" y="2694659"/>
                  <a:ext cx="15120" cy="138600"/>
                </p14:xfrm>
              </p:contentPart>
            </mc:Choice>
            <mc:Fallback>
              <p:pic>
                <p:nvPicPr>
                  <p:cNvPr id="1294" name="Pennanteckning 1293">
                    <a:extLst>
                      <a:ext uri="{FF2B5EF4-FFF2-40B4-BE49-F238E27FC236}">
                        <a16:creationId xmlns:a16="http://schemas.microsoft.com/office/drawing/2014/main" id="{5A39CFB0-422B-5169-7F48-6B4F5DB0B072}"/>
                      </a:ext>
                    </a:extLst>
                  </p:cNvPr>
                  <p:cNvPicPr/>
                  <p:nvPr/>
                </p:nvPicPr>
                <p:blipFill>
                  <a:blip r:embed="rId46"/>
                  <a:stretch>
                    <a:fillRect/>
                  </a:stretch>
                </p:blipFill>
                <p:spPr>
                  <a:xfrm>
                    <a:off x="1882306" y="2679179"/>
                    <a:ext cx="4572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295" name="Pennanteckning 1294">
                    <a:extLst>
                      <a:ext uri="{FF2B5EF4-FFF2-40B4-BE49-F238E27FC236}">
                        <a16:creationId xmlns:a16="http://schemas.microsoft.com/office/drawing/2014/main" id="{C9426DB3-411C-5AF6-D2B2-244EC208FF56}"/>
                      </a:ext>
                    </a:extLst>
                  </p14:cNvPr>
                  <p14:cNvContentPartPr/>
                  <p14:nvPr/>
                </p14:nvContentPartPr>
                <p14:xfrm>
                  <a:off x="1903546" y="2634179"/>
                  <a:ext cx="120240" cy="100440"/>
                </p14:xfrm>
              </p:contentPart>
            </mc:Choice>
            <mc:Fallback>
              <p:pic>
                <p:nvPicPr>
                  <p:cNvPr id="1295" name="Pennanteckning 1294">
                    <a:extLst>
                      <a:ext uri="{FF2B5EF4-FFF2-40B4-BE49-F238E27FC236}">
                        <a16:creationId xmlns:a16="http://schemas.microsoft.com/office/drawing/2014/main" id="{C9426DB3-411C-5AF6-D2B2-244EC208FF56}"/>
                      </a:ext>
                    </a:extLst>
                  </p:cNvPr>
                  <p:cNvPicPr/>
                  <p:nvPr/>
                </p:nvPicPr>
                <p:blipFill>
                  <a:blip r:embed="rId48"/>
                  <a:stretch>
                    <a:fillRect/>
                  </a:stretch>
                </p:blipFill>
                <p:spPr>
                  <a:xfrm>
                    <a:off x="1888426" y="2619059"/>
                    <a:ext cx="15084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296" name="Pennanteckning 1295">
                    <a:extLst>
                      <a:ext uri="{FF2B5EF4-FFF2-40B4-BE49-F238E27FC236}">
                        <a16:creationId xmlns:a16="http://schemas.microsoft.com/office/drawing/2014/main" id="{B6793AAB-5C32-E3C0-890A-856754C34DF1}"/>
                      </a:ext>
                    </a:extLst>
                  </p14:cNvPr>
                  <p14:cNvContentPartPr/>
                  <p14:nvPr/>
                </p14:nvContentPartPr>
                <p14:xfrm>
                  <a:off x="2209546" y="2701859"/>
                  <a:ext cx="1080" cy="2880"/>
                </p14:xfrm>
              </p:contentPart>
            </mc:Choice>
            <mc:Fallback>
              <p:pic>
                <p:nvPicPr>
                  <p:cNvPr id="1296" name="Pennanteckning 1295">
                    <a:extLst>
                      <a:ext uri="{FF2B5EF4-FFF2-40B4-BE49-F238E27FC236}">
                        <a16:creationId xmlns:a16="http://schemas.microsoft.com/office/drawing/2014/main" id="{B6793AAB-5C32-E3C0-890A-856754C34DF1}"/>
                      </a:ext>
                    </a:extLst>
                  </p:cNvPr>
                  <p:cNvPicPr/>
                  <p:nvPr/>
                </p:nvPicPr>
                <p:blipFill>
                  <a:blip r:embed="rId50"/>
                  <a:stretch>
                    <a:fillRect/>
                  </a:stretch>
                </p:blipFill>
                <p:spPr>
                  <a:xfrm>
                    <a:off x="2194066" y="2686739"/>
                    <a:ext cx="3168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297" name="Pennanteckning 1296">
                    <a:extLst>
                      <a:ext uri="{FF2B5EF4-FFF2-40B4-BE49-F238E27FC236}">
                        <a16:creationId xmlns:a16="http://schemas.microsoft.com/office/drawing/2014/main" id="{D0AB1ADE-DE40-3405-E940-E9F50B73DEA7}"/>
                      </a:ext>
                    </a:extLst>
                  </p14:cNvPr>
                  <p14:cNvContentPartPr/>
                  <p14:nvPr/>
                </p14:nvContentPartPr>
                <p14:xfrm>
                  <a:off x="2183986" y="2812739"/>
                  <a:ext cx="11880" cy="16920"/>
                </p14:xfrm>
              </p:contentPart>
            </mc:Choice>
            <mc:Fallback>
              <p:pic>
                <p:nvPicPr>
                  <p:cNvPr id="1297" name="Pennanteckning 1296">
                    <a:extLst>
                      <a:ext uri="{FF2B5EF4-FFF2-40B4-BE49-F238E27FC236}">
                        <a16:creationId xmlns:a16="http://schemas.microsoft.com/office/drawing/2014/main" id="{D0AB1ADE-DE40-3405-E940-E9F50B73DEA7}"/>
                      </a:ext>
                    </a:extLst>
                  </p:cNvPr>
                  <p:cNvPicPr/>
                  <p:nvPr/>
                </p:nvPicPr>
                <p:blipFill>
                  <a:blip r:embed="rId52"/>
                  <a:stretch>
                    <a:fillRect/>
                  </a:stretch>
                </p:blipFill>
                <p:spPr>
                  <a:xfrm>
                    <a:off x="2168506" y="2797619"/>
                    <a:ext cx="42480" cy="47520"/>
                  </a:xfrm>
                  <a:prstGeom prst="rect">
                    <a:avLst/>
                  </a:prstGeom>
                </p:spPr>
              </p:pic>
            </mc:Fallback>
          </mc:AlternateContent>
        </p:grpSp>
        <p:grpSp>
          <p:nvGrpSpPr>
            <p:cNvPr id="1304" name="Grupp 1303">
              <a:extLst>
                <a:ext uri="{FF2B5EF4-FFF2-40B4-BE49-F238E27FC236}">
                  <a16:creationId xmlns:a16="http://schemas.microsoft.com/office/drawing/2014/main" id="{F33BD238-207D-341A-1E70-23943A366096}"/>
                </a:ext>
              </a:extLst>
            </p:cNvPr>
            <p:cNvGrpSpPr/>
            <p:nvPr/>
          </p:nvGrpSpPr>
          <p:grpSpPr>
            <a:xfrm>
              <a:off x="2518066" y="2540579"/>
              <a:ext cx="610920" cy="500400"/>
              <a:chOff x="2518066" y="2540579"/>
              <a:chExt cx="610920" cy="500400"/>
            </a:xfrm>
          </p:grpSpPr>
          <mc:AlternateContent xmlns:mc="http://schemas.openxmlformats.org/markup-compatibility/2006">
            <mc:Choice xmlns:p14="http://schemas.microsoft.com/office/powerpoint/2010/main" Requires="p14">
              <p:contentPart p14:bwMode="auto" r:id="rId53">
                <p14:nvContentPartPr>
                  <p14:cNvPr id="1299" name="Pennanteckning 1298">
                    <a:extLst>
                      <a:ext uri="{FF2B5EF4-FFF2-40B4-BE49-F238E27FC236}">
                        <a16:creationId xmlns:a16="http://schemas.microsoft.com/office/drawing/2014/main" id="{B4ADBD65-5A41-DD42-008F-F9E5CD8D52D5}"/>
                      </a:ext>
                    </a:extLst>
                  </p14:cNvPr>
                  <p14:cNvContentPartPr/>
                  <p14:nvPr/>
                </p14:nvContentPartPr>
                <p14:xfrm>
                  <a:off x="2518066" y="2549939"/>
                  <a:ext cx="166680" cy="491040"/>
                </p14:xfrm>
              </p:contentPart>
            </mc:Choice>
            <mc:Fallback>
              <p:pic>
                <p:nvPicPr>
                  <p:cNvPr id="1299" name="Pennanteckning 1298">
                    <a:extLst>
                      <a:ext uri="{FF2B5EF4-FFF2-40B4-BE49-F238E27FC236}">
                        <a16:creationId xmlns:a16="http://schemas.microsoft.com/office/drawing/2014/main" id="{B4ADBD65-5A41-DD42-008F-F9E5CD8D52D5}"/>
                      </a:ext>
                    </a:extLst>
                  </p:cNvPr>
                  <p:cNvPicPr/>
                  <p:nvPr/>
                </p:nvPicPr>
                <p:blipFill>
                  <a:blip r:embed="rId54"/>
                  <a:stretch>
                    <a:fillRect/>
                  </a:stretch>
                </p:blipFill>
                <p:spPr>
                  <a:xfrm>
                    <a:off x="2502586" y="2534459"/>
                    <a:ext cx="196920" cy="5216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300" name="Pennanteckning 1299">
                    <a:extLst>
                      <a:ext uri="{FF2B5EF4-FFF2-40B4-BE49-F238E27FC236}">
                        <a16:creationId xmlns:a16="http://schemas.microsoft.com/office/drawing/2014/main" id="{3B854022-990D-DC1C-9FB9-408A3603B8E9}"/>
                      </a:ext>
                    </a:extLst>
                  </p14:cNvPr>
                  <p14:cNvContentPartPr/>
                  <p14:nvPr/>
                </p14:nvContentPartPr>
                <p14:xfrm>
                  <a:off x="2574226" y="2715179"/>
                  <a:ext cx="122760" cy="66600"/>
                </p14:xfrm>
              </p:contentPart>
            </mc:Choice>
            <mc:Fallback>
              <p:pic>
                <p:nvPicPr>
                  <p:cNvPr id="1300" name="Pennanteckning 1299">
                    <a:extLst>
                      <a:ext uri="{FF2B5EF4-FFF2-40B4-BE49-F238E27FC236}">
                        <a16:creationId xmlns:a16="http://schemas.microsoft.com/office/drawing/2014/main" id="{3B854022-990D-DC1C-9FB9-408A3603B8E9}"/>
                      </a:ext>
                    </a:extLst>
                  </p:cNvPr>
                  <p:cNvPicPr/>
                  <p:nvPr/>
                </p:nvPicPr>
                <p:blipFill>
                  <a:blip r:embed="rId56"/>
                  <a:stretch>
                    <a:fillRect/>
                  </a:stretch>
                </p:blipFill>
                <p:spPr>
                  <a:xfrm>
                    <a:off x="2559106" y="2700059"/>
                    <a:ext cx="15336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301" name="Pennanteckning 1300">
                    <a:extLst>
                      <a:ext uri="{FF2B5EF4-FFF2-40B4-BE49-F238E27FC236}">
                        <a16:creationId xmlns:a16="http://schemas.microsoft.com/office/drawing/2014/main" id="{094B3A7E-A19F-FE65-5F96-647B849892AE}"/>
                      </a:ext>
                    </a:extLst>
                  </p14:cNvPr>
                  <p14:cNvContentPartPr/>
                  <p14:nvPr/>
                </p14:nvContentPartPr>
                <p14:xfrm>
                  <a:off x="2719666" y="2725979"/>
                  <a:ext cx="21960" cy="60840"/>
                </p14:xfrm>
              </p:contentPart>
            </mc:Choice>
            <mc:Fallback>
              <p:pic>
                <p:nvPicPr>
                  <p:cNvPr id="1301" name="Pennanteckning 1300">
                    <a:extLst>
                      <a:ext uri="{FF2B5EF4-FFF2-40B4-BE49-F238E27FC236}">
                        <a16:creationId xmlns:a16="http://schemas.microsoft.com/office/drawing/2014/main" id="{094B3A7E-A19F-FE65-5F96-647B849892AE}"/>
                      </a:ext>
                    </a:extLst>
                  </p:cNvPr>
                  <p:cNvPicPr/>
                  <p:nvPr/>
                </p:nvPicPr>
                <p:blipFill>
                  <a:blip r:embed="rId58"/>
                  <a:stretch>
                    <a:fillRect/>
                  </a:stretch>
                </p:blipFill>
                <p:spPr>
                  <a:xfrm>
                    <a:off x="2704546" y="2710859"/>
                    <a:ext cx="522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302" name="Pennanteckning 1301">
                    <a:extLst>
                      <a:ext uri="{FF2B5EF4-FFF2-40B4-BE49-F238E27FC236}">
                        <a16:creationId xmlns:a16="http://schemas.microsoft.com/office/drawing/2014/main" id="{0AD09BF3-C034-3DEB-54A1-562FDF1E1BB1}"/>
                      </a:ext>
                    </a:extLst>
                  </p14:cNvPr>
                  <p14:cNvContentPartPr/>
                  <p14:nvPr/>
                </p14:nvContentPartPr>
                <p14:xfrm>
                  <a:off x="2764306" y="2650019"/>
                  <a:ext cx="180000" cy="110880"/>
                </p14:xfrm>
              </p:contentPart>
            </mc:Choice>
            <mc:Fallback>
              <p:pic>
                <p:nvPicPr>
                  <p:cNvPr id="1302" name="Pennanteckning 1301">
                    <a:extLst>
                      <a:ext uri="{FF2B5EF4-FFF2-40B4-BE49-F238E27FC236}">
                        <a16:creationId xmlns:a16="http://schemas.microsoft.com/office/drawing/2014/main" id="{0AD09BF3-C034-3DEB-54A1-562FDF1E1BB1}"/>
                      </a:ext>
                    </a:extLst>
                  </p:cNvPr>
                  <p:cNvPicPr/>
                  <p:nvPr/>
                </p:nvPicPr>
                <p:blipFill>
                  <a:blip r:embed="rId60"/>
                  <a:stretch>
                    <a:fillRect/>
                  </a:stretch>
                </p:blipFill>
                <p:spPr>
                  <a:xfrm>
                    <a:off x="2749186" y="2634539"/>
                    <a:ext cx="21024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303" name="Pennanteckning 1302">
                    <a:extLst>
                      <a:ext uri="{FF2B5EF4-FFF2-40B4-BE49-F238E27FC236}">
                        <a16:creationId xmlns:a16="http://schemas.microsoft.com/office/drawing/2014/main" id="{8E681130-C5B3-17A9-1642-2BC60A03241A}"/>
                      </a:ext>
                    </a:extLst>
                  </p14:cNvPr>
                  <p14:cNvContentPartPr/>
                  <p14:nvPr/>
                </p14:nvContentPartPr>
                <p14:xfrm>
                  <a:off x="2950426" y="2540579"/>
                  <a:ext cx="178560" cy="334800"/>
                </p14:xfrm>
              </p:contentPart>
            </mc:Choice>
            <mc:Fallback>
              <p:pic>
                <p:nvPicPr>
                  <p:cNvPr id="1303" name="Pennanteckning 1302">
                    <a:extLst>
                      <a:ext uri="{FF2B5EF4-FFF2-40B4-BE49-F238E27FC236}">
                        <a16:creationId xmlns:a16="http://schemas.microsoft.com/office/drawing/2014/main" id="{8E681130-C5B3-17A9-1642-2BC60A03241A}"/>
                      </a:ext>
                    </a:extLst>
                  </p:cNvPr>
                  <p:cNvPicPr/>
                  <p:nvPr/>
                </p:nvPicPr>
                <p:blipFill>
                  <a:blip r:embed="rId62"/>
                  <a:stretch>
                    <a:fillRect/>
                  </a:stretch>
                </p:blipFill>
                <p:spPr>
                  <a:xfrm>
                    <a:off x="2935306" y="2525099"/>
                    <a:ext cx="209160" cy="365400"/>
                  </a:xfrm>
                  <a:prstGeom prst="rect">
                    <a:avLst/>
                  </a:prstGeom>
                </p:spPr>
              </p:pic>
            </mc:Fallback>
          </mc:AlternateContent>
        </p:grpSp>
        <p:grpSp>
          <p:nvGrpSpPr>
            <p:cNvPr id="1309" name="Grupp 1308">
              <a:extLst>
                <a:ext uri="{FF2B5EF4-FFF2-40B4-BE49-F238E27FC236}">
                  <a16:creationId xmlns:a16="http://schemas.microsoft.com/office/drawing/2014/main" id="{DAD35E9E-1C74-04E5-1636-95B775B12BFC}"/>
                </a:ext>
              </a:extLst>
            </p:cNvPr>
            <p:cNvGrpSpPr/>
            <p:nvPr/>
          </p:nvGrpSpPr>
          <p:grpSpPr>
            <a:xfrm>
              <a:off x="714466" y="3174179"/>
              <a:ext cx="746280" cy="248040"/>
              <a:chOff x="714466" y="3174179"/>
              <a:chExt cx="746280" cy="248040"/>
            </a:xfrm>
          </p:grpSpPr>
          <mc:AlternateContent xmlns:mc="http://schemas.openxmlformats.org/markup-compatibility/2006">
            <mc:Choice xmlns:p14="http://schemas.microsoft.com/office/powerpoint/2010/main" Requires="p14">
              <p:contentPart p14:bwMode="auto" r:id="rId63">
                <p14:nvContentPartPr>
                  <p14:cNvPr id="1305" name="Pennanteckning 1304">
                    <a:extLst>
                      <a:ext uri="{FF2B5EF4-FFF2-40B4-BE49-F238E27FC236}">
                        <a16:creationId xmlns:a16="http://schemas.microsoft.com/office/drawing/2014/main" id="{56ABF2D1-9E21-3295-DFAD-40CE41BDDD8E}"/>
                      </a:ext>
                    </a:extLst>
                  </p14:cNvPr>
                  <p14:cNvContentPartPr/>
                  <p14:nvPr/>
                </p14:nvContentPartPr>
                <p14:xfrm>
                  <a:off x="714466" y="3174179"/>
                  <a:ext cx="150840" cy="215280"/>
                </p14:xfrm>
              </p:contentPart>
            </mc:Choice>
            <mc:Fallback>
              <p:pic>
                <p:nvPicPr>
                  <p:cNvPr id="1305" name="Pennanteckning 1304">
                    <a:extLst>
                      <a:ext uri="{FF2B5EF4-FFF2-40B4-BE49-F238E27FC236}">
                        <a16:creationId xmlns:a16="http://schemas.microsoft.com/office/drawing/2014/main" id="{56ABF2D1-9E21-3295-DFAD-40CE41BDDD8E}"/>
                      </a:ext>
                    </a:extLst>
                  </p:cNvPr>
                  <p:cNvPicPr/>
                  <p:nvPr/>
                </p:nvPicPr>
                <p:blipFill>
                  <a:blip r:embed="rId64"/>
                  <a:stretch>
                    <a:fillRect/>
                  </a:stretch>
                </p:blipFill>
                <p:spPr>
                  <a:xfrm>
                    <a:off x="698986" y="3159059"/>
                    <a:ext cx="18144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306" name="Pennanteckning 1305">
                    <a:extLst>
                      <a:ext uri="{FF2B5EF4-FFF2-40B4-BE49-F238E27FC236}">
                        <a16:creationId xmlns:a16="http://schemas.microsoft.com/office/drawing/2014/main" id="{FF2F6E0C-FA28-CEA9-9FB3-2B5C9F578263}"/>
                      </a:ext>
                    </a:extLst>
                  </p14:cNvPr>
                  <p14:cNvContentPartPr/>
                  <p14:nvPr/>
                </p14:nvContentPartPr>
                <p14:xfrm>
                  <a:off x="948466" y="3272459"/>
                  <a:ext cx="76320" cy="131760"/>
                </p14:xfrm>
              </p:contentPart>
            </mc:Choice>
            <mc:Fallback>
              <p:pic>
                <p:nvPicPr>
                  <p:cNvPr id="1306" name="Pennanteckning 1305">
                    <a:extLst>
                      <a:ext uri="{FF2B5EF4-FFF2-40B4-BE49-F238E27FC236}">
                        <a16:creationId xmlns:a16="http://schemas.microsoft.com/office/drawing/2014/main" id="{FF2F6E0C-FA28-CEA9-9FB3-2B5C9F578263}"/>
                      </a:ext>
                    </a:extLst>
                  </p:cNvPr>
                  <p:cNvPicPr/>
                  <p:nvPr/>
                </p:nvPicPr>
                <p:blipFill>
                  <a:blip r:embed="rId66"/>
                  <a:stretch>
                    <a:fillRect/>
                  </a:stretch>
                </p:blipFill>
                <p:spPr>
                  <a:xfrm>
                    <a:off x="932986" y="3257339"/>
                    <a:ext cx="10692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307" name="Pennanteckning 1306">
                    <a:extLst>
                      <a:ext uri="{FF2B5EF4-FFF2-40B4-BE49-F238E27FC236}">
                        <a16:creationId xmlns:a16="http://schemas.microsoft.com/office/drawing/2014/main" id="{C6403983-1302-67C3-625B-8EA5384BB4E9}"/>
                      </a:ext>
                    </a:extLst>
                  </p14:cNvPr>
                  <p14:cNvContentPartPr/>
                  <p14:nvPr/>
                </p14:nvContentPartPr>
                <p14:xfrm>
                  <a:off x="1080586" y="3213419"/>
                  <a:ext cx="316440" cy="208800"/>
                </p14:xfrm>
              </p:contentPart>
            </mc:Choice>
            <mc:Fallback>
              <p:pic>
                <p:nvPicPr>
                  <p:cNvPr id="1307" name="Pennanteckning 1306">
                    <a:extLst>
                      <a:ext uri="{FF2B5EF4-FFF2-40B4-BE49-F238E27FC236}">
                        <a16:creationId xmlns:a16="http://schemas.microsoft.com/office/drawing/2014/main" id="{C6403983-1302-67C3-625B-8EA5384BB4E9}"/>
                      </a:ext>
                    </a:extLst>
                  </p:cNvPr>
                  <p:cNvPicPr/>
                  <p:nvPr/>
                </p:nvPicPr>
                <p:blipFill>
                  <a:blip r:embed="rId68"/>
                  <a:stretch>
                    <a:fillRect/>
                  </a:stretch>
                </p:blipFill>
                <p:spPr>
                  <a:xfrm>
                    <a:off x="1065466" y="3197939"/>
                    <a:ext cx="34668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308" name="Pennanteckning 1307">
                    <a:extLst>
                      <a:ext uri="{FF2B5EF4-FFF2-40B4-BE49-F238E27FC236}">
                        <a16:creationId xmlns:a16="http://schemas.microsoft.com/office/drawing/2014/main" id="{4382E8E5-FAB0-6E36-C973-A7A265C043EA}"/>
                      </a:ext>
                    </a:extLst>
                  </p14:cNvPr>
                  <p14:cNvContentPartPr/>
                  <p14:nvPr/>
                </p14:nvContentPartPr>
                <p14:xfrm>
                  <a:off x="1346266" y="3253739"/>
                  <a:ext cx="114480" cy="36720"/>
                </p14:xfrm>
              </p:contentPart>
            </mc:Choice>
            <mc:Fallback>
              <p:pic>
                <p:nvPicPr>
                  <p:cNvPr id="1308" name="Pennanteckning 1307">
                    <a:extLst>
                      <a:ext uri="{FF2B5EF4-FFF2-40B4-BE49-F238E27FC236}">
                        <a16:creationId xmlns:a16="http://schemas.microsoft.com/office/drawing/2014/main" id="{4382E8E5-FAB0-6E36-C973-A7A265C043EA}"/>
                      </a:ext>
                    </a:extLst>
                  </p:cNvPr>
                  <p:cNvPicPr/>
                  <p:nvPr/>
                </p:nvPicPr>
                <p:blipFill>
                  <a:blip r:embed="rId70"/>
                  <a:stretch>
                    <a:fillRect/>
                  </a:stretch>
                </p:blipFill>
                <p:spPr>
                  <a:xfrm>
                    <a:off x="1330786" y="3238259"/>
                    <a:ext cx="145080" cy="67320"/>
                  </a:xfrm>
                  <a:prstGeom prst="rect">
                    <a:avLst/>
                  </a:prstGeom>
                </p:spPr>
              </p:pic>
            </mc:Fallback>
          </mc:AlternateContent>
        </p:grpSp>
        <p:grpSp>
          <p:nvGrpSpPr>
            <p:cNvPr id="1318" name="Grupp 1317">
              <a:extLst>
                <a:ext uri="{FF2B5EF4-FFF2-40B4-BE49-F238E27FC236}">
                  <a16:creationId xmlns:a16="http://schemas.microsoft.com/office/drawing/2014/main" id="{CA6B9914-EF96-A6C1-A559-21833C96FBD4}"/>
                </a:ext>
              </a:extLst>
            </p:cNvPr>
            <p:cNvGrpSpPr/>
            <p:nvPr/>
          </p:nvGrpSpPr>
          <p:grpSpPr>
            <a:xfrm>
              <a:off x="1673506" y="3228899"/>
              <a:ext cx="1469160" cy="394560"/>
              <a:chOff x="1673506" y="3228899"/>
              <a:chExt cx="1469160" cy="394560"/>
            </a:xfrm>
          </p:grpSpPr>
          <mc:AlternateContent xmlns:mc="http://schemas.openxmlformats.org/markup-compatibility/2006">
            <mc:Choice xmlns:p14="http://schemas.microsoft.com/office/powerpoint/2010/main" Requires="p14">
              <p:contentPart p14:bwMode="auto" r:id="rId71">
                <p14:nvContentPartPr>
                  <p14:cNvPr id="1310" name="Pennanteckning 1309">
                    <a:extLst>
                      <a:ext uri="{FF2B5EF4-FFF2-40B4-BE49-F238E27FC236}">
                        <a16:creationId xmlns:a16="http://schemas.microsoft.com/office/drawing/2014/main" id="{099A702F-9F70-7168-D843-0A29BDAC6C01}"/>
                      </a:ext>
                    </a:extLst>
                  </p14:cNvPr>
                  <p14:cNvContentPartPr/>
                  <p14:nvPr/>
                </p14:nvContentPartPr>
                <p14:xfrm>
                  <a:off x="1673506" y="3306659"/>
                  <a:ext cx="400680" cy="140760"/>
                </p14:xfrm>
              </p:contentPart>
            </mc:Choice>
            <mc:Fallback>
              <p:pic>
                <p:nvPicPr>
                  <p:cNvPr id="1310" name="Pennanteckning 1309">
                    <a:extLst>
                      <a:ext uri="{FF2B5EF4-FFF2-40B4-BE49-F238E27FC236}">
                        <a16:creationId xmlns:a16="http://schemas.microsoft.com/office/drawing/2014/main" id="{099A702F-9F70-7168-D843-0A29BDAC6C01}"/>
                      </a:ext>
                    </a:extLst>
                  </p:cNvPr>
                  <p:cNvPicPr/>
                  <p:nvPr/>
                </p:nvPicPr>
                <p:blipFill>
                  <a:blip r:embed="rId72"/>
                  <a:stretch>
                    <a:fillRect/>
                  </a:stretch>
                </p:blipFill>
                <p:spPr>
                  <a:xfrm>
                    <a:off x="1658386" y="3291179"/>
                    <a:ext cx="43128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311" name="Pennanteckning 1310">
                    <a:extLst>
                      <a:ext uri="{FF2B5EF4-FFF2-40B4-BE49-F238E27FC236}">
                        <a16:creationId xmlns:a16="http://schemas.microsoft.com/office/drawing/2014/main" id="{76E492B1-254E-2FAD-E1E4-E2B7ABBD0236}"/>
                      </a:ext>
                    </a:extLst>
                  </p14:cNvPr>
                  <p14:cNvContentPartPr/>
                  <p14:nvPr/>
                </p14:nvContentPartPr>
                <p14:xfrm>
                  <a:off x="2120266" y="3369299"/>
                  <a:ext cx="83160" cy="93960"/>
                </p14:xfrm>
              </p:contentPart>
            </mc:Choice>
            <mc:Fallback>
              <p:pic>
                <p:nvPicPr>
                  <p:cNvPr id="1311" name="Pennanteckning 1310">
                    <a:extLst>
                      <a:ext uri="{FF2B5EF4-FFF2-40B4-BE49-F238E27FC236}">
                        <a16:creationId xmlns:a16="http://schemas.microsoft.com/office/drawing/2014/main" id="{76E492B1-254E-2FAD-E1E4-E2B7ABBD0236}"/>
                      </a:ext>
                    </a:extLst>
                  </p:cNvPr>
                  <p:cNvPicPr/>
                  <p:nvPr/>
                </p:nvPicPr>
                <p:blipFill>
                  <a:blip r:embed="rId74"/>
                  <a:stretch>
                    <a:fillRect/>
                  </a:stretch>
                </p:blipFill>
                <p:spPr>
                  <a:xfrm>
                    <a:off x="2104786" y="3354179"/>
                    <a:ext cx="11340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312" name="Pennanteckning 1311">
                    <a:extLst>
                      <a:ext uri="{FF2B5EF4-FFF2-40B4-BE49-F238E27FC236}">
                        <a16:creationId xmlns:a16="http://schemas.microsoft.com/office/drawing/2014/main" id="{6E4BD986-8023-C673-D229-2B8E0A91C6E4}"/>
                      </a:ext>
                    </a:extLst>
                  </p14:cNvPr>
                  <p14:cNvContentPartPr/>
                  <p14:nvPr/>
                </p14:nvContentPartPr>
                <p14:xfrm>
                  <a:off x="2261386" y="3371819"/>
                  <a:ext cx="289800" cy="55800"/>
                </p14:xfrm>
              </p:contentPart>
            </mc:Choice>
            <mc:Fallback>
              <p:pic>
                <p:nvPicPr>
                  <p:cNvPr id="1312" name="Pennanteckning 1311">
                    <a:extLst>
                      <a:ext uri="{FF2B5EF4-FFF2-40B4-BE49-F238E27FC236}">
                        <a16:creationId xmlns:a16="http://schemas.microsoft.com/office/drawing/2014/main" id="{6E4BD986-8023-C673-D229-2B8E0A91C6E4}"/>
                      </a:ext>
                    </a:extLst>
                  </p:cNvPr>
                  <p:cNvPicPr/>
                  <p:nvPr/>
                </p:nvPicPr>
                <p:blipFill>
                  <a:blip r:embed="rId76"/>
                  <a:stretch>
                    <a:fillRect/>
                  </a:stretch>
                </p:blipFill>
                <p:spPr>
                  <a:xfrm>
                    <a:off x="2246266" y="3356699"/>
                    <a:ext cx="32040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313" name="Pennanteckning 1312">
                    <a:extLst>
                      <a:ext uri="{FF2B5EF4-FFF2-40B4-BE49-F238E27FC236}">
                        <a16:creationId xmlns:a16="http://schemas.microsoft.com/office/drawing/2014/main" id="{7040220F-9B23-3E0B-4C74-600FBEC18EC4}"/>
                      </a:ext>
                    </a:extLst>
                  </p14:cNvPr>
                  <p14:cNvContentPartPr/>
                  <p14:nvPr/>
                </p14:nvContentPartPr>
                <p14:xfrm>
                  <a:off x="2569906" y="3294059"/>
                  <a:ext cx="51480" cy="180000"/>
                </p14:xfrm>
              </p:contentPart>
            </mc:Choice>
            <mc:Fallback>
              <p:pic>
                <p:nvPicPr>
                  <p:cNvPr id="1313" name="Pennanteckning 1312">
                    <a:extLst>
                      <a:ext uri="{FF2B5EF4-FFF2-40B4-BE49-F238E27FC236}">
                        <a16:creationId xmlns:a16="http://schemas.microsoft.com/office/drawing/2014/main" id="{7040220F-9B23-3E0B-4C74-600FBEC18EC4}"/>
                      </a:ext>
                    </a:extLst>
                  </p:cNvPr>
                  <p:cNvPicPr/>
                  <p:nvPr/>
                </p:nvPicPr>
                <p:blipFill>
                  <a:blip r:embed="rId78"/>
                  <a:stretch>
                    <a:fillRect/>
                  </a:stretch>
                </p:blipFill>
                <p:spPr>
                  <a:xfrm>
                    <a:off x="2554786" y="3278939"/>
                    <a:ext cx="8208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314" name="Pennanteckning 1313">
                    <a:extLst>
                      <a:ext uri="{FF2B5EF4-FFF2-40B4-BE49-F238E27FC236}">
                        <a16:creationId xmlns:a16="http://schemas.microsoft.com/office/drawing/2014/main" id="{34488AA4-B319-C69A-3218-1F324CDE9ED6}"/>
                      </a:ext>
                    </a:extLst>
                  </p14:cNvPr>
                  <p14:cNvContentPartPr/>
                  <p14:nvPr/>
                </p14:nvContentPartPr>
                <p14:xfrm>
                  <a:off x="2574946" y="3383339"/>
                  <a:ext cx="90360" cy="6120"/>
                </p14:xfrm>
              </p:contentPart>
            </mc:Choice>
            <mc:Fallback>
              <p:pic>
                <p:nvPicPr>
                  <p:cNvPr id="1314" name="Pennanteckning 1313">
                    <a:extLst>
                      <a:ext uri="{FF2B5EF4-FFF2-40B4-BE49-F238E27FC236}">
                        <a16:creationId xmlns:a16="http://schemas.microsoft.com/office/drawing/2014/main" id="{34488AA4-B319-C69A-3218-1F324CDE9ED6}"/>
                      </a:ext>
                    </a:extLst>
                  </p:cNvPr>
                  <p:cNvPicPr/>
                  <p:nvPr/>
                </p:nvPicPr>
                <p:blipFill>
                  <a:blip r:embed="rId80"/>
                  <a:stretch>
                    <a:fillRect/>
                  </a:stretch>
                </p:blipFill>
                <p:spPr>
                  <a:xfrm>
                    <a:off x="2559826" y="3368219"/>
                    <a:ext cx="1209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315" name="Pennanteckning 1314">
                    <a:extLst>
                      <a:ext uri="{FF2B5EF4-FFF2-40B4-BE49-F238E27FC236}">
                        <a16:creationId xmlns:a16="http://schemas.microsoft.com/office/drawing/2014/main" id="{073098FE-56AA-418B-8988-28A53CDA1952}"/>
                      </a:ext>
                    </a:extLst>
                  </p14:cNvPr>
                  <p14:cNvContentPartPr/>
                  <p14:nvPr/>
                </p14:nvContentPartPr>
                <p14:xfrm>
                  <a:off x="2805706" y="3355259"/>
                  <a:ext cx="97920" cy="81360"/>
                </p14:xfrm>
              </p:contentPart>
            </mc:Choice>
            <mc:Fallback>
              <p:pic>
                <p:nvPicPr>
                  <p:cNvPr id="1315" name="Pennanteckning 1314">
                    <a:extLst>
                      <a:ext uri="{FF2B5EF4-FFF2-40B4-BE49-F238E27FC236}">
                        <a16:creationId xmlns:a16="http://schemas.microsoft.com/office/drawing/2014/main" id="{073098FE-56AA-418B-8988-28A53CDA1952}"/>
                      </a:ext>
                    </a:extLst>
                  </p:cNvPr>
                  <p:cNvPicPr/>
                  <p:nvPr/>
                </p:nvPicPr>
                <p:blipFill>
                  <a:blip r:embed="rId82"/>
                  <a:stretch>
                    <a:fillRect/>
                  </a:stretch>
                </p:blipFill>
                <p:spPr>
                  <a:xfrm>
                    <a:off x="2790586" y="3340139"/>
                    <a:ext cx="12852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316" name="Pennanteckning 1315">
                    <a:extLst>
                      <a:ext uri="{FF2B5EF4-FFF2-40B4-BE49-F238E27FC236}">
                        <a16:creationId xmlns:a16="http://schemas.microsoft.com/office/drawing/2014/main" id="{9042681D-4E0E-CAEF-1AD9-63FFE7885B96}"/>
                      </a:ext>
                    </a:extLst>
                  </p14:cNvPr>
                  <p14:cNvContentPartPr/>
                  <p14:nvPr/>
                </p14:nvContentPartPr>
                <p14:xfrm>
                  <a:off x="2966266" y="3228899"/>
                  <a:ext cx="64080" cy="394560"/>
                </p14:xfrm>
              </p:contentPart>
            </mc:Choice>
            <mc:Fallback>
              <p:pic>
                <p:nvPicPr>
                  <p:cNvPr id="1316" name="Pennanteckning 1315">
                    <a:extLst>
                      <a:ext uri="{FF2B5EF4-FFF2-40B4-BE49-F238E27FC236}">
                        <a16:creationId xmlns:a16="http://schemas.microsoft.com/office/drawing/2014/main" id="{9042681D-4E0E-CAEF-1AD9-63FFE7885B96}"/>
                      </a:ext>
                    </a:extLst>
                  </p:cNvPr>
                  <p:cNvPicPr/>
                  <p:nvPr/>
                </p:nvPicPr>
                <p:blipFill>
                  <a:blip r:embed="rId84"/>
                  <a:stretch>
                    <a:fillRect/>
                  </a:stretch>
                </p:blipFill>
                <p:spPr>
                  <a:xfrm>
                    <a:off x="2950786" y="3213419"/>
                    <a:ext cx="9468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317" name="Pennanteckning 1316">
                    <a:extLst>
                      <a:ext uri="{FF2B5EF4-FFF2-40B4-BE49-F238E27FC236}">
                        <a16:creationId xmlns:a16="http://schemas.microsoft.com/office/drawing/2014/main" id="{E3290A22-8765-CEA1-9399-4E6111FEE9F1}"/>
                      </a:ext>
                    </a:extLst>
                  </p14:cNvPr>
                  <p14:cNvContentPartPr/>
                  <p14:nvPr/>
                </p14:nvContentPartPr>
                <p14:xfrm>
                  <a:off x="2979226" y="3349499"/>
                  <a:ext cx="163440" cy="54000"/>
                </p14:xfrm>
              </p:contentPart>
            </mc:Choice>
            <mc:Fallback>
              <p:pic>
                <p:nvPicPr>
                  <p:cNvPr id="1317" name="Pennanteckning 1316">
                    <a:extLst>
                      <a:ext uri="{FF2B5EF4-FFF2-40B4-BE49-F238E27FC236}">
                        <a16:creationId xmlns:a16="http://schemas.microsoft.com/office/drawing/2014/main" id="{E3290A22-8765-CEA1-9399-4E6111FEE9F1}"/>
                      </a:ext>
                    </a:extLst>
                  </p:cNvPr>
                  <p:cNvPicPr/>
                  <p:nvPr/>
                </p:nvPicPr>
                <p:blipFill>
                  <a:blip r:embed="rId86"/>
                  <a:stretch>
                    <a:fillRect/>
                  </a:stretch>
                </p:blipFill>
                <p:spPr>
                  <a:xfrm>
                    <a:off x="2964106" y="3334379"/>
                    <a:ext cx="193680" cy="84600"/>
                  </a:xfrm>
                  <a:prstGeom prst="rect">
                    <a:avLst/>
                  </a:prstGeom>
                </p:spPr>
              </p:pic>
            </mc:Fallback>
          </mc:AlternateContent>
        </p:grpSp>
        <p:grpSp>
          <p:nvGrpSpPr>
            <p:cNvPr id="1331" name="Grupp 1330">
              <a:extLst>
                <a:ext uri="{FF2B5EF4-FFF2-40B4-BE49-F238E27FC236}">
                  <a16:creationId xmlns:a16="http://schemas.microsoft.com/office/drawing/2014/main" id="{5C7EE39C-FEC6-8816-FF9B-C5EA7D89FC8E}"/>
                </a:ext>
              </a:extLst>
            </p:cNvPr>
            <p:cNvGrpSpPr/>
            <p:nvPr/>
          </p:nvGrpSpPr>
          <p:grpSpPr>
            <a:xfrm>
              <a:off x="753346" y="3711659"/>
              <a:ext cx="897480" cy="156960"/>
              <a:chOff x="753346" y="3711659"/>
              <a:chExt cx="897480" cy="156960"/>
            </a:xfrm>
          </p:grpSpPr>
          <mc:AlternateContent xmlns:mc="http://schemas.openxmlformats.org/markup-compatibility/2006">
            <mc:Choice xmlns:p14="http://schemas.microsoft.com/office/powerpoint/2010/main" Requires="p14">
              <p:contentPart p14:bwMode="auto" r:id="rId87">
                <p14:nvContentPartPr>
                  <p14:cNvPr id="1319" name="Pennanteckning 1318">
                    <a:extLst>
                      <a:ext uri="{FF2B5EF4-FFF2-40B4-BE49-F238E27FC236}">
                        <a16:creationId xmlns:a16="http://schemas.microsoft.com/office/drawing/2014/main" id="{12E856BC-6CB2-26AC-5C12-299B1174884D}"/>
                      </a:ext>
                    </a:extLst>
                  </p14:cNvPr>
                  <p14:cNvContentPartPr/>
                  <p14:nvPr/>
                </p14:nvContentPartPr>
                <p14:xfrm>
                  <a:off x="753346" y="3747299"/>
                  <a:ext cx="117720" cy="104400"/>
                </p14:xfrm>
              </p:contentPart>
            </mc:Choice>
            <mc:Fallback>
              <p:pic>
                <p:nvPicPr>
                  <p:cNvPr id="1319" name="Pennanteckning 1318">
                    <a:extLst>
                      <a:ext uri="{FF2B5EF4-FFF2-40B4-BE49-F238E27FC236}">
                        <a16:creationId xmlns:a16="http://schemas.microsoft.com/office/drawing/2014/main" id="{12E856BC-6CB2-26AC-5C12-299B1174884D}"/>
                      </a:ext>
                    </a:extLst>
                  </p:cNvPr>
                  <p:cNvPicPr/>
                  <p:nvPr/>
                </p:nvPicPr>
                <p:blipFill>
                  <a:blip r:embed="rId88"/>
                  <a:stretch>
                    <a:fillRect/>
                  </a:stretch>
                </p:blipFill>
                <p:spPr>
                  <a:xfrm>
                    <a:off x="737866" y="3732179"/>
                    <a:ext cx="14832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320" name="Pennanteckning 1319">
                    <a:extLst>
                      <a:ext uri="{FF2B5EF4-FFF2-40B4-BE49-F238E27FC236}">
                        <a16:creationId xmlns:a16="http://schemas.microsoft.com/office/drawing/2014/main" id="{DEBB8152-B78C-8A6B-C4D1-07F96512E900}"/>
                      </a:ext>
                    </a:extLst>
                  </p14:cNvPr>
                  <p14:cNvContentPartPr/>
                  <p14:nvPr/>
                </p14:nvContentPartPr>
                <p14:xfrm>
                  <a:off x="999586" y="3711659"/>
                  <a:ext cx="144360" cy="156960"/>
                </p14:xfrm>
              </p:contentPart>
            </mc:Choice>
            <mc:Fallback>
              <p:pic>
                <p:nvPicPr>
                  <p:cNvPr id="1320" name="Pennanteckning 1319">
                    <a:extLst>
                      <a:ext uri="{FF2B5EF4-FFF2-40B4-BE49-F238E27FC236}">
                        <a16:creationId xmlns:a16="http://schemas.microsoft.com/office/drawing/2014/main" id="{DEBB8152-B78C-8A6B-C4D1-07F96512E900}"/>
                      </a:ext>
                    </a:extLst>
                  </p:cNvPr>
                  <p:cNvPicPr/>
                  <p:nvPr/>
                </p:nvPicPr>
                <p:blipFill>
                  <a:blip r:embed="rId90"/>
                  <a:stretch>
                    <a:fillRect/>
                  </a:stretch>
                </p:blipFill>
                <p:spPr>
                  <a:xfrm>
                    <a:off x="984466" y="3696539"/>
                    <a:ext cx="17460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321" name="Pennanteckning 1320">
                    <a:extLst>
                      <a:ext uri="{FF2B5EF4-FFF2-40B4-BE49-F238E27FC236}">
                        <a16:creationId xmlns:a16="http://schemas.microsoft.com/office/drawing/2014/main" id="{FA5780E7-41C9-BC91-BFDD-F19D130F7519}"/>
                      </a:ext>
                    </a:extLst>
                  </p14:cNvPr>
                  <p14:cNvContentPartPr/>
                  <p14:nvPr/>
                </p14:nvContentPartPr>
                <p14:xfrm>
                  <a:off x="1162666" y="3767819"/>
                  <a:ext cx="488160" cy="86400"/>
                </p14:xfrm>
              </p:contentPart>
            </mc:Choice>
            <mc:Fallback>
              <p:pic>
                <p:nvPicPr>
                  <p:cNvPr id="1321" name="Pennanteckning 1320">
                    <a:extLst>
                      <a:ext uri="{FF2B5EF4-FFF2-40B4-BE49-F238E27FC236}">
                        <a16:creationId xmlns:a16="http://schemas.microsoft.com/office/drawing/2014/main" id="{FA5780E7-41C9-BC91-BFDD-F19D130F7519}"/>
                      </a:ext>
                    </a:extLst>
                  </p:cNvPr>
                  <p:cNvPicPr/>
                  <p:nvPr/>
                </p:nvPicPr>
                <p:blipFill>
                  <a:blip r:embed="rId92"/>
                  <a:stretch>
                    <a:fillRect/>
                  </a:stretch>
                </p:blipFill>
                <p:spPr>
                  <a:xfrm>
                    <a:off x="1147186" y="3752699"/>
                    <a:ext cx="518760" cy="117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3">
              <p14:nvContentPartPr>
                <p14:cNvPr id="1322" name="Pennanteckning 1321">
                  <a:extLst>
                    <a:ext uri="{FF2B5EF4-FFF2-40B4-BE49-F238E27FC236}">
                      <a16:creationId xmlns:a16="http://schemas.microsoft.com/office/drawing/2014/main" id="{500F4070-AD97-B104-55ED-A61E3784DBFA}"/>
                    </a:ext>
                  </a:extLst>
                </p14:cNvPr>
                <p14:cNvContentPartPr/>
                <p14:nvPr/>
              </p14:nvContentPartPr>
              <p14:xfrm>
                <a:off x="1887706" y="3736139"/>
                <a:ext cx="110520" cy="178560"/>
              </p14:xfrm>
            </p:contentPart>
          </mc:Choice>
          <mc:Fallback>
            <p:pic>
              <p:nvPicPr>
                <p:cNvPr id="1322" name="Pennanteckning 1321">
                  <a:extLst>
                    <a:ext uri="{FF2B5EF4-FFF2-40B4-BE49-F238E27FC236}">
                      <a16:creationId xmlns:a16="http://schemas.microsoft.com/office/drawing/2014/main" id="{500F4070-AD97-B104-55ED-A61E3784DBFA}"/>
                    </a:ext>
                  </a:extLst>
                </p:cNvPr>
                <p:cNvPicPr/>
                <p:nvPr/>
              </p:nvPicPr>
              <p:blipFill>
                <a:blip r:embed="rId94"/>
                <a:stretch>
                  <a:fillRect/>
                </a:stretch>
              </p:blipFill>
              <p:spPr>
                <a:xfrm>
                  <a:off x="1872586" y="3720659"/>
                  <a:ext cx="140760" cy="209160"/>
                </a:xfrm>
                <a:prstGeom prst="rect">
                  <a:avLst/>
                </a:prstGeom>
              </p:spPr>
            </p:pic>
          </mc:Fallback>
        </mc:AlternateContent>
        <p:grpSp>
          <p:nvGrpSpPr>
            <p:cNvPr id="1330" name="Grupp 1329">
              <a:extLst>
                <a:ext uri="{FF2B5EF4-FFF2-40B4-BE49-F238E27FC236}">
                  <a16:creationId xmlns:a16="http://schemas.microsoft.com/office/drawing/2014/main" id="{FA32A193-C65A-A3AD-29B6-F7F1D0A923CC}"/>
                </a:ext>
              </a:extLst>
            </p:cNvPr>
            <p:cNvGrpSpPr/>
            <p:nvPr/>
          </p:nvGrpSpPr>
          <p:grpSpPr>
            <a:xfrm>
              <a:off x="2226106" y="3674579"/>
              <a:ext cx="915480" cy="233640"/>
              <a:chOff x="2226106" y="3674579"/>
              <a:chExt cx="915480" cy="233640"/>
            </a:xfrm>
          </p:grpSpPr>
          <mc:AlternateContent xmlns:mc="http://schemas.openxmlformats.org/markup-compatibility/2006">
            <mc:Choice xmlns:p14="http://schemas.microsoft.com/office/powerpoint/2010/main" Requires="p14">
              <p:contentPart p14:bwMode="auto" r:id="rId95">
                <p14:nvContentPartPr>
                  <p14:cNvPr id="1323" name="Pennanteckning 1322">
                    <a:extLst>
                      <a:ext uri="{FF2B5EF4-FFF2-40B4-BE49-F238E27FC236}">
                        <a16:creationId xmlns:a16="http://schemas.microsoft.com/office/drawing/2014/main" id="{D5575233-702A-AF96-9882-82191DA2E66F}"/>
                      </a:ext>
                    </a:extLst>
                  </p14:cNvPr>
                  <p14:cNvContentPartPr/>
                  <p14:nvPr/>
                </p14:nvContentPartPr>
                <p14:xfrm>
                  <a:off x="2226106" y="3674579"/>
                  <a:ext cx="135000" cy="165600"/>
                </p14:xfrm>
              </p:contentPart>
            </mc:Choice>
            <mc:Fallback>
              <p:pic>
                <p:nvPicPr>
                  <p:cNvPr id="1323" name="Pennanteckning 1322">
                    <a:extLst>
                      <a:ext uri="{FF2B5EF4-FFF2-40B4-BE49-F238E27FC236}">
                        <a16:creationId xmlns:a16="http://schemas.microsoft.com/office/drawing/2014/main" id="{D5575233-702A-AF96-9882-82191DA2E66F}"/>
                      </a:ext>
                    </a:extLst>
                  </p:cNvPr>
                  <p:cNvPicPr/>
                  <p:nvPr/>
                </p:nvPicPr>
                <p:blipFill>
                  <a:blip r:embed="rId96"/>
                  <a:stretch>
                    <a:fillRect/>
                  </a:stretch>
                </p:blipFill>
                <p:spPr>
                  <a:xfrm>
                    <a:off x="2210626" y="3659459"/>
                    <a:ext cx="16560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324" name="Pennanteckning 1323">
                    <a:extLst>
                      <a:ext uri="{FF2B5EF4-FFF2-40B4-BE49-F238E27FC236}">
                        <a16:creationId xmlns:a16="http://schemas.microsoft.com/office/drawing/2014/main" id="{CD57AC00-DAA3-B137-B2DB-940770626512}"/>
                      </a:ext>
                    </a:extLst>
                  </p14:cNvPr>
                  <p14:cNvContentPartPr/>
                  <p14:nvPr/>
                </p14:nvContentPartPr>
                <p14:xfrm>
                  <a:off x="2411146" y="3822539"/>
                  <a:ext cx="16200" cy="24120"/>
                </p14:xfrm>
              </p:contentPart>
            </mc:Choice>
            <mc:Fallback>
              <p:pic>
                <p:nvPicPr>
                  <p:cNvPr id="1324" name="Pennanteckning 1323">
                    <a:extLst>
                      <a:ext uri="{FF2B5EF4-FFF2-40B4-BE49-F238E27FC236}">
                        <a16:creationId xmlns:a16="http://schemas.microsoft.com/office/drawing/2014/main" id="{CD57AC00-DAA3-B137-B2DB-940770626512}"/>
                      </a:ext>
                    </a:extLst>
                  </p:cNvPr>
                  <p:cNvPicPr/>
                  <p:nvPr/>
                </p:nvPicPr>
                <p:blipFill>
                  <a:blip r:embed="rId98"/>
                  <a:stretch>
                    <a:fillRect/>
                  </a:stretch>
                </p:blipFill>
                <p:spPr>
                  <a:xfrm>
                    <a:off x="2396026" y="3807419"/>
                    <a:ext cx="4644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325" name="Pennanteckning 1324">
                    <a:extLst>
                      <a:ext uri="{FF2B5EF4-FFF2-40B4-BE49-F238E27FC236}">
                        <a16:creationId xmlns:a16="http://schemas.microsoft.com/office/drawing/2014/main" id="{51A431D9-1986-4C12-D0CD-25C531D79832}"/>
                      </a:ext>
                    </a:extLst>
                  </p14:cNvPr>
                  <p14:cNvContentPartPr/>
                  <p14:nvPr/>
                </p14:nvContentPartPr>
                <p14:xfrm>
                  <a:off x="2465146" y="3718499"/>
                  <a:ext cx="16920" cy="10440"/>
                </p14:xfrm>
              </p:contentPart>
            </mc:Choice>
            <mc:Fallback>
              <p:pic>
                <p:nvPicPr>
                  <p:cNvPr id="1325" name="Pennanteckning 1324">
                    <a:extLst>
                      <a:ext uri="{FF2B5EF4-FFF2-40B4-BE49-F238E27FC236}">
                        <a16:creationId xmlns:a16="http://schemas.microsoft.com/office/drawing/2014/main" id="{51A431D9-1986-4C12-D0CD-25C531D79832}"/>
                      </a:ext>
                    </a:extLst>
                  </p:cNvPr>
                  <p:cNvPicPr/>
                  <p:nvPr/>
                </p:nvPicPr>
                <p:blipFill>
                  <a:blip r:embed="rId100"/>
                  <a:stretch>
                    <a:fillRect/>
                  </a:stretch>
                </p:blipFill>
                <p:spPr>
                  <a:xfrm>
                    <a:off x="2449666" y="3703019"/>
                    <a:ext cx="475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326" name="Pennanteckning 1325">
                    <a:extLst>
                      <a:ext uri="{FF2B5EF4-FFF2-40B4-BE49-F238E27FC236}">
                        <a16:creationId xmlns:a16="http://schemas.microsoft.com/office/drawing/2014/main" id="{312481FC-D68B-433A-AE55-9D02FDE1211C}"/>
                      </a:ext>
                    </a:extLst>
                  </p14:cNvPr>
                  <p14:cNvContentPartPr/>
                  <p14:nvPr/>
                </p14:nvContentPartPr>
                <p14:xfrm>
                  <a:off x="2539306" y="3735059"/>
                  <a:ext cx="40680" cy="120240"/>
                </p14:xfrm>
              </p:contentPart>
            </mc:Choice>
            <mc:Fallback>
              <p:pic>
                <p:nvPicPr>
                  <p:cNvPr id="1326" name="Pennanteckning 1325">
                    <a:extLst>
                      <a:ext uri="{FF2B5EF4-FFF2-40B4-BE49-F238E27FC236}">
                        <a16:creationId xmlns:a16="http://schemas.microsoft.com/office/drawing/2014/main" id="{312481FC-D68B-433A-AE55-9D02FDE1211C}"/>
                      </a:ext>
                    </a:extLst>
                  </p:cNvPr>
                  <p:cNvPicPr/>
                  <p:nvPr/>
                </p:nvPicPr>
                <p:blipFill>
                  <a:blip r:embed="rId102"/>
                  <a:stretch>
                    <a:fillRect/>
                  </a:stretch>
                </p:blipFill>
                <p:spPr>
                  <a:xfrm>
                    <a:off x="2524186" y="3719579"/>
                    <a:ext cx="7128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327" name="Pennanteckning 1326">
                    <a:extLst>
                      <a:ext uri="{FF2B5EF4-FFF2-40B4-BE49-F238E27FC236}">
                        <a16:creationId xmlns:a16="http://schemas.microsoft.com/office/drawing/2014/main" id="{D88CA2EF-5BBF-2CD1-2481-9DFC4A6F3042}"/>
                      </a:ext>
                    </a:extLst>
                  </p14:cNvPr>
                  <p14:cNvContentPartPr/>
                  <p14:nvPr/>
                </p14:nvContentPartPr>
                <p14:xfrm>
                  <a:off x="2532826" y="3682139"/>
                  <a:ext cx="136800" cy="180720"/>
                </p14:xfrm>
              </p:contentPart>
            </mc:Choice>
            <mc:Fallback>
              <p:pic>
                <p:nvPicPr>
                  <p:cNvPr id="1327" name="Pennanteckning 1326">
                    <a:extLst>
                      <a:ext uri="{FF2B5EF4-FFF2-40B4-BE49-F238E27FC236}">
                        <a16:creationId xmlns:a16="http://schemas.microsoft.com/office/drawing/2014/main" id="{D88CA2EF-5BBF-2CD1-2481-9DFC4A6F3042}"/>
                      </a:ext>
                    </a:extLst>
                  </p:cNvPr>
                  <p:cNvPicPr/>
                  <p:nvPr/>
                </p:nvPicPr>
                <p:blipFill>
                  <a:blip r:embed="rId104"/>
                  <a:stretch>
                    <a:fillRect/>
                  </a:stretch>
                </p:blipFill>
                <p:spPr>
                  <a:xfrm>
                    <a:off x="2517706" y="3666659"/>
                    <a:ext cx="16740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328" name="Pennanteckning 1327">
                    <a:extLst>
                      <a:ext uri="{FF2B5EF4-FFF2-40B4-BE49-F238E27FC236}">
                        <a16:creationId xmlns:a16="http://schemas.microsoft.com/office/drawing/2014/main" id="{557CE327-4F4A-EB76-5B1C-D004AA932B55}"/>
                      </a:ext>
                    </a:extLst>
                  </p14:cNvPr>
                  <p14:cNvContentPartPr/>
                  <p14:nvPr/>
                </p14:nvContentPartPr>
                <p14:xfrm>
                  <a:off x="2669626" y="3682859"/>
                  <a:ext cx="167040" cy="225360"/>
                </p14:xfrm>
              </p:contentPart>
            </mc:Choice>
            <mc:Fallback>
              <p:pic>
                <p:nvPicPr>
                  <p:cNvPr id="1328" name="Pennanteckning 1327">
                    <a:extLst>
                      <a:ext uri="{FF2B5EF4-FFF2-40B4-BE49-F238E27FC236}">
                        <a16:creationId xmlns:a16="http://schemas.microsoft.com/office/drawing/2014/main" id="{557CE327-4F4A-EB76-5B1C-D004AA932B55}"/>
                      </a:ext>
                    </a:extLst>
                  </p:cNvPr>
                  <p:cNvPicPr/>
                  <p:nvPr/>
                </p:nvPicPr>
                <p:blipFill>
                  <a:blip r:embed="rId106"/>
                  <a:stretch>
                    <a:fillRect/>
                  </a:stretch>
                </p:blipFill>
                <p:spPr>
                  <a:xfrm>
                    <a:off x="2654506" y="3667379"/>
                    <a:ext cx="19764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329" name="Pennanteckning 1328">
                    <a:extLst>
                      <a:ext uri="{FF2B5EF4-FFF2-40B4-BE49-F238E27FC236}">
                        <a16:creationId xmlns:a16="http://schemas.microsoft.com/office/drawing/2014/main" id="{1D3ABA47-433D-C2B4-3B6D-04CB959B100F}"/>
                      </a:ext>
                    </a:extLst>
                  </p14:cNvPr>
                  <p14:cNvContentPartPr/>
                  <p14:nvPr/>
                </p14:nvContentPartPr>
                <p14:xfrm>
                  <a:off x="2861866" y="3764219"/>
                  <a:ext cx="279720" cy="124920"/>
                </p14:xfrm>
              </p:contentPart>
            </mc:Choice>
            <mc:Fallback>
              <p:pic>
                <p:nvPicPr>
                  <p:cNvPr id="1329" name="Pennanteckning 1328">
                    <a:extLst>
                      <a:ext uri="{FF2B5EF4-FFF2-40B4-BE49-F238E27FC236}">
                        <a16:creationId xmlns:a16="http://schemas.microsoft.com/office/drawing/2014/main" id="{1D3ABA47-433D-C2B4-3B6D-04CB959B100F}"/>
                      </a:ext>
                    </a:extLst>
                  </p:cNvPr>
                  <p:cNvPicPr/>
                  <p:nvPr/>
                </p:nvPicPr>
                <p:blipFill>
                  <a:blip r:embed="rId108"/>
                  <a:stretch>
                    <a:fillRect/>
                  </a:stretch>
                </p:blipFill>
                <p:spPr>
                  <a:xfrm>
                    <a:off x="2846746" y="3749099"/>
                    <a:ext cx="310320" cy="155520"/>
                  </a:xfrm>
                  <a:prstGeom prst="rect">
                    <a:avLst/>
                  </a:prstGeom>
                </p:spPr>
              </p:pic>
            </mc:Fallback>
          </mc:AlternateContent>
        </p:grpSp>
        <p:grpSp>
          <p:nvGrpSpPr>
            <p:cNvPr id="1337" name="Grupp 1336">
              <a:extLst>
                <a:ext uri="{FF2B5EF4-FFF2-40B4-BE49-F238E27FC236}">
                  <a16:creationId xmlns:a16="http://schemas.microsoft.com/office/drawing/2014/main" id="{FCA9B8C5-29C0-1320-8B03-4FC62D7114B6}"/>
                </a:ext>
              </a:extLst>
            </p:cNvPr>
            <p:cNvGrpSpPr/>
            <p:nvPr/>
          </p:nvGrpSpPr>
          <p:grpSpPr>
            <a:xfrm>
              <a:off x="731026" y="4085339"/>
              <a:ext cx="917280" cy="489240"/>
              <a:chOff x="731026" y="4085339"/>
              <a:chExt cx="917280" cy="489240"/>
            </a:xfrm>
          </p:grpSpPr>
          <mc:AlternateContent xmlns:mc="http://schemas.openxmlformats.org/markup-compatibility/2006">
            <mc:Choice xmlns:p14="http://schemas.microsoft.com/office/powerpoint/2010/main" Requires="p14">
              <p:contentPart p14:bwMode="auto" r:id="rId109">
                <p14:nvContentPartPr>
                  <p14:cNvPr id="1332" name="Pennanteckning 1331">
                    <a:extLst>
                      <a:ext uri="{FF2B5EF4-FFF2-40B4-BE49-F238E27FC236}">
                        <a16:creationId xmlns:a16="http://schemas.microsoft.com/office/drawing/2014/main" id="{E3706FE0-5670-8B9A-18F4-965129D7B215}"/>
                      </a:ext>
                    </a:extLst>
                  </p14:cNvPr>
                  <p14:cNvContentPartPr/>
                  <p14:nvPr/>
                </p14:nvContentPartPr>
                <p14:xfrm>
                  <a:off x="731026" y="4085339"/>
                  <a:ext cx="129240" cy="254880"/>
                </p14:xfrm>
              </p:contentPart>
            </mc:Choice>
            <mc:Fallback>
              <p:pic>
                <p:nvPicPr>
                  <p:cNvPr id="1332" name="Pennanteckning 1331">
                    <a:extLst>
                      <a:ext uri="{FF2B5EF4-FFF2-40B4-BE49-F238E27FC236}">
                        <a16:creationId xmlns:a16="http://schemas.microsoft.com/office/drawing/2014/main" id="{E3706FE0-5670-8B9A-18F4-965129D7B215}"/>
                      </a:ext>
                    </a:extLst>
                  </p:cNvPr>
                  <p:cNvPicPr/>
                  <p:nvPr/>
                </p:nvPicPr>
                <p:blipFill>
                  <a:blip r:embed="rId110"/>
                  <a:stretch>
                    <a:fillRect/>
                  </a:stretch>
                </p:blipFill>
                <p:spPr>
                  <a:xfrm>
                    <a:off x="715546" y="4070219"/>
                    <a:ext cx="15984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333" name="Pennanteckning 1332">
                    <a:extLst>
                      <a:ext uri="{FF2B5EF4-FFF2-40B4-BE49-F238E27FC236}">
                        <a16:creationId xmlns:a16="http://schemas.microsoft.com/office/drawing/2014/main" id="{C0A9ACA6-18CC-8DC3-3EBF-0EDFB71D1B78}"/>
                      </a:ext>
                    </a:extLst>
                  </p14:cNvPr>
                  <p14:cNvContentPartPr/>
                  <p14:nvPr/>
                </p14:nvContentPartPr>
                <p14:xfrm>
                  <a:off x="959986" y="4232579"/>
                  <a:ext cx="145080" cy="91440"/>
                </p14:xfrm>
              </p:contentPart>
            </mc:Choice>
            <mc:Fallback>
              <p:pic>
                <p:nvPicPr>
                  <p:cNvPr id="1333" name="Pennanteckning 1332">
                    <a:extLst>
                      <a:ext uri="{FF2B5EF4-FFF2-40B4-BE49-F238E27FC236}">
                        <a16:creationId xmlns:a16="http://schemas.microsoft.com/office/drawing/2014/main" id="{C0A9ACA6-18CC-8DC3-3EBF-0EDFB71D1B78}"/>
                      </a:ext>
                    </a:extLst>
                  </p:cNvPr>
                  <p:cNvPicPr/>
                  <p:nvPr/>
                </p:nvPicPr>
                <p:blipFill>
                  <a:blip r:embed="rId112"/>
                  <a:stretch>
                    <a:fillRect/>
                  </a:stretch>
                </p:blipFill>
                <p:spPr>
                  <a:xfrm>
                    <a:off x="944506" y="4217459"/>
                    <a:ext cx="17568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334" name="Pennanteckning 1333">
                    <a:extLst>
                      <a:ext uri="{FF2B5EF4-FFF2-40B4-BE49-F238E27FC236}">
                        <a16:creationId xmlns:a16="http://schemas.microsoft.com/office/drawing/2014/main" id="{B4B365E5-1029-C820-8C16-95B585BE98EC}"/>
                      </a:ext>
                    </a:extLst>
                  </p14:cNvPr>
                  <p14:cNvContentPartPr/>
                  <p14:nvPr/>
                </p14:nvContentPartPr>
                <p14:xfrm>
                  <a:off x="1113706" y="4259219"/>
                  <a:ext cx="78840" cy="315360"/>
                </p14:xfrm>
              </p:contentPart>
            </mc:Choice>
            <mc:Fallback>
              <p:pic>
                <p:nvPicPr>
                  <p:cNvPr id="1334" name="Pennanteckning 1333">
                    <a:extLst>
                      <a:ext uri="{FF2B5EF4-FFF2-40B4-BE49-F238E27FC236}">
                        <a16:creationId xmlns:a16="http://schemas.microsoft.com/office/drawing/2014/main" id="{B4B365E5-1029-C820-8C16-95B585BE98EC}"/>
                      </a:ext>
                    </a:extLst>
                  </p:cNvPr>
                  <p:cNvPicPr/>
                  <p:nvPr/>
                </p:nvPicPr>
                <p:blipFill>
                  <a:blip r:embed="rId114"/>
                  <a:stretch>
                    <a:fillRect/>
                  </a:stretch>
                </p:blipFill>
                <p:spPr>
                  <a:xfrm>
                    <a:off x="1098586" y="4244099"/>
                    <a:ext cx="10944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335" name="Pennanteckning 1334">
                    <a:extLst>
                      <a:ext uri="{FF2B5EF4-FFF2-40B4-BE49-F238E27FC236}">
                        <a16:creationId xmlns:a16="http://schemas.microsoft.com/office/drawing/2014/main" id="{483B40B2-D465-0EE4-35F9-BDEFF70474D1}"/>
                      </a:ext>
                    </a:extLst>
                  </p14:cNvPr>
                  <p14:cNvContentPartPr/>
                  <p14:nvPr/>
                </p14:nvContentPartPr>
                <p14:xfrm>
                  <a:off x="1280746" y="4310339"/>
                  <a:ext cx="122040" cy="140040"/>
                </p14:xfrm>
              </p:contentPart>
            </mc:Choice>
            <mc:Fallback>
              <p:pic>
                <p:nvPicPr>
                  <p:cNvPr id="1335" name="Pennanteckning 1334">
                    <a:extLst>
                      <a:ext uri="{FF2B5EF4-FFF2-40B4-BE49-F238E27FC236}">
                        <a16:creationId xmlns:a16="http://schemas.microsoft.com/office/drawing/2014/main" id="{483B40B2-D465-0EE4-35F9-BDEFF70474D1}"/>
                      </a:ext>
                    </a:extLst>
                  </p:cNvPr>
                  <p:cNvPicPr/>
                  <p:nvPr/>
                </p:nvPicPr>
                <p:blipFill>
                  <a:blip r:embed="rId116"/>
                  <a:stretch>
                    <a:fillRect/>
                  </a:stretch>
                </p:blipFill>
                <p:spPr>
                  <a:xfrm>
                    <a:off x="1265626" y="4295219"/>
                    <a:ext cx="15228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336" name="Pennanteckning 1335">
                    <a:extLst>
                      <a:ext uri="{FF2B5EF4-FFF2-40B4-BE49-F238E27FC236}">
                        <a16:creationId xmlns:a16="http://schemas.microsoft.com/office/drawing/2014/main" id="{E03C7FE7-25E6-E5BC-610F-D4F85B667FAA}"/>
                      </a:ext>
                    </a:extLst>
                  </p14:cNvPr>
                  <p14:cNvContentPartPr/>
                  <p14:nvPr/>
                </p14:nvContentPartPr>
                <p14:xfrm>
                  <a:off x="1455346" y="4329419"/>
                  <a:ext cx="192960" cy="136080"/>
                </p14:xfrm>
              </p:contentPart>
            </mc:Choice>
            <mc:Fallback>
              <p:pic>
                <p:nvPicPr>
                  <p:cNvPr id="1336" name="Pennanteckning 1335">
                    <a:extLst>
                      <a:ext uri="{FF2B5EF4-FFF2-40B4-BE49-F238E27FC236}">
                        <a16:creationId xmlns:a16="http://schemas.microsoft.com/office/drawing/2014/main" id="{E03C7FE7-25E6-E5BC-610F-D4F85B667FAA}"/>
                      </a:ext>
                    </a:extLst>
                  </p:cNvPr>
                  <p:cNvPicPr/>
                  <p:nvPr/>
                </p:nvPicPr>
                <p:blipFill>
                  <a:blip r:embed="rId118"/>
                  <a:stretch>
                    <a:fillRect/>
                  </a:stretch>
                </p:blipFill>
                <p:spPr>
                  <a:xfrm>
                    <a:off x="1439866" y="4314299"/>
                    <a:ext cx="223560" cy="166320"/>
                  </a:xfrm>
                  <a:prstGeom prst="rect">
                    <a:avLst/>
                  </a:prstGeom>
                </p:spPr>
              </p:pic>
            </mc:Fallback>
          </mc:AlternateContent>
        </p:grpSp>
        <p:grpSp>
          <p:nvGrpSpPr>
            <p:cNvPr id="1341" name="Grupp 1340">
              <a:extLst>
                <a:ext uri="{FF2B5EF4-FFF2-40B4-BE49-F238E27FC236}">
                  <a16:creationId xmlns:a16="http://schemas.microsoft.com/office/drawing/2014/main" id="{49783C3A-EFFA-D1AA-747E-5CDA02BA7768}"/>
                </a:ext>
              </a:extLst>
            </p:cNvPr>
            <p:cNvGrpSpPr/>
            <p:nvPr/>
          </p:nvGrpSpPr>
          <p:grpSpPr>
            <a:xfrm>
              <a:off x="1944946" y="4206299"/>
              <a:ext cx="278640" cy="255240"/>
              <a:chOff x="1944946" y="4206299"/>
              <a:chExt cx="278640" cy="255240"/>
            </a:xfrm>
          </p:grpSpPr>
          <mc:AlternateContent xmlns:mc="http://schemas.openxmlformats.org/markup-compatibility/2006">
            <mc:Choice xmlns:p14="http://schemas.microsoft.com/office/powerpoint/2010/main" Requires="p14">
              <p:contentPart p14:bwMode="auto" r:id="rId119">
                <p14:nvContentPartPr>
                  <p14:cNvPr id="1338" name="Pennanteckning 1337">
                    <a:extLst>
                      <a:ext uri="{FF2B5EF4-FFF2-40B4-BE49-F238E27FC236}">
                        <a16:creationId xmlns:a16="http://schemas.microsoft.com/office/drawing/2014/main" id="{149EAB90-B95C-C4EE-6543-1A481C19E5ED}"/>
                      </a:ext>
                    </a:extLst>
                  </p14:cNvPr>
                  <p14:cNvContentPartPr/>
                  <p14:nvPr/>
                </p14:nvContentPartPr>
                <p14:xfrm>
                  <a:off x="1967986" y="4206299"/>
                  <a:ext cx="64800" cy="255240"/>
                </p14:xfrm>
              </p:contentPart>
            </mc:Choice>
            <mc:Fallback>
              <p:pic>
                <p:nvPicPr>
                  <p:cNvPr id="1338" name="Pennanteckning 1337">
                    <a:extLst>
                      <a:ext uri="{FF2B5EF4-FFF2-40B4-BE49-F238E27FC236}">
                        <a16:creationId xmlns:a16="http://schemas.microsoft.com/office/drawing/2014/main" id="{149EAB90-B95C-C4EE-6543-1A481C19E5ED}"/>
                      </a:ext>
                    </a:extLst>
                  </p:cNvPr>
                  <p:cNvPicPr/>
                  <p:nvPr/>
                </p:nvPicPr>
                <p:blipFill>
                  <a:blip r:embed="rId120"/>
                  <a:stretch>
                    <a:fillRect/>
                  </a:stretch>
                </p:blipFill>
                <p:spPr>
                  <a:xfrm>
                    <a:off x="1952866" y="4191179"/>
                    <a:ext cx="9540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339" name="Pennanteckning 1338">
                    <a:extLst>
                      <a:ext uri="{FF2B5EF4-FFF2-40B4-BE49-F238E27FC236}">
                        <a16:creationId xmlns:a16="http://schemas.microsoft.com/office/drawing/2014/main" id="{A8B094AB-2BFA-E583-5621-011890EC40D3}"/>
                      </a:ext>
                    </a:extLst>
                  </p14:cNvPr>
                  <p14:cNvContentPartPr/>
                  <p14:nvPr/>
                </p14:nvContentPartPr>
                <p14:xfrm>
                  <a:off x="1944946" y="4318619"/>
                  <a:ext cx="162360" cy="32760"/>
                </p14:xfrm>
              </p:contentPart>
            </mc:Choice>
            <mc:Fallback>
              <p:pic>
                <p:nvPicPr>
                  <p:cNvPr id="1339" name="Pennanteckning 1338">
                    <a:extLst>
                      <a:ext uri="{FF2B5EF4-FFF2-40B4-BE49-F238E27FC236}">
                        <a16:creationId xmlns:a16="http://schemas.microsoft.com/office/drawing/2014/main" id="{A8B094AB-2BFA-E583-5621-011890EC40D3}"/>
                      </a:ext>
                    </a:extLst>
                  </p:cNvPr>
                  <p:cNvPicPr/>
                  <p:nvPr/>
                </p:nvPicPr>
                <p:blipFill>
                  <a:blip r:embed="rId122"/>
                  <a:stretch>
                    <a:fillRect/>
                  </a:stretch>
                </p:blipFill>
                <p:spPr>
                  <a:xfrm>
                    <a:off x="1929466" y="4303499"/>
                    <a:ext cx="19296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340" name="Pennanteckning 1339">
                    <a:extLst>
                      <a:ext uri="{FF2B5EF4-FFF2-40B4-BE49-F238E27FC236}">
                        <a16:creationId xmlns:a16="http://schemas.microsoft.com/office/drawing/2014/main" id="{17701C9D-3010-2ED1-D943-B6B01BA59DC8}"/>
                      </a:ext>
                    </a:extLst>
                  </p14:cNvPr>
                  <p14:cNvContentPartPr/>
                  <p14:nvPr/>
                </p14:nvContentPartPr>
                <p14:xfrm>
                  <a:off x="2108746" y="4349219"/>
                  <a:ext cx="114840" cy="68040"/>
                </p14:xfrm>
              </p:contentPart>
            </mc:Choice>
            <mc:Fallback>
              <p:pic>
                <p:nvPicPr>
                  <p:cNvPr id="1340" name="Pennanteckning 1339">
                    <a:extLst>
                      <a:ext uri="{FF2B5EF4-FFF2-40B4-BE49-F238E27FC236}">
                        <a16:creationId xmlns:a16="http://schemas.microsoft.com/office/drawing/2014/main" id="{17701C9D-3010-2ED1-D943-B6B01BA59DC8}"/>
                      </a:ext>
                    </a:extLst>
                  </p:cNvPr>
                  <p:cNvPicPr/>
                  <p:nvPr/>
                </p:nvPicPr>
                <p:blipFill>
                  <a:blip r:embed="rId124"/>
                  <a:stretch>
                    <a:fillRect/>
                  </a:stretch>
                </p:blipFill>
                <p:spPr>
                  <a:xfrm>
                    <a:off x="2093626" y="4334099"/>
                    <a:ext cx="145440" cy="98640"/>
                  </a:xfrm>
                  <a:prstGeom prst="rect">
                    <a:avLst/>
                  </a:prstGeom>
                </p:spPr>
              </p:pic>
            </mc:Fallback>
          </mc:AlternateContent>
        </p:grpSp>
        <p:grpSp>
          <p:nvGrpSpPr>
            <p:cNvPr id="1349" name="Grupp 1348">
              <a:extLst>
                <a:ext uri="{FF2B5EF4-FFF2-40B4-BE49-F238E27FC236}">
                  <a16:creationId xmlns:a16="http://schemas.microsoft.com/office/drawing/2014/main" id="{2E44913D-303A-3623-60F8-47B623867EE7}"/>
                </a:ext>
              </a:extLst>
            </p:cNvPr>
            <p:cNvGrpSpPr/>
            <p:nvPr/>
          </p:nvGrpSpPr>
          <p:grpSpPr>
            <a:xfrm>
              <a:off x="2494666" y="4238339"/>
              <a:ext cx="1189080" cy="349560"/>
              <a:chOff x="2494666" y="4238339"/>
              <a:chExt cx="1189080" cy="349560"/>
            </a:xfrm>
          </p:grpSpPr>
          <mc:AlternateContent xmlns:mc="http://schemas.openxmlformats.org/markup-compatibility/2006">
            <mc:Choice xmlns:p14="http://schemas.microsoft.com/office/powerpoint/2010/main" Requires="p14">
              <p:contentPart p14:bwMode="auto" r:id="rId125">
                <p14:nvContentPartPr>
                  <p14:cNvPr id="1342" name="Pennanteckning 1341">
                    <a:extLst>
                      <a:ext uri="{FF2B5EF4-FFF2-40B4-BE49-F238E27FC236}">
                        <a16:creationId xmlns:a16="http://schemas.microsoft.com/office/drawing/2014/main" id="{F44268A3-C82C-2066-176B-BF11319728B4}"/>
                      </a:ext>
                    </a:extLst>
                  </p14:cNvPr>
                  <p14:cNvContentPartPr/>
                  <p14:nvPr/>
                </p14:nvContentPartPr>
                <p14:xfrm>
                  <a:off x="2494666" y="4287299"/>
                  <a:ext cx="103680" cy="300600"/>
                </p14:xfrm>
              </p:contentPart>
            </mc:Choice>
            <mc:Fallback>
              <p:pic>
                <p:nvPicPr>
                  <p:cNvPr id="1342" name="Pennanteckning 1341">
                    <a:extLst>
                      <a:ext uri="{FF2B5EF4-FFF2-40B4-BE49-F238E27FC236}">
                        <a16:creationId xmlns:a16="http://schemas.microsoft.com/office/drawing/2014/main" id="{F44268A3-C82C-2066-176B-BF11319728B4}"/>
                      </a:ext>
                    </a:extLst>
                  </p:cNvPr>
                  <p:cNvPicPr/>
                  <p:nvPr/>
                </p:nvPicPr>
                <p:blipFill>
                  <a:blip r:embed="rId126"/>
                  <a:stretch>
                    <a:fillRect/>
                  </a:stretch>
                </p:blipFill>
                <p:spPr>
                  <a:xfrm>
                    <a:off x="2479546" y="4272179"/>
                    <a:ext cx="13428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343" name="Pennanteckning 1342">
                    <a:extLst>
                      <a:ext uri="{FF2B5EF4-FFF2-40B4-BE49-F238E27FC236}">
                        <a16:creationId xmlns:a16="http://schemas.microsoft.com/office/drawing/2014/main" id="{86DBBF84-EA38-C1FE-38B8-0D2F6DC4C253}"/>
                      </a:ext>
                    </a:extLst>
                  </p14:cNvPr>
                  <p14:cNvContentPartPr/>
                  <p14:nvPr/>
                </p14:nvContentPartPr>
                <p14:xfrm>
                  <a:off x="2687626" y="4291979"/>
                  <a:ext cx="576000" cy="138960"/>
                </p14:xfrm>
              </p:contentPart>
            </mc:Choice>
            <mc:Fallback>
              <p:pic>
                <p:nvPicPr>
                  <p:cNvPr id="1343" name="Pennanteckning 1342">
                    <a:extLst>
                      <a:ext uri="{FF2B5EF4-FFF2-40B4-BE49-F238E27FC236}">
                        <a16:creationId xmlns:a16="http://schemas.microsoft.com/office/drawing/2014/main" id="{86DBBF84-EA38-C1FE-38B8-0D2F6DC4C253}"/>
                      </a:ext>
                    </a:extLst>
                  </p:cNvPr>
                  <p:cNvPicPr/>
                  <p:nvPr/>
                </p:nvPicPr>
                <p:blipFill>
                  <a:blip r:embed="rId128"/>
                  <a:stretch>
                    <a:fillRect/>
                  </a:stretch>
                </p:blipFill>
                <p:spPr>
                  <a:xfrm>
                    <a:off x="2672146" y="4276499"/>
                    <a:ext cx="60660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344" name="Pennanteckning 1343">
                    <a:extLst>
                      <a:ext uri="{FF2B5EF4-FFF2-40B4-BE49-F238E27FC236}">
                        <a16:creationId xmlns:a16="http://schemas.microsoft.com/office/drawing/2014/main" id="{A72C5142-5B27-2666-9855-C6B538C985A3}"/>
                      </a:ext>
                    </a:extLst>
                  </p14:cNvPr>
                  <p14:cNvContentPartPr/>
                  <p14:nvPr/>
                </p14:nvContentPartPr>
                <p14:xfrm>
                  <a:off x="3279466" y="4238339"/>
                  <a:ext cx="46800" cy="177840"/>
                </p14:xfrm>
              </p:contentPart>
            </mc:Choice>
            <mc:Fallback>
              <p:pic>
                <p:nvPicPr>
                  <p:cNvPr id="1344" name="Pennanteckning 1343">
                    <a:extLst>
                      <a:ext uri="{FF2B5EF4-FFF2-40B4-BE49-F238E27FC236}">
                        <a16:creationId xmlns:a16="http://schemas.microsoft.com/office/drawing/2014/main" id="{A72C5142-5B27-2666-9855-C6B538C985A3}"/>
                      </a:ext>
                    </a:extLst>
                  </p:cNvPr>
                  <p:cNvPicPr/>
                  <p:nvPr/>
                </p:nvPicPr>
                <p:blipFill>
                  <a:blip r:embed="rId130"/>
                  <a:stretch>
                    <a:fillRect/>
                  </a:stretch>
                </p:blipFill>
                <p:spPr>
                  <a:xfrm>
                    <a:off x="3264346" y="4223219"/>
                    <a:ext cx="7704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345" name="Pennanteckning 1344">
                    <a:extLst>
                      <a:ext uri="{FF2B5EF4-FFF2-40B4-BE49-F238E27FC236}">
                        <a16:creationId xmlns:a16="http://schemas.microsoft.com/office/drawing/2014/main" id="{00A0F60D-0D07-1CDB-BE18-8FF1EA7DE167}"/>
                      </a:ext>
                    </a:extLst>
                  </p14:cNvPr>
                  <p14:cNvContentPartPr/>
                  <p14:nvPr/>
                </p14:nvContentPartPr>
                <p14:xfrm>
                  <a:off x="3347506" y="4360019"/>
                  <a:ext cx="24480" cy="62280"/>
                </p14:xfrm>
              </p:contentPart>
            </mc:Choice>
            <mc:Fallback>
              <p:pic>
                <p:nvPicPr>
                  <p:cNvPr id="1345" name="Pennanteckning 1344">
                    <a:extLst>
                      <a:ext uri="{FF2B5EF4-FFF2-40B4-BE49-F238E27FC236}">
                        <a16:creationId xmlns:a16="http://schemas.microsoft.com/office/drawing/2014/main" id="{00A0F60D-0D07-1CDB-BE18-8FF1EA7DE167}"/>
                      </a:ext>
                    </a:extLst>
                  </p:cNvPr>
                  <p:cNvPicPr/>
                  <p:nvPr/>
                </p:nvPicPr>
                <p:blipFill>
                  <a:blip r:embed="rId132"/>
                  <a:stretch>
                    <a:fillRect/>
                  </a:stretch>
                </p:blipFill>
                <p:spPr>
                  <a:xfrm>
                    <a:off x="3332026" y="4344899"/>
                    <a:ext cx="5472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346" name="Pennanteckning 1345">
                    <a:extLst>
                      <a:ext uri="{FF2B5EF4-FFF2-40B4-BE49-F238E27FC236}">
                        <a16:creationId xmlns:a16="http://schemas.microsoft.com/office/drawing/2014/main" id="{BDFADBCA-8B98-67B5-E419-3ECE30C0B013}"/>
                      </a:ext>
                    </a:extLst>
                  </p14:cNvPr>
                  <p14:cNvContentPartPr/>
                  <p14:nvPr/>
                </p14:nvContentPartPr>
                <p14:xfrm>
                  <a:off x="3405106" y="4251659"/>
                  <a:ext cx="89640" cy="171720"/>
                </p14:xfrm>
              </p:contentPart>
            </mc:Choice>
            <mc:Fallback>
              <p:pic>
                <p:nvPicPr>
                  <p:cNvPr id="1346" name="Pennanteckning 1345">
                    <a:extLst>
                      <a:ext uri="{FF2B5EF4-FFF2-40B4-BE49-F238E27FC236}">
                        <a16:creationId xmlns:a16="http://schemas.microsoft.com/office/drawing/2014/main" id="{BDFADBCA-8B98-67B5-E419-3ECE30C0B013}"/>
                      </a:ext>
                    </a:extLst>
                  </p:cNvPr>
                  <p:cNvPicPr/>
                  <p:nvPr/>
                </p:nvPicPr>
                <p:blipFill>
                  <a:blip r:embed="rId134"/>
                  <a:stretch>
                    <a:fillRect/>
                  </a:stretch>
                </p:blipFill>
                <p:spPr>
                  <a:xfrm>
                    <a:off x="3389986" y="4236539"/>
                    <a:ext cx="12024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347" name="Pennanteckning 1346">
                    <a:extLst>
                      <a:ext uri="{FF2B5EF4-FFF2-40B4-BE49-F238E27FC236}">
                        <a16:creationId xmlns:a16="http://schemas.microsoft.com/office/drawing/2014/main" id="{D8996C4F-42B1-16C7-AA1A-29BB6B92EC78}"/>
                      </a:ext>
                    </a:extLst>
                  </p14:cNvPr>
                  <p14:cNvContentPartPr/>
                  <p14:nvPr/>
                </p14:nvContentPartPr>
                <p14:xfrm>
                  <a:off x="3434986" y="4328699"/>
                  <a:ext cx="87120" cy="20880"/>
                </p14:xfrm>
              </p:contentPart>
            </mc:Choice>
            <mc:Fallback>
              <p:pic>
                <p:nvPicPr>
                  <p:cNvPr id="1347" name="Pennanteckning 1346">
                    <a:extLst>
                      <a:ext uri="{FF2B5EF4-FFF2-40B4-BE49-F238E27FC236}">
                        <a16:creationId xmlns:a16="http://schemas.microsoft.com/office/drawing/2014/main" id="{D8996C4F-42B1-16C7-AA1A-29BB6B92EC78}"/>
                      </a:ext>
                    </a:extLst>
                  </p:cNvPr>
                  <p:cNvPicPr/>
                  <p:nvPr/>
                </p:nvPicPr>
                <p:blipFill>
                  <a:blip r:embed="rId136"/>
                  <a:stretch>
                    <a:fillRect/>
                  </a:stretch>
                </p:blipFill>
                <p:spPr>
                  <a:xfrm>
                    <a:off x="3419866" y="4313579"/>
                    <a:ext cx="11772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348" name="Pennanteckning 1347">
                    <a:extLst>
                      <a:ext uri="{FF2B5EF4-FFF2-40B4-BE49-F238E27FC236}">
                        <a16:creationId xmlns:a16="http://schemas.microsoft.com/office/drawing/2014/main" id="{9DFE2C3C-45DC-38DE-B594-C814D615D91A}"/>
                      </a:ext>
                    </a:extLst>
                  </p14:cNvPr>
                  <p14:cNvContentPartPr/>
                  <p14:nvPr/>
                </p14:nvContentPartPr>
                <p14:xfrm>
                  <a:off x="3556306" y="4256339"/>
                  <a:ext cx="127440" cy="178560"/>
                </p14:xfrm>
              </p:contentPart>
            </mc:Choice>
            <mc:Fallback>
              <p:pic>
                <p:nvPicPr>
                  <p:cNvPr id="1348" name="Pennanteckning 1347">
                    <a:extLst>
                      <a:ext uri="{FF2B5EF4-FFF2-40B4-BE49-F238E27FC236}">
                        <a16:creationId xmlns:a16="http://schemas.microsoft.com/office/drawing/2014/main" id="{9DFE2C3C-45DC-38DE-B594-C814D615D91A}"/>
                      </a:ext>
                    </a:extLst>
                  </p:cNvPr>
                  <p:cNvPicPr/>
                  <p:nvPr/>
                </p:nvPicPr>
                <p:blipFill>
                  <a:blip r:embed="rId138"/>
                  <a:stretch>
                    <a:fillRect/>
                  </a:stretch>
                </p:blipFill>
                <p:spPr>
                  <a:xfrm>
                    <a:off x="3540826" y="4240859"/>
                    <a:ext cx="158040" cy="209160"/>
                  </a:xfrm>
                  <a:prstGeom prst="rect">
                    <a:avLst/>
                  </a:prstGeom>
                </p:spPr>
              </p:pic>
            </mc:Fallback>
          </mc:AlternateContent>
        </p:grpSp>
        <p:grpSp>
          <p:nvGrpSpPr>
            <p:cNvPr id="1354" name="Grupp 1353">
              <a:extLst>
                <a:ext uri="{FF2B5EF4-FFF2-40B4-BE49-F238E27FC236}">
                  <a16:creationId xmlns:a16="http://schemas.microsoft.com/office/drawing/2014/main" id="{F3607981-21D3-5D8C-6B94-151B3B75D60E}"/>
                </a:ext>
              </a:extLst>
            </p:cNvPr>
            <p:cNvGrpSpPr/>
            <p:nvPr/>
          </p:nvGrpSpPr>
          <p:grpSpPr>
            <a:xfrm>
              <a:off x="749746" y="4646939"/>
              <a:ext cx="577800" cy="207720"/>
              <a:chOff x="749746" y="4646939"/>
              <a:chExt cx="577800" cy="207720"/>
            </a:xfrm>
          </p:grpSpPr>
          <mc:AlternateContent xmlns:mc="http://schemas.openxmlformats.org/markup-compatibility/2006">
            <mc:Choice xmlns:p14="http://schemas.microsoft.com/office/powerpoint/2010/main" Requires="p14">
              <p:contentPart p14:bwMode="auto" r:id="rId139">
                <p14:nvContentPartPr>
                  <p14:cNvPr id="1350" name="Pennanteckning 1349">
                    <a:extLst>
                      <a:ext uri="{FF2B5EF4-FFF2-40B4-BE49-F238E27FC236}">
                        <a16:creationId xmlns:a16="http://schemas.microsoft.com/office/drawing/2014/main" id="{7B64B174-9ED8-6045-7F68-FF8E090F6C21}"/>
                      </a:ext>
                    </a:extLst>
                  </p14:cNvPr>
                  <p14:cNvContentPartPr/>
                  <p14:nvPr/>
                </p14:nvContentPartPr>
                <p14:xfrm>
                  <a:off x="749746" y="4687979"/>
                  <a:ext cx="203040" cy="111600"/>
                </p14:xfrm>
              </p:contentPart>
            </mc:Choice>
            <mc:Fallback>
              <p:pic>
                <p:nvPicPr>
                  <p:cNvPr id="1350" name="Pennanteckning 1349">
                    <a:extLst>
                      <a:ext uri="{FF2B5EF4-FFF2-40B4-BE49-F238E27FC236}">
                        <a16:creationId xmlns:a16="http://schemas.microsoft.com/office/drawing/2014/main" id="{7B64B174-9ED8-6045-7F68-FF8E090F6C21}"/>
                      </a:ext>
                    </a:extLst>
                  </p:cNvPr>
                  <p:cNvPicPr/>
                  <p:nvPr/>
                </p:nvPicPr>
                <p:blipFill>
                  <a:blip r:embed="rId140"/>
                  <a:stretch>
                    <a:fillRect/>
                  </a:stretch>
                </p:blipFill>
                <p:spPr>
                  <a:xfrm>
                    <a:off x="734626" y="4672499"/>
                    <a:ext cx="23328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351" name="Pennanteckning 1350">
                    <a:extLst>
                      <a:ext uri="{FF2B5EF4-FFF2-40B4-BE49-F238E27FC236}">
                        <a16:creationId xmlns:a16="http://schemas.microsoft.com/office/drawing/2014/main" id="{36ACDFA1-F33F-A7A9-B8C1-FD59BEF4FE36}"/>
                      </a:ext>
                    </a:extLst>
                  </p14:cNvPr>
                  <p14:cNvContentPartPr/>
                  <p14:nvPr/>
                </p14:nvContentPartPr>
                <p14:xfrm>
                  <a:off x="1014346" y="4690139"/>
                  <a:ext cx="108720" cy="131040"/>
                </p14:xfrm>
              </p:contentPart>
            </mc:Choice>
            <mc:Fallback>
              <p:pic>
                <p:nvPicPr>
                  <p:cNvPr id="1351" name="Pennanteckning 1350">
                    <a:extLst>
                      <a:ext uri="{FF2B5EF4-FFF2-40B4-BE49-F238E27FC236}">
                        <a16:creationId xmlns:a16="http://schemas.microsoft.com/office/drawing/2014/main" id="{36ACDFA1-F33F-A7A9-B8C1-FD59BEF4FE36}"/>
                      </a:ext>
                    </a:extLst>
                  </p:cNvPr>
                  <p:cNvPicPr/>
                  <p:nvPr/>
                </p:nvPicPr>
                <p:blipFill>
                  <a:blip r:embed="rId142"/>
                  <a:stretch>
                    <a:fillRect/>
                  </a:stretch>
                </p:blipFill>
                <p:spPr>
                  <a:xfrm>
                    <a:off x="999226" y="4674659"/>
                    <a:ext cx="13932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352" name="Pennanteckning 1351">
                    <a:extLst>
                      <a:ext uri="{FF2B5EF4-FFF2-40B4-BE49-F238E27FC236}">
                        <a16:creationId xmlns:a16="http://schemas.microsoft.com/office/drawing/2014/main" id="{B523F02D-254B-7BE7-E10F-104D8E2802BE}"/>
                      </a:ext>
                    </a:extLst>
                  </p14:cNvPr>
                  <p14:cNvContentPartPr/>
                  <p14:nvPr/>
                </p14:nvContentPartPr>
                <p14:xfrm>
                  <a:off x="1161586" y="4665299"/>
                  <a:ext cx="54000" cy="189360"/>
                </p14:xfrm>
              </p:contentPart>
            </mc:Choice>
            <mc:Fallback>
              <p:pic>
                <p:nvPicPr>
                  <p:cNvPr id="1352" name="Pennanteckning 1351">
                    <a:extLst>
                      <a:ext uri="{FF2B5EF4-FFF2-40B4-BE49-F238E27FC236}">
                        <a16:creationId xmlns:a16="http://schemas.microsoft.com/office/drawing/2014/main" id="{B523F02D-254B-7BE7-E10F-104D8E2802BE}"/>
                      </a:ext>
                    </a:extLst>
                  </p:cNvPr>
                  <p:cNvPicPr/>
                  <p:nvPr/>
                </p:nvPicPr>
                <p:blipFill>
                  <a:blip r:embed="rId144"/>
                  <a:stretch>
                    <a:fillRect/>
                  </a:stretch>
                </p:blipFill>
                <p:spPr>
                  <a:xfrm>
                    <a:off x="1146466" y="4649819"/>
                    <a:ext cx="8460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353" name="Pennanteckning 1352">
                    <a:extLst>
                      <a:ext uri="{FF2B5EF4-FFF2-40B4-BE49-F238E27FC236}">
                        <a16:creationId xmlns:a16="http://schemas.microsoft.com/office/drawing/2014/main" id="{C13EAA9F-853A-BE84-94A7-BAE243991CAD}"/>
                      </a:ext>
                    </a:extLst>
                  </p14:cNvPr>
                  <p14:cNvContentPartPr/>
                  <p14:nvPr/>
                </p14:nvContentPartPr>
                <p14:xfrm>
                  <a:off x="1256986" y="4646939"/>
                  <a:ext cx="70560" cy="203760"/>
                </p14:xfrm>
              </p:contentPart>
            </mc:Choice>
            <mc:Fallback>
              <p:pic>
                <p:nvPicPr>
                  <p:cNvPr id="1353" name="Pennanteckning 1352">
                    <a:extLst>
                      <a:ext uri="{FF2B5EF4-FFF2-40B4-BE49-F238E27FC236}">
                        <a16:creationId xmlns:a16="http://schemas.microsoft.com/office/drawing/2014/main" id="{C13EAA9F-853A-BE84-94A7-BAE243991CAD}"/>
                      </a:ext>
                    </a:extLst>
                  </p:cNvPr>
                  <p:cNvPicPr/>
                  <p:nvPr/>
                </p:nvPicPr>
                <p:blipFill>
                  <a:blip r:embed="rId146"/>
                  <a:stretch>
                    <a:fillRect/>
                  </a:stretch>
                </p:blipFill>
                <p:spPr>
                  <a:xfrm>
                    <a:off x="1241506" y="4631819"/>
                    <a:ext cx="101160" cy="234360"/>
                  </a:xfrm>
                  <a:prstGeom prst="rect">
                    <a:avLst/>
                  </a:prstGeom>
                </p:spPr>
              </p:pic>
            </mc:Fallback>
          </mc:AlternateContent>
        </p:grpSp>
      </p:grpSp>
      <p:grpSp>
        <p:nvGrpSpPr>
          <p:cNvPr id="1367" name="Grupp 1366">
            <a:extLst>
              <a:ext uri="{FF2B5EF4-FFF2-40B4-BE49-F238E27FC236}">
                <a16:creationId xmlns:a16="http://schemas.microsoft.com/office/drawing/2014/main" id="{7FAAD3AB-CD48-2579-7E9D-451D9821C190}"/>
              </a:ext>
            </a:extLst>
          </p:cNvPr>
          <p:cNvGrpSpPr/>
          <p:nvPr/>
        </p:nvGrpSpPr>
        <p:grpSpPr>
          <a:xfrm>
            <a:off x="4314106" y="1642739"/>
            <a:ext cx="1541520" cy="468360"/>
            <a:chOff x="4314106" y="1642739"/>
            <a:chExt cx="1541520" cy="468360"/>
          </a:xfrm>
        </p:grpSpPr>
        <mc:AlternateContent xmlns:mc="http://schemas.openxmlformats.org/markup-compatibility/2006">
          <mc:Choice xmlns:p14="http://schemas.microsoft.com/office/powerpoint/2010/main" Requires="p14">
            <p:contentPart p14:bwMode="auto" r:id="rId147">
              <p14:nvContentPartPr>
                <p14:cNvPr id="1355" name="Pennanteckning 1354">
                  <a:extLst>
                    <a:ext uri="{FF2B5EF4-FFF2-40B4-BE49-F238E27FC236}">
                      <a16:creationId xmlns:a16="http://schemas.microsoft.com/office/drawing/2014/main" id="{C28B5A70-B9B4-4719-D838-FA2B29750B9A}"/>
                    </a:ext>
                  </a:extLst>
                </p14:cNvPr>
                <p14:cNvContentPartPr/>
                <p14:nvPr/>
              </p14:nvContentPartPr>
              <p14:xfrm>
                <a:off x="4479706" y="1646699"/>
                <a:ext cx="99360" cy="225360"/>
              </p14:xfrm>
            </p:contentPart>
          </mc:Choice>
          <mc:Fallback>
            <p:pic>
              <p:nvPicPr>
                <p:cNvPr id="1355" name="Pennanteckning 1354">
                  <a:extLst>
                    <a:ext uri="{FF2B5EF4-FFF2-40B4-BE49-F238E27FC236}">
                      <a16:creationId xmlns:a16="http://schemas.microsoft.com/office/drawing/2014/main" id="{C28B5A70-B9B4-4719-D838-FA2B29750B9A}"/>
                    </a:ext>
                  </a:extLst>
                </p:cNvPr>
                <p:cNvPicPr/>
                <p:nvPr/>
              </p:nvPicPr>
              <p:blipFill>
                <a:blip r:embed="rId148"/>
                <a:stretch>
                  <a:fillRect/>
                </a:stretch>
              </p:blipFill>
              <p:spPr>
                <a:xfrm>
                  <a:off x="4464586" y="1631579"/>
                  <a:ext cx="12996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356" name="Pennanteckning 1355">
                  <a:extLst>
                    <a:ext uri="{FF2B5EF4-FFF2-40B4-BE49-F238E27FC236}">
                      <a16:creationId xmlns:a16="http://schemas.microsoft.com/office/drawing/2014/main" id="{DEA512BA-EFF4-C36D-5A26-CBA3B7686EDD}"/>
                    </a:ext>
                  </a:extLst>
                </p14:cNvPr>
                <p14:cNvContentPartPr/>
                <p14:nvPr/>
              </p14:nvContentPartPr>
              <p14:xfrm>
                <a:off x="4678786" y="1642739"/>
                <a:ext cx="86400" cy="299880"/>
              </p14:xfrm>
            </p:contentPart>
          </mc:Choice>
          <mc:Fallback>
            <p:pic>
              <p:nvPicPr>
                <p:cNvPr id="1356" name="Pennanteckning 1355">
                  <a:extLst>
                    <a:ext uri="{FF2B5EF4-FFF2-40B4-BE49-F238E27FC236}">
                      <a16:creationId xmlns:a16="http://schemas.microsoft.com/office/drawing/2014/main" id="{DEA512BA-EFF4-C36D-5A26-CBA3B7686EDD}"/>
                    </a:ext>
                  </a:extLst>
                </p:cNvPr>
                <p:cNvPicPr/>
                <p:nvPr/>
              </p:nvPicPr>
              <p:blipFill>
                <a:blip r:embed="rId150"/>
                <a:stretch>
                  <a:fillRect/>
                </a:stretch>
              </p:blipFill>
              <p:spPr>
                <a:xfrm>
                  <a:off x="4663666" y="1627259"/>
                  <a:ext cx="11700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357" name="Pennanteckning 1356">
                  <a:extLst>
                    <a:ext uri="{FF2B5EF4-FFF2-40B4-BE49-F238E27FC236}">
                      <a16:creationId xmlns:a16="http://schemas.microsoft.com/office/drawing/2014/main" id="{A527E1DB-758B-6A08-58F4-D8C53E8810F5}"/>
                    </a:ext>
                  </a:extLst>
                </p14:cNvPr>
                <p14:cNvContentPartPr/>
                <p14:nvPr/>
              </p14:nvContentPartPr>
              <p14:xfrm>
                <a:off x="4652506" y="1788899"/>
                <a:ext cx="87120" cy="30240"/>
              </p14:xfrm>
            </p:contentPart>
          </mc:Choice>
          <mc:Fallback>
            <p:pic>
              <p:nvPicPr>
                <p:cNvPr id="1357" name="Pennanteckning 1356">
                  <a:extLst>
                    <a:ext uri="{FF2B5EF4-FFF2-40B4-BE49-F238E27FC236}">
                      <a16:creationId xmlns:a16="http://schemas.microsoft.com/office/drawing/2014/main" id="{A527E1DB-758B-6A08-58F4-D8C53E8810F5}"/>
                    </a:ext>
                  </a:extLst>
                </p:cNvPr>
                <p:cNvPicPr/>
                <p:nvPr/>
              </p:nvPicPr>
              <p:blipFill>
                <a:blip r:embed="rId152"/>
                <a:stretch>
                  <a:fillRect/>
                </a:stretch>
              </p:blipFill>
              <p:spPr>
                <a:xfrm>
                  <a:off x="4637026" y="1773779"/>
                  <a:ext cx="11772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358" name="Pennanteckning 1357">
                  <a:extLst>
                    <a:ext uri="{FF2B5EF4-FFF2-40B4-BE49-F238E27FC236}">
                      <a16:creationId xmlns:a16="http://schemas.microsoft.com/office/drawing/2014/main" id="{E2F94BA2-FB87-A169-CBE2-31598FA197DD}"/>
                    </a:ext>
                  </a:extLst>
                </p14:cNvPr>
                <p14:cNvContentPartPr/>
                <p14:nvPr/>
              </p14:nvContentPartPr>
              <p14:xfrm>
                <a:off x="4812706" y="1774139"/>
                <a:ext cx="227880" cy="74160"/>
              </p14:xfrm>
            </p:contentPart>
          </mc:Choice>
          <mc:Fallback>
            <p:pic>
              <p:nvPicPr>
                <p:cNvPr id="1358" name="Pennanteckning 1357">
                  <a:extLst>
                    <a:ext uri="{FF2B5EF4-FFF2-40B4-BE49-F238E27FC236}">
                      <a16:creationId xmlns:a16="http://schemas.microsoft.com/office/drawing/2014/main" id="{E2F94BA2-FB87-A169-CBE2-31598FA197DD}"/>
                    </a:ext>
                  </a:extLst>
                </p:cNvPr>
                <p:cNvPicPr/>
                <p:nvPr/>
              </p:nvPicPr>
              <p:blipFill>
                <a:blip r:embed="rId154"/>
                <a:stretch>
                  <a:fillRect/>
                </a:stretch>
              </p:blipFill>
              <p:spPr>
                <a:xfrm>
                  <a:off x="4797586" y="1759019"/>
                  <a:ext cx="25812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359" name="Pennanteckning 1358">
                  <a:extLst>
                    <a:ext uri="{FF2B5EF4-FFF2-40B4-BE49-F238E27FC236}">
                      <a16:creationId xmlns:a16="http://schemas.microsoft.com/office/drawing/2014/main" id="{D507122A-058F-E665-A9B3-87679D4745B1}"/>
                    </a:ext>
                  </a:extLst>
                </p14:cNvPr>
                <p14:cNvContentPartPr/>
                <p14:nvPr/>
              </p14:nvContentPartPr>
              <p14:xfrm>
                <a:off x="5050306" y="1662539"/>
                <a:ext cx="69840" cy="211320"/>
              </p14:xfrm>
            </p:contentPart>
          </mc:Choice>
          <mc:Fallback>
            <p:pic>
              <p:nvPicPr>
                <p:cNvPr id="1359" name="Pennanteckning 1358">
                  <a:extLst>
                    <a:ext uri="{FF2B5EF4-FFF2-40B4-BE49-F238E27FC236}">
                      <a16:creationId xmlns:a16="http://schemas.microsoft.com/office/drawing/2014/main" id="{D507122A-058F-E665-A9B3-87679D4745B1}"/>
                    </a:ext>
                  </a:extLst>
                </p:cNvPr>
                <p:cNvPicPr/>
                <p:nvPr/>
              </p:nvPicPr>
              <p:blipFill>
                <a:blip r:embed="rId156"/>
                <a:stretch>
                  <a:fillRect/>
                </a:stretch>
              </p:blipFill>
              <p:spPr>
                <a:xfrm>
                  <a:off x="5034826" y="1647059"/>
                  <a:ext cx="10044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360" name="Pennanteckning 1359">
                  <a:extLst>
                    <a:ext uri="{FF2B5EF4-FFF2-40B4-BE49-F238E27FC236}">
                      <a16:creationId xmlns:a16="http://schemas.microsoft.com/office/drawing/2014/main" id="{F9A8C970-6B58-C8DA-92B0-5AA8933A3F17}"/>
                    </a:ext>
                  </a:extLst>
                </p14:cNvPr>
                <p14:cNvContentPartPr/>
                <p14:nvPr/>
              </p14:nvContentPartPr>
              <p14:xfrm>
                <a:off x="5050306" y="1779179"/>
                <a:ext cx="92880" cy="17640"/>
              </p14:xfrm>
            </p:contentPart>
          </mc:Choice>
          <mc:Fallback>
            <p:pic>
              <p:nvPicPr>
                <p:cNvPr id="1360" name="Pennanteckning 1359">
                  <a:extLst>
                    <a:ext uri="{FF2B5EF4-FFF2-40B4-BE49-F238E27FC236}">
                      <a16:creationId xmlns:a16="http://schemas.microsoft.com/office/drawing/2014/main" id="{F9A8C970-6B58-C8DA-92B0-5AA8933A3F17}"/>
                    </a:ext>
                  </a:extLst>
                </p:cNvPr>
                <p:cNvPicPr/>
                <p:nvPr/>
              </p:nvPicPr>
              <p:blipFill>
                <a:blip r:embed="rId158"/>
                <a:stretch>
                  <a:fillRect/>
                </a:stretch>
              </p:blipFill>
              <p:spPr>
                <a:xfrm>
                  <a:off x="5034826" y="1763699"/>
                  <a:ext cx="12348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361" name="Pennanteckning 1360">
                  <a:extLst>
                    <a:ext uri="{FF2B5EF4-FFF2-40B4-BE49-F238E27FC236}">
                      <a16:creationId xmlns:a16="http://schemas.microsoft.com/office/drawing/2014/main" id="{6FDB868B-DA05-D21D-D921-7FCE2E7D6B04}"/>
                    </a:ext>
                  </a:extLst>
                </p14:cNvPr>
                <p14:cNvContentPartPr/>
                <p14:nvPr/>
              </p14:nvContentPartPr>
              <p14:xfrm>
                <a:off x="5143546" y="1748579"/>
                <a:ext cx="76320" cy="158400"/>
              </p14:xfrm>
            </p:contentPart>
          </mc:Choice>
          <mc:Fallback>
            <p:pic>
              <p:nvPicPr>
                <p:cNvPr id="1361" name="Pennanteckning 1360">
                  <a:extLst>
                    <a:ext uri="{FF2B5EF4-FFF2-40B4-BE49-F238E27FC236}">
                      <a16:creationId xmlns:a16="http://schemas.microsoft.com/office/drawing/2014/main" id="{6FDB868B-DA05-D21D-D921-7FCE2E7D6B04}"/>
                    </a:ext>
                  </a:extLst>
                </p:cNvPr>
                <p:cNvPicPr/>
                <p:nvPr/>
              </p:nvPicPr>
              <p:blipFill>
                <a:blip r:embed="rId160"/>
                <a:stretch>
                  <a:fillRect/>
                </a:stretch>
              </p:blipFill>
              <p:spPr>
                <a:xfrm>
                  <a:off x="5128426" y="1733099"/>
                  <a:ext cx="10692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362" name="Pennanteckning 1361">
                  <a:extLst>
                    <a:ext uri="{FF2B5EF4-FFF2-40B4-BE49-F238E27FC236}">
                      <a16:creationId xmlns:a16="http://schemas.microsoft.com/office/drawing/2014/main" id="{27210BF3-3622-4AA6-5FC9-B91A0B0DE890}"/>
                    </a:ext>
                  </a:extLst>
                </p14:cNvPr>
                <p14:cNvContentPartPr/>
                <p14:nvPr/>
              </p14:nvContentPartPr>
              <p14:xfrm>
                <a:off x="5219146" y="1802219"/>
                <a:ext cx="144000" cy="308880"/>
              </p14:xfrm>
            </p:contentPart>
          </mc:Choice>
          <mc:Fallback>
            <p:pic>
              <p:nvPicPr>
                <p:cNvPr id="1362" name="Pennanteckning 1361">
                  <a:extLst>
                    <a:ext uri="{FF2B5EF4-FFF2-40B4-BE49-F238E27FC236}">
                      <a16:creationId xmlns:a16="http://schemas.microsoft.com/office/drawing/2014/main" id="{27210BF3-3622-4AA6-5FC9-B91A0B0DE890}"/>
                    </a:ext>
                  </a:extLst>
                </p:cNvPr>
                <p:cNvPicPr/>
                <p:nvPr/>
              </p:nvPicPr>
              <p:blipFill>
                <a:blip r:embed="rId162"/>
                <a:stretch>
                  <a:fillRect/>
                </a:stretch>
              </p:blipFill>
              <p:spPr>
                <a:xfrm>
                  <a:off x="5204026" y="1787099"/>
                  <a:ext cx="17424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363" name="Pennanteckning 1362">
                  <a:extLst>
                    <a:ext uri="{FF2B5EF4-FFF2-40B4-BE49-F238E27FC236}">
                      <a16:creationId xmlns:a16="http://schemas.microsoft.com/office/drawing/2014/main" id="{B75AE955-A38E-5C89-A1B1-183A11C25A24}"/>
                    </a:ext>
                  </a:extLst>
                </p14:cNvPr>
                <p14:cNvContentPartPr/>
                <p14:nvPr/>
              </p14:nvContentPartPr>
              <p14:xfrm>
                <a:off x="5431546" y="1816979"/>
                <a:ext cx="28440" cy="53280"/>
              </p14:xfrm>
            </p:contentPart>
          </mc:Choice>
          <mc:Fallback>
            <p:pic>
              <p:nvPicPr>
                <p:cNvPr id="1363" name="Pennanteckning 1362">
                  <a:extLst>
                    <a:ext uri="{FF2B5EF4-FFF2-40B4-BE49-F238E27FC236}">
                      <a16:creationId xmlns:a16="http://schemas.microsoft.com/office/drawing/2014/main" id="{B75AE955-A38E-5C89-A1B1-183A11C25A24}"/>
                    </a:ext>
                  </a:extLst>
                </p:cNvPr>
                <p:cNvPicPr/>
                <p:nvPr/>
              </p:nvPicPr>
              <p:blipFill>
                <a:blip r:embed="rId164"/>
                <a:stretch>
                  <a:fillRect/>
                </a:stretch>
              </p:blipFill>
              <p:spPr>
                <a:xfrm>
                  <a:off x="5416066" y="1801859"/>
                  <a:ext cx="5904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364" name="Pennanteckning 1363">
                  <a:extLst>
                    <a:ext uri="{FF2B5EF4-FFF2-40B4-BE49-F238E27FC236}">
                      <a16:creationId xmlns:a16="http://schemas.microsoft.com/office/drawing/2014/main" id="{D5BD6E3D-B573-A2FC-6FFC-C6A8F91ED543}"/>
                    </a:ext>
                  </a:extLst>
                </p14:cNvPr>
                <p14:cNvContentPartPr/>
                <p14:nvPr/>
              </p14:nvContentPartPr>
              <p14:xfrm>
                <a:off x="5554666" y="1676579"/>
                <a:ext cx="3600" cy="360"/>
              </p14:xfrm>
            </p:contentPart>
          </mc:Choice>
          <mc:Fallback>
            <p:pic>
              <p:nvPicPr>
                <p:cNvPr id="1364" name="Pennanteckning 1363">
                  <a:extLst>
                    <a:ext uri="{FF2B5EF4-FFF2-40B4-BE49-F238E27FC236}">
                      <a16:creationId xmlns:a16="http://schemas.microsoft.com/office/drawing/2014/main" id="{D5BD6E3D-B573-A2FC-6FFC-C6A8F91ED543}"/>
                    </a:ext>
                  </a:extLst>
                </p:cNvPr>
                <p:cNvPicPr/>
                <p:nvPr/>
              </p:nvPicPr>
              <p:blipFill>
                <a:blip r:embed="rId166"/>
                <a:stretch>
                  <a:fillRect/>
                </a:stretch>
              </p:blipFill>
              <p:spPr>
                <a:xfrm>
                  <a:off x="5539186" y="1661459"/>
                  <a:ext cx="342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365" name="Pennanteckning 1364">
                  <a:extLst>
                    <a:ext uri="{FF2B5EF4-FFF2-40B4-BE49-F238E27FC236}">
                      <a16:creationId xmlns:a16="http://schemas.microsoft.com/office/drawing/2014/main" id="{D6D12E51-6262-B6D1-D442-EE80B4CEB4A4}"/>
                    </a:ext>
                  </a:extLst>
                </p14:cNvPr>
                <p14:cNvContentPartPr/>
                <p14:nvPr/>
              </p14:nvContentPartPr>
              <p14:xfrm>
                <a:off x="5557186" y="1708619"/>
                <a:ext cx="293760" cy="173880"/>
              </p14:xfrm>
            </p:contentPart>
          </mc:Choice>
          <mc:Fallback>
            <p:pic>
              <p:nvPicPr>
                <p:cNvPr id="1365" name="Pennanteckning 1364">
                  <a:extLst>
                    <a:ext uri="{FF2B5EF4-FFF2-40B4-BE49-F238E27FC236}">
                      <a16:creationId xmlns:a16="http://schemas.microsoft.com/office/drawing/2014/main" id="{D6D12E51-6262-B6D1-D442-EE80B4CEB4A4}"/>
                    </a:ext>
                  </a:extLst>
                </p:cNvPr>
                <p:cNvPicPr/>
                <p:nvPr/>
              </p:nvPicPr>
              <p:blipFill>
                <a:blip r:embed="rId168"/>
                <a:stretch>
                  <a:fillRect/>
                </a:stretch>
              </p:blipFill>
              <p:spPr>
                <a:xfrm>
                  <a:off x="5541706" y="1693499"/>
                  <a:ext cx="32436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366" name="Pennanteckning 1365">
                  <a:extLst>
                    <a:ext uri="{FF2B5EF4-FFF2-40B4-BE49-F238E27FC236}">
                      <a16:creationId xmlns:a16="http://schemas.microsoft.com/office/drawing/2014/main" id="{16AE913F-A5CD-4519-C6E6-AC824A45C29A}"/>
                    </a:ext>
                  </a:extLst>
                </p14:cNvPr>
                <p14:cNvContentPartPr/>
                <p14:nvPr/>
              </p14:nvContentPartPr>
              <p14:xfrm>
                <a:off x="4314106" y="2040899"/>
                <a:ext cx="1541520" cy="31320"/>
              </p14:xfrm>
            </p:contentPart>
          </mc:Choice>
          <mc:Fallback>
            <p:pic>
              <p:nvPicPr>
                <p:cNvPr id="1366" name="Pennanteckning 1365">
                  <a:extLst>
                    <a:ext uri="{FF2B5EF4-FFF2-40B4-BE49-F238E27FC236}">
                      <a16:creationId xmlns:a16="http://schemas.microsoft.com/office/drawing/2014/main" id="{16AE913F-A5CD-4519-C6E6-AC824A45C29A}"/>
                    </a:ext>
                  </a:extLst>
                </p:cNvPr>
                <p:cNvPicPr/>
                <p:nvPr/>
              </p:nvPicPr>
              <p:blipFill>
                <a:blip r:embed="rId170"/>
                <a:stretch>
                  <a:fillRect/>
                </a:stretch>
              </p:blipFill>
              <p:spPr>
                <a:xfrm>
                  <a:off x="4298986" y="2025779"/>
                  <a:ext cx="1572120" cy="61920"/>
                </a:xfrm>
                <a:prstGeom prst="rect">
                  <a:avLst/>
                </a:prstGeom>
              </p:spPr>
            </p:pic>
          </mc:Fallback>
        </mc:AlternateContent>
      </p:grpSp>
      <p:grpSp>
        <p:nvGrpSpPr>
          <p:cNvPr id="1640" name="Grupp 1639">
            <a:extLst>
              <a:ext uri="{FF2B5EF4-FFF2-40B4-BE49-F238E27FC236}">
                <a16:creationId xmlns:a16="http://schemas.microsoft.com/office/drawing/2014/main" id="{3D0E7816-9BA0-C83A-8274-65B95A19FC81}"/>
              </a:ext>
            </a:extLst>
          </p:cNvPr>
          <p:cNvGrpSpPr/>
          <p:nvPr/>
        </p:nvGrpSpPr>
        <p:grpSpPr>
          <a:xfrm>
            <a:off x="4406266" y="2245379"/>
            <a:ext cx="3475800" cy="934200"/>
            <a:chOff x="4406266" y="2245379"/>
            <a:chExt cx="3475800" cy="934200"/>
          </a:xfrm>
        </p:grpSpPr>
        <p:grpSp>
          <p:nvGrpSpPr>
            <p:cNvPr id="1370" name="Grupp 1369">
              <a:extLst>
                <a:ext uri="{FF2B5EF4-FFF2-40B4-BE49-F238E27FC236}">
                  <a16:creationId xmlns:a16="http://schemas.microsoft.com/office/drawing/2014/main" id="{CF601AA4-B4A3-5FA2-036A-04DB11813A81}"/>
                </a:ext>
              </a:extLst>
            </p:cNvPr>
            <p:cNvGrpSpPr/>
            <p:nvPr/>
          </p:nvGrpSpPr>
          <p:grpSpPr>
            <a:xfrm>
              <a:off x="4406266" y="2275259"/>
              <a:ext cx="246600" cy="207000"/>
              <a:chOff x="4406266" y="2275259"/>
              <a:chExt cx="246600" cy="207000"/>
            </a:xfrm>
          </p:grpSpPr>
          <mc:AlternateContent xmlns:mc="http://schemas.openxmlformats.org/markup-compatibility/2006">
            <mc:Choice xmlns:p14="http://schemas.microsoft.com/office/powerpoint/2010/main" Requires="p14">
              <p:contentPart p14:bwMode="auto" r:id="rId171">
                <p14:nvContentPartPr>
                  <p14:cNvPr id="1368" name="Pennanteckning 1367">
                    <a:extLst>
                      <a:ext uri="{FF2B5EF4-FFF2-40B4-BE49-F238E27FC236}">
                        <a16:creationId xmlns:a16="http://schemas.microsoft.com/office/drawing/2014/main" id="{039EB57D-FD1D-7384-D106-7F1761F78463}"/>
                      </a:ext>
                    </a:extLst>
                  </p14:cNvPr>
                  <p14:cNvContentPartPr/>
                  <p14:nvPr/>
                </p14:nvContentPartPr>
                <p14:xfrm>
                  <a:off x="4406266" y="2275259"/>
                  <a:ext cx="96840" cy="207000"/>
                </p14:xfrm>
              </p:contentPart>
            </mc:Choice>
            <mc:Fallback>
              <p:pic>
                <p:nvPicPr>
                  <p:cNvPr id="1368" name="Pennanteckning 1367">
                    <a:extLst>
                      <a:ext uri="{FF2B5EF4-FFF2-40B4-BE49-F238E27FC236}">
                        <a16:creationId xmlns:a16="http://schemas.microsoft.com/office/drawing/2014/main" id="{039EB57D-FD1D-7384-D106-7F1761F78463}"/>
                      </a:ext>
                    </a:extLst>
                  </p:cNvPr>
                  <p:cNvPicPr/>
                  <p:nvPr/>
                </p:nvPicPr>
                <p:blipFill>
                  <a:blip r:embed="rId172"/>
                  <a:stretch>
                    <a:fillRect/>
                  </a:stretch>
                </p:blipFill>
                <p:spPr>
                  <a:xfrm>
                    <a:off x="4391146" y="2260139"/>
                    <a:ext cx="12744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369" name="Pennanteckning 1368">
                    <a:extLst>
                      <a:ext uri="{FF2B5EF4-FFF2-40B4-BE49-F238E27FC236}">
                        <a16:creationId xmlns:a16="http://schemas.microsoft.com/office/drawing/2014/main" id="{3291694A-48CE-9179-680D-A8E0EA10B435}"/>
                      </a:ext>
                    </a:extLst>
                  </p14:cNvPr>
                  <p14:cNvContentPartPr/>
                  <p14:nvPr/>
                </p14:nvContentPartPr>
                <p14:xfrm>
                  <a:off x="4652506" y="2462099"/>
                  <a:ext cx="360" cy="360"/>
                </p14:xfrm>
              </p:contentPart>
            </mc:Choice>
            <mc:Fallback>
              <p:pic>
                <p:nvPicPr>
                  <p:cNvPr id="1369" name="Pennanteckning 1368">
                    <a:extLst>
                      <a:ext uri="{FF2B5EF4-FFF2-40B4-BE49-F238E27FC236}">
                        <a16:creationId xmlns:a16="http://schemas.microsoft.com/office/drawing/2014/main" id="{3291694A-48CE-9179-680D-A8E0EA10B435}"/>
                      </a:ext>
                    </a:extLst>
                  </p:cNvPr>
                  <p:cNvPicPr/>
                  <p:nvPr/>
                </p:nvPicPr>
                <p:blipFill>
                  <a:blip r:embed="rId174"/>
                  <a:stretch>
                    <a:fillRect/>
                  </a:stretch>
                </p:blipFill>
                <p:spPr>
                  <a:xfrm>
                    <a:off x="4637026" y="2446979"/>
                    <a:ext cx="30960" cy="30960"/>
                  </a:xfrm>
                  <a:prstGeom prst="rect">
                    <a:avLst/>
                  </a:prstGeom>
                </p:spPr>
              </p:pic>
            </mc:Fallback>
          </mc:AlternateContent>
        </p:grpSp>
        <p:grpSp>
          <p:nvGrpSpPr>
            <p:cNvPr id="1377" name="Grupp 1376">
              <a:extLst>
                <a:ext uri="{FF2B5EF4-FFF2-40B4-BE49-F238E27FC236}">
                  <a16:creationId xmlns:a16="http://schemas.microsoft.com/office/drawing/2014/main" id="{290D39F6-512F-7F39-8D28-A3D3A293C0D7}"/>
                </a:ext>
              </a:extLst>
            </p:cNvPr>
            <p:cNvGrpSpPr/>
            <p:nvPr/>
          </p:nvGrpSpPr>
          <p:grpSpPr>
            <a:xfrm>
              <a:off x="4989826" y="2282819"/>
              <a:ext cx="988560" cy="498240"/>
              <a:chOff x="4989826" y="2282819"/>
              <a:chExt cx="988560" cy="498240"/>
            </a:xfrm>
          </p:grpSpPr>
          <mc:AlternateContent xmlns:mc="http://schemas.openxmlformats.org/markup-compatibility/2006">
            <mc:Choice xmlns:p14="http://schemas.microsoft.com/office/powerpoint/2010/main" Requires="p14">
              <p:contentPart p14:bwMode="auto" r:id="rId175">
                <p14:nvContentPartPr>
                  <p14:cNvPr id="1371" name="Pennanteckning 1370">
                    <a:extLst>
                      <a:ext uri="{FF2B5EF4-FFF2-40B4-BE49-F238E27FC236}">
                        <a16:creationId xmlns:a16="http://schemas.microsoft.com/office/drawing/2014/main" id="{9155A7CF-D59F-0CF6-D168-F931EF9D4543}"/>
                      </a:ext>
                    </a:extLst>
                  </p14:cNvPr>
                  <p14:cNvContentPartPr/>
                  <p14:nvPr/>
                </p14:nvContentPartPr>
                <p14:xfrm>
                  <a:off x="4989826" y="2282819"/>
                  <a:ext cx="102960" cy="208080"/>
                </p14:xfrm>
              </p:contentPart>
            </mc:Choice>
            <mc:Fallback>
              <p:pic>
                <p:nvPicPr>
                  <p:cNvPr id="1371" name="Pennanteckning 1370">
                    <a:extLst>
                      <a:ext uri="{FF2B5EF4-FFF2-40B4-BE49-F238E27FC236}">
                        <a16:creationId xmlns:a16="http://schemas.microsoft.com/office/drawing/2014/main" id="{9155A7CF-D59F-0CF6-D168-F931EF9D4543}"/>
                      </a:ext>
                    </a:extLst>
                  </p:cNvPr>
                  <p:cNvPicPr/>
                  <p:nvPr/>
                </p:nvPicPr>
                <p:blipFill>
                  <a:blip r:embed="rId176"/>
                  <a:stretch>
                    <a:fillRect/>
                  </a:stretch>
                </p:blipFill>
                <p:spPr>
                  <a:xfrm>
                    <a:off x="4974346" y="2267339"/>
                    <a:ext cx="13356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372" name="Pennanteckning 1371">
                    <a:extLst>
                      <a:ext uri="{FF2B5EF4-FFF2-40B4-BE49-F238E27FC236}">
                        <a16:creationId xmlns:a16="http://schemas.microsoft.com/office/drawing/2014/main" id="{E90DFE40-3BC4-4CAC-A0D7-55E82BB22694}"/>
                      </a:ext>
                    </a:extLst>
                  </p14:cNvPr>
                  <p14:cNvContentPartPr/>
                  <p14:nvPr/>
                </p14:nvContentPartPr>
                <p14:xfrm>
                  <a:off x="5089906" y="2388659"/>
                  <a:ext cx="205560" cy="84600"/>
                </p14:xfrm>
              </p:contentPart>
            </mc:Choice>
            <mc:Fallback>
              <p:pic>
                <p:nvPicPr>
                  <p:cNvPr id="1372" name="Pennanteckning 1371">
                    <a:extLst>
                      <a:ext uri="{FF2B5EF4-FFF2-40B4-BE49-F238E27FC236}">
                        <a16:creationId xmlns:a16="http://schemas.microsoft.com/office/drawing/2014/main" id="{E90DFE40-3BC4-4CAC-A0D7-55E82BB22694}"/>
                      </a:ext>
                    </a:extLst>
                  </p:cNvPr>
                  <p:cNvPicPr/>
                  <p:nvPr/>
                </p:nvPicPr>
                <p:blipFill>
                  <a:blip r:embed="rId178"/>
                  <a:stretch>
                    <a:fillRect/>
                  </a:stretch>
                </p:blipFill>
                <p:spPr>
                  <a:xfrm>
                    <a:off x="5074426" y="2373179"/>
                    <a:ext cx="23580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373" name="Pennanteckning 1372">
                    <a:extLst>
                      <a:ext uri="{FF2B5EF4-FFF2-40B4-BE49-F238E27FC236}">
                        <a16:creationId xmlns:a16="http://schemas.microsoft.com/office/drawing/2014/main" id="{5F1AE040-4B7F-0BD8-E078-FD18AEFEF270}"/>
                      </a:ext>
                    </a:extLst>
                  </p14:cNvPr>
                  <p14:cNvContentPartPr/>
                  <p14:nvPr/>
                </p14:nvContentPartPr>
                <p14:xfrm>
                  <a:off x="5327146" y="2424299"/>
                  <a:ext cx="77400" cy="68040"/>
                </p14:xfrm>
              </p:contentPart>
            </mc:Choice>
            <mc:Fallback>
              <p:pic>
                <p:nvPicPr>
                  <p:cNvPr id="1373" name="Pennanteckning 1372">
                    <a:extLst>
                      <a:ext uri="{FF2B5EF4-FFF2-40B4-BE49-F238E27FC236}">
                        <a16:creationId xmlns:a16="http://schemas.microsoft.com/office/drawing/2014/main" id="{5F1AE040-4B7F-0BD8-E078-FD18AEFEF270}"/>
                      </a:ext>
                    </a:extLst>
                  </p:cNvPr>
                  <p:cNvPicPr/>
                  <p:nvPr/>
                </p:nvPicPr>
                <p:blipFill>
                  <a:blip r:embed="rId180"/>
                  <a:stretch>
                    <a:fillRect/>
                  </a:stretch>
                </p:blipFill>
                <p:spPr>
                  <a:xfrm>
                    <a:off x="5312026" y="2408819"/>
                    <a:ext cx="10800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374" name="Pennanteckning 1373">
                    <a:extLst>
                      <a:ext uri="{FF2B5EF4-FFF2-40B4-BE49-F238E27FC236}">
                        <a16:creationId xmlns:a16="http://schemas.microsoft.com/office/drawing/2014/main" id="{6930BED5-40B5-E0EE-7EC8-7B2C8B4020BB}"/>
                      </a:ext>
                    </a:extLst>
                  </p14:cNvPr>
                  <p14:cNvContentPartPr/>
                  <p14:nvPr/>
                </p14:nvContentPartPr>
                <p14:xfrm>
                  <a:off x="5464306" y="2426459"/>
                  <a:ext cx="172440" cy="73080"/>
                </p14:xfrm>
              </p:contentPart>
            </mc:Choice>
            <mc:Fallback>
              <p:pic>
                <p:nvPicPr>
                  <p:cNvPr id="1374" name="Pennanteckning 1373">
                    <a:extLst>
                      <a:ext uri="{FF2B5EF4-FFF2-40B4-BE49-F238E27FC236}">
                        <a16:creationId xmlns:a16="http://schemas.microsoft.com/office/drawing/2014/main" id="{6930BED5-40B5-E0EE-7EC8-7B2C8B4020BB}"/>
                      </a:ext>
                    </a:extLst>
                  </p:cNvPr>
                  <p:cNvPicPr/>
                  <p:nvPr/>
                </p:nvPicPr>
                <p:blipFill>
                  <a:blip r:embed="rId182"/>
                  <a:stretch>
                    <a:fillRect/>
                  </a:stretch>
                </p:blipFill>
                <p:spPr>
                  <a:xfrm>
                    <a:off x="5449186" y="2411339"/>
                    <a:ext cx="20304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375" name="Pennanteckning 1374">
                    <a:extLst>
                      <a:ext uri="{FF2B5EF4-FFF2-40B4-BE49-F238E27FC236}">
                        <a16:creationId xmlns:a16="http://schemas.microsoft.com/office/drawing/2014/main" id="{29D4E9F4-1E08-6504-40C3-0B43BE003E32}"/>
                      </a:ext>
                    </a:extLst>
                  </p14:cNvPr>
                  <p14:cNvContentPartPr/>
                  <p14:nvPr/>
                </p14:nvContentPartPr>
                <p14:xfrm>
                  <a:off x="5669506" y="2434739"/>
                  <a:ext cx="7920" cy="54000"/>
                </p14:xfrm>
              </p:contentPart>
            </mc:Choice>
            <mc:Fallback>
              <p:pic>
                <p:nvPicPr>
                  <p:cNvPr id="1375" name="Pennanteckning 1374">
                    <a:extLst>
                      <a:ext uri="{FF2B5EF4-FFF2-40B4-BE49-F238E27FC236}">
                        <a16:creationId xmlns:a16="http://schemas.microsoft.com/office/drawing/2014/main" id="{29D4E9F4-1E08-6504-40C3-0B43BE003E32}"/>
                      </a:ext>
                    </a:extLst>
                  </p:cNvPr>
                  <p:cNvPicPr/>
                  <p:nvPr/>
                </p:nvPicPr>
                <p:blipFill>
                  <a:blip r:embed="rId184"/>
                  <a:stretch>
                    <a:fillRect/>
                  </a:stretch>
                </p:blipFill>
                <p:spPr>
                  <a:xfrm>
                    <a:off x="5654386" y="2419619"/>
                    <a:ext cx="3816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376" name="Pennanteckning 1375">
                    <a:extLst>
                      <a:ext uri="{FF2B5EF4-FFF2-40B4-BE49-F238E27FC236}">
                        <a16:creationId xmlns:a16="http://schemas.microsoft.com/office/drawing/2014/main" id="{FA14786E-D7FF-FD0A-64E3-72017E56A89D}"/>
                      </a:ext>
                    </a:extLst>
                  </p14:cNvPr>
                  <p14:cNvContentPartPr/>
                  <p14:nvPr/>
                </p14:nvContentPartPr>
                <p14:xfrm>
                  <a:off x="5717386" y="2373539"/>
                  <a:ext cx="261000" cy="407520"/>
                </p14:xfrm>
              </p:contentPart>
            </mc:Choice>
            <mc:Fallback>
              <p:pic>
                <p:nvPicPr>
                  <p:cNvPr id="1376" name="Pennanteckning 1375">
                    <a:extLst>
                      <a:ext uri="{FF2B5EF4-FFF2-40B4-BE49-F238E27FC236}">
                        <a16:creationId xmlns:a16="http://schemas.microsoft.com/office/drawing/2014/main" id="{FA14786E-D7FF-FD0A-64E3-72017E56A89D}"/>
                      </a:ext>
                    </a:extLst>
                  </p:cNvPr>
                  <p:cNvPicPr/>
                  <p:nvPr/>
                </p:nvPicPr>
                <p:blipFill>
                  <a:blip r:embed="rId186"/>
                  <a:stretch>
                    <a:fillRect/>
                  </a:stretch>
                </p:blipFill>
                <p:spPr>
                  <a:xfrm>
                    <a:off x="5702266" y="2358419"/>
                    <a:ext cx="291240" cy="437760"/>
                  </a:xfrm>
                  <a:prstGeom prst="rect">
                    <a:avLst/>
                  </a:prstGeom>
                </p:spPr>
              </p:pic>
            </mc:Fallback>
          </mc:AlternateContent>
        </p:grpSp>
        <p:grpSp>
          <p:nvGrpSpPr>
            <p:cNvPr id="1393" name="Grupp 1392">
              <a:extLst>
                <a:ext uri="{FF2B5EF4-FFF2-40B4-BE49-F238E27FC236}">
                  <a16:creationId xmlns:a16="http://schemas.microsoft.com/office/drawing/2014/main" id="{9B54544D-CA6D-3934-CA40-0938F02138B0}"/>
                </a:ext>
              </a:extLst>
            </p:cNvPr>
            <p:cNvGrpSpPr/>
            <p:nvPr/>
          </p:nvGrpSpPr>
          <p:grpSpPr>
            <a:xfrm>
              <a:off x="6194026" y="2245379"/>
              <a:ext cx="1688040" cy="384480"/>
              <a:chOff x="6194026" y="2245379"/>
              <a:chExt cx="1688040" cy="384480"/>
            </a:xfrm>
          </p:grpSpPr>
          <mc:AlternateContent xmlns:mc="http://schemas.openxmlformats.org/markup-compatibility/2006">
            <mc:Choice xmlns:p14="http://schemas.microsoft.com/office/powerpoint/2010/main" Requires="p14">
              <p:contentPart p14:bwMode="auto" r:id="rId187">
                <p14:nvContentPartPr>
                  <p14:cNvPr id="1381" name="Pennanteckning 1380">
                    <a:extLst>
                      <a:ext uri="{FF2B5EF4-FFF2-40B4-BE49-F238E27FC236}">
                        <a16:creationId xmlns:a16="http://schemas.microsoft.com/office/drawing/2014/main" id="{5428AB22-41FA-5FAB-A508-DBD9148E67FC}"/>
                      </a:ext>
                    </a:extLst>
                  </p14:cNvPr>
                  <p14:cNvContentPartPr/>
                  <p14:nvPr/>
                </p14:nvContentPartPr>
                <p14:xfrm>
                  <a:off x="6194026" y="2414939"/>
                  <a:ext cx="64080" cy="20880"/>
                </p14:xfrm>
              </p:contentPart>
            </mc:Choice>
            <mc:Fallback>
              <p:pic>
                <p:nvPicPr>
                  <p:cNvPr id="1381" name="Pennanteckning 1380">
                    <a:extLst>
                      <a:ext uri="{FF2B5EF4-FFF2-40B4-BE49-F238E27FC236}">
                        <a16:creationId xmlns:a16="http://schemas.microsoft.com/office/drawing/2014/main" id="{5428AB22-41FA-5FAB-A508-DBD9148E67FC}"/>
                      </a:ext>
                    </a:extLst>
                  </p:cNvPr>
                  <p:cNvPicPr/>
                  <p:nvPr/>
                </p:nvPicPr>
                <p:blipFill>
                  <a:blip r:embed="rId188"/>
                  <a:stretch>
                    <a:fillRect/>
                  </a:stretch>
                </p:blipFill>
                <p:spPr>
                  <a:xfrm>
                    <a:off x="6178546" y="2399819"/>
                    <a:ext cx="9468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382" name="Pennanteckning 1381">
                    <a:extLst>
                      <a:ext uri="{FF2B5EF4-FFF2-40B4-BE49-F238E27FC236}">
                        <a16:creationId xmlns:a16="http://schemas.microsoft.com/office/drawing/2014/main" id="{5A4BA651-803E-1468-7F87-637F005F289F}"/>
                      </a:ext>
                    </a:extLst>
                  </p14:cNvPr>
                  <p14:cNvContentPartPr/>
                  <p14:nvPr/>
                </p14:nvContentPartPr>
                <p14:xfrm>
                  <a:off x="6406066" y="2291819"/>
                  <a:ext cx="126360" cy="179640"/>
                </p14:xfrm>
              </p:contentPart>
            </mc:Choice>
            <mc:Fallback>
              <p:pic>
                <p:nvPicPr>
                  <p:cNvPr id="1382" name="Pennanteckning 1381">
                    <a:extLst>
                      <a:ext uri="{FF2B5EF4-FFF2-40B4-BE49-F238E27FC236}">
                        <a16:creationId xmlns:a16="http://schemas.microsoft.com/office/drawing/2014/main" id="{5A4BA651-803E-1468-7F87-637F005F289F}"/>
                      </a:ext>
                    </a:extLst>
                  </p:cNvPr>
                  <p:cNvPicPr/>
                  <p:nvPr/>
                </p:nvPicPr>
                <p:blipFill>
                  <a:blip r:embed="rId190"/>
                  <a:stretch>
                    <a:fillRect/>
                  </a:stretch>
                </p:blipFill>
                <p:spPr>
                  <a:xfrm>
                    <a:off x="6390586" y="2276699"/>
                    <a:ext cx="15696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383" name="Pennanteckning 1382">
                    <a:extLst>
                      <a:ext uri="{FF2B5EF4-FFF2-40B4-BE49-F238E27FC236}">
                        <a16:creationId xmlns:a16="http://schemas.microsoft.com/office/drawing/2014/main" id="{4FE7F6E8-ABC2-ABFE-286A-9BE3738512BC}"/>
                      </a:ext>
                    </a:extLst>
                  </p14:cNvPr>
                  <p14:cNvContentPartPr/>
                  <p14:nvPr/>
                </p14:nvContentPartPr>
                <p14:xfrm>
                  <a:off x="6588226" y="2406659"/>
                  <a:ext cx="152640" cy="59760"/>
                </p14:xfrm>
              </p:contentPart>
            </mc:Choice>
            <mc:Fallback>
              <p:pic>
                <p:nvPicPr>
                  <p:cNvPr id="1383" name="Pennanteckning 1382">
                    <a:extLst>
                      <a:ext uri="{FF2B5EF4-FFF2-40B4-BE49-F238E27FC236}">
                        <a16:creationId xmlns:a16="http://schemas.microsoft.com/office/drawing/2014/main" id="{4FE7F6E8-ABC2-ABFE-286A-9BE3738512BC}"/>
                      </a:ext>
                    </a:extLst>
                  </p:cNvPr>
                  <p:cNvPicPr/>
                  <p:nvPr/>
                </p:nvPicPr>
                <p:blipFill>
                  <a:blip r:embed="rId192"/>
                  <a:stretch>
                    <a:fillRect/>
                  </a:stretch>
                </p:blipFill>
                <p:spPr>
                  <a:xfrm>
                    <a:off x="6573106" y="2391539"/>
                    <a:ext cx="18288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384" name="Pennanteckning 1383">
                    <a:extLst>
                      <a:ext uri="{FF2B5EF4-FFF2-40B4-BE49-F238E27FC236}">
                        <a16:creationId xmlns:a16="http://schemas.microsoft.com/office/drawing/2014/main" id="{5A8764B5-931A-1FB5-0F7E-193849CC8E3A}"/>
                      </a:ext>
                    </a:extLst>
                  </p14:cNvPr>
                  <p14:cNvContentPartPr/>
                  <p14:nvPr/>
                </p14:nvContentPartPr>
                <p14:xfrm>
                  <a:off x="6782986" y="2414219"/>
                  <a:ext cx="15120" cy="32040"/>
                </p14:xfrm>
              </p:contentPart>
            </mc:Choice>
            <mc:Fallback>
              <p:pic>
                <p:nvPicPr>
                  <p:cNvPr id="1384" name="Pennanteckning 1383">
                    <a:extLst>
                      <a:ext uri="{FF2B5EF4-FFF2-40B4-BE49-F238E27FC236}">
                        <a16:creationId xmlns:a16="http://schemas.microsoft.com/office/drawing/2014/main" id="{5A8764B5-931A-1FB5-0F7E-193849CC8E3A}"/>
                      </a:ext>
                    </a:extLst>
                  </p:cNvPr>
                  <p:cNvPicPr/>
                  <p:nvPr/>
                </p:nvPicPr>
                <p:blipFill>
                  <a:blip r:embed="rId194"/>
                  <a:stretch>
                    <a:fillRect/>
                  </a:stretch>
                </p:blipFill>
                <p:spPr>
                  <a:xfrm>
                    <a:off x="6767866" y="2399099"/>
                    <a:ext cx="4536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385" name="Pennanteckning 1384">
                    <a:extLst>
                      <a:ext uri="{FF2B5EF4-FFF2-40B4-BE49-F238E27FC236}">
                        <a16:creationId xmlns:a16="http://schemas.microsoft.com/office/drawing/2014/main" id="{E3EA7CE1-D716-1B73-2971-5E0032B35E4B}"/>
                      </a:ext>
                    </a:extLst>
                  </p14:cNvPr>
                  <p14:cNvContentPartPr/>
                  <p14:nvPr/>
                </p14:nvContentPartPr>
                <p14:xfrm>
                  <a:off x="6812866" y="2308379"/>
                  <a:ext cx="21600" cy="6120"/>
                </p14:xfrm>
              </p:contentPart>
            </mc:Choice>
            <mc:Fallback>
              <p:pic>
                <p:nvPicPr>
                  <p:cNvPr id="1385" name="Pennanteckning 1384">
                    <a:extLst>
                      <a:ext uri="{FF2B5EF4-FFF2-40B4-BE49-F238E27FC236}">
                        <a16:creationId xmlns:a16="http://schemas.microsoft.com/office/drawing/2014/main" id="{E3EA7CE1-D716-1B73-2971-5E0032B35E4B}"/>
                      </a:ext>
                    </a:extLst>
                  </p:cNvPr>
                  <p:cNvPicPr/>
                  <p:nvPr/>
                </p:nvPicPr>
                <p:blipFill>
                  <a:blip r:embed="rId196"/>
                  <a:stretch>
                    <a:fillRect/>
                  </a:stretch>
                </p:blipFill>
                <p:spPr>
                  <a:xfrm>
                    <a:off x="6797386" y="2293259"/>
                    <a:ext cx="522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386" name="Pennanteckning 1385">
                    <a:extLst>
                      <a:ext uri="{FF2B5EF4-FFF2-40B4-BE49-F238E27FC236}">
                        <a16:creationId xmlns:a16="http://schemas.microsoft.com/office/drawing/2014/main" id="{C4300F2E-F431-C682-A2C9-70857EA25DF1}"/>
                      </a:ext>
                    </a:extLst>
                  </p14:cNvPr>
                  <p14:cNvContentPartPr/>
                  <p14:nvPr/>
                </p14:nvContentPartPr>
                <p14:xfrm>
                  <a:off x="6889186" y="2287859"/>
                  <a:ext cx="61560" cy="150120"/>
                </p14:xfrm>
              </p:contentPart>
            </mc:Choice>
            <mc:Fallback>
              <p:pic>
                <p:nvPicPr>
                  <p:cNvPr id="1386" name="Pennanteckning 1385">
                    <a:extLst>
                      <a:ext uri="{FF2B5EF4-FFF2-40B4-BE49-F238E27FC236}">
                        <a16:creationId xmlns:a16="http://schemas.microsoft.com/office/drawing/2014/main" id="{C4300F2E-F431-C682-A2C9-70857EA25DF1}"/>
                      </a:ext>
                    </a:extLst>
                  </p:cNvPr>
                  <p:cNvPicPr/>
                  <p:nvPr/>
                </p:nvPicPr>
                <p:blipFill>
                  <a:blip r:embed="rId198"/>
                  <a:stretch>
                    <a:fillRect/>
                  </a:stretch>
                </p:blipFill>
                <p:spPr>
                  <a:xfrm>
                    <a:off x="6874066" y="2272379"/>
                    <a:ext cx="9216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387" name="Pennanteckning 1386">
                    <a:extLst>
                      <a:ext uri="{FF2B5EF4-FFF2-40B4-BE49-F238E27FC236}">
                        <a16:creationId xmlns:a16="http://schemas.microsoft.com/office/drawing/2014/main" id="{ACA9630B-F3B1-90F2-4D85-F2607B1C9DD1}"/>
                      </a:ext>
                    </a:extLst>
                  </p14:cNvPr>
                  <p14:cNvContentPartPr/>
                  <p14:nvPr/>
                </p14:nvContentPartPr>
                <p14:xfrm>
                  <a:off x="6977746" y="2253659"/>
                  <a:ext cx="173880" cy="250560"/>
                </p14:xfrm>
              </p:contentPart>
            </mc:Choice>
            <mc:Fallback>
              <p:pic>
                <p:nvPicPr>
                  <p:cNvPr id="1387" name="Pennanteckning 1386">
                    <a:extLst>
                      <a:ext uri="{FF2B5EF4-FFF2-40B4-BE49-F238E27FC236}">
                        <a16:creationId xmlns:a16="http://schemas.microsoft.com/office/drawing/2014/main" id="{ACA9630B-F3B1-90F2-4D85-F2607B1C9DD1}"/>
                      </a:ext>
                    </a:extLst>
                  </p:cNvPr>
                  <p:cNvPicPr/>
                  <p:nvPr/>
                </p:nvPicPr>
                <p:blipFill>
                  <a:blip r:embed="rId200"/>
                  <a:stretch>
                    <a:fillRect/>
                  </a:stretch>
                </p:blipFill>
                <p:spPr>
                  <a:xfrm>
                    <a:off x="6962626" y="2238179"/>
                    <a:ext cx="20448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389" name="Pennanteckning 1388">
                    <a:extLst>
                      <a:ext uri="{FF2B5EF4-FFF2-40B4-BE49-F238E27FC236}">
                        <a16:creationId xmlns:a16="http://schemas.microsoft.com/office/drawing/2014/main" id="{3163399D-E602-7C1B-3CA1-75B99891702B}"/>
                      </a:ext>
                    </a:extLst>
                  </p14:cNvPr>
                  <p14:cNvContentPartPr/>
                  <p14:nvPr/>
                </p14:nvContentPartPr>
                <p14:xfrm>
                  <a:off x="7308586" y="2245379"/>
                  <a:ext cx="163080" cy="384480"/>
                </p14:xfrm>
              </p:contentPart>
            </mc:Choice>
            <mc:Fallback>
              <p:pic>
                <p:nvPicPr>
                  <p:cNvPr id="1389" name="Pennanteckning 1388">
                    <a:extLst>
                      <a:ext uri="{FF2B5EF4-FFF2-40B4-BE49-F238E27FC236}">
                        <a16:creationId xmlns:a16="http://schemas.microsoft.com/office/drawing/2014/main" id="{3163399D-E602-7C1B-3CA1-75B99891702B}"/>
                      </a:ext>
                    </a:extLst>
                  </p:cNvPr>
                  <p:cNvPicPr/>
                  <p:nvPr/>
                </p:nvPicPr>
                <p:blipFill>
                  <a:blip r:embed="rId202"/>
                  <a:stretch>
                    <a:fillRect/>
                  </a:stretch>
                </p:blipFill>
                <p:spPr>
                  <a:xfrm>
                    <a:off x="7293466" y="2230259"/>
                    <a:ext cx="193680" cy="41508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390" name="Pennanteckning 1389">
                    <a:extLst>
                      <a:ext uri="{FF2B5EF4-FFF2-40B4-BE49-F238E27FC236}">
                        <a16:creationId xmlns:a16="http://schemas.microsoft.com/office/drawing/2014/main" id="{6258BB4C-679E-D9F5-35A0-F6B834963849}"/>
                      </a:ext>
                    </a:extLst>
                  </p14:cNvPr>
                  <p14:cNvContentPartPr/>
                  <p14:nvPr/>
                </p14:nvContentPartPr>
                <p14:xfrm>
                  <a:off x="7322626" y="2434019"/>
                  <a:ext cx="232560" cy="59760"/>
                </p14:xfrm>
              </p:contentPart>
            </mc:Choice>
            <mc:Fallback>
              <p:pic>
                <p:nvPicPr>
                  <p:cNvPr id="1390" name="Pennanteckning 1389">
                    <a:extLst>
                      <a:ext uri="{FF2B5EF4-FFF2-40B4-BE49-F238E27FC236}">
                        <a16:creationId xmlns:a16="http://schemas.microsoft.com/office/drawing/2014/main" id="{6258BB4C-679E-D9F5-35A0-F6B834963849}"/>
                      </a:ext>
                    </a:extLst>
                  </p:cNvPr>
                  <p:cNvPicPr/>
                  <p:nvPr/>
                </p:nvPicPr>
                <p:blipFill>
                  <a:blip r:embed="rId204"/>
                  <a:stretch>
                    <a:fillRect/>
                  </a:stretch>
                </p:blipFill>
                <p:spPr>
                  <a:xfrm>
                    <a:off x="7307506" y="2418899"/>
                    <a:ext cx="26316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391" name="Pennanteckning 1390">
                    <a:extLst>
                      <a:ext uri="{FF2B5EF4-FFF2-40B4-BE49-F238E27FC236}">
                        <a16:creationId xmlns:a16="http://schemas.microsoft.com/office/drawing/2014/main" id="{06094BC1-E9F0-BD0A-4B35-A46BFDBB0858}"/>
                      </a:ext>
                    </a:extLst>
                  </p14:cNvPr>
                  <p14:cNvContentPartPr/>
                  <p14:nvPr/>
                </p14:nvContentPartPr>
                <p14:xfrm>
                  <a:off x="7559146" y="2412419"/>
                  <a:ext cx="67320" cy="76320"/>
                </p14:xfrm>
              </p:contentPart>
            </mc:Choice>
            <mc:Fallback>
              <p:pic>
                <p:nvPicPr>
                  <p:cNvPr id="1391" name="Pennanteckning 1390">
                    <a:extLst>
                      <a:ext uri="{FF2B5EF4-FFF2-40B4-BE49-F238E27FC236}">
                        <a16:creationId xmlns:a16="http://schemas.microsoft.com/office/drawing/2014/main" id="{06094BC1-E9F0-BD0A-4B35-A46BFDBB0858}"/>
                      </a:ext>
                    </a:extLst>
                  </p:cNvPr>
                  <p:cNvPicPr/>
                  <p:nvPr/>
                </p:nvPicPr>
                <p:blipFill>
                  <a:blip r:embed="rId206"/>
                  <a:stretch>
                    <a:fillRect/>
                  </a:stretch>
                </p:blipFill>
                <p:spPr>
                  <a:xfrm>
                    <a:off x="7544026" y="2397299"/>
                    <a:ext cx="9792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392" name="Pennanteckning 1391">
                    <a:extLst>
                      <a:ext uri="{FF2B5EF4-FFF2-40B4-BE49-F238E27FC236}">
                        <a16:creationId xmlns:a16="http://schemas.microsoft.com/office/drawing/2014/main" id="{3FF3A976-D124-5B47-ED7C-918F6460907C}"/>
                      </a:ext>
                    </a:extLst>
                  </p14:cNvPr>
                  <p14:cNvContentPartPr/>
                  <p14:nvPr/>
                </p14:nvContentPartPr>
                <p14:xfrm>
                  <a:off x="7679026" y="2408459"/>
                  <a:ext cx="203040" cy="59040"/>
                </p14:xfrm>
              </p:contentPart>
            </mc:Choice>
            <mc:Fallback>
              <p:pic>
                <p:nvPicPr>
                  <p:cNvPr id="1392" name="Pennanteckning 1391">
                    <a:extLst>
                      <a:ext uri="{FF2B5EF4-FFF2-40B4-BE49-F238E27FC236}">
                        <a16:creationId xmlns:a16="http://schemas.microsoft.com/office/drawing/2014/main" id="{3FF3A976-D124-5B47-ED7C-918F6460907C}"/>
                      </a:ext>
                    </a:extLst>
                  </p:cNvPr>
                  <p:cNvPicPr/>
                  <p:nvPr/>
                </p:nvPicPr>
                <p:blipFill>
                  <a:blip r:embed="rId208"/>
                  <a:stretch>
                    <a:fillRect/>
                  </a:stretch>
                </p:blipFill>
                <p:spPr>
                  <a:xfrm>
                    <a:off x="7663906" y="2393339"/>
                    <a:ext cx="233280" cy="89640"/>
                  </a:xfrm>
                  <a:prstGeom prst="rect">
                    <a:avLst/>
                  </a:prstGeom>
                </p:spPr>
              </p:pic>
            </mc:Fallback>
          </mc:AlternateContent>
        </p:grpSp>
        <p:grpSp>
          <p:nvGrpSpPr>
            <p:cNvPr id="1401" name="Grupp 1400">
              <a:extLst>
                <a:ext uri="{FF2B5EF4-FFF2-40B4-BE49-F238E27FC236}">
                  <a16:creationId xmlns:a16="http://schemas.microsoft.com/office/drawing/2014/main" id="{E5DA909D-DBBF-E57C-2F80-63410B5082B0}"/>
                </a:ext>
              </a:extLst>
            </p:cNvPr>
            <p:cNvGrpSpPr/>
            <p:nvPr/>
          </p:nvGrpSpPr>
          <p:grpSpPr>
            <a:xfrm>
              <a:off x="4849066" y="2706179"/>
              <a:ext cx="1033560" cy="243000"/>
              <a:chOff x="4849066" y="2706179"/>
              <a:chExt cx="1033560" cy="243000"/>
            </a:xfrm>
          </p:grpSpPr>
          <mc:AlternateContent xmlns:mc="http://schemas.openxmlformats.org/markup-compatibility/2006">
            <mc:Choice xmlns:p14="http://schemas.microsoft.com/office/powerpoint/2010/main" Requires="p14">
              <p:contentPart p14:bwMode="auto" r:id="rId209">
                <p14:nvContentPartPr>
                  <p14:cNvPr id="1394" name="Pennanteckning 1393">
                    <a:extLst>
                      <a:ext uri="{FF2B5EF4-FFF2-40B4-BE49-F238E27FC236}">
                        <a16:creationId xmlns:a16="http://schemas.microsoft.com/office/drawing/2014/main" id="{077315A5-C16C-013E-328F-9A81E7913C2F}"/>
                      </a:ext>
                    </a:extLst>
                  </p14:cNvPr>
                  <p14:cNvContentPartPr/>
                  <p14:nvPr/>
                </p14:nvContentPartPr>
                <p14:xfrm>
                  <a:off x="4849066" y="2731019"/>
                  <a:ext cx="113760" cy="118800"/>
                </p14:xfrm>
              </p:contentPart>
            </mc:Choice>
            <mc:Fallback>
              <p:pic>
                <p:nvPicPr>
                  <p:cNvPr id="1394" name="Pennanteckning 1393">
                    <a:extLst>
                      <a:ext uri="{FF2B5EF4-FFF2-40B4-BE49-F238E27FC236}">
                        <a16:creationId xmlns:a16="http://schemas.microsoft.com/office/drawing/2014/main" id="{077315A5-C16C-013E-328F-9A81E7913C2F}"/>
                      </a:ext>
                    </a:extLst>
                  </p:cNvPr>
                  <p:cNvPicPr/>
                  <p:nvPr/>
                </p:nvPicPr>
                <p:blipFill>
                  <a:blip r:embed="rId210"/>
                  <a:stretch>
                    <a:fillRect/>
                  </a:stretch>
                </p:blipFill>
                <p:spPr>
                  <a:xfrm>
                    <a:off x="4833586" y="2715539"/>
                    <a:ext cx="14436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395" name="Pennanteckning 1394">
                    <a:extLst>
                      <a:ext uri="{FF2B5EF4-FFF2-40B4-BE49-F238E27FC236}">
                        <a16:creationId xmlns:a16="http://schemas.microsoft.com/office/drawing/2014/main" id="{E5942EEF-19F0-F423-E91A-0C749F863345}"/>
                      </a:ext>
                    </a:extLst>
                  </p14:cNvPr>
                  <p14:cNvContentPartPr/>
                  <p14:nvPr/>
                </p14:nvContentPartPr>
                <p14:xfrm>
                  <a:off x="4984786" y="2762339"/>
                  <a:ext cx="127800" cy="133560"/>
                </p14:xfrm>
              </p:contentPart>
            </mc:Choice>
            <mc:Fallback>
              <p:pic>
                <p:nvPicPr>
                  <p:cNvPr id="1395" name="Pennanteckning 1394">
                    <a:extLst>
                      <a:ext uri="{FF2B5EF4-FFF2-40B4-BE49-F238E27FC236}">
                        <a16:creationId xmlns:a16="http://schemas.microsoft.com/office/drawing/2014/main" id="{E5942EEF-19F0-F423-E91A-0C749F863345}"/>
                      </a:ext>
                    </a:extLst>
                  </p:cNvPr>
                  <p:cNvPicPr/>
                  <p:nvPr/>
                </p:nvPicPr>
                <p:blipFill>
                  <a:blip r:embed="rId212"/>
                  <a:stretch>
                    <a:fillRect/>
                  </a:stretch>
                </p:blipFill>
                <p:spPr>
                  <a:xfrm>
                    <a:off x="4969666" y="2747219"/>
                    <a:ext cx="1580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396" name="Pennanteckning 1395">
                    <a:extLst>
                      <a:ext uri="{FF2B5EF4-FFF2-40B4-BE49-F238E27FC236}">
                        <a16:creationId xmlns:a16="http://schemas.microsoft.com/office/drawing/2014/main" id="{CCDB94FE-5AB3-438C-A592-BDBDAEA630F6}"/>
                      </a:ext>
                    </a:extLst>
                  </p14:cNvPr>
                  <p14:cNvContentPartPr/>
                  <p14:nvPr/>
                </p14:nvContentPartPr>
                <p14:xfrm>
                  <a:off x="5189266" y="2789699"/>
                  <a:ext cx="256680" cy="98640"/>
                </p14:xfrm>
              </p:contentPart>
            </mc:Choice>
            <mc:Fallback>
              <p:pic>
                <p:nvPicPr>
                  <p:cNvPr id="1396" name="Pennanteckning 1395">
                    <a:extLst>
                      <a:ext uri="{FF2B5EF4-FFF2-40B4-BE49-F238E27FC236}">
                        <a16:creationId xmlns:a16="http://schemas.microsoft.com/office/drawing/2014/main" id="{CCDB94FE-5AB3-438C-A592-BDBDAEA630F6}"/>
                      </a:ext>
                    </a:extLst>
                  </p:cNvPr>
                  <p:cNvPicPr/>
                  <p:nvPr/>
                </p:nvPicPr>
                <p:blipFill>
                  <a:blip r:embed="rId214"/>
                  <a:stretch>
                    <a:fillRect/>
                  </a:stretch>
                </p:blipFill>
                <p:spPr>
                  <a:xfrm>
                    <a:off x="5173786" y="2774579"/>
                    <a:ext cx="28728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397" name="Pennanteckning 1396">
                    <a:extLst>
                      <a:ext uri="{FF2B5EF4-FFF2-40B4-BE49-F238E27FC236}">
                        <a16:creationId xmlns:a16="http://schemas.microsoft.com/office/drawing/2014/main" id="{E0CD3A78-9247-B777-AEB2-DDC3FFD67661}"/>
                      </a:ext>
                    </a:extLst>
                  </p14:cNvPr>
                  <p14:cNvContentPartPr/>
                  <p14:nvPr/>
                </p14:nvContentPartPr>
                <p14:xfrm>
                  <a:off x="5465386" y="2706179"/>
                  <a:ext cx="78840" cy="243000"/>
                </p14:xfrm>
              </p:contentPart>
            </mc:Choice>
            <mc:Fallback>
              <p:pic>
                <p:nvPicPr>
                  <p:cNvPr id="1397" name="Pennanteckning 1396">
                    <a:extLst>
                      <a:ext uri="{FF2B5EF4-FFF2-40B4-BE49-F238E27FC236}">
                        <a16:creationId xmlns:a16="http://schemas.microsoft.com/office/drawing/2014/main" id="{E0CD3A78-9247-B777-AEB2-DDC3FFD67661}"/>
                      </a:ext>
                    </a:extLst>
                  </p:cNvPr>
                  <p:cNvPicPr/>
                  <p:nvPr/>
                </p:nvPicPr>
                <p:blipFill>
                  <a:blip r:embed="rId216"/>
                  <a:stretch>
                    <a:fillRect/>
                  </a:stretch>
                </p:blipFill>
                <p:spPr>
                  <a:xfrm>
                    <a:off x="5449906" y="2691059"/>
                    <a:ext cx="10944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398" name="Pennanteckning 1397">
                    <a:extLst>
                      <a:ext uri="{FF2B5EF4-FFF2-40B4-BE49-F238E27FC236}">
                        <a16:creationId xmlns:a16="http://schemas.microsoft.com/office/drawing/2014/main" id="{3D0BD409-CB2A-D547-F59B-BACFF91D8388}"/>
                      </a:ext>
                    </a:extLst>
                  </p14:cNvPr>
                  <p14:cNvContentPartPr/>
                  <p14:nvPr/>
                </p14:nvContentPartPr>
                <p14:xfrm>
                  <a:off x="5486626" y="2836859"/>
                  <a:ext cx="93960" cy="2160"/>
                </p14:xfrm>
              </p:contentPart>
            </mc:Choice>
            <mc:Fallback>
              <p:pic>
                <p:nvPicPr>
                  <p:cNvPr id="1398" name="Pennanteckning 1397">
                    <a:extLst>
                      <a:ext uri="{FF2B5EF4-FFF2-40B4-BE49-F238E27FC236}">
                        <a16:creationId xmlns:a16="http://schemas.microsoft.com/office/drawing/2014/main" id="{3D0BD409-CB2A-D547-F59B-BACFF91D8388}"/>
                      </a:ext>
                    </a:extLst>
                  </p:cNvPr>
                  <p:cNvPicPr/>
                  <p:nvPr/>
                </p:nvPicPr>
                <p:blipFill>
                  <a:blip r:embed="rId218"/>
                  <a:stretch>
                    <a:fillRect/>
                  </a:stretch>
                </p:blipFill>
                <p:spPr>
                  <a:xfrm>
                    <a:off x="5471506" y="2821379"/>
                    <a:ext cx="12420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399" name="Pennanteckning 1398">
                    <a:extLst>
                      <a:ext uri="{FF2B5EF4-FFF2-40B4-BE49-F238E27FC236}">
                        <a16:creationId xmlns:a16="http://schemas.microsoft.com/office/drawing/2014/main" id="{FB98AE64-E41B-0981-42A3-0E1207E0C229}"/>
                      </a:ext>
                    </a:extLst>
                  </p14:cNvPr>
                  <p14:cNvContentPartPr/>
                  <p14:nvPr/>
                </p14:nvContentPartPr>
                <p14:xfrm>
                  <a:off x="5596066" y="2807699"/>
                  <a:ext cx="91440" cy="117720"/>
                </p14:xfrm>
              </p:contentPart>
            </mc:Choice>
            <mc:Fallback>
              <p:pic>
                <p:nvPicPr>
                  <p:cNvPr id="1399" name="Pennanteckning 1398">
                    <a:extLst>
                      <a:ext uri="{FF2B5EF4-FFF2-40B4-BE49-F238E27FC236}">
                        <a16:creationId xmlns:a16="http://schemas.microsoft.com/office/drawing/2014/main" id="{FB98AE64-E41B-0981-42A3-0E1207E0C229}"/>
                      </a:ext>
                    </a:extLst>
                  </p:cNvPr>
                  <p:cNvPicPr/>
                  <p:nvPr/>
                </p:nvPicPr>
                <p:blipFill>
                  <a:blip r:embed="rId220"/>
                  <a:stretch>
                    <a:fillRect/>
                  </a:stretch>
                </p:blipFill>
                <p:spPr>
                  <a:xfrm>
                    <a:off x="5580586" y="2792579"/>
                    <a:ext cx="12168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400" name="Pennanteckning 1399">
                    <a:extLst>
                      <a:ext uri="{FF2B5EF4-FFF2-40B4-BE49-F238E27FC236}">
                        <a16:creationId xmlns:a16="http://schemas.microsoft.com/office/drawing/2014/main" id="{AD194CAC-A67B-1422-F2C4-9876E4B66904}"/>
                      </a:ext>
                    </a:extLst>
                  </p14:cNvPr>
                  <p14:cNvContentPartPr/>
                  <p14:nvPr/>
                </p14:nvContentPartPr>
                <p14:xfrm>
                  <a:off x="5765626" y="2732459"/>
                  <a:ext cx="117000" cy="201240"/>
                </p14:xfrm>
              </p:contentPart>
            </mc:Choice>
            <mc:Fallback>
              <p:pic>
                <p:nvPicPr>
                  <p:cNvPr id="1400" name="Pennanteckning 1399">
                    <a:extLst>
                      <a:ext uri="{FF2B5EF4-FFF2-40B4-BE49-F238E27FC236}">
                        <a16:creationId xmlns:a16="http://schemas.microsoft.com/office/drawing/2014/main" id="{AD194CAC-A67B-1422-F2C4-9876E4B66904}"/>
                      </a:ext>
                    </a:extLst>
                  </p:cNvPr>
                  <p:cNvPicPr/>
                  <p:nvPr/>
                </p:nvPicPr>
                <p:blipFill>
                  <a:blip r:embed="rId222"/>
                  <a:stretch>
                    <a:fillRect/>
                  </a:stretch>
                </p:blipFill>
                <p:spPr>
                  <a:xfrm>
                    <a:off x="5750146" y="2717339"/>
                    <a:ext cx="147600" cy="231840"/>
                  </a:xfrm>
                  <a:prstGeom prst="rect">
                    <a:avLst/>
                  </a:prstGeom>
                </p:spPr>
              </p:pic>
            </mc:Fallback>
          </mc:AlternateContent>
        </p:grpSp>
        <p:grpSp>
          <p:nvGrpSpPr>
            <p:cNvPr id="1407" name="Grupp 1406">
              <a:extLst>
                <a:ext uri="{FF2B5EF4-FFF2-40B4-BE49-F238E27FC236}">
                  <a16:creationId xmlns:a16="http://schemas.microsoft.com/office/drawing/2014/main" id="{AE9EA5EA-A213-9684-DC6A-5CAD020C2714}"/>
                </a:ext>
              </a:extLst>
            </p:cNvPr>
            <p:cNvGrpSpPr/>
            <p:nvPr/>
          </p:nvGrpSpPr>
          <p:grpSpPr>
            <a:xfrm>
              <a:off x="6093946" y="2728499"/>
              <a:ext cx="1292040" cy="451080"/>
              <a:chOff x="6093946" y="2728499"/>
              <a:chExt cx="1292040" cy="451080"/>
            </a:xfrm>
          </p:grpSpPr>
          <mc:AlternateContent xmlns:mc="http://schemas.openxmlformats.org/markup-compatibility/2006">
            <mc:Choice xmlns:p14="http://schemas.microsoft.com/office/powerpoint/2010/main" Requires="p14">
              <p:contentPart p14:bwMode="auto" r:id="rId223">
                <p14:nvContentPartPr>
                  <p14:cNvPr id="1402" name="Pennanteckning 1401">
                    <a:extLst>
                      <a:ext uri="{FF2B5EF4-FFF2-40B4-BE49-F238E27FC236}">
                        <a16:creationId xmlns:a16="http://schemas.microsoft.com/office/drawing/2014/main" id="{5D612896-D194-68EB-08B6-153869C1D2B2}"/>
                      </a:ext>
                    </a:extLst>
                  </p14:cNvPr>
                  <p14:cNvContentPartPr/>
                  <p14:nvPr/>
                </p14:nvContentPartPr>
                <p14:xfrm>
                  <a:off x="6093946" y="2728499"/>
                  <a:ext cx="117720" cy="200520"/>
                </p14:xfrm>
              </p:contentPart>
            </mc:Choice>
            <mc:Fallback>
              <p:pic>
                <p:nvPicPr>
                  <p:cNvPr id="1402" name="Pennanteckning 1401">
                    <a:extLst>
                      <a:ext uri="{FF2B5EF4-FFF2-40B4-BE49-F238E27FC236}">
                        <a16:creationId xmlns:a16="http://schemas.microsoft.com/office/drawing/2014/main" id="{5D612896-D194-68EB-08B6-153869C1D2B2}"/>
                      </a:ext>
                    </a:extLst>
                  </p:cNvPr>
                  <p:cNvPicPr/>
                  <p:nvPr/>
                </p:nvPicPr>
                <p:blipFill>
                  <a:blip r:embed="rId224"/>
                  <a:stretch>
                    <a:fillRect/>
                  </a:stretch>
                </p:blipFill>
                <p:spPr>
                  <a:xfrm>
                    <a:off x="6078466" y="2713379"/>
                    <a:ext cx="14832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403" name="Pennanteckning 1402">
                    <a:extLst>
                      <a:ext uri="{FF2B5EF4-FFF2-40B4-BE49-F238E27FC236}">
                        <a16:creationId xmlns:a16="http://schemas.microsoft.com/office/drawing/2014/main" id="{22268071-EE5A-AED2-037F-D8BAD727A7EB}"/>
                      </a:ext>
                    </a:extLst>
                  </p14:cNvPr>
                  <p14:cNvContentPartPr/>
                  <p14:nvPr/>
                </p14:nvContentPartPr>
                <p14:xfrm>
                  <a:off x="6417226" y="2787179"/>
                  <a:ext cx="50760" cy="164880"/>
                </p14:xfrm>
              </p:contentPart>
            </mc:Choice>
            <mc:Fallback>
              <p:pic>
                <p:nvPicPr>
                  <p:cNvPr id="1403" name="Pennanteckning 1402">
                    <a:extLst>
                      <a:ext uri="{FF2B5EF4-FFF2-40B4-BE49-F238E27FC236}">
                        <a16:creationId xmlns:a16="http://schemas.microsoft.com/office/drawing/2014/main" id="{22268071-EE5A-AED2-037F-D8BAD727A7EB}"/>
                      </a:ext>
                    </a:extLst>
                  </p:cNvPr>
                  <p:cNvPicPr/>
                  <p:nvPr/>
                </p:nvPicPr>
                <p:blipFill>
                  <a:blip r:embed="rId226"/>
                  <a:stretch>
                    <a:fillRect/>
                  </a:stretch>
                </p:blipFill>
                <p:spPr>
                  <a:xfrm>
                    <a:off x="6401746" y="2772059"/>
                    <a:ext cx="8136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404" name="Pennanteckning 1403">
                    <a:extLst>
                      <a:ext uri="{FF2B5EF4-FFF2-40B4-BE49-F238E27FC236}">
                        <a16:creationId xmlns:a16="http://schemas.microsoft.com/office/drawing/2014/main" id="{94743591-004B-76E0-C953-3FD362D4063A}"/>
                      </a:ext>
                    </a:extLst>
                  </p14:cNvPr>
                  <p14:cNvContentPartPr/>
                  <p14:nvPr/>
                </p14:nvContentPartPr>
                <p14:xfrm>
                  <a:off x="6418666" y="2742539"/>
                  <a:ext cx="466560" cy="219600"/>
                </p14:xfrm>
              </p:contentPart>
            </mc:Choice>
            <mc:Fallback>
              <p:pic>
                <p:nvPicPr>
                  <p:cNvPr id="1404" name="Pennanteckning 1403">
                    <a:extLst>
                      <a:ext uri="{FF2B5EF4-FFF2-40B4-BE49-F238E27FC236}">
                        <a16:creationId xmlns:a16="http://schemas.microsoft.com/office/drawing/2014/main" id="{94743591-004B-76E0-C953-3FD362D4063A}"/>
                      </a:ext>
                    </a:extLst>
                  </p:cNvPr>
                  <p:cNvPicPr/>
                  <p:nvPr/>
                </p:nvPicPr>
                <p:blipFill>
                  <a:blip r:embed="rId228"/>
                  <a:stretch>
                    <a:fillRect/>
                  </a:stretch>
                </p:blipFill>
                <p:spPr>
                  <a:xfrm>
                    <a:off x="6403546" y="2727419"/>
                    <a:ext cx="49716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405" name="Pennanteckning 1404">
                    <a:extLst>
                      <a:ext uri="{FF2B5EF4-FFF2-40B4-BE49-F238E27FC236}">
                        <a16:creationId xmlns:a16="http://schemas.microsoft.com/office/drawing/2014/main" id="{AE1823C0-5EA1-360D-CE60-68982FEDE3E9}"/>
                      </a:ext>
                    </a:extLst>
                  </p14:cNvPr>
                  <p14:cNvContentPartPr/>
                  <p14:nvPr/>
                </p14:nvContentPartPr>
                <p14:xfrm>
                  <a:off x="6850306" y="2828579"/>
                  <a:ext cx="45000" cy="17640"/>
                </p14:xfrm>
              </p:contentPart>
            </mc:Choice>
            <mc:Fallback>
              <p:pic>
                <p:nvPicPr>
                  <p:cNvPr id="1405" name="Pennanteckning 1404">
                    <a:extLst>
                      <a:ext uri="{FF2B5EF4-FFF2-40B4-BE49-F238E27FC236}">
                        <a16:creationId xmlns:a16="http://schemas.microsoft.com/office/drawing/2014/main" id="{AE1823C0-5EA1-360D-CE60-68982FEDE3E9}"/>
                      </a:ext>
                    </a:extLst>
                  </p:cNvPr>
                  <p:cNvPicPr/>
                  <p:nvPr/>
                </p:nvPicPr>
                <p:blipFill>
                  <a:blip r:embed="rId230"/>
                  <a:stretch>
                    <a:fillRect/>
                  </a:stretch>
                </p:blipFill>
                <p:spPr>
                  <a:xfrm>
                    <a:off x="6835186" y="2813459"/>
                    <a:ext cx="756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406" name="Pennanteckning 1405">
                    <a:extLst>
                      <a:ext uri="{FF2B5EF4-FFF2-40B4-BE49-F238E27FC236}">
                        <a16:creationId xmlns:a16="http://schemas.microsoft.com/office/drawing/2014/main" id="{666F5333-AA3F-C335-0192-E705AAA45E73}"/>
                      </a:ext>
                    </a:extLst>
                  </p14:cNvPr>
                  <p14:cNvContentPartPr/>
                  <p14:nvPr/>
                </p14:nvContentPartPr>
                <p14:xfrm>
                  <a:off x="6948946" y="2826059"/>
                  <a:ext cx="437040" cy="353520"/>
                </p14:xfrm>
              </p:contentPart>
            </mc:Choice>
            <mc:Fallback>
              <p:pic>
                <p:nvPicPr>
                  <p:cNvPr id="1406" name="Pennanteckning 1405">
                    <a:extLst>
                      <a:ext uri="{FF2B5EF4-FFF2-40B4-BE49-F238E27FC236}">
                        <a16:creationId xmlns:a16="http://schemas.microsoft.com/office/drawing/2014/main" id="{666F5333-AA3F-C335-0192-E705AAA45E73}"/>
                      </a:ext>
                    </a:extLst>
                  </p:cNvPr>
                  <p:cNvPicPr/>
                  <p:nvPr/>
                </p:nvPicPr>
                <p:blipFill>
                  <a:blip r:embed="rId232"/>
                  <a:stretch>
                    <a:fillRect/>
                  </a:stretch>
                </p:blipFill>
                <p:spPr>
                  <a:xfrm>
                    <a:off x="6933826" y="2810939"/>
                    <a:ext cx="467640" cy="384120"/>
                  </a:xfrm>
                  <a:prstGeom prst="rect">
                    <a:avLst/>
                  </a:prstGeom>
                </p:spPr>
              </p:pic>
            </mc:Fallback>
          </mc:AlternateContent>
        </p:grpSp>
      </p:grpSp>
      <p:grpSp>
        <p:nvGrpSpPr>
          <p:cNvPr id="1641" name="Grupp 1640">
            <a:extLst>
              <a:ext uri="{FF2B5EF4-FFF2-40B4-BE49-F238E27FC236}">
                <a16:creationId xmlns:a16="http://schemas.microsoft.com/office/drawing/2014/main" id="{9DF4AFB0-DB10-7BD7-BA23-8BDDC402E75D}"/>
              </a:ext>
            </a:extLst>
          </p:cNvPr>
          <p:cNvGrpSpPr/>
          <p:nvPr/>
        </p:nvGrpSpPr>
        <p:grpSpPr>
          <a:xfrm>
            <a:off x="4367746" y="3206579"/>
            <a:ext cx="3821760" cy="828720"/>
            <a:chOff x="4367746" y="3206579"/>
            <a:chExt cx="3821760" cy="828720"/>
          </a:xfrm>
        </p:grpSpPr>
        <p:grpSp>
          <p:nvGrpSpPr>
            <p:cNvPr id="1410" name="Grupp 1409">
              <a:extLst>
                <a:ext uri="{FF2B5EF4-FFF2-40B4-BE49-F238E27FC236}">
                  <a16:creationId xmlns:a16="http://schemas.microsoft.com/office/drawing/2014/main" id="{66C09C92-72FD-6291-02C0-2481929AD0DC}"/>
                </a:ext>
              </a:extLst>
            </p:cNvPr>
            <p:cNvGrpSpPr/>
            <p:nvPr/>
          </p:nvGrpSpPr>
          <p:grpSpPr>
            <a:xfrm>
              <a:off x="4367746" y="3209099"/>
              <a:ext cx="267480" cy="153000"/>
              <a:chOff x="4367746" y="3209099"/>
              <a:chExt cx="267480" cy="153000"/>
            </a:xfrm>
          </p:grpSpPr>
          <mc:AlternateContent xmlns:mc="http://schemas.openxmlformats.org/markup-compatibility/2006">
            <mc:Choice xmlns:p14="http://schemas.microsoft.com/office/powerpoint/2010/main" Requires="p14">
              <p:contentPart p14:bwMode="auto" r:id="rId233">
                <p14:nvContentPartPr>
                  <p14:cNvPr id="1408" name="Pennanteckning 1407">
                    <a:extLst>
                      <a:ext uri="{FF2B5EF4-FFF2-40B4-BE49-F238E27FC236}">
                        <a16:creationId xmlns:a16="http://schemas.microsoft.com/office/drawing/2014/main" id="{6D97152D-0A29-0D5F-4550-100F8D752A7E}"/>
                      </a:ext>
                    </a:extLst>
                  </p14:cNvPr>
                  <p14:cNvContentPartPr/>
                  <p14:nvPr/>
                </p14:nvContentPartPr>
                <p14:xfrm>
                  <a:off x="4367746" y="3209099"/>
                  <a:ext cx="116280" cy="124920"/>
                </p14:xfrm>
              </p:contentPart>
            </mc:Choice>
            <mc:Fallback>
              <p:pic>
                <p:nvPicPr>
                  <p:cNvPr id="1408" name="Pennanteckning 1407">
                    <a:extLst>
                      <a:ext uri="{FF2B5EF4-FFF2-40B4-BE49-F238E27FC236}">
                        <a16:creationId xmlns:a16="http://schemas.microsoft.com/office/drawing/2014/main" id="{6D97152D-0A29-0D5F-4550-100F8D752A7E}"/>
                      </a:ext>
                    </a:extLst>
                  </p:cNvPr>
                  <p:cNvPicPr/>
                  <p:nvPr/>
                </p:nvPicPr>
                <p:blipFill>
                  <a:blip r:embed="rId234"/>
                  <a:stretch>
                    <a:fillRect/>
                  </a:stretch>
                </p:blipFill>
                <p:spPr>
                  <a:xfrm>
                    <a:off x="4352626" y="3193979"/>
                    <a:ext cx="14652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409" name="Pennanteckning 1408">
                    <a:extLst>
                      <a:ext uri="{FF2B5EF4-FFF2-40B4-BE49-F238E27FC236}">
                        <a16:creationId xmlns:a16="http://schemas.microsoft.com/office/drawing/2014/main" id="{A9C31D93-1550-EDF5-F82E-F5E6F516E919}"/>
                      </a:ext>
                    </a:extLst>
                  </p14:cNvPr>
                  <p14:cNvContentPartPr/>
                  <p14:nvPr/>
                </p14:nvContentPartPr>
                <p14:xfrm>
                  <a:off x="4627666" y="3350219"/>
                  <a:ext cx="7560" cy="11880"/>
                </p14:xfrm>
              </p:contentPart>
            </mc:Choice>
            <mc:Fallback>
              <p:pic>
                <p:nvPicPr>
                  <p:cNvPr id="1409" name="Pennanteckning 1408">
                    <a:extLst>
                      <a:ext uri="{FF2B5EF4-FFF2-40B4-BE49-F238E27FC236}">
                        <a16:creationId xmlns:a16="http://schemas.microsoft.com/office/drawing/2014/main" id="{A9C31D93-1550-EDF5-F82E-F5E6F516E919}"/>
                      </a:ext>
                    </a:extLst>
                  </p:cNvPr>
                  <p:cNvPicPr/>
                  <p:nvPr/>
                </p:nvPicPr>
                <p:blipFill>
                  <a:blip r:embed="rId236"/>
                  <a:stretch>
                    <a:fillRect/>
                  </a:stretch>
                </p:blipFill>
                <p:spPr>
                  <a:xfrm>
                    <a:off x="4612546" y="3335099"/>
                    <a:ext cx="38160" cy="42480"/>
                  </a:xfrm>
                  <a:prstGeom prst="rect">
                    <a:avLst/>
                  </a:prstGeom>
                </p:spPr>
              </p:pic>
            </mc:Fallback>
          </mc:AlternateContent>
        </p:grpSp>
        <p:grpSp>
          <p:nvGrpSpPr>
            <p:cNvPr id="1421" name="Grupp 1420">
              <a:extLst>
                <a:ext uri="{FF2B5EF4-FFF2-40B4-BE49-F238E27FC236}">
                  <a16:creationId xmlns:a16="http://schemas.microsoft.com/office/drawing/2014/main" id="{0FEF03E9-AE6E-C13B-F717-07BBA74967DA}"/>
                </a:ext>
              </a:extLst>
            </p:cNvPr>
            <p:cNvGrpSpPr/>
            <p:nvPr/>
          </p:nvGrpSpPr>
          <p:grpSpPr>
            <a:xfrm>
              <a:off x="4868866" y="3206579"/>
              <a:ext cx="1069560" cy="606960"/>
              <a:chOff x="4868866" y="3206579"/>
              <a:chExt cx="1069560" cy="606960"/>
            </a:xfrm>
          </p:grpSpPr>
          <mc:AlternateContent xmlns:mc="http://schemas.openxmlformats.org/markup-compatibility/2006">
            <mc:Choice xmlns:p14="http://schemas.microsoft.com/office/powerpoint/2010/main" Requires="p14">
              <p:contentPart p14:bwMode="auto" r:id="rId237">
                <p14:nvContentPartPr>
                  <p14:cNvPr id="1411" name="Pennanteckning 1410">
                    <a:extLst>
                      <a:ext uri="{FF2B5EF4-FFF2-40B4-BE49-F238E27FC236}">
                        <a16:creationId xmlns:a16="http://schemas.microsoft.com/office/drawing/2014/main" id="{3E2CC0AB-4653-B265-F194-0E25B2C6488D}"/>
                      </a:ext>
                    </a:extLst>
                  </p14:cNvPr>
                  <p14:cNvContentPartPr/>
                  <p14:nvPr/>
                </p14:nvContentPartPr>
                <p14:xfrm>
                  <a:off x="4868866" y="3278579"/>
                  <a:ext cx="63360" cy="169200"/>
                </p14:xfrm>
              </p:contentPart>
            </mc:Choice>
            <mc:Fallback>
              <p:pic>
                <p:nvPicPr>
                  <p:cNvPr id="1411" name="Pennanteckning 1410">
                    <a:extLst>
                      <a:ext uri="{FF2B5EF4-FFF2-40B4-BE49-F238E27FC236}">
                        <a16:creationId xmlns:a16="http://schemas.microsoft.com/office/drawing/2014/main" id="{3E2CC0AB-4653-B265-F194-0E25B2C6488D}"/>
                      </a:ext>
                    </a:extLst>
                  </p:cNvPr>
                  <p:cNvPicPr/>
                  <p:nvPr/>
                </p:nvPicPr>
                <p:blipFill>
                  <a:blip r:embed="rId238"/>
                  <a:stretch>
                    <a:fillRect/>
                  </a:stretch>
                </p:blipFill>
                <p:spPr>
                  <a:xfrm>
                    <a:off x="4853746" y="3263099"/>
                    <a:ext cx="9360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412" name="Pennanteckning 1411">
                    <a:extLst>
                      <a:ext uri="{FF2B5EF4-FFF2-40B4-BE49-F238E27FC236}">
                        <a16:creationId xmlns:a16="http://schemas.microsoft.com/office/drawing/2014/main" id="{E7A70B11-DEFE-5C45-62E6-41513386BE96}"/>
                      </a:ext>
                    </a:extLst>
                  </p14:cNvPr>
                  <p14:cNvContentPartPr/>
                  <p14:nvPr/>
                </p14:nvContentPartPr>
                <p14:xfrm>
                  <a:off x="4912786" y="3206579"/>
                  <a:ext cx="136800" cy="139320"/>
                </p14:xfrm>
              </p:contentPart>
            </mc:Choice>
            <mc:Fallback>
              <p:pic>
                <p:nvPicPr>
                  <p:cNvPr id="1412" name="Pennanteckning 1411">
                    <a:extLst>
                      <a:ext uri="{FF2B5EF4-FFF2-40B4-BE49-F238E27FC236}">
                        <a16:creationId xmlns:a16="http://schemas.microsoft.com/office/drawing/2014/main" id="{E7A70B11-DEFE-5C45-62E6-41513386BE96}"/>
                      </a:ext>
                    </a:extLst>
                  </p:cNvPr>
                  <p:cNvPicPr/>
                  <p:nvPr/>
                </p:nvPicPr>
                <p:blipFill>
                  <a:blip r:embed="rId240"/>
                  <a:stretch>
                    <a:fillRect/>
                  </a:stretch>
                </p:blipFill>
                <p:spPr>
                  <a:xfrm>
                    <a:off x="4897666" y="3191099"/>
                    <a:ext cx="16740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413" name="Pennanteckning 1412">
                    <a:extLst>
                      <a:ext uri="{FF2B5EF4-FFF2-40B4-BE49-F238E27FC236}">
                        <a16:creationId xmlns:a16="http://schemas.microsoft.com/office/drawing/2014/main" id="{79F11155-3825-210D-05FA-1FF65E2930F9}"/>
                      </a:ext>
                    </a:extLst>
                  </p14:cNvPr>
                  <p14:cNvContentPartPr/>
                  <p14:nvPr/>
                </p14:nvContentPartPr>
                <p14:xfrm>
                  <a:off x="5051026" y="3367859"/>
                  <a:ext cx="113760" cy="89640"/>
                </p14:xfrm>
              </p:contentPart>
            </mc:Choice>
            <mc:Fallback>
              <p:pic>
                <p:nvPicPr>
                  <p:cNvPr id="1413" name="Pennanteckning 1412">
                    <a:extLst>
                      <a:ext uri="{FF2B5EF4-FFF2-40B4-BE49-F238E27FC236}">
                        <a16:creationId xmlns:a16="http://schemas.microsoft.com/office/drawing/2014/main" id="{79F11155-3825-210D-05FA-1FF65E2930F9}"/>
                      </a:ext>
                    </a:extLst>
                  </p:cNvPr>
                  <p:cNvPicPr/>
                  <p:nvPr/>
                </p:nvPicPr>
                <p:blipFill>
                  <a:blip r:embed="rId242"/>
                  <a:stretch>
                    <a:fillRect/>
                  </a:stretch>
                </p:blipFill>
                <p:spPr>
                  <a:xfrm>
                    <a:off x="5035906" y="3352379"/>
                    <a:ext cx="14400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414" name="Pennanteckning 1413">
                    <a:extLst>
                      <a:ext uri="{FF2B5EF4-FFF2-40B4-BE49-F238E27FC236}">
                        <a16:creationId xmlns:a16="http://schemas.microsoft.com/office/drawing/2014/main" id="{15801B72-DCFC-8F9D-3F59-E398A95CC2C4}"/>
                      </a:ext>
                    </a:extLst>
                  </p14:cNvPr>
                  <p14:cNvContentPartPr/>
                  <p14:nvPr/>
                </p14:nvContentPartPr>
                <p14:xfrm>
                  <a:off x="5214826" y="3381899"/>
                  <a:ext cx="101160" cy="75600"/>
                </p14:xfrm>
              </p:contentPart>
            </mc:Choice>
            <mc:Fallback>
              <p:pic>
                <p:nvPicPr>
                  <p:cNvPr id="1414" name="Pennanteckning 1413">
                    <a:extLst>
                      <a:ext uri="{FF2B5EF4-FFF2-40B4-BE49-F238E27FC236}">
                        <a16:creationId xmlns:a16="http://schemas.microsoft.com/office/drawing/2014/main" id="{15801B72-DCFC-8F9D-3F59-E398A95CC2C4}"/>
                      </a:ext>
                    </a:extLst>
                  </p:cNvPr>
                  <p:cNvPicPr/>
                  <p:nvPr/>
                </p:nvPicPr>
                <p:blipFill>
                  <a:blip r:embed="rId244"/>
                  <a:stretch>
                    <a:fillRect/>
                  </a:stretch>
                </p:blipFill>
                <p:spPr>
                  <a:xfrm>
                    <a:off x="5199346" y="3366419"/>
                    <a:ext cx="13176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415" name="Pennanteckning 1414">
                    <a:extLst>
                      <a:ext uri="{FF2B5EF4-FFF2-40B4-BE49-F238E27FC236}">
                        <a16:creationId xmlns:a16="http://schemas.microsoft.com/office/drawing/2014/main" id="{D4104C44-7A3A-A9E3-1F62-FF93C821F9C1}"/>
                      </a:ext>
                    </a:extLst>
                  </p14:cNvPr>
                  <p14:cNvContentPartPr/>
                  <p14:nvPr/>
                </p14:nvContentPartPr>
                <p14:xfrm>
                  <a:off x="5368546" y="3408899"/>
                  <a:ext cx="137520" cy="51480"/>
                </p14:xfrm>
              </p:contentPart>
            </mc:Choice>
            <mc:Fallback>
              <p:pic>
                <p:nvPicPr>
                  <p:cNvPr id="1415" name="Pennanteckning 1414">
                    <a:extLst>
                      <a:ext uri="{FF2B5EF4-FFF2-40B4-BE49-F238E27FC236}">
                        <a16:creationId xmlns:a16="http://schemas.microsoft.com/office/drawing/2014/main" id="{D4104C44-7A3A-A9E3-1F62-FF93C821F9C1}"/>
                      </a:ext>
                    </a:extLst>
                  </p:cNvPr>
                  <p:cNvPicPr/>
                  <p:nvPr/>
                </p:nvPicPr>
                <p:blipFill>
                  <a:blip r:embed="rId246"/>
                  <a:stretch>
                    <a:fillRect/>
                  </a:stretch>
                </p:blipFill>
                <p:spPr>
                  <a:xfrm>
                    <a:off x="5353426" y="3393779"/>
                    <a:ext cx="16812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416" name="Pennanteckning 1415">
                    <a:extLst>
                      <a:ext uri="{FF2B5EF4-FFF2-40B4-BE49-F238E27FC236}">
                        <a16:creationId xmlns:a16="http://schemas.microsoft.com/office/drawing/2014/main" id="{CB9F9AE6-0233-6715-6E35-32EC4874A28B}"/>
                      </a:ext>
                    </a:extLst>
                  </p14:cNvPr>
                  <p14:cNvContentPartPr/>
                  <p14:nvPr/>
                </p14:nvContentPartPr>
                <p14:xfrm>
                  <a:off x="5576986" y="3337979"/>
                  <a:ext cx="23400" cy="48240"/>
                </p14:xfrm>
              </p:contentPart>
            </mc:Choice>
            <mc:Fallback>
              <p:pic>
                <p:nvPicPr>
                  <p:cNvPr id="1416" name="Pennanteckning 1415">
                    <a:extLst>
                      <a:ext uri="{FF2B5EF4-FFF2-40B4-BE49-F238E27FC236}">
                        <a16:creationId xmlns:a16="http://schemas.microsoft.com/office/drawing/2014/main" id="{CB9F9AE6-0233-6715-6E35-32EC4874A28B}"/>
                      </a:ext>
                    </a:extLst>
                  </p:cNvPr>
                  <p:cNvPicPr/>
                  <p:nvPr/>
                </p:nvPicPr>
                <p:blipFill>
                  <a:blip r:embed="rId248"/>
                  <a:stretch>
                    <a:fillRect/>
                  </a:stretch>
                </p:blipFill>
                <p:spPr>
                  <a:xfrm>
                    <a:off x="5561506" y="3322859"/>
                    <a:ext cx="5400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418" name="Pennanteckning 1417">
                    <a:extLst>
                      <a:ext uri="{FF2B5EF4-FFF2-40B4-BE49-F238E27FC236}">
                        <a16:creationId xmlns:a16="http://schemas.microsoft.com/office/drawing/2014/main" id="{31E6146A-4756-E76E-E9FD-6C8EB5251465}"/>
                      </a:ext>
                    </a:extLst>
                  </p14:cNvPr>
                  <p14:cNvContentPartPr/>
                  <p14:nvPr/>
                </p14:nvContentPartPr>
                <p14:xfrm>
                  <a:off x="5593546" y="3403139"/>
                  <a:ext cx="24480" cy="65520"/>
                </p14:xfrm>
              </p:contentPart>
            </mc:Choice>
            <mc:Fallback>
              <p:pic>
                <p:nvPicPr>
                  <p:cNvPr id="1418" name="Pennanteckning 1417">
                    <a:extLst>
                      <a:ext uri="{FF2B5EF4-FFF2-40B4-BE49-F238E27FC236}">
                        <a16:creationId xmlns:a16="http://schemas.microsoft.com/office/drawing/2014/main" id="{31E6146A-4756-E76E-E9FD-6C8EB5251465}"/>
                      </a:ext>
                    </a:extLst>
                  </p:cNvPr>
                  <p:cNvPicPr/>
                  <p:nvPr/>
                </p:nvPicPr>
                <p:blipFill>
                  <a:blip r:embed="rId250"/>
                  <a:stretch>
                    <a:fillRect/>
                  </a:stretch>
                </p:blipFill>
                <p:spPr>
                  <a:xfrm>
                    <a:off x="5578066" y="3388019"/>
                    <a:ext cx="5472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419" name="Pennanteckning 1418">
                    <a:extLst>
                      <a:ext uri="{FF2B5EF4-FFF2-40B4-BE49-F238E27FC236}">
                        <a16:creationId xmlns:a16="http://schemas.microsoft.com/office/drawing/2014/main" id="{02E6AB5B-335C-5163-9545-E0554C5795AD}"/>
                      </a:ext>
                    </a:extLst>
                  </p14:cNvPr>
                  <p14:cNvContentPartPr/>
                  <p14:nvPr/>
                </p14:nvContentPartPr>
                <p14:xfrm>
                  <a:off x="5682826" y="3383339"/>
                  <a:ext cx="141120" cy="69120"/>
                </p14:xfrm>
              </p:contentPart>
            </mc:Choice>
            <mc:Fallback>
              <p:pic>
                <p:nvPicPr>
                  <p:cNvPr id="1419" name="Pennanteckning 1418">
                    <a:extLst>
                      <a:ext uri="{FF2B5EF4-FFF2-40B4-BE49-F238E27FC236}">
                        <a16:creationId xmlns:a16="http://schemas.microsoft.com/office/drawing/2014/main" id="{02E6AB5B-335C-5163-9545-E0554C5795AD}"/>
                      </a:ext>
                    </a:extLst>
                  </p:cNvPr>
                  <p:cNvPicPr/>
                  <p:nvPr/>
                </p:nvPicPr>
                <p:blipFill>
                  <a:blip r:embed="rId252"/>
                  <a:stretch>
                    <a:fillRect/>
                  </a:stretch>
                </p:blipFill>
                <p:spPr>
                  <a:xfrm>
                    <a:off x="5667706" y="3368219"/>
                    <a:ext cx="17136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420" name="Pennanteckning 1419">
                    <a:extLst>
                      <a:ext uri="{FF2B5EF4-FFF2-40B4-BE49-F238E27FC236}">
                        <a16:creationId xmlns:a16="http://schemas.microsoft.com/office/drawing/2014/main" id="{3818C2C6-099E-7FB4-7E97-F65ACDAD36C1}"/>
                      </a:ext>
                    </a:extLst>
                  </p14:cNvPr>
                  <p14:cNvContentPartPr/>
                  <p14:nvPr/>
                </p14:nvContentPartPr>
                <p14:xfrm>
                  <a:off x="5758786" y="3398459"/>
                  <a:ext cx="179640" cy="415080"/>
                </p14:xfrm>
              </p:contentPart>
            </mc:Choice>
            <mc:Fallback>
              <p:pic>
                <p:nvPicPr>
                  <p:cNvPr id="1420" name="Pennanteckning 1419">
                    <a:extLst>
                      <a:ext uri="{FF2B5EF4-FFF2-40B4-BE49-F238E27FC236}">
                        <a16:creationId xmlns:a16="http://schemas.microsoft.com/office/drawing/2014/main" id="{3818C2C6-099E-7FB4-7E97-F65ACDAD36C1}"/>
                      </a:ext>
                    </a:extLst>
                  </p:cNvPr>
                  <p:cNvPicPr/>
                  <p:nvPr/>
                </p:nvPicPr>
                <p:blipFill>
                  <a:blip r:embed="rId254"/>
                  <a:stretch>
                    <a:fillRect/>
                  </a:stretch>
                </p:blipFill>
                <p:spPr>
                  <a:xfrm>
                    <a:off x="5743666" y="3382979"/>
                    <a:ext cx="210240" cy="445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5">
              <p14:nvContentPartPr>
                <p14:cNvPr id="1422" name="Pennanteckning 1421">
                  <a:extLst>
                    <a:ext uri="{FF2B5EF4-FFF2-40B4-BE49-F238E27FC236}">
                      <a16:creationId xmlns:a16="http://schemas.microsoft.com/office/drawing/2014/main" id="{332FB574-EF4E-528D-2A3A-9312E6AF615F}"/>
                    </a:ext>
                  </a:extLst>
                </p14:cNvPr>
                <p14:cNvContentPartPr/>
                <p14:nvPr/>
              </p14:nvContentPartPr>
              <p14:xfrm>
                <a:off x="6152626" y="3475139"/>
                <a:ext cx="78840" cy="3600"/>
              </p14:xfrm>
            </p:contentPart>
          </mc:Choice>
          <mc:Fallback>
            <p:pic>
              <p:nvPicPr>
                <p:cNvPr id="1422" name="Pennanteckning 1421">
                  <a:extLst>
                    <a:ext uri="{FF2B5EF4-FFF2-40B4-BE49-F238E27FC236}">
                      <a16:creationId xmlns:a16="http://schemas.microsoft.com/office/drawing/2014/main" id="{332FB574-EF4E-528D-2A3A-9312E6AF615F}"/>
                    </a:ext>
                  </a:extLst>
                </p:cNvPr>
                <p:cNvPicPr/>
                <p:nvPr/>
              </p:nvPicPr>
              <p:blipFill>
                <a:blip r:embed="rId256"/>
                <a:stretch>
                  <a:fillRect/>
                </a:stretch>
              </p:blipFill>
              <p:spPr>
                <a:xfrm>
                  <a:off x="6137146" y="3460019"/>
                  <a:ext cx="109440" cy="34200"/>
                </a:xfrm>
                <a:prstGeom prst="rect">
                  <a:avLst/>
                </a:prstGeom>
              </p:spPr>
            </p:pic>
          </mc:Fallback>
        </mc:AlternateContent>
        <p:grpSp>
          <p:nvGrpSpPr>
            <p:cNvPr id="1433" name="Grupp 1432">
              <a:extLst>
                <a:ext uri="{FF2B5EF4-FFF2-40B4-BE49-F238E27FC236}">
                  <a16:creationId xmlns:a16="http://schemas.microsoft.com/office/drawing/2014/main" id="{942AFEE7-9D8C-E53E-E84A-4059592153F8}"/>
                </a:ext>
              </a:extLst>
            </p:cNvPr>
            <p:cNvGrpSpPr/>
            <p:nvPr/>
          </p:nvGrpSpPr>
          <p:grpSpPr>
            <a:xfrm>
              <a:off x="6457546" y="3305579"/>
              <a:ext cx="1731960" cy="444240"/>
              <a:chOff x="6457546" y="3305579"/>
              <a:chExt cx="1731960" cy="444240"/>
            </a:xfrm>
          </p:grpSpPr>
          <mc:AlternateContent xmlns:mc="http://schemas.openxmlformats.org/markup-compatibility/2006">
            <mc:Choice xmlns:p14="http://schemas.microsoft.com/office/powerpoint/2010/main" Requires="p14">
              <p:contentPart p14:bwMode="auto" r:id="rId257">
                <p14:nvContentPartPr>
                  <p14:cNvPr id="1423" name="Pennanteckning 1422">
                    <a:extLst>
                      <a:ext uri="{FF2B5EF4-FFF2-40B4-BE49-F238E27FC236}">
                        <a16:creationId xmlns:a16="http://schemas.microsoft.com/office/drawing/2014/main" id="{4DA480DB-1DA7-95AE-50D4-CC6352526ADB}"/>
                      </a:ext>
                    </a:extLst>
                  </p14:cNvPr>
                  <p14:cNvContentPartPr/>
                  <p14:nvPr/>
                </p14:nvContentPartPr>
                <p14:xfrm>
                  <a:off x="6457546" y="3305579"/>
                  <a:ext cx="83880" cy="240120"/>
                </p14:xfrm>
              </p:contentPart>
            </mc:Choice>
            <mc:Fallback>
              <p:pic>
                <p:nvPicPr>
                  <p:cNvPr id="1423" name="Pennanteckning 1422">
                    <a:extLst>
                      <a:ext uri="{FF2B5EF4-FFF2-40B4-BE49-F238E27FC236}">
                        <a16:creationId xmlns:a16="http://schemas.microsoft.com/office/drawing/2014/main" id="{4DA480DB-1DA7-95AE-50D4-CC6352526ADB}"/>
                      </a:ext>
                    </a:extLst>
                  </p:cNvPr>
                  <p:cNvPicPr/>
                  <p:nvPr/>
                </p:nvPicPr>
                <p:blipFill>
                  <a:blip r:embed="rId258"/>
                  <a:stretch>
                    <a:fillRect/>
                  </a:stretch>
                </p:blipFill>
                <p:spPr>
                  <a:xfrm>
                    <a:off x="6442426" y="3290459"/>
                    <a:ext cx="11448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424" name="Pennanteckning 1423">
                    <a:extLst>
                      <a:ext uri="{FF2B5EF4-FFF2-40B4-BE49-F238E27FC236}">
                        <a16:creationId xmlns:a16="http://schemas.microsoft.com/office/drawing/2014/main" id="{97FF7794-0F57-DDF8-E809-91B0F2FFFA07}"/>
                      </a:ext>
                    </a:extLst>
                  </p14:cNvPr>
                  <p14:cNvContentPartPr/>
                  <p14:nvPr/>
                </p14:nvContentPartPr>
                <p14:xfrm>
                  <a:off x="6572746" y="3467939"/>
                  <a:ext cx="309600" cy="281880"/>
                </p14:xfrm>
              </p:contentPart>
            </mc:Choice>
            <mc:Fallback>
              <p:pic>
                <p:nvPicPr>
                  <p:cNvPr id="1424" name="Pennanteckning 1423">
                    <a:extLst>
                      <a:ext uri="{FF2B5EF4-FFF2-40B4-BE49-F238E27FC236}">
                        <a16:creationId xmlns:a16="http://schemas.microsoft.com/office/drawing/2014/main" id="{97FF7794-0F57-DDF8-E809-91B0F2FFFA07}"/>
                      </a:ext>
                    </a:extLst>
                  </p:cNvPr>
                  <p:cNvPicPr/>
                  <p:nvPr/>
                </p:nvPicPr>
                <p:blipFill>
                  <a:blip r:embed="rId260"/>
                  <a:stretch>
                    <a:fillRect/>
                  </a:stretch>
                </p:blipFill>
                <p:spPr>
                  <a:xfrm>
                    <a:off x="6557266" y="3452459"/>
                    <a:ext cx="34020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425" name="Pennanteckning 1424">
                    <a:extLst>
                      <a:ext uri="{FF2B5EF4-FFF2-40B4-BE49-F238E27FC236}">
                        <a16:creationId xmlns:a16="http://schemas.microsoft.com/office/drawing/2014/main" id="{47CA5FA9-C054-819B-2D8A-1F10BD96C75C}"/>
                      </a:ext>
                    </a:extLst>
                  </p14:cNvPr>
                  <p14:cNvContentPartPr/>
                  <p14:nvPr/>
                </p14:nvContentPartPr>
                <p14:xfrm>
                  <a:off x="6971266" y="3447059"/>
                  <a:ext cx="120960" cy="166320"/>
                </p14:xfrm>
              </p:contentPart>
            </mc:Choice>
            <mc:Fallback>
              <p:pic>
                <p:nvPicPr>
                  <p:cNvPr id="1425" name="Pennanteckning 1424">
                    <a:extLst>
                      <a:ext uri="{FF2B5EF4-FFF2-40B4-BE49-F238E27FC236}">
                        <a16:creationId xmlns:a16="http://schemas.microsoft.com/office/drawing/2014/main" id="{47CA5FA9-C054-819B-2D8A-1F10BD96C75C}"/>
                      </a:ext>
                    </a:extLst>
                  </p:cNvPr>
                  <p:cNvPicPr/>
                  <p:nvPr/>
                </p:nvPicPr>
                <p:blipFill>
                  <a:blip r:embed="rId262"/>
                  <a:stretch>
                    <a:fillRect/>
                  </a:stretch>
                </p:blipFill>
                <p:spPr>
                  <a:xfrm>
                    <a:off x="6955786" y="3431579"/>
                    <a:ext cx="15156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426" name="Pennanteckning 1425">
                    <a:extLst>
                      <a:ext uri="{FF2B5EF4-FFF2-40B4-BE49-F238E27FC236}">
                        <a16:creationId xmlns:a16="http://schemas.microsoft.com/office/drawing/2014/main" id="{FF3CB3FB-9834-7A66-66DC-DEC0206EF99A}"/>
                      </a:ext>
                    </a:extLst>
                  </p14:cNvPr>
                  <p14:cNvContentPartPr/>
                  <p14:nvPr/>
                </p14:nvContentPartPr>
                <p14:xfrm>
                  <a:off x="7239106" y="3537419"/>
                  <a:ext cx="115200" cy="59760"/>
                </p14:xfrm>
              </p:contentPart>
            </mc:Choice>
            <mc:Fallback>
              <p:pic>
                <p:nvPicPr>
                  <p:cNvPr id="1426" name="Pennanteckning 1425">
                    <a:extLst>
                      <a:ext uri="{FF2B5EF4-FFF2-40B4-BE49-F238E27FC236}">
                        <a16:creationId xmlns:a16="http://schemas.microsoft.com/office/drawing/2014/main" id="{FF3CB3FB-9834-7A66-66DC-DEC0206EF99A}"/>
                      </a:ext>
                    </a:extLst>
                  </p:cNvPr>
                  <p:cNvPicPr/>
                  <p:nvPr/>
                </p:nvPicPr>
                <p:blipFill>
                  <a:blip r:embed="rId264"/>
                  <a:stretch>
                    <a:fillRect/>
                  </a:stretch>
                </p:blipFill>
                <p:spPr>
                  <a:xfrm>
                    <a:off x="7223986" y="3521939"/>
                    <a:ext cx="14580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427" name="Pennanteckning 1426">
                    <a:extLst>
                      <a:ext uri="{FF2B5EF4-FFF2-40B4-BE49-F238E27FC236}">
                        <a16:creationId xmlns:a16="http://schemas.microsoft.com/office/drawing/2014/main" id="{3472B710-CA9D-0689-739D-585AD74CBAFA}"/>
                      </a:ext>
                    </a:extLst>
                  </p14:cNvPr>
                  <p14:cNvContentPartPr/>
                  <p14:nvPr/>
                </p14:nvContentPartPr>
                <p14:xfrm>
                  <a:off x="7427026" y="3498539"/>
                  <a:ext cx="95400" cy="133560"/>
                </p14:xfrm>
              </p:contentPart>
            </mc:Choice>
            <mc:Fallback>
              <p:pic>
                <p:nvPicPr>
                  <p:cNvPr id="1427" name="Pennanteckning 1426">
                    <a:extLst>
                      <a:ext uri="{FF2B5EF4-FFF2-40B4-BE49-F238E27FC236}">
                        <a16:creationId xmlns:a16="http://schemas.microsoft.com/office/drawing/2014/main" id="{3472B710-CA9D-0689-739D-585AD74CBAFA}"/>
                      </a:ext>
                    </a:extLst>
                  </p:cNvPr>
                  <p:cNvPicPr/>
                  <p:nvPr/>
                </p:nvPicPr>
                <p:blipFill>
                  <a:blip r:embed="rId266"/>
                  <a:stretch>
                    <a:fillRect/>
                  </a:stretch>
                </p:blipFill>
                <p:spPr>
                  <a:xfrm>
                    <a:off x="7411546" y="3483059"/>
                    <a:ext cx="12600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428" name="Pennanteckning 1427">
                    <a:extLst>
                      <a:ext uri="{FF2B5EF4-FFF2-40B4-BE49-F238E27FC236}">
                        <a16:creationId xmlns:a16="http://schemas.microsoft.com/office/drawing/2014/main" id="{83AA0E71-9B12-A419-F9F9-8B2DEFE191BB}"/>
                      </a:ext>
                    </a:extLst>
                  </p14:cNvPr>
                  <p14:cNvContentPartPr/>
                  <p14:nvPr/>
                </p14:nvContentPartPr>
                <p14:xfrm>
                  <a:off x="7610626" y="3344459"/>
                  <a:ext cx="84600" cy="259200"/>
                </p14:xfrm>
              </p:contentPart>
            </mc:Choice>
            <mc:Fallback>
              <p:pic>
                <p:nvPicPr>
                  <p:cNvPr id="1428" name="Pennanteckning 1427">
                    <a:extLst>
                      <a:ext uri="{FF2B5EF4-FFF2-40B4-BE49-F238E27FC236}">
                        <a16:creationId xmlns:a16="http://schemas.microsoft.com/office/drawing/2014/main" id="{83AA0E71-9B12-A419-F9F9-8B2DEFE191BB}"/>
                      </a:ext>
                    </a:extLst>
                  </p:cNvPr>
                  <p:cNvPicPr/>
                  <p:nvPr/>
                </p:nvPicPr>
                <p:blipFill>
                  <a:blip r:embed="rId268"/>
                  <a:stretch>
                    <a:fillRect/>
                  </a:stretch>
                </p:blipFill>
                <p:spPr>
                  <a:xfrm>
                    <a:off x="7595146" y="3329339"/>
                    <a:ext cx="11520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429" name="Pennanteckning 1428">
                    <a:extLst>
                      <a:ext uri="{FF2B5EF4-FFF2-40B4-BE49-F238E27FC236}">
                        <a16:creationId xmlns:a16="http://schemas.microsoft.com/office/drawing/2014/main" id="{1CC68273-3929-CD3A-FDB2-DC38D16450A4}"/>
                      </a:ext>
                    </a:extLst>
                  </p14:cNvPr>
                  <p14:cNvContentPartPr/>
                  <p14:nvPr/>
                </p14:nvContentPartPr>
                <p14:xfrm>
                  <a:off x="7627186" y="3473699"/>
                  <a:ext cx="76320" cy="34920"/>
                </p14:xfrm>
              </p:contentPart>
            </mc:Choice>
            <mc:Fallback>
              <p:pic>
                <p:nvPicPr>
                  <p:cNvPr id="1429" name="Pennanteckning 1428">
                    <a:extLst>
                      <a:ext uri="{FF2B5EF4-FFF2-40B4-BE49-F238E27FC236}">
                        <a16:creationId xmlns:a16="http://schemas.microsoft.com/office/drawing/2014/main" id="{1CC68273-3929-CD3A-FDB2-DC38D16450A4}"/>
                      </a:ext>
                    </a:extLst>
                  </p:cNvPr>
                  <p:cNvPicPr/>
                  <p:nvPr/>
                </p:nvPicPr>
                <p:blipFill>
                  <a:blip r:embed="rId270"/>
                  <a:stretch>
                    <a:fillRect/>
                  </a:stretch>
                </p:blipFill>
                <p:spPr>
                  <a:xfrm>
                    <a:off x="7611706" y="3458219"/>
                    <a:ext cx="10692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430" name="Pennanteckning 1429">
                    <a:extLst>
                      <a:ext uri="{FF2B5EF4-FFF2-40B4-BE49-F238E27FC236}">
                        <a16:creationId xmlns:a16="http://schemas.microsoft.com/office/drawing/2014/main" id="{228AAD07-EC84-12C0-F9E1-CE080EAB5975}"/>
                      </a:ext>
                    </a:extLst>
                  </p14:cNvPr>
                  <p14:cNvContentPartPr/>
                  <p14:nvPr/>
                </p14:nvContentPartPr>
                <p14:xfrm>
                  <a:off x="7730506" y="3479459"/>
                  <a:ext cx="159840" cy="69120"/>
                </p14:xfrm>
              </p:contentPart>
            </mc:Choice>
            <mc:Fallback>
              <p:pic>
                <p:nvPicPr>
                  <p:cNvPr id="1430" name="Pennanteckning 1429">
                    <a:extLst>
                      <a:ext uri="{FF2B5EF4-FFF2-40B4-BE49-F238E27FC236}">
                        <a16:creationId xmlns:a16="http://schemas.microsoft.com/office/drawing/2014/main" id="{228AAD07-EC84-12C0-F9E1-CE080EAB5975}"/>
                      </a:ext>
                    </a:extLst>
                  </p:cNvPr>
                  <p:cNvPicPr/>
                  <p:nvPr/>
                </p:nvPicPr>
                <p:blipFill>
                  <a:blip r:embed="rId272"/>
                  <a:stretch>
                    <a:fillRect/>
                  </a:stretch>
                </p:blipFill>
                <p:spPr>
                  <a:xfrm>
                    <a:off x="7715026" y="3463979"/>
                    <a:ext cx="19044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431" name="Pennanteckning 1430">
                    <a:extLst>
                      <a:ext uri="{FF2B5EF4-FFF2-40B4-BE49-F238E27FC236}">
                        <a16:creationId xmlns:a16="http://schemas.microsoft.com/office/drawing/2014/main" id="{5CB8BE9C-DE34-0761-8ACE-3DA1E07EB72B}"/>
                      </a:ext>
                    </a:extLst>
                  </p14:cNvPr>
                  <p14:cNvContentPartPr/>
                  <p14:nvPr/>
                </p14:nvContentPartPr>
                <p14:xfrm>
                  <a:off x="7905106" y="3487739"/>
                  <a:ext cx="120240" cy="33480"/>
                </p14:xfrm>
              </p:contentPart>
            </mc:Choice>
            <mc:Fallback>
              <p:pic>
                <p:nvPicPr>
                  <p:cNvPr id="1431" name="Pennanteckning 1430">
                    <a:extLst>
                      <a:ext uri="{FF2B5EF4-FFF2-40B4-BE49-F238E27FC236}">
                        <a16:creationId xmlns:a16="http://schemas.microsoft.com/office/drawing/2014/main" id="{5CB8BE9C-DE34-0761-8ACE-3DA1E07EB72B}"/>
                      </a:ext>
                    </a:extLst>
                  </p:cNvPr>
                  <p:cNvPicPr/>
                  <p:nvPr/>
                </p:nvPicPr>
                <p:blipFill>
                  <a:blip r:embed="rId274"/>
                  <a:stretch>
                    <a:fillRect/>
                  </a:stretch>
                </p:blipFill>
                <p:spPr>
                  <a:xfrm>
                    <a:off x="7889986" y="3472259"/>
                    <a:ext cx="15048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432" name="Pennanteckning 1431">
                    <a:extLst>
                      <a:ext uri="{FF2B5EF4-FFF2-40B4-BE49-F238E27FC236}">
                        <a16:creationId xmlns:a16="http://schemas.microsoft.com/office/drawing/2014/main" id="{F471BBFC-D350-41E1-1E80-2F5E57D2C79A}"/>
                      </a:ext>
                    </a:extLst>
                  </p14:cNvPr>
                  <p14:cNvContentPartPr/>
                  <p14:nvPr/>
                </p14:nvContentPartPr>
                <p14:xfrm>
                  <a:off x="8001586" y="3395939"/>
                  <a:ext cx="187920" cy="174960"/>
                </p14:xfrm>
              </p:contentPart>
            </mc:Choice>
            <mc:Fallback>
              <p:pic>
                <p:nvPicPr>
                  <p:cNvPr id="1432" name="Pennanteckning 1431">
                    <a:extLst>
                      <a:ext uri="{FF2B5EF4-FFF2-40B4-BE49-F238E27FC236}">
                        <a16:creationId xmlns:a16="http://schemas.microsoft.com/office/drawing/2014/main" id="{F471BBFC-D350-41E1-1E80-2F5E57D2C79A}"/>
                      </a:ext>
                    </a:extLst>
                  </p:cNvPr>
                  <p:cNvPicPr/>
                  <p:nvPr/>
                </p:nvPicPr>
                <p:blipFill>
                  <a:blip r:embed="rId276"/>
                  <a:stretch>
                    <a:fillRect/>
                  </a:stretch>
                </p:blipFill>
                <p:spPr>
                  <a:xfrm>
                    <a:off x="7986466" y="3380459"/>
                    <a:ext cx="218520" cy="205200"/>
                  </a:xfrm>
                  <a:prstGeom prst="rect">
                    <a:avLst/>
                  </a:prstGeom>
                </p:spPr>
              </p:pic>
            </mc:Fallback>
          </mc:AlternateContent>
        </p:grpSp>
        <p:grpSp>
          <p:nvGrpSpPr>
            <p:cNvPr id="1439" name="Grupp 1438">
              <a:extLst>
                <a:ext uri="{FF2B5EF4-FFF2-40B4-BE49-F238E27FC236}">
                  <a16:creationId xmlns:a16="http://schemas.microsoft.com/office/drawing/2014/main" id="{C1743137-B5F8-D6A3-E365-6F5F05D4B497}"/>
                </a:ext>
              </a:extLst>
            </p:cNvPr>
            <p:cNvGrpSpPr/>
            <p:nvPr/>
          </p:nvGrpSpPr>
          <p:grpSpPr>
            <a:xfrm>
              <a:off x="4662226" y="3800939"/>
              <a:ext cx="637200" cy="212760"/>
              <a:chOff x="4662226" y="3800939"/>
              <a:chExt cx="637200" cy="212760"/>
            </a:xfrm>
          </p:grpSpPr>
          <mc:AlternateContent xmlns:mc="http://schemas.openxmlformats.org/markup-compatibility/2006">
            <mc:Choice xmlns:p14="http://schemas.microsoft.com/office/powerpoint/2010/main" Requires="p14">
              <p:contentPart p14:bwMode="auto" r:id="rId277">
                <p14:nvContentPartPr>
                  <p14:cNvPr id="1434" name="Pennanteckning 1433">
                    <a:extLst>
                      <a:ext uri="{FF2B5EF4-FFF2-40B4-BE49-F238E27FC236}">
                        <a16:creationId xmlns:a16="http://schemas.microsoft.com/office/drawing/2014/main" id="{7F478956-F2C7-438F-E31D-4688EC0CE79D}"/>
                      </a:ext>
                    </a:extLst>
                  </p14:cNvPr>
                  <p14:cNvContentPartPr/>
                  <p14:nvPr/>
                </p14:nvContentPartPr>
                <p14:xfrm>
                  <a:off x="4686346" y="3800939"/>
                  <a:ext cx="97200" cy="212760"/>
                </p14:xfrm>
              </p:contentPart>
            </mc:Choice>
            <mc:Fallback>
              <p:pic>
                <p:nvPicPr>
                  <p:cNvPr id="1434" name="Pennanteckning 1433">
                    <a:extLst>
                      <a:ext uri="{FF2B5EF4-FFF2-40B4-BE49-F238E27FC236}">
                        <a16:creationId xmlns:a16="http://schemas.microsoft.com/office/drawing/2014/main" id="{7F478956-F2C7-438F-E31D-4688EC0CE79D}"/>
                      </a:ext>
                    </a:extLst>
                  </p:cNvPr>
                  <p:cNvPicPr/>
                  <p:nvPr/>
                </p:nvPicPr>
                <p:blipFill>
                  <a:blip r:embed="rId278"/>
                  <a:stretch>
                    <a:fillRect/>
                  </a:stretch>
                </p:blipFill>
                <p:spPr>
                  <a:xfrm>
                    <a:off x="4670866" y="3785819"/>
                    <a:ext cx="12780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435" name="Pennanteckning 1434">
                    <a:extLst>
                      <a:ext uri="{FF2B5EF4-FFF2-40B4-BE49-F238E27FC236}">
                        <a16:creationId xmlns:a16="http://schemas.microsoft.com/office/drawing/2014/main" id="{C7D54600-77A6-8694-F603-383779EBA8A7}"/>
                      </a:ext>
                    </a:extLst>
                  </p14:cNvPr>
                  <p14:cNvContentPartPr/>
                  <p14:nvPr/>
                </p14:nvContentPartPr>
                <p14:xfrm>
                  <a:off x="4662226" y="3848099"/>
                  <a:ext cx="130320" cy="69840"/>
                </p14:xfrm>
              </p:contentPart>
            </mc:Choice>
            <mc:Fallback>
              <p:pic>
                <p:nvPicPr>
                  <p:cNvPr id="1435" name="Pennanteckning 1434">
                    <a:extLst>
                      <a:ext uri="{FF2B5EF4-FFF2-40B4-BE49-F238E27FC236}">
                        <a16:creationId xmlns:a16="http://schemas.microsoft.com/office/drawing/2014/main" id="{C7D54600-77A6-8694-F603-383779EBA8A7}"/>
                      </a:ext>
                    </a:extLst>
                  </p:cNvPr>
                  <p:cNvPicPr/>
                  <p:nvPr/>
                </p:nvPicPr>
                <p:blipFill>
                  <a:blip r:embed="rId280"/>
                  <a:stretch>
                    <a:fillRect/>
                  </a:stretch>
                </p:blipFill>
                <p:spPr>
                  <a:xfrm>
                    <a:off x="4647106" y="3832979"/>
                    <a:ext cx="16056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436" name="Pennanteckning 1435">
                    <a:extLst>
                      <a:ext uri="{FF2B5EF4-FFF2-40B4-BE49-F238E27FC236}">
                        <a16:creationId xmlns:a16="http://schemas.microsoft.com/office/drawing/2014/main" id="{A4605F2C-251A-5AE3-9142-402247B35734}"/>
                      </a:ext>
                    </a:extLst>
                  </p14:cNvPr>
                  <p14:cNvContentPartPr/>
                  <p14:nvPr/>
                </p14:nvContentPartPr>
                <p14:xfrm>
                  <a:off x="4879666" y="3813539"/>
                  <a:ext cx="136080" cy="120960"/>
                </p14:xfrm>
              </p:contentPart>
            </mc:Choice>
            <mc:Fallback>
              <p:pic>
                <p:nvPicPr>
                  <p:cNvPr id="1436" name="Pennanteckning 1435">
                    <a:extLst>
                      <a:ext uri="{FF2B5EF4-FFF2-40B4-BE49-F238E27FC236}">
                        <a16:creationId xmlns:a16="http://schemas.microsoft.com/office/drawing/2014/main" id="{A4605F2C-251A-5AE3-9142-402247B35734}"/>
                      </a:ext>
                    </a:extLst>
                  </p:cNvPr>
                  <p:cNvPicPr/>
                  <p:nvPr/>
                </p:nvPicPr>
                <p:blipFill>
                  <a:blip r:embed="rId282"/>
                  <a:stretch>
                    <a:fillRect/>
                  </a:stretch>
                </p:blipFill>
                <p:spPr>
                  <a:xfrm>
                    <a:off x="4864546" y="3798059"/>
                    <a:ext cx="16632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437" name="Pennanteckning 1436">
                    <a:extLst>
                      <a:ext uri="{FF2B5EF4-FFF2-40B4-BE49-F238E27FC236}">
                        <a16:creationId xmlns:a16="http://schemas.microsoft.com/office/drawing/2014/main" id="{71D44C73-2150-C983-AFF8-BFF2E18E691F}"/>
                      </a:ext>
                    </a:extLst>
                  </p14:cNvPr>
                  <p14:cNvContentPartPr/>
                  <p14:nvPr/>
                </p14:nvContentPartPr>
                <p14:xfrm>
                  <a:off x="5057506" y="3859619"/>
                  <a:ext cx="50040" cy="111600"/>
                </p14:xfrm>
              </p:contentPart>
            </mc:Choice>
            <mc:Fallback>
              <p:pic>
                <p:nvPicPr>
                  <p:cNvPr id="1437" name="Pennanteckning 1436">
                    <a:extLst>
                      <a:ext uri="{FF2B5EF4-FFF2-40B4-BE49-F238E27FC236}">
                        <a16:creationId xmlns:a16="http://schemas.microsoft.com/office/drawing/2014/main" id="{71D44C73-2150-C983-AFF8-BFF2E18E691F}"/>
                      </a:ext>
                    </a:extLst>
                  </p:cNvPr>
                  <p:cNvPicPr/>
                  <p:nvPr/>
                </p:nvPicPr>
                <p:blipFill>
                  <a:blip r:embed="rId284"/>
                  <a:stretch>
                    <a:fillRect/>
                  </a:stretch>
                </p:blipFill>
                <p:spPr>
                  <a:xfrm>
                    <a:off x="5042386" y="3844499"/>
                    <a:ext cx="8064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438" name="Pennanteckning 1437">
                    <a:extLst>
                      <a:ext uri="{FF2B5EF4-FFF2-40B4-BE49-F238E27FC236}">
                        <a16:creationId xmlns:a16="http://schemas.microsoft.com/office/drawing/2014/main" id="{4E049023-10EF-3082-D5F9-A492AECD1791}"/>
                      </a:ext>
                    </a:extLst>
                  </p14:cNvPr>
                  <p14:cNvContentPartPr/>
                  <p14:nvPr/>
                </p14:nvContentPartPr>
                <p14:xfrm>
                  <a:off x="5214826" y="3897059"/>
                  <a:ext cx="84600" cy="73080"/>
                </p14:xfrm>
              </p:contentPart>
            </mc:Choice>
            <mc:Fallback>
              <p:pic>
                <p:nvPicPr>
                  <p:cNvPr id="1438" name="Pennanteckning 1437">
                    <a:extLst>
                      <a:ext uri="{FF2B5EF4-FFF2-40B4-BE49-F238E27FC236}">
                        <a16:creationId xmlns:a16="http://schemas.microsoft.com/office/drawing/2014/main" id="{4E049023-10EF-3082-D5F9-A492AECD1791}"/>
                      </a:ext>
                    </a:extLst>
                  </p:cNvPr>
                  <p:cNvPicPr/>
                  <p:nvPr/>
                </p:nvPicPr>
                <p:blipFill>
                  <a:blip r:embed="rId286"/>
                  <a:stretch>
                    <a:fillRect/>
                  </a:stretch>
                </p:blipFill>
                <p:spPr>
                  <a:xfrm>
                    <a:off x="5199346" y="3881579"/>
                    <a:ext cx="115200" cy="103680"/>
                  </a:xfrm>
                  <a:prstGeom prst="rect">
                    <a:avLst/>
                  </a:prstGeom>
                </p:spPr>
              </p:pic>
            </mc:Fallback>
          </mc:AlternateContent>
        </p:grpSp>
        <p:grpSp>
          <p:nvGrpSpPr>
            <p:cNvPr id="1450" name="Grupp 1449">
              <a:extLst>
                <a:ext uri="{FF2B5EF4-FFF2-40B4-BE49-F238E27FC236}">
                  <a16:creationId xmlns:a16="http://schemas.microsoft.com/office/drawing/2014/main" id="{E7A8260D-8504-0B6F-D480-D4FBFB2C8FEF}"/>
                </a:ext>
              </a:extLst>
            </p:cNvPr>
            <p:cNvGrpSpPr/>
            <p:nvPr/>
          </p:nvGrpSpPr>
          <p:grpSpPr>
            <a:xfrm>
              <a:off x="5553946" y="3789059"/>
              <a:ext cx="1969920" cy="246240"/>
              <a:chOff x="5553946" y="3789059"/>
              <a:chExt cx="1969920" cy="246240"/>
            </a:xfrm>
          </p:grpSpPr>
          <mc:AlternateContent xmlns:mc="http://schemas.openxmlformats.org/markup-compatibility/2006">
            <mc:Choice xmlns:p14="http://schemas.microsoft.com/office/powerpoint/2010/main" Requires="p14">
              <p:contentPart p14:bwMode="auto" r:id="rId287">
                <p14:nvContentPartPr>
                  <p14:cNvPr id="1440" name="Pennanteckning 1439">
                    <a:extLst>
                      <a:ext uri="{FF2B5EF4-FFF2-40B4-BE49-F238E27FC236}">
                        <a16:creationId xmlns:a16="http://schemas.microsoft.com/office/drawing/2014/main" id="{E771424C-4FBC-AE3F-FC81-4289AF7C0142}"/>
                      </a:ext>
                    </a:extLst>
                  </p14:cNvPr>
                  <p14:cNvContentPartPr/>
                  <p14:nvPr/>
                </p14:nvContentPartPr>
                <p14:xfrm>
                  <a:off x="5553946" y="3829019"/>
                  <a:ext cx="219600" cy="182880"/>
                </p14:xfrm>
              </p:contentPart>
            </mc:Choice>
            <mc:Fallback>
              <p:pic>
                <p:nvPicPr>
                  <p:cNvPr id="1440" name="Pennanteckning 1439">
                    <a:extLst>
                      <a:ext uri="{FF2B5EF4-FFF2-40B4-BE49-F238E27FC236}">
                        <a16:creationId xmlns:a16="http://schemas.microsoft.com/office/drawing/2014/main" id="{E771424C-4FBC-AE3F-FC81-4289AF7C0142}"/>
                      </a:ext>
                    </a:extLst>
                  </p:cNvPr>
                  <p:cNvPicPr/>
                  <p:nvPr/>
                </p:nvPicPr>
                <p:blipFill>
                  <a:blip r:embed="rId288"/>
                  <a:stretch>
                    <a:fillRect/>
                  </a:stretch>
                </p:blipFill>
                <p:spPr>
                  <a:xfrm>
                    <a:off x="5538466" y="3813899"/>
                    <a:ext cx="24984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441" name="Pennanteckning 1440">
                    <a:extLst>
                      <a:ext uri="{FF2B5EF4-FFF2-40B4-BE49-F238E27FC236}">
                        <a16:creationId xmlns:a16="http://schemas.microsoft.com/office/drawing/2014/main" id="{532E91FC-CE5C-A64B-051B-630555DCCF16}"/>
                      </a:ext>
                    </a:extLst>
                  </p14:cNvPr>
                  <p14:cNvContentPartPr/>
                  <p14:nvPr/>
                </p14:nvContentPartPr>
                <p14:xfrm>
                  <a:off x="5813146" y="3942419"/>
                  <a:ext cx="29520" cy="26640"/>
                </p14:xfrm>
              </p:contentPart>
            </mc:Choice>
            <mc:Fallback>
              <p:pic>
                <p:nvPicPr>
                  <p:cNvPr id="1441" name="Pennanteckning 1440">
                    <a:extLst>
                      <a:ext uri="{FF2B5EF4-FFF2-40B4-BE49-F238E27FC236}">
                        <a16:creationId xmlns:a16="http://schemas.microsoft.com/office/drawing/2014/main" id="{532E91FC-CE5C-A64B-051B-630555DCCF16}"/>
                      </a:ext>
                    </a:extLst>
                  </p:cNvPr>
                  <p:cNvPicPr/>
                  <p:nvPr/>
                </p:nvPicPr>
                <p:blipFill>
                  <a:blip r:embed="rId290"/>
                  <a:stretch>
                    <a:fillRect/>
                  </a:stretch>
                </p:blipFill>
                <p:spPr>
                  <a:xfrm>
                    <a:off x="5798026" y="3927299"/>
                    <a:ext cx="6012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442" name="Pennanteckning 1441">
                    <a:extLst>
                      <a:ext uri="{FF2B5EF4-FFF2-40B4-BE49-F238E27FC236}">
                        <a16:creationId xmlns:a16="http://schemas.microsoft.com/office/drawing/2014/main" id="{D4A94D50-EEF3-AF88-2BFA-27ED78BDAACF}"/>
                      </a:ext>
                    </a:extLst>
                  </p14:cNvPr>
                  <p14:cNvContentPartPr/>
                  <p14:nvPr/>
                </p14:nvContentPartPr>
                <p14:xfrm>
                  <a:off x="5878666" y="3868619"/>
                  <a:ext cx="12600" cy="1440"/>
                </p14:xfrm>
              </p:contentPart>
            </mc:Choice>
            <mc:Fallback>
              <p:pic>
                <p:nvPicPr>
                  <p:cNvPr id="1442" name="Pennanteckning 1441">
                    <a:extLst>
                      <a:ext uri="{FF2B5EF4-FFF2-40B4-BE49-F238E27FC236}">
                        <a16:creationId xmlns:a16="http://schemas.microsoft.com/office/drawing/2014/main" id="{D4A94D50-EEF3-AF88-2BFA-27ED78BDAACF}"/>
                      </a:ext>
                    </a:extLst>
                  </p:cNvPr>
                  <p:cNvPicPr/>
                  <p:nvPr/>
                </p:nvPicPr>
                <p:blipFill>
                  <a:blip r:embed="rId292"/>
                  <a:stretch>
                    <a:fillRect/>
                  </a:stretch>
                </p:blipFill>
                <p:spPr>
                  <a:xfrm>
                    <a:off x="5863546" y="3853139"/>
                    <a:ext cx="4320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1443" name="Pennanteckning 1442">
                    <a:extLst>
                      <a:ext uri="{FF2B5EF4-FFF2-40B4-BE49-F238E27FC236}">
                        <a16:creationId xmlns:a16="http://schemas.microsoft.com/office/drawing/2014/main" id="{A38C57EE-3DD4-CBF4-B1EE-99DB71F4A770}"/>
                      </a:ext>
                    </a:extLst>
                  </p14:cNvPr>
                  <p14:cNvContentPartPr/>
                  <p14:nvPr/>
                </p14:nvContentPartPr>
                <p14:xfrm>
                  <a:off x="5928346" y="3863219"/>
                  <a:ext cx="41760" cy="112680"/>
                </p14:xfrm>
              </p:contentPart>
            </mc:Choice>
            <mc:Fallback>
              <p:pic>
                <p:nvPicPr>
                  <p:cNvPr id="1443" name="Pennanteckning 1442">
                    <a:extLst>
                      <a:ext uri="{FF2B5EF4-FFF2-40B4-BE49-F238E27FC236}">
                        <a16:creationId xmlns:a16="http://schemas.microsoft.com/office/drawing/2014/main" id="{A38C57EE-3DD4-CBF4-B1EE-99DB71F4A770}"/>
                      </a:ext>
                    </a:extLst>
                  </p:cNvPr>
                  <p:cNvPicPr/>
                  <p:nvPr/>
                </p:nvPicPr>
                <p:blipFill>
                  <a:blip r:embed="rId294"/>
                  <a:stretch>
                    <a:fillRect/>
                  </a:stretch>
                </p:blipFill>
                <p:spPr>
                  <a:xfrm>
                    <a:off x="5913226" y="3848099"/>
                    <a:ext cx="7236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444" name="Pennanteckning 1443">
                    <a:extLst>
                      <a:ext uri="{FF2B5EF4-FFF2-40B4-BE49-F238E27FC236}">
                        <a16:creationId xmlns:a16="http://schemas.microsoft.com/office/drawing/2014/main" id="{1EBED124-3D6A-D200-A34A-EC54DBAAC31A}"/>
                      </a:ext>
                    </a:extLst>
                  </p14:cNvPr>
                  <p14:cNvContentPartPr/>
                  <p14:nvPr/>
                </p14:nvContentPartPr>
                <p14:xfrm>
                  <a:off x="6056146" y="3895979"/>
                  <a:ext cx="47160" cy="99720"/>
                </p14:xfrm>
              </p:contentPart>
            </mc:Choice>
            <mc:Fallback>
              <p:pic>
                <p:nvPicPr>
                  <p:cNvPr id="1444" name="Pennanteckning 1443">
                    <a:extLst>
                      <a:ext uri="{FF2B5EF4-FFF2-40B4-BE49-F238E27FC236}">
                        <a16:creationId xmlns:a16="http://schemas.microsoft.com/office/drawing/2014/main" id="{1EBED124-3D6A-D200-A34A-EC54DBAAC31A}"/>
                      </a:ext>
                    </a:extLst>
                  </p:cNvPr>
                  <p:cNvPicPr/>
                  <p:nvPr/>
                </p:nvPicPr>
                <p:blipFill>
                  <a:blip r:embed="rId296"/>
                  <a:stretch>
                    <a:fillRect/>
                  </a:stretch>
                </p:blipFill>
                <p:spPr>
                  <a:xfrm>
                    <a:off x="6041026" y="3880859"/>
                    <a:ext cx="7776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445" name="Pennanteckning 1444">
                    <a:extLst>
                      <a:ext uri="{FF2B5EF4-FFF2-40B4-BE49-F238E27FC236}">
                        <a16:creationId xmlns:a16="http://schemas.microsoft.com/office/drawing/2014/main" id="{2392870E-6F0F-C394-5EFD-8F5B6EAAF86E}"/>
                      </a:ext>
                    </a:extLst>
                  </p14:cNvPr>
                  <p14:cNvContentPartPr/>
                  <p14:nvPr/>
                </p14:nvContentPartPr>
                <p14:xfrm>
                  <a:off x="6152626" y="3926939"/>
                  <a:ext cx="310320" cy="64080"/>
                </p14:xfrm>
              </p:contentPart>
            </mc:Choice>
            <mc:Fallback>
              <p:pic>
                <p:nvPicPr>
                  <p:cNvPr id="1445" name="Pennanteckning 1444">
                    <a:extLst>
                      <a:ext uri="{FF2B5EF4-FFF2-40B4-BE49-F238E27FC236}">
                        <a16:creationId xmlns:a16="http://schemas.microsoft.com/office/drawing/2014/main" id="{2392870E-6F0F-C394-5EFD-8F5B6EAAF86E}"/>
                      </a:ext>
                    </a:extLst>
                  </p:cNvPr>
                  <p:cNvPicPr/>
                  <p:nvPr/>
                </p:nvPicPr>
                <p:blipFill>
                  <a:blip r:embed="rId298"/>
                  <a:stretch>
                    <a:fillRect/>
                  </a:stretch>
                </p:blipFill>
                <p:spPr>
                  <a:xfrm>
                    <a:off x="6137146" y="3911459"/>
                    <a:ext cx="34092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446" name="Pennanteckning 1445">
                    <a:extLst>
                      <a:ext uri="{FF2B5EF4-FFF2-40B4-BE49-F238E27FC236}">
                        <a16:creationId xmlns:a16="http://schemas.microsoft.com/office/drawing/2014/main" id="{286B9D87-568F-E901-B90B-AA56A99806CD}"/>
                      </a:ext>
                    </a:extLst>
                  </p14:cNvPr>
                  <p14:cNvContentPartPr/>
                  <p14:nvPr/>
                </p14:nvContentPartPr>
                <p14:xfrm>
                  <a:off x="6408226" y="3789059"/>
                  <a:ext cx="192240" cy="219960"/>
                </p14:xfrm>
              </p:contentPart>
            </mc:Choice>
            <mc:Fallback>
              <p:pic>
                <p:nvPicPr>
                  <p:cNvPr id="1446" name="Pennanteckning 1445">
                    <a:extLst>
                      <a:ext uri="{FF2B5EF4-FFF2-40B4-BE49-F238E27FC236}">
                        <a16:creationId xmlns:a16="http://schemas.microsoft.com/office/drawing/2014/main" id="{286B9D87-568F-E901-B90B-AA56A99806CD}"/>
                      </a:ext>
                    </a:extLst>
                  </p:cNvPr>
                  <p:cNvPicPr/>
                  <p:nvPr/>
                </p:nvPicPr>
                <p:blipFill>
                  <a:blip r:embed="rId300"/>
                  <a:stretch>
                    <a:fillRect/>
                  </a:stretch>
                </p:blipFill>
                <p:spPr>
                  <a:xfrm>
                    <a:off x="6392746" y="3773939"/>
                    <a:ext cx="22284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447" name="Pennanteckning 1446">
                    <a:extLst>
                      <a:ext uri="{FF2B5EF4-FFF2-40B4-BE49-F238E27FC236}">
                        <a16:creationId xmlns:a16="http://schemas.microsoft.com/office/drawing/2014/main" id="{85379FF2-28F5-D310-CCBF-B3A8A5F27B43}"/>
                      </a:ext>
                    </a:extLst>
                  </p14:cNvPr>
                  <p14:cNvContentPartPr/>
                  <p14:nvPr/>
                </p14:nvContentPartPr>
                <p14:xfrm>
                  <a:off x="6739786" y="3932699"/>
                  <a:ext cx="122760" cy="81360"/>
                </p14:xfrm>
              </p:contentPart>
            </mc:Choice>
            <mc:Fallback>
              <p:pic>
                <p:nvPicPr>
                  <p:cNvPr id="1447" name="Pennanteckning 1446">
                    <a:extLst>
                      <a:ext uri="{FF2B5EF4-FFF2-40B4-BE49-F238E27FC236}">
                        <a16:creationId xmlns:a16="http://schemas.microsoft.com/office/drawing/2014/main" id="{85379FF2-28F5-D310-CCBF-B3A8A5F27B43}"/>
                      </a:ext>
                    </a:extLst>
                  </p:cNvPr>
                  <p:cNvPicPr/>
                  <p:nvPr/>
                </p:nvPicPr>
                <p:blipFill>
                  <a:blip r:embed="rId302"/>
                  <a:stretch>
                    <a:fillRect/>
                  </a:stretch>
                </p:blipFill>
                <p:spPr>
                  <a:xfrm>
                    <a:off x="6724306" y="3917219"/>
                    <a:ext cx="15336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1448" name="Pennanteckning 1447">
                    <a:extLst>
                      <a:ext uri="{FF2B5EF4-FFF2-40B4-BE49-F238E27FC236}">
                        <a16:creationId xmlns:a16="http://schemas.microsoft.com/office/drawing/2014/main" id="{31B15E88-B7EB-E444-E1DB-0709DB0797D4}"/>
                      </a:ext>
                    </a:extLst>
                  </p14:cNvPr>
                  <p14:cNvContentPartPr/>
                  <p14:nvPr/>
                </p14:nvContentPartPr>
                <p14:xfrm>
                  <a:off x="6937426" y="3911099"/>
                  <a:ext cx="108000" cy="111240"/>
                </p14:xfrm>
              </p:contentPart>
            </mc:Choice>
            <mc:Fallback>
              <p:pic>
                <p:nvPicPr>
                  <p:cNvPr id="1448" name="Pennanteckning 1447">
                    <a:extLst>
                      <a:ext uri="{FF2B5EF4-FFF2-40B4-BE49-F238E27FC236}">
                        <a16:creationId xmlns:a16="http://schemas.microsoft.com/office/drawing/2014/main" id="{31B15E88-B7EB-E444-E1DB-0709DB0797D4}"/>
                      </a:ext>
                    </a:extLst>
                  </p:cNvPr>
                  <p:cNvPicPr/>
                  <p:nvPr/>
                </p:nvPicPr>
                <p:blipFill>
                  <a:blip r:embed="rId304"/>
                  <a:stretch>
                    <a:fillRect/>
                  </a:stretch>
                </p:blipFill>
                <p:spPr>
                  <a:xfrm>
                    <a:off x="6921946" y="3895979"/>
                    <a:ext cx="13824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1449" name="Pennanteckning 1448">
                    <a:extLst>
                      <a:ext uri="{FF2B5EF4-FFF2-40B4-BE49-F238E27FC236}">
                        <a16:creationId xmlns:a16="http://schemas.microsoft.com/office/drawing/2014/main" id="{1B8B62FE-DEB0-9DA7-EDA2-61806939866D}"/>
                      </a:ext>
                    </a:extLst>
                  </p14:cNvPr>
                  <p14:cNvContentPartPr/>
                  <p14:nvPr/>
                </p14:nvContentPartPr>
                <p14:xfrm>
                  <a:off x="7074586" y="3937379"/>
                  <a:ext cx="449280" cy="97920"/>
                </p14:xfrm>
              </p:contentPart>
            </mc:Choice>
            <mc:Fallback>
              <p:pic>
                <p:nvPicPr>
                  <p:cNvPr id="1449" name="Pennanteckning 1448">
                    <a:extLst>
                      <a:ext uri="{FF2B5EF4-FFF2-40B4-BE49-F238E27FC236}">
                        <a16:creationId xmlns:a16="http://schemas.microsoft.com/office/drawing/2014/main" id="{1B8B62FE-DEB0-9DA7-EDA2-61806939866D}"/>
                      </a:ext>
                    </a:extLst>
                  </p:cNvPr>
                  <p:cNvPicPr/>
                  <p:nvPr/>
                </p:nvPicPr>
                <p:blipFill>
                  <a:blip r:embed="rId306"/>
                  <a:stretch>
                    <a:fillRect/>
                  </a:stretch>
                </p:blipFill>
                <p:spPr>
                  <a:xfrm>
                    <a:off x="7059466" y="3922259"/>
                    <a:ext cx="479880" cy="128520"/>
                  </a:xfrm>
                  <a:prstGeom prst="rect">
                    <a:avLst/>
                  </a:prstGeom>
                </p:spPr>
              </p:pic>
            </mc:Fallback>
          </mc:AlternateContent>
        </p:grpSp>
      </p:grpSp>
      <p:grpSp>
        <p:nvGrpSpPr>
          <p:cNvPr id="1642" name="Grupp 1641">
            <a:extLst>
              <a:ext uri="{FF2B5EF4-FFF2-40B4-BE49-F238E27FC236}">
                <a16:creationId xmlns:a16="http://schemas.microsoft.com/office/drawing/2014/main" id="{1B7A4A0F-D504-FF67-49E8-E3FEFA4C0896}"/>
              </a:ext>
            </a:extLst>
          </p:cNvPr>
          <p:cNvGrpSpPr/>
          <p:nvPr/>
        </p:nvGrpSpPr>
        <p:grpSpPr>
          <a:xfrm>
            <a:off x="4386106" y="4379819"/>
            <a:ext cx="3280680" cy="861120"/>
            <a:chOff x="4386106" y="4379819"/>
            <a:chExt cx="3280680" cy="861120"/>
          </a:xfrm>
        </p:grpSpPr>
        <p:grpSp>
          <p:nvGrpSpPr>
            <p:cNvPr id="1453" name="Grupp 1452">
              <a:extLst>
                <a:ext uri="{FF2B5EF4-FFF2-40B4-BE49-F238E27FC236}">
                  <a16:creationId xmlns:a16="http://schemas.microsoft.com/office/drawing/2014/main" id="{3153CF6A-7022-EB30-53FC-94ED67FFC8BD}"/>
                </a:ext>
              </a:extLst>
            </p:cNvPr>
            <p:cNvGrpSpPr/>
            <p:nvPr/>
          </p:nvGrpSpPr>
          <p:grpSpPr>
            <a:xfrm>
              <a:off x="4386106" y="4379819"/>
              <a:ext cx="275040" cy="221040"/>
              <a:chOff x="4386106" y="4379819"/>
              <a:chExt cx="275040" cy="221040"/>
            </a:xfrm>
          </p:grpSpPr>
          <mc:AlternateContent xmlns:mc="http://schemas.openxmlformats.org/markup-compatibility/2006">
            <mc:Choice xmlns:p14="http://schemas.microsoft.com/office/powerpoint/2010/main" Requires="p14">
              <p:contentPart p14:bwMode="auto" r:id="rId307">
                <p14:nvContentPartPr>
                  <p14:cNvPr id="1451" name="Pennanteckning 1450">
                    <a:extLst>
                      <a:ext uri="{FF2B5EF4-FFF2-40B4-BE49-F238E27FC236}">
                        <a16:creationId xmlns:a16="http://schemas.microsoft.com/office/drawing/2014/main" id="{0C578EBA-B453-16EE-C059-A8A8756BA59D}"/>
                      </a:ext>
                    </a:extLst>
                  </p14:cNvPr>
                  <p14:cNvContentPartPr/>
                  <p14:nvPr/>
                </p14:nvContentPartPr>
                <p14:xfrm>
                  <a:off x="4386106" y="4379819"/>
                  <a:ext cx="88200" cy="221040"/>
                </p14:xfrm>
              </p:contentPart>
            </mc:Choice>
            <mc:Fallback>
              <p:pic>
                <p:nvPicPr>
                  <p:cNvPr id="1451" name="Pennanteckning 1450">
                    <a:extLst>
                      <a:ext uri="{FF2B5EF4-FFF2-40B4-BE49-F238E27FC236}">
                        <a16:creationId xmlns:a16="http://schemas.microsoft.com/office/drawing/2014/main" id="{0C578EBA-B453-16EE-C059-A8A8756BA59D}"/>
                      </a:ext>
                    </a:extLst>
                  </p:cNvPr>
                  <p:cNvPicPr/>
                  <p:nvPr/>
                </p:nvPicPr>
                <p:blipFill>
                  <a:blip r:embed="rId308"/>
                  <a:stretch>
                    <a:fillRect/>
                  </a:stretch>
                </p:blipFill>
                <p:spPr>
                  <a:xfrm>
                    <a:off x="4370986" y="4364699"/>
                    <a:ext cx="11844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1452" name="Pennanteckning 1451">
                    <a:extLst>
                      <a:ext uri="{FF2B5EF4-FFF2-40B4-BE49-F238E27FC236}">
                        <a16:creationId xmlns:a16="http://schemas.microsoft.com/office/drawing/2014/main" id="{46C79517-D2E0-B018-2787-8A8153F0FC12}"/>
                      </a:ext>
                    </a:extLst>
                  </p14:cNvPr>
                  <p14:cNvContentPartPr/>
                  <p14:nvPr/>
                </p14:nvContentPartPr>
                <p14:xfrm>
                  <a:off x="4649986" y="4546859"/>
                  <a:ext cx="11160" cy="15480"/>
                </p14:xfrm>
              </p:contentPart>
            </mc:Choice>
            <mc:Fallback>
              <p:pic>
                <p:nvPicPr>
                  <p:cNvPr id="1452" name="Pennanteckning 1451">
                    <a:extLst>
                      <a:ext uri="{FF2B5EF4-FFF2-40B4-BE49-F238E27FC236}">
                        <a16:creationId xmlns:a16="http://schemas.microsoft.com/office/drawing/2014/main" id="{46C79517-D2E0-B018-2787-8A8153F0FC12}"/>
                      </a:ext>
                    </a:extLst>
                  </p:cNvPr>
                  <p:cNvPicPr/>
                  <p:nvPr/>
                </p:nvPicPr>
                <p:blipFill>
                  <a:blip r:embed="rId310"/>
                  <a:stretch>
                    <a:fillRect/>
                  </a:stretch>
                </p:blipFill>
                <p:spPr>
                  <a:xfrm>
                    <a:off x="4634506" y="4531739"/>
                    <a:ext cx="41760" cy="45720"/>
                  </a:xfrm>
                  <a:prstGeom prst="rect">
                    <a:avLst/>
                  </a:prstGeom>
                </p:spPr>
              </p:pic>
            </mc:Fallback>
          </mc:AlternateContent>
        </p:grpSp>
        <p:grpSp>
          <p:nvGrpSpPr>
            <p:cNvPr id="1465" name="Grupp 1464">
              <a:extLst>
                <a:ext uri="{FF2B5EF4-FFF2-40B4-BE49-F238E27FC236}">
                  <a16:creationId xmlns:a16="http://schemas.microsoft.com/office/drawing/2014/main" id="{482F6900-A20E-7676-6208-FD62F7D342C5}"/>
                </a:ext>
              </a:extLst>
            </p:cNvPr>
            <p:cNvGrpSpPr/>
            <p:nvPr/>
          </p:nvGrpSpPr>
          <p:grpSpPr>
            <a:xfrm>
              <a:off x="4900546" y="4391699"/>
              <a:ext cx="1801440" cy="259920"/>
              <a:chOff x="4900546" y="4391699"/>
              <a:chExt cx="1801440" cy="259920"/>
            </a:xfrm>
          </p:grpSpPr>
          <mc:AlternateContent xmlns:mc="http://schemas.openxmlformats.org/markup-compatibility/2006">
            <mc:Choice xmlns:p14="http://schemas.microsoft.com/office/powerpoint/2010/main" Requires="p14">
              <p:contentPart p14:bwMode="auto" r:id="rId311">
                <p14:nvContentPartPr>
                  <p14:cNvPr id="1454" name="Pennanteckning 1453">
                    <a:extLst>
                      <a:ext uri="{FF2B5EF4-FFF2-40B4-BE49-F238E27FC236}">
                        <a16:creationId xmlns:a16="http://schemas.microsoft.com/office/drawing/2014/main" id="{D013E557-709C-A580-5818-9BEBB3EB51D3}"/>
                      </a:ext>
                    </a:extLst>
                  </p14:cNvPr>
                  <p14:cNvContentPartPr/>
                  <p14:nvPr/>
                </p14:nvContentPartPr>
                <p14:xfrm>
                  <a:off x="4900546" y="4418699"/>
                  <a:ext cx="91440" cy="182880"/>
                </p14:xfrm>
              </p:contentPart>
            </mc:Choice>
            <mc:Fallback>
              <p:pic>
                <p:nvPicPr>
                  <p:cNvPr id="1454" name="Pennanteckning 1453">
                    <a:extLst>
                      <a:ext uri="{FF2B5EF4-FFF2-40B4-BE49-F238E27FC236}">
                        <a16:creationId xmlns:a16="http://schemas.microsoft.com/office/drawing/2014/main" id="{D013E557-709C-A580-5818-9BEBB3EB51D3}"/>
                      </a:ext>
                    </a:extLst>
                  </p:cNvPr>
                  <p:cNvPicPr/>
                  <p:nvPr/>
                </p:nvPicPr>
                <p:blipFill>
                  <a:blip r:embed="rId312"/>
                  <a:stretch>
                    <a:fillRect/>
                  </a:stretch>
                </p:blipFill>
                <p:spPr>
                  <a:xfrm>
                    <a:off x="4885066" y="4403579"/>
                    <a:ext cx="12168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1455" name="Pennanteckning 1454">
                    <a:extLst>
                      <a:ext uri="{FF2B5EF4-FFF2-40B4-BE49-F238E27FC236}">
                        <a16:creationId xmlns:a16="http://schemas.microsoft.com/office/drawing/2014/main" id="{30A9A3B0-D789-95B5-315F-17EA2ED2544D}"/>
                      </a:ext>
                    </a:extLst>
                  </p14:cNvPr>
                  <p14:cNvContentPartPr/>
                  <p14:nvPr/>
                </p14:nvContentPartPr>
                <p14:xfrm>
                  <a:off x="4968226" y="4504019"/>
                  <a:ext cx="96480" cy="36000"/>
                </p14:xfrm>
              </p:contentPart>
            </mc:Choice>
            <mc:Fallback>
              <p:pic>
                <p:nvPicPr>
                  <p:cNvPr id="1455" name="Pennanteckning 1454">
                    <a:extLst>
                      <a:ext uri="{FF2B5EF4-FFF2-40B4-BE49-F238E27FC236}">
                        <a16:creationId xmlns:a16="http://schemas.microsoft.com/office/drawing/2014/main" id="{30A9A3B0-D789-95B5-315F-17EA2ED2544D}"/>
                      </a:ext>
                    </a:extLst>
                  </p:cNvPr>
                  <p:cNvPicPr/>
                  <p:nvPr/>
                </p:nvPicPr>
                <p:blipFill>
                  <a:blip r:embed="rId314"/>
                  <a:stretch>
                    <a:fillRect/>
                  </a:stretch>
                </p:blipFill>
                <p:spPr>
                  <a:xfrm>
                    <a:off x="4953106" y="4488899"/>
                    <a:ext cx="12672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1456" name="Pennanteckning 1455">
                    <a:extLst>
                      <a:ext uri="{FF2B5EF4-FFF2-40B4-BE49-F238E27FC236}">
                        <a16:creationId xmlns:a16="http://schemas.microsoft.com/office/drawing/2014/main" id="{9E8E5FAA-91BC-2C6D-2EB7-28649DF71206}"/>
                      </a:ext>
                    </a:extLst>
                  </p14:cNvPr>
                  <p14:cNvContentPartPr/>
                  <p14:nvPr/>
                </p14:nvContentPartPr>
                <p14:xfrm>
                  <a:off x="5103226" y="4391699"/>
                  <a:ext cx="66600" cy="180720"/>
                </p14:xfrm>
              </p:contentPart>
            </mc:Choice>
            <mc:Fallback>
              <p:pic>
                <p:nvPicPr>
                  <p:cNvPr id="1456" name="Pennanteckning 1455">
                    <a:extLst>
                      <a:ext uri="{FF2B5EF4-FFF2-40B4-BE49-F238E27FC236}">
                        <a16:creationId xmlns:a16="http://schemas.microsoft.com/office/drawing/2014/main" id="{9E8E5FAA-91BC-2C6D-2EB7-28649DF71206}"/>
                      </a:ext>
                    </a:extLst>
                  </p:cNvPr>
                  <p:cNvPicPr/>
                  <p:nvPr/>
                </p:nvPicPr>
                <p:blipFill>
                  <a:blip r:embed="rId316"/>
                  <a:stretch>
                    <a:fillRect/>
                  </a:stretch>
                </p:blipFill>
                <p:spPr>
                  <a:xfrm>
                    <a:off x="5087746" y="4376219"/>
                    <a:ext cx="9720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1457" name="Pennanteckning 1456">
                    <a:extLst>
                      <a:ext uri="{FF2B5EF4-FFF2-40B4-BE49-F238E27FC236}">
                        <a16:creationId xmlns:a16="http://schemas.microsoft.com/office/drawing/2014/main" id="{F966B2AA-E254-81DD-6E46-19AB78B277FF}"/>
                      </a:ext>
                    </a:extLst>
                  </p14:cNvPr>
                  <p14:cNvContentPartPr/>
                  <p14:nvPr/>
                </p14:nvContentPartPr>
                <p14:xfrm>
                  <a:off x="5209786" y="4532099"/>
                  <a:ext cx="46440" cy="50040"/>
                </p14:xfrm>
              </p:contentPart>
            </mc:Choice>
            <mc:Fallback>
              <p:pic>
                <p:nvPicPr>
                  <p:cNvPr id="1457" name="Pennanteckning 1456">
                    <a:extLst>
                      <a:ext uri="{FF2B5EF4-FFF2-40B4-BE49-F238E27FC236}">
                        <a16:creationId xmlns:a16="http://schemas.microsoft.com/office/drawing/2014/main" id="{F966B2AA-E254-81DD-6E46-19AB78B277FF}"/>
                      </a:ext>
                    </a:extLst>
                  </p:cNvPr>
                  <p:cNvPicPr/>
                  <p:nvPr/>
                </p:nvPicPr>
                <p:blipFill>
                  <a:blip r:embed="rId318"/>
                  <a:stretch>
                    <a:fillRect/>
                  </a:stretch>
                </p:blipFill>
                <p:spPr>
                  <a:xfrm>
                    <a:off x="5194666" y="4516979"/>
                    <a:ext cx="7704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1458" name="Pennanteckning 1457">
                    <a:extLst>
                      <a:ext uri="{FF2B5EF4-FFF2-40B4-BE49-F238E27FC236}">
                        <a16:creationId xmlns:a16="http://schemas.microsoft.com/office/drawing/2014/main" id="{46A96BA7-2CDD-C6BC-09CB-96933D1065A9}"/>
                      </a:ext>
                    </a:extLst>
                  </p14:cNvPr>
                  <p14:cNvContentPartPr/>
                  <p14:nvPr/>
                </p14:nvContentPartPr>
                <p14:xfrm>
                  <a:off x="5348026" y="4426979"/>
                  <a:ext cx="97200" cy="173160"/>
                </p14:xfrm>
              </p:contentPart>
            </mc:Choice>
            <mc:Fallback>
              <p:pic>
                <p:nvPicPr>
                  <p:cNvPr id="1458" name="Pennanteckning 1457">
                    <a:extLst>
                      <a:ext uri="{FF2B5EF4-FFF2-40B4-BE49-F238E27FC236}">
                        <a16:creationId xmlns:a16="http://schemas.microsoft.com/office/drawing/2014/main" id="{46A96BA7-2CDD-C6BC-09CB-96933D1065A9}"/>
                      </a:ext>
                    </a:extLst>
                  </p:cNvPr>
                  <p:cNvPicPr/>
                  <p:nvPr/>
                </p:nvPicPr>
                <p:blipFill>
                  <a:blip r:embed="rId320"/>
                  <a:stretch>
                    <a:fillRect/>
                  </a:stretch>
                </p:blipFill>
                <p:spPr>
                  <a:xfrm>
                    <a:off x="5332546" y="4411859"/>
                    <a:ext cx="1274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1459" name="Pennanteckning 1458">
                    <a:extLst>
                      <a:ext uri="{FF2B5EF4-FFF2-40B4-BE49-F238E27FC236}">
                        <a16:creationId xmlns:a16="http://schemas.microsoft.com/office/drawing/2014/main" id="{E86465C1-62DF-CA96-DBB7-F4CBFAC33F1B}"/>
                      </a:ext>
                    </a:extLst>
                  </p14:cNvPr>
                  <p14:cNvContentPartPr/>
                  <p14:nvPr/>
                </p14:nvContentPartPr>
                <p14:xfrm>
                  <a:off x="5515786" y="4514099"/>
                  <a:ext cx="86400" cy="39240"/>
                </p14:xfrm>
              </p:contentPart>
            </mc:Choice>
            <mc:Fallback>
              <p:pic>
                <p:nvPicPr>
                  <p:cNvPr id="1459" name="Pennanteckning 1458">
                    <a:extLst>
                      <a:ext uri="{FF2B5EF4-FFF2-40B4-BE49-F238E27FC236}">
                        <a16:creationId xmlns:a16="http://schemas.microsoft.com/office/drawing/2014/main" id="{E86465C1-62DF-CA96-DBB7-F4CBFAC33F1B}"/>
                      </a:ext>
                    </a:extLst>
                  </p:cNvPr>
                  <p:cNvPicPr/>
                  <p:nvPr/>
                </p:nvPicPr>
                <p:blipFill>
                  <a:blip r:embed="rId322"/>
                  <a:stretch>
                    <a:fillRect/>
                  </a:stretch>
                </p:blipFill>
                <p:spPr>
                  <a:xfrm>
                    <a:off x="5500666" y="4498619"/>
                    <a:ext cx="11700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1460" name="Pennanteckning 1459">
                    <a:extLst>
                      <a:ext uri="{FF2B5EF4-FFF2-40B4-BE49-F238E27FC236}">
                        <a16:creationId xmlns:a16="http://schemas.microsoft.com/office/drawing/2014/main" id="{D108DBF9-F283-9D86-C115-8774BA140FD2}"/>
                      </a:ext>
                    </a:extLst>
                  </p14:cNvPr>
                  <p14:cNvContentPartPr/>
                  <p14:nvPr/>
                </p14:nvContentPartPr>
                <p14:xfrm>
                  <a:off x="5632426" y="4397459"/>
                  <a:ext cx="82080" cy="180720"/>
                </p14:xfrm>
              </p:contentPart>
            </mc:Choice>
            <mc:Fallback>
              <p:pic>
                <p:nvPicPr>
                  <p:cNvPr id="1460" name="Pennanteckning 1459">
                    <a:extLst>
                      <a:ext uri="{FF2B5EF4-FFF2-40B4-BE49-F238E27FC236}">
                        <a16:creationId xmlns:a16="http://schemas.microsoft.com/office/drawing/2014/main" id="{D108DBF9-F283-9D86-C115-8774BA140FD2}"/>
                      </a:ext>
                    </a:extLst>
                  </p:cNvPr>
                  <p:cNvPicPr/>
                  <p:nvPr/>
                </p:nvPicPr>
                <p:blipFill>
                  <a:blip r:embed="rId324"/>
                  <a:stretch>
                    <a:fillRect/>
                  </a:stretch>
                </p:blipFill>
                <p:spPr>
                  <a:xfrm>
                    <a:off x="5616946" y="4381979"/>
                    <a:ext cx="11268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1461" name="Pennanteckning 1460">
                    <a:extLst>
                      <a:ext uri="{FF2B5EF4-FFF2-40B4-BE49-F238E27FC236}">
                        <a16:creationId xmlns:a16="http://schemas.microsoft.com/office/drawing/2014/main" id="{E835AA85-4D46-F2CB-166B-E33FE1893FAA}"/>
                      </a:ext>
                    </a:extLst>
                  </p14:cNvPr>
                  <p14:cNvContentPartPr/>
                  <p14:nvPr/>
                </p14:nvContentPartPr>
                <p14:xfrm>
                  <a:off x="5868946" y="4505819"/>
                  <a:ext cx="69840" cy="145800"/>
                </p14:xfrm>
              </p:contentPart>
            </mc:Choice>
            <mc:Fallback>
              <p:pic>
                <p:nvPicPr>
                  <p:cNvPr id="1461" name="Pennanteckning 1460">
                    <a:extLst>
                      <a:ext uri="{FF2B5EF4-FFF2-40B4-BE49-F238E27FC236}">
                        <a16:creationId xmlns:a16="http://schemas.microsoft.com/office/drawing/2014/main" id="{E835AA85-4D46-F2CB-166B-E33FE1893FAA}"/>
                      </a:ext>
                    </a:extLst>
                  </p:cNvPr>
                  <p:cNvPicPr/>
                  <p:nvPr/>
                </p:nvPicPr>
                <p:blipFill>
                  <a:blip r:embed="rId326"/>
                  <a:stretch>
                    <a:fillRect/>
                  </a:stretch>
                </p:blipFill>
                <p:spPr>
                  <a:xfrm>
                    <a:off x="5853466" y="4490339"/>
                    <a:ext cx="10044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1462" name="Pennanteckning 1461">
                    <a:extLst>
                      <a:ext uri="{FF2B5EF4-FFF2-40B4-BE49-F238E27FC236}">
                        <a16:creationId xmlns:a16="http://schemas.microsoft.com/office/drawing/2014/main" id="{BF688551-3368-4EE4-AD90-FEDAF327CDD6}"/>
                      </a:ext>
                    </a:extLst>
                  </p14:cNvPr>
                  <p14:cNvContentPartPr/>
                  <p14:nvPr/>
                </p14:nvContentPartPr>
                <p14:xfrm>
                  <a:off x="6016186" y="4507259"/>
                  <a:ext cx="89640" cy="118800"/>
                </p14:xfrm>
              </p:contentPart>
            </mc:Choice>
            <mc:Fallback>
              <p:pic>
                <p:nvPicPr>
                  <p:cNvPr id="1462" name="Pennanteckning 1461">
                    <a:extLst>
                      <a:ext uri="{FF2B5EF4-FFF2-40B4-BE49-F238E27FC236}">
                        <a16:creationId xmlns:a16="http://schemas.microsoft.com/office/drawing/2014/main" id="{BF688551-3368-4EE4-AD90-FEDAF327CDD6}"/>
                      </a:ext>
                    </a:extLst>
                  </p:cNvPr>
                  <p:cNvPicPr/>
                  <p:nvPr/>
                </p:nvPicPr>
                <p:blipFill>
                  <a:blip r:embed="rId328"/>
                  <a:stretch>
                    <a:fillRect/>
                  </a:stretch>
                </p:blipFill>
                <p:spPr>
                  <a:xfrm>
                    <a:off x="6000706" y="4492139"/>
                    <a:ext cx="1202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1463" name="Pennanteckning 1462">
                    <a:extLst>
                      <a:ext uri="{FF2B5EF4-FFF2-40B4-BE49-F238E27FC236}">
                        <a16:creationId xmlns:a16="http://schemas.microsoft.com/office/drawing/2014/main" id="{93AF08BA-EF35-4CF6-DC48-1C90DF99E1E1}"/>
                      </a:ext>
                    </a:extLst>
                  </p14:cNvPr>
                  <p14:cNvContentPartPr/>
                  <p14:nvPr/>
                </p14:nvContentPartPr>
                <p14:xfrm>
                  <a:off x="6162346" y="4550459"/>
                  <a:ext cx="356040" cy="79920"/>
                </p14:xfrm>
              </p:contentPart>
            </mc:Choice>
            <mc:Fallback>
              <p:pic>
                <p:nvPicPr>
                  <p:cNvPr id="1463" name="Pennanteckning 1462">
                    <a:extLst>
                      <a:ext uri="{FF2B5EF4-FFF2-40B4-BE49-F238E27FC236}">
                        <a16:creationId xmlns:a16="http://schemas.microsoft.com/office/drawing/2014/main" id="{93AF08BA-EF35-4CF6-DC48-1C90DF99E1E1}"/>
                      </a:ext>
                    </a:extLst>
                  </p:cNvPr>
                  <p:cNvPicPr/>
                  <p:nvPr/>
                </p:nvPicPr>
                <p:blipFill>
                  <a:blip r:embed="rId330"/>
                  <a:stretch>
                    <a:fillRect/>
                  </a:stretch>
                </p:blipFill>
                <p:spPr>
                  <a:xfrm>
                    <a:off x="6147226" y="4534979"/>
                    <a:ext cx="38664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1464" name="Pennanteckning 1463">
                    <a:extLst>
                      <a:ext uri="{FF2B5EF4-FFF2-40B4-BE49-F238E27FC236}">
                        <a16:creationId xmlns:a16="http://schemas.microsoft.com/office/drawing/2014/main" id="{AC836538-DE81-BF88-FD20-AE8951BB3856}"/>
                      </a:ext>
                    </a:extLst>
                  </p14:cNvPr>
                  <p14:cNvContentPartPr/>
                  <p14:nvPr/>
                </p14:nvContentPartPr>
                <p14:xfrm>
                  <a:off x="6568426" y="4442819"/>
                  <a:ext cx="133560" cy="165960"/>
                </p14:xfrm>
              </p:contentPart>
            </mc:Choice>
            <mc:Fallback>
              <p:pic>
                <p:nvPicPr>
                  <p:cNvPr id="1464" name="Pennanteckning 1463">
                    <a:extLst>
                      <a:ext uri="{FF2B5EF4-FFF2-40B4-BE49-F238E27FC236}">
                        <a16:creationId xmlns:a16="http://schemas.microsoft.com/office/drawing/2014/main" id="{AC836538-DE81-BF88-FD20-AE8951BB3856}"/>
                      </a:ext>
                    </a:extLst>
                  </p:cNvPr>
                  <p:cNvPicPr/>
                  <p:nvPr/>
                </p:nvPicPr>
                <p:blipFill>
                  <a:blip r:embed="rId332"/>
                  <a:stretch>
                    <a:fillRect/>
                  </a:stretch>
                </p:blipFill>
                <p:spPr>
                  <a:xfrm>
                    <a:off x="6553306" y="4427699"/>
                    <a:ext cx="164160" cy="196200"/>
                  </a:xfrm>
                  <a:prstGeom prst="rect">
                    <a:avLst/>
                  </a:prstGeom>
                </p:spPr>
              </p:pic>
            </mc:Fallback>
          </mc:AlternateContent>
        </p:grpSp>
        <p:grpSp>
          <p:nvGrpSpPr>
            <p:cNvPr id="1470" name="Grupp 1469">
              <a:extLst>
                <a:ext uri="{FF2B5EF4-FFF2-40B4-BE49-F238E27FC236}">
                  <a16:creationId xmlns:a16="http://schemas.microsoft.com/office/drawing/2014/main" id="{61800A97-96F3-9B3A-8155-39F48DC8B26E}"/>
                </a:ext>
              </a:extLst>
            </p:cNvPr>
            <p:cNvGrpSpPr/>
            <p:nvPr/>
          </p:nvGrpSpPr>
          <p:grpSpPr>
            <a:xfrm>
              <a:off x="6986746" y="4517339"/>
              <a:ext cx="545760" cy="295200"/>
              <a:chOff x="6986746" y="4517339"/>
              <a:chExt cx="545760" cy="295200"/>
            </a:xfrm>
          </p:grpSpPr>
          <mc:AlternateContent xmlns:mc="http://schemas.openxmlformats.org/markup-compatibility/2006">
            <mc:Choice xmlns:p14="http://schemas.microsoft.com/office/powerpoint/2010/main" Requires="p14">
              <p:contentPart p14:bwMode="auto" r:id="rId333">
                <p14:nvContentPartPr>
                  <p14:cNvPr id="1466" name="Pennanteckning 1465">
                    <a:extLst>
                      <a:ext uri="{FF2B5EF4-FFF2-40B4-BE49-F238E27FC236}">
                        <a16:creationId xmlns:a16="http://schemas.microsoft.com/office/drawing/2014/main" id="{87E161BE-B898-8C2F-7574-357A08137E81}"/>
                      </a:ext>
                    </a:extLst>
                  </p14:cNvPr>
                  <p14:cNvContentPartPr/>
                  <p14:nvPr/>
                </p14:nvContentPartPr>
                <p14:xfrm>
                  <a:off x="6986746" y="4517339"/>
                  <a:ext cx="139320" cy="112680"/>
                </p14:xfrm>
              </p:contentPart>
            </mc:Choice>
            <mc:Fallback>
              <p:pic>
                <p:nvPicPr>
                  <p:cNvPr id="1466" name="Pennanteckning 1465">
                    <a:extLst>
                      <a:ext uri="{FF2B5EF4-FFF2-40B4-BE49-F238E27FC236}">
                        <a16:creationId xmlns:a16="http://schemas.microsoft.com/office/drawing/2014/main" id="{87E161BE-B898-8C2F-7574-357A08137E81}"/>
                      </a:ext>
                    </a:extLst>
                  </p:cNvPr>
                  <p:cNvPicPr/>
                  <p:nvPr/>
                </p:nvPicPr>
                <p:blipFill>
                  <a:blip r:embed="rId334"/>
                  <a:stretch>
                    <a:fillRect/>
                  </a:stretch>
                </p:blipFill>
                <p:spPr>
                  <a:xfrm>
                    <a:off x="6971626" y="4501859"/>
                    <a:ext cx="16992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1467" name="Pennanteckning 1466">
                    <a:extLst>
                      <a:ext uri="{FF2B5EF4-FFF2-40B4-BE49-F238E27FC236}">
                        <a16:creationId xmlns:a16="http://schemas.microsoft.com/office/drawing/2014/main" id="{53A5A00A-50B5-FB36-C608-685161E27469}"/>
                      </a:ext>
                    </a:extLst>
                  </p14:cNvPr>
                  <p14:cNvContentPartPr/>
                  <p14:nvPr/>
                </p14:nvContentPartPr>
                <p14:xfrm>
                  <a:off x="7202746" y="4622099"/>
                  <a:ext cx="14760" cy="13680"/>
                </p14:xfrm>
              </p:contentPart>
            </mc:Choice>
            <mc:Fallback>
              <p:pic>
                <p:nvPicPr>
                  <p:cNvPr id="1467" name="Pennanteckning 1466">
                    <a:extLst>
                      <a:ext uri="{FF2B5EF4-FFF2-40B4-BE49-F238E27FC236}">
                        <a16:creationId xmlns:a16="http://schemas.microsoft.com/office/drawing/2014/main" id="{53A5A00A-50B5-FB36-C608-685161E27469}"/>
                      </a:ext>
                    </a:extLst>
                  </p:cNvPr>
                  <p:cNvPicPr/>
                  <p:nvPr/>
                </p:nvPicPr>
                <p:blipFill>
                  <a:blip r:embed="rId336"/>
                  <a:stretch>
                    <a:fillRect/>
                  </a:stretch>
                </p:blipFill>
                <p:spPr>
                  <a:xfrm>
                    <a:off x="7187266" y="4606979"/>
                    <a:ext cx="4500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1468" name="Pennanteckning 1467">
                    <a:extLst>
                      <a:ext uri="{FF2B5EF4-FFF2-40B4-BE49-F238E27FC236}">
                        <a16:creationId xmlns:a16="http://schemas.microsoft.com/office/drawing/2014/main" id="{0EC9BF1A-C278-D084-D7E6-18CB8CD5550F}"/>
                      </a:ext>
                    </a:extLst>
                  </p14:cNvPr>
                  <p14:cNvContentPartPr/>
                  <p14:nvPr/>
                </p14:nvContentPartPr>
                <p14:xfrm>
                  <a:off x="7260346" y="4548659"/>
                  <a:ext cx="125280" cy="263880"/>
                </p14:xfrm>
              </p:contentPart>
            </mc:Choice>
            <mc:Fallback>
              <p:pic>
                <p:nvPicPr>
                  <p:cNvPr id="1468" name="Pennanteckning 1467">
                    <a:extLst>
                      <a:ext uri="{FF2B5EF4-FFF2-40B4-BE49-F238E27FC236}">
                        <a16:creationId xmlns:a16="http://schemas.microsoft.com/office/drawing/2014/main" id="{0EC9BF1A-C278-D084-D7E6-18CB8CD5550F}"/>
                      </a:ext>
                    </a:extLst>
                  </p:cNvPr>
                  <p:cNvPicPr/>
                  <p:nvPr/>
                </p:nvPicPr>
                <p:blipFill>
                  <a:blip r:embed="rId338"/>
                  <a:stretch>
                    <a:fillRect/>
                  </a:stretch>
                </p:blipFill>
                <p:spPr>
                  <a:xfrm>
                    <a:off x="7245226" y="4533539"/>
                    <a:ext cx="15588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1469" name="Pennanteckning 1468">
                    <a:extLst>
                      <a:ext uri="{FF2B5EF4-FFF2-40B4-BE49-F238E27FC236}">
                        <a16:creationId xmlns:a16="http://schemas.microsoft.com/office/drawing/2014/main" id="{C70A887B-AD87-D1FC-88DE-9C7252287A5D}"/>
                      </a:ext>
                    </a:extLst>
                  </p14:cNvPr>
                  <p14:cNvContentPartPr/>
                  <p14:nvPr/>
                </p14:nvContentPartPr>
                <p14:xfrm>
                  <a:off x="7516306" y="4618139"/>
                  <a:ext cx="16200" cy="15120"/>
                </p14:xfrm>
              </p:contentPart>
            </mc:Choice>
            <mc:Fallback>
              <p:pic>
                <p:nvPicPr>
                  <p:cNvPr id="1469" name="Pennanteckning 1468">
                    <a:extLst>
                      <a:ext uri="{FF2B5EF4-FFF2-40B4-BE49-F238E27FC236}">
                        <a16:creationId xmlns:a16="http://schemas.microsoft.com/office/drawing/2014/main" id="{C70A887B-AD87-D1FC-88DE-9C7252287A5D}"/>
                      </a:ext>
                    </a:extLst>
                  </p:cNvPr>
                  <p:cNvPicPr/>
                  <p:nvPr/>
                </p:nvPicPr>
                <p:blipFill>
                  <a:blip r:embed="rId340"/>
                  <a:stretch>
                    <a:fillRect/>
                  </a:stretch>
                </p:blipFill>
                <p:spPr>
                  <a:xfrm>
                    <a:off x="7500826" y="4603019"/>
                    <a:ext cx="46440" cy="45720"/>
                  </a:xfrm>
                  <a:prstGeom prst="rect">
                    <a:avLst/>
                  </a:prstGeom>
                </p:spPr>
              </p:pic>
            </mc:Fallback>
          </mc:AlternateContent>
        </p:grpSp>
        <p:grpSp>
          <p:nvGrpSpPr>
            <p:cNvPr id="1489" name="Grupp 1488">
              <a:extLst>
                <a:ext uri="{FF2B5EF4-FFF2-40B4-BE49-F238E27FC236}">
                  <a16:creationId xmlns:a16="http://schemas.microsoft.com/office/drawing/2014/main" id="{6E2B9AD7-48EF-9BB9-BB14-157DDA3D7F57}"/>
                </a:ext>
              </a:extLst>
            </p:cNvPr>
            <p:cNvGrpSpPr/>
            <p:nvPr/>
          </p:nvGrpSpPr>
          <p:grpSpPr>
            <a:xfrm>
              <a:off x="4796146" y="4769339"/>
              <a:ext cx="1154880" cy="371880"/>
              <a:chOff x="4796146" y="4769339"/>
              <a:chExt cx="1154880" cy="371880"/>
            </a:xfrm>
          </p:grpSpPr>
          <mc:AlternateContent xmlns:mc="http://schemas.openxmlformats.org/markup-compatibility/2006">
            <mc:Choice xmlns:p14="http://schemas.microsoft.com/office/powerpoint/2010/main" Requires="p14">
              <p:contentPart p14:bwMode="auto" r:id="rId341">
                <p14:nvContentPartPr>
                  <p14:cNvPr id="1471" name="Pennanteckning 1470">
                    <a:extLst>
                      <a:ext uri="{FF2B5EF4-FFF2-40B4-BE49-F238E27FC236}">
                        <a16:creationId xmlns:a16="http://schemas.microsoft.com/office/drawing/2014/main" id="{DBD98079-0336-C187-BB30-0B7362517864}"/>
                      </a:ext>
                    </a:extLst>
                  </p14:cNvPr>
                  <p14:cNvContentPartPr/>
                  <p14:nvPr/>
                </p14:nvContentPartPr>
                <p14:xfrm>
                  <a:off x="4796146" y="4862219"/>
                  <a:ext cx="122040" cy="279000"/>
                </p14:xfrm>
              </p:contentPart>
            </mc:Choice>
            <mc:Fallback>
              <p:pic>
                <p:nvPicPr>
                  <p:cNvPr id="1471" name="Pennanteckning 1470">
                    <a:extLst>
                      <a:ext uri="{FF2B5EF4-FFF2-40B4-BE49-F238E27FC236}">
                        <a16:creationId xmlns:a16="http://schemas.microsoft.com/office/drawing/2014/main" id="{DBD98079-0336-C187-BB30-0B7362517864}"/>
                      </a:ext>
                    </a:extLst>
                  </p:cNvPr>
                  <p:cNvPicPr/>
                  <p:nvPr/>
                </p:nvPicPr>
                <p:blipFill>
                  <a:blip r:embed="rId342"/>
                  <a:stretch>
                    <a:fillRect/>
                  </a:stretch>
                </p:blipFill>
                <p:spPr>
                  <a:xfrm>
                    <a:off x="4781026" y="4846739"/>
                    <a:ext cx="15228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1472" name="Pennanteckning 1471">
                    <a:extLst>
                      <a:ext uri="{FF2B5EF4-FFF2-40B4-BE49-F238E27FC236}">
                        <a16:creationId xmlns:a16="http://schemas.microsoft.com/office/drawing/2014/main" id="{94E087BF-AF90-AA40-9163-677E7DEE8458}"/>
                      </a:ext>
                    </a:extLst>
                  </p14:cNvPr>
                  <p14:cNvContentPartPr/>
                  <p14:nvPr/>
                </p14:nvContentPartPr>
                <p14:xfrm>
                  <a:off x="5021866" y="4901099"/>
                  <a:ext cx="101160" cy="97920"/>
                </p14:xfrm>
              </p:contentPart>
            </mc:Choice>
            <mc:Fallback>
              <p:pic>
                <p:nvPicPr>
                  <p:cNvPr id="1472" name="Pennanteckning 1471">
                    <a:extLst>
                      <a:ext uri="{FF2B5EF4-FFF2-40B4-BE49-F238E27FC236}">
                        <a16:creationId xmlns:a16="http://schemas.microsoft.com/office/drawing/2014/main" id="{94E087BF-AF90-AA40-9163-677E7DEE8458}"/>
                      </a:ext>
                    </a:extLst>
                  </p:cNvPr>
                  <p:cNvPicPr/>
                  <p:nvPr/>
                </p:nvPicPr>
                <p:blipFill>
                  <a:blip r:embed="rId344"/>
                  <a:stretch>
                    <a:fillRect/>
                  </a:stretch>
                </p:blipFill>
                <p:spPr>
                  <a:xfrm>
                    <a:off x="5006746" y="4885619"/>
                    <a:ext cx="13176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1473" name="Pennanteckning 1472">
                    <a:extLst>
                      <a:ext uri="{FF2B5EF4-FFF2-40B4-BE49-F238E27FC236}">
                        <a16:creationId xmlns:a16="http://schemas.microsoft.com/office/drawing/2014/main" id="{BE0E4417-8EC6-D0C6-29B8-469401E8CB66}"/>
                      </a:ext>
                    </a:extLst>
                  </p14:cNvPr>
                  <p14:cNvContentPartPr/>
                  <p14:nvPr/>
                </p14:nvContentPartPr>
                <p14:xfrm>
                  <a:off x="5166586" y="4914059"/>
                  <a:ext cx="109440" cy="66600"/>
                </p14:xfrm>
              </p:contentPart>
            </mc:Choice>
            <mc:Fallback>
              <p:pic>
                <p:nvPicPr>
                  <p:cNvPr id="1473" name="Pennanteckning 1472">
                    <a:extLst>
                      <a:ext uri="{FF2B5EF4-FFF2-40B4-BE49-F238E27FC236}">
                        <a16:creationId xmlns:a16="http://schemas.microsoft.com/office/drawing/2014/main" id="{BE0E4417-8EC6-D0C6-29B8-469401E8CB66}"/>
                      </a:ext>
                    </a:extLst>
                  </p:cNvPr>
                  <p:cNvPicPr/>
                  <p:nvPr/>
                </p:nvPicPr>
                <p:blipFill>
                  <a:blip r:embed="rId346"/>
                  <a:stretch>
                    <a:fillRect/>
                  </a:stretch>
                </p:blipFill>
                <p:spPr>
                  <a:xfrm>
                    <a:off x="5151466" y="4898939"/>
                    <a:ext cx="14004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1474" name="Pennanteckning 1473">
                    <a:extLst>
                      <a:ext uri="{FF2B5EF4-FFF2-40B4-BE49-F238E27FC236}">
                        <a16:creationId xmlns:a16="http://schemas.microsoft.com/office/drawing/2014/main" id="{9FCE7D5D-98AF-7432-EB97-94FC3F0546EC}"/>
                      </a:ext>
                    </a:extLst>
                  </p14:cNvPr>
                  <p14:cNvContentPartPr/>
                  <p14:nvPr/>
                </p14:nvContentPartPr>
                <p14:xfrm>
                  <a:off x="5349466" y="4901099"/>
                  <a:ext cx="97200" cy="108000"/>
                </p14:xfrm>
              </p:contentPart>
            </mc:Choice>
            <mc:Fallback>
              <p:pic>
                <p:nvPicPr>
                  <p:cNvPr id="1474" name="Pennanteckning 1473">
                    <a:extLst>
                      <a:ext uri="{FF2B5EF4-FFF2-40B4-BE49-F238E27FC236}">
                        <a16:creationId xmlns:a16="http://schemas.microsoft.com/office/drawing/2014/main" id="{9FCE7D5D-98AF-7432-EB97-94FC3F0546EC}"/>
                      </a:ext>
                    </a:extLst>
                  </p:cNvPr>
                  <p:cNvPicPr/>
                  <p:nvPr/>
                </p:nvPicPr>
                <p:blipFill>
                  <a:blip r:embed="rId348"/>
                  <a:stretch>
                    <a:fillRect/>
                  </a:stretch>
                </p:blipFill>
                <p:spPr>
                  <a:xfrm>
                    <a:off x="5334346" y="4885619"/>
                    <a:ext cx="12780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1475" name="Pennanteckning 1474">
                    <a:extLst>
                      <a:ext uri="{FF2B5EF4-FFF2-40B4-BE49-F238E27FC236}">
                        <a16:creationId xmlns:a16="http://schemas.microsoft.com/office/drawing/2014/main" id="{A449C2E2-2CF4-DB4C-06B3-A12754389DDD}"/>
                      </a:ext>
                    </a:extLst>
                  </p14:cNvPr>
                  <p14:cNvContentPartPr/>
                  <p14:nvPr/>
                </p14:nvContentPartPr>
                <p14:xfrm>
                  <a:off x="5516506" y="4769339"/>
                  <a:ext cx="106920" cy="244800"/>
                </p14:xfrm>
              </p:contentPart>
            </mc:Choice>
            <mc:Fallback>
              <p:pic>
                <p:nvPicPr>
                  <p:cNvPr id="1475" name="Pennanteckning 1474">
                    <a:extLst>
                      <a:ext uri="{FF2B5EF4-FFF2-40B4-BE49-F238E27FC236}">
                        <a16:creationId xmlns:a16="http://schemas.microsoft.com/office/drawing/2014/main" id="{A449C2E2-2CF4-DB4C-06B3-A12754389DDD}"/>
                      </a:ext>
                    </a:extLst>
                  </p:cNvPr>
                  <p:cNvPicPr/>
                  <p:nvPr/>
                </p:nvPicPr>
                <p:blipFill>
                  <a:blip r:embed="rId350"/>
                  <a:stretch>
                    <a:fillRect/>
                  </a:stretch>
                </p:blipFill>
                <p:spPr>
                  <a:xfrm>
                    <a:off x="5501386" y="4754219"/>
                    <a:ext cx="13752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1476" name="Pennanteckning 1475">
                    <a:extLst>
                      <a:ext uri="{FF2B5EF4-FFF2-40B4-BE49-F238E27FC236}">
                        <a16:creationId xmlns:a16="http://schemas.microsoft.com/office/drawing/2014/main" id="{A262A788-0DD7-174D-7184-446AFEDE452B}"/>
                      </a:ext>
                    </a:extLst>
                  </p14:cNvPr>
                  <p14:cNvContentPartPr/>
                  <p14:nvPr/>
                </p14:nvContentPartPr>
                <p14:xfrm>
                  <a:off x="5550346" y="4880219"/>
                  <a:ext cx="161640" cy="77400"/>
                </p14:xfrm>
              </p:contentPart>
            </mc:Choice>
            <mc:Fallback>
              <p:pic>
                <p:nvPicPr>
                  <p:cNvPr id="1476" name="Pennanteckning 1475">
                    <a:extLst>
                      <a:ext uri="{FF2B5EF4-FFF2-40B4-BE49-F238E27FC236}">
                        <a16:creationId xmlns:a16="http://schemas.microsoft.com/office/drawing/2014/main" id="{A262A788-0DD7-174D-7184-446AFEDE452B}"/>
                      </a:ext>
                    </a:extLst>
                  </p:cNvPr>
                  <p:cNvPicPr/>
                  <p:nvPr/>
                </p:nvPicPr>
                <p:blipFill>
                  <a:blip r:embed="rId352"/>
                  <a:stretch>
                    <a:fillRect/>
                  </a:stretch>
                </p:blipFill>
                <p:spPr>
                  <a:xfrm>
                    <a:off x="5535226" y="4865099"/>
                    <a:ext cx="19224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1477" name="Pennanteckning 1476">
                    <a:extLst>
                      <a:ext uri="{FF2B5EF4-FFF2-40B4-BE49-F238E27FC236}">
                        <a16:creationId xmlns:a16="http://schemas.microsoft.com/office/drawing/2014/main" id="{C44C91DE-62D4-17FB-D4C8-E831A500A409}"/>
                      </a:ext>
                    </a:extLst>
                  </p14:cNvPr>
                  <p14:cNvContentPartPr/>
                  <p14:nvPr/>
                </p14:nvContentPartPr>
                <p14:xfrm>
                  <a:off x="5805226" y="4807499"/>
                  <a:ext cx="6840" cy="24480"/>
                </p14:xfrm>
              </p:contentPart>
            </mc:Choice>
            <mc:Fallback>
              <p:pic>
                <p:nvPicPr>
                  <p:cNvPr id="1477" name="Pennanteckning 1476">
                    <a:extLst>
                      <a:ext uri="{FF2B5EF4-FFF2-40B4-BE49-F238E27FC236}">
                        <a16:creationId xmlns:a16="http://schemas.microsoft.com/office/drawing/2014/main" id="{C44C91DE-62D4-17FB-D4C8-E831A500A409}"/>
                      </a:ext>
                    </a:extLst>
                  </p:cNvPr>
                  <p:cNvPicPr/>
                  <p:nvPr/>
                </p:nvPicPr>
                <p:blipFill>
                  <a:blip r:embed="rId354"/>
                  <a:stretch>
                    <a:fillRect/>
                  </a:stretch>
                </p:blipFill>
                <p:spPr>
                  <a:xfrm>
                    <a:off x="5790106" y="4792379"/>
                    <a:ext cx="3744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1478" name="Pennanteckning 1477">
                    <a:extLst>
                      <a:ext uri="{FF2B5EF4-FFF2-40B4-BE49-F238E27FC236}">
                        <a16:creationId xmlns:a16="http://schemas.microsoft.com/office/drawing/2014/main" id="{6B82690F-5B12-1B54-E0D6-89456508AF5E}"/>
                      </a:ext>
                    </a:extLst>
                  </p14:cNvPr>
                  <p14:cNvContentPartPr/>
                  <p14:nvPr/>
                </p14:nvContentPartPr>
                <p14:xfrm>
                  <a:off x="5861386" y="4878779"/>
                  <a:ext cx="89640" cy="109080"/>
                </p14:xfrm>
              </p:contentPart>
            </mc:Choice>
            <mc:Fallback>
              <p:pic>
                <p:nvPicPr>
                  <p:cNvPr id="1478" name="Pennanteckning 1477">
                    <a:extLst>
                      <a:ext uri="{FF2B5EF4-FFF2-40B4-BE49-F238E27FC236}">
                        <a16:creationId xmlns:a16="http://schemas.microsoft.com/office/drawing/2014/main" id="{6B82690F-5B12-1B54-E0D6-89456508AF5E}"/>
                      </a:ext>
                    </a:extLst>
                  </p:cNvPr>
                  <p:cNvPicPr/>
                  <p:nvPr/>
                </p:nvPicPr>
                <p:blipFill>
                  <a:blip r:embed="rId356"/>
                  <a:stretch>
                    <a:fillRect/>
                  </a:stretch>
                </p:blipFill>
                <p:spPr>
                  <a:xfrm>
                    <a:off x="5846266" y="4863299"/>
                    <a:ext cx="120240" cy="139680"/>
                  </a:xfrm>
                  <a:prstGeom prst="rect">
                    <a:avLst/>
                  </a:prstGeom>
                </p:spPr>
              </p:pic>
            </mc:Fallback>
          </mc:AlternateContent>
        </p:grpSp>
        <p:grpSp>
          <p:nvGrpSpPr>
            <p:cNvPr id="1488" name="Grupp 1487">
              <a:extLst>
                <a:ext uri="{FF2B5EF4-FFF2-40B4-BE49-F238E27FC236}">
                  <a16:creationId xmlns:a16="http://schemas.microsoft.com/office/drawing/2014/main" id="{5A800A1C-BA1A-0E84-6627-F5D43FA4F2B8}"/>
                </a:ext>
              </a:extLst>
            </p:cNvPr>
            <p:cNvGrpSpPr/>
            <p:nvPr/>
          </p:nvGrpSpPr>
          <p:grpSpPr>
            <a:xfrm>
              <a:off x="6181426" y="4799219"/>
              <a:ext cx="1485360" cy="441720"/>
              <a:chOff x="6181426" y="4799219"/>
              <a:chExt cx="1485360" cy="441720"/>
            </a:xfrm>
          </p:grpSpPr>
          <mc:AlternateContent xmlns:mc="http://schemas.openxmlformats.org/markup-compatibility/2006">
            <mc:Choice xmlns:p14="http://schemas.microsoft.com/office/powerpoint/2010/main" Requires="p14">
              <p:contentPart p14:bwMode="auto" r:id="rId357">
                <p14:nvContentPartPr>
                  <p14:cNvPr id="1479" name="Pennanteckning 1478">
                    <a:extLst>
                      <a:ext uri="{FF2B5EF4-FFF2-40B4-BE49-F238E27FC236}">
                        <a16:creationId xmlns:a16="http://schemas.microsoft.com/office/drawing/2014/main" id="{F72DC4E2-10FF-A721-BDF2-E806225BB2B4}"/>
                      </a:ext>
                    </a:extLst>
                  </p14:cNvPr>
                  <p14:cNvContentPartPr/>
                  <p14:nvPr/>
                </p14:nvContentPartPr>
                <p14:xfrm>
                  <a:off x="6181426" y="4899299"/>
                  <a:ext cx="177480" cy="116280"/>
                </p14:xfrm>
              </p:contentPart>
            </mc:Choice>
            <mc:Fallback>
              <p:pic>
                <p:nvPicPr>
                  <p:cNvPr id="1479" name="Pennanteckning 1478">
                    <a:extLst>
                      <a:ext uri="{FF2B5EF4-FFF2-40B4-BE49-F238E27FC236}">
                        <a16:creationId xmlns:a16="http://schemas.microsoft.com/office/drawing/2014/main" id="{F72DC4E2-10FF-A721-BDF2-E806225BB2B4}"/>
                      </a:ext>
                    </a:extLst>
                  </p:cNvPr>
                  <p:cNvPicPr/>
                  <p:nvPr/>
                </p:nvPicPr>
                <p:blipFill>
                  <a:blip r:embed="rId358"/>
                  <a:stretch>
                    <a:fillRect/>
                  </a:stretch>
                </p:blipFill>
                <p:spPr>
                  <a:xfrm>
                    <a:off x="6166306" y="4884179"/>
                    <a:ext cx="20772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1480" name="Pennanteckning 1479">
                    <a:extLst>
                      <a:ext uri="{FF2B5EF4-FFF2-40B4-BE49-F238E27FC236}">
                        <a16:creationId xmlns:a16="http://schemas.microsoft.com/office/drawing/2014/main" id="{453CED2F-A89E-5D8A-ACF7-57B068607CC0}"/>
                      </a:ext>
                    </a:extLst>
                  </p14:cNvPr>
                  <p14:cNvContentPartPr/>
                  <p14:nvPr/>
                </p14:nvContentPartPr>
                <p14:xfrm>
                  <a:off x="6410746" y="4799219"/>
                  <a:ext cx="113400" cy="224640"/>
                </p14:xfrm>
              </p:contentPart>
            </mc:Choice>
            <mc:Fallback>
              <p:pic>
                <p:nvPicPr>
                  <p:cNvPr id="1480" name="Pennanteckning 1479">
                    <a:extLst>
                      <a:ext uri="{FF2B5EF4-FFF2-40B4-BE49-F238E27FC236}">
                        <a16:creationId xmlns:a16="http://schemas.microsoft.com/office/drawing/2014/main" id="{453CED2F-A89E-5D8A-ACF7-57B068607CC0}"/>
                      </a:ext>
                    </a:extLst>
                  </p:cNvPr>
                  <p:cNvPicPr/>
                  <p:nvPr/>
                </p:nvPicPr>
                <p:blipFill>
                  <a:blip r:embed="rId360"/>
                  <a:stretch>
                    <a:fillRect/>
                  </a:stretch>
                </p:blipFill>
                <p:spPr>
                  <a:xfrm>
                    <a:off x="6395626" y="4784099"/>
                    <a:ext cx="14400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1481" name="Pennanteckning 1480">
                    <a:extLst>
                      <a:ext uri="{FF2B5EF4-FFF2-40B4-BE49-F238E27FC236}">
                        <a16:creationId xmlns:a16="http://schemas.microsoft.com/office/drawing/2014/main" id="{6F13431C-452F-C873-7B38-2F65C972799C}"/>
                      </a:ext>
                    </a:extLst>
                  </p14:cNvPr>
                  <p14:cNvContentPartPr/>
                  <p14:nvPr/>
                </p14:nvContentPartPr>
                <p14:xfrm>
                  <a:off x="6526666" y="4915139"/>
                  <a:ext cx="113400" cy="325800"/>
                </p14:xfrm>
              </p:contentPart>
            </mc:Choice>
            <mc:Fallback>
              <p:pic>
                <p:nvPicPr>
                  <p:cNvPr id="1481" name="Pennanteckning 1480">
                    <a:extLst>
                      <a:ext uri="{FF2B5EF4-FFF2-40B4-BE49-F238E27FC236}">
                        <a16:creationId xmlns:a16="http://schemas.microsoft.com/office/drawing/2014/main" id="{6F13431C-452F-C873-7B38-2F65C972799C}"/>
                      </a:ext>
                    </a:extLst>
                  </p:cNvPr>
                  <p:cNvPicPr/>
                  <p:nvPr/>
                </p:nvPicPr>
                <p:blipFill>
                  <a:blip r:embed="rId362"/>
                  <a:stretch>
                    <a:fillRect/>
                  </a:stretch>
                </p:blipFill>
                <p:spPr>
                  <a:xfrm>
                    <a:off x="6511186" y="4899659"/>
                    <a:ext cx="14400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1482" name="Pennanteckning 1481">
                    <a:extLst>
                      <a:ext uri="{FF2B5EF4-FFF2-40B4-BE49-F238E27FC236}">
                        <a16:creationId xmlns:a16="http://schemas.microsoft.com/office/drawing/2014/main" id="{DC957C91-765C-4058-3832-B5ACF7A84CFE}"/>
                      </a:ext>
                    </a:extLst>
                  </p14:cNvPr>
                  <p14:cNvContentPartPr/>
                  <p14:nvPr/>
                </p14:nvContentPartPr>
                <p14:xfrm>
                  <a:off x="6709906" y="4939979"/>
                  <a:ext cx="118800" cy="91440"/>
                </p14:xfrm>
              </p:contentPart>
            </mc:Choice>
            <mc:Fallback>
              <p:pic>
                <p:nvPicPr>
                  <p:cNvPr id="1482" name="Pennanteckning 1481">
                    <a:extLst>
                      <a:ext uri="{FF2B5EF4-FFF2-40B4-BE49-F238E27FC236}">
                        <a16:creationId xmlns:a16="http://schemas.microsoft.com/office/drawing/2014/main" id="{DC957C91-765C-4058-3832-B5ACF7A84CFE}"/>
                      </a:ext>
                    </a:extLst>
                  </p:cNvPr>
                  <p:cNvPicPr/>
                  <p:nvPr/>
                </p:nvPicPr>
                <p:blipFill>
                  <a:blip r:embed="rId364"/>
                  <a:stretch>
                    <a:fillRect/>
                  </a:stretch>
                </p:blipFill>
                <p:spPr>
                  <a:xfrm>
                    <a:off x="6694786" y="4924499"/>
                    <a:ext cx="14904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1483" name="Pennanteckning 1482">
                    <a:extLst>
                      <a:ext uri="{FF2B5EF4-FFF2-40B4-BE49-F238E27FC236}">
                        <a16:creationId xmlns:a16="http://schemas.microsoft.com/office/drawing/2014/main" id="{238CA86D-19DA-F516-467C-6AA34CFFDB0E}"/>
                      </a:ext>
                    </a:extLst>
                  </p14:cNvPr>
                  <p14:cNvContentPartPr/>
                  <p14:nvPr/>
                </p14:nvContentPartPr>
                <p14:xfrm>
                  <a:off x="6874426" y="4955459"/>
                  <a:ext cx="117720" cy="66960"/>
                </p14:xfrm>
              </p:contentPart>
            </mc:Choice>
            <mc:Fallback>
              <p:pic>
                <p:nvPicPr>
                  <p:cNvPr id="1483" name="Pennanteckning 1482">
                    <a:extLst>
                      <a:ext uri="{FF2B5EF4-FFF2-40B4-BE49-F238E27FC236}">
                        <a16:creationId xmlns:a16="http://schemas.microsoft.com/office/drawing/2014/main" id="{238CA86D-19DA-F516-467C-6AA34CFFDB0E}"/>
                      </a:ext>
                    </a:extLst>
                  </p:cNvPr>
                  <p:cNvPicPr/>
                  <p:nvPr/>
                </p:nvPicPr>
                <p:blipFill>
                  <a:blip r:embed="rId366"/>
                  <a:stretch>
                    <a:fillRect/>
                  </a:stretch>
                </p:blipFill>
                <p:spPr>
                  <a:xfrm>
                    <a:off x="6859306" y="4940339"/>
                    <a:ext cx="14832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1484" name="Pennanteckning 1483">
                    <a:extLst>
                      <a:ext uri="{FF2B5EF4-FFF2-40B4-BE49-F238E27FC236}">
                        <a16:creationId xmlns:a16="http://schemas.microsoft.com/office/drawing/2014/main" id="{89EF5283-0E55-CA03-6325-9D72E18A061E}"/>
                      </a:ext>
                    </a:extLst>
                  </p14:cNvPr>
                  <p14:cNvContentPartPr/>
                  <p14:nvPr/>
                </p14:nvContentPartPr>
                <p14:xfrm>
                  <a:off x="7040026" y="4825499"/>
                  <a:ext cx="103680" cy="194040"/>
                </p14:xfrm>
              </p:contentPart>
            </mc:Choice>
            <mc:Fallback>
              <p:pic>
                <p:nvPicPr>
                  <p:cNvPr id="1484" name="Pennanteckning 1483">
                    <a:extLst>
                      <a:ext uri="{FF2B5EF4-FFF2-40B4-BE49-F238E27FC236}">
                        <a16:creationId xmlns:a16="http://schemas.microsoft.com/office/drawing/2014/main" id="{89EF5283-0E55-CA03-6325-9D72E18A061E}"/>
                      </a:ext>
                    </a:extLst>
                  </p:cNvPr>
                  <p:cNvPicPr/>
                  <p:nvPr/>
                </p:nvPicPr>
                <p:blipFill>
                  <a:blip r:embed="rId368"/>
                  <a:stretch>
                    <a:fillRect/>
                  </a:stretch>
                </p:blipFill>
                <p:spPr>
                  <a:xfrm>
                    <a:off x="7024546" y="4810379"/>
                    <a:ext cx="13428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1485" name="Pennanteckning 1484">
                    <a:extLst>
                      <a:ext uri="{FF2B5EF4-FFF2-40B4-BE49-F238E27FC236}">
                        <a16:creationId xmlns:a16="http://schemas.microsoft.com/office/drawing/2014/main" id="{3F9E5A3F-CB77-2E21-2792-5846D4356B11}"/>
                      </a:ext>
                    </a:extLst>
                  </p14:cNvPr>
                  <p14:cNvContentPartPr/>
                  <p14:nvPr/>
                </p14:nvContentPartPr>
                <p14:xfrm>
                  <a:off x="7091146" y="4893539"/>
                  <a:ext cx="103680" cy="59760"/>
                </p14:xfrm>
              </p:contentPart>
            </mc:Choice>
            <mc:Fallback>
              <p:pic>
                <p:nvPicPr>
                  <p:cNvPr id="1485" name="Pennanteckning 1484">
                    <a:extLst>
                      <a:ext uri="{FF2B5EF4-FFF2-40B4-BE49-F238E27FC236}">
                        <a16:creationId xmlns:a16="http://schemas.microsoft.com/office/drawing/2014/main" id="{3F9E5A3F-CB77-2E21-2792-5846D4356B11}"/>
                      </a:ext>
                    </a:extLst>
                  </p:cNvPr>
                  <p:cNvPicPr/>
                  <p:nvPr/>
                </p:nvPicPr>
                <p:blipFill>
                  <a:blip r:embed="rId370"/>
                  <a:stretch>
                    <a:fillRect/>
                  </a:stretch>
                </p:blipFill>
                <p:spPr>
                  <a:xfrm>
                    <a:off x="7076026" y="4878419"/>
                    <a:ext cx="13428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1486" name="Pennanteckning 1485">
                    <a:extLst>
                      <a:ext uri="{FF2B5EF4-FFF2-40B4-BE49-F238E27FC236}">
                        <a16:creationId xmlns:a16="http://schemas.microsoft.com/office/drawing/2014/main" id="{BE53D451-A418-ED8F-BF8D-F7B4D6ED40D4}"/>
                      </a:ext>
                    </a:extLst>
                  </p14:cNvPr>
                  <p14:cNvContentPartPr/>
                  <p14:nvPr/>
                </p14:nvContentPartPr>
                <p14:xfrm>
                  <a:off x="7239106" y="4839899"/>
                  <a:ext cx="115200" cy="171360"/>
                </p14:xfrm>
              </p:contentPart>
            </mc:Choice>
            <mc:Fallback>
              <p:pic>
                <p:nvPicPr>
                  <p:cNvPr id="1486" name="Pennanteckning 1485">
                    <a:extLst>
                      <a:ext uri="{FF2B5EF4-FFF2-40B4-BE49-F238E27FC236}">
                        <a16:creationId xmlns:a16="http://schemas.microsoft.com/office/drawing/2014/main" id="{BE53D451-A418-ED8F-BF8D-F7B4D6ED40D4}"/>
                      </a:ext>
                    </a:extLst>
                  </p:cNvPr>
                  <p:cNvPicPr/>
                  <p:nvPr/>
                </p:nvPicPr>
                <p:blipFill>
                  <a:blip r:embed="rId372"/>
                  <a:stretch>
                    <a:fillRect/>
                  </a:stretch>
                </p:blipFill>
                <p:spPr>
                  <a:xfrm>
                    <a:off x="7223986" y="4824419"/>
                    <a:ext cx="14580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1487" name="Pennanteckning 1486">
                    <a:extLst>
                      <a:ext uri="{FF2B5EF4-FFF2-40B4-BE49-F238E27FC236}">
                        <a16:creationId xmlns:a16="http://schemas.microsoft.com/office/drawing/2014/main" id="{893ACD61-07DF-3935-BA90-CF4E561C1520}"/>
                      </a:ext>
                    </a:extLst>
                  </p14:cNvPr>
                  <p14:cNvContentPartPr/>
                  <p14:nvPr/>
                </p14:nvContentPartPr>
                <p14:xfrm>
                  <a:off x="7434226" y="4954019"/>
                  <a:ext cx="232560" cy="57600"/>
                </p14:xfrm>
              </p:contentPart>
            </mc:Choice>
            <mc:Fallback>
              <p:pic>
                <p:nvPicPr>
                  <p:cNvPr id="1487" name="Pennanteckning 1486">
                    <a:extLst>
                      <a:ext uri="{FF2B5EF4-FFF2-40B4-BE49-F238E27FC236}">
                        <a16:creationId xmlns:a16="http://schemas.microsoft.com/office/drawing/2014/main" id="{893ACD61-07DF-3935-BA90-CF4E561C1520}"/>
                      </a:ext>
                    </a:extLst>
                  </p:cNvPr>
                  <p:cNvPicPr/>
                  <p:nvPr/>
                </p:nvPicPr>
                <p:blipFill>
                  <a:blip r:embed="rId374"/>
                  <a:stretch>
                    <a:fillRect/>
                  </a:stretch>
                </p:blipFill>
                <p:spPr>
                  <a:xfrm>
                    <a:off x="7419106" y="4938539"/>
                    <a:ext cx="263160" cy="87840"/>
                  </a:xfrm>
                  <a:prstGeom prst="rect">
                    <a:avLst/>
                  </a:prstGeom>
                </p:spPr>
              </p:pic>
            </mc:Fallback>
          </mc:AlternateContent>
        </p:grpSp>
      </p:grpSp>
      <p:grpSp>
        <p:nvGrpSpPr>
          <p:cNvPr id="1643" name="Grupp 1642">
            <a:extLst>
              <a:ext uri="{FF2B5EF4-FFF2-40B4-BE49-F238E27FC236}">
                <a16:creationId xmlns:a16="http://schemas.microsoft.com/office/drawing/2014/main" id="{C2398B60-16B8-9613-156F-E3BB729E2096}"/>
              </a:ext>
            </a:extLst>
          </p:cNvPr>
          <p:cNvGrpSpPr/>
          <p:nvPr/>
        </p:nvGrpSpPr>
        <p:grpSpPr>
          <a:xfrm>
            <a:off x="4372066" y="5392139"/>
            <a:ext cx="3462840" cy="970200"/>
            <a:chOff x="4372066" y="5392139"/>
            <a:chExt cx="3462840" cy="970200"/>
          </a:xfrm>
        </p:grpSpPr>
        <p:grpSp>
          <p:nvGrpSpPr>
            <p:cNvPr id="1492" name="Grupp 1491">
              <a:extLst>
                <a:ext uri="{FF2B5EF4-FFF2-40B4-BE49-F238E27FC236}">
                  <a16:creationId xmlns:a16="http://schemas.microsoft.com/office/drawing/2014/main" id="{AA406FBE-6FF6-0C52-B5C9-9E5C65F1CC4D}"/>
                </a:ext>
              </a:extLst>
            </p:cNvPr>
            <p:cNvGrpSpPr/>
            <p:nvPr/>
          </p:nvGrpSpPr>
          <p:grpSpPr>
            <a:xfrm>
              <a:off x="4372066" y="5425259"/>
              <a:ext cx="238680" cy="183960"/>
              <a:chOff x="4372066" y="5425259"/>
              <a:chExt cx="238680" cy="183960"/>
            </a:xfrm>
          </p:grpSpPr>
          <mc:AlternateContent xmlns:mc="http://schemas.openxmlformats.org/markup-compatibility/2006">
            <mc:Choice xmlns:p14="http://schemas.microsoft.com/office/powerpoint/2010/main" Requires="p14">
              <p:contentPart p14:bwMode="auto" r:id="rId375">
                <p14:nvContentPartPr>
                  <p14:cNvPr id="1490" name="Pennanteckning 1489">
                    <a:extLst>
                      <a:ext uri="{FF2B5EF4-FFF2-40B4-BE49-F238E27FC236}">
                        <a16:creationId xmlns:a16="http://schemas.microsoft.com/office/drawing/2014/main" id="{7CFE281A-836B-90A8-CD68-782A73EAA4E3}"/>
                      </a:ext>
                    </a:extLst>
                  </p14:cNvPr>
                  <p14:cNvContentPartPr/>
                  <p14:nvPr/>
                </p14:nvContentPartPr>
                <p14:xfrm>
                  <a:off x="4372066" y="5425259"/>
                  <a:ext cx="88920" cy="175680"/>
                </p14:xfrm>
              </p:contentPart>
            </mc:Choice>
            <mc:Fallback>
              <p:pic>
                <p:nvPicPr>
                  <p:cNvPr id="1490" name="Pennanteckning 1489">
                    <a:extLst>
                      <a:ext uri="{FF2B5EF4-FFF2-40B4-BE49-F238E27FC236}">
                        <a16:creationId xmlns:a16="http://schemas.microsoft.com/office/drawing/2014/main" id="{7CFE281A-836B-90A8-CD68-782A73EAA4E3}"/>
                      </a:ext>
                    </a:extLst>
                  </p:cNvPr>
                  <p:cNvPicPr/>
                  <p:nvPr/>
                </p:nvPicPr>
                <p:blipFill>
                  <a:blip r:embed="rId376"/>
                  <a:stretch>
                    <a:fillRect/>
                  </a:stretch>
                </p:blipFill>
                <p:spPr>
                  <a:xfrm>
                    <a:off x="4356946" y="5410139"/>
                    <a:ext cx="11916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1491" name="Pennanteckning 1490">
                    <a:extLst>
                      <a:ext uri="{FF2B5EF4-FFF2-40B4-BE49-F238E27FC236}">
                        <a16:creationId xmlns:a16="http://schemas.microsoft.com/office/drawing/2014/main" id="{B9B256EC-0B76-8EB3-28BE-23E14BEF0846}"/>
                      </a:ext>
                    </a:extLst>
                  </p14:cNvPr>
                  <p14:cNvContentPartPr/>
                  <p14:nvPr/>
                </p14:nvContentPartPr>
                <p14:xfrm>
                  <a:off x="4602826" y="5598779"/>
                  <a:ext cx="7920" cy="10440"/>
                </p14:xfrm>
              </p:contentPart>
            </mc:Choice>
            <mc:Fallback>
              <p:pic>
                <p:nvPicPr>
                  <p:cNvPr id="1491" name="Pennanteckning 1490">
                    <a:extLst>
                      <a:ext uri="{FF2B5EF4-FFF2-40B4-BE49-F238E27FC236}">
                        <a16:creationId xmlns:a16="http://schemas.microsoft.com/office/drawing/2014/main" id="{B9B256EC-0B76-8EB3-28BE-23E14BEF0846}"/>
                      </a:ext>
                    </a:extLst>
                  </p:cNvPr>
                  <p:cNvPicPr/>
                  <p:nvPr/>
                </p:nvPicPr>
                <p:blipFill>
                  <a:blip r:embed="rId378"/>
                  <a:stretch>
                    <a:fillRect/>
                  </a:stretch>
                </p:blipFill>
                <p:spPr>
                  <a:xfrm>
                    <a:off x="4587346" y="5583659"/>
                    <a:ext cx="38160" cy="40680"/>
                  </a:xfrm>
                  <a:prstGeom prst="rect">
                    <a:avLst/>
                  </a:prstGeom>
                </p:spPr>
              </p:pic>
            </mc:Fallback>
          </mc:AlternateContent>
        </p:grpSp>
        <p:grpSp>
          <p:nvGrpSpPr>
            <p:cNvPr id="1513" name="Grupp 1512">
              <a:extLst>
                <a:ext uri="{FF2B5EF4-FFF2-40B4-BE49-F238E27FC236}">
                  <a16:creationId xmlns:a16="http://schemas.microsoft.com/office/drawing/2014/main" id="{C27E8B50-39B9-BF02-3C6C-9F1EE27995FC}"/>
                </a:ext>
              </a:extLst>
            </p:cNvPr>
            <p:cNvGrpSpPr/>
            <p:nvPr/>
          </p:nvGrpSpPr>
          <p:grpSpPr>
            <a:xfrm>
              <a:off x="4817026" y="5392139"/>
              <a:ext cx="3017880" cy="431640"/>
              <a:chOff x="4817026" y="5392139"/>
              <a:chExt cx="3017880" cy="431640"/>
            </a:xfrm>
          </p:grpSpPr>
          <mc:AlternateContent xmlns:mc="http://schemas.openxmlformats.org/markup-compatibility/2006">
            <mc:Choice xmlns:p14="http://schemas.microsoft.com/office/powerpoint/2010/main" Requires="p14">
              <p:contentPart p14:bwMode="auto" r:id="rId379">
                <p14:nvContentPartPr>
                  <p14:cNvPr id="1493" name="Pennanteckning 1492">
                    <a:extLst>
                      <a:ext uri="{FF2B5EF4-FFF2-40B4-BE49-F238E27FC236}">
                        <a16:creationId xmlns:a16="http://schemas.microsoft.com/office/drawing/2014/main" id="{8F8ACDF1-9F19-1DFF-C1BB-AD55D9F82F0C}"/>
                      </a:ext>
                    </a:extLst>
                  </p14:cNvPr>
                  <p14:cNvContentPartPr/>
                  <p14:nvPr/>
                </p14:nvContentPartPr>
                <p14:xfrm>
                  <a:off x="4817026" y="5513819"/>
                  <a:ext cx="44280" cy="103680"/>
                </p14:xfrm>
              </p:contentPart>
            </mc:Choice>
            <mc:Fallback>
              <p:pic>
                <p:nvPicPr>
                  <p:cNvPr id="1493" name="Pennanteckning 1492">
                    <a:extLst>
                      <a:ext uri="{FF2B5EF4-FFF2-40B4-BE49-F238E27FC236}">
                        <a16:creationId xmlns:a16="http://schemas.microsoft.com/office/drawing/2014/main" id="{8F8ACDF1-9F19-1DFF-C1BB-AD55D9F82F0C}"/>
                      </a:ext>
                    </a:extLst>
                  </p:cNvPr>
                  <p:cNvPicPr/>
                  <p:nvPr/>
                </p:nvPicPr>
                <p:blipFill>
                  <a:blip r:embed="rId380"/>
                  <a:stretch>
                    <a:fillRect/>
                  </a:stretch>
                </p:blipFill>
                <p:spPr>
                  <a:xfrm>
                    <a:off x="4801546" y="5498339"/>
                    <a:ext cx="7452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1494" name="Pennanteckning 1493">
                    <a:extLst>
                      <a:ext uri="{FF2B5EF4-FFF2-40B4-BE49-F238E27FC236}">
                        <a16:creationId xmlns:a16="http://schemas.microsoft.com/office/drawing/2014/main" id="{2BF6A831-2ED1-7D90-BB31-42763FA4D97D}"/>
                      </a:ext>
                    </a:extLst>
                  </p14:cNvPr>
                  <p14:cNvContentPartPr/>
                  <p14:nvPr/>
                </p14:nvContentPartPr>
                <p14:xfrm>
                  <a:off x="4823506" y="5392139"/>
                  <a:ext cx="126720" cy="177480"/>
                </p14:xfrm>
              </p:contentPart>
            </mc:Choice>
            <mc:Fallback>
              <p:pic>
                <p:nvPicPr>
                  <p:cNvPr id="1494" name="Pennanteckning 1493">
                    <a:extLst>
                      <a:ext uri="{FF2B5EF4-FFF2-40B4-BE49-F238E27FC236}">
                        <a16:creationId xmlns:a16="http://schemas.microsoft.com/office/drawing/2014/main" id="{2BF6A831-2ED1-7D90-BB31-42763FA4D97D}"/>
                      </a:ext>
                    </a:extLst>
                  </p:cNvPr>
                  <p:cNvPicPr/>
                  <p:nvPr/>
                </p:nvPicPr>
                <p:blipFill>
                  <a:blip r:embed="rId382"/>
                  <a:stretch>
                    <a:fillRect/>
                  </a:stretch>
                </p:blipFill>
                <p:spPr>
                  <a:xfrm>
                    <a:off x="4808386" y="5377019"/>
                    <a:ext cx="15732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1495" name="Pennanteckning 1494">
                    <a:extLst>
                      <a:ext uri="{FF2B5EF4-FFF2-40B4-BE49-F238E27FC236}">
                        <a16:creationId xmlns:a16="http://schemas.microsoft.com/office/drawing/2014/main" id="{CABB42CC-FBD6-506B-ECD8-C29257671A54}"/>
                      </a:ext>
                    </a:extLst>
                  </p14:cNvPr>
                  <p14:cNvContentPartPr/>
                  <p14:nvPr/>
                </p14:nvContentPartPr>
                <p14:xfrm>
                  <a:off x="4986946" y="5482859"/>
                  <a:ext cx="104040" cy="122400"/>
                </p14:xfrm>
              </p:contentPart>
            </mc:Choice>
            <mc:Fallback>
              <p:pic>
                <p:nvPicPr>
                  <p:cNvPr id="1495" name="Pennanteckning 1494">
                    <a:extLst>
                      <a:ext uri="{FF2B5EF4-FFF2-40B4-BE49-F238E27FC236}">
                        <a16:creationId xmlns:a16="http://schemas.microsoft.com/office/drawing/2014/main" id="{CABB42CC-FBD6-506B-ECD8-C29257671A54}"/>
                      </a:ext>
                    </a:extLst>
                  </p:cNvPr>
                  <p:cNvPicPr/>
                  <p:nvPr/>
                </p:nvPicPr>
                <p:blipFill>
                  <a:blip r:embed="rId384"/>
                  <a:stretch>
                    <a:fillRect/>
                  </a:stretch>
                </p:blipFill>
                <p:spPr>
                  <a:xfrm>
                    <a:off x="4971466" y="5467379"/>
                    <a:ext cx="13464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1496" name="Pennanteckning 1495">
                    <a:extLst>
                      <a:ext uri="{FF2B5EF4-FFF2-40B4-BE49-F238E27FC236}">
                        <a16:creationId xmlns:a16="http://schemas.microsoft.com/office/drawing/2014/main" id="{F41E0C85-9DBD-91E5-7CA2-2156C4879002}"/>
                      </a:ext>
                    </a:extLst>
                  </p14:cNvPr>
                  <p14:cNvContentPartPr/>
                  <p14:nvPr/>
                </p14:nvContentPartPr>
                <p14:xfrm>
                  <a:off x="5039506" y="5526059"/>
                  <a:ext cx="143280" cy="297720"/>
                </p14:xfrm>
              </p:contentPart>
            </mc:Choice>
            <mc:Fallback>
              <p:pic>
                <p:nvPicPr>
                  <p:cNvPr id="1496" name="Pennanteckning 1495">
                    <a:extLst>
                      <a:ext uri="{FF2B5EF4-FFF2-40B4-BE49-F238E27FC236}">
                        <a16:creationId xmlns:a16="http://schemas.microsoft.com/office/drawing/2014/main" id="{F41E0C85-9DBD-91E5-7CA2-2156C4879002}"/>
                      </a:ext>
                    </a:extLst>
                  </p:cNvPr>
                  <p:cNvPicPr/>
                  <p:nvPr/>
                </p:nvPicPr>
                <p:blipFill>
                  <a:blip r:embed="rId386"/>
                  <a:stretch>
                    <a:fillRect/>
                  </a:stretch>
                </p:blipFill>
                <p:spPr>
                  <a:xfrm>
                    <a:off x="5024026" y="5510939"/>
                    <a:ext cx="17388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1497" name="Pennanteckning 1496">
                    <a:extLst>
                      <a:ext uri="{FF2B5EF4-FFF2-40B4-BE49-F238E27FC236}">
                        <a16:creationId xmlns:a16="http://schemas.microsoft.com/office/drawing/2014/main" id="{9CDF992F-A9F1-B223-9B45-DFE12B43831A}"/>
                      </a:ext>
                    </a:extLst>
                  </p14:cNvPr>
                  <p14:cNvContentPartPr/>
                  <p14:nvPr/>
                </p14:nvContentPartPr>
                <p14:xfrm>
                  <a:off x="5274946" y="5584019"/>
                  <a:ext cx="114480" cy="77400"/>
                </p14:xfrm>
              </p:contentPart>
            </mc:Choice>
            <mc:Fallback>
              <p:pic>
                <p:nvPicPr>
                  <p:cNvPr id="1497" name="Pennanteckning 1496">
                    <a:extLst>
                      <a:ext uri="{FF2B5EF4-FFF2-40B4-BE49-F238E27FC236}">
                        <a16:creationId xmlns:a16="http://schemas.microsoft.com/office/drawing/2014/main" id="{9CDF992F-A9F1-B223-9B45-DFE12B43831A}"/>
                      </a:ext>
                    </a:extLst>
                  </p:cNvPr>
                  <p:cNvPicPr/>
                  <p:nvPr/>
                </p:nvPicPr>
                <p:blipFill>
                  <a:blip r:embed="rId388"/>
                  <a:stretch>
                    <a:fillRect/>
                  </a:stretch>
                </p:blipFill>
                <p:spPr>
                  <a:xfrm>
                    <a:off x="5259826" y="5568899"/>
                    <a:ext cx="14508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1498" name="Pennanteckning 1497">
                    <a:extLst>
                      <a:ext uri="{FF2B5EF4-FFF2-40B4-BE49-F238E27FC236}">
                        <a16:creationId xmlns:a16="http://schemas.microsoft.com/office/drawing/2014/main" id="{8CAB4CB6-71B4-0A31-49A3-58ACCEEFF509}"/>
                      </a:ext>
                    </a:extLst>
                  </p14:cNvPr>
                  <p14:cNvContentPartPr/>
                  <p14:nvPr/>
                </p14:nvContentPartPr>
                <p14:xfrm>
                  <a:off x="5423986" y="5425259"/>
                  <a:ext cx="79920" cy="261720"/>
                </p14:xfrm>
              </p:contentPart>
            </mc:Choice>
            <mc:Fallback>
              <p:pic>
                <p:nvPicPr>
                  <p:cNvPr id="1498" name="Pennanteckning 1497">
                    <a:extLst>
                      <a:ext uri="{FF2B5EF4-FFF2-40B4-BE49-F238E27FC236}">
                        <a16:creationId xmlns:a16="http://schemas.microsoft.com/office/drawing/2014/main" id="{8CAB4CB6-71B4-0A31-49A3-58ACCEEFF509}"/>
                      </a:ext>
                    </a:extLst>
                  </p:cNvPr>
                  <p:cNvPicPr/>
                  <p:nvPr/>
                </p:nvPicPr>
                <p:blipFill>
                  <a:blip r:embed="rId390"/>
                  <a:stretch>
                    <a:fillRect/>
                  </a:stretch>
                </p:blipFill>
                <p:spPr>
                  <a:xfrm>
                    <a:off x="5408506" y="5410139"/>
                    <a:ext cx="11016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1499" name="Pennanteckning 1498">
                    <a:extLst>
                      <a:ext uri="{FF2B5EF4-FFF2-40B4-BE49-F238E27FC236}">
                        <a16:creationId xmlns:a16="http://schemas.microsoft.com/office/drawing/2014/main" id="{A3C63E01-846E-8BCB-2880-F151F183B44E}"/>
                      </a:ext>
                    </a:extLst>
                  </p14:cNvPr>
                  <p14:cNvContentPartPr/>
                  <p14:nvPr/>
                </p14:nvContentPartPr>
                <p14:xfrm>
                  <a:off x="5499226" y="5590499"/>
                  <a:ext cx="264600" cy="92160"/>
                </p14:xfrm>
              </p:contentPart>
            </mc:Choice>
            <mc:Fallback>
              <p:pic>
                <p:nvPicPr>
                  <p:cNvPr id="1499" name="Pennanteckning 1498">
                    <a:extLst>
                      <a:ext uri="{FF2B5EF4-FFF2-40B4-BE49-F238E27FC236}">
                        <a16:creationId xmlns:a16="http://schemas.microsoft.com/office/drawing/2014/main" id="{A3C63E01-846E-8BCB-2880-F151F183B44E}"/>
                      </a:ext>
                    </a:extLst>
                  </p:cNvPr>
                  <p:cNvPicPr/>
                  <p:nvPr/>
                </p:nvPicPr>
                <p:blipFill>
                  <a:blip r:embed="rId392"/>
                  <a:stretch>
                    <a:fillRect/>
                  </a:stretch>
                </p:blipFill>
                <p:spPr>
                  <a:xfrm>
                    <a:off x="5484106" y="5575379"/>
                    <a:ext cx="29520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1500" name="Pennanteckning 1499">
                    <a:extLst>
                      <a:ext uri="{FF2B5EF4-FFF2-40B4-BE49-F238E27FC236}">
                        <a16:creationId xmlns:a16="http://schemas.microsoft.com/office/drawing/2014/main" id="{7132165B-6899-F2FE-6741-A96C1337705B}"/>
                      </a:ext>
                    </a:extLst>
                  </p14:cNvPr>
                  <p14:cNvContentPartPr/>
                  <p14:nvPr/>
                </p14:nvContentPartPr>
                <p14:xfrm>
                  <a:off x="5786866" y="5497979"/>
                  <a:ext cx="106920" cy="183960"/>
                </p14:xfrm>
              </p:contentPart>
            </mc:Choice>
            <mc:Fallback>
              <p:pic>
                <p:nvPicPr>
                  <p:cNvPr id="1500" name="Pennanteckning 1499">
                    <a:extLst>
                      <a:ext uri="{FF2B5EF4-FFF2-40B4-BE49-F238E27FC236}">
                        <a16:creationId xmlns:a16="http://schemas.microsoft.com/office/drawing/2014/main" id="{7132165B-6899-F2FE-6741-A96C1337705B}"/>
                      </a:ext>
                    </a:extLst>
                  </p:cNvPr>
                  <p:cNvPicPr/>
                  <p:nvPr/>
                </p:nvPicPr>
                <p:blipFill>
                  <a:blip r:embed="rId394"/>
                  <a:stretch>
                    <a:fillRect/>
                  </a:stretch>
                </p:blipFill>
                <p:spPr>
                  <a:xfrm>
                    <a:off x="5771746" y="5482859"/>
                    <a:ext cx="13752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1501" name="Pennanteckning 1500">
                    <a:extLst>
                      <a:ext uri="{FF2B5EF4-FFF2-40B4-BE49-F238E27FC236}">
                        <a16:creationId xmlns:a16="http://schemas.microsoft.com/office/drawing/2014/main" id="{C2D65C43-6411-E6EC-3A80-02983244F879}"/>
                      </a:ext>
                    </a:extLst>
                  </p14:cNvPr>
                  <p14:cNvContentPartPr/>
                  <p14:nvPr/>
                </p14:nvContentPartPr>
                <p14:xfrm>
                  <a:off x="5837266" y="5518859"/>
                  <a:ext cx="312120" cy="111960"/>
                </p14:xfrm>
              </p:contentPart>
            </mc:Choice>
            <mc:Fallback>
              <p:pic>
                <p:nvPicPr>
                  <p:cNvPr id="1501" name="Pennanteckning 1500">
                    <a:extLst>
                      <a:ext uri="{FF2B5EF4-FFF2-40B4-BE49-F238E27FC236}">
                        <a16:creationId xmlns:a16="http://schemas.microsoft.com/office/drawing/2014/main" id="{C2D65C43-6411-E6EC-3A80-02983244F879}"/>
                      </a:ext>
                    </a:extLst>
                  </p:cNvPr>
                  <p:cNvPicPr/>
                  <p:nvPr/>
                </p:nvPicPr>
                <p:blipFill>
                  <a:blip r:embed="rId396"/>
                  <a:stretch>
                    <a:fillRect/>
                  </a:stretch>
                </p:blipFill>
                <p:spPr>
                  <a:xfrm>
                    <a:off x="5822146" y="5503379"/>
                    <a:ext cx="34272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1502" name="Pennanteckning 1501">
                    <a:extLst>
                      <a:ext uri="{FF2B5EF4-FFF2-40B4-BE49-F238E27FC236}">
                        <a16:creationId xmlns:a16="http://schemas.microsoft.com/office/drawing/2014/main" id="{4A8D3083-FC83-7320-EBF4-992C5E802344}"/>
                      </a:ext>
                    </a:extLst>
                  </p14:cNvPr>
                  <p14:cNvContentPartPr/>
                  <p14:nvPr/>
                </p14:nvContentPartPr>
                <p14:xfrm>
                  <a:off x="6116986" y="5401139"/>
                  <a:ext cx="96480" cy="310320"/>
                </p14:xfrm>
              </p:contentPart>
            </mc:Choice>
            <mc:Fallback>
              <p:pic>
                <p:nvPicPr>
                  <p:cNvPr id="1502" name="Pennanteckning 1501">
                    <a:extLst>
                      <a:ext uri="{FF2B5EF4-FFF2-40B4-BE49-F238E27FC236}">
                        <a16:creationId xmlns:a16="http://schemas.microsoft.com/office/drawing/2014/main" id="{4A8D3083-FC83-7320-EBF4-992C5E802344}"/>
                      </a:ext>
                    </a:extLst>
                  </p:cNvPr>
                  <p:cNvPicPr/>
                  <p:nvPr/>
                </p:nvPicPr>
                <p:blipFill>
                  <a:blip r:embed="rId398"/>
                  <a:stretch>
                    <a:fillRect/>
                  </a:stretch>
                </p:blipFill>
                <p:spPr>
                  <a:xfrm>
                    <a:off x="6101866" y="5386019"/>
                    <a:ext cx="12672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1503" name="Pennanteckning 1502">
                    <a:extLst>
                      <a:ext uri="{FF2B5EF4-FFF2-40B4-BE49-F238E27FC236}">
                        <a16:creationId xmlns:a16="http://schemas.microsoft.com/office/drawing/2014/main" id="{52779F1A-640A-5E22-A12F-A6B647E617CC}"/>
                      </a:ext>
                    </a:extLst>
                  </p14:cNvPr>
                  <p14:cNvContentPartPr/>
                  <p14:nvPr/>
                </p14:nvContentPartPr>
                <p14:xfrm>
                  <a:off x="6158386" y="5494019"/>
                  <a:ext cx="122040" cy="134640"/>
                </p14:xfrm>
              </p:contentPart>
            </mc:Choice>
            <mc:Fallback>
              <p:pic>
                <p:nvPicPr>
                  <p:cNvPr id="1503" name="Pennanteckning 1502">
                    <a:extLst>
                      <a:ext uri="{FF2B5EF4-FFF2-40B4-BE49-F238E27FC236}">
                        <a16:creationId xmlns:a16="http://schemas.microsoft.com/office/drawing/2014/main" id="{52779F1A-640A-5E22-A12F-A6B647E617CC}"/>
                      </a:ext>
                    </a:extLst>
                  </p:cNvPr>
                  <p:cNvPicPr/>
                  <p:nvPr/>
                </p:nvPicPr>
                <p:blipFill>
                  <a:blip r:embed="rId400"/>
                  <a:stretch>
                    <a:fillRect/>
                  </a:stretch>
                </p:blipFill>
                <p:spPr>
                  <a:xfrm>
                    <a:off x="6142906" y="5478539"/>
                    <a:ext cx="1522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1504" name="Pennanteckning 1503">
                    <a:extLst>
                      <a:ext uri="{FF2B5EF4-FFF2-40B4-BE49-F238E27FC236}">
                        <a16:creationId xmlns:a16="http://schemas.microsoft.com/office/drawing/2014/main" id="{3EECE56D-826D-1E5C-9131-C9E2E173FBD4}"/>
                      </a:ext>
                    </a:extLst>
                  </p14:cNvPr>
                  <p14:cNvContentPartPr/>
                  <p14:nvPr/>
                </p14:nvContentPartPr>
                <p14:xfrm>
                  <a:off x="6345226" y="5474219"/>
                  <a:ext cx="7920" cy="29160"/>
                </p14:xfrm>
              </p:contentPart>
            </mc:Choice>
            <mc:Fallback>
              <p:pic>
                <p:nvPicPr>
                  <p:cNvPr id="1504" name="Pennanteckning 1503">
                    <a:extLst>
                      <a:ext uri="{FF2B5EF4-FFF2-40B4-BE49-F238E27FC236}">
                        <a16:creationId xmlns:a16="http://schemas.microsoft.com/office/drawing/2014/main" id="{3EECE56D-826D-1E5C-9131-C9E2E173FBD4}"/>
                      </a:ext>
                    </a:extLst>
                  </p:cNvPr>
                  <p:cNvPicPr/>
                  <p:nvPr/>
                </p:nvPicPr>
                <p:blipFill>
                  <a:blip r:embed="rId402"/>
                  <a:stretch>
                    <a:fillRect/>
                  </a:stretch>
                </p:blipFill>
                <p:spPr>
                  <a:xfrm>
                    <a:off x="6329746" y="5458739"/>
                    <a:ext cx="3816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1505" name="Pennanteckning 1504">
                    <a:extLst>
                      <a:ext uri="{FF2B5EF4-FFF2-40B4-BE49-F238E27FC236}">
                        <a16:creationId xmlns:a16="http://schemas.microsoft.com/office/drawing/2014/main" id="{CDCF9728-8C78-2397-1BFC-E9F93C58FA53}"/>
                      </a:ext>
                    </a:extLst>
                  </p14:cNvPr>
                  <p14:cNvContentPartPr/>
                  <p14:nvPr/>
                </p14:nvContentPartPr>
                <p14:xfrm>
                  <a:off x="6359266" y="5550899"/>
                  <a:ext cx="301320" cy="89640"/>
                </p14:xfrm>
              </p:contentPart>
            </mc:Choice>
            <mc:Fallback>
              <p:pic>
                <p:nvPicPr>
                  <p:cNvPr id="1505" name="Pennanteckning 1504">
                    <a:extLst>
                      <a:ext uri="{FF2B5EF4-FFF2-40B4-BE49-F238E27FC236}">
                        <a16:creationId xmlns:a16="http://schemas.microsoft.com/office/drawing/2014/main" id="{CDCF9728-8C78-2397-1BFC-E9F93C58FA53}"/>
                      </a:ext>
                    </a:extLst>
                  </p:cNvPr>
                  <p:cNvPicPr/>
                  <p:nvPr/>
                </p:nvPicPr>
                <p:blipFill>
                  <a:blip r:embed="rId404"/>
                  <a:stretch>
                    <a:fillRect/>
                  </a:stretch>
                </p:blipFill>
                <p:spPr>
                  <a:xfrm>
                    <a:off x="6344146" y="5535779"/>
                    <a:ext cx="33192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1507" name="Pennanteckning 1506">
                    <a:extLst>
                      <a:ext uri="{FF2B5EF4-FFF2-40B4-BE49-F238E27FC236}">
                        <a16:creationId xmlns:a16="http://schemas.microsoft.com/office/drawing/2014/main" id="{D690F24F-BC2B-018F-B523-A08EBA0734D4}"/>
                      </a:ext>
                    </a:extLst>
                  </p14:cNvPr>
                  <p14:cNvContentPartPr/>
                  <p14:nvPr/>
                </p14:nvContentPartPr>
                <p14:xfrm>
                  <a:off x="6840586" y="5612099"/>
                  <a:ext cx="52560" cy="4320"/>
                </p14:xfrm>
              </p:contentPart>
            </mc:Choice>
            <mc:Fallback>
              <p:pic>
                <p:nvPicPr>
                  <p:cNvPr id="1507" name="Pennanteckning 1506">
                    <a:extLst>
                      <a:ext uri="{FF2B5EF4-FFF2-40B4-BE49-F238E27FC236}">
                        <a16:creationId xmlns:a16="http://schemas.microsoft.com/office/drawing/2014/main" id="{D690F24F-BC2B-018F-B523-A08EBA0734D4}"/>
                      </a:ext>
                    </a:extLst>
                  </p:cNvPr>
                  <p:cNvPicPr/>
                  <p:nvPr/>
                </p:nvPicPr>
                <p:blipFill>
                  <a:blip r:embed="rId406"/>
                  <a:stretch>
                    <a:fillRect/>
                  </a:stretch>
                </p:blipFill>
                <p:spPr>
                  <a:xfrm>
                    <a:off x="6825466" y="5596979"/>
                    <a:ext cx="8316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1508" name="Pennanteckning 1507">
                    <a:extLst>
                      <a:ext uri="{FF2B5EF4-FFF2-40B4-BE49-F238E27FC236}">
                        <a16:creationId xmlns:a16="http://schemas.microsoft.com/office/drawing/2014/main" id="{AC7FEB4A-043D-357F-CAC2-89243CFD52F4}"/>
                      </a:ext>
                    </a:extLst>
                  </p14:cNvPr>
                  <p14:cNvContentPartPr/>
                  <p14:nvPr/>
                </p14:nvContentPartPr>
                <p14:xfrm>
                  <a:off x="7010146" y="5589059"/>
                  <a:ext cx="101160" cy="232560"/>
                </p14:xfrm>
              </p:contentPart>
            </mc:Choice>
            <mc:Fallback>
              <p:pic>
                <p:nvPicPr>
                  <p:cNvPr id="1508" name="Pennanteckning 1507">
                    <a:extLst>
                      <a:ext uri="{FF2B5EF4-FFF2-40B4-BE49-F238E27FC236}">
                        <a16:creationId xmlns:a16="http://schemas.microsoft.com/office/drawing/2014/main" id="{AC7FEB4A-043D-357F-CAC2-89243CFD52F4}"/>
                      </a:ext>
                    </a:extLst>
                  </p:cNvPr>
                  <p:cNvPicPr/>
                  <p:nvPr/>
                </p:nvPicPr>
                <p:blipFill>
                  <a:blip r:embed="rId408"/>
                  <a:stretch>
                    <a:fillRect/>
                  </a:stretch>
                </p:blipFill>
                <p:spPr>
                  <a:xfrm>
                    <a:off x="6994666" y="5573579"/>
                    <a:ext cx="13176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1509" name="Pennanteckning 1508">
                    <a:extLst>
                      <a:ext uri="{FF2B5EF4-FFF2-40B4-BE49-F238E27FC236}">
                        <a16:creationId xmlns:a16="http://schemas.microsoft.com/office/drawing/2014/main" id="{D64637EC-8FD3-AF80-B284-D83F9D550A6D}"/>
                      </a:ext>
                    </a:extLst>
                  </p14:cNvPr>
                  <p14:cNvContentPartPr/>
                  <p14:nvPr/>
                </p14:nvContentPartPr>
                <p14:xfrm>
                  <a:off x="7065586" y="5544779"/>
                  <a:ext cx="83880" cy="67680"/>
                </p14:xfrm>
              </p:contentPart>
            </mc:Choice>
            <mc:Fallback>
              <p:pic>
                <p:nvPicPr>
                  <p:cNvPr id="1509" name="Pennanteckning 1508">
                    <a:extLst>
                      <a:ext uri="{FF2B5EF4-FFF2-40B4-BE49-F238E27FC236}">
                        <a16:creationId xmlns:a16="http://schemas.microsoft.com/office/drawing/2014/main" id="{D64637EC-8FD3-AF80-B284-D83F9D550A6D}"/>
                      </a:ext>
                    </a:extLst>
                  </p:cNvPr>
                  <p:cNvPicPr/>
                  <p:nvPr/>
                </p:nvPicPr>
                <p:blipFill>
                  <a:blip r:embed="rId410"/>
                  <a:stretch>
                    <a:fillRect/>
                  </a:stretch>
                </p:blipFill>
                <p:spPr>
                  <a:xfrm>
                    <a:off x="7050106" y="5529659"/>
                    <a:ext cx="11448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1510" name="Pennanteckning 1509">
                    <a:extLst>
                      <a:ext uri="{FF2B5EF4-FFF2-40B4-BE49-F238E27FC236}">
                        <a16:creationId xmlns:a16="http://schemas.microsoft.com/office/drawing/2014/main" id="{A20C5323-BE8F-497A-6EF5-913B7484ECFB}"/>
                      </a:ext>
                    </a:extLst>
                  </p14:cNvPr>
                  <p14:cNvContentPartPr/>
                  <p14:nvPr/>
                </p14:nvContentPartPr>
                <p14:xfrm>
                  <a:off x="7210306" y="5572499"/>
                  <a:ext cx="265680" cy="80640"/>
                </p14:xfrm>
              </p:contentPart>
            </mc:Choice>
            <mc:Fallback>
              <p:pic>
                <p:nvPicPr>
                  <p:cNvPr id="1510" name="Pennanteckning 1509">
                    <a:extLst>
                      <a:ext uri="{FF2B5EF4-FFF2-40B4-BE49-F238E27FC236}">
                        <a16:creationId xmlns:a16="http://schemas.microsoft.com/office/drawing/2014/main" id="{A20C5323-BE8F-497A-6EF5-913B7484ECFB}"/>
                      </a:ext>
                    </a:extLst>
                  </p:cNvPr>
                  <p:cNvPicPr/>
                  <p:nvPr/>
                </p:nvPicPr>
                <p:blipFill>
                  <a:blip r:embed="rId412"/>
                  <a:stretch>
                    <a:fillRect/>
                  </a:stretch>
                </p:blipFill>
                <p:spPr>
                  <a:xfrm>
                    <a:off x="7194826" y="5557019"/>
                    <a:ext cx="29628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1511" name="Pennanteckning 1510">
                    <a:extLst>
                      <a:ext uri="{FF2B5EF4-FFF2-40B4-BE49-F238E27FC236}">
                        <a16:creationId xmlns:a16="http://schemas.microsoft.com/office/drawing/2014/main" id="{7CBF2C91-C110-B9D5-A7D8-B317087C745F}"/>
                      </a:ext>
                    </a:extLst>
                  </p14:cNvPr>
                  <p14:cNvContentPartPr/>
                  <p14:nvPr/>
                </p14:nvContentPartPr>
                <p14:xfrm>
                  <a:off x="7485706" y="5630459"/>
                  <a:ext cx="5400" cy="360"/>
                </p14:xfrm>
              </p:contentPart>
            </mc:Choice>
            <mc:Fallback>
              <p:pic>
                <p:nvPicPr>
                  <p:cNvPr id="1511" name="Pennanteckning 1510">
                    <a:extLst>
                      <a:ext uri="{FF2B5EF4-FFF2-40B4-BE49-F238E27FC236}">
                        <a16:creationId xmlns:a16="http://schemas.microsoft.com/office/drawing/2014/main" id="{7CBF2C91-C110-B9D5-A7D8-B317087C745F}"/>
                      </a:ext>
                    </a:extLst>
                  </p:cNvPr>
                  <p:cNvPicPr/>
                  <p:nvPr/>
                </p:nvPicPr>
                <p:blipFill>
                  <a:blip r:embed="rId414"/>
                  <a:stretch>
                    <a:fillRect/>
                  </a:stretch>
                </p:blipFill>
                <p:spPr>
                  <a:xfrm>
                    <a:off x="7470226" y="5614979"/>
                    <a:ext cx="356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1512" name="Pennanteckning 1511">
                    <a:extLst>
                      <a:ext uri="{FF2B5EF4-FFF2-40B4-BE49-F238E27FC236}">
                        <a16:creationId xmlns:a16="http://schemas.microsoft.com/office/drawing/2014/main" id="{8A90C699-0E40-6DB4-D410-CE8CA569AA66}"/>
                      </a:ext>
                    </a:extLst>
                  </p14:cNvPr>
                  <p14:cNvContentPartPr/>
                  <p14:nvPr/>
                </p14:nvContentPartPr>
                <p14:xfrm>
                  <a:off x="7513786" y="5406179"/>
                  <a:ext cx="321120" cy="254520"/>
                </p14:xfrm>
              </p:contentPart>
            </mc:Choice>
            <mc:Fallback>
              <p:pic>
                <p:nvPicPr>
                  <p:cNvPr id="1512" name="Pennanteckning 1511">
                    <a:extLst>
                      <a:ext uri="{FF2B5EF4-FFF2-40B4-BE49-F238E27FC236}">
                        <a16:creationId xmlns:a16="http://schemas.microsoft.com/office/drawing/2014/main" id="{8A90C699-0E40-6DB4-D410-CE8CA569AA66}"/>
                      </a:ext>
                    </a:extLst>
                  </p:cNvPr>
                  <p:cNvPicPr/>
                  <p:nvPr/>
                </p:nvPicPr>
                <p:blipFill>
                  <a:blip r:embed="rId416"/>
                  <a:stretch>
                    <a:fillRect/>
                  </a:stretch>
                </p:blipFill>
                <p:spPr>
                  <a:xfrm>
                    <a:off x="7498306" y="5391059"/>
                    <a:ext cx="351720" cy="284760"/>
                  </a:xfrm>
                  <a:prstGeom prst="rect">
                    <a:avLst/>
                  </a:prstGeom>
                </p:spPr>
              </p:pic>
            </mc:Fallback>
          </mc:AlternateContent>
        </p:grpSp>
        <p:grpSp>
          <p:nvGrpSpPr>
            <p:cNvPr id="1522" name="Grupp 1521">
              <a:extLst>
                <a:ext uri="{FF2B5EF4-FFF2-40B4-BE49-F238E27FC236}">
                  <a16:creationId xmlns:a16="http://schemas.microsoft.com/office/drawing/2014/main" id="{F2177F0A-E993-9E1B-DCF9-906A01E2A3C1}"/>
                </a:ext>
              </a:extLst>
            </p:cNvPr>
            <p:cNvGrpSpPr/>
            <p:nvPr/>
          </p:nvGrpSpPr>
          <p:grpSpPr>
            <a:xfrm>
              <a:off x="4914586" y="5980019"/>
              <a:ext cx="576720" cy="382320"/>
              <a:chOff x="4914586" y="5980019"/>
              <a:chExt cx="576720" cy="382320"/>
            </a:xfrm>
          </p:grpSpPr>
          <mc:AlternateContent xmlns:mc="http://schemas.openxmlformats.org/markup-compatibility/2006">
            <mc:Choice xmlns:p14="http://schemas.microsoft.com/office/powerpoint/2010/main" Requires="p14">
              <p:contentPart p14:bwMode="auto" r:id="rId417">
                <p14:nvContentPartPr>
                  <p14:cNvPr id="1514" name="Pennanteckning 1513">
                    <a:extLst>
                      <a:ext uri="{FF2B5EF4-FFF2-40B4-BE49-F238E27FC236}">
                        <a16:creationId xmlns:a16="http://schemas.microsoft.com/office/drawing/2014/main" id="{559F8C74-48F1-B6A5-19AB-65C937903F83}"/>
                      </a:ext>
                    </a:extLst>
                  </p14:cNvPr>
                  <p14:cNvContentPartPr/>
                  <p14:nvPr/>
                </p14:nvContentPartPr>
                <p14:xfrm>
                  <a:off x="4914586" y="5995139"/>
                  <a:ext cx="155160" cy="111240"/>
                </p14:xfrm>
              </p:contentPart>
            </mc:Choice>
            <mc:Fallback>
              <p:pic>
                <p:nvPicPr>
                  <p:cNvPr id="1514" name="Pennanteckning 1513">
                    <a:extLst>
                      <a:ext uri="{FF2B5EF4-FFF2-40B4-BE49-F238E27FC236}">
                        <a16:creationId xmlns:a16="http://schemas.microsoft.com/office/drawing/2014/main" id="{559F8C74-48F1-B6A5-19AB-65C937903F83}"/>
                      </a:ext>
                    </a:extLst>
                  </p:cNvPr>
                  <p:cNvPicPr/>
                  <p:nvPr/>
                </p:nvPicPr>
                <p:blipFill>
                  <a:blip r:embed="rId418"/>
                  <a:stretch>
                    <a:fillRect/>
                  </a:stretch>
                </p:blipFill>
                <p:spPr>
                  <a:xfrm>
                    <a:off x="4899106" y="5979659"/>
                    <a:ext cx="1854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1515" name="Pennanteckning 1514">
                    <a:extLst>
                      <a:ext uri="{FF2B5EF4-FFF2-40B4-BE49-F238E27FC236}">
                        <a16:creationId xmlns:a16="http://schemas.microsoft.com/office/drawing/2014/main" id="{00970077-AF45-F7F2-A211-BBB2787B6F8D}"/>
                      </a:ext>
                    </a:extLst>
                  </p14:cNvPr>
                  <p14:cNvContentPartPr/>
                  <p14:nvPr/>
                </p14:nvContentPartPr>
                <p14:xfrm>
                  <a:off x="5093866" y="6028259"/>
                  <a:ext cx="231840" cy="102240"/>
                </p14:xfrm>
              </p:contentPart>
            </mc:Choice>
            <mc:Fallback>
              <p:pic>
                <p:nvPicPr>
                  <p:cNvPr id="1515" name="Pennanteckning 1514">
                    <a:extLst>
                      <a:ext uri="{FF2B5EF4-FFF2-40B4-BE49-F238E27FC236}">
                        <a16:creationId xmlns:a16="http://schemas.microsoft.com/office/drawing/2014/main" id="{00970077-AF45-F7F2-A211-BBB2787B6F8D}"/>
                      </a:ext>
                    </a:extLst>
                  </p:cNvPr>
                  <p:cNvPicPr/>
                  <p:nvPr/>
                </p:nvPicPr>
                <p:blipFill>
                  <a:blip r:embed="rId420"/>
                  <a:stretch>
                    <a:fillRect/>
                  </a:stretch>
                </p:blipFill>
                <p:spPr>
                  <a:xfrm>
                    <a:off x="5078746" y="6012779"/>
                    <a:ext cx="26244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1516" name="Pennanteckning 1515">
                    <a:extLst>
                      <a:ext uri="{FF2B5EF4-FFF2-40B4-BE49-F238E27FC236}">
                        <a16:creationId xmlns:a16="http://schemas.microsoft.com/office/drawing/2014/main" id="{F80EECD0-8A78-C2D3-BE4C-DBD2A44190A9}"/>
                      </a:ext>
                    </a:extLst>
                  </p14:cNvPr>
                  <p14:cNvContentPartPr/>
                  <p14:nvPr/>
                </p14:nvContentPartPr>
                <p14:xfrm>
                  <a:off x="5318866" y="5980019"/>
                  <a:ext cx="3600" cy="16200"/>
                </p14:xfrm>
              </p:contentPart>
            </mc:Choice>
            <mc:Fallback>
              <p:pic>
                <p:nvPicPr>
                  <p:cNvPr id="1516" name="Pennanteckning 1515">
                    <a:extLst>
                      <a:ext uri="{FF2B5EF4-FFF2-40B4-BE49-F238E27FC236}">
                        <a16:creationId xmlns:a16="http://schemas.microsoft.com/office/drawing/2014/main" id="{F80EECD0-8A78-C2D3-BE4C-DBD2A44190A9}"/>
                      </a:ext>
                    </a:extLst>
                  </p:cNvPr>
                  <p:cNvPicPr/>
                  <p:nvPr/>
                </p:nvPicPr>
                <p:blipFill>
                  <a:blip r:embed="rId422"/>
                  <a:stretch>
                    <a:fillRect/>
                  </a:stretch>
                </p:blipFill>
                <p:spPr>
                  <a:xfrm>
                    <a:off x="5303746" y="5964899"/>
                    <a:ext cx="3420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1517" name="Pennanteckning 1516">
                    <a:extLst>
                      <a:ext uri="{FF2B5EF4-FFF2-40B4-BE49-F238E27FC236}">
                        <a16:creationId xmlns:a16="http://schemas.microsoft.com/office/drawing/2014/main" id="{221FDE52-164B-0452-3970-0B4B68CE90CF}"/>
                      </a:ext>
                    </a:extLst>
                  </p14:cNvPr>
                  <p14:cNvContentPartPr/>
                  <p14:nvPr/>
                </p14:nvContentPartPr>
                <p14:xfrm>
                  <a:off x="5383666" y="6031499"/>
                  <a:ext cx="107640" cy="330840"/>
                </p14:xfrm>
              </p:contentPart>
            </mc:Choice>
            <mc:Fallback>
              <p:pic>
                <p:nvPicPr>
                  <p:cNvPr id="1517" name="Pennanteckning 1516">
                    <a:extLst>
                      <a:ext uri="{FF2B5EF4-FFF2-40B4-BE49-F238E27FC236}">
                        <a16:creationId xmlns:a16="http://schemas.microsoft.com/office/drawing/2014/main" id="{221FDE52-164B-0452-3970-0B4B68CE90CF}"/>
                      </a:ext>
                    </a:extLst>
                  </p:cNvPr>
                  <p:cNvPicPr/>
                  <p:nvPr/>
                </p:nvPicPr>
                <p:blipFill>
                  <a:blip r:embed="rId424"/>
                  <a:stretch>
                    <a:fillRect/>
                  </a:stretch>
                </p:blipFill>
                <p:spPr>
                  <a:xfrm>
                    <a:off x="5368546" y="6016019"/>
                    <a:ext cx="137880" cy="361440"/>
                  </a:xfrm>
                  <a:prstGeom prst="rect">
                    <a:avLst/>
                  </a:prstGeom>
                </p:spPr>
              </p:pic>
            </mc:Fallback>
          </mc:AlternateContent>
        </p:grpSp>
        <p:grpSp>
          <p:nvGrpSpPr>
            <p:cNvPr id="1521" name="Grupp 1520">
              <a:extLst>
                <a:ext uri="{FF2B5EF4-FFF2-40B4-BE49-F238E27FC236}">
                  <a16:creationId xmlns:a16="http://schemas.microsoft.com/office/drawing/2014/main" id="{52B66F7D-002F-FD7C-F187-7FFE09E76743}"/>
                </a:ext>
              </a:extLst>
            </p:cNvPr>
            <p:cNvGrpSpPr/>
            <p:nvPr/>
          </p:nvGrpSpPr>
          <p:grpSpPr>
            <a:xfrm>
              <a:off x="5665546" y="5905859"/>
              <a:ext cx="357480" cy="287280"/>
              <a:chOff x="5665546" y="5905859"/>
              <a:chExt cx="357480" cy="287280"/>
            </a:xfrm>
          </p:grpSpPr>
          <mc:AlternateContent xmlns:mc="http://schemas.openxmlformats.org/markup-compatibility/2006">
            <mc:Choice xmlns:p14="http://schemas.microsoft.com/office/powerpoint/2010/main" Requires="p14">
              <p:contentPart p14:bwMode="auto" r:id="rId425">
                <p14:nvContentPartPr>
                  <p14:cNvPr id="1518" name="Pennanteckning 1517">
                    <a:extLst>
                      <a:ext uri="{FF2B5EF4-FFF2-40B4-BE49-F238E27FC236}">
                        <a16:creationId xmlns:a16="http://schemas.microsoft.com/office/drawing/2014/main" id="{D910F6CE-E4ED-6612-A0C7-FEF68BFCEFB8}"/>
                      </a:ext>
                    </a:extLst>
                  </p14:cNvPr>
                  <p14:cNvContentPartPr/>
                  <p14:nvPr/>
                </p14:nvContentPartPr>
                <p14:xfrm>
                  <a:off x="5665546" y="5941139"/>
                  <a:ext cx="196200" cy="108000"/>
                </p14:xfrm>
              </p:contentPart>
            </mc:Choice>
            <mc:Fallback>
              <p:pic>
                <p:nvPicPr>
                  <p:cNvPr id="1518" name="Pennanteckning 1517">
                    <a:extLst>
                      <a:ext uri="{FF2B5EF4-FFF2-40B4-BE49-F238E27FC236}">
                        <a16:creationId xmlns:a16="http://schemas.microsoft.com/office/drawing/2014/main" id="{D910F6CE-E4ED-6612-A0C7-FEF68BFCEFB8}"/>
                      </a:ext>
                    </a:extLst>
                  </p:cNvPr>
                  <p:cNvPicPr/>
                  <p:nvPr/>
                </p:nvPicPr>
                <p:blipFill>
                  <a:blip r:embed="rId426"/>
                  <a:stretch>
                    <a:fillRect/>
                  </a:stretch>
                </p:blipFill>
                <p:spPr>
                  <a:xfrm>
                    <a:off x="5650066" y="5926019"/>
                    <a:ext cx="22680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1519" name="Pennanteckning 1518">
                    <a:extLst>
                      <a:ext uri="{FF2B5EF4-FFF2-40B4-BE49-F238E27FC236}">
                        <a16:creationId xmlns:a16="http://schemas.microsoft.com/office/drawing/2014/main" id="{1FDB654D-DB38-F2C7-94D4-E63967C99353}"/>
                      </a:ext>
                    </a:extLst>
                  </p14:cNvPr>
                  <p14:cNvContentPartPr/>
                  <p14:nvPr/>
                </p14:nvContentPartPr>
                <p14:xfrm>
                  <a:off x="5866426" y="5905859"/>
                  <a:ext cx="48240" cy="205560"/>
                </p14:xfrm>
              </p:contentPart>
            </mc:Choice>
            <mc:Fallback>
              <p:pic>
                <p:nvPicPr>
                  <p:cNvPr id="1519" name="Pennanteckning 1518">
                    <a:extLst>
                      <a:ext uri="{FF2B5EF4-FFF2-40B4-BE49-F238E27FC236}">
                        <a16:creationId xmlns:a16="http://schemas.microsoft.com/office/drawing/2014/main" id="{1FDB654D-DB38-F2C7-94D4-E63967C99353}"/>
                      </a:ext>
                    </a:extLst>
                  </p:cNvPr>
                  <p:cNvPicPr/>
                  <p:nvPr/>
                </p:nvPicPr>
                <p:blipFill>
                  <a:blip r:embed="rId428"/>
                  <a:stretch>
                    <a:fillRect/>
                  </a:stretch>
                </p:blipFill>
                <p:spPr>
                  <a:xfrm>
                    <a:off x="5851306" y="5890379"/>
                    <a:ext cx="7884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1520" name="Pennanteckning 1519">
                    <a:extLst>
                      <a:ext uri="{FF2B5EF4-FFF2-40B4-BE49-F238E27FC236}">
                        <a16:creationId xmlns:a16="http://schemas.microsoft.com/office/drawing/2014/main" id="{C8784187-A092-C50E-406D-78A96109F291}"/>
                      </a:ext>
                    </a:extLst>
                  </p14:cNvPr>
                  <p14:cNvContentPartPr/>
                  <p14:nvPr/>
                </p14:nvContentPartPr>
                <p14:xfrm>
                  <a:off x="5872906" y="5979299"/>
                  <a:ext cx="150120" cy="213840"/>
                </p14:xfrm>
              </p:contentPart>
            </mc:Choice>
            <mc:Fallback>
              <p:pic>
                <p:nvPicPr>
                  <p:cNvPr id="1520" name="Pennanteckning 1519">
                    <a:extLst>
                      <a:ext uri="{FF2B5EF4-FFF2-40B4-BE49-F238E27FC236}">
                        <a16:creationId xmlns:a16="http://schemas.microsoft.com/office/drawing/2014/main" id="{C8784187-A092-C50E-406D-78A96109F291}"/>
                      </a:ext>
                    </a:extLst>
                  </p:cNvPr>
                  <p:cNvPicPr/>
                  <p:nvPr/>
                </p:nvPicPr>
                <p:blipFill>
                  <a:blip r:embed="rId430"/>
                  <a:stretch>
                    <a:fillRect/>
                  </a:stretch>
                </p:blipFill>
                <p:spPr>
                  <a:xfrm>
                    <a:off x="5857786" y="5964179"/>
                    <a:ext cx="180720" cy="244080"/>
                  </a:xfrm>
                  <a:prstGeom prst="rect">
                    <a:avLst/>
                  </a:prstGeom>
                </p:spPr>
              </p:pic>
            </mc:Fallback>
          </mc:AlternateContent>
        </p:grpSp>
      </p:grpSp>
      <p:grpSp>
        <p:nvGrpSpPr>
          <p:cNvPr id="1644" name="Grupp 1643">
            <a:extLst>
              <a:ext uri="{FF2B5EF4-FFF2-40B4-BE49-F238E27FC236}">
                <a16:creationId xmlns:a16="http://schemas.microsoft.com/office/drawing/2014/main" id="{4006E5AF-D026-8EC7-6D3D-9A920C2FAEE7}"/>
              </a:ext>
            </a:extLst>
          </p:cNvPr>
          <p:cNvGrpSpPr/>
          <p:nvPr/>
        </p:nvGrpSpPr>
        <p:grpSpPr>
          <a:xfrm>
            <a:off x="8397586" y="1849379"/>
            <a:ext cx="2851920" cy="609840"/>
            <a:chOff x="8397586" y="1849379"/>
            <a:chExt cx="2851920" cy="609840"/>
          </a:xfrm>
        </p:grpSpPr>
        <mc:AlternateContent xmlns:mc="http://schemas.openxmlformats.org/markup-compatibility/2006">
          <mc:Choice xmlns:p14="http://schemas.microsoft.com/office/powerpoint/2010/main" Requires="p14">
            <p:contentPart p14:bwMode="auto" r:id="rId431">
              <p14:nvContentPartPr>
                <p14:cNvPr id="1523" name="Pennanteckning 1522">
                  <a:extLst>
                    <a:ext uri="{FF2B5EF4-FFF2-40B4-BE49-F238E27FC236}">
                      <a16:creationId xmlns:a16="http://schemas.microsoft.com/office/drawing/2014/main" id="{8D2958F4-CF32-4678-C5D1-A3A46FB9A3EF}"/>
                    </a:ext>
                  </a:extLst>
                </p14:cNvPr>
                <p14:cNvContentPartPr/>
                <p14:nvPr/>
              </p14:nvContentPartPr>
              <p14:xfrm>
                <a:off x="8397586" y="1946939"/>
                <a:ext cx="92880" cy="194040"/>
              </p14:xfrm>
            </p:contentPart>
          </mc:Choice>
          <mc:Fallback>
            <p:pic>
              <p:nvPicPr>
                <p:cNvPr id="1523" name="Pennanteckning 1522">
                  <a:extLst>
                    <a:ext uri="{FF2B5EF4-FFF2-40B4-BE49-F238E27FC236}">
                      <a16:creationId xmlns:a16="http://schemas.microsoft.com/office/drawing/2014/main" id="{8D2958F4-CF32-4678-C5D1-A3A46FB9A3EF}"/>
                    </a:ext>
                  </a:extLst>
                </p:cNvPr>
                <p:cNvPicPr/>
                <p:nvPr/>
              </p:nvPicPr>
              <p:blipFill>
                <a:blip r:embed="rId432"/>
                <a:stretch>
                  <a:fillRect/>
                </a:stretch>
              </p:blipFill>
              <p:spPr>
                <a:xfrm>
                  <a:off x="8382466" y="1931819"/>
                  <a:ext cx="12348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1524" name="Pennanteckning 1523">
                  <a:extLst>
                    <a:ext uri="{FF2B5EF4-FFF2-40B4-BE49-F238E27FC236}">
                      <a16:creationId xmlns:a16="http://schemas.microsoft.com/office/drawing/2014/main" id="{F850A4EB-7F0E-DBC9-3458-DACD247EA2CE}"/>
                    </a:ext>
                  </a:extLst>
                </p14:cNvPr>
                <p14:cNvContentPartPr/>
                <p14:nvPr/>
              </p14:nvContentPartPr>
              <p14:xfrm>
                <a:off x="8496226" y="1941899"/>
                <a:ext cx="105480" cy="19440"/>
              </p14:xfrm>
            </p:contentPart>
          </mc:Choice>
          <mc:Fallback>
            <p:pic>
              <p:nvPicPr>
                <p:cNvPr id="1524" name="Pennanteckning 1523">
                  <a:extLst>
                    <a:ext uri="{FF2B5EF4-FFF2-40B4-BE49-F238E27FC236}">
                      <a16:creationId xmlns:a16="http://schemas.microsoft.com/office/drawing/2014/main" id="{F850A4EB-7F0E-DBC9-3458-DACD247EA2CE}"/>
                    </a:ext>
                  </a:extLst>
                </p:cNvPr>
                <p:cNvPicPr/>
                <p:nvPr/>
              </p:nvPicPr>
              <p:blipFill>
                <a:blip r:embed="rId434"/>
                <a:stretch>
                  <a:fillRect/>
                </a:stretch>
              </p:blipFill>
              <p:spPr>
                <a:xfrm>
                  <a:off x="8480746" y="1926779"/>
                  <a:ext cx="13572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1525" name="Pennanteckning 1524">
                  <a:extLst>
                    <a:ext uri="{FF2B5EF4-FFF2-40B4-BE49-F238E27FC236}">
                      <a16:creationId xmlns:a16="http://schemas.microsoft.com/office/drawing/2014/main" id="{E7475E62-9C91-B1FB-58DF-64AB88154099}"/>
                    </a:ext>
                  </a:extLst>
                </p14:cNvPr>
                <p14:cNvContentPartPr/>
                <p14:nvPr/>
              </p14:nvContentPartPr>
              <p14:xfrm>
                <a:off x="8645986" y="2078339"/>
                <a:ext cx="39960" cy="28440"/>
              </p14:xfrm>
            </p:contentPart>
          </mc:Choice>
          <mc:Fallback>
            <p:pic>
              <p:nvPicPr>
                <p:cNvPr id="1525" name="Pennanteckning 1524">
                  <a:extLst>
                    <a:ext uri="{FF2B5EF4-FFF2-40B4-BE49-F238E27FC236}">
                      <a16:creationId xmlns:a16="http://schemas.microsoft.com/office/drawing/2014/main" id="{E7475E62-9C91-B1FB-58DF-64AB88154099}"/>
                    </a:ext>
                  </a:extLst>
                </p:cNvPr>
                <p:cNvPicPr/>
                <p:nvPr/>
              </p:nvPicPr>
              <p:blipFill>
                <a:blip r:embed="rId436"/>
                <a:stretch>
                  <a:fillRect/>
                </a:stretch>
              </p:blipFill>
              <p:spPr>
                <a:xfrm>
                  <a:off x="8630506" y="2063219"/>
                  <a:ext cx="70560" cy="59040"/>
                </a:xfrm>
                <a:prstGeom prst="rect">
                  <a:avLst/>
                </a:prstGeom>
              </p:spPr>
            </p:pic>
          </mc:Fallback>
        </mc:AlternateContent>
        <p:grpSp>
          <p:nvGrpSpPr>
            <p:cNvPr id="1552" name="Grupp 1551">
              <a:extLst>
                <a:ext uri="{FF2B5EF4-FFF2-40B4-BE49-F238E27FC236}">
                  <a16:creationId xmlns:a16="http://schemas.microsoft.com/office/drawing/2014/main" id="{13630FD9-5D0D-4ABA-7E2A-28B3FBEAFC65}"/>
                </a:ext>
              </a:extLst>
            </p:cNvPr>
            <p:cNvGrpSpPr/>
            <p:nvPr/>
          </p:nvGrpSpPr>
          <p:grpSpPr>
            <a:xfrm>
              <a:off x="8931106" y="1849379"/>
              <a:ext cx="685080" cy="405360"/>
              <a:chOff x="8931106" y="1849379"/>
              <a:chExt cx="685080" cy="405360"/>
            </a:xfrm>
          </p:grpSpPr>
          <mc:AlternateContent xmlns:mc="http://schemas.openxmlformats.org/markup-compatibility/2006">
            <mc:Choice xmlns:p14="http://schemas.microsoft.com/office/powerpoint/2010/main" Requires="p14">
              <p:contentPart p14:bwMode="auto" r:id="rId437">
                <p14:nvContentPartPr>
                  <p14:cNvPr id="1535" name="Pennanteckning 1534">
                    <a:extLst>
                      <a:ext uri="{FF2B5EF4-FFF2-40B4-BE49-F238E27FC236}">
                        <a16:creationId xmlns:a16="http://schemas.microsoft.com/office/drawing/2014/main" id="{BFE22BD3-1A4B-A59C-4C9A-14EB0B34D538}"/>
                      </a:ext>
                    </a:extLst>
                  </p14:cNvPr>
                  <p14:cNvContentPartPr/>
                  <p14:nvPr/>
                </p14:nvContentPartPr>
                <p14:xfrm>
                  <a:off x="8931106" y="1932899"/>
                  <a:ext cx="108000" cy="136080"/>
                </p14:xfrm>
              </p:contentPart>
            </mc:Choice>
            <mc:Fallback>
              <p:pic>
                <p:nvPicPr>
                  <p:cNvPr id="1535" name="Pennanteckning 1534">
                    <a:extLst>
                      <a:ext uri="{FF2B5EF4-FFF2-40B4-BE49-F238E27FC236}">
                        <a16:creationId xmlns:a16="http://schemas.microsoft.com/office/drawing/2014/main" id="{BFE22BD3-1A4B-A59C-4C9A-14EB0B34D538}"/>
                      </a:ext>
                    </a:extLst>
                  </p:cNvPr>
                  <p:cNvPicPr/>
                  <p:nvPr/>
                </p:nvPicPr>
                <p:blipFill>
                  <a:blip r:embed="rId438"/>
                  <a:stretch>
                    <a:fillRect/>
                  </a:stretch>
                </p:blipFill>
                <p:spPr>
                  <a:xfrm>
                    <a:off x="8915986" y="1917779"/>
                    <a:ext cx="13824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1536" name="Pennanteckning 1535">
                    <a:extLst>
                      <a:ext uri="{FF2B5EF4-FFF2-40B4-BE49-F238E27FC236}">
                        <a16:creationId xmlns:a16="http://schemas.microsoft.com/office/drawing/2014/main" id="{BEBB6BF6-8178-06DD-A647-018EC89B0E88}"/>
                      </a:ext>
                    </a:extLst>
                  </p14:cNvPr>
                  <p14:cNvContentPartPr/>
                  <p14:nvPr/>
                </p14:nvContentPartPr>
                <p14:xfrm>
                  <a:off x="8988346" y="1851899"/>
                  <a:ext cx="88920" cy="38520"/>
                </p14:xfrm>
              </p:contentPart>
            </mc:Choice>
            <mc:Fallback>
              <p:pic>
                <p:nvPicPr>
                  <p:cNvPr id="1536" name="Pennanteckning 1535">
                    <a:extLst>
                      <a:ext uri="{FF2B5EF4-FFF2-40B4-BE49-F238E27FC236}">
                        <a16:creationId xmlns:a16="http://schemas.microsoft.com/office/drawing/2014/main" id="{BEBB6BF6-8178-06DD-A647-018EC89B0E88}"/>
                      </a:ext>
                    </a:extLst>
                  </p:cNvPr>
                  <p:cNvPicPr/>
                  <p:nvPr/>
                </p:nvPicPr>
                <p:blipFill>
                  <a:blip r:embed="rId440"/>
                  <a:stretch>
                    <a:fillRect/>
                  </a:stretch>
                </p:blipFill>
                <p:spPr>
                  <a:xfrm>
                    <a:off x="8972866" y="1836779"/>
                    <a:ext cx="11952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1537" name="Pennanteckning 1536">
                    <a:extLst>
                      <a:ext uri="{FF2B5EF4-FFF2-40B4-BE49-F238E27FC236}">
                        <a16:creationId xmlns:a16="http://schemas.microsoft.com/office/drawing/2014/main" id="{C95E64A4-2124-BB67-AC43-606962CABA86}"/>
                      </a:ext>
                    </a:extLst>
                  </p14:cNvPr>
                  <p14:cNvContentPartPr/>
                  <p14:nvPr/>
                </p14:nvContentPartPr>
                <p14:xfrm>
                  <a:off x="8992306" y="1931099"/>
                  <a:ext cx="84600" cy="24480"/>
                </p14:xfrm>
              </p:contentPart>
            </mc:Choice>
            <mc:Fallback>
              <p:pic>
                <p:nvPicPr>
                  <p:cNvPr id="1537" name="Pennanteckning 1536">
                    <a:extLst>
                      <a:ext uri="{FF2B5EF4-FFF2-40B4-BE49-F238E27FC236}">
                        <a16:creationId xmlns:a16="http://schemas.microsoft.com/office/drawing/2014/main" id="{C95E64A4-2124-BB67-AC43-606962CABA86}"/>
                      </a:ext>
                    </a:extLst>
                  </p:cNvPr>
                  <p:cNvPicPr/>
                  <p:nvPr/>
                </p:nvPicPr>
                <p:blipFill>
                  <a:blip r:embed="rId442"/>
                  <a:stretch>
                    <a:fillRect/>
                  </a:stretch>
                </p:blipFill>
                <p:spPr>
                  <a:xfrm>
                    <a:off x="8977186" y="1915979"/>
                    <a:ext cx="1152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1538" name="Pennanteckning 1537">
                    <a:extLst>
                      <a:ext uri="{FF2B5EF4-FFF2-40B4-BE49-F238E27FC236}">
                        <a16:creationId xmlns:a16="http://schemas.microsoft.com/office/drawing/2014/main" id="{EF2C0ABD-0274-4336-E579-295C02DFD025}"/>
                      </a:ext>
                    </a:extLst>
                  </p14:cNvPr>
                  <p14:cNvContentPartPr/>
                  <p14:nvPr/>
                </p14:nvContentPartPr>
                <p14:xfrm>
                  <a:off x="9136306" y="1967459"/>
                  <a:ext cx="238680" cy="74160"/>
                </p14:xfrm>
              </p:contentPart>
            </mc:Choice>
            <mc:Fallback>
              <p:pic>
                <p:nvPicPr>
                  <p:cNvPr id="1538" name="Pennanteckning 1537">
                    <a:extLst>
                      <a:ext uri="{FF2B5EF4-FFF2-40B4-BE49-F238E27FC236}">
                        <a16:creationId xmlns:a16="http://schemas.microsoft.com/office/drawing/2014/main" id="{EF2C0ABD-0274-4336-E579-295C02DFD025}"/>
                      </a:ext>
                    </a:extLst>
                  </p:cNvPr>
                  <p:cNvPicPr/>
                  <p:nvPr/>
                </p:nvPicPr>
                <p:blipFill>
                  <a:blip r:embed="rId444"/>
                  <a:stretch>
                    <a:fillRect/>
                  </a:stretch>
                </p:blipFill>
                <p:spPr>
                  <a:xfrm>
                    <a:off x="9120826" y="1952339"/>
                    <a:ext cx="26892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1539" name="Pennanteckning 1538">
                    <a:extLst>
                      <a:ext uri="{FF2B5EF4-FFF2-40B4-BE49-F238E27FC236}">
                        <a16:creationId xmlns:a16="http://schemas.microsoft.com/office/drawing/2014/main" id="{2929BEDB-D05A-8D37-2F75-BD7C233716A2}"/>
                      </a:ext>
                    </a:extLst>
                  </p14:cNvPr>
                  <p14:cNvContentPartPr/>
                  <p14:nvPr/>
                </p14:nvContentPartPr>
                <p14:xfrm>
                  <a:off x="9410626" y="1849379"/>
                  <a:ext cx="42480" cy="193320"/>
                </p14:xfrm>
              </p:contentPart>
            </mc:Choice>
            <mc:Fallback>
              <p:pic>
                <p:nvPicPr>
                  <p:cNvPr id="1539" name="Pennanteckning 1538">
                    <a:extLst>
                      <a:ext uri="{FF2B5EF4-FFF2-40B4-BE49-F238E27FC236}">
                        <a16:creationId xmlns:a16="http://schemas.microsoft.com/office/drawing/2014/main" id="{2929BEDB-D05A-8D37-2F75-BD7C233716A2}"/>
                      </a:ext>
                    </a:extLst>
                  </p:cNvPr>
                  <p:cNvPicPr/>
                  <p:nvPr/>
                </p:nvPicPr>
                <p:blipFill>
                  <a:blip r:embed="rId446"/>
                  <a:stretch>
                    <a:fillRect/>
                  </a:stretch>
                </p:blipFill>
                <p:spPr>
                  <a:xfrm>
                    <a:off x="9395506" y="1834259"/>
                    <a:ext cx="7308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1540" name="Pennanteckning 1539">
                    <a:extLst>
                      <a:ext uri="{FF2B5EF4-FFF2-40B4-BE49-F238E27FC236}">
                        <a16:creationId xmlns:a16="http://schemas.microsoft.com/office/drawing/2014/main" id="{95812B49-476F-CD60-E848-D7AA64AA2E1E}"/>
                      </a:ext>
                    </a:extLst>
                  </p14:cNvPr>
                  <p14:cNvContentPartPr/>
                  <p14:nvPr/>
                </p14:nvContentPartPr>
                <p14:xfrm>
                  <a:off x="9413146" y="1977539"/>
                  <a:ext cx="203040" cy="277200"/>
                </p14:xfrm>
              </p:contentPart>
            </mc:Choice>
            <mc:Fallback>
              <p:pic>
                <p:nvPicPr>
                  <p:cNvPr id="1540" name="Pennanteckning 1539">
                    <a:extLst>
                      <a:ext uri="{FF2B5EF4-FFF2-40B4-BE49-F238E27FC236}">
                        <a16:creationId xmlns:a16="http://schemas.microsoft.com/office/drawing/2014/main" id="{95812B49-476F-CD60-E848-D7AA64AA2E1E}"/>
                      </a:ext>
                    </a:extLst>
                  </p:cNvPr>
                  <p:cNvPicPr/>
                  <p:nvPr/>
                </p:nvPicPr>
                <p:blipFill>
                  <a:blip r:embed="rId448"/>
                  <a:stretch>
                    <a:fillRect/>
                  </a:stretch>
                </p:blipFill>
                <p:spPr>
                  <a:xfrm>
                    <a:off x="9398026" y="1962419"/>
                    <a:ext cx="233280" cy="307800"/>
                  </a:xfrm>
                  <a:prstGeom prst="rect">
                    <a:avLst/>
                  </a:prstGeom>
                </p:spPr>
              </p:pic>
            </mc:Fallback>
          </mc:AlternateContent>
        </p:grpSp>
        <p:grpSp>
          <p:nvGrpSpPr>
            <p:cNvPr id="1551" name="Grupp 1550">
              <a:extLst>
                <a:ext uri="{FF2B5EF4-FFF2-40B4-BE49-F238E27FC236}">
                  <a16:creationId xmlns:a16="http://schemas.microsoft.com/office/drawing/2014/main" id="{1CF79CB3-0F66-2EE1-3716-1539F99F3E09}"/>
                </a:ext>
              </a:extLst>
            </p:cNvPr>
            <p:cNvGrpSpPr/>
            <p:nvPr/>
          </p:nvGrpSpPr>
          <p:grpSpPr>
            <a:xfrm>
              <a:off x="9860626" y="1851179"/>
              <a:ext cx="1388880" cy="608040"/>
              <a:chOff x="9860626" y="1851179"/>
              <a:chExt cx="1388880" cy="608040"/>
            </a:xfrm>
          </p:grpSpPr>
          <mc:AlternateContent xmlns:mc="http://schemas.openxmlformats.org/markup-compatibility/2006">
            <mc:Choice xmlns:p14="http://schemas.microsoft.com/office/powerpoint/2010/main" Requires="p14">
              <p:contentPart p14:bwMode="auto" r:id="rId449">
                <p14:nvContentPartPr>
                  <p14:cNvPr id="1541" name="Pennanteckning 1540">
                    <a:extLst>
                      <a:ext uri="{FF2B5EF4-FFF2-40B4-BE49-F238E27FC236}">
                        <a16:creationId xmlns:a16="http://schemas.microsoft.com/office/drawing/2014/main" id="{47940E4A-24A9-2CA7-B47B-EF799441CE18}"/>
                      </a:ext>
                    </a:extLst>
                  </p14:cNvPr>
                  <p14:cNvContentPartPr/>
                  <p14:nvPr/>
                </p14:nvContentPartPr>
                <p14:xfrm>
                  <a:off x="9860626" y="1923899"/>
                  <a:ext cx="44280" cy="184320"/>
                </p14:xfrm>
              </p:contentPart>
            </mc:Choice>
            <mc:Fallback>
              <p:pic>
                <p:nvPicPr>
                  <p:cNvPr id="1541" name="Pennanteckning 1540">
                    <a:extLst>
                      <a:ext uri="{FF2B5EF4-FFF2-40B4-BE49-F238E27FC236}">
                        <a16:creationId xmlns:a16="http://schemas.microsoft.com/office/drawing/2014/main" id="{47940E4A-24A9-2CA7-B47B-EF799441CE18}"/>
                      </a:ext>
                    </a:extLst>
                  </p:cNvPr>
                  <p:cNvPicPr/>
                  <p:nvPr/>
                </p:nvPicPr>
                <p:blipFill>
                  <a:blip r:embed="rId450"/>
                  <a:stretch>
                    <a:fillRect/>
                  </a:stretch>
                </p:blipFill>
                <p:spPr>
                  <a:xfrm>
                    <a:off x="9845506" y="1908419"/>
                    <a:ext cx="7452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1542" name="Pennanteckning 1541">
                    <a:extLst>
                      <a:ext uri="{FF2B5EF4-FFF2-40B4-BE49-F238E27FC236}">
                        <a16:creationId xmlns:a16="http://schemas.microsoft.com/office/drawing/2014/main" id="{237FA5F8-9915-B441-B0E3-D73B1ECCD86E}"/>
                      </a:ext>
                    </a:extLst>
                  </p14:cNvPr>
                  <p14:cNvContentPartPr/>
                  <p14:nvPr/>
                </p14:nvContentPartPr>
                <p14:xfrm>
                  <a:off x="9987346" y="1851179"/>
                  <a:ext cx="109440" cy="273960"/>
                </p14:xfrm>
              </p:contentPart>
            </mc:Choice>
            <mc:Fallback>
              <p:pic>
                <p:nvPicPr>
                  <p:cNvPr id="1542" name="Pennanteckning 1541">
                    <a:extLst>
                      <a:ext uri="{FF2B5EF4-FFF2-40B4-BE49-F238E27FC236}">
                        <a16:creationId xmlns:a16="http://schemas.microsoft.com/office/drawing/2014/main" id="{237FA5F8-9915-B441-B0E3-D73B1ECCD86E}"/>
                      </a:ext>
                    </a:extLst>
                  </p:cNvPr>
                  <p:cNvPicPr/>
                  <p:nvPr/>
                </p:nvPicPr>
                <p:blipFill>
                  <a:blip r:embed="rId452"/>
                  <a:stretch>
                    <a:fillRect/>
                  </a:stretch>
                </p:blipFill>
                <p:spPr>
                  <a:xfrm>
                    <a:off x="9971866" y="1835699"/>
                    <a:ext cx="14004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1543" name="Pennanteckning 1542">
                    <a:extLst>
                      <a:ext uri="{FF2B5EF4-FFF2-40B4-BE49-F238E27FC236}">
                        <a16:creationId xmlns:a16="http://schemas.microsoft.com/office/drawing/2014/main" id="{9C25D67D-7BC9-8A48-D7BA-99984CE111C3}"/>
                      </a:ext>
                    </a:extLst>
                  </p14:cNvPr>
                  <p14:cNvContentPartPr/>
                  <p14:nvPr/>
                </p14:nvContentPartPr>
                <p14:xfrm>
                  <a:off x="10013626" y="1982579"/>
                  <a:ext cx="90360" cy="3600"/>
                </p14:xfrm>
              </p:contentPart>
            </mc:Choice>
            <mc:Fallback>
              <p:pic>
                <p:nvPicPr>
                  <p:cNvPr id="1543" name="Pennanteckning 1542">
                    <a:extLst>
                      <a:ext uri="{FF2B5EF4-FFF2-40B4-BE49-F238E27FC236}">
                        <a16:creationId xmlns:a16="http://schemas.microsoft.com/office/drawing/2014/main" id="{9C25D67D-7BC9-8A48-D7BA-99984CE111C3}"/>
                      </a:ext>
                    </a:extLst>
                  </p:cNvPr>
                  <p:cNvPicPr/>
                  <p:nvPr/>
                </p:nvPicPr>
                <p:blipFill>
                  <a:blip r:embed="rId454"/>
                  <a:stretch>
                    <a:fillRect/>
                  </a:stretch>
                </p:blipFill>
                <p:spPr>
                  <a:xfrm>
                    <a:off x="9998506" y="1967459"/>
                    <a:ext cx="12096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1544" name="Pennanteckning 1543">
                    <a:extLst>
                      <a:ext uri="{FF2B5EF4-FFF2-40B4-BE49-F238E27FC236}">
                        <a16:creationId xmlns:a16="http://schemas.microsoft.com/office/drawing/2014/main" id="{823A573C-BC8B-D7F7-B95C-B0408894FC52}"/>
                      </a:ext>
                    </a:extLst>
                  </p14:cNvPr>
                  <p14:cNvContentPartPr/>
                  <p14:nvPr/>
                </p14:nvContentPartPr>
                <p14:xfrm>
                  <a:off x="10113346" y="2008139"/>
                  <a:ext cx="102600" cy="86040"/>
                </p14:xfrm>
              </p:contentPart>
            </mc:Choice>
            <mc:Fallback>
              <p:pic>
                <p:nvPicPr>
                  <p:cNvPr id="1544" name="Pennanteckning 1543">
                    <a:extLst>
                      <a:ext uri="{FF2B5EF4-FFF2-40B4-BE49-F238E27FC236}">
                        <a16:creationId xmlns:a16="http://schemas.microsoft.com/office/drawing/2014/main" id="{823A573C-BC8B-D7F7-B95C-B0408894FC52}"/>
                      </a:ext>
                    </a:extLst>
                  </p:cNvPr>
                  <p:cNvPicPr/>
                  <p:nvPr/>
                </p:nvPicPr>
                <p:blipFill>
                  <a:blip r:embed="rId456"/>
                  <a:stretch>
                    <a:fillRect/>
                  </a:stretch>
                </p:blipFill>
                <p:spPr>
                  <a:xfrm>
                    <a:off x="10097866" y="1993019"/>
                    <a:ext cx="13320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1545" name="Pennanteckning 1544">
                    <a:extLst>
                      <a:ext uri="{FF2B5EF4-FFF2-40B4-BE49-F238E27FC236}">
                        <a16:creationId xmlns:a16="http://schemas.microsoft.com/office/drawing/2014/main" id="{81A3688D-52EE-5808-CE08-AC07E1EDA1C3}"/>
                      </a:ext>
                    </a:extLst>
                  </p14:cNvPr>
                  <p14:cNvContentPartPr/>
                  <p14:nvPr/>
                </p14:nvContentPartPr>
                <p14:xfrm>
                  <a:off x="10197946" y="2055299"/>
                  <a:ext cx="117720" cy="334080"/>
                </p14:xfrm>
              </p:contentPart>
            </mc:Choice>
            <mc:Fallback>
              <p:pic>
                <p:nvPicPr>
                  <p:cNvPr id="1545" name="Pennanteckning 1544">
                    <a:extLst>
                      <a:ext uri="{FF2B5EF4-FFF2-40B4-BE49-F238E27FC236}">
                        <a16:creationId xmlns:a16="http://schemas.microsoft.com/office/drawing/2014/main" id="{81A3688D-52EE-5808-CE08-AC07E1EDA1C3}"/>
                      </a:ext>
                    </a:extLst>
                  </p:cNvPr>
                  <p:cNvPicPr/>
                  <p:nvPr/>
                </p:nvPicPr>
                <p:blipFill>
                  <a:blip r:embed="rId458"/>
                  <a:stretch>
                    <a:fillRect/>
                  </a:stretch>
                </p:blipFill>
                <p:spPr>
                  <a:xfrm>
                    <a:off x="10182826" y="2040179"/>
                    <a:ext cx="14832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1546" name="Pennanteckning 1545">
                    <a:extLst>
                      <a:ext uri="{FF2B5EF4-FFF2-40B4-BE49-F238E27FC236}">
                        <a16:creationId xmlns:a16="http://schemas.microsoft.com/office/drawing/2014/main" id="{43800ED0-6A0D-E777-763E-F8B2B22BBF8E}"/>
                      </a:ext>
                    </a:extLst>
                  </p14:cNvPr>
                  <p14:cNvContentPartPr/>
                  <p14:nvPr/>
                </p14:nvContentPartPr>
                <p14:xfrm>
                  <a:off x="10327906" y="2017499"/>
                  <a:ext cx="60840" cy="81000"/>
                </p14:xfrm>
              </p:contentPart>
            </mc:Choice>
            <mc:Fallback>
              <p:pic>
                <p:nvPicPr>
                  <p:cNvPr id="1546" name="Pennanteckning 1545">
                    <a:extLst>
                      <a:ext uri="{FF2B5EF4-FFF2-40B4-BE49-F238E27FC236}">
                        <a16:creationId xmlns:a16="http://schemas.microsoft.com/office/drawing/2014/main" id="{43800ED0-6A0D-E777-763E-F8B2B22BBF8E}"/>
                      </a:ext>
                    </a:extLst>
                  </p:cNvPr>
                  <p:cNvPicPr/>
                  <p:nvPr/>
                </p:nvPicPr>
                <p:blipFill>
                  <a:blip r:embed="rId460"/>
                  <a:stretch>
                    <a:fillRect/>
                  </a:stretch>
                </p:blipFill>
                <p:spPr>
                  <a:xfrm>
                    <a:off x="10312786" y="2002379"/>
                    <a:ext cx="9108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1547" name="Pennanteckning 1546">
                    <a:extLst>
                      <a:ext uri="{FF2B5EF4-FFF2-40B4-BE49-F238E27FC236}">
                        <a16:creationId xmlns:a16="http://schemas.microsoft.com/office/drawing/2014/main" id="{76096483-7287-A58C-5941-92BA59ECE2EC}"/>
                      </a:ext>
                    </a:extLst>
                  </p14:cNvPr>
                  <p14:cNvContentPartPr/>
                  <p14:nvPr/>
                </p14:nvContentPartPr>
                <p14:xfrm>
                  <a:off x="10443826" y="2073659"/>
                  <a:ext cx="49320" cy="245880"/>
                </p14:xfrm>
              </p:contentPart>
            </mc:Choice>
            <mc:Fallback>
              <p:pic>
                <p:nvPicPr>
                  <p:cNvPr id="1547" name="Pennanteckning 1546">
                    <a:extLst>
                      <a:ext uri="{FF2B5EF4-FFF2-40B4-BE49-F238E27FC236}">
                        <a16:creationId xmlns:a16="http://schemas.microsoft.com/office/drawing/2014/main" id="{76096483-7287-A58C-5941-92BA59ECE2EC}"/>
                      </a:ext>
                    </a:extLst>
                  </p:cNvPr>
                  <p:cNvPicPr/>
                  <p:nvPr/>
                </p:nvPicPr>
                <p:blipFill>
                  <a:blip r:embed="rId462"/>
                  <a:stretch>
                    <a:fillRect/>
                  </a:stretch>
                </p:blipFill>
                <p:spPr>
                  <a:xfrm>
                    <a:off x="10428346" y="2058179"/>
                    <a:ext cx="7992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1548" name="Pennanteckning 1547">
                    <a:extLst>
                      <a:ext uri="{FF2B5EF4-FFF2-40B4-BE49-F238E27FC236}">
                        <a16:creationId xmlns:a16="http://schemas.microsoft.com/office/drawing/2014/main" id="{8CCF7403-35D5-D4EB-107E-0140D6A725A4}"/>
                      </a:ext>
                    </a:extLst>
                  </p14:cNvPr>
                  <p14:cNvContentPartPr/>
                  <p14:nvPr/>
                </p14:nvContentPartPr>
                <p14:xfrm>
                  <a:off x="10528066" y="1957019"/>
                  <a:ext cx="61560" cy="141120"/>
                </p14:xfrm>
              </p:contentPart>
            </mc:Choice>
            <mc:Fallback>
              <p:pic>
                <p:nvPicPr>
                  <p:cNvPr id="1548" name="Pennanteckning 1547">
                    <a:extLst>
                      <a:ext uri="{FF2B5EF4-FFF2-40B4-BE49-F238E27FC236}">
                        <a16:creationId xmlns:a16="http://schemas.microsoft.com/office/drawing/2014/main" id="{8CCF7403-35D5-D4EB-107E-0140D6A725A4}"/>
                      </a:ext>
                    </a:extLst>
                  </p:cNvPr>
                  <p:cNvPicPr/>
                  <p:nvPr/>
                </p:nvPicPr>
                <p:blipFill>
                  <a:blip r:embed="rId464"/>
                  <a:stretch>
                    <a:fillRect/>
                  </a:stretch>
                </p:blipFill>
                <p:spPr>
                  <a:xfrm>
                    <a:off x="10512946" y="1941539"/>
                    <a:ext cx="9216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1549" name="Pennanteckning 1548">
                    <a:extLst>
                      <a:ext uri="{FF2B5EF4-FFF2-40B4-BE49-F238E27FC236}">
                        <a16:creationId xmlns:a16="http://schemas.microsoft.com/office/drawing/2014/main" id="{FDA4CBC6-60A8-B41F-7220-631B92B81C20}"/>
                      </a:ext>
                    </a:extLst>
                  </p14:cNvPr>
                  <p14:cNvContentPartPr/>
                  <p14:nvPr/>
                </p14:nvContentPartPr>
                <p14:xfrm>
                  <a:off x="10660546" y="2019659"/>
                  <a:ext cx="34920" cy="77400"/>
                </p14:xfrm>
              </p:contentPart>
            </mc:Choice>
            <mc:Fallback>
              <p:pic>
                <p:nvPicPr>
                  <p:cNvPr id="1549" name="Pennanteckning 1548">
                    <a:extLst>
                      <a:ext uri="{FF2B5EF4-FFF2-40B4-BE49-F238E27FC236}">
                        <a16:creationId xmlns:a16="http://schemas.microsoft.com/office/drawing/2014/main" id="{FDA4CBC6-60A8-B41F-7220-631B92B81C20}"/>
                      </a:ext>
                    </a:extLst>
                  </p:cNvPr>
                  <p:cNvPicPr/>
                  <p:nvPr/>
                </p:nvPicPr>
                <p:blipFill>
                  <a:blip r:embed="rId466"/>
                  <a:stretch>
                    <a:fillRect/>
                  </a:stretch>
                </p:blipFill>
                <p:spPr>
                  <a:xfrm>
                    <a:off x="10645066" y="2004539"/>
                    <a:ext cx="6552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1550" name="Pennanteckning 1549">
                    <a:extLst>
                      <a:ext uri="{FF2B5EF4-FFF2-40B4-BE49-F238E27FC236}">
                        <a16:creationId xmlns:a16="http://schemas.microsoft.com/office/drawing/2014/main" id="{A177577F-8A71-5851-CB78-13BE36CDC232}"/>
                      </a:ext>
                    </a:extLst>
                  </p14:cNvPr>
                  <p14:cNvContentPartPr/>
                  <p14:nvPr/>
                </p14:nvContentPartPr>
                <p14:xfrm>
                  <a:off x="10777906" y="1909859"/>
                  <a:ext cx="471600" cy="549360"/>
                </p14:xfrm>
              </p:contentPart>
            </mc:Choice>
            <mc:Fallback>
              <p:pic>
                <p:nvPicPr>
                  <p:cNvPr id="1550" name="Pennanteckning 1549">
                    <a:extLst>
                      <a:ext uri="{FF2B5EF4-FFF2-40B4-BE49-F238E27FC236}">
                        <a16:creationId xmlns:a16="http://schemas.microsoft.com/office/drawing/2014/main" id="{A177577F-8A71-5851-CB78-13BE36CDC232}"/>
                      </a:ext>
                    </a:extLst>
                  </p:cNvPr>
                  <p:cNvPicPr/>
                  <p:nvPr/>
                </p:nvPicPr>
                <p:blipFill>
                  <a:blip r:embed="rId468"/>
                  <a:stretch>
                    <a:fillRect/>
                  </a:stretch>
                </p:blipFill>
                <p:spPr>
                  <a:xfrm>
                    <a:off x="10762426" y="1894379"/>
                    <a:ext cx="502200" cy="579600"/>
                  </a:xfrm>
                  <a:prstGeom prst="rect">
                    <a:avLst/>
                  </a:prstGeom>
                </p:spPr>
              </p:pic>
            </mc:Fallback>
          </mc:AlternateContent>
        </p:grpSp>
      </p:grpSp>
      <p:grpSp>
        <p:nvGrpSpPr>
          <p:cNvPr id="1645" name="Grupp 1644">
            <a:extLst>
              <a:ext uri="{FF2B5EF4-FFF2-40B4-BE49-F238E27FC236}">
                <a16:creationId xmlns:a16="http://schemas.microsoft.com/office/drawing/2014/main" id="{57522810-36E9-807D-E810-DAC40CB47B24}"/>
              </a:ext>
            </a:extLst>
          </p:cNvPr>
          <p:cNvGrpSpPr/>
          <p:nvPr/>
        </p:nvGrpSpPr>
        <p:grpSpPr>
          <a:xfrm>
            <a:off x="8321626" y="2683859"/>
            <a:ext cx="3573720" cy="989280"/>
            <a:chOff x="8321626" y="2683859"/>
            <a:chExt cx="3573720" cy="989280"/>
          </a:xfrm>
        </p:grpSpPr>
        <p:grpSp>
          <p:nvGrpSpPr>
            <p:cNvPr id="1585" name="Grupp 1584">
              <a:extLst>
                <a:ext uri="{FF2B5EF4-FFF2-40B4-BE49-F238E27FC236}">
                  <a16:creationId xmlns:a16="http://schemas.microsoft.com/office/drawing/2014/main" id="{E76B32BA-383A-36D4-FCDA-DF43FD494F48}"/>
                </a:ext>
              </a:extLst>
            </p:cNvPr>
            <p:cNvGrpSpPr/>
            <p:nvPr/>
          </p:nvGrpSpPr>
          <p:grpSpPr>
            <a:xfrm>
              <a:off x="10389106" y="2689619"/>
              <a:ext cx="1506240" cy="303120"/>
              <a:chOff x="10389106" y="2689619"/>
              <a:chExt cx="1506240" cy="303120"/>
            </a:xfrm>
          </p:grpSpPr>
          <mc:AlternateContent xmlns:mc="http://schemas.openxmlformats.org/markup-compatibility/2006">
            <mc:Choice xmlns:p14="http://schemas.microsoft.com/office/powerpoint/2010/main" Requires="p14">
              <p:contentPart p14:bwMode="auto" r:id="rId469">
                <p14:nvContentPartPr>
                  <p14:cNvPr id="1562" name="Pennanteckning 1561">
                    <a:extLst>
                      <a:ext uri="{FF2B5EF4-FFF2-40B4-BE49-F238E27FC236}">
                        <a16:creationId xmlns:a16="http://schemas.microsoft.com/office/drawing/2014/main" id="{FF1C34A7-F78C-6458-CD54-A597DBBB9A6A}"/>
                      </a:ext>
                    </a:extLst>
                  </p14:cNvPr>
                  <p14:cNvContentPartPr/>
                  <p14:nvPr/>
                </p14:nvContentPartPr>
                <p14:xfrm>
                  <a:off x="10389106" y="2891219"/>
                  <a:ext cx="283320" cy="101160"/>
                </p14:xfrm>
              </p:contentPart>
            </mc:Choice>
            <mc:Fallback>
              <p:pic>
                <p:nvPicPr>
                  <p:cNvPr id="1562" name="Pennanteckning 1561">
                    <a:extLst>
                      <a:ext uri="{FF2B5EF4-FFF2-40B4-BE49-F238E27FC236}">
                        <a16:creationId xmlns:a16="http://schemas.microsoft.com/office/drawing/2014/main" id="{FF1C34A7-F78C-6458-CD54-A597DBBB9A6A}"/>
                      </a:ext>
                    </a:extLst>
                  </p:cNvPr>
                  <p:cNvPicPr/>
                  <p:nvPr/>
                </p:nvPicPr>
                <p:blipFill>
                  <a:blip r:embed="rId470"/>
                  <a:stretch>
                    <a:fillRect/>
                  </a:stretch>
                </p:blipFill>
                <p:spPr>
                  <a:xfrm>
                    <a:off x="10373986" y="2876099"/>
                    <a:ext cx="31356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1563" name="Pennanteckning 1562">
                    <a:extLst>
                      <a:ext uri="{FF2B5EF4-FFF2-40B4-BE49-F238E27FC236}">
                        <a16:creationId xmlns:a16="http://schemas.microsoft.com/office/drawing/2014/main" id="{54F808FE-C2B9-2959-FB87-4334F3ED07B2}"/>
                      </a:ext>
                    </a:extLst>
                  </p14:cNvPr>
                  <p14:cNvContentPartPr/>
                  <p14:nvPr/>
                </p14:nvContentPartPr>
                <p14:xfrm>
                  <a:off x="10674586" y="2869979"/>
                  <a:ext cx="50040" cy="92520"/>
                </p14:xfrm>
              </p:contentPart>
            </mc:Choice>
            <mc:Fallback>
              <p:pic>
                <p:nvPicPr>
                  <p:cNvPr id="1563" name="Pennanteckning 1562">
                    <a:extLst>
                      <a:ext uri="{FF2B5EF4-FFF2-40B4-BE49-F238E27FC236}">
                        <a16:creationId xmlns:a16="http://schemas.microsoft.com/office/drawing/2014/main" id="{54F808FE-C2B9-2959-FB87-4334F3ED07B2}"/>
                      </a:ext>
                    </a:extLst>
                  </p:cNvPr>
                  <p:cNvPicPr/>
                  <p:nvPr/>
                </p:nvPicPr>
                <p:blipFill>
                  <a:blip r:embed="rId472"/>
                  <a:stretch>
                    <a:fillRect/>
                  </a:stretch>
                </p:blipFill>
                <p:spPr>
                  <a:xfrm>
                    <a:off x="10659106" y="2854499"/>
                    <a:ext cx="8064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473">
                <p14:nvContentPartPr>
                  <p14:cNvPr id="1564" name="Pennanteckning 1563">
                    <a:extLst>
                      <a:ext uri="{FF2B5EF4-FFF2-40B4-BE49-F238E27FC236}">
                        <a16:creationId xmlns:a16="http://schemas.microsoft.com/office/drawing/2014/main" id="{30C27203-4934-DF97-1767-48EA4C127023}"/>
                      </a:ext>
                    </a:extLst>
                  </p14:cNvPr>
                  <p14:cNvContentPartPr/>
                  <p14:nvPr/>
                </p14:nvContentPartPr>
                <p14:xfrm>
                  <a:off x="10809946" y="2720939"/>
                  <a:ext cx="94680" cy="217080"/>
                </p14:xfrm>
              </p:contentPart>
            </mc:Choice>
            <mc:Fallback>
              <p:pic>
                <p:nvPicPr>
                  <p:cNvPr id="1564" name="Pennanteckning 1563">
                    <a:extLst>
                      <a:ext uri="{FF2B5EF4-FFF2-40B4-BE49-F238E27FC236}">
                        <a16:creationId xmlns:a16="http://schemas.microsoft.com/office/drawing/2014/main" id="{30C27203-4934-DF97-1767-48EA4C127023}"/>
                      </a:ext>
                    </a:extLst>
                  </p:cNvPr>
                  <p:cNvPicPr/>
                  <p:nvPr/>
                </p:nvPicPr>
                <p:blipFill>
                  <a:blip r:embed="rId474"/>
                  <a:stretch>
                    <a:fillRect/>
                  </a:stretch>
                </p:blipFill>
                <p:spPr>
                  <a:xfrm>
                    <a:off x="10794826" y="2705819"/>
                    <a:ext cx="12492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475">
                <p14:nvContentPartPr>
                  <p14:cNvPr id="1565" name="Pennanteckning 1564">
                    <a:extLst>
                      <a:ext uri="{FF2B5EF4-FFF2-40B4-BE49-F238E27FC236}">
                        <a16:creationId xmlns:a16="http://schemas.microsoft.com/office/drawing/2014/main" id="{7E40FE36-2333-5849-116F-DEF8FA5F9ED6}"/>
                      </a:ext>
                    </a:extLst>
                  </p14:cNvPr>
                  <p14:cNvContentPartPr/>
                  <p14:nvPr/>
                </p14:nvContentPartPr>
                <p14:xfrm>
                  <a:off x="10929826" y="2920379"/>
                  <a:ext cx="11520" cy="38160"/>
                </p14:xfrm>
              </p:contentPart>
            </mc:Choice>
            <mc:Fallback>
              <p:pic>
                <p:nvPicPr>
                  <p:cNvPr id="1565" name="Pennanteckning 1564">
                    <a:extLst>
                      <a:ext uri="{FF2B5EF4-FFF2-40B4-BE49-F238E27FC236}">
                        <a16:creationId xmlns:a16="http://schemas.microsoft.com/office/drawing/2014/main" id="{7E40FE36-2333-5849-116F-DEF8FA5F9ED6}"/>
                      </a:ext>
                    </a:extLst>
                  </p:cNvPr>
                  <p:cNvPicPr/>
                  <p:nvPr/>
                </p:nvPicPr>
                <p:blipFill>
                  <a:blip r:embed="rId476"/>
                  <a:stretch>
                    <a:fillRect/>
                  </a:stretch>
                </p:blipFill>
                <p:spPr>
                  <a:xfrm>
                    <a:off x="10914346" y="2904899"/>
                    <a:ext cx="4176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477">
                <p14:nvContentPartPr>
                  <p14:cNvPr id="1566" name="Pennanteckning 1565">
                    <a:extLst>
                      <a:ext uri="{FF2B5EF4-FFF2-40B4-BE49-F238E27FC236}">
                        <a16:creationId xmlns:a16="http://schemas.microsoft.com/office/drawing/2014/main" id="{F48AAB11-567E-C3F3-1253-86DB19C24B1F}"/>
                      </a:ext>
                    </a:extLst>
                  </p14:cNvPr>
                  <p14:cNvContentPartPr/>
                  <p14:nvPr/>
                </p14:nvContentPartPr>
                <p14:xfrm>
                  <a:off x="10996786" y="2769899"/>
                  <a:ext cx="30240" cy="36000"/>
                </p14:xfrm>
              </p:contentPart>
            </mc:Choice>
            <mc:Fallback>
              <p:pic>
                <p:nvPicPr>
                  <p:cNvPr id="1566" name="Pennanteckning 1565">
                    <a:extLst>
                      <a:ext uri="{FF2B5EF4-FFF2-40B4-BE49-F238E27FC236}">
                        <a16:creationId xmlns:a16="http://schemas.microsoft.com/office/drawing/2014/main" id="{F48AAB11-567E-C3F3-1253-86DB19C24B1F}"/>
                      </a:ext>
                    </a:extLst>
                  </p:cNvPr>
                  <p:cNvPicPr/>
                  <p:nvPr/>
                </p:nvPicPr>
                <p:blipFill>
                  <a:blip r:embed="rId478"/>
                  <a:stretch>
                    <a:fillRect/>
                  </a:stretch>
                </p:blipFill>
                <p:spPr>
                  <a:xfrm>
                    <a:off x="10981666" y="2754419"/>
                    <a:ext cx="6048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479">
                <p14:nvContentPartPr>
                  <p14:cNvPr id="1567" name="Pennanteckning 1566">
                    <a:extLst>
                      <a:ext uri="{FF2B5EF4-FFF2-40B4-BE49-F238E27FC236}">
                        <a16:creationId xmlns:a16="http://schemas.microsoft.com/office/drawing/2014/main" id="{230885F6-7C55-5448-C7AC-DC7DB39EA3E9}"/>
                      </a:ext>
                    </a:extLst>
                  </p14:cNvPr>
                  <p14:cNvContentPartPr/>
                  <p14:nvPr/>
                </p14:nvContentPartPr>
                <p14:xfrm>
                  <a:off x="11018386" y="2786459"/>
                  <a:ext cx="83880" cy="206280"/>
                </p14:xfrm>
              </p:contentPart>
            </mc:Choice>
            <mc:Fallback>
              <p:pic>
                <p:nvPicPr>
                  <p:cNvPr id="1567" name="Pennanteckning 1566">
                    <a:extLst>
                      <a:ext uri="{FF2B5EF4-FFF2-40B4-BE49-F238E27FC236}">
                        <a16:creationId xmlns:a16="http://schemas.microsoft.com/office/drawing/2014/main" id="{230885F6-7C55-5448-C7AC-DC7DB39EA3E9}"/>
                      </a:ext>
                    </a:extLst>
                  </p:cNvPr>
                  <p:cNvPicPr/>
                  <p:nvPr/>
                </p:nvPicPr>
                <p:blipFill>
                  <a:blip r:embed="rId480"/>
                  <a:stretch>
                    <a:fillRect/>
                  </a:stretch>
                </p:blipFill>
                <p:spPr>
                  <a:xfrm>
                    <a:off x="11003266" y="2770979"/>
                    <a:ext cx="11448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481">
                <p14:nvContentPartPr>
                  <p14:cNvPr id="1568" name="Pennanteckning 1567">
                    <a:extLst>
                      <a:ext uri="{FF2B5EF4-FFF2-40B4-BE49-F238E27FC236}">
                        <a16:creationId xmlns:a16="http://schemas.microsoft.com/office/drawing/2014/main" id="{74A7845B-FAF2-F283-C16E-4D17134A3250}"/>
                      </a:ext>
                    </a:extLst>
                  </p14:cNvPr>
                  <p14:cNvContentPartPr/>
                  <p14:nvPr/>
                </p14:nvContentPartPr>
                <p14:xfrm>
                  <a:off x="11039266" y="2823899"/>
                  <a:ext cx="131040" cy="152280"/>
                </p14:xfrm>
              </p:contentPart>
            </mc:Choice>
            <mc:Fallback>
              <p:pic>
                <p:nvPicPr>
                  <p:cNvPr id="1568" name="Pennanteckning 1567">
                    <a:extLst>
                      <a:ext uri="{FF2B5EF4-FFF2-40B4-BE49-F238E27FC236}">
                        <a16:creationId xmlns:a16="http://schemas.microsoft.com/office/drawing/2014/main" id="{74A7845B-FAF2-F283-C16E-4D17134A3250}"/>
                      </a:ext>
                    </a:extLst>
                  </p:cNvPr>
                  <p:cNvPicPr/>
                  <p:nvPr/>
                </p:nvPicPr>
                <p:blipFill>
                  <a:blip r:embed="rId482"/>
                  <a:stretch>
                    <a:fillRect/>
                  </a:stretch>
                </p:blipFill>
                <p:spPr>
                  <a:xfrm>
                    <a:off x="11023786" y="2808779"/>
                    <a:ext cx="16164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483">
                <p14:nvContentPartPr>
                  <p14:cNvPr id="1569" name="Pennanteckning 1568">
                    <a:extLst>
                      <a:ext uri="{FF2B5EF4-FFF2-40B4-BE49-F238E27FC236}">
                        <a16:creationId xmlns:a16="http://schemas.microsoft.com/office/drawing/2014/main" id="{C258B798-0B7A-4E05-8CD6-5D2861B1B9F8}"/>
                      </a:ext>
                    </a:extLst>
                  </p14:cNvPr>
                  <p14:cNvContentPartPr/>
                  <p14:nvPr/>
                </p14:nvContentPartPr>
                <p14:xfrm>
                  <a:off x="11259946" y="2836859"/>
                  <a:ext cx="82080" cy="130320"/>
                </p14:xfrm>
              </p:contentPart>
            </mc:Choice>
            <mc:Fallback>
              <p:pic>
                <p:nvPicPr>
                  <p:cNvPr id="1569" name="Pennanteckning 1568">
                    <a:extLst>
                      <a:ext uri="{FF2B5EF4-FFF2-40B4-BE49-F238E27FC236}">
                        <a16:creationId xmlns:a16="http://schemas.microsoft.com/office/drawing/2014/main" id="{C258B798-0B7A-4E05-8CD6-5D2861B1B9F8}"/>
                      </a:ext>
                    </a:extLst>
                  </p:cNvPr>
                  <p:cNvPicPr/>
                  <p:nvPr/>
                </p:nvPicPr>
                <p:blipFill>
                  <a:blip r:embed="rId484"/>
                  <a:stretch>
                    <a:fillRect/>
                  </a:stretch>
                </p:blipFill>
                <p:spPr>
                  <a:xfrm>
                    <a:off x="11244826" y="2821379"/>
                    <a:ext cx="11268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485">
                <p14:nvContentPartPr>
                  <p14:cNvPr id="1570" name="Pennanteckning 1569">
                    <a:extLst>
                      <a:ext uri="{FF2B5EF4-FFF2-40B4-BE49-F238E27FC236}">
                        <a16:creationId xmlns:a16="http://schemas.microsoft.com/office/drawing/2014/main" id="{8EB55CA9-4982-E2A0-56AB-B37F060C3BCC}"/>
                      </a:ext>
                    </a:extLst>
                  </p14:cNvPr>
                  <p14:cNvContentPartPr/>
                  <p14:nvPr/>
                </p14:nvContentPartPr>
                <p14:xfrm>
                  <a:off x="11400346" y="2689619"/>
                  <a:ext cx="68040" cy="236880"/>
                </p14:xfrm>
              </p:contentPart>
            </mc:Choice>
            <mc:Fallback>
              <p:pic>
                <p:nvPicPr>
                  <p:cNvPr id="1570" name="Pennanteckning 1569">
                    <a:extLst>
                      <a:ext uri="{FF2B5EF4-FFF2-40B4-BE49-F238E27FC236}">
                        <a16:creationId xmlns:a16="http://schemas.microsoft.com/office/drawing/2014/main" id="{8EB55CA9-4982-E2A0-56AB-B37F060C3BCC}"/>
                      </a:ext>
                    </a:extLst>
                  </p:cNvPr>
                  <p:cNvPicPr/>
                  <p:nvPr/>
                </p:nvPicPr>
                <p:blipFill>
                  <a:blip r:embed="rId486"/>
                  <a:stretch>
                    <a:fillRect/>
                  </a:stretch>
                </p:blipFill>
                <p:spPr>
                  <a:xfrm>
                    <a:off x="11385226" y="2674499"/>
                    <a:ext cx="9864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487">
                <p14:nvContentPartPr>
                  <p14:cNvPr id="1571" name="Pennanteckning 1570">
                    <a:extLst>
                      <a:ext uri="{FF2B5EF4-FFF2-40B4-BE49-F238E27FC236}">
                        <a16:creationId xmlns:a16="http://schemas.microsoft.com/office/drawing/2014/main" id="{8243D02E-56AF-DCCA-AAC8-EBC293A06302}"/>
                      </a:ext>
                    </a:extLst>
                  </p14:cNvPr>
                  <p14:cNvContentPartPr/>
                  <p14:nvPr/>
                </p14:nvContentPartPr>
                <p14:xfrm>
                  <a:off x="11392066" y="2838299"/>
                  <a:ext cx="378360" cy="129240"/>
                </p14:xfrm>
              </p:contentPart>
            </mc:Choice>
            <mc:Fallback>
              <p:pic>
                <p:nvPicPr>
                  <p:cNvPr id="1571" name="Pennanteckning 1570">
                    <a:extLst>
                      <a:ext uri="{FF2B5EF4-FFF2-40B4-BE49-F238E27FC236}">
                        <a16:creationId xmlns:a16="http://schemas.microsoft.com/office/drawing/2014/main" id="{8243D02E-56AF-DCCA-AAC8-EBC293A06302}"/>
                      </a:ext>
                    </a:extLst>
                  </p:cNvPr>
                  <p:cNvPicPr/>
                  <p:nvPr/>
                </p:nvPicPr>
                <p:blipFill>
                  <a:blip r:embed="rId488"/>
                  <a:stretch>
                    <a:fillRect/>
                  </a:stretch>
                </p:blipFill>
                <p:spPr>
                  <a:xfrm>
                    <a:off x="11376946" y="2823179"/>
                    <a:ext cx="40860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489">
                <p14:nvContentPartPr>
                  <p14:cNvPr id="1572" name="Pennanteckning 1571">
                    <a:extLst>
                      <a:ext uri="{FF2B5EF4-FFF2-40B4-BE49-F238E27FC236}">
                        <a16:creationId xmlns:a16="http://schemas.microsoft.com/office/drawing/2014/main" id="{9275B17E-805C-7AE5-C451-D67A880325EE}"/>
                      </a:ext>
                    </a:extLst>
                  </p14:cNvPr>
                  <p14:cNvContentPartPr/>
                  <p14:nvPr/>
                </p14:nvContentPartPr>
                <p14:xfrm>
                  <a:off x="11802466" y="2807699"/>
                  <a:ext cx="92880" cy="157320"/>
                </p14:xfrm>
              </p:contentPart>
            </mc:Choice>
            <mc:Fallback>
              <p:pic>
                <p:nvPicPr>
                  <p:cNvPr id="1572" name="Pennanteckning 1571">
                    <a:extLst>
                      <a:ext uri="{FF2B5EF4-FFF2-40B4-BE49-F238E27FC236}">
                        <a16:creationId xmlns:a16="http://schemas.microsoft.com/office/drawing/2014/main" id="{9275B17E-805C-7AE5-C451-D67A880325EE}"/>
                      </a:ext>
                    </a:extLst>
                  </p:cNvPr>
                  <p:cNvPicPr/>
                  <p:nvPr/>
                </p:nvPicPr>
                <p:blipFill>
                  <a:blip r:embed="rId490"/>
                  <a:stretch>
                    <a:fillRect/>
                  </a:stretch>
                </p:blipFill>
                <p:spPr>
                  <a:xfrm>
                    <a:off x="11787346" y="2792579"/>
                    <a:ext cx="123480" cy="187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91">
              <p14:nvContentPartPr>
                <p14:cNvPr id="1553" name="Pennanteckning 1552">
                  <a:extLst>
                    <a:ext uri="{FF2B5EF4-FFF2-40B4-BE49-F238E27FC236}">
                      <a16:creationId xmlns:a16="http://schemas.microsoft.com/office/drawing/2014/main" id="{B356F3A9-649E-00BB-E679-9701B94A11CE}"/>
                    </a:ext>
                  </a:extLst>
                </p14:cNvPr>
                <p14:cNvContentPartPr/>
                <p14:nvPr/>
              </p14:nvContentPartPr>
              <p14:xfrm>
                <a:off x="8321626" y="2683859"/>
                <a:ext cx="157320" cy="226800"/>
              </p14:xfrm>
            </p:contentPart>
          </mc:Choice>
          <mc:Fallback>
            <p:pic>
              <p:nvPicPr>
                <p:cNvPr id="1553" name="Pennanteckning 1552">
                  <a:extLst>
                    <a:ext uri="{FF2B5EF4-FFF2-40B4-BE49-F238E27FC236}">
                      <a16:creationId xmlns:a16="http://schemas.microsoft.com/office/drawing/2014/main" id="{B356F3A9-649E-00BB-E679-9701B94A11CE}"/>
                    </a:ext>
                  </a:extLst>
                </p:cNvPr>
                <p:cNvPicPr/>
                <p:nvPr/>
              </p:nvPicPr>
              <p:blipFill>
                <a:blip r:embed="rId492"/>
                <a:stretch>
                  <a:fillRect/>
                </a:stretch>
              </p:blipFill>
              <p:spPr>
                <a:xfrm>
                  <a:off x="8306506" y="2668379"/>
                  <a:ext cx="18792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493">
              <p14:nvContentPartPr>
                <p14:cNvPr id="1554" name="Pennanteckning 1553">
                  <a:extLst>
                    <a:ext uri="{FF2B5EF4-FFF2-40B4-BE49-F238E27FC236}">
                      <a16:creationId xmlns:a16="http://schemas.microsoft.com/office/drawing/2014/main" id="{E624CCD9-01DD-279D-3CB7-F022557AC06B}"/>
                    </a:ext>
                  </a:extLst>
                </p14:cNvPr>
                <p14:cNvContentPartPr/>
                <p14:nvPr/>
              </p14:nvContentPartPr>
              <p14:xfrm>
                <a:off x="8550586" y="2859899"/>
                <a:ext cx="360" cy="11160"/>
              </p14:xfrm>
            </p:contentPart>
          </mc:Choice>
          <mc:Fallback>
            <p:pic>
              <p:nvPicPr>
                <p:cNvPr id="1554" name="Pennanteckning 1553">
                  <a:extLst>
                    <a:ext uri="{FF2B5EF4-FFF2-40B4-BE49-F238E27FC236}">
                      <a16:creationId xmlns:a16="http://schemas.microsoft.com/office/drawing/2014/main" id="{E624CCD9-01DD-279D-3CB7-F022557AC06B}"/>
                    </a:ext>
                  </a:extLst>
                </p:cNvPr>
                <p:cNvPicPr/>
                <p:nvPr/>
              </p:nvPicPr>
              <p:blipFill>
                <a:blip r:embed="rId494"/>
                <a:stretch>
                  <a:fillRect/>
                </a:stretch>
              </p:blipFill>
              <p:spPr>
                <a:xfrm>
                  <a:off x="8535466" y="2844779"/>
                  <a:ext cx="3096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495">
              <p14:nvContentPartPr>
                <p14:cNvPr id="1555" name="Pennanteckning 1554">
                  <a:extLst>
                    <a:ext uri="{FF2B5EF4-FFF2-40B4-BE49-F238E27FC236}">
                      <a16:creationId xmlns:a16="http://schemas.microsoft.com/office/drawing/2014/main" id="{27E2F1F2-26FE-8CE3-082A-21957D7D0144}"/>
                    </a:ext>
                  </a:extLst>
                </p14:cNvPr>
                <p14:cNvContentPartPr/>
                <p14:nvPr/>
              </p14:nvContentPartPr>
              <p14:xfrm>
                <a:off x="8819506" y="2757299"/>
                <a:ext cx="145800" cy="144360"/>
              </p14:xfrm>
            </p:contentPart>
          </mc:Choice>
          <mc:Fallback>
            <p:pic>
              <p:nvPicPr>
                <p:cNvPr id="1555" name="Pennanteckning 1554">
                  <a:extLst>
                    <a:ext uri="{FF2B5EF4-FFF2-40B4-BE49-F238E27FC236}">
                      <a16:creationId xmlns:a16="http://schemas.microsoft.com/office/drawing/2014/main" id="{27E2F1F2-26FE-8CE3-082A-21957D7D0144}"/>
                    </a:ext>
                  </a:extLst>
                </p:cNvPr>
                <p:cNvPicPr/>
                <p:nvPr/>
              </p:nvPicPr>
              <p:blipFill>
                <a:blip r:embed="rId496"/>
                <a:stretch>
                  <a:fillRect/>
                </a:stretch>
              </p:blipFill>
              <p:spPr>
                <a:xfrm>
                  <a:off x="8804386" y="2742179"/>
                  <a:ext cx="17640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497">
              <p14:nvContentPartPr>
                <p14:cNvPr id="1556" name="Pennanteckning 1555">
                  <a:extLst>
                    <a:ext uri="{FF2B5EF4-FFF2-40B4-BE49-F238E27FC236}">
                      <a16:creationId xmlns:a16="http://schemas.microsoft.com/office/drawing/2014/main" id="{0DEE736B-0089-DAF3-5FEA-D5E15E4842D3}"/>
                    </a:ext>
                  </a:extLst>
                </p14:cNvPr>
                <p14:cNvContentPartPr/>
                <p14:nvPr/>
              </p14:nvContentPartPr>
              <p14:xfrm>
                <a:off x="9017866" y="2808779"/>
                <a:ext cx="43560" cy="99720"/>
              </p14:xfrm>
            </p:contentPart>
          </mc:Choice>
          <mc:Fallback>
            <p:pic>
              <p:nvPicPr>
                <p:cNvPr id="1556" name="Pennanteckning 1555">
                  <a:extLst>
                    <a:ext uri="{FF2B5EF4-FFF2-40B4-BE49-F238E27FC236}">
                      <a16:creationId xmlns:a16="http://schemas.microsoft.com/office/drawing/2014/main" id="{0DEE736B-0089-DAF3-5FEA-D5E15E4842D3}"/>
                    </a:ext>
                  </a:extLst>
                </p:cNvPr>
                <p:cNvPicPr/>
                <p:nvPr/>
              </p:nvPicPr>
              <p:blipFill>
                <a:blip r:embed="rId498"/>
                <a:stretch>
                  <a:fillRect/>
                </a:stretch>
              </p:blipFill>
              <p:spPr>
                <a:xfrm>
                  <a:off x="9002746" y="2793299"/>
                  <a:ext cx="7380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499">
              <p14:nvContentPartPr>
                <p14:cNvPr id="1557" name="Pennanteckning 1556">
                  <a:extLst>
                    <a:ext uri="{FF2B5EF4-FFF2-40B4-BE49-F238E27FC236}">
                      <a16:creationId xmlns:a16="http://schemas.microsoft.com/office/drawing/2014/main" id="{23DC12DC-FC43-9EB1-1762-D7EC3F0FD562}"/>
                    </a:ext>
                  </a:extLst>
                </p14:cNvPr>
                <p14:cNvContentPartPr/>
                <p14:nvPr/>
              </p14:nvContentPartPr>
              <p14:xfrm>
                <a:off x="9120466" y="2793299"/>
                <a:ext cx="70920" cy="128160"/>
              </p14:xfrm>
            </p:contentPart>
          </mc:Choice>
          <mc:Fallback>
            <p:pic>
              <p:nvPicPr>
                <p:cNvPr id="1557" name="Pennanteckning 1556">
                  <a:extLst>
                    <a:ext uri="{FF2B5EF4-FFF2-40B4-BE49-F238E27FC236}">
                      <a16:creationId xmlns:a16="http://schemas.microsoft.com/office/drawing/2014/main" id="{23DC12DC-FC43-9EB1-1762-D7EC3F0FD562}"/>
                    </a:ext>
                  </a:extLst>
                </p:cNvPr>
                <p:cNvPicPr/>
                <p:nvPr/>
              </p:nvPicPr>
              <p:blipFill>
                <a:blip r:embed="rId500"/>
                <a:stretch>
                  <a:fillRect/>
                </a:stretch>
              </p:blipFill>
              <p:spPr>
                <a:xfrm>
                  <a:off x="9105346" y="2778179"/>
                  <a:ext cx="10116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501">
              <p14:nvContentPartPr>
                <p14:cNvPr id="1558" name="Pennanteckning 1557">
                  <a:extLst>
                    <a:ext uri="{FF2B5EF4-FFF2-40B4-BE49-F238E27FC236}">
                      <a16:creationId xmlns:a16="http://schemas.microsoft.com/office/drawing/2014/main" id="{0C63824F-AB39-91D1-2514-CCF1AA7C9D65}"/>
                    </a:ext>
                  </a:extLst>
                </p14:cNvPr>
                <p14:cNvContentPartPr/>
                <p14:nvPr/>
              </p14:nvContentPartPr>
              <p14:xfrm>
                <a:off x="9407386" y="2868179"/>
                <a:ext cx="69120" cy="257040"/>
              </p14:xfrm>
            </p:contentPart>
          </mc:Choice>
          <mc:Fallback>
            <p:pic>
              <p:nvPicPr>
                <p:cNvPr id="1558" name="Pennanteckning 1557">
                  <a:extLst>
                    <a:ext uri="{FF2B5EF4-FFF2-40B4-BE49-F238E27FC236}">
                      <a16:creationId xmlns:a16="http://schemas.microsoft.com/office/drawing/2014/main" id="{0C63824F-AB39-91D1-2514-CCF1AA7C9D65}"/>
                    </a:ext>
                  </a:extLst>
                </p:cNvPr>
                <p:cNvPicPr/>
                <p:nvPr/>
              </p:nvPicPr>
              <p:blipFill>
                <a:blip r:embed="rId502"/>
                <a:stretch>
                  <a:fillRect/>
                </a:stretch>
              </p:blipFill>
              <p:spPr>
                <a:xfrm>
                  <a:off x="9392266" y="2853059"/>
                  <a:ext cx="9936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503">
              <p14:nvContentPartPr>
                <p14:cNvPr id="1559" name="Pennanteckning 1558">
                  <a:extLst>
                    <a:ext uri="{FF2B5EF4-FFF2-40B4-BE49-F238E27FC236}">
                      <a16:creationId xmlns:a16="http://schemas.microsoft.com/office/drawing/2014/main" id="{E73C4DE6-7562-AF03-3C67-D00DFDF8548A}"/>
                    </a:ext>
                  </a:extLst>
                </p14:cNvPr>
                <p14:cNvContentPartPr/>
                <p14:nvPr/>
              </p14:nvContentPartPr>
              <p14:xfrm>
                <a:off x="9440506" y="2849099"/>
                <a:ext cx="86400" cy="130320"/>
              </p14:xfrm>
            </p:contentPart>
          </mc:Choice>
          <mc:Fallback>
            <p:pic>
              <p:nvPicPr>
                <p:cNvPr id="1559" name="Pennanteckning 1558">
                  <a:extLst>
                    <a:ext uri="{FF2B5EF4-FFF2-40B4-BE49-F238E27FC236}">
                      <a16:creationId xmlns:a16="http://schemas.microsoft.com/office/drawing/2014/main" id="{E73C4DE6-7562-AF03-3C67-D00DFDF8548A}"/>
                    </a:ext>
                  </a:extLst>
                </p:cNvPr>
                <p:cNvPicPr/>
                <p:nvPr/>
              </p:nvPicPr>
              <p:blipFill>
                <a:blip r:embed="rId504"/>
                <a:stretch>
                  <a:fillRect/>
                </a:stretch>
              </p:blipFill>
              <p:spPr>
                <a:xfrm>
                  <a:off x="9425386" y="2833979"/>
                  <a:ext cx="1170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505">
              <p14:nvContentPartPr>
                <p14:cNvPr id="1560" name="Pennanteckning 1559">
                  <a:extLst>
                    <a:ext uri="{FF2B5EF4-FFF2-40B4-BE49-F238E27FC236}">
                      <a16:creationId xmlns:a16="http://schemas.microsoft.com/office/drawing/2014/main" id="{AB103BAE-9FCC-611A-03FF-B89964615482}"/>
                    </a:ext>
                  </a:extLst>
                </p14:cNvPr>
                <p14:cNvContentPartPr/>
                <p14:nvPr/>
              </p14:nvContentPartPr>
              <p14:xfrm>
                <a:off x="9606826" y="2915339"/>
                <a:ext cx="102240" cy="41760"/>
              </p14:xfrm>
            </p:contentPart>
          </mc:Choice>
          <mc:Fallback>
            <p:pic>
              <p:nvPicPr>
                <p:cNvPr id="1560" name="Pennanteckning 1559">
                  <a:extLst>
                    <a:ext uri="{FF2B5EF4-FFF2-40B4-BE49-F238E27FC236}">
                      <a16:creationId xmlns:a16="http://schemas.microsoft.com/office/drawing/2014/main" id="{AB103BAE-9FCC-611A-03FF-B89964615482}"/>
                    </a:ext>
                  </a:extLst>
                </p:cNvPr>
                <p:cNvPicPr/>
                <p:nvPr/>
              </p:nvPicPr>
              <p:blipFill>
                <a:blip r:embed="rId506"/>
                <a:stretch>
                  <a:fillRect/>
                </a:stretch>
              </p:blipFill>
              <p:spPr>
                <a:xfrm>
                  <a:off x="9591706" y="2900219"/>
                  <a:ext cx="13248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507">
              <p14:nvContentPartPr>
                <p14:cNvPr id="1561" name="Pennanteckning 1560">
                  <a:extLst>
                    <a:ext uri="{FF2B5EF4-FFF2-40B4-BE49-F238E27FC236}">
                      <a16:creationId xmlns:a16="http://schemas.microsoft.com/office/drawing/2014/main" id="{E01E7EBF-FC36-FCBA-C95F-627F56A86DF4}"/>
                    </a:ext>
                  </a:extLst>
                </p14:cNvPr>
                <p14:cNvContentPartPr/>
                <p14:nvPr/>
              </p14:nvContentPartPr>
              <p14:xfrm>
                <a:off x="9713386" y="2854859"/>
                <a:ext cx="437760" cy="124560"/>
              </p14:xfrm>
            </p:contentPart>
          </mc:Choice>
          <mc:Fallback>
            <p:pic>
              <p:nvPicPr>
                <p:cNvPr id="1561" name="Pennanteckning 1560">
                  <a:extLst>
                    <a:ext uri="{FF2B5EF4-FFF2-40B4-BE49-F238E27FC236}">
                      <a16:creationId xmlns:a16="http://schemas.microsoft.com/office/drawing/2014/main" id="{E01E7EBF-FC36-FCBA-C95F-627F56A86DF4}"/>
                    </a:ext>
                  </a:extLst>
                </p:cNvPr>
                <p:cNvPicPr/>
                <p:nvPr/>
              </p:nvPicPr>
              <p:blipFill>
                <a:blip r:embed="rId508"/>
                <a:stretch>
                  <a:fillRect/>
                </a:stretch>
              </p:blipFill>
              <p:spPr>
                <a:xfrm>
                  <a:off x="9698266" y="2839739"/>
                  <a:ext cx="46836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509">
              <p14:nvContentPartPr>
                <p14:cNvPr id="1573" name="Pennanteckning 1572">
                  <a:extLst>
                    <a:ext uri="{FF2B5EF4-FFF2-40B4-BE49-F238E27FC236}">
                      <a16:creationId xmlns:a16="http://schemas.microsoft.com/office/drawing/2014/main" id="{172A6D43-BA52-09D4-74B6-79680E93C14C}"/>
                    </a:ext>
                  </a:extLst>
                </p14:cNvPr>
                <p14:cNvContentPartPr/>
                <p14:nvPr/>
              </p14:nvContentPartPr>
              <p14:xfrm>
                <a:off x="8542306" y="3143579"/>
                <a:ext cx="233640" cy="529560"/>
              </p14:xfrm>
            </p:contentPart>
          </mc:Choice>
          <mc:Fallback>
            <p:pic>
              <p:nvPicPr>
                <p:cNvPr id="1573" name="Pennanteckning 1572">
                  <a:extLst>
                    <a:ext uri="{FF2B5EF4-FFF2-40B4-BE49-F238E27FC236}">
                      <a16:creationId xmlns:a16="http://schemas.microsoft.com/office/drawing/2014/main" id="{172A6D43-BA52-09D4-74B6-79680E93C14C}"/>
                    </a:ext>
                  </a:extLst>
                </p:cNvPr>
                <p:cNvPicPr/>
                <p:nvPr/>
              </p:nvPicPr>
              <p:blipFill>
                <a:blip r:embed="rId510"/>
                <a:stretch>
                  <a:fillRect/>
                </a:stretch>
              </p:blipFill>
              <p:spPr>
                <a:xfrm>
                  <a:off x="8527186" y="3128459"/>
                  <a:ext cx="264240" cy="560160"/>
                </a:xfrm>
                <a:prstGeom prst="rect">
                  <a:avLst/>
                </a:prstGeom>
              </p:spPr>
            </p:pic>
          </mc:Fallback>
        </mc:AlternateContent>
        <mc:AlternateContent xmlns:mc="http://schemas.openxmlformats.org/markup-compatibility/2006">
          <mc:Choice xmlns:p14="http://schemas.microsoft.com/office/powerpoint/2010/main" Requires="p14">
            <p:contentPart p14:bwMode="auto" r:id="rId511">
              <p14:nvContentPartPr>
                <p14:cNvPr id="1574" name="Pennanteckning 1573">
                  <a:extLst>
                    <a:ext uri="{FF2B5EF4-FFF2-40B4-BE49-F238E27FC236}">
                      <a16:creationId xmlns:a16="http://schemas.microsoft.com/office/drawing/2014/main" id="{91AF129C-0DCA-42EE-6FDB-2DD892440154}"/>
                    </a:ext>
                  </a:extLst>
                </p14:cNvPr>
                <p14:cNvContentPartPr/>
                <p14:nvPr/>
              </p14:nvContentPartPr>
              <p14:xfrm>
                <a:off x="8507026" y="3382619"/>
                <a:ext cx="214560" cy="6120"/>
              </p14:xfrm>
            </p:contentPart>
          </mc:Choice>
          <mc:Fallback>
            <p:pic>
              <p:nvPicPr>
                <p:cNvPr id="1574" name="Pennanteckning 1573">
                  <a:extLst>
                    <a:ext uri="{FF2B5EF4-FFF2-40B4-BE49-F238E27FC236}">
                      <a16:creationId xmlns:a16="http://schemas.microsoft.com/office/drawing/2014/main" id="{91AF129C-0DCA-42EE-6FDB-2DD892440154}"/>
                    </a:ext>
                  </a:extLst>
                </p:cNvPr>
                <p:cNvPicPr/>
                <p:nvPr/>
              </p:nvPicPr>
              <p:blipFill>
                <a:blip r:embed="rId512"/>
                <a:stretch>
                  <a:fillRect/>
                </a:stretch>
              </p:blipFill>
              <p:spPr>
                <a:xfrm>
                  <a:off x="8491546" y="3367499"/>
                  <a:ext cx="2451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513">
              <p14:nvContentPartPr>
                <p14:cNvPr id="1575" name="Pennanteckning 1574">
                  <a:extLst>
                    <a:ext uri="{FF2B5EF4-FFF2-40B4-BE49-F238E27FC236}">
                      <a16:creationId xmlns:a16="http://schemas.microsoft.com/office/drawing/2014/main" id="{1D7D368E-AE49-F8DD-C620-05A0696FC623}"/>
                    </a:ext>
                  </a:extLst>
                </p14:cNvPr>
                <p14:cNvContentPartPr/>
                <p14:nvPr/>
              </p14:nvContentPartPr>
              <p14:xfrm>
                <a:off x="8753266" y="3363899"/>
                <a:ext cx="194760" cy="61200"/>
              </p14:xfrm>
            </p:contentPart>
          </mc:Choice>
          <mc:Fallback>
            <p:pic>
              <p:nvPicPr>
                <p:cNvPr id="1575" name="Pennanteckning 1574">
                  <a:extLst>
                    <a:ext uri="{FF2B5EF4-FFF2-40B4-BE49-F238E27FC236}">
                      <a16:creationId xmlns:a16="http://schemas.microsoft.com/office/drawing/2014/main" id="{1D7D368E-AE49-F8DD-C620-05A0696FC623}"/>
                    </a:ext>
                  </a:extLst>
                </p:cNvPr>
                <p:cNvPicPr/>
                <p:nvPr/>
              </p:nvPicPr>
              <p:blipFill>
                <a:blip r:embed="rId514"/>
                <a:stretch>
                  <a:fillRect/>
                </a:stretch>
              </p:blipFill>
              <p:spPr>
                <a:xfrm>
                  <a:off x="8738146" y="3348779"/>
                  <a:ext cx="225360" cy="91800"/>
                </a:xfrm>
                <a:prstGeom prst="rect">
                  <a:avLst/>
                </a:prstGeom>
              </p:spPr>
            </p:pic>
          </mc:Fallback>
        </mc:AlternateContent>
        <p:grpSp>
          <p:nvGrpSpPr>
            <p:cNvPr id="1594" name="Grupp 1593">
              <a:extLst>
                <a:ext uri="{FF2B5EF4-FFF2-40B4-BE49-F238E27FC236}">
                  <a16:creationId xmlns:a16="http://schemas.microsoft.com/office/drawing/2014/main" id="{B4544EFB-49FB-D7E1-536E-62580585A54A}"/>
                </a:ext>
              </a:extLst>
            </p:cNvPr>
            <p:cNvGrpSpPr/>
            <p:nvPr/>
          </p:nvGrpSpPr>
          <p:grpSpPr>
            <a:xfrm>
              <a:off x="9169426" y="3188219"/>
              <a:ext cx="1888920" cy="345960"/>
              <a:chOff x="9169426" y="3188219"/>
              <a:chExt cx="1888920" cy="345960"/>
            </a:xfrm>
          </p:grpSpPr>
          <mc:AlternateContent xmlns:mc="http://schemas.openxmlformats.org/markup-compatibility/2006">
            <mc:Choice xmlns:p14="http://schemas.microsoft.com/office/powerpoint/2010/main" Requires="p14">
              <p:contentPart p14:bwMode="auto" r:id="rId515">
                <p14:nvContentPartPr>
                  <p14:cNvPr id="1576" name="Pennanteckning 1575">
                    <a:extLst>
                      <a:ext uri="{FF2B5EF4-FFF2-40B4-BE49-F238E27FC236}">
                        <a16:creationId xmlns:a16="http://schemas.microsoft.com/office/drawing/2014/main" id="{CA567BC8-8B09-CC2F-B3F7-BDB84D61A79C}"/>
                      </a:ext>
                    </a:extLst>
                  </p14:cNvPr>
                  <p14:cNvContentPartPr/>
                  <p14:nvPr/>
                </p14:nvContentPartPr>
                <p14:xfrm>
                  <a:off x="9169426" y="3338699"/>
                  <a:ext cx="66600" cy="149040"/>
                </p14:xfrm>
              </p:contentPart>
            </mc:Choice>
            <mc:Fallback>
              <p:pic>
                <p:nvPicPr>
                  <p:cNvPr id="1576" name="Pennanteckning 1575">
                    <a:extLst>
                      <a:ext uri="{FF2B5EF4-FFF2-40B4-BE49-F238E27FC236}">
                        <a16:creationId xmlns:a16="http://schemas.microsoft.com/office/drawing/2014/main" id="{CA567BC8-8B09-CC2F-B3F7-BDB84D61A79C}"/>
                      </a:ext>
                    </a:extLst>
                  </p:cNvPr>
                  <p:cNvPicPr/>
                  <p:nvPr/>
                </p:nvPicPr>
                <p:blipFill>
                  <a:blip r:embed="rId516"/>
                  <a:stretch>
                    <a:fillRect/>
                  </a:stretch>
                </p:blipFill>
                <p:spPr>
                  <a:xfrm>
                    <a:off x="9153946" y="3323579"/>
                    <a:ext cx="9684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517">
                <p14:nvContentPartPr>
                  <p14:cNvPr id="1577" name="Pennanteckning 1576">
                    <a:extLst>
                      <a:ext uri="{FF2B5EF4-FFF2-40B4-BE49-F238E27FC236}">
                        <a16:creationId xmlns:a16="http://schemas.microsoft.com/office/drawing/2014/main" id="{E82AE5C8-1DB2-46EF-0D16-4549B75A344E}"/>
                      </a:ext>
                    </a:extLst>
                  </p14:cNvPr>
                  <p14:cNvContentPartPr/>
                  <p14:nvPr/>
                </p14:nvContentPartPr>
                <p14:xfrm>
                  <a:off x="9295066" y="3369299"/>
                  <a:ext cx="6840" cy="55080"/>
                </p14:xfrm>
              </p:contentPart>
            </mc:Choice>
            <mc:Fallback>
              <p:pic>
                <p:nvPicPr>
                  <p:cNvPr id="1577" name="Pennanteckning 1576">
                    <a:extLst>
                      <a:ext uri="{FF2B5EF4-FFF2-40B4-BE49-F238E27FC236}">
                        <a16:creationId xmlns:a16="http://schemas.microsoft.com/office/drawing/2014/main" id="{E82AE5C8-1DB2-46EF-0D16-4549B75A344E}"/>
                      </a:ext>
                    </a:extLst>
                  </p:cNvPr>
                  <p:cNvPicPr/>
                  <p:nvPr/>
                </p:nvPicPr>
                <p:blipFill>
                  <a:blip r:embed="rId518"/>
                  <a:stretch>
                    <a:fillRect/>
                  </a:stretch>
                </p:blipFill>
                <p:spPr>
                  <a:xfrm>
                    <a:off x="9279586" y="3354179"/>
                    <a:ext cx="3744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519">
                <p14:nvContentPartPr>
                  <p14:cNvPr id="1578" name="Pennanteckning 1577">
                    <a:extLst>
                      <a:ext uri="{FF2B5EF4-FFF2-40B4-BE49-F238E27FC236}">
                        <a16:creationId xmlns:a16="http://schemas.microsoft.com/office/drawing/2014/main" id="{C5288C58-B554-EBFC-FC13-F5EBA475E630}"/>
                      </a:ext>
                    </a:extLst>
                  </p14:cNvPr>
                  <p14:cNvContentPartPr/>
                  <p14:nvPr/>
                </p14:nvContentPartPr>
                <p14:xfrm>
                  <a:off x="9356986" y="3234659"/>
                  <a:ext cx="1080" cy="6840"/>
                </p14:xfrm>
              </p:contentPart>
            </mc:Choice>
            <mc:Fallback>
              <p:pic>
                <p:nvPicPr>
                  <p:cNvPr id="1578" name="Pennanteckning 1577">
                    <a:extLst>
                      <a:ext uri="{FF2B5EF4-FFF2-40B4-BE49-F238E27FC236}">
                        <a16:creationId xmlns:a16="http://schemas.microsoft.com/office/drawing/2014/main" id="{C5288C58-B554-EBFC-FC13-F5EBA475E630}"/>
                      </a:ext>
                    </a:extLst>
                  </p:cNvPr>
                  <p:cNvPicPr/>
                  <p:nvPr/>
                </p:nvPicPr>
                <p:blipFill>
                  <a:blip r:embed="rId520"/>
                  <a:stretch>
                    <a:fillRect/>
                  </a:stretch>
                </p:blipFill>
                <p:spPr>
                  <a:xfrm>
                    <a:off x="9341866" y="3219179"/>
                    <a:ext cx="3168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521">
                <p14:nvContentPartPr>
                  <p14:cNvPr id="1579" name="Pennanteckning 1578">
                    <a:extLst>
                      <a:ext uri="{FF2B5EF4-FFF2-40B4-BE49-F238E27FC236}">
                        <a16:creationId xmlns:a16="http://schemas.microsoft.com/office/drawing/2014/main" id="{2ED5C5D1-3BCF-6D1D-9C6C-D2CE9D0BB9C9}"/>
                      </a:ext>
                    </a:extLst>
                  </p14:cNvPr>
                  <p14:cNvContentPartPr/>
                  <p14:nvPr/>
                </p14:nvContentPartPr>
                <p14:xfrm>
                  <a:off x="9406666" y="3361019"/>
                  <a:ext cx="225360" cy="92160"/>
                </p14:xfrm>
              </p:contentPart>
            </mc:Choice>
            <mc:Fallback>
              <p:pic>
                <p:nvPicPr>
                  <p:cNvPr id="1579" name="Pennanteckning 1578">
                    <a:extLst>
                      <a:ext uri="{FF2B5EF4-FFF2-40B4-BE49-F238E27FC236}">
                        <a16:creationId xmlns:a16="http://schemas.microsoft.com/office/drawing/2014/main" id="{2ED5C5D1-3BCF-6D1D-9C6C-D2CE9D0BB9C9}"/>
                      </a:ext>
                    </a:extLst>
                  </p:cNvPr>
                  <p:cNvPicPr/>
                  <p:nvPr/>
                </p:nvPicPr>
                <p:blipFill>
                  <a:blip r:embed="rId522"/>
                  <a:stretch>
                    <a:fillRect/>
                  </a:stretch>
                </p:blipFill>
                <p:spPr>
                  <a:xfrm>
                    <a:off x="9391546" y="3345899"/>
                    <a:ext cx="25596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523">
                <p14:nvContentPartPr>
                  <p14:cNvPr id="1580" name="Pennanteckning 1579">
                    <a:extLst>
                      <a:ext uri="{FF2B5EF4-FFF2-40B4-BE49-F238E27FC236}">
                        <a16:creationId xmlns:a16="http://schemas.microsoft.com/office/drawing/2014/main" id="{1E2ADF78-BCDC-0A2E-7EF0-CA3E52099F17}"/>
                      </a:ext>
                    </a:extLst>
                  </p14:cNvPr>
                  <p14:cNvContentPartPr/>
                  <p14:nvPr/>
                </p14:nvContentPartPr>
                <p14:xfrm>
                  <a:off x="9702586" y="3188219"/>
                  <a:ext cx="19440" cy="12600"/>
                </p14:xfrm>
              </p:contentPart>
            </mc:Choice>
            <mc:Fallback>
              <p:pic>
                <p:nvPicPr>
                  <p:cNvPr id="1580" name="Pennanteckning 1579">
                    <a:extLst>
                      <a:ext uri="{FF2B5EF4-FFF2-40B4-BE49-F238E27FC236}">
                        <a16:creationId xmlns:a16="http://schemas.microsoft.com/office/drawing/2014/main" id="{1E2ADF78-BCDC-0A2E-7EF0-CA3E52099F17}"/>
                      </a:ext>
                    </a:extLst>
                  </p:cNvPr>
                  <p:cNvPicPr/>
                  <p:nvPr/>
                </p:nvPicPr>
                <p:blipFill>
                  <a:blip r:embed="rId524"/>
                  <a:stretch>
                    <a:fillRect/>
                  </a:stretch>
                </p:blipFill>
                <p:spPr>
                  <a:xfrm>
                    <a:off x="9687466" y="3173099"/>
                    <a:ext cx="500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525">
                <p14:nvContentPartPr>
                  <p14:cNvPr id="1581" name="Pennanteckning 1580">
                    <a:extLst>
                      <a:ext uri="{FF2B5EF4-FFF2-40B4-BE49-F238E27FC236}">
                        <a16:creationId xmlns:a16="http://schemas.microsoft.com/office/drawing/2014/main" id="{FEDC80CC-E1AE-BDC7-AE97-81608D6BF2D4}"/>
                      </a:ext>
                    </a:extLst>
                  </p14:cNvPr>
                  <p14:cNvContentPartPr/>
                  <p14:nvPr/>
                </p14:nvContentPartPr>
                <p14:xfrm>
                  <a:off x="9725266" y="3292619"/>
                  <a:ext cx="77040" cy="214200"/>
                </p14:xfrm>
              </p:contentPart>
            </mc:Choice>
            <mc:Fallback>
              <p:pic>
                <p:nvPicPr>
                  <p:cNvPr id="1581" name="Pennanteckning 1580">
                    <a:extLst>
                      <a:ext uri="{FF2B5EF4-FFF2-40B4-BE49-F238E27FC236}">
                        <a16:creationId xmlns:a16="http://schemas.microsoft.com/office/drawing/2014/main" id="{FEDC80CC-E1AE-BDC7-AE97-81608D6BF2D4}"/>
                      </a:ext>
                    </a:extLst>
                  </p:cNvPr>
                  <p:cNvPicPr/>
                  <p:nvPr/>
                </p:nvPicPr>
                <p:blipFill>
                  <a:blip r:embed="rId526"/>
                  <a:stretch>
                    <a:fillRect/>
                  </a:stretch>
                </p:blipFill>
                <p:spPr>
                  <a:xfrm>
                    <a:off x="9710146" y="3277139"/>
                    <a:ext cx="10728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527">
                <p14:nvContentPartPr>
                  <p14:cNvPr id="1582" name="Pennanteckning 1581">
                    <a:extLst>
                      <a:ext uri="{FF2B5EF4-FFF2-40B4-BE49-F238E27FC236}">
                        <a16:creationId xmlns:a16="http://schemas.microsoft.com/office/drawing/2014/main" id="{E8FE6719-E698-5B4A-13CB-D706F9E6103A}"/>
                      </a:ext>
                    </a:extLst>
                  </p14:cNvPr>
                  <p14:cNvContentPartPr/>
                  <p14:nvPr/>
                </p14:nvContentPartPr>
                <p14:xfrm>
                  <a:off x="9833266" y="3413219"/>
                  <a:ext cx="307800" cy="56520"/>
                </p14:xfrm>
              </p:contentPart>
            </mc:Choice>
            <mc:Fallback>
              <p:pic>
                <p:nvPicPr>
                  <p:cNvPr id="1582" name="Pennanteckning 1581">
                    <a:extLst>
                      <a:ext uri="{FF2B5EF4-FFF2-40B4-BE49-F238E27FC236}">
                        <a16:creationId xmlns:a16="http://schemas.microsoft.com/office/drawing/2014/main" id="{E8FE6719-E698-5B4A-13CB-D706F9E6103A}"/>
                      </a:ext>
                    </a:extLst>
                  </p:cNvPr>
                  <p:cNvPicPr/>
                  <p:nvPr/>
                </p:nvPicPr>
                <p:blipFill>
                  <a:blip r:embed="rId528"/>
                  <a:stretch>
                    <a:fillRect/>
                  </a:stretch>
                </p:blipFill>
                <p:spPr>
                  <a:xfrm>
                    <a:off x="9818146" y="3398099"/>
                    <a:ext cx="3384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529">
                <p14:nvContentPartPr>
                  <p14:cNvPr id="1587" name="Pennanteckning 1586">
                    <a:extLst>
                      <a:ext uri="{FF2B5EF4-FFF2-40B4-BE49-F238E27FC236}">
                        <a16:creationId xmlns:a16="http://schemas.microsoft.com/office/drawing/2014/main" id="{3313C697-34DA-1718-FEEE-5FC6377C4D70}"/>
                      </a:ext>
                    </a:extLst>
                  </p14:cNvPr>
                  <p14:cNvContentPartPr/>
                  <p14:nvPr/>
                </p14:nvContentPartPr>
                <p14:xfrm>
                  <a:off x="10355266" y="3299099"/>
                  <a:ext cx="75600" cy="235080"/>
                </p14:xfrm>
              </p:contentPart>
            </mc:Choice>
            <mc:Fallback>
              <p:pic>
                <p:nvPicPr>
                  <p:cNvPr id="1587" name="Pennanteckning 1586">
                    <a:extLst>
                      <a:ext uri="{FF2B5EF4-FFF2-40B4-BE49-F238E27FC236}">
                        <a16:creationId xmlns:a16="http://schemas.microsoft.com/office/drawing/2014/main" id="{3313C697-34DA-1718-FEEE-5FC6377C4D70}"/>
                      </a:ext>
                    </a:extLst>
                  </p:cNvPr>
                  <p:cNvPicPr/>
                  <p:nvPr/>
                </p:nvPicPr>
                <p:blipFill>
                  <a:blip r:embed="rId530"/>
                  <a:stretch>
                    <a:fillRect/>
                  </a:stretch>
                </p:blipFill>
                <p:spPr>
                  <a:xfrm>
                    <a:off x="10339786" y="3283979"/>
                    <a:ext cx="10620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531">
                <p14:nvContentPartPr>
                  <p14:cNvPr id="1588" name="Pennanteckning 1587">
                    <a:extLst>
                      <a:ext uri="{FF2B5EF4-FFF2-40B4-BE49-F238E27FC236}">
                        <a16:creationId xmlns:a16="http://schemas.microsoft.com/office/drawing/2014/main" id="{26C54C29-722B-FA47-4A0F-6219F4905C11}"/>
                      </a:ext>
                    </a:extLst>
                  </p14:cNvPr>
                  <p14:cNvContentPartPr/>
                  <p14:nvPr/>
                </p14:nvContentPartPr>
                <p14:xfrm>
                  <a:off x="10308826" y="3388379"/>
                  <a:ext cx="361080" cy="85680"/>
                </p14:xfrm>
              </p:contentPart>
            </mc:Choice>
            <mc:Fallback>
              <p:pic>
                <p:nvPicPr>
                  <p:cNvPr id="1588" name="Pennanteckning 1587">
                    <a:extLst>
                      <a:ext uri="{FF2B5EF4-FFF2-40B4-BE49-F238E27FC236}">
                        <a16:creationId xmlns:a16="http://schemas.microsoft.com/office/drawing/2014/main" id="{26C54C29-722B-FA47-4A0F-6219F4905C11}"/>
                      </a:ext>
                    </a:extLst>
                  </p:cNvPr>
                  <p:cNvPicPr/>
                  <p:nvPr/>
                </p:nvPicPr>
                <p:blipFill>
                  <a:blip r:embed="rId532"/>
                  <a:stretch>
                    <a:fillRect/>
                  </a:stretch>
                </p:blipFill>
                <p:spPr>
                  <a:xfrm>
                    <a:off x="10293706" y="3373259"/>
                    <a:ext cx="39132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533">
                <p14:nvContentPartPr>
                  <p14:cNvPr id="1589" name="Pennanteckning 1588">
                    <a:extLst>
                      <a:ext uri="{FF2B5EF4-FFF2-40B4-BE49-F238E27FC236}">
                        <a16:creationId xmlns:a16="http://schemas.microsoft.com/office/drawing/2014/main" id="{E88C5B0A-252F-FF96-EA08-20993F9DE2AE}"/>
                      </a:ext>
                    </a:extLst>
                  </p14:cNvPr>
                  <p14:cNvContentPartPr/>
                  <p14:nvPr/>
                </p14:nvContentPartPr>
                <p14:xfrm>
                  <a:off x="10679626" y="3271739"/>
                  <a:ext cx="378720" cy="228600"/>
                </p14:xfrm>
              </p:contentPart>
            </mc:Choice>
            <mc:Fallback>
              <p:pic>
                <p:nvPicPr>
                  <p:cNvPr id="1589" name="Pennanteckning 1588">
                    <a:extLst>
                      <a:ext uri="{FF2B5EF4-FFF2-40B4-BE49-F238E27FC236}">
                        <a16:creationId xmlns:a16="http://schemas.microsoft.com/office/drawing/2014/main" id="{E88C5B0A-252F-FF96-EA08-20993F9DE2AE}"/>
                      </a:ext>
                    </a:extLst>
                  </p:cNvPr>
                  <p:cNvPicPr/>
                  <p:nvPr/>
                </p:nvPicPr>
                <p:blipFill>
                  <a:blip r:embed="rId534"/>
                  <a:stretch>
                    <a:fillRect/>
                  </a:stretch>
                </p:blipFill>
                <p:spPr>
                  <a:xfrm>
                    <a:off x="10664506" y="3256619"/>
                    <a:ext cx="409320" cy="259200"/>
                  </a:xfrm>
                  <a:prstGeom prst="rect">
                    <a:avLst/>
                  </a:prstGeom>
                </p:spPr>
              </p:pic>
            </mc:Fallback>
          </mc:AlternateContent>
        </p:grpSp>
      </p:grpSp>
      <p:grpSp>
        <p:nvGrpSpPr>
          <p:cNvPr id="1646" name="Grupp 1645">
            <a:extLst>
              <a:ext uri="{FF2B5EF4-FFF2-40B4-BE49-F238E27FC236}">
                <a16:creationId xmlns:a16="http://schemas.microsoft.com/office/drawing/2014/main" id="{08AB707C-2166-4A9A-0F8A-D5F398154523}"/>
              </a:ext>
            </a:extLst>
          </p:cNvPr>
          <p:cNvGrpSpPr/>
          <p:nvPr/>
        </p:nvGrpSpPr>
        <p:grpSpPr>
          <a:xfrm>
            <a:off x="8254666" y="3876179"/>
            <a:ext cx="3655080" cy="1685880"/>
            <a:chOff x="8254666" y="3876179"/>
            <a:chExt cx="3655080" cy="1685880"/>
          </a:xfrm>
        </p:grpSpPr>
        <p:grpSp>
          <p:nvGrpSpPr>
            <p:cNvPr id="1593" name="Grupp 1592">
              <a:extLst>
                <a:ext uri="{FF2B5EF4-FFF2-40B4-BE49-F238E27FC236}">
                  <a16:creationId xmlns:a16="http://schemas.microsoft.com/office/drawing/2014/main" id="{755BD5B6-91AA-106F-465A-8CFAEC0EF943}"/>
                </a:ext>
              </a:extLst>
            </p:cNvPr>
            <p:cNvGrpSpPr/>
            <p:nvPr/>
          </p:nvGrpSpPr>
          <p:grpSpPr>
            <a:xfrm>
              <a:off x="8254666" y="3928379"/>
              <a:ext cx="307080" cy="214560"/>
              <a:chOff x="8254666" y="3928379"/>
              <a:chExt cx="307080" cy="214560"/>
            </a:xfrm>
          </p:grpSpPr>
          <mc:AlternateContent xmlns:mc="http://schemas.openxmlformats.org/markup-compatibility/2006">
            <mc:Choice xmlns:p14="http://schemas.microsoft.com/office/powerpoint/2010/main" Requires="p14">
              <p:contentPart p14:bwMode="auto" r:id="rId535">
                <p14:nvContentPartPr>
                  <p14:cNvPr id="1590" name="Pennanteckning 1589">
                    <a:extLst>
                      <a:ext uri="{FF2B5EF4-FFF2-40B4-BE49-F238E27FC236}">
                        <a16:creationId xmlns:a16="http://schemas.microsoft.com/office/drawing/2014/main" id="{B651DD8B-D729-73A2-54B9-E35FC9F5D6EF}"/>
                      </a:ext>
                    </a:extLst>
                  </p14:cNvPr>
                  <p14:cNvContentPartPr/>
                  <p14:nvPr/>
                </p14:nvContentPartPr>
                <p14:xfrm>
                  <a:off x="8254666" y="3928379"/>
                  <a:ext cx="113760" cy="214560"/>
                </p14:xfrm>
              </p:contentPart>
            </mc:Choice>
            <mc:Fallback>
              <p:pic>
                <p:nvPicPr>
                  <p:cNvPr id="1590" name="Pennanteckning 1589">
                    <a:extLst>
                      <a:ext uri="{FF2B5EF4-FFF2-40B4-BE49-F238E27FC236}">
                        <a16:creationId xmlns:a16="http://schemas.microsoft.com/office/drawing/2014/main" id="{B651DD8B-D729-73A2-54B9-E35FC9F5D6EF}"/>
                      </a:ext>
                    </a:extLst>
                  </p:cNvPr>
                  <p:cNvPicPr/>
                  <p:nvPr/>
                </p:nvPicPr>
                <p:blipFill>
                  <a:blip r:embed="rId536"/>
                  <a:stretch>
                    <a:fillRect/>
                  </a:stretch>
                </p:blipFill>
                <p:spPr>
                  <a:xfrm>
                    <a:off x="8239546" y="3913259"/>
                    <a:ext cx="14400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537">
                <p14:nvContentPartPr>
                  <p14:cNvPr id="1591" name="Pennanteckning 1590">
                    <a:extLst>
                      <a:ext uri="{FF2B5EF4-FFF2-40B4-BE49-F238E27FC236}">
                        <a16:creationId xmlns:a16="http://schemas.microsoft.com/office/drawing/2014/main" id="{A8FEC715-D823-86E2-FDB4-B5F06140654A}"/>
                      </a:ext>
                    </a:extLst>
                  </p14:cNvPr>
                  <p14:cNvContentPartPr/>
                  <p14:nvPr/>
                </p14:nvContentPartPr>
                <p14:xfrm>
                  <a:off x="8295346" y="4016939"/>
                  <a:ext cx="144360" cy="33480"/>
                </p14:xfrm>
              </p:contentPart>
            </mc:Choice>
            <mc:Fallback>
              <p:pic>
                <p:nvPicPr>
                  <p:cNvPr id="1591" name="Pennanteckning 1590">
                    <a:extLst>
                      <a:ext uri="{FF2B5EF4-FFF2-40B4-BE49-F238E27FC236}">
                        <a16:creationId xmlns:a16="http://schemas.microsoft.com/office/drawing/2014/main" id="{A8FEC715-D823-86E2-FDB4-B5F06140654A}"/>
                      </a:ext>
                    </a:extLst>
                  </p:cNvPr>
                  <p:cNvPicPr/>
                  <p:nvPr/>
                </p:nvPicPr>
                <p:blipFill>
                  <a:blip r:embed="rId538"/>
                  <a:stretch>
                    <a:fillRect/>
                  </a:stretch>
                </p:blipFill>
                <p:spPr>
                  <a:xfrm>
                    <a:off x="8279866" y="4001819"/>
                    <a:ext cx="17460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539">
                <p14:nvContentPartPr>
                  <p14:cNvPr id="1592" name="Pennanteckning 1591">
                    <a:extLst>
                      <a:ext uri="{FF2B5EF4-FFF2-40B4-BE49-F238E27FC236}">
                        <a16:creationId xmlns:a16="http://schemas.microsoft.com/office/drawing/2014/main" id="{177E0866-F720-D29C-6CE4-C05F9A0B57C4}"/>
                      </a:ext>
                    </a:extLst>
                  </p14:cNvPr>
                  <p14:cNvContentPartPr/>
                  <p14:nvPr/>
                </p14:nvContentPartPr>
                <p14:xfrm>
                  <a:off x="8557426" y="4111259"/>
                  <a:ext cx="4320" cy="10440"/>
                </p14:xfrm>
              </p:contentPart>
            </mc:Choice>
            <mc:Fallback>
              <p:pic>
                <p:nvPicPr>
                  <p:cNvPr id="1592" name="Pennanteckning 1591">
                    <a:extLst>
                      <a:ext uri="{FF2B5EF4-FFF2-40B4-BE49-F238E27FC236}">
                        <a16:creationId xmlns:a16="http://schemas.microsoft.com/office/drawing/2014/main" id="{177E0866-F720-D29C-6CE4-C05F9A0B57C4}"/>
                      </a:ext>
                    </a:extLst>
                  </p:cNvPr>
                  <p:cNvPicPr/>
                  <p:nvPr/>
                </p:nvPicPr>
                <p:blipFill>
                  <a:blip r:embed="rId540"/>
                  <a:stretch>
                    <a:fillRect/>
                  </a:stretch>
                </p:blipFill>
                <p:spPr>
                  <a:xfrm>
                    <a:off x="8542306" y="4095779"/>
                    <a:ext cx="34920" cy="40680"/>
                  </a:xfrm>
                  <a:prstGeom prst="rect">
                    <a:avLst/>
                  </a:prstGeom>
                </p:spPr>
              </p:pic>
            </mc:Fallback>
          </mc:AlternateContent>
        </p:grpSp>
        <p:grpSp>
          <p:nvGrpSpPr>
            <p:cNvPr id="1619" name="Grupp 1618">
              <a:extLst>
                <a:ext uri="{FF2B5EF4-FFF2-40B4-BE49-F238E27FC236}">
                  <a16:creationId xmlns:a16="http://schemas.microsoft.com/office/drawing/2014/main" id="{DCC8CA6A-070A-3E72-573C-6ED9CB811925}"/>
                </a:ext>
              </a:extLst>
            </p:cNvPr>
            <p:cNvGrpSpPr/>
            <p:nvPr/>
          </p:nvGrpSpPr>
          <p:grpSpPr>
            <a:xfrm>
              <a:off x="8831746" y="3876179"/>
              <a:ext cx="1346040" cy="291600"/>
              <a:chOff x="8831746" y="3876179"/>
              <a:chExt cx="1346040" cy="291600"/>
            </a:xfrm>
          </p:grpSpPr>
          <mc:AlternateContent xmlns:mc="http://schemas.openxmlformats.org/markup-compatibility/2006">
            <mc:Choice xmlns:p14="http://schemas.microsoft.com/office/powerpoint/2010/main" Requires="p14">
              <p:contentPart p14:bwMode="auto" r:id="rId541">
                <p14:nvContentPartPr>
                  <p14:cNvPr id="1595" name="Pennanteckning 1594">
                    <a:extLst>
                      <a:ext uri="{FF2B5EF4-FFF2-40B4-BE49-F238E27FC236}">
                        <a16:creationId xmlns:a16="http://schemas.microsoft.com/office/drawing/2014/main" id="{6B418671-67D4-0A72-27DE-CBDB11013382}"/>
                      </a:ext>
                    </a:extLst>
                  </p14:cNvPr>
                  <p14:cNvContentPartPr/>
                  <p14:nvPr/>
                </p14:nvContentPartPr>
                <p14:xfrm>
                  <a:off x="8867386" y="3926939"/>
                  <a:ext cx="61560" cy="235080"/>
                </p14:xfrm>
              </p:contentPart>
            </mc:Choice>
            <mc:Fallback>
              <p:pic>
                <p:nvPicPr>
                  <p:cNvPr id="1595" name="Pennanteckning 1594">
                    <a:extLst>
                      <a:ext uri="{FF2B5EF4-FFF2-40B4-BE49-F238E27FC236}">
                        <a16:creationId xmlns:a16="http://schemas.microsoft.com/office/drawing/2014/main" id="{6B418671-67D4-0A72-27DE-CBDB11013382}"/>
                      </a:ext>
                    </a:extLst>
                  </p:cNvPr>
                  <p:cNvPicPr/>
                  <p:nvPr/>
                </p:nvPicPr>
                <p:blipFill>
                  <a:blip r:embed="rId542"/>
                  <a:stretch>
                    <a:fillRect/>
                  </a:stretch>
                </p:blipFill>
                <p:spPr>
                  <a:xfrm>
                    <a:off x="8852266" y="3911459"/>
                    <a:ext cx="9216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543">
                <p14:nvContentPartPr>
                  <p14:cNvPr id="1596" name="Pennanteckning 1595">
                    <a:extLst>
                      <a:ext uri="{FF2B5EF4-FFF2-40B4-BE49-F238E27FC236}">
                        <a16:creationId xmlns:a16="http://schemas.microsoft.com/office/drawing/2014/main" id="{17AA94DF-92B1-9E6A-5F88-6281B1D59012}"/>
                      </a:ext>
                    </a:extLst>
                  </p14:cNvPr>
                  <p14:cNvContentPartPr/>
                  <p14:nvPr/>
                </p14:nvContentPartPr>
                <p14:xfrm>
                  <a:off x="8831746" y="3876179"/>
                  <a:ext cx="204480" cy="65520"/>
                </p14:xfrm>
              </p:contentPart>
            </mc:Choice>
            <mc:Fallback>
              <p:pic>
                <p:nvPicPr>
                  <p:cNvPr id="1596" name="Pennanteckning 1595">
                    <a:extLst>
                      <a:ext uri="{FF2B5EF4-FFF2-40B4-BE49-F238E27FC236}">
                        <a16:creationId xmlns:a16="http://schemas.microsoft.com/office/drawing/2014/main" id="{17AA94DF-92B1-9E6A-5F88-6281B1D59012}"/>
                      </a:ext>
                    </a:extLst>
                  </p:cNvPr>
                  <p:cNvPicPr/>
                  <p:nvPr/>
                </p:nvPicPr>
                <p:blipFill>
                  <a:blip r:embed="rId544"/>
                  <a:stretch>
                    <a:fillRect/>
                  </a:stretch>
                </p:blipFill>
                <p:spPr>
                  <a:xfrm>
                    <a:off x="8816626" y="3861059"/>
                    <a:ext cx="23508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545">
                <p14:nvContentPartPr>
                  <p14:cNvPr id="1597" name="Pennanteckning 1596">
                    <a:extLst>
                      <a:ext uri="{FF2B5EF4-FFF2-40B4-BE49-F238E27FC236}">
                        <a16:creationId xmlns:a16="http://schemas.microsoft.com/office/drawing/2014/main" id="{7D80AADE-A41F-F899-A79E-32107A6BDAB3}"/>
                      </a:ext>
                    </a:extLst>
                  </p14:cNvPr>
                  <p14:cNvContentPartPr/>
                  <p14:nvPr/>
                </p14:nvContentPartPr>
                <p14:xfrm>
                  <a:off x="8856586" y="4020899"/>
                  <a:ext cx="147600" cy="24480"/>
                </p14:xfrm>
              </p:contentPart>
            </mc:Choice>
            <mc:Fallback>
              <p:pic>
                <p:nvPicPr>
                  <p:cNvPr id="1597" name="Pennanteckning 1596">
                    <a:extLst>
                      <a:ext uri="{FF2B5EF4-FFF2-40B4-BE49-F238E27FC236}">
                        <a16:creationId xmlns:a16="http://schemas.microsoft.com/office/drawing/2014/main" id="{7D80AADE-A41F-F899-A79E-32107A6BDAB3}"/>
                      </a:ext>
                    </a:extLst>
                  </p:cNvPr>
                  <p:cNvPicPr/>
                  <p:nvPr/>
                </p:nvPicPr>
                <p:blipFill>
                  <a:blip r:embed="rId546"/>
                  <a:stretch>
                    <a:fillRect/>
                  </a:stretch>
                </p:blipFill>
                <p:spPr>
                  <a:xfrm>
                    <a:off x="8841466" y="4005779"/>
                    <a:ext cx="1782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547">
                <p14:nvContentPartPr>
                  <p14:cNvPr id="1598" name="Pennanteckning 1597">
                    <a:extLst>
                      <a:ext uri="{FF2B5EF4-FFF2-40B4-BE49-F238E27FC236}">
                        <a16:creationId xmlns:a16="http://schemas.microsoft.com/office/drawing/2014/main" id="{F6B2D21E-1969-7AEC-0B34-D7033F852262}"/>
                      </a:ext>
                    </a:extLst>
                  </p14:cNvPr>
                  <p14:cNvContentPartPr/>
                  <p14:nvPr/>
                </p14:nvContentPartPr>
                <p14:xfrm>
                  <a:off x="9031186" y="4102979"/>
                  <a:ext cx="22680" cy="57600"/>
                </p14:xfrm>
              </p:contentPart>
            </mc:Choice>
            <mc:Fallback>
              <p:pic>
                <p:nvPicPr>
                  <p:cNvPr id="1598" name="Pennanteckning 1597">
                    <a:extLst>
                      <a:ext uri="{FF2B5EF4-FFF2-40B4-BE49-F238E27FC236}">
                        <a16:creationId xmlns:a16="http://schemas.microsoft.com/office/drawing/2014/main" id="{F6B2D21E-1969-7AEC-0B34-D7033F852262}"/>
                      </a:ext>
                    </a:extLst>
                  </p:cNvPr>
                  <p:cNvPicPr/>
                  <p:nvPr/>
                </p:nvPicPr>
                <p:blipFill>
                  <a:blip r:embed="rId548"/>
                  <a:stretch>
                    <a:fillRect/>
                  </a:stretch>
                </p:blipFill>
                <p:spPr>
                  <a:xfrm>
                    <a:off x="9016066" y="4087499"/>
                    <a:ext cx="5328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549">
                <p14:nvContentPartPr>
                  <p14:cNvPr id="1599" name="Pennanteckning 1598">
                    <a:extLst>
                      <a:ext uri="{FF2B5EF4-FFF2-40B4-BE49-F238E27FC236}">
                        <a16:creationId xmlns:a16="http://schemas.microsoft.com/office/drawing/2014/main" id="{1259B85E-25C9-96FD-DF63-49BC03E9E1D3}"/>
                      </a:ext>
                    </a:extLst>
                  </p14:cNvPr>
                  <p14:cNvContentPartPr/>
                  <p14:nvPr/>
                </p14:nvContentPartPr>
                <p14:xfrm>
                  <a:off x="9067546" y="3978779"/>
                  <a:ext cx="6120" cy="2880"/>
                </p14:xfrm>
              </p:contentPart>
            </mc:Choice>
            <mc:Fallback>
              <p:pic>
                <p:nvPicPr>
                  <p:cNvPr id="1599" name="Pennanteckning 1598">
                    <a:extLst>
                      <a:ext uri="{FF2B5EF4-FFF2-40B4-BE49-F238E27FC236}">
                        <a16:creationId xmlns:a16="http://schemas.microsoft.com/office/drawing/2014/main" id="{1259B85E-25C9-96FD-DF63-49BC03E9E1D3}"/>
                      </a:ext>
                    </a:extLst>
                  </p:cNvPr>
                  <p:cNvPicPr/>
                  <p:nvPr/>
                </p:nvPicPr>
                <p:blipFill>
                  <a:blip r:embed="rId550"/>
                  <a:stretch>
                    <a:fillRect/>
                  </a:stretch>
                </p:blipFill>
                <p:spPr>
                  <a:xfrm>
                    <a:off x="9052426" y="3963659"/>
                    <a:ext cx="3672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551">
                <p14:nvContentPartPr>
                  <p14:cNvPr id="1604" name="Pennanteckning 1603">
                    <a:extLst>
                      <a:ext uri="{FF2B5EF4-FFF2-40B4-BE49-F238E27FC236}">
                        <a16:creationId xmlns:a16="http://schemas.microsoft.com/office/drawing/2014/main" id="{504D5873-DE1F-2941-F191-ABF995C0213F}"/>
                      </a:ext>
                    </a:extLst>
                  </p14:cNvPr>
                  <p14:cNvContentPartPr/>
                  <p14:nvPr/>
                </p14:nvContentPartPr>
                <p14:xfrm>
                  <a:off x="9174106" y="4085699"/>
                  <a:ext cx="83160" cy="82080"/>
                </p14:xfrm>
              </p:contentPart>
            </mc:Choice>
            <mc:Fallback>
              <p:pic>
                <p:nvPicPr>
                  <p:cNvPr id="1604" name="Pennanteckning 1603">
                    <a:extLst>
                      <a:ext uri="{FF2B5EF4-FFF2-40B4-BE49-F238E27FC236}">
                        <a16:creationId xmlns:a16="http://schemas.microsoft.com/office/drawing/2014/main" id="{504D5873-DE1F-2941-F191-ABF995C0213F}"/>
                      </a:ext>
                    </a:extLst>
                  </p:cNvPr>
                  <p:cNvPicPr/>
                  <p:nvPr/>
                </p:nvPicPr>
                <p:blipFill>
                  <a:blip r:embed="rId552"/>
                  <a:stretch>
                    <a:fillRect/>
                  </a:stretch>
                </p:blipFill>
                <p:spPr>
                  <a:xfrm>
                    <a:off x="9158986" y="4070219"/>
                    <a:ext cx="1134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553">
                <p14:nvContentPartPr>
                  <p14:cNvPr id="1605" name="Pennanteckning 1604">
                    <a:extLst>
                      <a:ext uri="{FF2B5EF4-FFF2-40B4-BE49-F238E27FC236}">
                        <a16:creationId xmlns:a16="http://schemas.microsoft.com/office/drawing/2014/main" id="{BAF6FAA1-ADC3-9099-2BDC-02E4CC6A944F}"/>
                      </a:ext>
                    </a:extLst>
                  </p14:cNvPr>
                  <p14:cNvContentPartPr/>
                  <p14:nvPr/>
                </p14:nvContentPartPr>
                <p14:xfrm>
                  <a:off x="9340426" y="4048259"/>
                  <a:ext cx="110160" cy="114480"/>
                </p14:xfrm>
              </p:contentPart>
            </mc:Choice>
            <mc:Fallback>
              <p:pic>
                <p:nvPicPr>
                  <p:cNvPr id="1605" name="Pennanteckning 1604">
                    <a:extLst>
                      <a:ext uri="{FF2B5EF4-FFF2-40B4-BE49-F238E27FC236}">
                        <a16:creationId xmlns:a16="http://schemas.microsoft.com/office/drawing/2014/main" id="{BAF6FAA1-ADC3-9099-2BDC-02E4CC6A944F}"/>
                      </a:ext>
                    </a:extLst>
                  </p:cNvPr>
                  <p:cNvPicPr/>
                  <p:nvPr/>
                </p:nvPicPr>
                <p:blipFill>
                  <a:blip r:embed="rId554"/>
                  <a:stretch>
                    <a:fillRect/>
                  </a:stretch>
                </p:blipFill>
                <p:spPr>
                  <a:xfrm>
                    <a:off x="9325306" y="4033139"/>
                    <a:ext cx="14076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555">
                <p14:nvContentPartPr>
                  <p14:cNvPr id="1606" name="Pennanteckning 1605">
                    <a:extLst>
                      <a:ext uri="{FF2B5EF4-FFF2-40B4-BE49-F238E27FC236}">
                        <a16:creationId xmlns:a16="http://schemas.microsoft.com/office/drawing/2014/main" id="{A2B66F6E-2A18-3A11-8FBE-B59203C164B0}"/>
                      </a:ext>
                    </a:extLst>
                  </p14:cNvPr>
                  <p14:cNvContentPartPr/>
                  <p14:nvPr/>
                </p14:nvContentPartPr>
                <p14:xfrm>
                  <a:off x="9637426" y="3948179"/>
                  <a:ext cx="34920" cy="174960"/>
                </p14:xfrm>
              </p:contentPart>
            </mc:Choice>
            <mc:Fallback>
              <p:pic>
                <p:nvPicPr>
                  <p:cNvPr id="1606" name="Pennanteckning 1605">
                    <a:extLst>
                      <a:ext uri="{FF2B5EF4-FFF2-40B4-BE49-F238E27FC236}">
                        <a16:creationId xmlns:a16="http://schemas.microsoft.com/office/drawing/2014/main" id="{A2B66F6E-2A18-3A11-8FBE-B59203C164B0}"/>
                      </a:ext>
                    </a:extLst>
                  </p:cNvPr>
                  <p:cNvPicPr/>
                  <p:nvPr/>
                </p:nvPicPr>
                <p:blipFill>
                  <a:blip r:embed="rId556"/>
                  <a:stretch>
                    <a:fillRect/>
                  </a:stretch>
                </p:blipFill>
                <p:spPr>
                  <a:xfrm>
                    <a:off x="9622306" y="3933059"/>
                    <a:ext cx="6552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557">
                <p14:nvContentPartPr>
                  <p14:cNvPr id="1607" name="Pennanteckning 1606">
                    <a:extLst>
                      <a:ext uri="{FF2B5EF4-FFF2-40B4-BE49-F238E27FC236}">
                        <a16:creationId xmlns:a16="http://schemas.microsoft.com/office/drawing/2014/main" id="{5FABA3D1-A77E-1FD3-39F4-30ABD40ED7DF}"/>
                      </a:ext>
                    </a:extLst>
                  </p14:cNvPr>
                  <p14:cNvContentPartPr/>
                  <p14:nvPr/>
                </p14:nvContentPartPr>
                <p14:xfrm>
                  <a:off x="9610066" y="4024499"/>
                  <a:ext cx="73080" cy="16920"/>
                </p14:xfrm>
              </p:contentPart>
            </mc:Choice>
            <mc:Fallback>
              <p:pic>
                <p:nvPicPr>
                  <p:cNvPr id="1607" name="Pennanteckning 1606">
                    <a:extLst>
                      <a:ext uri="{FF2B5EF4-FFF2-40B4-BE49-F238E27FC236}">
                        <a16:creationId xmlns:a16="http://schemas.microsoft.com/office/drawing/2014/main" id="{5FABA3D1-A77E-1FD3-39F4-30ABD40ED7DF}"/>
                      </a:ext>
                    </a:extLst>
                  </p:cNvPr>
                  <p:cNvPicPr/>
                  <p:nvPr/>
                </p:nvPicPr>
                <p:blipFill>
                  <a:blip r:embed="rId558"/>
                  <a:stretch>
                    <a:fillRect/>
                  </a:stretch>
                </p:blipFill>
                <p:spPr>
                  <a:xfrm>
                    <a:off x="9594946" y="4009019"/>
                    <a:ext cx="10368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559">
                <p14:nvContentPartPr>
                  <p14:cNvPr id="1608" name="Pennanteckning 1607">
                    <a:extLst>
                      <a:ext uri="{FF2B5EF4-FFF2-40B4-BE49-F238E27FC236}">
                        <a16:creationId xmlns:a16="http://schemas.microsoft.com/office/drawing/2014/main" id="{C5965BC8-1835-083F-5904-D53AC36F2739}"/>
                      </a:ext>
                    </a:extLst>
                  </p14:cNvPr>
                  <p14:cNvContentPartPr/>
                  <p14:nvPr/>
                </p14:nvContentPartPr>
                <p14:xfrm>
                  <a:off x="9735706" y="4044299"/>
                  <a:ext cx="112680" cy="56520"/>
                </p14:xfrm>
              </p:contentPart>
            </mc:Choice>
            <mc:Fallback>
              <p:pic>
                <p:nvPicPr>
                  <p:cNvPr id="1608" name="Pennanteckning 1607">
                    <a:extLst>
                      <a:ext uri="{FF2B5EF4-FFF2-40B4-BE49-F238E27FC236}">
                        <a16:creationId xmlns:a16="http://schemas.microsoft.com/office/drawing/2014/main" id="{C5965BC8-1835-083F-5904-D53AC36F2739}"/>
                      </a:ext>
                    </a:extLst>
                  </p:cNvPr>
                  <p:cNvPicPr/>
                  <p:nvPr/>
                </p:nvPicPr>
                <p:blipFill>
                  <a:blip r:embed="rId560"/>
                  <a:stretch>
                    <a:fillRect/>
                  </a:stretch>
                </p:blipFill>
                <p:spPr>
                  <a:xfrm>
                    <a:off x="9720586" y="4028819"/>
                    <a:ext cx="1432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561">
                <p14:nvContentPartPr>
                  <p14:cNvPr id="1609" name="Pennanteckning 1608">
                    <a:extLst>
                      <a:ext uri="{FF2B5EF4-FFF2-40B4-BE49-F238E27FC236}">
                        <a16:creationId xmlns:a16="http://schemas.microsoft.com/office/drawing/2014/main" id="{22E16F72-59FC-0137-2DB0-115696A7C668}"/>
                      </a:ext>
                    </a:extLst>
                  </p14:cNvPr>
                  <p14:cNvContentPartPr/>
                  <p14:nvPr/>
                </p14:nvContentPartPr>
                <p14:xfrm>
                  <a:off x="9893026" y="4025939"/>
                  <a:ext cx="284760" cy="101160"/>
                </p14:xfrm>
              </p:contentPart>
            </mc:Choice>
            <mc:Fallback>
              <p:pic>
                <p:nvPicPr>
                  <p:cNvPr id="1609" name="Pennanteckning 1608">
                    <a:extLst>
                      <a:ext uri="{FF2B5EF4-FFF2-40B4-BE49-F238E27FC236}">
                        <a16:creationId xmlns:a16="http://schemas.microsoft.com/office/drawing/2014/main" id="{22E16F72-59FC-0137-2DB0-115696A7C668}"/>
                      </a:ext>
                    </a:extLst>
                  </p:cNvPr>
                  <p:cNvPicPr/>
                  <p:nvPr/>
                </p:nvPicPr>
                <p:blipFill>
                  <a:blip r:embed="rId562"/>
                  <a:stretch>
                    <a:fillRect/>
                  </a:stretch>
                </p:blipFill>
                <p:spPr>
                  <a:xfrm>
                    <a:off x="9877546" y="4010819"/>
                    <a:ext cx="315360" cy="131400"/>
                  </a:xfrm>
                  <a:prstGeom prst="rect">
                    <a:avLst/>
                  </a:prstGeom>
                </p:spPr>
              </p:pic>
            </mc:Fallback>
          </mc:AlternateContent>
        </p:grpSp>
        <p:grpSp>
          <p:nvGrpSpPr>
            <p:cNvPr id="1618" name="Grupp 1617">
              <a:extLst>
                <a:ext uri="{FF2B5EF4-FFF2-40B4-BE49-F238E27FC236}">
                  <a16:creationId xmlns:a16="http://schemas.microsoft.com/office/drawing/2014/main" id="{984C81B9-F2BC-B226-6E57-1BBCCB81D7D3}"/>
                </a:ext>
              </a:extLst>
            </p:cNvPr>
            <p:cNvGrpSpPr/>
            <p:nvPr/>
          </p:nvGrpSpPr>
          <p:grpSpPr>
            <a:xfrm>
              <a:off x="10464706" y="3919379"/>
              <a:ext cx="1445040" cy="500760"/>
              <a:chOff x="10464706" y="3919379"/>
              <a:chExt cx="1445040" cy="500760"/>
            </a:xfrm>
          </p:grpSpPr>
          <mc:AlternateContent xmlns:mc="http://schemas.openxmlformats.org/markup-compatibility/2006">
            <mc:Choice xmlns:p14="http://schemas.microsoft.com/office/powerpoint/2010/main" Requires="p14">
              <p:contentPart p14:bwMode="auto" r:id="rId563">
                <p14:nvContentPartPr>
                  <p14:cNvPr id="1610" name="Pennanteckning 1609">
                    <a:extLst>
                      <a:ext uri="{FF2B5EF4-FFF2-40B4-BE49-F238E27FC236}">
                        <a16:creationId xmlns:a16="http://schemas.microsoft.com/office/drawing/2014/main" id="{0CC1DD24-55D9-322C-6F1F-FB16C21BD67A}"/>
                      </a:ext>
                    </a:extLst>
                  </p14:cNvPr>
                  <p14:cNvContentPartPr/>
                  <p14:nvPr/>
                </p14:nvContentPartPr>
                <p14:xfrm>
                  <a:off x="10464706" y="4036739"/>
                  <a:ext cx="128880" cy="148320"/>
                </p14:xfrm>
              </p:contentPart>
            </mc:Choice>
            <mc:Fallback>
              <p:pic>
                <p:nvPicPr>
                  <p:cNvPr id="1610" name="Pennanteckning 1609">
                    <a:extLst>
                      <a:ext uri="{FF2B5EF4-FFF2-40B4-BE49-F238E27FC236}">
                        <a16:creationId xmlns:a16="http://schemas.microsoft.com/office/drawing/2014/main" id="{0CC1DD24-55D9-322C-6F1F-FB16C21BD67A}"/>
                      </a:ext>
                    </a:extLst>
                  </p:cNvPr>
                  <p:cNvPicPr/>
                  <p:nvPr/>
                </p:nvPicPr>
                <p:blipFill>
                  <a:blip r:embed="rId564"/>
                  <a:stretch>
                    <a:fillRect/>
                  </a:stretch>
                </p:blipFill>
                <p:spPr>
                  <a:xfrm>
                    <a:off x="10449586" y="4021619"/>
                    <a:ext cx="15948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565">
                <p14:nvContentPartPr>
                  <p14:cNvPr id="1611" name="Pennanteckning 1610">
                    <a:extLst>
                      <a:ext uri="{FF2B5EF4-FFF2-40B4-BE49-F238E27FC236}">
                        <a16:creationId xmlns:a16="http://schemas.microsoft.com/office/drawing/2014/main" id="{28D412E5-B01D-98CC-C58B-A0B29F92B9B1}"/>
                      </a:ext>
                    </a:extLst>
                  </p14:cNvPr>
                  <p14:cNvContentPartPr/>
                  <p14:nvPr/>
                </p14:nvContentPartPr>
                <p14:xfrm>
                  <a:off x="10765306" y="4103699"/>
                  <a:ext cx="27000" cy="316440"/>
                </p14:xfrm>
              </p:contentPart>
            </mc:Choice>
            <mc:Fallback>
              <p:pic>
                <p:nvPicPr>
                  <p:cNvPr id="1611" name="Pennanteckning 1610">
                    <a:extLst>
                      <a:ext uri="{FF2B5EF4-FFF2-40B4-BE49-F238E27FC236}">
                        <a16:creationId xmlns:a16="http://schemas.microsoft.com/office/drawing/2014/main" id="{28D412E5-B01D-98CC-C58B-A0B29F92B9B1}"/>
                      </a:ext>
                    </a:extLst>
                  </p:cNvPr>
                  <p:cNvPicPr/>
                  <p:nvPr/>
                </p:nvPicPr>
                <p:blipFill>
                  <a:blip r:embed="rId566"/>
                  <a:stretch>
                    <a:fillRect/>
                  </a:stretch>
                </p:blipFill>
                <p:spPr>
                  <a:xfrm>
                    <a:off x="10750186" y="4088579"/>
                    <a:ext cx="5724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567">
                <p14:nvContentPartPr>
                  <p14:cNvPr id="1612" name="Pennanteckning 1611">
                    <a:extLst>
                      <a:ext uri="{FF2B5EF4-FFF2-40B4-BE49-F238E27FC236}">
                        <a16:creationId xmlns:a16="http://schemas.microsoft.com/office/drawing/2014/main" id="{AF64E2B5-9B9D-3CD9-DA41-EC5689AC1F37}"/>
                      </a:ext>
                    </a:extLst>
                  </p14:cNvPr>
                  <p14:cNvContentPartPr/>
                  <p14:nvPr/>
                </p14:nvContentPartPr>
                <p14:xfrm>
                  <a:off x="10800226" y="4089659"/>
                  <a:ext cx="84600" cy="73080"/>
                </p14:xfrm>
              </p:contentPart>
            </mc:Choice>
            <mc:Fallback>
              <p:pic>
                <p:nvPicPr>
                  <p:cNvPr id="1612" name="Pennanteckning 1611">
                    <a:extLst>
                      <a:ext uri="{FF2B5EF4-FFF2-40B4-BE49-F238E27FC236}">
                        <a16:creationId xmlns:a16="http://schemas.microsoft.com/office/drawing/2014/main" id="{AF64E2B5-9B9D-3CD9-DA41-EC5689AC1F37}"/>
                      </a:ext>
                    </a:extLst>
                  </p:cNvPr>
                  <p:cNvPicPr/>
                  <p:nvPr/>
                </p:nvPicPr>
                <p:blipFill>
                  <a:blip r:embed="rId568"/>
                  <a:stretch>
                    <a:fillRect/>
                  </a:stretch>
                </p:blipFill>
                <p:spPr>
                  <a:xfrm>
                    <a:off x="10784746" y="4074539"/>
                    <a:ext cx="11520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569">
                <p14:nvContentPartPr>
                  <p14:cNvPr id="1613" name="Pennanteckning 1612">
                    <a:extLst>
                      <a:ext uri="{FF2B5EF4-FFF2-40B4-BE49-F238E27FC236}">
                        <a16:creationId xmlns:a16="http://schemas.microsoft.com/office/drawing/2014/main" id="{9E80A571-A5AF-5842-1B21-44595E5C260E}"/>
                      </a:ext>
                    </a:extLst>
                  </p14:cNvPr>
                  <p14:cNvContentPartPr/>
                  <p14:nvPr/>
                </p14:nvContentPartPr>
                <p14:xfrm>
                  <a:off x="10932346" y="4063739"/>
                  <a:ext cx="220320" cy="136800"/>
                </p14:xfrm>
              </p:contentPart>
            </mc:Choice>
            <mc:Fallback>
              <p:pic>
                <p:nvPicPr>
                  <p:cNvPr id="1613" name="Pennanteckning 1612">
                    <a:extLst>
                      <a:ext uri="{FF2B5EF4-FFF2-40B4-BE49-F238E27FC236}">
                        <a16:creationId xmlns:a16="http://schemas.microsoft.com/office/drawing/2014/main" id="{9E80A571-A5AF-5842-1B21-44595E5C260E}"/>
                      </a:ext>
                    </a:extLst>
                  </p:cNvPr>
                  <p:cNvPicPr/>
                  <p:nvPr/>
                </p:nvPicPr>
                <p:blipFill>
                  <a:blip r:embed="rId570"/>
                  <a:stretch>
                    <a:fillRect/>
                  </a:stretch>
                </p:blipFill>
                <p:spPr>
                  <a:xfrm>
                    <a:off x="10917226" y="4048619"/>
                    <a:ext cx="25092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571">
                <p14:nvContentPartPr>
                  <p14:cNvPr id="1614" name="Pennanteckning 1613">
                    <a:extLst>
                      <a:ext uri="{FF2B5EF4-FFF2-40B4-BE49-F238E27FC236}">
                        <a16:creationId xmlns:a16="http://schemas.microsoft.com/office/drawing/2014/main" id="{38A64A85-DA45-7451-6FC0-D8B53AC3563D}"/>
                      </a:ext>
                    </a:extLst>
                  </p14:cNvPr>
                  <p14:cNvContentPartPr/>
                  <p14:nvPr/>
                </p14:nvContentPartPr>
                <p14:xfrm>
                  <a:off x="11214586" y="3959699"/>
                  <a:ext cx="48240" cy="243360"/>
                </p14:xfrm>
              </p:contentPart>
            </mc:Choice>
            <mc:Fallback>
              <p:pic>
                <p:nvPicPr>
                  <p:cNvPr id="1614" name="Pennanteckning 1613">
                    <a:extLst>
                      <a:ext uri="{FF2B5EF4-FFF2-40B4-BE49-F238E27FC236}">
                        <a16:creationId xmlns:a16="http://schemas.microsoft.com/office/drawing/2014/main" id="{38A64A85-DA45-7451-6FC0-D8B53AC3563D}"/>
                      </a:ext>
                    </a:extLst>
                  </p:cNvPr>
                  <p:cNvPicPr/>
                  <p:nvPr/>
                </p:nvPicPr>
                <p:blipFill>
                  <a:blip r:embed="rId572"/>
                  <a:stretch>
                    <a:fillRect/>
                  </a:stretch>
                </p:blipFill>
                <p:spPr>
                  <a:xfrm>
                    <a:off x="11199106" y="3944579"/>
                    <a:ext cx="7884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573">
                <p14:nvContentPartPr>
                  <p14:cNvPr id="1615" name="Pennanteckning 1614">
                    <a:extLst>
                      <a:ext uri="{FF2B5EF4-FFF2-40B4-BE49-F238E27FC236}">
                        <a16:creationId xmlns:a16="http://schemas.microsoft.com/office/drawing/2014/main" id="{3C7CDF63-A341-EA7D-8CDD-10C1474B7222}"/>
                      </a:ext>
                    </a:extLst>
                  </p14:cNvPr>
                  <p14:cNvContentPartPr/>
                  <p14:nvPr/>
                </p14:nvContentPartPr>
                <p14:xfrm>
                  <a:off x="11196946" y="4046819"/>
                  <a:ext cx="585720" cy="93960"/>
                </p14:xfrm>
              </p:contentPart>
            </mc:Choice>
            <mc:Fallback>
              <p:pic>
                <p:nvPicPr>
                  <p:cNvPr id="1615" name="Pennanteckning 1614">
                    <a:extLst>
                      <a:ext uri="{FF2B5EF4-FFF2-40B4-BE49-F238E27FC236}">
                        <a16:creationId xmlns:a16="http://schemas.microsoft.com/office/drawing/2014/main" id="{3C7CDF63-A341-EA7D-8CDD-10C1474B7222}"/>
                      </a:ext>
                    </a:extLst>
                  </p:cNvPr>
                  <p:cNvPicPr/>
                  <p:nvPr/>
                </p:nvPicPr>
                <p:blipFill>
                  <a:blip r:embed="rId574"/>
                  <a:stretch>
                    <a:fillRect/>
                  </a:stretch>
                </p:blipFill>
                <p:spPr>
                  <a:xfrm>
                    <a:off x="11181826" y="4031339"/>
                    <a:ext cx="6163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575">
                <p14:nvContentPartPr>
                  <p14:cNvPr id="1616" name="Pennanteckning 1615">
                    <a:extLst>
                      <a:ext uri="{FF2B5EF4-FFF2-40B4-BE49-F238E27FC236}">
                        <a16:creationId xmlns:a16="http://schemas.microsoft.com/office/drawing/2014/main" id="{3B325349-4B89-AE00-8F75-4194ECF435DD}"/>
                      </a:ext>
                    </a:extLst>
                  </p14:cNvPr>
                  <p14:cNvContentPartPr/>
                  <p14:nvPr/>
                </p14:nvContentPartPr>
                <p14:xfrm>
                  <a:off x="11889226" y="4076339"/>
                  <a:ext cx="360" cy="360"/>
                </p14:xfrm>
              </p:contentPart>
            </mc:Choice>
            <mc:Fallback>
              <p:pic>
                <p:nvPicPr>
                  <p:cNvPr id="1616" name="Pennanteckning 1615">
                    <a:extLst>
                      <a:ext uri="{FF2B5EF4-FFF2-40B4-BE49-F238E27FC236}">
                        <a16:creationId xmlns:a16="http://schemas.microsoft.com/office/drawing/2014/main" id="{3B325349-4B89-AE00-8F75-4194ECF435DD}"/>
                      </a:ext>
                    </a:extLst>
                  </p:cNvPr>
                  <p:cNvPicPr/>
                  <p:nvPr/>
                </p:nvPicPr>
                <p:blipFill>
                  <a:blip r:embed="rId174"/>
                  <a:stretch>
                    <a:fillRect/>
                  </a:stretch>
                </p:blipFill>
                <p:spPr>
                  <a:xfrm>
                    <a:off x="11874106" y="4061219"/>
                    <a:ext cx="309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576">
                <p14:nvContentPartPr>
                  <p14:cNvPr id="1617" name="Pennanteckning 1616">
                    <a:extLst>
                      <a:ext uri="{FF2B5EF4-FFF2-40B4-BE49-F238E27FC236}">
                        <a16:creationId xmlns:a16="http://schemas.microsoft.com/office/drawing/2014/main" id="{C38C22FD-51D4-C21F-80BA-1979CA46D05A}"/>
                      </a:ext>
                    </a:extLst>
                  </p14:cNvPr>
                  <p14:cNvContentPartPr/>
                  <p14:nvPr/>
                </p14:nvContentPartPr>
                <p14:xfrm>
                  <a:off x="11754586" y="3919379"/>
                  <a:ext cx="155160" cy="245160"/>
                </p14:xfrm>
              </p:contentPart>
            </mc:Choice>
            <mc:Fallback>
              <p:pic>
                <p:nvPicPr>
                  <p:cNvPr id="1617" name="Pennanteckning 1616">
                    <a:extLst>
                      <a:ext uri="{FF2B5EF4-FFF2-40B4-BE49-F238E27FC236}">
                        <a16:creationId xmlns:a16="http://schemas.microsoft.com/office/drawing/2014/main" id="{C38C22FD-51D4-C21F-80BA-1979CA46D05A}"/>
                      </a:ext>
                    </a:extLst>
                  </p:cNvPr>
                  <p:cNvPicPr/>
                  <p:nvPr/>
                </p:nvPicPr>
                <p:blipFill>
                  <a:blip r:embed="rId577"/>
                  <a:stretch>
                    <a:fillRect/>
                  </a:stretch>
                </p:blipFill>
                <p:spPr>
                  <a:xfrm>
                    <a:off x="11739106" y="3904259"/>
                    <a:ext cx="185400" cy="275760"/>
                  </a:xfrm>
                  <a:prstGeom prst="rect">
                    <a:avLst/>
                  </a:prstGeom>
                </p:spPr>
              </p:pic>
            </mc:Fallback>
          </mc:AlternateContent>
        </p:grpSp>
        <p:grpSp>
          <p:nvGrpSpPr>
            <p:cNvPr id="1625" name="Grupp 1624">
              <a:extLst>
                <a:ext uri="{FF2B5EF4-FFF2-40B4-BE49-F238E27FC236}">
                  <a16:creationId xmlns:a16="http://schemas.microsoft.com/office/drawing/2014/main" id="{C0F196F5-66FF-CC2E-867E-C3C576811200}"/>
                </a:ext>
              </a:extLst>
            </p:cNvPr>
            <p:cNvGrpSpPr/>
            <p:nvPr/>
          </p:nvGrpSpPr>
          <p:grpSpPr>
            <a:xfrm>
              <a:off x="8835346" y="4389179"/>
              <a:ext cx="1038240" cy="254880"/>
              <a:chOff x="8835346" y="4389179"/>
              <a:chExt cx="1038240" cy="254880"/>
            </a:xfrm>
          </p:grpSpPr>
          <mc:AlternateContent xmlns:mc="http://schemas.openxmlformats.org/markup-compatibility/2006">
            <mc:Choice xmlns:p14="http://schemas.microsoft.com/office/powerpoint/2010/main" Requires="p14">
              <p:contentPart p14:bwMode="auto" r:id="rId578">
                <p14:nvContentPartPr>
                  <p14:cNvPr id="1620" name="Pennanteckning 1619">
                    <a:extLst>
                      <a:ext uri="{FF2B5EF4-FFF2-40B4-BE49-F238E27FC236}">
                        <a16:creationId xmlns:a16="http://schemas.microsoft.com/office/drawing/2014/main" id="{8479BAFD-BB65-45FB-07AE-465F907475FC}"/>
                      </a:ext>
                    </a:extLst>
                  </p14:cNvPr>
                  <p14:cNvContentPartPr/>
                  <p14:nvPr/>
                </p14:nvContentPartPr>
                <p14:xfrm>
                  <a:off x="8835346" y="4471259"/>
                  <a:ext cx="333720" cy="142560"/>
                </p14:xfrm>
              </p:contentPart>
            </mc:Choice>
            <mc:Fallback>
              <p:pic>
                <p:nvPicPr>
                  <p:cNvPr id="1620" name="Pennanteckning 1619">
                    <a:extLst>
                      <a:ext uri="{FF2B5EF4-FFF2-40B4-BE49-F238E27FC236}">
                        <a16:creationId xmlns:a16="http://schemas.microsoft.com/office/drawing/2014/main" id="{8479BAFD-BB65-45FB-07AE-465F907475FC}"/>
                      </a:ext>
                    </a:extLst>
                  </p:cNvPr>
                  <p:cNvPicPr/>
                  <p:nvPr/>
                </p:nvPicPr>
                <p:blipFill>
                  <a:blip r:embed="rId579"/>
                  <a:stretch>
                    <a:fillRect/>
                  </a:stretch>
                </p:blipFill>
                <p:spPr>
                  <a:xfrm>
                    <a:off x="8819866" y="4456139"/>
                    <a:ext cx="36396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580">
                <p14:nvContentPartPr>
                  <p14:cNvPr id="1621" name="Pennanteckning 1620">
                    <a:extLst>
                      <a:ext uri="{FF2B5EF4-FFF2-40B4-BE49-F238E27FC236}">
                        <a16:creationId xmlns:a16="http://schemas.microsoft.com/office/drawing/2014/main" id="{572D1846-53F8-9E72-1B0F-53EFED97EA6F}"/>
                      </a:ext>
                    </a:extLst>
                  </p14:cNvPr>
                  <p14:cNvContentPartPr/>
                  <p14:nvPr/>
                </p14:nvContentPartPr>
                <p14:xfrm>
                  <a:off x="9179146" y="4546139"/>
                  <a:ext cx="81720" cy="73080"/>
                </p14:xfrm>
              </p:contentPart>
            </mc:Choice>
            <mc:Fallback>
              <p:pic>
                <p:nvPicPr>
                  <p:cNvPr id="1621" name="Pennanteckning 1620">
                    <a:extLst>
                      <a:ext uri="{FF2B5EF4-FFF2-40B4-BE49-F238E27FC236}">
                        <a16:creationId xmlns:a16="http://schemas.microsoft.com/office/drawing/2014/main" id="{572D1846-53F8-9E72-1B0F-53EFED97EA6F}"/>
                      </a:ext>
                    </a:extLst>
                  </p:cNvPr>
                  <p:cNvPicPr/>
                  <p:nvPr/>
                </p:nvPicPr>
                <p:blipFill>
                  <a:blip r:embed="rId581"/>
                  <a:stretch>
                    <a:fillRect/>
                  </a:stretch>
                </p:blipFill>
                <p:spPr>
                  <a:xfrm>
                    <a:off x="9164026" y="4531019"/>
                    <a:ext cx="11232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582">
                <p14:nvContentPartPr>
                  <p14:cNvPr id="1622" name="Pennanteckning 1621">
                    <a:extLst>
                      <a:ext uri="{FF2B5EF4-FFF2-40B4-BE49-F238E27FC236}">
                        <a16:creationId xmlns:a16="http://schemas.microsoft.com/office/drawing/2014/main" id="{9FA16D9D-0726-AC7B-B55A-2AB2D2F65CE8}"/>
                      </a:ext>
                    </a:extLst>
                  </p14:cNvPr>
                  <p14:cNvContentPartPr/>
                  <p14:nvPr/>
                </p14:nvContentPartPr>
                <p14:xfrm>
                  <a:off x="9307666" y="4434899"/>
                  <a:ext cx="209160" cy="209160"/>
                </p14:xfrm>
              </p:contentPart>
            </mc:Choice>
            <mc:Fallback>
              <p:pic>
                <p:nvPicPr>
                  <p:cNvPr id="1622" name="Pennanteckning 1621">
                    <a:extLst>
                      <a:ext uri="{FF2B5EF4-FFF2-40B4-BE49-F238E27FC236}">
                        <a16:creationId xmlns:a16="http://schemas.microsoft.com/office/drawing/2014/main" id="{9FA16D9D-0726-AC7B-B55A-2AB2D2F65CE8}"/>
                      </a:ext>
                    </a:extLst>
                  </p:cNvPr>
                  <p:cNvPicPr/>
                  <p:nvPr/>
                </p:nvPicPr>
                <p:blipFill>
                  <a:blip r:embed="rId583"/>
                  <a:stretch>
                    <a:fillRect/>
                  </a:stretch>
                </p:blipFill>
                <p:spPr>
                  <a:xfrm>
                    <a:off x="9292546" y="4419779"/>
                    <a:ext cx="23976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584">
                <p14:nvContentPartPr>
                  <p14:cNvPr id="1623" name="Pennanteckning 1622">
                    <a:extLst>
                      <a:ext uri="{FF2B5EF4-FFF2-40B4-BE49-F238E27FC236}">
                        <a16:creationId xmlns:a16="http://schemas.microsoft.com/office/drawing/2014/main" id="{B3F2E387-95AD-8E5B-28A9-47D4E88DDDCC}"/>
                      </a:ext>
                    </a:extLst>
                  </p14:cNvPr>
                  <p14:cNvContentPartPr/>
                  <p14:nvPr/>
                </p14:nvContentPartPr>
                <p14:xfrm>
                  <a:off x="9559306" y="4490339"/>
                  <a:ext cx="111600" cy="150480"/>
                </p14:xfrm>
              </p:contentPart>
            </mc:Choice>
            <mc:Fallback>
              <p:pic>
                <p:nvPicPr>
                  <p:cNvPr id="1623" name="Pennanteckning 1622">
                    <a:extLst>
                      <a:ext uri="{FF2B5EF4-FFF2-40B4-BE49-F238E27FC236}">
                        <a16:creationId xmlns:a16="http://schemas.microsoft.com/office/drawing/2014/main" id="{B3F2E387-95AD-8E5B-28A9-47D4E88DDDCC}"/>
                      </a:ext>
                    </a:extLst>
                  </p:cNvPr>
                  <p:cNvPicPr/>
                  <p:nvPr/>
                </p:nvPicPr>
                <p:blipFill>
                  <a:blip r:embed="rId585"/>
                  <a:stretch>
                    <a:fillRect/>
                  </a:stretch>
                </p:blipFill>
                <p:spPr>
                  <a:xfrm>
                    <a:off x="9543826" y="4474859"/>
                    <a:ext cx="14220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586">
                <p14:nvContentPartPr>
                  <p14:cNvPr id="1624" name="Pennanteckning 1623">
                    <a:extLst>
                      <a:ext uri="{FF2B5EF4-FFF2-40B4-BE49-F238E27FC236}">
                        <a16:creationId xmlns:a16="http://schemas.microsoft.com/office/drawing/2014/main" id="{4F9304A7-F2C7-4379-A9C3-FD8D85F80E52}"/>
                      </a:ext>
                    </a:extLst>
                  </p14:cNvPr>
                  <p14:cNvContentPartPr/>
                  <p14:nvPr/>
                </p14:nvContentPartPr>
                <p14:xfrm>
                  <a:off x="9784666" y="4389179"/>
                  <a:ext cx="88920" cy="245160"/>
                </p14:xfrm>
              </p:contentPart>
            </mc:Choice>
            <mc:Fallback>
              <p:pic>
                <p:nvPicPr>
                  <p:cNvPr id="1624" name="Pennanteckning 1623">
                    <a:extLst>
                      <a:ext uri="{FF2B5EF4-FFF2-40B4-BE49-F238E27FC236}">
                        <a16:creationId xmlns:a16="http://schemas.microsoft.com/office/drawing/2014/main" id="{4F9304A7-F2C7-4379-A9C3-FD8D85F80E52}"/>
                      </a:ext>
                    </a:extLst>
                  </p:cNvPr>
                  <p:cNvPicPr/>
                  <p:nvPr/>
                </p:nvPicPr>
                <p:blipFill>
                  <a:blip r:embed="rId587"/>
                  <a:stretch>
                    <a:fillRect/>
                  </a:stretch>
                </p:blipFill>
                <p:spPr>
                  <a:xfrm>
                    <a:off x="9769186" y="4373699"/>
                    <a:ext cx="119160" cy="275760"/>
                  </a:xfrm>
                  <a:prstGeom prst="rect">
                    <a:avLst/>
                  </a:prstGeom>
                </p:spPr>
              </p:pic>
            </mc:Fallback>
          </mc:AlternateContent>
        </p:grpSp>
        <p:grpSp>
          <p:nvGrpSpPr>
            <p:cNvPr id="1638" name="Grupp 1637">
              <a:extLst>
                <a:ext uri="{FF2B5EF4-FFF2-40B4-BE49-F238E27FC236}">
                  <a16:creationId xmlns:a16="http://schemas.microsoft.com/office/drawing/2014/main" id="{859A8BD9-CA96-48AE-333E-ECADC9F80F63}"/>
                </a:ext>
              </a:extLst>
            </p:cNvPr>
            <p:cNvGrpSpPr/>
            <p:nvPr/>
          </p:nvGrpSpPr>
          <p:grpSpPr>
            <a:xfrm>
              <a:off x="10211266" y="4499699"/>
              <a:ext cx="992520" cy="339480"/>
              <a:chOff x="10211266" y="4499699"/>
              <a:chExt cx="992520" cy="339480"/>
            </a:xfrm>
          </p:grpSpPr>
          <mc:AlternateContent xmlns:mc="http://schemas.openxmlformats.org/markup-compatibility/2006">
            <mc:Choice xmlns:p14="http://schemas.microsoft.com/office/powerpoint/2010/main" Requires="p14">
              <p:contentPart p14:bwMode="auto" r:id="rId588">
                <p14:nvContentPartPr>
                  <p14:cNvPr id="1626" name="Pennanteckning 1625">
                    <a:extLst>
                      <a:ext uri="{FF2B5EF4-FFF2-40B4-BE49-F238E27FC236}">
                        <a16:creationId xmlns:a16="http://schemas.microsoft.com/office/drawing/2014/main" id="{B459C7A8-F379-F7B6-B763-2F8595555363}"/>
                      </a:ext>
                    </a:extLst>
                  </p14:cNvPr>
                  <p14:cNvContentPartPr/>
                  <p14:nvPr/>
                </p14:nvContentPartPr>
                <p14:xfrm>
                  <a:off x="10211266" y="4499699"/>
                  <a:ext cx="97200" cy="288000"/>
                </p14:xfrm>
              </p:contentPart>
            </mc:Choice>
            <mc:Fallback>
              <p:pic>
                <p:nvPicPr>
                  <p:cNvPr id="1626" name="Pennanteckning 1625">
                    <a:extLst>
                      <a:ext uri="{FF2B5EF4-FFF2-40B4-BE49-F238E27FC236}">
                        <a16:creationId xmlns:a16="http://schemas.microsoft.com/office/drawing/2014/main" id="{B459C7A8-F379-F7B6-B763-2F8595555363}"/>
                      </a:ext>
                    </a:extLst>
                  </p:cNvPr>
                  <p:cNvPicPr/>
                  <p:nvPr/>
                </p:nvPicPr>
                <p:blipFill>
                  <a:blip r:embed="rId589"/>
                  <a:stretch>
                    <a:fillRect/>
                  </a:stretch>
                </p:blipFill>
                <p:spPr>
                  <a:xfrm>
                    <a:off x="10196146" y="4484579"/>
                    <a:ext cx="12780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590">
                <p14:nvContentPartPr>
                  <p14:cNvPr id="1627" name="Pennanteckning 1626">
                    <a:extLst>
                      <a:ext uri="{FF2B5EF4-FFF2-40B4-BE49-F238E27FC236}">
                        <a16:creationId xmlns:a16="http://schemas.microsoft.com/office/drawing/2014/main" id="{9B7F3840-47CE-5A9D-9DCF-DCA11A166749}"/>
                      </a:ext>
                    </a:extLst>
                  </p14:cNvPr>
                  <p14:cNvContentPartPr/>
                  <p14:nvPr/>
                </p14:nvContentPartPr>
                <p14:xfrm>
                  <a:off x="10407466" y="4568459"/>
                  <a:ext cx="73080" cy="185760"/>
                </p14:xfrm>
              </p:contentPart>
            </mc:Choice>
            <mc:Fallback>
              <p:pic>
                <p:nvPicPr>
                  <p:cNvPr id="1627" name="Pennanteckning 1626">
                    <a:extLst>
                      <a:ext uri="{FF2B5EF4-FFF2-40B4-BE49-F238E27FC236}">
                        <a16:creationId xmlns:a16="http://schemas.microsoft.com/office/drawing/2014/main" id="{9B7F3840-47CE-5A9D-9DCF-DCA11A166749}"/>
                      </a:ext>
                    </a:extLst>
                  </p:cNvPr>
                  <p:cNvPicPr/>
                  <p:nvPr/>
                </p:nvPicPr>
                <p:blipFill>
                  <a:blip r:embed="rId591"/>
                  <a:stretch>
                    <a:fillRect/>
                  </a:stretch>
                </p:blipFill>
                <p:spPr>
                  <a:xfrm>
                    <a:off x="10391986" y="4553339"/>
                    <a:ext cx="10368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592">
                <p14:nvContentPartPr>
                  <p14:cNvPr id="1628" name="Pennanteckning 1627">
                    <a:extLst>
                      <a:ext uri="{FF2B5EF4-FFF2-40B4-BE49-F238E27FC236}">
                        <a16:creationId xmlns:a16="http://schemas.microsoft.com/office/drawing/2014/main" id="{900192D0-5304-ADD7-FAEB-A6A2EC1FD1E4}"/>
                      </a:ext>
                    </a:extLst>
                  </p14:cNvPr>
                  <p14:cNvContentPartPr/>
                  <p14:nvPr/>
                </p14:nvContentPartPr>
                <p14:xfrm>
                  <a:off x="10384066" y="4617419"/>
                  <a:ext cx="442800" cy="92160"/>
                </p14:xfrm>
              </p:contentPart>
            </mc:Choice>
            <mc:Fallback>
              <p:pic>
                <p:nvPicPr>
                  <p:cNvPr id="1628" name="Pennanteckning 1627">
                    <a:extLst>
                      <a:ext uri="{FF2B5EF4-FFF2-40B4-BE49-F238E27FC236}">
                        <a16:creationId xmlns:a16="http://schemas.microsoft.com/office/drawing/2014/main" id="{900192D0-5304-ADD7-FAEB-A6A2EC1FD1E4}"/>
                      </a:ext>
                    </a:extLst>
                  </p:cNvPr>
                  <p:cNvPicPr/>
                  <p:nvPr/>
                </p:nvPicPr>
                <p:blipFill>
                  <a:blip r:embed="rId593"/>
                  <a:stretch>
                    <a:fillRect/>
                  </a:stretch>
                </p:blipFill>
                <p:spPr>
                  <a:xfrm>
                    <a:off x="10368946" y="4601939"/>
                    <a:ext cx="47340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594">
                <p14:nvContentPartPr>
                  <p14:cNvPr id="1629" name="Pennanteckning 1628">
                    <a:extLst>
                      <a:ext uri="{FF2B5EF4-FFF2-40B4-BE49-F238E27FC236}">
                        <a16:creationId xmlns:a16="http://schemas.microsoft.com/office/drawing/2014/main" id="{EB037BF7-AB55-F091-FC6B-C93CC02A40EA}"/>
                      </a:ext>
                    </a:extLst>
                  </p14:cNvPr>
                  <p14:cNvContentPartPr/>
                  <p14:nvPr/>
                </p14:nvContentPartPr>
                <p14:xfrm>
                  <a:off x="10800946" y="4516619"/>
                  <a:ext cx="118440" cy="322560"/>
                </p14:xfrm>
              </p:contentPart>
            </mc:Choice>
            <mc:Fallback>
              <p:pic>
                <p:nvPicPr>
                  <p:cNvPr id="1629" name="Pennanteckning 1628">
                    <a:extLst>
                      <a:ext uri="{FF2B5EF4-FFF2-40B4-BE49-F238E27FC236}">
                        <a16:creationId xmlns:a16="http://schemas.microsoft.com/office/drawing/2014/main" id="{EB037BF7-AB55-F091-FC6B-C93CC02A40EA}"/>
                      </a:ext>
                    </a:extLst>
                  </p:cNvPr>
                  <p:cNvPicPr/>
                  <p:nvPr/>
                </p:nvPicPr>
                <p:blipFill>
                  <a:blip r:embed="rId595"/>
                  <a:stretch>
                    <a:fillRect/>
                  </a:stretch>
                </p:blipFill>
                <p:spPr>
                  <a:xfrm>
                    <a:off x="10785826" y="4501139"/>
                    <a:ext cx="14904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596">
                <p14:nvContentPartPr>
                  <p14:cNvPr id="1630" name="Pennanteckning 1629">
                    <a:extLst>
                      <a:ext uri="{FF2B5EF4-FFF2-40B4-BE49-F238E27FC236}">
                        <a16:creationId xmlns:a16="http://schemas.microsoft.com/office/drawing/2014/main" id="{DB2785B2-5B3D-2679-5758-39CF08841A11}"/>
                      </a:ext>
                    </a:extLst>
                  </p14:cNvPr>
                  <p14:cNvContentPartPr/>
                  <p14:nvPr/>
                </p14:nvContentPartPr>
                <p14:xfrm>
                  <a:off x="10967266" y="4649819"/>
                  <a:ext cx="75600" cy="85680"/>
                </p14:xfrm>
              </p:contentPart>
            </mc:Choice>
            <mc:Fallback>
              <p:pic>
                <p:nvPicPr>
                  <p:cNvPr id="1630" name="Pennanteckning 1629">
                    <a:extLst>
                      <a:ext uri="{FF2B5EF4-FFF2-40B4-BE49-F238E27FC236}">
                        <a16:creationId xmlns:a16="http://schemas.microsoft.com/office/drawing/2014/main" id="{DB2785B2-5B3D-2679-5758-39CF08841A11}"/>
                      </a:ext>
                    </a:extLst>
                  </p:cNvPr>
                  <p:cNvPicPr/>
                  <p:nvPr/>
                </p:nvPicPr>
                <p:blipFill>
                  <a:blip r:embed="rId597"/>
                  <a:stretch>
                    <a:fillRect/>
                  </a:stretch>
                </p:blipFill>
                <p:spPr>
                  <a:xfrm>
                    <a:off x="10951786" y="4634699"/>
                    <a:ext cx="10620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598">
                <p14:nvContentPartPr>
                  <p14:cNvPr id="1631" name="Pennanteckning 1630">
                    <a:extLst>
                      <a:ext uri="{FF2B5EF4-FFF2-40B4-BE49-F238E27FC236}">
                        <a16:creationId xmlns:a16="http://schemas.microsoft.com/office/drawing/2014/main" id="{CEEDD253-CA0B-4BD6-9EDE-778C56C5659F}"/>
                      </a:ext>
                    </a:extLst>
                  </p14:cNvPr>
                  <p14:cNvContentPartPr/>
                  <p14:nvPr/>
                </p14:nvContentPartPr>
                <p14:xfrm>
                  <a:off x="11113426" y="4635419"/>
                  <a:ext cx="90360" cy="56520"/>
                </p14:xfrm>
              </p:contentPart>
            </mc:Choice>
            <mc:Fallback>
              <p:pic>
                <p:nvPicPr>
                  <p:cNvPr id="1631" name="Pennanteckning 1630">
                    <a:extLst>
                      <a:ext uri="{FF2B5EF4-FFF2-40B4-BE49-F238E27FC236}">
                        <a16:creationId xmlns:a16="http://schemas.microsoft.com/office/drawing/2014/main" id="{CEEDD253-CA0B-4BD6-9EDE-778C56C5659F}"/>
                      </a:ext>
                    </a:extLst>
                  </p:cNvPr>
                  <p:cNvPicPr/>
                  <p:nvPr/>
                </p:nvPicPr>
                <p:blipFill>
                  <a:blip r:embed="rId599"/>
                  <a:stretch>
                    <a:fillRect/>
                  </a:stretch>
                </p:blipFill>
                <p:spPr>
                  <a:xfrm>
                    <a:off x="11098306" y="4620299"/>
                    <a:ext cx="120960" cy="87120"/>
                  </a:xfrm>
                  <a:prstGeom prst="rect">
                    <a:avLst/>
                  </a:prstGeom>
                </p:spPr>
              </p:pic>
            </mc:Fallback>
          </mc:AlternateContent>
        </p:grpSp>
        <p:grpSp>
          <p:nvGrpSpPr>
            <p:cNvPr id="1637" name="Grupp 1636">
              <a:extLst>
                <a:ext uri="{FF2B5EF4-FFF2-40B4-BE49-F238E27FC236}">
                  <a16:creationId xmlns:a16="http://schemas.microsoft.com/office/drawing/2014/main" id="{B27A928B-6C76-BED2-1662-022F2C355CA4}"/>
                </a:ext>
              </a:extLst>
            </p:cNvPr>
            <p:cNvGrpSpPr/>
            <p:nvPr/>
          </p:nvGrpSpPr>
          <p:grpSpPr>
            <a:xfrm>
              <a:off x="8815546" y="4957979"/>
              <a:ext cx="1079280" cy="604080"/>
              <a:chOff x="8815546" y="4957979"/>
              <a:chExt cx="1079280" cy="604080"/>
            </a:xfrm>
          </p:grpSpPr>
          <mc:AlternateContent xmlns:mc="http://schemas.openxmlformats.org/markup-compatibility/2006">
            <mc:Choice xmlns:p14="http://schemas.microsoft.com/office/powerpoint/2010/main" Requires="p14">
              <p:contentPart p14:bwMode="auto" r:id="rId600">
                <p14:nvContentPartPr>
                  <p14:cNvPr id="1632" name="Pennanteckning 1631">
                    <a:extLst>
                      <a:ext uri="{FF2B5EF4-FFF2-40B4-BE49-F238E27FC236}">
                        <a16:creationId xmlns:a16="http://schemas.microsoft.com/office/drawing/2014/main" id="{4E058841-2660-D613-8B8E-96C5C7B12F59}"/>
                      </a:ext>
                    </a:extLst>
                  </p14:cNvPr>
                  <p14:cNvContentPartPr/>
                  <p14:nvPr/>
                </p14:nvContentPartPr>
                <p14:xfrm>
                  <a:off x="8815546" y="5017379"/>
                  <a:ext cx="131760" cy="213840"/>
                </p14:xfrm>
              </p:contentPart>
            </mc:Choice>
            <mc:Fallback>
              <p:pic>
                <p:nvPicPr>
                  <p:cNvPr id="1632" name="Pennanteckning 1631">
                    <a:extLst>
                      <a:ext uri="{FF2B5EF4-FFF2-40B4-BE49-F238E27FC236}">
                        <a16:creationId xmlns:a16="http://schemas.microsoft.com/office/drawing/2014/main" id="{4E058841-2660-D613-8B8E-96C5C7B12F59}"/>
                      </a:ext>
                    </a:extLst>
                  </p:cNvPr>
                  <p:cNvPicPr/>
                  <p:nvPr/>
                </p:nvPicPr>
                <p:blipFill>
                  <a:blip r:embed="rId601"/>
                  <a:stretch>
                    <a:fillRect/>
                  </a:stretch>
                </p:blipFill>
                <p:spPr>
                  <a:xfrm>
                    <a:off x="8800066" y="5002259"/>
                    <a:ext cx="16236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602">
                <p14:nvContentPartPr>
                  <p14:cNvPr id="1633" name="Pennanteckning 1632">
                    <a:extLst>
                      <a:ext uri="{FF2B5EF4-FFF2-40B4-BE49-F238E27FC236}">
                        <a16:creationId xmlns:a16="http://schemas.microsoft.com/office/drawing/2014/main" id="{D7403783-B027-375D-70EE-8D74B7B1AF25}"/>
                      </a:ext>
                    </a:extLst>
                  </p14:cNvPr>
                  <p14:cNvContentPartPr/>
                  <p14:nvPr/>
                </p14:nvContentPartPr>
                <p14:xfrm>
                  <a:off x="8998786" y="5166779"/>
                  <a:ext cx="92880" cy="144720"/>
                </p14:xfrm>
              </p:contentPart>
            </mc:Choice>
            <mc:Fallback>
              <p:pic>
                <p:nvPicPr>
                  <p:cNvPr id="1633" name="Pennanteckning 1632">
                    <a:extLst>
                      <a:ext uri="{FF2B5EF4-FFF2-40B4-BE49-F238E27FC236}">
                        <a16:creationId xmlns:a16="http://schemas.microsoft.com/office/drawing/2014/main" id="{D7403783-B027-375D-70EE-8D74B7B1AF25}"/>
                      </a:ext>
                    </a:extLst>
                  </p:cNvPr>
                  <p:cNvPicPr/>
                  <p:nvPr/>
                </p:nvPicPr>
                <p:blipFill>
                  <a:blip r:embed="rId603"/>
                  <a:stretch>
                    <a:fillRect/>
                  </a:stretch>
                </p:blipFill>
                <p:spPr>
                  <a:xfrm>
                    <a:off x="8983666" y="5151659"/>
                    <a:ext cx="12348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604">
                <p14:nvContentPartPr>
                  <p14:cNvPr id="1634" name="Pennanteckning 1633">
                    <a:extLst>
                      <a:ext uri="{FF2B5EF4-FFF2-40B4-BE49-F238E27FC236}">
                        <a16:creationId xmlns:a16="http://schemas.microsoft.com/office/drawing/2014/main" id="{AF263B09-0BB2-B8F1-7CED-4825B682D1FE}"/>
                      </a:ext>
                    </a:extLst>
                  </p14:cNvPr>
                  <p14:cNvContentPartPr/>
                  <p14:nvPr/>
                </p14:nvContentPartPr>
                <p14:xfrm>
                  <a:off x="9140266" y="5166419"/>
                  <a:ext cx="581760" cy="395640"/>
                </p14:xfrm>
              </p:contentPart>
            </mc:Choice>
            <mc:Fallback>
              <p:pic>
                <p:nvPicPr>
                  <p:cNvPr id="1634" name="Pennanteckning 1633">
                    <a:extLst>
                      <a:ext uri="{FF2B5EF4-FFF2-40B4-BE49-F238E27FC236}">
                        <a16:creationId xmlns:a16="http://schemas.microsoft.com/office/drawing/2014/main" id="{AF263B09-0BB2-B8F1-7CED-4825B682D1FE}"/>
                      </a:ext>
                    </a:extLst>
                  </p:cNvPr>
                  <p:cNvPicPr/>
                  <p:nvPr/>
                </p:nvPicPr>
                <p:blipFill>
                  <a:blip r:embed="rId605"/>
                  <a:stretch>
                    <a:fillRect/>
                  </a:stretch>
                </p:blipFill>
                <p:spPr>
                  <a:xfrm>
                    <a:off x="9125146" y="5151299"/>
                    <a:ext cx="612360" cy="425880"/>
                  </a:xfrm>
                  <a:prstGeom prst="rect">
                    <a:avLst/>
                  </a:prstGeom>
                </p:spPr>
              </p:pic>
            </mc:Fallback>
          </mc:AlternateContent>
          <mc:AlternateContent xmlns:mc="http://schemas.openxmlformats.org/markup-compatibility/2006">
            <mc:Choice xmlns:p14="http://schemas.microsoft.com/office/powerpoint/2010/main" Requires="p14">
              <p:contentPart p14:bwMode="auto" r:id="rId606">
                <p14:nvContentPartPr>
                  <p14:cNvPr id="1635" name="Pennanteckning 1634">
                    <a:extLst>
                      <a:ext uri="{FF2B5EF4-FFF2-40B4-BE49-F238E27FC236}">
                        <a16:creationId xmlns:a16="http://schemas.microsoft.com/office/drawing/2014/main" id="{7B1E5B43-E6E2-012E-1E84-8EC33D378200}"/>
                      </a:ext>
                    </a:extLst>
                  </p14:cNvPr>
                  <p14:cNvContentPartPr/>
                  <p14:nvPr/>
                </p14:nvContentPartPr>
                <p14:xfrm>
                  <a:off x="9792946" y="4957979"/>
                  <a:ext cx="101880" cy="399960"/>
                </p14:xfrm>
              </p:contentPart>
            </mc:Choice>
            <mc:Fallback>
              <p:pic>
                <p:nvPicPr>
                  <p:cNvPr id="1635" name="Pennanteckning 1634">
                    <a:extLst>
                      <a:ext uri="{FF2B5EF4-FFF2-40B4-BE49-F238E27FC236}">
                        <a16:creationId xmlns:a16="http://schemas.microsoft.com/office/drawing/2014/main" id="{7B1E5B43-E6E2-012E-1E84-8EC33D378200}"/>
                      </a:ext>
                    </a:extLst>
                  </p:cNvPr>
                  <p:cNvPicPr/>
                  <p:nvPr/>
                </p:nvPicPr>
                <p:blipFill>
                  <a:blip r:embed="rId607"/>
                  <a:stretch>
                    <a:fillRect/>
                  </a:stretch>
                </p:blipFill>
                <p:spPr>
                  <a:xfrm>
                    <a:off x="9777466" y="4942859"/>
                    <a:ext cx="132120" cy="430200"/>
                  </a:xfrm>
                  <a:prstGeom prst="rect">
                    <a:avLst/>
                  </a:prstGeom>
                </p:spPr>
              </p:pic>
            </mc:Fallback>
          </mc:AlternateContent>
          <mc:AlternateContent xmlns:mc="http://schemas.openxmlformats.org/markup-compatibility/2006">
            <mc:Choice xmlns:p14="http://schemas.microsoft.com/office/powerpoint/2010/main" Requires="p14">
              <p:contentPart p14:bwMode="auto" r:id="rId608">
                <p14:nvContentPartPr>
                  <p14:cNvPr id="1636" name="Pennanteckning 1635">
                    <a:extLst>
                      <a:ext uri="{FF2B5EF4-FFF2-40B4-BE49-F238E27FC236}">
                        <a16:creationId xmlns:a16="http://schemas.microsoft.com/office/drawing/2014/main" id="{E5933F3D-6F37-D761-F7EF-C67D05066E93}"/>
                      </a:ext>
                    </a:extLst>
                  </p14:cNvPr>
                  <p14:cNvContentPartPr/>
                  <p14:nvPr/>
                </p14:nvContentPartPr>
                <p14:xfrm>
                  <a:off x="9340426" y="5060579"/>
                  <a:ext cx="360" cy="360"/>
                </p14:xfrm>
              </p:contentPart>
            </mc:Choice>
            <mc:Fallback>
              <p:pic>
                <p:nvPicPr>
                  <p:cNvPr id="1636" name="Pennanteckning 1635">
                    <a:extLst>
                      <a:ext uri="{FF2B5EF4-FFF2-40B4-BE49-F238E27FC236}">
                        <a16:creationId xmlns:a16="http://schemas.microsoft.com/office/drawing/2014/main" id="{E5933F3D-6F37-D761-F7EF-C67D05066E93}"/>
                      </a:ext>
                    </a:extLst>
                  </p:cNvPr>
                  <p:cNvPicPr/>
                  <p:nvPr/>
                </p:nvPicPr>
                <p:blipFill>
                  <a:blip r:embed="rId174"/>
                  <a:stretch>
                    <a:fillRect/>
                  </a:stretch>
                </p:blipFill>
                <p:spPr>
                  <a:xfrm>
                    <a:off x="9325306" y="5045459"/>
                    <a:ext cx="30960" cy="30960"/>
                  </a:xfrm>
                  <a:prstGeom prst="rect">
                    <a:avLst/>
                  </a:prstGeom>
                </p:spPr>
              </p:pic>
            </mc:Fallback>
          </mc:AlternateContent>
        </p:grpSp>
      </p:grpSp>
    </p:spTree>
    <p:extLst>
      <p:ext uri="{BB962C8B-B14F-4D97-AF65-F5344CB8AC3E}">
        <p14:creationId xmlns:p14="http://schemas.microsoft.com/office/powerpoint/2010/main" val="230350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ADFBF-AF8A-8D52-8419-68EEB1305D1E}"/>
            </a:ext>
          </a:extLst>
        </p:cNvPr>
        <p:cNvGrpSpPr/>
        <p:nvPr/>
      </p:nvGrpSpPr>
      <p:grpSpPr>
        <a:xfrm>
          <a:off x="0" y="0"/>
          <a:ext cx="0" cy="0"/>
          <a:chOff x="0" y="0"/>
          <a:chExt cx="0" cy="0"/>
        </a:xfrm>
      </p:grpSpPr>
      <p:sp>
        <p:nvSpPr>
          <p:cNvPr id="28" name="textruta 27">
            <a:extLst>
              <a:ext uri="{FF2B5EF4-FFF2-40B4-BE49-F238E27FC236}">
                <a16:creationId xmlns:a16="http://schemas.microsoft.com/office/drawing/2014/main" id="{B786797F-E26D-9858-F35A-3E3809D05A29}"/>
              </a:ext>
            </a:extLst>
          </p:cNvPr>
          <p:cNvSpPr txBox="1"/>
          <p:nvPr/>
        </p:nvSpPr>
        <p:spPr>
          <a:xfrm>
            <a:off x="628031" y="520578"/>
            <a:ext cx="10632867" cy="584775"/>
          </a:xfrm>
          <a:prstGeom prst="rect">
            <a:avLst/>
          </a:prstGeom>
          <a:noFill/>
        </p:spPr>
        <p:txBody>
          <a:bodyPr wrap="square" rtlCol="0">
            <a:spAutoFit/>
          </a:bodyPr>
          <a:lstStyle/>
          <a:p>
            <a:r>
              <a:rPr lang="sv-SE" sz="3200" b="1" dirty="0">
                <a:solidFill>
                  <a:schemeClr val="tx1">
                    <a:lumMod val="65000"/>
                    <a:lumOff val="35000"/>
                  </a:schemeClr>
                </a:solidFill>
                <a:latin typeface="Avenir Light" panose="020B0402020203020204" pitchFamily="34" charset="77"/>
              </a:rPr>
              <a:t>image </a:t>
            </a:r>
            <a:r>
              <a:rPr lang="sv-SE" sz="3200" b="1" dirty="0" err="1">
                <a:solidFill>
                  <a:schemeClr val="tx1">
                    <a:lumMod val="65000"/>
                    <a:lumOff val="35000"/>
                  </a:schemeClr>
                </a:solidFill>
                <a:latin typeface="Avenir Light" panose="020B0402020203020204" pitchFamily="34" charset="77"/>
              </a:rPr>
              <a:t>classification</a:t>
            </a:r>
            <a:r>
              <a:rPr lang="sv-SE" sz="3200" b="1" dirty="0">
                <a:solidFill>
                  <a:schemeClr val="tx1">
                    <a:lumMod val="65000"/>
                    <a:lumOff val="35000"/>
                  </a:schemeClr>
                </a:solidFill>
                <a:latin typeface="Avenir Light" panose="020B0402020203020204" pitchFamily="34" charset="77"/>
              </a:rPr>
              <a:t> </a:t>
            </a:r>
            <a:r>
              <a:rPr lang="sv-SE" sz="3200" b="1" dirty="0" err="1">
                <a:solidFill>
                  <a:schemeClr val="tx1">
                    <a:lumMod val="65000"/>
                    <a:lumOff val="35000"/>
                  </a:schemeClr>
                </a:solidFill>
                <a:latin typeface="Avenir Light" panose="020B0402020203020204" pitchFamily="34" charset="77"/>
              </a:rPr>
              <a:t>with</a:t>
            </a:r>
            <a:r>
              <a:rPr lang="sv-SE" sz="3200" b="1" dirty="0">
                <a:solidFill>
                  <a:schemeClr val="tx1">
                    <a:lumMod val="65000"/>
                    <a:lumOff val="35000"/>
                  </a:schemeClr>
                </a:solidFill>
                <a:latin typeface="Avenir Light" panose="020B0402020203020204" pitchFamily="34" charset="77"/>
              </a:rPr>
              <a:t> MLP</a:t>
            </a:r>
          </a:p>
        </p:txBody>
      </p:sp>
      <p:cxnSp>
        <p:nvCxnSpPr>
          <p:cNvPr id="392" name="Rak 391">
            <a:extLst>
              <a:ext uri="{FF2B5EF4-FFF2-40B4-BE49-F238E27FC236}">
                <a16:creationId xmlns:a16="http://schemas.microsoft.com/office/drawing/2014/main" id="{75D33D68-83C7-5DBE-3323-6AEE04A4FD0F}"/>
              </a:ext>
            </a:extLst>
          </p:cNvPr>
          <p:cNvCxnSpPr>
            <a:cxnSpLocks/>
          </p:cNvCxnSpPr>
          <p:nvPr/>
        </p:nvCxnSpPr>
        <p:spPr>
          <a:xfrm>
            <a:off x="3928871" y="1630997"/>
            <a:ext cx="0" cy="459548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 name="Rak 1">
            <a:extLst>
              <a:ext uri="{FF2B5EF4-FFF2-40B4-BE49-F238E27FC236}">
                <a16:creationId xmlns:a16="http://schemas.microsoft.com/office/drawing/2014/main" id="{BE06D93E-FDAB-28A3-2926-FE3700A75955}"/>
              </a:ext>
            </a:extLst>
          </p:cNvPr>
          <p:cNvCxnSpPr>
            <a:cxnSpLocks/>
          </p:cNvCxnSpPr>
          <p:nvPr/>
        </p:nvCxnSpPr>
        <p:spPr>
          <a:xfrm>
            <a:off x="8099143" y="1630997"/>
            <a:ext cx="0" cy="459548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787" name="Grupp 786">
            <a:extLst>
              <a:ext uri="{FF2B5EF4-FFF2-40B4-BE49-F238E27FC236}">
                <a16:creationId xmlns:a16="http://schemas.microsoft.com/office/drawing/2014/main" id="{6005419F-8BAA-97D5-1B67-9CE1217117D4}"/>
              </a:ext>
            </a:extLst>
          </p:cNvPr>
          <p:cNvGrpSpPr/>
          <p:nvPr/>
        </p:nvGrpSpPr>
        <p:grpSpPr>
          <a:xfrm>
            <a:off x="526546" y="1622939"/>
            <a:ext cx="2953440" cy="961200"/>
            <a:chOff x="526546" y="1622939"/>
            <a:chExt cx="2953440" cy="961200"/>
          </a:xfrm>
        </p:grpSpPr>
        <mc:AlternateContent xmlns:mc="http://schemas.openxmlformats.org/markup-compatibility/2006">
          <mc:Choice xmlns:p14="http://schemas.microsoft.com/office/powerpoint/2010/main" Requires="p14">
            <p:contentPart p14:bwMode="auto" r:id="rId3">
              <p14:nvContentPartPr>
                <p14:cNvPr id="4" name="Pennanteckning 3">
                  <a:extLst>
                    <a:ext uri="{FF2B5EF4-FFF2-40B4-BE49-F238E27FC236}">
                      <a16:creationId xmlns:a16="http://schemas.microsoft.com/office/drawing/2014/main" id="{7DAF5C64-AA54-7201-670E-BF4381D4EE47}"/>
                    </a:ext>
                  </a:extLst>
                </p14:cNvPr>
                <p14:cNvContentPartPr/>
                <p14:nvPr/>
              </p14:nvContentPartPr>
              <p14:xfrm>
                <a:off x="549586" y="1669019"/>
                <a:ext cx="88200" cy="161640"/>
              </p14:xfrm>
            </p:contentPart>
          </mc:Choice>
          <mc:Fallback>
            <p:pic>
              <p:nvPicPr>
                <p:cNvPr id="4" name="Pennanteckning 3">
                  <a:extLst>
                    <a:ext uri="{FF2B5EF4-FFF2-40B4-BE49-F238E27FC236}">
                      <a16:creationId xmlns:a16="http://schemas.microsoft.com/office/drawing/2014/main" id="{7DAF5C64-AA54-7201-670E-BF4381D4EE47}"/>
                    </a:ext>
                  </a:extLst>
                </p:cNvPr>
                <p:cNvPicPr/>
                <p:nvPr/>
              </p:nvPicPr>
              <p:blipFill>
                <a:blip r:embed="rId4"/>
                <a:stretch>
                  <a:fillRect/>
                </a:stretch>
              </p:blipFill>
              <p:spPr>
                <a:xfrm>
                  <a:off x="534466" y="1653899"/>
                  <a:ext cx="11844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Pennanteckning 4">
                  <a:extLst>
                    <a:ext uri="{FF2B5EF4-FFF2-40B4-BE49-F238E27FC236}">
                      <a16:creationId xmlns:a16="http://schemas.microsoft.com/office/drawing/2014/main" id="{D866B7FA-D134-D0D0-8E02-B0134D978BC2}"/>
                    </a:ext>
                  </a:extLst>
                </p14:cNvPr>
                <p14:cNvContentPartPr/>
                <p14:nvPr/>
              </p14:nvContentPartPr>
              <p14:xfrm>
                <a:off x="551386" y="1622939"/>
                <a:ext cx="95400" cy="47520"/>
              </p14:xfrm>
            </p:contentPart>
          </mc:Choice>
          <mc:Fallback>
            <p:pic>
              <p:nvPicPr>
                <p:cNvPr id="5" name="Pennanteckning 4">
                  <a:extLst>
                    <a:ext uri="{FF2B5EF4-FFF2-40B4-BE49-F238E27FC236}">
                      <a16:creationId xmlns:a16="http://schemas.microsoft.com/office/drawing/2014/main" id="{D866B7FA-D134-D0D0-8E02-B0134D978BC2}"/>
                    </a:ext>
                  </a:extLst>
                </p:cNvPr>
                <p:cNvPicPr/>
                <p:nvPr/>
              </p:nvPicPr>
              <p:blipFill>
                <a:blip r:embed="rId6"/>
                <a:stretch>
                  <a:fillRect/>
                </a:stretch>
              </p:blipFill>
              <p:spPr>
                <a:xfrm>
                  <a:off x="536266" y="1607459"/>
                  <a:ext cx="12600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Pennanteckning 5">
                  <a:extLst>
                    <a:ext uri="{FF2B5EF4-FFF2-40B4-BE49-F238E27FC236}">
                      <a16:creationId xmlns:a16="http://schemas.microsoft.com/office/drawing/2014/main" id="{3B174CC9-D7AF-E2FE-A8E9-67D6C52AA36C}"/>
                    </a:ext>
                  </a:extLst>
                </p14:cNvPr>
                <p14:cNvContentPartPr/>
                <p14:nvPr/>
              </p14:nvContentPartPr>
              <p14:xfrm>
                <a:off x="526546" y="1684859"/>
                <a:ext cx="150840" cy="73800"/>
              </p14:xfrm>
            </p:contentPart>
          </mc:Choice>
          <mc:Fallback>
            <p:pic>
              <p:nvPicPr>
                <p:cNvPr id="6" name="Pennanteckning 5">
                  <a:extLst>
                    <a:ext uri="{FF2B5EF4-FFF2-40B4-BE49-F238E27FC236}">
                      <a16:creationId xmlns:a16="http://schemas.microsoft.com/office/drawing/2014/main" id="{3B174CC9-D7AF-E2FE-A8E9-67D6C52AA36C}"/>
                    </a:ext>
                  </a:extLst>
                </p:cNvPr>
                <p:cNvPicPr/>
                <p:nvPr/>
              </p:nvPicPr>
              <p:blipFill>
                <a:blip r:embed="rId8"/>
                <a:stretch>
                  <a:fillRect/>
                </a:stretch>
              </p:blipFill>
              <p:spPr>
                <a:xfrm>
                  <a:off x="511426" y="1669739"/>
                  <a:ext cx="18144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Pennanteckning 6">
                  <a:extLst>
                    <a:ext uri="{FF2B5EF4-FFF2-40B4-BE49-F238E27FC236}">
                      <a16:creationId xmlns:a16="http://schemas.microsoft.com/office/drawing/2014/main" id="{AA0DEE1F-95BF-486A-5A9B-EC7600FEC697}"/>
                    </a:ext>
                  </a:extLst>
                </p14:cNvPr>
                <p14:cNvContentPartPr/>
                <p14:nvPr/>
              </p14:nvContentPartPr>
              <p14:xfrm>
                <a:off x="738226" y="1751099"/>
                <a:ext cx="25200" cy="74880"/>
              </p14:xfrm>
            </p:contentPart>
          </mc:Choice>
          <mc:Fallback>
            <p:pic>
              <p:nvPicPr>
                <p:cNvPr id="7" name="Pennanteckning 6">
                  <a:extLst>
                    <a:ext uri="{FF2B5EF4-FFF2-40B4-BE49-F238E27FC236}">
                      <a16:creationId xmlns:a16="http://schemas.microsoft.com/office/drawing/2014/main" id="{AA0DEE1F-95BF-486A-5A9B-EC7600FEC697}"/>
                    </a:ext>
                  </a:extLst>
                </p:cNvPr>
                <p:cNvPicPr/>
                <p:nvPr/>
              </p:nvPicPr>
              <p:blipFill>
                <a:blip r:embed="rId10"/>
                <a:stretch>
                  <a:fillRect/>
                </a:stretch>
              </p:blipFill>
              <p:spPr>
                <a:xfrm>
                  <a:off x="723106" y="1735619"/>
                  <a:ext cx="5580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Pennanteckning 7">
                  <a:extLst>
                    <a:ext uri="{FF2B5EF4-FFF2-40B4-BE49-F238E27FC236}">
                      <a16:creationId xmlns:a16="http://schemas.microsoft.com/office/drawing/2014/main" id="{02CF6153-0EE1-3A91-A26F-D56E166D72F3}"/>
                    </a:ext>
                  </a:extLst>
                </p14:cNvPr>
                <p14:cNvContentPartPr/>
                <p14:nvPr/>
              </p14:nvContentPartPr>
              <p14:xfrm>
                <a:off x="704386" y="1749299"/>
                <a:ext cx="108000" cy="87840"/>
              </p14:xfrm>
            </p:contentPart>
          </mc:Choice>
          <mc:Fallback>
            <p:pic>
              <p:nvPicPr>
                <p:cNvPr id="8" name="Pennanteckning 7">
                  <a:extLst>
                    <a:ext uri="{FF2B5EF4-FFF2-40B4-BE49-F238E27FC236}">
                      <a16:creationId xmlns:a16="http://schemas.microsoft.com/office/drawing/2014/main" id="{02CF6153-0EE1-3A91-A26F-D56E166D72F3}"/>
                    </a:ext>
                  </a:extLst>
                </p:cNvPr>
                <p:cNvPicPr/>
                <p:nvPr/>
              </p:nvPicPr>
              <p:blipFill>
                <a:blip r:embed="rId12"/>
                <a:stretch>
                  <a:fillRect/>
                </a:stretch>
              </p:blipFill>
              <p:spPr>
                <a:xfrm>
                  <a:off x="689266" y="1734179"/>
                  <a:ext cx="13824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Pennanteckning 8">
                  <a:extLst>
                    <a:ext uri="{FF2B5EF4-FFF2-40B4-BE49-F238E27FC236}">
                      <a16:creationId xmlns:a16="http://schemas.microsoft.com/office/drawing/2014/main" id="{96BD66C0-3C5C-57D3-0F83-F3C6BCF75890}"/>
                    </a:ext>
                  </a:extLst>
                </p14:cNvPr>
                <p14:cNvContentPartPr/>
                <p14:nvPr/>
              </p14:nvContentPartPr>
              <p14:xfrm>
                <a:off x="571186" y="1904819"/>
                <a:ext cx="222840" cy="15840"/>
              </p14:xfrm>
            </p:contentPart>
          </mc:Choice>
          <mc:Fallback>
            <p:pic>
              <p:nvPicPr>
                <p:cNvPr id="9" name="Pennanteckning 8">
                  <a:extLst>
                    <a:ext uri="{FF2B5EF4-FFF2-40B4-BE49-F238E27FC236}">
                      <a16:creationId xmlns:a16="http://schemas.microsoft.com/office/drawing/2014/main" id="{96BD66C0-3C5C-57D3-0F83-F3C6BCF75890}"/>
                    </a:ext>
                  </a:extLst>
                </p:cNvPr>
                <p:cNvPicPr/>
                <p:nvPr/>
              </p:nvPicPr>
              <p:blipFill>
                <a:blip r:embed="rId14"/>
                <a:stretch>
                  <a:fillRect/>
                </a:stretch>
              </p:blipFill>
              <p:spPr>
                <a:xfrm>
                  <a:off x="556066" y="1889699"/>
                  <a:ext cx="25344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Pennanteckning 9">
                  <a:extLst>
                    <a:ext uri="{FF2B5EF4-FFF2-40B4-BE49-F238E27FC236}">
                      <a16:creationId xmlns:a16="http://schemas.microsoft.com/office/drawing/2014/main" id="{8F39F5EB-2134-092D-666E-F62394591142}"/>
                    </a:ext>
                  </a:extLst>
                </p14:cNvPr>
                <p14:cNvContentPartPr/>
                <p14:nvPr/>
              </p14:nvContentPartPr>
              <p14:xfrm>
                <a:off x="1155826" y="1769099"/>
                <a:ext cx="59760" cy="111240"/>
              </p14:xfrm>
            </p:contentPart>
          </mc:Choice>
          <mc:Fallback>
            <p:pic>
              <p:nvPicPr>
                <p:cNvPr id="10" name="Pennanteckning 9">
                  <a:extLst>
                    <a:ext uri="{FF2B5EF4-FFF2-40B4-BE49-F238E27FC236}">
                      <a16:creationId xmlns:a16="http://schemas.microsoft.com/office/drawing/2014/main" id="{8F39F5EB-2134-092D-666E-F62394591142}"/>
                    </a:ext>
                  </a:extLst>
                </p:cNvPr>
                <p:cNvPicPr/>
                <p:nvPr/>
              </p:nvPicPr>
              <p:blipFill>
                <a:blip r:embed="rId16"/>
                <a:stretch>
                  <a:fillRect/>
                </a:stretch>
              </p:blipFill>
              <p:spPr>
                <a:xfrm>
                  <a:off x="1140706" y="1753979"/>
                  <a:ext cx="9036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Pennanteckning 10">
                  <a:extLst>
                    <a:ext uri="{FF2B5EF4-FFF2-40B4-BE49-F238E27FC236}">
                      <a16:creationId xmlns:a16="http://schemas.microsoft.com/office/drawing/2014/main" id="{F63F3448-9454-9138-FB4C-C64184BFD8E3}"/>
                    </a:ext>
                  </a:extLst>
                </p14:cNvPr>
                <p14:cNvContentPartPr/>
                <p14:nvPr/>
              </p14:nvContentPartPr>
              <p14:xfrm>
                <a:off x="1278226" y="1683779"/>
                <a:ext cx="88560" cy="187200"/>
              </p14:xfrm>
            </p:contentPart>
          </mc:Choice>
          <mc:Fallback>
            <p:pic>
              <p:nvPicPr>
                <p:cNvPr id="11" name="Pennanteckning 10">
                  <a:extLst>
                    <a:ext uri="{FF2B5EF4-FFF2-40B4-BE49-F238E27FC236}">
                      <a16:creationId xmlns:a16="http://schemas.microsoft.com/office/drawing/2014/main" id="{F63F3448-9454-9138-FB4C-C64184BFD8E3}"/>
                    </a:ext>
                  </a:extLst>
                </p:cNvPr>
                <p:cNvPicPr/>
                <p:nvPr/>
              </p:nvPicPr>
              <p:blipFill>
                <a:blip r:embed="rId18"/>
                <a:stretch>
                  <a:fillRect/>
                </a:stretch>
              </p:blipFill>
              <p:spPr>
                <a:xfrm>
                  <a:off x="1263106" y="1668299"/>
                  <a:ext cx="11916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 name="Pennanteckning 11">
                  <a:extLst>
                    <a:ext uri="{FF2B5EF4-FFF2-40B4-BE49-F238E27FC236}">
                      <a16:creationId xmlns:a16="http://schemas.microsoft.com/office/drawing/2014/main" id="{C8D3E5C9-ADF9-1B81-AD92-D603D887E3F0}"/>
                    </a:ext>
                  </a:extLst>
                </p14:cNvPr>
                <p14:cNvContentPartPr/>
                <p14:nvPr/>
              </p14:nvContentPartPr>
              <p14:xfrm>
                <a:off x="1354546" y="1816259"/>
                <a:ext cx="114480" cy="99720"/>
              </p14:xfrm>
            </p:contentPart>
          </mc:Choice>
          <mc:Fallback>
            <p:pic>
              <p:nvPicPr>
                <p:cNvPr id="12" name="Pennanteckning 11">
                  <a:extLst>
                    <a:ext uri="{FF2B5EF4-FFF2-40B4-BE49-F238E27FC236}">
                      <a16:creationId xmlns:a16="http://schemas.microsoft.com/office/drawing/2014/main" id="{C8D3E5C9-ADF9-1B81-AD92-D603D887E3F0}"/>
                    </a:ext>
                  </a:extLst>
                </p:cNvPr>
                <p:cNvPicPr/>
                <p:nvPr/>
              </p:nvPicPr>
              <p:blipFill>
                <a:blip r:embed="rId20"/>
                <a:stretch>
                  <a:fillRect/>
                </a:stretch>
              </p:blipFill>
              <p:spPr>
                <a:xfrm>
                  <a:off x="1339066" y="1801139"/>
                  <a:ext cx="14508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3" name="Pennanteckning 12">
                  <a:extLst>
                    <a:ext uri="{FF2B5EF4-FFF2-40B4-BE49-F238E27FC236}">
                      <a16:creationId xmlns:a16="http://schemas.microsoft.com/office/drawing/2014/main" id="{D5146B57-3B2E-5A2A-15FF-FD306C5A4F82}"/>
                    </a:ext>
                  </a:extLst>
                </p14:cNvPr>
                <p14:cNvContentPartPr/>
                <p14:nvPr/>
              </p14:nvContentPartPr>
              <p14:xfrm>
                <a:off x="1551106" y="1788179"/>
                <a:ext cx="52560" cy="103680"/>
              </p14:xfrm>
            </p:contentPart>
          </mc:Choice>
          <mc:Fallback>
            <p:pic>
              <p:nvPicPr>
                <p:cNvPr id="13" name="Pennanteckning 12">
                  <a:extLst>
                    <a:ext uri="{FF2B5EF4-FFF2-40B4-BE49-F238E27FC236}">
                      <a16:creationId xmlns:a16="http://schemas.microsoft.com/office/drawing/2014/main" id="{D5146B57-3B2E-5A2A-15FF-FD306C5A4F82}"/>
                    </a:ext>
                  </a:extLst>
                </p:cNvPr>
                <p:cNvPicPr/>
                <p:nvPr/>
              </p:nvPicPr>
              <p:blipFill>
                <a:blip r:embed="rId22"/>
                <a:stretch>
                  <a:fillRect/>
                </a:stretch>
              </p:blipFill>
              <p:spPr>
                <a:xfrm>
                  <a:off x="1535626" y="1773059"/>
                  <a:ext cx="8316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4" name="Pennanteckning 13">
                  <a:extLst>
                    <a:ext uri="{FF2B5EF4-FFF2-40B4-BE49-F238E27FC236}">
                      <a16:creationId xmlns:a16="http://schemas.microsoft.com/office/drawing/2014/main" id="{3973B01D-0706-A8E6-0D5B-249C6C4C9A90}"/>
                    </a:ext>
                  </a:extLst>
                </p14:cNvPr>
                <p14:cNvContentPartPr/>
                <p14:nvPr/>
              </p14:nvContentPartPr>
              <p14:xfrm>
                <a:off x="1640386" y="1779899"/>
                <a:ext cx="26640" cy="105480"/>
              </p14:xfrm>
            </p:contentPart>
          </mc:Choice>
          <mc:Fallback>
            <p:pic>
              <p:nvPicPr>
                <p:cNvPr id="14" name="Pennanteckning 13">
                  <a:extLst>
                    <a:ext uri="{FF2B5EF4-FFF2-40B4-BE49-F238E27FC236}">
                      <a16:creationId xmlns:a16="http://schemas.microsoft.com/office/drawing/2014/main" id="{3973B01D-0706-A8E6-0D5B-249C6C4C9A90}"/>
                    </a:ext>
                  </a:extLst>
                </p:cNvPr>
                <p:cNvPicPr/>
                <p:nvPr/>
              </p:nvPicPr>
              <p:blipFill>
                <a:blip r:embed="rId24"/>
                <a:stretch>
                  <a:fillRect/>
                </a:stretch>
              </p:blipFill>
              <p:spPr>
                <a:xfrm>
                  <a:off x="1625266" y="1764779"/>
                  <a:ext cx="57240" cy="135720"/>
                </a:xfrm>
                <a:prstGeom prst="rect">
                  <a:avLst/>
                </a:prstGeom>
              </p:spPr>
            </p:pic>
          </mc:Fallback>
        </mc:AlternateContent>
        <p:grpSp>
          <p:nvGrpSpPr>
            <p:cNvPr id="24" name="Grupp 23">
              <a:extLst>
                <a:ext uri="{FF2B5EF4-FFF2-40B4-BE49-F238E27FC236}">
                  <a16:creationId xmlns:a16="http://schemas.microsoft.com/office/drawing/2014/main" id="{CCD55903-1DD7-EFB4-2641-9597B781C995}"/>
                </a:ext>
              </a:extLst>
            </p:cNvPr>
            <p:cNvGrpSpPr/>
            <p:nvPr/>
          </p:nvGrpSpPr>
          <p:grpSpPr>
            <a:xfrm>
              <a:off x="1770346" y="1626899"/>
              <a:ext cx="382320" cy="470160"/>
              <a:chOff x="1770346" y="1626899"/>
              <a:chExt cx="382320" cy="470160"/>
            </a:xfrm>
          </p:grpSpPr>
          <mc:AlternateContent xmlns:mc="http://schemas.openxmlformats.org/markup-compatibility/2006">
            <mc:Choice xmlns:p14="http://schemas.microsoft.com/office/powerpoint/2010/main" Requires="p14">
              <p:contentPart p14:bwMode="auto" r:id="rId25">
                <p14:nvContentPartPr>
                  <p14:cNvPr id="19" name="Pennanteckning 18">
                    <a:extLst>
                      <a:ext uri="{FF2B5EF4-FFF2-40B4-BE49-F238E27FC236}">
                        <a16:creationId xmlns:a16="http://schemas.microsoft.com/office/drawing/2014/main" id="{79BA4863-6484-B5BB-4125-87BBEBFC82DA}"/>
                      </a:ext>
                    </a:extLst>
                  </p14:cNvPr>
                  <p14:cNvContentPartPr/>
                  <p14:nvPr/>
                </p14:nvContentPartPr>
                <p14:xfrm>
                  <a:off x="1770346" y="1808699"/>
                  <a:ext cx="18720" cy="77400"/>
                </p14:xfrm>
              </p:contentPart>
            </mc:Choice>
            <mc:Fallback>
              <p:pic>
                <p:nvPicPr>
                  <p:cNvPr id="19" name="Pennanteckning 18">
                    <a:extLst>
                      <a:ext uri="{FF2B5EF4-FFF2-40B4-BE49-F238E27FC236}">
                        <a16:creationId xmlns:a16="http://schemas.microsoft.com/office/drawing/2014/main" id="{79BA4863-6484-B5BB-4125-87BBEBFC82DA}"/>
                      </a:ext>
                    </a:extLst>
                  </p:cNvPr>
                  <p:cNvPicPr/>
                  <p:nvPr/>
                </p:nvPicPr>
                <p:blipFill>
                  <a:blip r:embed="rId26"/>
                  <a:stretch>
                    <a:fillRect/>
                  </a:stretch>
                </p:blipFill>
                <p:spPr>
                  <a:xfrm>
                    <a:off x="1755226" y="1793579"/>
                    <a:ext cx="4896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0" name="Pennanteckning 19">
                    <a:extLst>
                      <a:ext uri="{FF2B5EF4-FFF2-40B4-BE49-F238E27FC236}">
                        <a16:creationId xmlns:a16="http://schemas.microsoft.com/office/drawing/2014/main" id="{9057AC1F-097D-0E50-6FFF-6624A04D8FDE}"/>
                      </a:ext>
                    </a:extLst>
                  </p14:cNvPr>
                  <p14:cNvContentPartPr/>
                  <p14:nvPr/>
                </p14:nvContentPartPr>
                <p14:xfrm>
                  <a:off x="1814266" y="1707899"/>
                  <a:ext cx="11160" cy="12600"/>
                </p14:xfrm>
              </p:contentPart>
            </mc:Choice>
            <mc:Fallback>
              <p:pic>
                <p:nvPicPr>
                  <p:cNvPr id="20" name="Pennanteckning 19">
                    <a:extLst>
                      <a:ext uri="{FF2B5EF4-FFF2-40B4-BE49-F238E27FC236}">
                        <a16:creationId xmlns:a16="http://schemas.microsoft.com/office/drawing/2014/main" id="{9057AC1F-097D-0E50-6FFF-6624A04D8FDE}"/>
                      </a:ext>
                    </a:extLst>
                  </p:cNvPr>
                  <p:cNvPicPr/>
                  <p:nvPr/>
                </p:nvPicPr>
                <p:blipFill>
                  <a:blip r:embed="rId28"/>
                  <a:stretch>
                    <a:fillRect/>
                  </a:stretch>
                </p:blipFill>
                <p:spPr>
                  <a:xfrm>
                    <a:off x="1798786" y="1692779"/>
                    <a:ext cx="417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1" name="Pennanteckning 20">
                    <a:extLst>
                      <a:ext uri="{FF2B5EF4-FFF2-40B4-BE49-F238E27FC236}">
                        <a16:creationId xmlns:a16="http://schemas.microsoft.com/office/drawing/2014/main" id="{B8F1FB7F-95DE-D748-83CF-7FF91FAC6E04}"/>
                      </a:ext>
                    </a:extLst>
                  </p14:cNvPr>
                  <p14:cNvContentPartPr/>
                  <p14:nvPr/>
                </p14:nvContentPartPr>
                <p14:xfrm>
                  <a:off x="1906066" y="1626899"/>
                  <a:ext cx="112680" cy="407160"/>
                </p14:xfrm>
              </p:contentPart>
            </mc:Choice>
            <mc:Fallback>
              <p:pic>
                <p:nvPicPr>
                  <p:cNvPr id="21" name="Pennanteckning 20">
                    <a:extLst>
                      <a:ext uri="{FF2B5EF4-FFF2-40B4-BE49-F238E27FC236}">
                        <a16:creationId xmlns:a16="http://schemas.microsoft.com/office/drawing/2014/main" id="{B8F1FB7F-95DE-D748-83CF-7FF91FAC6E04}"/>
                      </a:ext>
                    </a:extLst>
                  </p:cNvPr>
                  <p:cNvPicPr/>
                  <p:nvPr/>
                </p:nvPicPr>
                <p:blipFill>
                  <a:blip r:embed="rId30"/>
                  <a:stretch>
                    <a:fillRect/>
                  </a:stretch>
                </p:blipFill>
                <p:spPr>
                  <a:xfrm>
                    <a:off x="1890586" y="1611779"/>
                    <a:ext cx="143280" cy="4377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2" name="Pennanteckning 21">
                    <a:extLst>
                      <a:ext uri="{FF2B5EF4-FFF2-40B4-BE49-F238E27FC236}">
                        <a16:creationId xmlns:a16="http://schemas.microsoft.com/office/drawing/2014/main" id="{76E16E6B-13C5-0088-6525-AEFDA9105FA7}"/>
                      </a:ext>
                    </a:extLst>
                  </p14:cNvPr>
                  <p14:cNvContentPartPr/>
                  <p14:nvPr/>
                </p14:nvContentPartPr>
                <p14:xfrm>
                  <a:off x="1900306" y="1799699"/>
                  <a:ext cx="191520" cy="64080"/>
                </p14:xfrm>
              </p:contentPart>
            </mc:Choice>
            <mc:Fallback>
              <p:pic>
                <p:nvPicPr>
                  <p:cNvPr id="22" name="Pennanteckning 21">
                    <a:extLst>
                      <a:ext uri="{FF2B5EF4-FFF2-40B4-BE49-F238E27FC236}">
                        <a16:creationId xmlns:a16="http://schemas.microsoft.com/office/drawing/2014/main" id="{76E16E6B-13C5-0088-6525-AEFDA9105FA7}"/>
                      </a:ext>
                    </a:extLst>
                  </p:cNvPr>
                  <p:cNvPicPr/>
                  <p:nvPr/>
                </p:nvPicPr>
                <p:blipFill>
                  <a:blip r:embed="rId32"/>
                  <a:stretch>
                    <a:fillRect/>
                  </a:stretch>
                </p:blipFill>
                <p:spPr>
                  <a:xfrm>
                    <a:off x="1884826" y="1784579"/>
                    <a:ext cx="22176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3" name="Pennanteckning 22">
                    <a:extLst>
                      <a:ext uri="{FF2B5EF4-FFF2-40B4-BE49-F238E27FC236}">
                        <a16:creationId xmlns:a16="http://schemas.microsoft.com/office/drawing/2014/main" id="{C0E595AF-1B8E-3E10-615D-26EA9635DC3C}"/>
                      </a:ext>
                    </a:extLst>
                  </p14:cNvPr>
                  <p14:cNvContentPartPr/>
                  <p14:nvPr/>
                </p14:nvContentPartPr>
                <p14:xfrm>
                  <a:off x="2035666" y="1785659"/>
                  <a:ext cx="117000" cy="311400"/>
                </p14:xfrm>
              </p:contentPart>
            </mc:Choice>
            <mc:Fallback>
              <p:pic>
                <p:nvPicPr>
                  <p:cNvPr id="23" name="Pennanteckning 22">
                    <a:extLst>
                      <a:ext uri="{FF2B5EF4-FFF2-40B4-BE49-F238E27FC236}">
                        <a16:creationId xmlns:a16="http://schemas.microsoft.com/office/drawing/2014/main" id="{C0E595AF-1B8E-3E10-615D-26EA9635DC3C}"/>
                      </a:ext>
                    </a:extLst>
                  </p:cNvPr>
                  <p:cNvPicPr/>
                  <p:nvPr/>
                </p:nvPicPr>
                <p:blipFill>
                  <a:blip r:embed="rId34"/>
                  <a:stretch>
                    <a:fillRect/>
                  </a:stretch>
                </p:blipFill>
                <p:spPr>
                  <a:xfrm>
                    <a:off x="2020546" y="1770539"/>
                    <a:ext cx="147600" cy="342000"/>
                  </a:xfrm>
                  <a:prstGeom prst="rect">
                    <a:avLst/>
                  </a:prstGeom>
                </p:spPr>
              </p:pic>
            </mc:Fallback>
          </mc:AlternateContent>
        </p:grpSp>
        <p:grpSp>
          <p:nvGrpSpPr>
            <p:cNvPr id="33" name="Grupp 32">
              <a:extLst>
                <a:ext uri="{FF2B5EF4-FFF2-40B4-BE49-F238E27FC236}">
                  <a16:creationId xmlns:a16="http://schemas.microsoft.com/office/drawing/2014/main" id="{98F63C29-238A-CC0D-05BE-F358EE6477EE}"/>
                </a:ext>
              </a:extLst>
            </p:cNvPr>
            <p:cNvGrpSpPr/>
            <p:nvPr/>
          </p:nvGrpSpPr>
          <p:grpSpPr>
            <a:xfrm>
              <a:off x="2480626" y="1631219"/>
              <a:ext cx="999360" cy="275400"/>
              <a:chOff x="2480626" y="1631219"/>
              <a:chExt cx="999360" cy="275400"/>
            </a:xfrm>
          </p:grpSpPr>
          <mc:AlternateContent xmlns:mc="http://schemas.openxmlformats.org/markup-compatibility/2006">
            <mc:Choice xmlns:p14="http://schemas.microsoft.com/office/powerpoint/2010/main" Requires="p14">
              <p:contentPart p14:bwMode="auto" r:id="rId35">
                <p14:nvContentPartPr>
                  <p14:cNvPr id="25" name="Pennanteckning 24">
                    <a:extLst>
                      <a:ext uri="{FF2B5EF4-FFF2-40B4-BE49-F238E27FC236}">
                        <a16:creationId xmlns:a16="http://schemas.microsoft.com/office/drawing/2014/main" id="{652E0B4F-A6D0-E783-7CFD-D6C66C9AF7EA}"/>
                      </a:ext>
                    </a:extLst>
                  </p14:cNvPr>
                  <p14:cNvContentPartPr/>
                  <p14:nvPr/>
                </p14:nvContentPartPr>
                <p14:xfrm>
                  <a:off x="2480626" y="1791419"/>
                  <a:ext cx="78840" cy="97920"/>
                </p14:xfrm>
              </p:contentPart>
            </mc:Choice>
            <mc:Fallback>
              <p:pic>
                <p:nvPicPr>
                  <p:cNvPr id="25" name="Pennanteckning 24">
                    <a:extLst>
                      <a:ext uri="{FF2B5EF4-FFF2-40B4-BE49-F238E27FC236}">
                        <a16:creationId xmlns:a16="http://schemas.microsoft.com/office/drawing/2014/main" id="{652E0B4F-A6D0-E783-7CFD-D6C66C9AF7EA}"/>
                      </a:ext>
                    </a:extLst>
                  </p:cNvPr>
                  <p:cNvPicPr/>
                  <p:nvPr/>
                </p:nvPicPr>
                <p:blipFill>
                  <a:blip r:embed="rId36"/>
                  <a:stretch>
                    <a:fillRect/>
                  </a:stretch>
                </p:blipFill>
                <p:spPr>
                  <a:xfrm>
                    <a:off x="2465506" y="1776299"/>
                    <a:ext cx="10944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6" name="Pennanteckning 25">
                    <a:extLst>
                      <a:ext uri="{FF2B5EF4-FFF2-40B4-BE49-F238E27FC236}">
                        <a16:creationId xmlns:a16="http://schemas.microsoft.com/office/drawing/2014/main" id="{014C8E7B-3FB8-E8DF-7E0E-37A5FA72FD24}"/>
                      </a:ext>
                    </a:extLst>
                  </p14:cNvPr>
                  <p14:cNvContentPartPr/>
                  <p14:nvPr/>
                </p14:nvContentPartPr>
                <p14:xfrm>
                  <a:off x="2625346" y="1651739"/>
                  <a:ext cx="75600" cy="217800"/>
                </p14:xfrm>
              </p:contentPart>
            </mc:Choice>
            <mc:Fallback>
              <p:pic>
                <p:nvPicPr>
                  <p:cNvPr id="26" name="Pennanteckning 25">
                    <a:extLst>
                      <a:ext uri="{FF2B5EF4-FFF2-40B4-BE49-F238E27FC236}">
                        <a16:creationId xmlns:a16="http://schemas.microsoft.com/office/drawing/2014/main" id="{014C8E7B-3FB8-E8DF-7E0E-37A5FA72FD24}"/>
                      </a:ext>
                    </a:extLst>
                  </p:cNvPr>
                  <p:cNvPicPr/>
                  <p:nvPr/>
                </p:nvPicPr>
                <p:blipFill>
                  <a:blip r:embed="rId38"/>
                  <a:stretch>
                    <a:fillRect/>
                  </a:stretch>
                </p:blipFill>
                <p:spPr>
                  <a:xfrm>
                    <a:off x="2610226" y="1636619"/>
                    <a:ext cx="10620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7" name="Pennanteckning 26">
                    <a:extLst>
                      <a:ext uri="{FF2B5EF4-FFF2-40B4-BE49-F238E27FC236}">
                        <a16:creationId xmlns:a16="http://schemas.microsoft.com/office/drawing/2014/main" id="{79BB6A8C-A2C5-67B8-957F-ED70849EFDF6}"/>
                      </a:ext>
                    </a:extLst>
                  </p14:cNvPr>
                  <p14:cNvContentPartPr/>
                  <p14:nvPr/>
                </p14:nvContentPartPr>
                <p14:xfrm>
                  <a:off x="2771146" y="1773419"/>
                  <a:ext cx="45000" cy="78120"/>
                </p14:xfrm>
              </p:contentPart>
            </mc:Choice>
            <mc:Fallback>
              <p:pic>
                <p:nvPicPr>
                  <p:cNvPr id="27" name="Pennanteckning 26">
                    <a:extLst>
                      <a:ext uri="{FF2B5EF4-FFF2-40B4-BE49-F238E27FC236}">
                        <a16:creationId xmlns:a16="http://schemas.microsoft.com/office/drawing/2014/main" id="{79BB6A8C-A2C5-67B8-957F-ED70849EFDF6}"/>
                      </a:ext>
                    </a:extLst>
                  </p:cNvPr>
                  <p:cNvPicPr/>
                  <p:nvPr/>
                </p:nvPicPr>
                <p:blipFill>
                  <a:blip r:embed="rId40"/>
                  <a:stretch>
                    <a:fillRect/>
                  </a:stretch>
                </p:blipFill>
                <p:spPr>
                  <a:xfrm>
                    <a:off x="2755666" y="1757939"/>
                    <a:ext cx="7560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9" name="Pennanteckning 28">
                    <a:extLst>
                      <a:ext uri="{FF2B5EF4-FFF2-40B4-BE49-F238E27FC236}">
                        <a16:creationId xmlns:a16="http://schemas.microsoft.com/office/drawing/2014/main" id="{444CF1F3-4487-1015-82E9-EAEBF486BDF9}"/>
                      </a:ext>
                    </a:extLst>
                  </p14:cNvPr>
                  <p14:cNvContentPartPr/>
                  <p14:nvPr/>
                </p14:nvContentPartPr>
                <p14:xfrm>
                  <a:off x="2884186" y="1757579"/>
                  <a:ext cx="118800" cy="88200"/>
                </p14:xfrm>
              </p:contentPart>
            </mc:Choice>
            <mc:Fallback>
              <p:pic>
                <p:nvPicPr>
                  <p:cNvPr id="29" name="Pennanteckning 28">
                    <a:extLst>
                      <a:ext uri="{FF2B5EF4-FFF2-40B4-BE49-F238E27FC236}">
                        <a16:creationId xmlns:a16="http://schemas.microsoft.com/office/drawing/2014/main" id="{444CF1F3-4487-1015-82E9-EAEBF486BDF9}"/>
                      </a:ext>
                    </a:extLst>
                  </p:cNvPr>
                  <p:cNvPicPr/>
                  <p:nvPr/>
                </p:nvPicPr>
                <p:blipFill>
                  <a:blip r:embed="rId42"/>
                  <a:stretch>
                    <a:fillRect/>
                  </a:stretch>
                </p:blipFill>
                <p:spPr>
                  <a:xfrm>
                    <a:off x="2869066" y="1742459"/>
                    <a:ext cx="14904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0" name="Pennanteckning 29">
                    <a:extLst>
                      <a:ext uri="{FF2B5EF4-FFF2-40B4-BE49-F238E27FC236}">
                        <a16:creationId xmlns:a16="http://schemas.microsoft.com/office/drawing/2014/main" id="{B59A8E21-EB20-D9C7-99AD-5EAE8F93BC65}"/>
                      </a:ext>
                    </a:extLst>
                  </p14:cNvPr>
                  <p14:cNvContentPartPr/>
                  <p14:nvPr/>
                </p14:nvContentPartPr>
                <p14:xfrm>
                  <a:off x="3082906" y="1631219"/>
                  <a:ext cx="73800" cy="224640"/>
                </p14:xfrm>
              </p:contentPart>
            </mc:Choice>
            <mc:Fallback>
              <p:pic>
                <p:nvPicPr>
                  <p:cNvPr id="30" name="Pennanteckning 29">
                    <a:extLst>
                      <a:ext uri="{FF2B5EF4-FFF2-40B4-BE49-F238E27FC236}">
                        <a16:creationId xmlns:a16="http://schemas.microsoft.com/office/drawing/2014/main" id="{B59A8E21-EB20-D9C7-99AD-5EAE8F93BC65}"/>
                      </a:ext>
                    </a:extLst>
                  </p:cNvPr>
                  <p:cNvPicPr/>
                  <p:nvPr/>
                </p:nvPicPr>
                <p:blipFill>
                  <a:blip r:embed="rId44"/>
                  <a:stretch>
                    <a:fillRect/>
                  </a:stretch>
                </p:blipFill>
                <p:spPr>
                  <a:xfrm>
                    <a:off x="3067426" y="1615739"/>
                    <a:ext cx="10440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1" name="Pennanteckning 30">
                    <a:extLst>
                      <a:ext uri="{FF2B5EF4-FFF2-40B4-BE49-F238E27FC236}">
                        <a16:creationId xmlns:a16="http://schemas.microsoft.com/office/drawing/2014/main" id="{D532FE54-F543-F0F3-21B2-86B61D29558D}"/>
                      </a:ext>
                    </a:extLst>
                  </p14:cNvPr>
                  <p14:cNvContentPartPr/>
                  <p14:nvPr/>
                </p14:nvContentPartPr>
                <p14:xfrm>
                  <a:off x="3193426" y="1725179"/>
                  <a:ext cx="184680" cy="147240"/>
                </p14:xfrm>
              </p:contentPart>
            </mc:Choice>
            <mc:Fallback>
              <p:pic>
                <p:nvPicPr>
                  <p:cNvPr id="31" name="Pennanteckning 30">
                    <a:extLst>
                      <a:ext uri="{FF2B5EF4-FFF2-40B4-BE49-F238E27FC236}">
                        <a16:creationId xmlns:a16="http://schemas.microsoft.com/office/drawing/2014/main" id="{D532FE54-F543-F0F3-21B2-86B61D29558D}"/>
                      </a:ext>
                    </a:extLst>
                  </p:cNvPr>
                  <p:cNvPicPr/>
                  <p:nvPr/>
                </p:nvPicPr>
                <p:blipFill>
                  <a:blip r:embed="rId46"/>
                  <a:stretch>
                    <a:fillRect/>
                  </a:stretch>
                </p:blipFill>
                <p:spPr>
                  <a:xfrm>
                    <a:off x="3178306" y="1710059"/>
                    <a:ext cx="21528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2" name="Pennanteckning 31">
                    <a:extLst>
                      <a:ext uri="{FF2B5EF4-FFF2-40B4-BE49-F238E27FC236}">
                        <a16:creationId xmlns:a16="http://schemas.microsoft.com/office/drawing/2014/main" id="{26901B5B-9408-3D28-CE92-4DD1076F6C67}"/>
                      </a:ext>
                    </a:extLst>
                  </p14:cNvPr>
                  <p14:cNvContentPartPr/>
                  <p14:nvPr/>
                </p14:nvContentPartPr>
                <p14:xfrm>
                  <a:off x="3463066" y="1807979"/>
                  <a:ext cx="16920" cy="98640"/>
                </p14:xfrm>
              </p:contentPart>
            </mc:Choice>
            <mc:Fallback>
              <p:pic>
                <p:nvPicPr>
                  <p:cNvPr id="32" name="Pennanteckning 31">
                    <a:extLst>
                      <a:ext uri="{FF2B5EF4-FFF2-40B4-BE49-F238E27FC236}">
                        <a16:creationId xmlns:a16="http://schemas.microsoft.com/office/drawing/2014/main" id="{26901B5B-9408-3D28-CE92-4DD1076F6C67}"/>
                      </a:ext>
                    </a:extLst>
                  </p:cNvPr>
                  <p:cNvPicPr/>
                  <p:nvPr/>
                </p:nvPicPr>
                <p:blipFill>
                  <a:blip r:embed="rId48"/>
                  <a:stretch>
                    <a:fillRect/>
                  </a:stretch>
                </p:blipFill>
                <p:spPr>
                  <a:xfrm>
                    <a:off x="3447946" y="1792859"/>
                    <a:ext cx="47520" cy="129240"/>
                  </a:xfrm>
                  <a:prstGeom prst="rect">
                    <a:avLst/>
                  </a:prstGeom>
                </p:spPr>
              </p:pic>
            </mc:Fallback>
          </mc:AlternateContent>
        </p:grpSp>
        <p:grpSp>
          <p:nvGrpSpPr>
            <p:cNvPr id="43" name="Grupp 42">
              <a:extLst>
                <a:ext uri="{FF2B5EF4-FFF2-40B4-BE49-F238E27FC236}">
                  <a16:creationId xmlns:a16="http://schemas.microsoft.com/office/drawing/2014/main" id="{8E6059B1-C11F-C5AA-DFD0-974535430575}"/>
                </a:ext>
              </a:extLst>
            </p:cNvPr>
            <p:cNvGrpSpPr/>
            <p:nvPr/>
          </p:nvGrpSpPr>
          <p:grpSpPr>
            <a:xfrm>
              <a:off x="857386" y="2200019"/>
              <a:ext cx="1135800" cy="384120"/>
              <a:chOff x="857386" y="2200019"/>
              <a:chExt cx="1135800" cy="384120"/>
            </a:xfrm>
          </p:grpSpPr>
          <mc:AlternateContent xmlns:mc="http://schemas.openxmlformats.org/markup-compatibility/2006">
            <mc:Choice xmlns:p14="http://schemas.microsoft.com/office/powerpoint/2010/main" Requires="p14">
              <p:contentPart p14:bwMode="auto" r:id="rId49">
                <p14:nvContentPartPr>
                  <p14:cNvPr id="34" name="Pennanteckning 33">
                    <a:extLst>
                      <a:ext uri="{FF2B5EF4-FFF2-40B4-BE49-F238E27FC236}">
                        <a16:creationId xmlns:a16="http://schemas.microsoft.com/office/drawing/2014/main" id="{1C64F371-CB11-D0D4-E135-6EBC98B109E3}"/>
                      </a:ext>
                    </a:extLst>
                  </p14:cNvPr>
                  <p14:cNvContentPartPr/>
                  <p14:nvPr/>
                </p14:nvContentPartPr>
                <p14:xfrm>
                  <a:off x="887986" y="2200019"/>
                  <a:ext cx="41040" cy="186120"/>
                </p14:xfrm>
              </p:contentPart>
            </mc:Choice>
            <mc:Fallback>
              <p:pic>
                <p:nvPicPr>
                  <p:cNvPr id="34" name="Pennanteckning 33">
                    <a:extLst>
                      <a:ext uri="{FF2B5EF4-FFF2-40B4-BE49-F238E27FC236}">
                        <a16:creationId xmlns:a16="http://schemas.microsoft.com/office/drawing/2014/main" id="{1C64F371-CB11-D0D4-E135-6EBC98B109E3}"/>
                      </a:ext>
                    </a:extLst>
                  </p:cNvPr>
                  <p:cNvPicPr/>
                  <p:nvPr/>
                </p:nvPicPr>
                <p:blipFill>
                  <a:blip r:embed="rId50"/>
                  <a:stretch>
                    <a:fillRect/>
                  </a:stretch>
                </p:blipFill>
                <p:spPr>
                  <a:xfrm>
                    <a:off x="872866" y="2184899"/>
                    <a:ext cx="7128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5" name="Pennanteckning 34">
                    <a:extLst>
                      <a:ext uri="{FF2B5EF4-FFF2-40B4-BE49-F238E27FC236}">
                        <a16:creationId xmlns:a16="http://schemas.microsoft.com/office/drawing/2014/main" id="{63278471-1D09-A481-5770-F3BFB4A0F024}"/>
                      </a:ext>
                    </a:extLst>
                  </p14:cNvPr>
                  <p14:cNvContentPartPr/>
                  <p14:nvPr/>
                </p14:nvContentPartPr>
                <p14:xfrm>
                  <a:off x="857386" y="2320619"/>
                  <a:ext cx="237600" cy="83520"/>
                </p14:xfrm>
              </p:contentPart>
            </mc:Choice>
            <mc:Fallback>
              <p:pic>
                <p:nvPicPr>
                  <p:cNvPr id="35" name="Pennanteckning 34">
                    <a:extLst>
                      <a:ext uri="{FF2B5EF4-FFF2-40B4-BE49-F238E27FC236}">
                        <a16:creationId xmlns:a16="http://schemas.microsoft.com/office/drawing/2014/main" id="{63278471-1D09-A481-5770-F3BFB4A0F024}"/>
                      </a:ext>
                    </a:extLst>
                  </p:cNvPr>
                  <p:cNvPicPr/>
                  <p:nvPr/>
                </p:nvPicPr>
                <p:blipFill>
                  <a:blip r:embed="rId52"/>
                  <a:stretch>
                    <a:fillRect/>
                  </a:stretch>
                </p:blipFill>
                <p:spPr>
                  <a:xfrm>
                    <a:off x="842266" y="2305499"/>
                    <a:ext cx="2682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6" name="Pennanteckning 35">
                    <a:extLst>
                      <a:ext uri="{FF2B5EF4-FFF2-40B4-BE49-F238E27FC236}">
                        <a16:creationId xmlns:a16="http://schemas.microsoft.com/office/drawing/2014/main" id="{9AA3AF45-77C4-8826-B711-71E04D82A3B9}"/>
                      </a:ext>
                    </a:extLst>
                  </p14:cNvPr>
                  <p14:cNvContentPartPr/>
                  <p14:nvPr/>
                </p14:nvContentPartPr>
                <p14:xfrm>
                  <a:off x="1111186" y="2344739"/>
                  <a:ext cx="17640" cy="61560"/>
                </p14:xfrm>
              </p:contentPart>
            </mc:Choice>
            <mc:Fallback>
              <p:pic>
                <p:nvPicPr>
                  <p:cNvPr id="36" name="Pennanteckning 35">
                    <a:extLst>
                      <a:ext uri="{FF2B5EF4-FFF2-40B4-BE49-F238E27FC236}">
                        <a16:creationId xmlns:a16="http://schemas.microsoft.com/office/drawing/2014/main" id="{9AA3AF45-77C4-8826-B711-71E04D82A3B9}"/>
                      </a:ext>
                    </a:extLst>
                  </p:cNvPr>
                  <p:cNvPicPr/>
                  <p:nvPr/>
                </p:nvPicPr>
                <p:blipFill>
                  <a:blip r:embed="rId54"/>
                  <a:stretch>
                    <a:fillRect/>
                  </a:stretch>
                </p:blipFill>
                <p:spPr>
                  <a:xfrm>
                    <a:off x="1096066" y="2329619"/>
                    <a:ext cx="4824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7" name="Pennanteckning 36">
                    <a:extLst>
                      <a:ext uri="{FF2B5EF4-FFF2-40B4-BE49-F238E27FC236}">
                        <a16:creationId xmlns:a16="http://schemas.microsoft.com/office/drawing/2014/main" id="{D73F19DE-0A24-E9C5-D484-09D82E278B4D}"/>
                      </a:ext>
                    </a:extLst>
                  </p14:cNvPr>
                  <p14:cNvContentPartPr/>
                  <p14:nvPr/>
                </p14:nvContentPartPr>
                <p14:xfrm>
                  <a:off x="1111906" y="2261939"/>
                  <a:ext cx="39960" cy="12600"/>
                </p14:xfrm>
              </p:contentPart>
            </mc:Choice>
            <mc:Fallback>
              <p:pic>
                <p:nvPicPr>
                  <p:cNvPr id="37" name="Pennanteckning 36">
                    <a:extLst>
                      <a:ext uri="{FF2B5EF4-FFF2-40B4-BE49-F238E27FC236}">
                        <a16:creationId xmlns:a16="http://schemas.microsoft.com/office/drawing/2014/main" id="{D73F19DE-0A24-E9C5-D484-09D82E278B4D}"/>
                      </a:ext>
                    </a:extLst>
                  </p:cNvPr>
                  <p:cNvPicPr/>
                  <p:nvPr/>
                </p:nvPicPr>
                <p:blipFill>
                  <a:blip r:embed="rId56"/>
                  <a:stretch>
                    <a:fillRect/>
                  </a:stretch>
                </p:blipFill>
                <p:spPr>
                  <a:xfrm>
                    <a:off x="1096786" y="2246819"/>
                    <a:ext cx="705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8" name="Pennanteckning 37">
                    <a:extLst>
                      <a:ext uri="{FF2B5EF4-FFF2-40B4-BE49-F238E27FC236}">
                        <a16:creationId xmlns:a16="http://schemas.microsoft.com/office/drawing/2014/main" id="{5AFA3370-5FF6-53A1-0F62-44EFC4F3CC15}"/>
                      </a:ext>
                    </a:extLst>
                  </p14:cNvPr>
                  <p14:cNvContentPartPr/>
                  <p14:nvPr/>
                </p14:nvContentPartPr>
                <p14:xfrm>
                  <a:off x="1262746" y="2310179"/>
                  <a:ext cx="237600" cy="127800"/>
                </p14:xfrm>
              </p:contentPart>
            </mc:Choice>
            <mc:Fallback>
              <p:pic>
                <p:nvPicPr>
                  <p:cNvPr id="38" name="Pennanteckning 37">
                    <a:extLst>
                      <a:ext uri="{FF2B5EF4-FFF2-40B4-BE49-F238E27FC236}">
                        <a16:creationId xmlns:a16="http://schemas.microsoft.com/office/drawing/2014/main" id="{5AFA3370-5FF6-53A1-0F62-44EFC4F3CC15}"/>
                      </a:ext>
                    </a:extLst>
                  </p:cNvPr>
                  <p:cNvPicPr/>
                  <p:nvPr/>
                </p:nvPicPr>
                <p:blipFill>
                  <a:blip r:embed="rId58"/>
                  <a:stretch>
                    <a:fillRect/>
                  </a:stretch>
                </p:blipFill>
                <p:spPr>
                  <a:xfrm>
                    <a:off x="1247266" y="2294699"/>
                    <a:ext cx="26820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9" name="Pennanteckning 38">
                    <a:extLst>
                      <a:ext uri="{FF2B5EF4-FFF2-40B4-BE49-F238E27FC236}">
                        <a16:creationId xmlns:a16="http://schemas.microsoft.com/office/drawing/2014/main" id="{DDE3D468-56AA-ED55-77AC-0CE2E297C933}"/>
                      </a:ext>
                    </a:extLst>
                  </p14:cNvPr>
                  <p14:cNvContentPartPr/>
                  <p14:nvPr/>
                </p14:nvContentPartPr>
                <p14:xfrm>
                  <a:off x="1493866" y="2350499"/>
                  <a:ext cx="140760" cy="233640"/>
                </p14:xfrm>
              </p:contentPart>
            </mc:Choice>
            <mc:Fallback>
              <p:pic>
                <p:nvPicPr>
                  <p:cNvPr id="39" name="Pennanteckning 38">
                    <a:extLst>
                      <a:ext uri="{FF2B5EF4-FFF2-40B4-BE49-F238E27FC236}">
                        <a16:creationId xmlns:a16="http://schemas.microsoft.com/office/drawing/2014/main" id="{DDE3D468-56AA-ED55-77AC-0CE2E297C933}"/>
                      </a:ext>
                    </a:extLst>
                  </p:cNvPr>
                  <p:cNvPicPr/>
                  <p:nvPr/>
                </p:nvPicPr>
                <p:blipFill>
                  <a:blip r:embed="rId60"/>
                  <a:stretch>
                    <a:fillRect/>
                  </a:stretch>
                </p:blipFill>
                <p:spPr>
                  <a:xfrm>
                    <a:off x="1478386" y="2335379"/>
                    <a:ext cx="17100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0" name="Pennanteckning 39">
                    <a:extLst>
                      <a:ext uri="{FF2B5EF4-FFF2-40B4-BE49-F238E27FC236}">
                        <a16:creationId xmlns:a16="http://schemas.microsoft.com/office/drawing/2014/main" id="{07223A93-D531-CF04-FEFB-F3BB60E0A67E}"/>
                      </a:ext>
                    </a:extLst>
                  </p14:cNvPr>
                  <p14:cNvContentPartPr/>
                  <p14:nvPr/>
                </p14:nvContentPartPr>
                <p14:xfrm>
                  <a:off x="1717426" y="2238179"/>
                  <a:ext cx="17640" cy="136800"/>
                </p14:xfrm>
              </p:contentPart>
            </mc:Choice>
            <mc:Fallback>
              <p:pic>
                <p:nvPicPr>
                  <p:cNvPr id="40" name="Pennanteckning 39">
                    <a:extLst>
                      <a:ext uri="{FF2B5EF4-FFF2-40B4-BE49-F238E27FC236}">
                        <a16:creationId xmlns:a16="http://schemas.microsoft.com/office/drawing/2014/main" id="{07223A93-D531-CF04-FEFB-F3BB60E0A67E}"/>
                      </a:ext>
                    </a:extLst>
                  </p:cNvPr>
                  <p:cNvPicPr/>
                  <p:nvPr/>
                </p:nvPicPr>
                <p:blipFill>
                  <a:blip r:embed="rId62"/>
                  <a:stretch>
                    <a:fillRect/>
                  </a:stretch>
                </p:blipFill>
                <p:spPr>
                  <a:xfrm>
                    <a:off x="1702306" y="2222699"/>
                    <a:ext cx="482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1" name="Pennanteckning 40">
                    <a:extLst>
                      <a:ext uri="{FF2B5EF4-FFF2-40B4-BE49-F238E27FC236}">
                        <a16:creationId xmlns:a16="http://schemas.microsoft.com/office/drawing/2014/main" id="{9A09562C-DCCB-373C-59E3-AB2F870B3C6E}"/>
                      </a:ext>
                    </a:extLst>
                  </p14:cNvPr>
                  <p14:cNvContentPartPr/>
                  <p14:nvPr/>
                </p14:nvContentPartPr>
                <p14:xfrm>
                  <a:off x="1770346" y="2338979"/>
                  <a:ext cx="81360" cy="152640"/>
                </p14:xfrm>
              </p:contentPart>
            </mc:Choice>
            <mc:Fallback>
              <p:pic>
                <p:nvPicPr>
                  <p:cNvPr id="41" name="Pennanteckning 40">
                    <a:extLst>
                      <a:ext uri="{FF2B5EF4-FFF2-40B4-BE49-F238E27FC236}">
                        <a16:creationId xmlns:a16="http://schemas.microsoft.com/office/drawing/2014/main" id="{9A09562C-DCCB-373C-59E3-AB2F870B3C6E}"/>
                      </a:ext>
                    </a:extLst>
                  </p:cNvPr>
                  <p:cNvPicPr/>
                  <p:nvPr/>
                </p:nvPicPr>
                <p:blipFill>
                  <a:blip r:embed="rId64"/>
                  <a:stretch>
                    <a:fillRect/>
                  </a:stretch>
                </p:blipFill>
                <p:spPr>
                  <a:xfrm>
                    <a:off x="1755226" y="2323859"/>
                    <a:ext cx="11196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2" name="Pennanteckning 41">
                    <a:extLst>
                      <a:ext uri="{FF2B5EF4-FFF2-40B4-BE49-F238E27FC236}">
                        <a16:creationId xmlns:a16="http://schemas.microsoft.com/office/drawing/2014/main" id="{4FF0D8D4-32B9-FEC4-F7CF-598F48DB2F37}"/>
                      </a:ext>
                    </a:extLst>
                  </p14:cNvPr>
                  <p14:cNvContentPartPr/>
                  <p14:nvPr/>
                </p14:nvContentPartPr>
                <p14:xfrm>
                  <a:off x="1968706" y="2396939"/>
                  <a:ext cx="24480" cy="90360"/>
                </p14:xfrm>
              </p:contentPart>
            </mc:Choice>
            <mc:Fallback>
              <p:pic>
                <p:nvPicPr>
                  <p:cNvPr id="42" name="Pennanteckning 41">
                    <a:extLst>
                      <a:ext uri="{FF2B5EF4-FFF2-40B4-BE49-F238E27FC236}">
                        <a16:creationId xmlns:a16="http://schemas.microsoft.com/office/drawing/2014/main" id="{4FF0D8D4-32B9-FEC4-F7CF-598F48DB2F37}"/>
                      </a:ext>
                    </a:extLst>
                  </p:cNvPr>
                  <p:cNvPicPr/>
                  <p:nvPr/>
                </p:nvPicPr>
                <p:blipFill>
                  <a:blip r:embed="rId66"/>
                  <a:stretch>
                    <a:fillRect/>
                  </a:stretch>
                </p:blipFill>
                <p:spPr>
                  <a:xfrm>
                    <a:off x="1953586" y="2381459"/>
                    <a:ext cx="55080" cy="120960"/>
                  </a:xfrm>
                  <a:prstGeom prst="rect">
                    <a:avLst/>
                  </a:prstGeom>
                </p:spPr>
              </p:pic>
            </mc:Fallback>
          </mc:AlternateContent>
        </p:grpSp>
        <p:grpSp>
          <p:nvGrpSpPr>
            <p:cNvPr id="51" name="Grupp 50">
              <a:extLst>
                <a:ext uri="{FF2B5EF4-FFF2-40B4-BE49-F238E27FC236}">
                  <a16:creationId xmlns:a16="http://schemas.microsoft.com/office/drawing/2014/main" id="{B9E76D7C-3862-95C5-0E4D-75A0D242410F}"/>
                </a:ext>
              </a:extLst>
            </p:cNvPr>
            <p:cNvGrpSpPr/>
            <p:nvPr/>
          </p:nvGrpSpPr>
          <p:grpSpPr>
            <a:xfrm>
              <a:off x="2291266" y="2237099"/>
              <a:ext cx="754560" cy="223560"/>
              <a:chOff x="2291266" y="2237099"/>
              <a:chExt cx="754560" cy="223560"/>
            </a:xfrm>
          </p:grpSpPr>
          <mc:AlternateContent xmlns:mc="http://schemas.openxmlformats.org/markup-compatibility/2006">
            <mc:Choice xmlns:p14="http://schemas.microsoft.com/office/powerpoint/2010/main" Requires="p14">
              <p:contentPart p14:bwMode="auto" r:id="rId67">
                <p14:nvContentPartPr>
                  <p14:cNvPr id="44" name="Pennanteckning 43">
                    <a:extLst>
                      <a:ext uri="{FF2B5EF4-FFF2-40B4-BE49-F238E27FC236}">
                        <a16:creationId xmlns:a16="http://schemas.microsoft.com/office/drawing/2014/main" id="{A847E8AD-36BE-8CF7-F98A-CD651239D220}"/>
                      </a:ext>
                    </a:extLst>
                  </p14:cNvPr>
                  <p14:cNvContentPartPr/>
                  <p14:nvPr/>
                </p14:nvContentPartPr>
                <p14:xfrm>
                  <a:off x="2291266" y="2329259"/>
                  <a:ext cx="72360" cy="76320"/>
                </p14:xfrm>
              </p:contentPart>
            </mc:Choice>
            <mc:Fallback>
              <p:pic>
                <p:nvPicPr>
                  <p:cNvPr id="44" name="Pennanteckning 43">
                    <a:extLst>
                      <a:ext uri="{FF2B5EF4-FFF2-40B4-BE49-F238E27FC236}">
                        <a16:creationId xmlns:a16="http://schemas.microsoft.com/office/drawing/2014/main" id="{A847E8AD-36BE-8CF7-F98A-CD651239D220}"/>
                      </a:ext>
                    </a:extLst>
                  </p:cNvPr>
                  <p:cNvPicPr/>
                  <p:nvPr/>
                </p:nvPicPr>
                <p:blipFill>
                  <a:blip r:embed="rId68"/>
                  <a:stretch>
                    <a:fillRect/>
                  </a:stretch>
                </p:blipFill>
                <p:spPr>
                  <a:xfrm>
                    <a:off x="2276146" y="2314139"/>
                    <a:ext cx="10296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5" name="Pennanteckning 44">
                    <a:extLst>
                      <a:ext uri="{FF2B5EF4-FFF2-40B4-BE49-F238E27FC236}">
                        <a16:creationId xmlns:a16="http://schemas.microsoft.com/office/drawing/2014/main" id="{884C1E8E-B560-AD80-4CA8-FD4CF52709A4}"/>
                      </a:ext>
                    </a:extLst>
                  </p14:cNvPr>
                  <p14:cNvContentPartPr/>
                  <p14:nvPr/>
                </p14:nvContentPartPr>
                <p14:xfrm>
                  <a:off x="2437066" y="2372819"/>
                  <a:ext cx="8640" cy="55800"/>
                </p14:xfrm>
              </p:contentPart>
            </mc:Choice>
            <mc:Fallback>
              <p:pic>
                <p:nvPicPr>
                  <p:cNvPr id="45" name="Pennanteckning 44">
                    <a:extLst>
                      <a:ext uri="{FF2B5EF4-FFF2-40B4-BE49-F238E27FC236}">
                        <a16:creationId xmlns:a16="http://schemas.microsoft.com/office/drawing/2014/main" id="{884C1E8E-B560-AD80-4CA8-FD4CF52709A4}"/>
                      </a:ext>
                    </a:extLst>
                  </p:cNvPr>
                  <p:cNvPicPr/>
                  <p:nvPr/>
                </p:nvPicPr>
                <p:blipFill>
                  <a:blip r:embed="rId70"/>
                  <a:stretch>
                    <a:fillRect/>
                  </a:stretch>
                </p:blipFill>
                <p:spPr>
                  <a:xfrm>
                    <a:off x="2421586" y="2357699"/>
                    <a:ext cx="3924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6" name="Pennanteckning 45">
                    <a:extLst>
                      <a:ext uri="{FF2B5EF4-FFF2-40B4-BE49-F238E27FC236}">
                        <a16:creationId xmlns:a16="http://schemas.microsoft.com/office/drawing/2014/main" id="{051A84E0-F18F-E6D4-1F6D-58D0E4577445}"/>
                      </a:ext>
                    </a:extLst>
                  </p14:cNvPr>
                  <p14:cNvContentPartPr/>
                  <p14:nvPr/>
                </p14:nvContentPartPr>
                <p14:xfrm>
                  <a:off x="2470906" y="2245379"/>
                  <a:ext cx="360" cy="360"/>
                </p14:xfrm>
              </p:contentPart>
            </mc:Choice>
            <mc:Fallback>
              <p:pic>
                <p:nvPicPr>
                  <p:cNvPr id="46" name="Pennanteckning 45">
                    <a:extLst>
                      <a:ext uri="{FF2B5EF4-FFF2-40B4-BE49-F238E27FC236}">
                        <a16:creationId xmlns:a16="http://schemas.microsoft.com/office/drawing/2014/main" id="{051A84E0-F18F-E6D4-1F6D-58D0E4577445}"/>
                      </a:ext>
                    </a:extLst>
                  </p:cNvPr>
                  <p:cNvPicPr/>
                  <p:nvPr/>
                </p:nvPicPr>
                <p:blipFill>
                  <a:blip r:embed="rId72"/>
                  <a:stretch>
                    <a:fillRect/>
                  </a:stretch>
                </p:blipFill>
                <p:spPr>
                  <a:xfrm>
                    <a:off x="2455426" y="2230259"/>
                    <a:ext cx="309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7" name="Pennanteckning 46">
                    <a:extLst>
                      <a:ext uri="{FF2B5EF4-FFF2-40B4-BE49-F238E27FC236}">
                        <a16:creationId xmlns:a16="http://schemas.microsoft.com/office/drawing/2014/main" id="{F1D41686-0901-C286-9BAD-DF4D1D8BFC48}"/>
                      </a:ext>
                    </a:extLst>
                  </p14:cNvPr>
                  <p14:cNvContentPartPr/>
                  <p14:nvPr/>
                </p14:nvContentPartPr>
                <p14:xfrm>
                  <a:off x="2527786" y="2341499"/>
                  <a:ext cx="125280" cy="39240"/>
                </p14:xfrm>
              </p:contentPart>
            </mc:Choice>
            <mc:Fallback>
              <p:pic>
                <p:nvPicPr>
                  <p:cNvPr id="47" name="Pennanteckning 46">
                    <a:extLst>
                      <a:ext uri="{FF2B5EF4-FFF2-40B4-BE49-F238E27FC236}">
                        <a16:creationId xmlns:a16="http://schemas.microsoft.com/office/drawing/2014/main" id="{F1D41686-0901-C286-9BAD-DF4D1D8BFC48}"/>
                      </a:ext>
                    </a:extLst>
                  </p:cNvPr>
                  <p:cNvPicPr/>
                  <p:nvPr/>
                </p:nvPicPr>
                <p:blipFill>
                  <a:blip r:embed="rId74"/>
                  <a:stretch>
                    <a:fillRect/>
                  </a:stretch>
                </p:blipFill>
                <p:spPr>
                  <a:xfrm>
                    <a:off x="2512666" y="2326019"/>
                    <a:ext cx="15588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8" name="Pennanteckning 47">
                    <a:extLst>
                      <a:ext uri="{FF2B5EF4-FFF2-40B4-BE49-F238E27FC236}">
                        <a16:creationId xmlns:a16="http://schemas.microsoft.com/office/drawing/2014/main" id="{476D3EA0-EF5C-FD92-E29F-B57555608527}"/>
                      </a:ext>
                    </a:extLst>
                  </p14:cNvPr>
                  <p14:cNvContentPartPr/>
                  <p14:nvPr/>
                </p14:nvContentPartPr>
                <p14:xfrm>
                  <a:off x="2666026" y="2333219"/>
                  <a:ext cx="85680" cy="101160"/>
                </p14:xfrm>
              </p:contentPart>
            </mc:Choice>
            <mc:Fallback>
              <p:pic>
                <p:nvPicPr>
                  <p:cNvPr id="48" name="Pennanteckning 47">
                    <a:extLst>
                      <a:ext uri="{FF2B5EF4-FFF2-40B4-BE49-F238E27FC236}">
                        <a16:creationId xmlns:a16="http://schemas.microsoft.com/office/drawing/2014/main" id="{476D3EA0-EF5C-FD92-E29F-B57555608527}"/>
                      </a:ext>
                    </a:extLst>
                  </p:cNvPr>
                  <p:cNvPicPr/>
                  <p:nvPr/>
                </p:nvPicPr>
                <p:blipFill>
                  <a:blip r:embed="rId76"/>
                  <a:stretch>
                    <a:fillRect/>
                  </a:stretch>
                </p:blipFill>
                <p:spPr>
                  <a:xfrm>
                    <a:off x="2650906" y="2318099"/>
                    <a:ext cx="11592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9" name="Pennanteckning 48">
                    <a:extLst>
                      <a:ext uri="{FF2B5EF4-FFF2-40B4-BE49-F238E27FC236}">
                        <a16:creationId xmlns:a16="http://schemas.microsoft.com/office/drawing/2014/main" id="{2BE2CB0B-D74B-4A63-4590-4E5D8D5D315D}"/>
                      </a:ext>
                    </a:extLst>
                  </p14:cNvPr>
                  <p14:cNvContentPartPr/>
                  <p14:nvPr/>
                </p14:nvContentPartPr>
                <p14:xfrm>
                  <a:off x="2836306" y="2237099"/>
                  <a:ext cx="20880" cy="189000"/>
                </p14:xfrm>
              </p:contentPart>
            </mc:Choice>
            <mc:Fallback>
              <p:pic>
                <p:nvPicPr>
                  <p:cNvPr id="49" name="Pennanteckning 48">
                    <a:extLst>
                      <a:ext uri="{FF2B5EF4-FFF2-40B4-BE49-F238E27FC236}">
                        <a16:creationId xmlns:a16="http://schemas.microsoft.com/office/drawing/2014/main" id="{2BE2CB0B-D74B-4A63-4590-4E5D8D5D315D}"/>
                      </a:ext>
                    </a:extLst>
                  </p:cNvPr>
                  <p:cNvPicPr/>
                  <p:nvPr/>
                </p:nvPicPr>
                <p:blipFill>
                  <a:blip r:embed="rId78"/>
                  <a:stretch>
                    <a:fillRect/>
                  </a:stretch>
                </p:blipFill>
                <p:spPr>
                  <a:xfrm>
                    <a:off x="2821186" y="2221979"/>
                    <a:ext cx="5148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0" name="Pennanteckning 49">
                    <a:extLst>
                      <a:ext uri="{FF2B5EF4-FFF2-40B4-BE49-F238E27FC236}">
                        <a16:creationId xmlns:a16="http://schemas.microsoft.com/office/drawing/2014/main" id="{554DEF4E-68EA-D1F4-4B4E-4B1F41DC88CC}"/>
                      </a:ext>
                    </a:extLst>
                  </p14:cNvPr>
                  <p14:cNvContentPartPr/>
                  <p14:nvPr/>
                </p14:nvContentPartPr>
                <p14:xfrm>
                  <a:off x="2931346" y="2276699"/>
                  <a:ext cx="114480" cy="183960"/>
                </p14:xfrm>
              </p:contentPart>
            </mc:Choice>
            <mc:Fallback>
              <p:pic>
                <p:nvPicPr>
                  <p:cNvPr id="50" name="Pennanteckning 49">
                    <a:extLst>
                      <a:ext uri="{FF2B5EF4-FFF2-40B4-BE49-F238E27FC236}">
                        <a16:creationId xmlns:a16="http://schemas.microsoft.com/office/drawing/2014/main" id="{554DEF4E-68EA-D1F4-4B4E-4B1F41DC88CC}"/>
                      </a:ext>
                    </a:extLst>
                  </p:cNvPr>
                  <p:cNvPicPr/>
                  <p:nvPr/>
                </p:nvPicPr>
                <p:blipFill>
                  <a:blip r:embed="rId80"/>
                  <a:stretch>
                    <a:fillRect/>
                  </a:stretch>
                </p:blipFill>
                <p:spPr>
                  <a:xfrm>
                    <a:off x="2915866" y="2261579"/>
                    <a:ext cx="145080" cy="214560"/>
                  </a:xfrm>
                  <a:prstGeom prst="rect">
                    <a:avLst/>
                  </a:prstGeom>
                </p:spPr>
              </p:pic>
            </mc:Fallback>
          </mc:AlternateContent>
        </p:grpSp>
      </p:grpSp>
      <p:grpSp>
        <p:nvGrpSpPr>
          <p:cNvPr id="476" name="Grupp 475">
            <a:extLst>
              <a:ext uri="{FF2B5EF4-FFF2-40B4-BE49-F238E27FC236}">
                <a16:creationId xmlns:a16="http://schemas.microsoft.com/office/drawing/2014/main" id="{308A5C01-8270-F1AF-F755-5183E328BF01}"/>
              </a:ext>
            </a:extLst>
          </p:cNvPr>
          <p:cNvGrpSpPr/>
          <p:nvPr/>
        </p:nvGrpSpPr>
        <p:grpSpPr>
          <a:xfrm>
            <a:off x="619066" y="2682059"/>
            <a:ext cx="3336120" cy="1965600"/>
            <a:chOff x="619066" y="2682059"/>
            <a:chExt cx="3336120" cy="1965600"/>
          </a:xfrm>
        </p:grpSpPr>
        <mc:AlternateContent xmlns:mc="http://schemas.openxmlformats.org/markup-compatibility/2006">
          <mc:Choice xmlns:p14="http://schemas.microsoft.com/office/powerpoint/2010/main" Requires="p14">
            <p:contentPart p14:bwMode="auto" r:id="rId81">
              <p14:nvContentPartPr>
                <p14:cNvPr id="52" name="Pennanteckning 51">
                  <a:extLst>
                    <a:ext uri="{FF2B5EF4-FFF2-40B4-BE49-F238E27FC236}">
                      <a16:creationId xmlns:a16="http://schemas.microsoft.com/office/drawing/2014/main" id="{786F8D77-5A10-7B8F-2D9D-91F309E0523F}"/>
                    </a:ext>
                  </a:extLst>
                </p14:cNvPr>
                <p14:cNvContentPartPr/>
                <p14:nvPr/>
              </p14:nvContentPartPr>
              <p14:xfrm>
                <a:off x="624826" y="3668099"/>
                <a:ext cx="11160" cy="573120"/>
              </p14:xfrm>
            </p:contentPart>
          </mc:Choice>
          <mc:Fallback>
            <p:pic>
              <p:nvPicPr>
                <p:cNvPr id="52" name="Pennanteckning 51">
                  <a:extLst>
                    <a:ext uri="{FF2B5EF4-FFF2-40B4-BE49-F238E27FC236}">
                      <a16:creationId xmlns:a16="http://schemas.microsoft.com/office/drawing/2014/main" id="{786F8D77-5A10-7B8F-2D9D-91F309E0523F}"/>
                    </a:ext>
                  </a:extLst>
                </p:cNvPr>
                <p:cNvPicPr/>
                <p:nvPr/>
              </p:nvPicPr>
              <p:blipFill>
                <a:blip r:embed="rId82"/>
                <a:stretch>
                  <a:fillRect/>
                </a:stretch>
              </p:blipFill>
              <p:spPr>
                <a:xfrm>
                  <a:off x="609706" y="3652619"/>
                  <a:ext cx="41760" cy="6037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3" name="Pennanteckning 52">
                  <a:extLst>
                    <a:ext uri="{FF2B5EF4-FFF2-40B4-BE49-F238E27FC236}">
                      <a16:creationId xmlns:a16="http://schemas.microsoft.com/office/drawing/2014/main" id="{FC276CD4-143C-74F6-DCC1-8CE1020C0A6A}"/>
                    </a:ext>
                  </a:extLst>
                </p14:cNvPr>
                <p14:cNvContentPartPr/>
                <p14:nvPr/>
              </p14:nvContentPartPr>
              <p14:xfrm>
                <a:off x="758026" y="3638219"/>
                <a:ext cx="695880" cy="664560"/>
              </p14:xfrm>
            </p:contentPart>
          </mc:Choice>
          <mc:Fallback>
            <p:pic>
              <p:nvPicPr>
                <p:cNvPr id="53" name="Pennanteckning 52">
                  <a:extLst>
                    <a:ext uri="{FF2B5EF4-FFF2-40B4-BE49-F238E27FC236}">
                      <a16:creationId xmlns:a16="http://schemas.microsoft.com/office/drawing/2014/main" id="{FC276CD4-143C-74F6-DCC1-8CE1020C0A6A}"/>
                    </a:ext>
                  </a:extLst>
                </p:cNvPr>
                <p:cNvPicPr/>
                <p:nvPr/>
              </p:nvPicPr>
              <p:blipFill>
                <a:blip r:embed="rId84"/>
                <a:stretch>
                  <a:fillRect/>
                </a:stretch>
              </p:blipFill>
              <p:spPr>
                <a:xfrm>
                  <a:off x="742906" y="3622739"/>
                  <a:ext cx="726480" cy="6948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4" name="Pennanteckning 53">
                  <a:extLst>
                    <a:ext uri="{FF2B5EF4-FFF2-40B4-BE49-F238E27FC236}">
                      <a16:creationId xmlns:a16="http://schemas.microsoft.com/office/drawing/2014/main" id="{7A15A695-C4AD-2789-B2C2-1878D9DEA780}"/>
                    </a:ext>
                  </a:extLst>
                </p14:cNvPr>
                <p14:cNvContentPartPr/>
                <p14:nvPr/>
              </p14:nvContentPartPr>
              <p14:xfrm>
                <a:off x="654706" y="4252739"/>
                <a:ext cx="813960" cy="62280"/>
              </p14:xfrm>
            </p:contentPart>
          </mc:Choice>
          <mc:Fallback>
            <p:pic>
              <p:nvPicPr>
                <p:cNvPr id="54" name="Pennanteckning 53">
                  <a:extLst>
                    <a:ext uri="{FF2B5EF4-FFF2-40B4-BE49-F238E27FC236}">
                      <a16:creationId xmlns:a16="http://schemas.microsoft.com/office/drawing/2014/main" id="{7A15A695-C4AD-2789-B2C2-1878D9DEA780}"/>
                    </a:ext>
                  </a:extLst>
                </p:cNvPr>
                <p:cNvPicPr/>
                <p:nvPr/>
              </p:nvPicPr>
              <p:blipFill>
                <a:blip r:embed="rId86"/>
                <a:stretch>
                  <a:fillRect/>
                </a:stretch>
              </p:blipFill>
              <p:spPr>
                <a:xfrm>
                  <a:off x="639586" y="4237259"/>
                  <a:ext cx="84456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6" name="Pennanteckning 55">
                  <a:extLst>
                    <a:ext uri="{FF2B5EF4-FFF2-40B4-BE49-F238E27FC236}">
                      <a16:creationId xmlns:a16="http://schemas.microsoft.com/office/drawing/2014/main" id="{0B5C2DE5-AF49-3907-69FA-52E0926965DB}"/>
                    </a:ext>
                  </a:extLst>
                </p14:cNvPr>
                <p14:cNvContentPartPr/>
                <p14:nvPr/>
              </p14:nvContentPartPr>
              <p14:xfrm>
                <a:off x="914266" y="3874739"/>
                <a:ext cx="97920" cy="120960"/>
              </p14:xfrm>
            </p:contentPart>
          </mc:Choice>
          <mc:Fallback>
            <p:pic>
              <p:nvPicPr>
                <p:cNvPr id="56" name="Pennanteckning 55">
                  <a:extLst>
                    <a:ext uri="{FF2B5EF4-FFF2-40B4-BE49-F238E27FC236}">
                      <a16:creationId xmlns:a16="http://schemas.microsoft.com/office/drawing/2014/main" id="{0B5C2DE5-AF49-3907-69FA-52E0926965DB}"/>
                    </a:ext>
                  </a:extLst>
                </p:cNvPr>
                <p:cNvPicPr/>
                <p:nvPr/>
              </p:nvPicPr>
              <p:blipFill>
                <a:blip r:embed="rId88"/>
                <a:stretch>
                  <a:fillRect/>
                </a:stretch>
              </p:blipFill>
              <p:spPr>
                <a:xfrm>
                  <a:off x="899146" y="3859259"/>
                  <a:ext cx="12852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7" name="Pennanteckning 56">
                  <a:extLst>
                    <a:ext uri="{FF2B5EF4-FFF2-40B4-BE49-F238E27FC236}">
                      <a16:creationId xmlns:a16="http://schemas.microsoft.com/office/drawing/2014/main" id="{F1CEAD25-8243-D792-1429-3B82D4672D77}"/>
                    </a:ext>
                  </a:extLst>
                </p14:cNvPr>
                <p14:cNvContentPartPr/>
                <p14:nvPr/>
              </p14:nvContentPartPr>
              <p14:xfrm>
                <a:off x="927586" y="4001099"/>
                <a:ext cx="165600" cy="87120"/>
              </p14:xfrm>
            </p:contentPart>
          </mc:Choice>
          <mc:Fallback>
            <p:pic>
              <p:nvPicPr>
                <p:cNvPr id="57" name="Pennanteckning 56">
                  <a:extLst>
                    <a:ext uri="{FF2B5EF4-FFF2-40B4-BE49-F238E27FC236}">
                      <a16:creationId xmlns:a16="http://schemas.microsoft.com/office/drawing/2014/main" id="{F1CEAD25-8243-D792-1429-3B82D4672D77}"/>
                    </a:ext>
                  </a:extLst>
                </p:cNvPr>
                <p:cNvPicPr/>
                <p:nvPr/>
              </p:nvPicPr>
              <p:blipFill>
                <a:blip r:embed="rId90"/>
                <a:stretch>
                  <a:fillRect/>
                </a:stretch>
              </p:blipFill>
              <p:spPr>
                <a:xfrm>
                  <a:off x="912466" y="3985979"/>
                  <a:ext cx="19620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8" name="Pennanteckning 57">
                  <a:extLst>
                    <a:ext uri="{FF2B5EF4-FFF2-40B4-BE49-F238E27FC236}">
                      <a16:creationId xmlns:a16="http://schemas.microsoft.com/office/drawing/2014/main" id="{D898E512-A40C-3658-4CCF-39A5634EE556}"/>
                    </a:ext>
                  </a:extLst>
                </p14:cNvPr>
                <p14:cNvContentPartPr/>
                <p14:nvPr/>
              </p14:nvContentPartPr>
              <p14:xfrm>
                <a:off x="1119466" y="3974819"/>
                <a:ext cx="59040" cy="97200"/>
              </p14:xfrm>
            </p:contentPart>
          </mc:Choice>
          <mc:Fallback>
            <p:pic>
              <p:nvPicPr>
                <p:cNvPr id="58" name="Pennanteckning 57">
                  <a:extLst>
                    <a:ext uri="{FF2B5EF4-FFF2-40B4-BE49-F238E27FC236}">
                      <a16:creationId xmlns:a16="http://schemas.microsoft.com/office/drawing/2014/main" id="{D898E512-A40C-3658-4CCF-39A5634EE556}"/>
                    </a:ext>
                  </a:extLst>
                </p:cNvPr>
                <p:cNvPicPr/>
                <p:nvPr/>
              </p:nvPicPr>
              <p:blipFill>
                <a:blip r:embed="rId92"/>
                <a:stretch>
                  <a:fillRect/>
                </a:stretch>
              </p:blipFill>
              <p:spPr>
                <a:xfrm>
                  <a:off x="1104346" y="3959339"/>
                  <a:ext cx="8964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9" name="Pennanteckning 58">
                  <a:extLst>
                    <a:ext uri="{FF2B5EF4-FFF2-40B4-BE49-F238E27FC236}">
                      <a16:creationId xmlns:a16="http://schemas.microsoft.com/office/drawing/2014/main" id="{84C01A7A-B4E5-79D9-B379-5CAFFDCB3CAF}"/>
                    </a:ext>
                  </a:extLst>
                </p14:cNvPr>
                <p14:cNvContentPartPr/>
                <p14:nvPr/>
              </p14:nvContentPartPr>
              <p14:xfrm>
                <a:off x="1035946" y="3886259"/>
                <a:ext cx="190440" cy="100440"/>
              </p14:xfrm>
            </p:contentPart>
          </mc:Choice>
          <mc:Fallback>
            <p:pic>
              <p:nvPicPr>
                <p:cNvPr id="59" name="Pennanteckning 58">
                  <a:extLst>
                    <a:ext uri="{FF2B5EF4-FFF2-40B4-BE49-F238E27FC236}">
                      <a16:creationId xmlns:a16="http://schemas.microsoft.com/office/drawing/2014/main" id="{84C01A7A-B4E5-79D9-B379-5CAFFDCB3CAF}"/>
                    </a:ext>
                  </a:extLst>
                </p:cNvPr>
                <p:cNvPicPr/>
                <p:nvPr/>
              </p:nvPicPr>
              <p:blipFill>
                <a:blip r:embed="rId94"/>
                <a:stretch>
                  <a:fillRect/>
                </a:stretch>
              </p:blipFill>
              <p:spPr>
                <a:xfrm>
                  <a:off x="1020826" y="3871139"/>
                  <a:ext cx="22104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1" name="Pennanteckning 60">
                  <a:extLst>
                    <a:ext uri="{FF2B5EF4-FFF2-40B4-BE49-F238E27FC236}">
                      <a16:creationId xmlns:a16="http://schemas.microsoft.com/office/drawing/2014/main" id="{5DA2D8C3-5262-B257-BC7F-16C3F9662A8E}"/>
                    </a:ext>
                  </a:extLst>
                </p14:cNvPr>
                <p14:cNvContentPartPr/>
                <p14:nvPr/>
              </p14:nvContentPartPr>
              <p14:xfrm>
                <a:off x="626986" y="3697619"/>
                <a:ext cx="198720" cy="183960"/>
              </p14:xfrm>
            </p:contentPart>
          </mc:Choice>
          <mc:Fallback>
            <p:pic>
              <p:nvPicPr>
                <p:cNvPr id="61" name="Pennanteckning 60">
                  <a:extLst>
                    <a:ext uri="{FF2B5EF4-FFF2-40B4-BE49-F238E27FC236}">
                      <a16:creationId xmlns:a16="http://schemas.microsoft.com/office/drawing/2014/main" id="{5DA2D8C3-5262-B257-BC7F-16C3F9662A8E}"/>
                    </a:ext>
                  </a:extLst>
                </p:cNvPr>
                <p:cNvPicPr/>
                <p:nvPr/>
              </p:nvPicPr>
              <p:blipFill>
                <a:blip r:embed="rId96"/>
                <a:stretch>
                  <a:fillRect/>
                </a:stretch>
              </p:blipFill>
              <p:spPr>
                <a:xfrm>
                  <a:off x="611506" y="3682499"/>
                  <a:ext cx="22896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2" name="Pennanteckning 61">
                  <a:extLst>
                    <a:ext uri="{FF2B5EF4-FFF2-40B4-BE49-F238E27FC236}">
                      <a16:creationId xmlns:a16="http://schemas.microsoft.com/office/drawing/2014/main" id="{B3E1B3C7-EA7E-200D-9464-A29AF115EF22}"/>
                    </a:ext>
                  </a:extLst>
                </p14:cNvPr>
                <p14:cNvContentPartPr/>
                <p14:nvPr/>
              </p14:nvContentPartPr>
              <p14:xfrm>
                <a:off x="702586" y="3715979"/>
                <a:ext cx="217800" cy="221040"/>
              </p14:xfrm>
            </p:contentPart>
          </mc:Choice>
          <mc:Fallback>
            <p:pic>
              <p:nvPicPr>
                <p:cNvPr id="62" name="Pennanteckning 61">
                  <a:extLst>
                    <a:ext uri="{FF2B5EF4-FFF2-40B4-BE49-F238E27FC236}">
                      <a16:creationId xmlns:a16="http://schemas.microsoft.com/office/drawing/2014/main" id="{B3E1B3C7-EA7E-200D-9464-A29AF115EF22}"/>
                    </a:ext>
                  </a:extLst>
                </p:cNvPr>
                <p:cNvPicPr/>
                <p:nvPr/>
              </p:nvPicPr>
              <p:blipFill>
                <a:blip r:embed="rId98"/>
                <a:stretch>
                  <a:fillRect/>
                </a:stretch>
              </p:blipFill>
              <p:spPr>
                <a:xfrm>
                  <a:off x="687466" y="3700499"/>
                  <a:ext cx="24840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3" name="Pennanteckning 62">
                  <a:extLst>
                    <a:ext uri="{FF2B5EF4-FFF2-40B4-BE49-F238E27FC236}">
                      <a16:creationId xmlns:a16="http://schemas.microsoft.com/office/drawing/2014/main" id="{D56F6D6D-331F-6073-C0E7-A50BAF635B90}"/>
                    </a:ext>
                  </a:extLst>
                </p14:cNvPr>
                <p14:cNvContentPartPr/>
                <p14:nvPr/>
              </p14:nvContentPartPr>
              <p14:xfrm>
                <a:off x="727066" y="3808499"/>
                <a:ext cx="194400" cy="189000"/>
              </p14:xfrm>
            </p:contentPart>
          </mc:Choice>
          <mc:Fallback>
            <p:pic>
              <p:nvPicPr>
                <p:cNvPr id="63" name="Pennanteckning 62">
                  <a:extLst>
                    <a:ext uri="{FF2B5EF4-FFF2-40B4-BE49-F238E27FC236}">
                      <a16:creationId xmlns:a16="http://schemas.microsoft.com/office/drawing/2014/main" id="{D56F6D6D-331F-6073-C0E7-A50BAF635B90}"/>
                    </a:ext>
                  </a:extLst>
                </p:cNvPr>
                <p:cNvPicPr/>
                <p:nvPr/>
              </p:nvPicPr>
              <p:blipFill>
                <a:blip r:embed="rId100"/>
                <a:stretch>
                  <a:fillRect/>
                </a:stretch>
              </p:blipFill>
              <p:spPr>
                <a:xfrm>
                  <a:off x="711946" y="3793379"/>
                  <a:ext cx="22500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384" name="Pennanteckning 383">
                  <a:extLst>
                    <a:ext uri="{FF2B5EF4-FFF2-40B4-BE49-F238E27FC236}">
                      <a16:creationId xmlns:a16="http://schemas.microsoft.com/office/drawing/2014/main" id="{9CFD97F1-AB8C-C280-4BBC-279722C07E03}"/>
                    </a:ext>
                  </a:extLst>
                </p14:cNvPr>
                <p14:cNvContentPartPr/>
                <p14:nvPr/>
              </p14:nvContentPartPr>
              <p14:xfrm>
                <a:off x="762346" y="3851339"/>
                <a:ext cx="196560" cy="190440"/>
              </p14:xfrm>
            </p:contentPart>
          </mc:Choice>
          <mc:Fallback>
            <p:pic>
              <p:nvPicPr>
                <p:cNvPr id="384" name="Pennanteckning 383">
                  <a:extLst>
                    <a:ext uri="{FF2B5EF4-FFF2-40B4-BE49-F238E27FC236}">
                      <a16:creationId xmlns:a16="http://schemas.microsoft.com/office/drawing/2014/main" id="{9CFD97F1-AB8C-C280-4BBC-279722C07E03}"/>
                    </a:ext>
                  </a:extLst>
                </p:cNvPr>
                <p:cNvPicPr/>
                <p:nvPr/>
              </p:nvPicPr>
              <p:blipFill>
                <a:blip r:embed="rId102"/>
                <a:stretch>
                  <a:fillRect/>
                </a:stretch>
              </p:blipFill>
              <p:spPr>
                <a:xfrm>
                  <a:off x="746866" y="3836219"/>
                  <a:ext cx="22680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385" name="Pennanteckning 384">
                  <a:extLst>
                    <a:ext uri="{FF2B5EF4-FFF2-40B4-BE49-F238E27FC236}">
                      <a16:creationId xmlns:a16="http://schemas.microsoft.com/office/drawing/2014/main" id="{46056CE3-3266-D8C5-AAEC-AC227E78DB2A}"/>
                    </a:ext>
                  </a:extLst>
                </p14:cNvPr>
                <p14:cNvContentPartPr/>
                <p14:nvPr/>
              </p14:nvContentPartPr>
              <p14:xfrm>
                <a:off x="619066" y="3903539"/>
                <a:ext cx="332640" cy="274680"/>
              </p14:xfrm>
            </p:contentPart>
          </mc:Choice>
          <mc:Fallback>
            <p:pic>
              <p:nvPicPr>
                <p:cNvPr id="385" name="Pennanteckning 384">
                  <a:extLst>
                    <a:ext uri="{FF2B5EF4-FFF2-40B4-BE49-F238E27FC236}">
                      <a16:creationId xmlns:a16="http://schemas.microsoft.com/office/drawing/2014/main" id="{46056CE3-3266-D8C5-AAEC-AC227E78DB2A}"/>
                    </a:ext>
                  </a:extLst>
                </p:cNvPr>
                <p:cNvPicPr/>
                <p:nvPr/>
              </p:nvPicPr>
              <p:blipFill>
                <a:blip r:embed="rId104"/>
                <a:stretch>
                  <a:fillRect/>
                </a:stretch>
              </p:blipFill>
              <p:spPr>
                <a:xfrm>
                  <a:off x="603946" y="3888419"/>
                  <a:ext cx="36324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386" name="Pennanteckning 385">
                  <a:extLst>
                    <a:ext uri="{FF2B5EF4-FFF2-40B4-BE49-F238E27FC236}">
                      <a16:creationId xmlns:a16="http://schemas.microsoft.com/office/drawing/2014/main" id="{0BE6633C-9F2F-DAC4-B807-6F61A80F6D5A}"/>
                    </a:ext>
                  </a:extLst>
                </p14:cNvPr>
                <p14:cNvContentPartPr/>
                <p14:nvPr/>
              </p14:nvContentPartPr>
              <p14:xfrm>
                <a:off x="664066" y="4002899"/>
                <a:ext cx="226800" cy="194400"/>
              </p14:xfrm>
            </p:contentPart>
          </mc:Choice>
          <mc:Fallback>
            <p:pic>
              <p:nvPicPr>
                <p:cNvPr id="386" name="Pennanteckning 385">
                  <a:extLst>
                    <a:ext uri="{FF2B5EF4-FFF2-40B4-BE49-F238E27FC236}">
                      <a16:creationId xmlns:a16="http://schemas.microsoft.com/office/drawing/2014/main" id="{0BE6633C-9F2F-DAC4-B807-6F61A80F6D5A}"/>
                    </a:ext>
                  </a:extLst>
                </p:cNvPr>
                <p:cNvPicPr/>
                <p:nvPr/>
              </p:nvPicPr>
              <p:blipFill>
                <a:blip r:embed="rId106"/>
                <a:stretch>
                  <a:fillRect/>
                </a:stretch>
              </p:blipFill>
              <p:spPr>
                <a:xfrm>
                  <a:off x="648586" y="3987779"/>
                  <a:ext cx="25740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387" name="Pennanteckning 386">
                  <a:extLst>
                    <a:ext uri="{FF2B5EF4-FFF2-40B4-BE49-F238E27FC236}">
                      <a16:creationId xmlns:a16="http://schemas.microsoft.com/office/drawing/2014/main" id="{6B147CA5-9A0F-A9D9-F31E-7549031FBF8A}"/>
                    </a:ext>
                  </a:extLst>
                </p14:cNvPr>
                <p14:cNvContentPartPr/>
                <p14:nvPr/>
              </p14:nvContentPartPr>
              <p14:xfrm>
                <a:off x="752266" y="4052579"/>
                <a:ext cx="190800" cy="189000"/>
              </p14:xfrm>
            </p:contentPart>
          </mc:Choice>
          <mc:Fallback>
            <p:pic>
              <p:nvPicPr>
                <p:cNvPr id="387" name="Pennanteckning 386">
                  <a:extLst>
                    <a:ext uri="{FF2B5EF4-FFF2-40B4-BE49-F238E27FC236}">
                      <a16:creationId xmlns:a16="http://schemas.microsoft.com/office/drawing/2014/main" id="{6B147CA5-9A0F-A9D9-F31E-7549031FBF8A}"/>
                    </a:ext>
                  </a:extLst>
                </p:cNvPr>
                <p:cNvPicPr/>
                <p:nvPr/>
              </p:nvPicPr>
              <p:blipFill>
                <a:blip r:embed="rId108"/>
                <a:stretch>
                  <a:fillRect/>
                </a:stretch>
              </p:blipFill>
              <p:spPr>
                <a:xfrm>
                  <a:off x="737146" y="4037099"/>
                  <a:ext cx="22104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388" name="Pennanteckning 387">
                  <a:extLst>
                    <a:ext uri="{FF2B5EF4-FFF2-40B4-BE49-F238E27FC236}">
                      <a16:creationId xmlns:a16="http://schemas.microsoft.com/office/drawing/2014/main" id="{6362CAC6-2F43-39A7-FE20-73888F44E97F}"/>
                    </a:ext>
                  </a:extLst>
                </p14:cNvPr>
                <p14:cNvContentPartPr/>
                <p14:nvPr/>
              </p14:nvContentPartPr>
              <p14:xfrm>
                <a:off x="822106" y="4108739"/>
                <a:ext cx="147960" cy="149760"/>
              </p14:xfrm>
            </p:contentPart>
          </mc:Choice>
          <mc:Fallback>
            <p:pic>
              <p:nvPicPr>
                <p:cNvPr id="388" name="Pennanteckning 387">
                  <a:extLst>
                    <a:ext uri="{FF2B5EF4-FFF2-40B4-BE49-F238E27FC236}">
                      <a16:creationId xmlns:a16="http://schemas.microsoft.com/office/drawing/2014/main" id="{6362CAC6-2F43-39A7-FE20-73888F44E97F}"/>
                    </a:ext>
                  </a:extLst>
                </p:cNvPr>
                <p:cNvPicPr/>
                <p:nvPr/>
              </p:nvPicPr>
              <p:blipFill>
                <a:blip r:embed="rId110"/>
                <a:stretch>
                  <a:fillRect/>
                </a:stretch>
              </p:blipFill>
              <p:spPr>
                <a:xfrm>
                  <a:off x="806986" y="4093259"/>
                  <a:ext cx="17856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389" name="Pennanteckning 388">
                  <a:extLst>
                    <a:ext uri="{FF2B5EF4-FFF2-40B4-BE49-F238E27FC236}">
                      <a16:creationId xmlns:a16="http://schemas.microsoft.com/office/drawing/2014/main" id="{9FAEFCF2-F1DB-814A-7B0B-4F83C7710546}"/>
                    </a:ext>
                  </a:extLst>
                </p14:cNvPr>
                <p14:cNvContentPartPr/>
                <p14:nvPr/>
              </p14:nvContentPartPr>
              <p14:xfrm>
                <a:off x="942706" y="4112699"/>
                <a:ext cx="101160" cy="124920"/>
              </p14:xfrm>
            </p:contentPart>
          </mc:Choice>
          <mc:Fallback>
            <p:pic>
              <p:nvPicPr>
                <p:cNvPr id="389" name="Pennanteckning 388">
                  <a:extLst>
                    <a:ext uri="{FF2B5EF4-FFF2-40B4-BE49-F238E27FC236}">
                      <a16:creationId xmlns:a16="http://schemas.microsoft.com/office/drawing/2014/main" id="{9FAEFCF2-F1DB-814A-7B0B-4F83C7710546}"/>
                    </a:ext>
                  </a:extLst>
                </p:cNvPr>
                <p:cNvPicPr/>
                <p:nvPr/>
              </p:nvPicPr>
              <p:blipFill>
                <a:blip r:embed="rId112"/>
                <a:stretch>
                  <a:fillRect/>
                </a:stretch>
              </p:blipFill>
              <p:spPr>
                <a:xfrm>
                  <a:off x="927226" y="4097579"/>
                  <a:ext cx="13176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390" name="Pennanteckning 389">
                  <a:extLst>
                    <a:ext uri="{FF2B5EF4-FFF2-40B4-BE49-F238E27FC236}">
                      <a16:creationId xmlns:a16="http://schemas.microsoft.com/office/drawing/2014/main" id="{03180470-2047-465D-D82A-E9F8D3281E86}"/>
                    </a:ext>
                  </a:extLst>
                </p14:cNvPr>
                <p14:cNvContentPartPr/>
                <p14:nvPr/>
              </p14:nvContentPartPr>
              <p14:xfrm>
                <a:off x="1020466" y="4108739"/>
                <a:ext cx="111960" cy="136080"/>
              </p14:xfrm>
            </p:contentPart>
          </mc:Choice>
          <mc:Fallback>
            <p:pic>
              <p:nvPicPr>
                <p:cNvPr id="390" name="Pennanteckning 389">
                  <a:extLst>
                    <a:ext uri="{FF2B5EF4-FFF2-40B4-BE49-F238E27FC236}">
                      <a16:creationId xmlns:a16="http://schemas.microsoft.com/office/drawing/2014/main" id="{03180470-2047-465D-D82A-E9F8D3281E86}"/>
                    </a:ext>
                  </a:extLst>
                </p:cNvPr>
                <p:cNvPicPr/>
                <p:nvPr/>
              </p:nvPicPr>
              <p:blipFill>
                <a:blip r:embed="rId114"/>
                <a:stretch>
                  <a:fillRect/>
                </a:stretch>
              </p:blipFill>
              <p:spPr>
                <a:xfrm>
                  <a:off x="1004986" y="4093259"/>
                  <a:ext cx="14256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391" name="Pennanteckning 390">
                  <a:extLst>
                    <a:ext uri="{FF2B5EF4-FFF2-40B4-BE49-F238E27FC236}">
                      <a16:creationId xmlns:a16="http://schemas.microsoft.com/office/drawing/2014/main" id="{4C967542-19C6-FE5B-FA98-38ABEB166E22}"/>
                    </a:ext>
                  </a:extLst>
                </p14:cNvPr>
                <p14:cNvContentPartPr/>
                <p14:nvPr/>
              </p14:nvContentPartPr>
              <p14:xfrm>
                <a:off x="1130266" y="4122779"/>
                <a:ext cx="83880" cy="119520"/>
              </p14:xfrm>
            </p:contentPart>
          </mc:Choice>
          <mc:Fallback>
            <p:pic>
              <p:nvPicPr>
                <p:cNvPr id="391" name="Pennanteckning 390">
                  <a:extLst>
                    <a:ext uri="{FF2B5EF4-FFF2-40B4-BE49-F238E27FC236}">
                      <a16:creationId xmlns:a16="http://schemas.microsoft.com/office/drawing/2014/main" id="{4C967542-19C6-FE5B-FA98-38ABEB166E22}"/>
                    </a:ext>
                  </a:extLst>
                </p:cNvPr>
                <p:cNvPicPr/>
                <p:nvPr/>
              </p:nvPicPr>
              <p:blipFill>
                <a:blip r:embed="rId116"/>
                <a:stretch>
                  <a:fillRect/>
                </a:stretch>
              </p:blipFill>
              <p:spPr>
                <a:xfrm>
                  <a:off x="1115146" y="4107659"/>
                  <a:ext cx="11448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393" name="Pennanteckning 392">
                  <a:extLst>
                    <a:ext uri="{FF2B5EF4-FFF2-40B4-BE49-F238E27FC236}">
                      <a16:creationId xmlns:a16="http://schemas.microsoft.com/office/drawing/2014/main" id="{2A5C3094-3C82-DF67-0BE1-23720F2EC142}"/>
                    </a:ext>
                  </a:extLst>
                </p14:cNvPr>
                <p14:cNvContentPartPr/>
                <p14:nvPr/>
              </p14:nvContentPartPr>
              <p14:xfrm>
                <a:off x="1159786" y="4068059"/>
                <a:ext cx="185040" cy="213120"/>
              </p14:xfrm>
            </p:contentPart>
          </mc:Choice>
          <mc:Fallback>
            <p:pic>
              <p:nvPicPr>
                <p:cNvPr id="393" name="Pennanteckning 392">
                  <a:extLst>
                    <a:ext uri="{FF2B5EF4-FFF2-40B4-BE49-F238E27FC236}">
                      <a16:creationId xmlns:a16="http://schemas.microsoft.com/office/drawing/2014/main" id="{2A5C3094-3C82-DF67-0BE1-23720F2EC142}"/>
                    </a:ext>
                  </a:extLst>
                </p:cNvPr>
                <p:cNvPicPr/>
                <p:nvPr/>
              </p:nvPicPr>
              <p:blipFill>
                <a:blip r:embed="rId118"/>
                <a:stretch>
                  <a:fillRect/>
                </a:stretch>
              </p:blipFill>
              <p:spPr>
                <a:xfrm>
                  <a:off x="1144666" y="4052939"/>
                  <a:ext cx="21528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394" name="Pennanteckning 393">
                  <a:extLst>
                    <a:ext uri="{FF2B5EF4-FFF2-40B4-BE49-F238E27FC236}">
                      <a16:creationId xmlns:a16="http://schemas.microsoft.com/office/drawing/2014/main" id="{39D5CDE1-9DD2-6453-1891-D38819B2695D}"/>
                    </a:ext>
                  </a:extLst>
                </p14:cNvPr>
                <p14:cNvContentPartPr/>
                <p14:nvPr/>
              </p14:nvContentPartPr>
              <p14:xfrm>
                <a:off x="1266706" y="4075619"/>
                <a:ext cx="136080" cy="156240"/>
              </p14:xfrm>
            </p:contentPart>
          </mc:Choice>
          <mc:Fallback>
            <p:pic>
              <p:nvPicPr>
                <p:cNvPr id="394" name="Pennanteckning 393">
                  <a:extLst>
                    <a:ext uri="{FF2B5EF4-FFF2-40B4-BE49-F238E27FC236}">
                      <a16:creationId xmlns:a16="http://schemas.microsoft.com/office/drawing/2014/main" id="{39D5CDE1-9DD2-6453-1891-D38819B2695D}"/>
                    </a:ext>
                  </a:extLst>
                </p:cNvPr>
                <p:cNvPicPr/>
                <p:nvPr/>
              </p:nvPicPr>
              <p:blipFill>
                <a:blip r:embed="rId120"/>
                <a:stretch>
                  <a:fillRect/>
                </a:stretch>
              </p:blipFill>
              <p:spPr>
                <a:xfrm>
                  <a:off x="1251586" y="4060499"/>
                  <a:ext cx="16668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395" name="Pennanteckning 394">
                  <a:extLst>
                    <a:ext uri="{FF2B5EF4-FFF2-40B4-BE49-F238E27FC236}">
                      <a16:creationId xmlns:a16="http://schemas.microsoft.com/office/drawing/2014/main" id="{163A136F-B4E0-9CF5-79AE-4A6DC5CC58CB}"/>
                    </a:ext>
                  </a:extLst>
                </p14:cNvPr>
                <p14:cNvContentPartPr/>
                <p14:nvPr/>
              </p14:nvContentPartPr>
              <p14:xfrm>
                <a:off x="1309906" y="4078139"/>
                <a:ext cx="110880" cy="108720"/>
              </p14:xfrm>
            </p:contentPart>
          </mc:Choice>
          <mc:Fallback>
            <p:pic>
              <p:nvPicPr>
                <p:cNvPr id="395" name="Pennanteckning 394">
                  <a:extLst>
                    <a:ext uri="{FF2B5EF4-FFF2-40B4-BE49-F238E27FC236}">
                      <a16:creationId xmlns:a16="http://schemas.microsoft.com/office/drawing/2014/main" id="{163A136F-B4E0-9CF5-79AE-4A6DC5CC58CB}"/>
                    </a:ext>
                  </a:extLst>
                </p:cNvPr>
                <p:cNvPicPr/>
                <p:nvPr/>
              </p:nvPicPr>
              <p:blipFill>
                <a:blip r:embed="rId122"/>
                <a:stretch>
                  <a:fillRect/>
                </a:stretch>
              </p:blipFill>
              <p:spPr>
                <a:xfrm>
                  <a:off x="1294426" y="4063019"/>
                  <a:ext cx="1411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396" name="Pennanteckning 395">
                  <a:extLst>
                    <a:ext uri="{FF2B5EF4-FFF2-40B4-BE49-F238E27FC236}">
                      <a16:creationId xmlns:a16="http://schemas.microsoft.com/office/drawing/2014/main" id="{763F0977-EC86-EBFA-9676-CA963A6BF010}"/>
                    </a:ext>
                  </a:extLst>
                </p14:cNvPr>
                <p14:cNvContentPartPr/>
                <p14:nvPr/>
              </p14:nvContentPartPr>
              <p14:xfrm>
                <a:off x="1271026" y="4006859"/>
                <a:ext cx="131760" cy="122040"/>
              </p14:xfrm>
            </p:contentPart>
          </mc:Choice>
          <mc:Fallback>
            <p:pic>
              <p:nvPicPr>
                <p:cNvPr id="396" name="Pennanteckning 395">
                  <a:extLst>
                    <a:ext uri="{FF2B5EF4-FFF2-40B4-BE49-F238E27FC236}">
                      <a16:creationId xmlns:a16="http://schemas.microsoft.com/office/drawing/2014/main" id="{763F0977-EC86-EBFA-9676-CA963A6BF010}"/>
                    </a:ext>
                  </a:extLst>
                </p:cNvPr>
                <p:cNvPicPr/>
                <p:nvPr/>
              </p:nvPicPr>
              <p:blipFill>
                <a:blip r:embed="rId124"/>
                <a:stretch>
                  <a:fillRect/>
                </a:stretch>
              </p:blipFill>
              <p:spPr>
                <a:xfrm>
                  <a:off x="1255546" y="3991739"/>
                  <a:ext cx="16236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397" name="Pennanteckning 396">
                  <a:extLst>
                    <a:ext uri="{FF2B5EF4-FFF2-40B4-BE49-F238E27FC236}">
                      <a16:creationId xmlns:a16="http://schemas.microsoft.com/office/drawing/2014/main" id="{452B4151-0B38-2332-4EC4-ED7B17245D34}"/>
                    </a:ext>
                  </a:extLst>
                </p14:cNvPr>
                <p14:cNvContentPartPr/>
                <p14:nvPr/>
              </p14:nvContentPartPr>
              <p14:xfrm>
                <a:off x="1287226" y="3943139"/>
                <a:ext cx="122040" cy="113760"/>
              </p14:xfrm>
            </p:contentPart>
          </mc:Choice>
          <mc:Fallback>
            <p:pic>
              <p:nvPicPr>
                <p:cNvPr id="397" name="Pennanteckning 396">
                  <a:extLst>
                    <a:ext uri="{FF2B5EF4-FFF2-40B4-BE49-F238E27FC236}">
                      <a16:creationId xmlns:a16="http://schemas.microsoft.com/office/drawing/2014/main" id="{452B4151-0B38-2332-4EC4-ED7B17245D34}"/>
                    </a:ext>
                  </a:extLst>
                </p:cNvPr>
                <p:cNvPicPr/>
                <p:nvPr/>
              </p:nvPicPr>
              <p:blipFill>
                <a:blip r:embed="rId126"/>
                <a:stretch>
                  <a:fillRect/>
                </a:stretch>
              </p:blipFill>
              <p:spPr>
                <a:xfrm>
                  <a:off x="1272106" y="3928019"/>
                  <a:ext cx="15228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398" name="Pennanteckning 397">
                  <a:extLst>
                    <a:ext uri="{FF2B5EF4-FFF2-40B4-BE49-F238E27FC236}">
                      <a16:creationId xmlns:a16="http://schemas.microsoft.com/office/drawing/2014/main" id="{385F19BD-6127-12A5-1344-4AD2C05A52CE}"/>
                    </a:ext>
                  </a:extLst>
                </p14:cNvPr>
                <p14:cNvContentPartPr/>
                <p14:nvPr/>
              </p14:nvContentPartPr>
              <p14:xfrm>
                <a:off x="1222066" y="3928379"/>
                <a:ext cx="187920" cy="182160"/>
              </p14:xfrm>
            </p:contentPart>
          </mc:Choice>
          <mc:Fallback>
            <p:pic>
              <p:nvPicPr>
                <p:cNvPr id="398" name="Pennanteckning 397">
                  <a:extLst>
                    <a:ext uri="{FF2B5EF4-FFF2-40B4-BE49-F238E27FC236}">
                      <a16:creationId xmlns:a16="http://schemas.microsoft.com/office/drawing/2014/main" id="{385F19BD-6127-12A5-1344-4AD2C05A52CE}"/>
                    </a:ext>
                  </a:extLst>
                </p:cNvPr>
                <p:cNvPicPr/>
                <p:nvPr/>
              </p:nvPicPr>
              <p:blipFill>
                <a:blip r:embed="rId128"/>
                <a:stretch>
                  <a:fillRect/>
                </a:stretch>
              </p:blipFill>
              <p:spPr>
                <a:xfrm>
                  <a:off x="1206946" y="3913259"/>
                  <a:ext cx="21852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399" name="Pennanteckning 398">
                  <a:extLst>
                    <a:ext uri="{FF2B5EF4-FFF2-40B4-BE49-F238E27FC236}">
                      <a16:creationId xmlns:a16="http://schemas.microsoft.com/office/drawing/2014/main" id="{638822A7-CA41-98DA-04A8-8ECE0E915609}"/>
                    </a:ext>
                  </a:extLst>
                </p14:cNvPr>
                <p14:cNvContentPartPr/>
                <p14:nvPr/>
              </p14:nvContentPartPr>
              <p14:xfrm>
                <a:off x="1192906" y="3838379"/>
                <a:ext cx="233640" cy="230040"/>
              </p14:xfrm>
            </p:contentPart>
          </mc:Choice>
          <mc:Fallback>
            <p:pic>
              <p:nvPicPr>
                <p:cNvPr id="399" name="Pennanteckning 398">
                  <a:extLst>
                    <a:ext uri="{FF2B5EF4-FFF2-40B4-BE49-F238E27FC236}">
                      <a16:creationId xmlns:a16="http://schemas.microsoft.com/office/drawing/2014/main" id="{638822A7-CA41-98DA-04A8-8ECE0E915609}"/>
                    </a:ext>
                  </a:extLst>
                </p:cNvPr>
                <p:cNvPicPr/>
                <p:nvPr/>
              </p:nvPicPr>
              <p:blipFill>
                <a:blip r:embed="rId130"/>
                <a:stretch>
                  <a:fillRect/>
                </a:stretch>
              </p:blipFill>
              <p:spPr>
                <a:xfrm>
                  <a:off x="1177786" y="3822899"/>
                  <a:ext cx="26424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400" name="Pennanteckning 399">
                  <a:extLst>
                    <a:ext uri="{FF2B5EF4-FFF2-40B4-BE49-F238E27FC236}">
                      <a16:creationId xmlns:a16="http://schemas.microsoft.com/office/drawing/2014/main" id="{7FF56D4D-BF7F-8090-628C-C75EE2BE868E}"/>
                    </a:ext>
                  </a:extLst>
                </p14:cNvPr>
                <p14:cNvContentPartPr/>
                <p14:nvPr/>
              </p14:nvContentPartPr>
              <p14:xfrm>
                <a:off x="1264186" y="3794459"/>
                <a:ext cx="163080" cy="157320"/>
              </p14:xfrm>
            </p:contentPart>
          </mc:Choice>
          <mc:Fallback>
            <p:pic>
              <p:nvPicPr>
                <p:cNvPr id="400" name="Pennanteckning 399">
                  <a:extLst>
                    <a:ext uri="{FF2B5EF4-FFF2-40B4-BE49-F238E27FC236}">
                      <a16:creationId xmlns:a16="http://schemas.microsoft.com/office/drawing/2014/main" id="{7FF56D4D-BF7F-8090-628C-C75EE2BE868E}"/>
                    </a:ext>
                  </a:extLst>
                </p:cNvPr>
                <p:cNvPicPr/>
                <p:nvPr/>
              </p:nvPicPr>
              <p:blipFill>
                <a:blip r:embed="rId132"/>
                <a:stretch>
                  <a:fillRect/>
                </a:stretch>
              </p:blipFill>
              <p:spPr>
                <a:xfrm>
                  <a:off x="1249066" y="3779339"/>
                  <a:ext cx="1936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401" name="Pennanteckning 400">
                  <a:extLst>
                    <a:ext uri="{FF2B5EF4-FFF2-40B4-BE49-F238E27FC236}">
                      <a16:creationId xmlns:a16="http://schemas.microsoft.com/office/drawing/2014/main" id="{35C99CA1-8BFA-850C-BB8E-ED9F60A8B912}"/>
                    </a:ext>
                  </a:extLst>
                </p14:cNvPr>
                <p14:cNvContentPartPr/>
                <p14:nvPr/>
              </p14:nvContentPartPr>
              <p14:xfrm>
                <a:off x="1179946" y="3737219"/>
                <a:ext cx="235080" cy="226440"/>
              </p14:xfrm>
            </p:contentPart>
          </mc:Choice>
          <mc:Fallback>
            <p:pic>
              <p:nvPicPr>
                <p:cNvPr id="401" name="Pennanteckning 400">
                  <a:extLst>
                    <a:ext uri="{FF2B5EF4-FFF2-40B4-BE49-F238E27FC236}">
                      <a16:creationId xmlns:a16="http://schemas.microsoft.com/office/drawing/2014/main" id="{35C99CA1-8BFA-850C-BB8E-ED9F60A8B912}"/>
                    </a:ext>
                  </a:extLst>
                </p:cNvPr>
                <p:cNvPicPr/>
                <p:nvPr/>
              </p:nvPicPr>
              <p:blipFill>
                <a:blip r:embed="rId134"/>
                <a:stretch>
                  <a:fillRect/>
                </a:stretch>
              </p:blipFill>
              <p:spPr>
                <a:xfrm>
                  <a:off x="1164826" y="3722099"/>
                  <a:ext cx="26568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02" name="Pennanteckning 401">
                  <a:extLst>
                    <a:ext uri="{FF2B5EF4-FFF2-40B4-BE49-F238E27FC236}">
                      <a16:creationId xmlns:a16="http://schemas.microsoft.com/office/drawing/2014/main" id="{BA3DD5D4-5E4D-2356-D5DC-2300A1101CC5}"/>
                    </a:ext>
                  </a:extLst>
                </p14:cNvPr>
                <p14:cNvContentPartPr/>
                <p14:nvPr/>
              </p14:nvContentPartPr>
              <p14:xfrm>
                <a:off x="1213066" y="3707699"/>
                <a:ext cx="168120" cy="142560"/>
              </p14:xfrm>
            </p:contentPart>
          </mc:Choice>
          <mc:Fallback>
            <p:pic>
              <p:nvPicPr>
                <p:cNvPr id="402" name="Pennanteckning 401">
                  <a:extLst>
                    <a:ext uri="{FF2B5EF4-FFF2-40B4-BE49-F238E27FC236}">
                      <a16:creationId xmlns:a16="http://schemas.microsoft.com/office/drawing/2014/main" id="{BA3DD5D4-5E4D-2356-D5DC-2300A1101CC5}"/>
                    </a:ext>
                  </a:extLst>
                </p:cNvPr>
                <p:cNvPicPr/>
                <p:nvPr/>
              </p:nvPicPr>
              <p:blipFill>
                <a:blip r:embed="rId136"/>
                <a:stretch>
                  <a:fillRect/>
                </a:stretch>
              </p:blipFill>
              <p:spPr>
                <a:xfrm>
                  <a:off x="1197586" y="3692219"/>
                  <a:ext cx="19872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03" name="Pennanteckning 402">
                  <a:extLst>
                    <a:ext uri="{FF2B5EF4-FFF2-40B4-BE49-F238E27FC236}">
                      <a16:creationId xmlns:a16="http://schemas.microsoft.com/office/drawing/2014/main" id="{48E15731-0838-CD3E-6C54-7D9DBC2DF8E4}"/>
                    </a:ext>
                  </a:extLst>
                </p14:cNvPr>
                <p14:cNvContentPartPr/>
                <p14:nvPr/>
              </p14:nvContentPartPr>
              <p14:xfrm>
                <a:off x="1103986" y="3691859"/>
                <a:ext cx="215280" cy="169920"/>
              </p14:xfrm>
            </p:contentPart>
          </mc:Choice>
          <mc:Fallback>
            <p:pic>
              <p:nvPicPr>
                <p:cNvPr id="403" name="Pennanteckning 402">
                  <a:extLst>
                    <a:ext uri="{FF2B5EF4-FFF2-40B4-BE49-F238E27FC236}">
                      <a16:creationId xmlns:a16="http://schemas.microsoft.com/office/drawing/2014/main" id="{48E15731-0838-CD3E-6C54-7D9DBC2DF8E4}"/>
                    </a:ext>
                  </a:extLst>
                </p:cNvPr>
                <p:cNvPicPr/>
                <p:nvPr/>
              </p:nvPicPr>
              <p:blipFill>
                <a:blip r:embed="rId138"/>
                <a:stretch>
                  <a:fillRect/>
                </a:stretch>
              </p:blipFill>
              <p:spPr>
                <a:xfrm>
                  <a:off x="1088506" y="3676739"/>
                  <a:ext cx="24588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404" name="Pennanteckning 403">
                  <a:extLst>
                    <a:ext uri="{FF2B5EF4-FFF2-40B4-BE49-F238E27FC236}">
                      <a16:creationId xmlns:a16="http://schemas.microsoft.com/office/drawing/2014/main" id="{6B8589E6-E7EC-EEFF-DA77-DCBAF93D6C24}"/>
                    </a:ext>
                  </a:extLst>
                </p14:cNvPr>
                <p14:cNvContentPartPr/>
                <p14:nvPr/>
              </p14:nvContentPartPr>
              <p14:xfrm>
                <a:off x="1005346" y="3702659"/>
                <a:ext cx="230400" cy="178920"/>
              </p14:xfrm>
            </p:contentPart>
          </mc:Choice>
          <mc:Fallback>
            <p:pic>
              <p:nvPicPr>
                <p:cNvPr id="404" name="Pennanteckning 403">
                  <a:extLst>
                    <a:ext uri="{FF2B5EF4-FFF2-40B4-BE49-F238E27FC236}">
                      <a16:creationId xmlns:a16="http://schemas.microsoft.com/office/drawing/2014/main" id="{6B8589E6-E7EC-EEFF-DA77-DCBAF93D6C24}"/>
                    </a:ext>
                  </a:extLst>
                </p:cNvPr>
                <p:cNvPicPr/>
                <p:nvPr/>
              </p:nvPicPr>
              <p:blipFill>
                <a:blip r:embed="rId140"/>
                <a:stretch>
                  <a:fillRect/>
                </a:stretch>
              </p:blipFill>
              <p:spPr>
                <a:xfrm>
                  <a:off x="990226" y="3687539"/>
                  <a:ext cx="26064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405" name="Pennanteckning 404">
                  <a:extLst>
                    <a:ext uri="{FF2B5EF4-FFF2-40B4-BE49-F238E27FC236}">
                      <a16:creationId xmlns:a16="http://schemas.microsoft.com/office/drawing/2014/main" id="{5C6EB367-2635-A19C-D6CF-4F36B55D3348}"/>
                    </a:ext>
                  </a:extLst>
                </p14:cNvPr>
                <p14:cNvContentPartPr/>
                <p14:nvPr/>
              </p14:nvContentPartPr>
              <p14:xfrm>
                <a:off x="935866" y="3745499"/>
                <a:ext cx="191520" cy="113760"/>
              </p14:xfrm>
            </p:contentPart>
          </mc:Choice>
          <mc:Fallback>
            <p:pic>
              <p:nvPicPr>
                <p:cNvPr id="405" name="Pennanteckning 404">
                  <a:extLst>
                    <a:ext uri="{FF2B5EF4-FFF2-40B4-BE49-F238E27FC236}">
                      <a16:creationId xmlns:a16="http://schemas.microsoft.com/office/drawing/2014/main" id="{5C6EB367-2635-A19C-D6CF-4F36B55D3348}"/>
                    </a:ext>
                  </a:extLst>
                </p:cNvPr>
                <p:cNvPicPr/>
                <p:nvPr/>
              </p:nvPicPr>
              <p:blipFill>
                <a:blip r:embed="rId142"/>
                <a:stretch>
                  <a:fillRect/>
                </a:stretch>
              </p:blipFill>
              <p:spPr>
                <a:xfrm>
                  <a:off x="920746" y="3730379"/>
                  <a:ext cx="2217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406" name="Pennanteckning 405">
                  <a:extLst>
                    <a:ext uri="{FF2B5EF4-FFF2-40B4-BE49-F238E27FC236}">
                      <a16:creationId xmlns:a16="http://schemas.microsoft.com/office/drawing/2014/main" id="{71BD9296-060B-866C-65AD-2E51F668506A}"/>
                    </a:ext>
                  </a:extLst>
                </p14:cNvPr>
                <p14:cNvContentPartPr/>
                <p14:nvPr/>
              </p14:nvContentPartPr>
              <p14:xfrm>
                <a:off x="939106" y="3724979"/>
                <a:ext cx="113760" cy="51480"/>
              </p14:xfrm>
            </p:contentPart>
          </mc:Choice>
          <mc:Fallback>
            <p:pic>
              <p:nvPicPr>
                <p:cNvPr id="406" name="Pennanteckning 405">
                  <a:extLst>
                    <a:ext uri="{FF2B5EF4-FFF2-40B4-BE49-F238E27FC236}">
                      <a16:creationId xmlns:a16="http://schemas.microsoft.com/office/drawing/2014/main" id="{71BD9296-060B-866C-65AD-2E51F668506A}"/>
                    </a:ext>
                  </a:extLst>
                </p:cNvPr>
                <p:cNvPicPr/>
                <p:nvPr/>
              </p:nvPicPr>
              <p:blipFill>
                <a:blip r:embed="rId144"/>
                <a:stretch>
                  <a:fillRect/>
                </a:stretch>
              </p:blipFill>
              <p:spPr>
                <a:xfrm>
                  <a:off x="923986" y="3709859"/>
                  <a:ext cx="14400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407" name="Pennanteckning 406">
                  <a:extLst>
                    <a:ext uri="{FF2B5EF4-FFF2-40B4-BE49-F238E27FC236}">
                      <a16:creationId xmlns:a16="http://schemas.microsoft.com/office/drawing/2014/main" id="{4F89A581-5F54-3D5E-11C6-B3D12E096E2B}"/>
                    </a:ext>
                  </a:extLst>
                </p14:cNvPr>
                <p14:cNvContentPartPr/>
                <p14:nvPr/>
              </p14:nvContentPartPr>
              <p14:xfrm>
                <a:off x="932626" y="3730739"/>
                <a:ext cx="360" cy="360"/>
              </p14:xfrm>
            </p:contentPart>
          </mc:Choice>
          <mc:Fallback>
            <p:pic>
              <p:nvPicPr>
                <p:cNvPr id="407" name="Pennanteckning 406">
                  <a:extLst>
                    <a:ext uri="{FF2B5EF4-FFF2-40B4-BE49-F238E27FC236}">
                      <a16:creationId xmlns:a16="http://schemas.microsoft.com/office/drawing/2014/main" id="{4F89A581-5F54-3D5E-11C6-B3D12E096E2B}"/>
                    </a:ext>
                  </a:extLst>
                </p:cNvPr>
                <p:cNvPicPr/>
                <p:nvPr/>
              </p:nvPicPr>
              <p:blipFill>
                <a:blip r:embed="rId72"/>
                <a:stretch>
                  <a:fillRect/>
                </a:stretch>
              </p:blipFill>
              <p:spPr>
                <a:xfrm>
                  <a:off x="917506" y="3715619"/>
                  <a:ext cx="309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409" name="Pennanteckning 408">
                  <a:extLst>
                    <a:ext uri="{FF2B5EF4-FFF2-40B4-BE49-F238E27FC236}">
                      <a16:creationId xmlns:a16="http://schemas.microsoft.com/office/drawing/2014/main" id="{6D1B55C4-3E99-6A7B-3249-0C0D78F396C3}"/>
                    </a:ext>
                  </a:extLst>
                </p14:cNvPr>
                <p14:cNvContentPartPr/>
                <p14:nvPr/>
              </p14:nvContentPartPr>
              <p14:xfrm>
                <a:off x="1040986" y="3471179"/>
                <a:ext cx="3960" cy="209520"/>
              </p14:xfrm>
            </p:contentPart>
          </mc:Choice>
          <mc:Fallback>
            <p:pic>
              <p:nvPicPr>
                <p:cNvPr id="409" name="Pennanteckning 408">
                  <a:extLst>
                    <a:ext uri="{FF2B5EF4-FFF2-40B4-BE49-F238E27FC236}">
                      <a16:creationId xmlns:a16="http://schemas.microsoft.com/office/drawing/2014/main" id="{6D1B55C4-3E99-6A7B-3249-0C0D78F396C3}"/>
                    </a:ext>
                  </a:extLst>
                </p:cNvPr>
                <p:cNvPicPr/>
                <p:nvPr/>
              </p:nvPicPr>
              <p:blipFill>
                <a:blip r:embed="rId147"/>
                <a:stretch>
                  <a:fillRect/>
                </a:stretch>
              </p:blipFill>
              <p:spPr>
                <a:xfrm>
                  <a:off x="1025866" y="3455699"/>
                  <a:ext cx="3456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410" name="Pennanteckning 409">
                  <a:extLst>
                    <a:ext uri="{FF2B5EF4-FFF2-40B4-BE49-F238E27FC236}">
                      <a16:creationId xmlns:a16="http://schemas.microsoft.com/office/drawing/2014/main" id="{483BE44F-4E1B-ABCE-2913-97FDCBBC165D}"/>
                    </a:ext>
                  </a:extLst>
                </p14:cNvPr>
                <p14:cNvContentPartPr/>
                <p14:nvPr/>
              </p14:nvContentPartPr>
              <p14:xfrm>
                <a:off x="1120186" y="3395939"/>
                <a:ext cx="336960" cy="38520"/>
              </p14:xfrm>
            </p:contentPart>
          </mc:Choice>
          <mc:Fallback>
            <p:pic>
              <p:nvPicPr>
                <p:cNvPr id="410" name="Pennanteckning 409">
                  <a:extLst>
                    <a:ext uri="{FF2B5EF4-FFF2-40B4-BE49-F238E27FC236}">
                      <a16:creationId xmlns:a16="http://schemas.microsoft.com/office/drawing/2014/main" id="{483BE44F-4E1B-ABCE-2913-97FDCBBC165D}"/>
                    </a:ext>
                  </a:extLst>
                </p:cNvPr>
                <p:cNvPicPr/>
                <p:nvPr/>
              </p:nvPicPr>
              <p:blipFill>
                <a:blip r:embed="rId149"/>
                <a:stretch>
                  <a:fillRect/>
                </a:stretch>
              </p:blipFill>
              <p:spPr>
                <a:xfrm>
                  <a:off x="1105066" y="3380459"/>
                  <a:ext cx="36756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411" name="Pennanteckning 410">
                  <a:extLst>
                    <a:ext uri="{FF2B5EF4-FFF2-40B4-BE49-F238E27FC236}">
                      <a16:creationId xmlns:a16="http://schemas.microsoft.com/office/drawing/2014/main" id="{C54C35EA-D173-3575-593A-2BB30C56618E}"/>
                    </a:ext>
                  </a:extLst>
                </p14:cNvPr>
                <p14:cNvContentPartPr/>
                <p14:nvPr/>
              </p14:nvContentPartPr>
              <p14:xfrm>
                <a:off x="1721386" y="3375059"/>
                <a:ext cx="360" cy="360"/>
              </p14:xfrm>
            </p:contentPart>
          </mc:Choice>
          <mc:Fallback>
            <p:pic>
              <p:nvPicPr>
                <p:cNvPr id="411" name="Pennanteckning 410">
                  <a:extLst>
                    <a:ext uri="{FF2B5EF4-FFF2-40B4-BE49-F238E27FC236}">
                      <a16:creationId xmlns:a16="http://schemas.microsoft.com/office/drawing/2014/main" id="{C54C35EA-D173-3575-593A-2BB30C56618E}"/>
                    </a:ext>
                  </a:extLst>
                </p:cNvPr>
                <p:cNvPicPr/>
                <p:nvPr/>
              </p:nvPicPr>
              <p:blipFill>
                <a:blip r:embed="rId72"/>
                <a:stretch>
                  <a:fillRect/>
                </a:stretch>
              </p:blipFill>
              <p:spPr>
                <a:xfrm>
                  <a:off x="1706266" y="3359939"/>
                  <a:ext cx="309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412" name="Pennanteckning 411">
                  <a:extLst>
                    <a:ext uri="{FF2B5EF4-FFF2-40B4-BE49-F238E27FC236}">
                      <a16:creationId xmlns:a16="http://schemas.microsoft.com/office/drawing/2014/main" id="{3A168464-203B-7B5A-545B-D6EE19011CA8}"/>
                    </a:ext>
                  </a:extLst>
                </p14:cNvPr>
                <p14:cNvContentPartPr/>
                <p14:nvPr/>
              </p14:nvContentPartPr>
              <p14:xfrm>
                <a:off x="1520506" y="3374339"/>
                <a:ext cx="336960" cy="31680"/>
              </p14:xfrm>
            </p:contentPart>
          </mc:Choice>
          <mc:Fallback>
            <p:pic>
              <p:nvPicPr>
                <p:cNvPr id="412" name="Pennanteckning 411">
                  <a:extLst>
                    <a:ext uri="{FF2B5EF4-FFF2-40B4-BE49-F238E27FC236}">
                      <a16:creationId xmlns:a16="http://schemas.microsoft.com/office/drawing/2014/main" id="{3A168464-203B-7B5A-545B-D6EE19011CA8}"/>
                    </a:ext>
                  </a:extLst>
                </p:cNvPr>
                <p:cNvPicPr/>
                <p:nvPr/>
              </p:nvPicPr>
              <p:blipFill>
                <a:blip r:embed="rId152"/>
                <a:stretch>
                  <a:fillRect/>
                </a:stretch>
              </p:blipFill>
              <p:spPr>
                <a:xfrm>
                  <a:off x="1505386" y="3359219"/>
                  <a:ext cx="36756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413" name="Pennanteckning 412">
                  <a:extLst>
                    <a:ext uri="{FF2B5EF4-FFF2-40B4-BE49-F238E27FC236}">
                      <a16:creationId xmlns:a16="http://schemas.microsoft.com/office/drawing/2014/main" id="{8DF304A2-CD95-59C7-167C-740E7B7EBDEB}"/>
                    </a:ext>
                  </a:extLst>
                </p14:cNvPr>
                <p14:cNvContentPartPr/>
                <p14:nvPr/>
              </p14:nvContentPartPr>
              <p14:xfrm>
                <a:off x="1800586" y="3427259"/>
                <a:ext cx="7200" cy="457560"/>
              </p14:xfrm>
            </p:contentPart>
          </mc:Choice>
          <mc:Fallback>
            <p:pic>
              <p:nvPicPr>
                <p:cNvPr id="413" name="Pennanteckning 412">
                  <a:extLst>
                    <a:ext uri="{FF2B5EF4-FFF2-40B4-BE49-F238E27FC236}">
                      <a16:creationId xmlns:a16="http://schemas.microsoft.com/office/drawing/2014/main" id="{8DF304A2-CD95-59C7-167C-740E7B7EBDEB}"/>
                    </a:ext>
                  </a:extLst>
                </p:cNvPr>
                <p:cNvPicPr/>
                <p:nvPr/>
              </p:nvPicPr>
              <p:blipFill>
                <a:blip r:embed="rId154"/>
                <a:stretch>
                  <a:fillRect/>
                </a:stretch>
              </p:blipFill>
              <p:spPr>
                <a:xfrm>
                  <a:off x="1785466" y="3412139"/>
                  <a:ext cx="37800" cy="48816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419" name="Pennanteckning 418">
                  <a:extLst>
                    <a:ext uri="{FF2B5EF4-FFF2-40B4-BE49-F238E27FC236}">
                      <a16:creationId xmlns:a16="http://schemas.microsoft.com/office/drawing/2014/main" id="{78F9B867-D351-8356-CD66-0693279E6042}"/>
                    </a:ext>
                  </a:extLst>
                </p14:cNvPr>
                <p14:cNvContentPartPr/>
                <p14:nvPr/>
              </p14:nvContentPartPr>
              <p14:xfrm>
                <a:off x="1839826" y="3877259"/>
                <a:ext cx="9360" cy="176400"/>
              </p14:xfrm>
            </p:contentPart>
          </mc:Choice>
          <mc:Fallback>
            <p:pic>
              <p:nvPicPr>
                <p:cNvPr id="419" name="Pennanteckning 418">
                  <a:extLst>
                    <a:ext uri="{FF2B5EF4-FFF2-40B4-BE49-F238E27FC236}">
                      <a16:creationId xmlns:a16="http://schemas.microsoft.com/office/drawing/2014/main" id="{78F9B867-D351-8356-CD66-0693279E6042}"/>
                    </a:ext>
                  </a:extLst>
                </p:cNvPr>
                <p:cNvPicPr/>
                <p:nvPr/>
              </p:nvPicPr>
              <p:blipFill>
                <a:blip r:embed="rId156"/>
                <a:stretch>
                  <a:fillRect/>
                </a:stretch>
              </p:blipFill>
              <p:spPr>
                <a:xfrm>
                  <a:off x="1824706" y="3861779"/>
                  <a:ext cx="3996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420" name="Pennanteckning 419">
                  <a:extLst>
                    <a:ext uri="{FF2B5EF4-FFF2-40B4-BE49-F238E27FC236}">
                      <a16:creationId xmlns:a16="http://schemas.microsoft.com/office/drawing/2014/main" id="{7AF1AF55-0277-4A3F-D787-EFEB11BF524C}"/>
                    </a:ext>
                  </a:extLst>
                </p14:cNvPr>
                <p14:cNvContentPartPr/>
                <p14:nvPr/>
              </p14:nvContentPartPr>
              <p14:xfrm>
                <a:off x="1466866" y="4060859"/>
                <a:ext cx="366840" cy="53280"/>
              </p14:xfrm>
            </p:contentPart>
          </mc:Choice>
          <mc:Fallback>
            <p:pic>
              <p:nvPicPr>
                <p:cNvPr id="420" name="Pennanteckning 419">
                  <a:extLst>
                    <a:ext uri="{FF2B5EF4-FFF2-40B4-BE49-F238E27FC236}">
                      <a16:creationId xmlns:a16="http://schemas.microsoft.com/office/drawing/2014/main" id="{7AF1AF55-0277-4A3F-D787-EFEB11BF524C}"/>
                    </a:ext>
                  </a:extLst>
                </p:cNvPr>
                <p:cNvPicPr/>
                <p:nvPr/>
              </p:nvPicPr>
              <p:blipFill>
                <a:blip r:embed="rId158"/>
                <a:stretch>
                  <a:fillRect/>
                </a:stretch>
              </p:blipFill>
              <p:spPr>
                <a:xfrm>
                  <a:off x="1451746" y="4045379"/>
                  <a:ext cx="39708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422" name="Pennanteckning 421">
                  <a:extLst>
                    <a:ext uri="{FF2B5EF4-FFF2-40B4-BE49-F238E27FC236}">
                      <a16:creationId xmlns:a16="http://schemas.microsoft.com/office/drawing/2014/main" id="{763E4236-C32C-222A-C308-B91D9E5419C6}"/>
                    </a:ext>
                  </a:extLst>
                </p14:cNvPr>
                <p14:cNvContentPartPr/>
                <p14:nvPr/>
              </p14:nvContentPartPr>
              <p14:xfrm>
                <a:off x="1905346" y="3565499"/>
                <a:ext cx="18720" cy="22680"/>
              </p14:xfrm>
            </p:contentPart>
          </mc:Choice>
          <mc:Fallback>
            <p:pic>
              <p:nvPicPr>
                <p:cNvPr id="422" name="Pennanteckning 421">
                  <a:extLst>
                    <a:ext uri="{FF2B5EF4-FFF2-40B4-BE49-F238E27FC236}">
                      <a16:creationId xmlns:a16="http://schemas.microsoft.com/office/drawing/2014/main" id="{763E4236-C32C-222A-C308-B91D9E5419C6}"/>
                    </a:ext>
                  </a:extLst>
                </p:cNvPr>
                <p:cNvPicPr/>
                <p:nvPr/>
              </p:nvPicPr>
              <p:blipFill>
                <a:blip r:embed="rId160"/>
                <a:stretch>
                  <a:fillRect/>
                </a:stretch>
              </p:blipFill>
              <p:spPr>
                <a:xfrm>
                  <a:off x="1889866" y="3550019"/>
                  <a:ext cx="4896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423" name="Pennanteckning 422">
                  <a:extLst>
                    <a:ext uri="{FF2B5EF4-FFF2-40B4-BE49-F238E27FC236}">
                      <a16:creationId xmlns:a16="http://schemas.microsoft.com/office/drawing/2014/main" id="{C7D6C99A-0FD8-8FD4-A484-2BD828836166}"/>
                    </a:ext>
                  </a:extLst>
                </p14:cNvPr>
                <p14:cNvContentPartPr/>
                <p14:nvPr/>
              </p14:nvContentPartPr>
              <p14:xfrm>
                <a:off x="1978786" y="3478379"/>
                <a:ext cx="28440" cy="29160"/>
              </p14:xfrm>
            </p:contentPart>
          </mc:Choice>
          <mc:Fallback>
            <p:pic>
              <p:nvPicPr>
                <p:cNvPr id="423" name="Pennanteckning 422">
                  <a:extLst>
                    <a:ext uri="{FF2B5EF4-FFF2-40B4-BE49-F238E27FC236}">
                      <a16:creationId xmlns:a16="http://schemas.microsoft.com/office/drawing/2014/main" id="{C7D6C99A-0FD8-8FD4-A484-2BD828836166}"/>
                    </a:ext>
                  </a:extLst>
                </p:cNvPr>
                <p:cNvPicPr/>
                <p:nvPr/>
              </p:nvPicPr>
              <p:blipFill>
                <a:blip r:embed="rId162"/>
                <a:stretch>
                  <a:fillRect/>
                </a:stretch>
              </p:blipFill>
              <p:spPr>
                <a:xfrm>
                  <a:off x="1963666" y="3463259"/>
                  <a:ext cx="5904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424" name="Pennanteckning 423">
                  <a:extLst>
                    <a:ext uri="{FF2B5EF4-FFF2-40B4-BE49-F238E27FC236}">
                      <a16:creationId xmlns:a16="http://schemas.microsoft.com/office/drawing/2014/main" id="{689550FD-8206-ED8A-F5D5-02B89C27B725}"/>
                    </a:ext>
                  </a:extLst>
                </p14:cNvPr>
                <p14:cNvContentPartPr/>
                <p14:nvPr/>
              </p14:nvContentPartPr>
              <p14:xfrm>
                <a:off x="2075626" y="3417179"/>
                <a:ext cx="36000" cy="20880"/>
              </p14:xfrm>
            </p:contentPart>
          </mc:Choice>
          <mc:Fallback>
            <p:pic>
              <p:nvPicPr>
                <p:cNvPr id="424" name="Pennanteckning 423">
                  <a:extLst>
                    <a:ext uri="{FF2B5EF4-FFF2-40B4-BE49-F238E27FC236}">
                      <a16:creationId xmlns:a16="http://schemas.microsoft.com/office/drawing/2014/main" id="{689550FD-8206-ED8A-F5D5-02B89C27B725}"/>
                    </a:ext>
                  </a:extLst>
                </p:cNvPr>
                <p:cNvPicPr/>
                <p:nvPr/>
              </p:nvPicPr>
              <p:blipFill>
                <a:blip r:embed="rId164"/>
                <a:stretch>
                  <a:fillRect/>
                </a:stretch>
              </p:blipFill>
              <p:spPr>
                <a:xfrm>
                  <a:off x="2060146" y="3402059"/>
                  <a:ext cx="6660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425" name="Pennanteckning 424">
                  <a:extLst>
                    <a:ext uri="{FF2B5EF4-FFF2-40B4-BE49-F238E27FC236}">
                      <a16:creationId xmlns:a16="http://schemas.microsoft.com/office/drawing/2014/main" id="{5E81FC55-78AD-1B68-D897-6998E273A1E3}"/>
                    </a:ext>
                  </a:extLst>
                </p14:cNvPr>
                <p14:cNvContentPartPr/>
                <p14:nvPr/>
              </p14:nvContentPartPr>
              <p14:xfrm>
                <a:off x="2169946" y="3380099"/>
                <a:ext cx="7920" cy="1080"/>
              </p14:xfrm>
            </p:contentPart>
          </mc:Choice>
          <mc:Fallback>
            <p:pic>
              <p:nvPicPr>
                <p:cNvPr id="425" name="Pennanteckning 424">
                  <a:extLst>
                    <a:ext uri="{FF2B5EF4-FFF2-40B4-BE49-F238E27FC236}">
                      <a16:creationId xmlns:a16="http://schemas.microsoft.com/office/drawing/2014/main" id="{5E81FC55-78AD-1B68-D897-6998E273A1E3}"/>
                    </a:ext>
                  </a:extLst>
                </p:cNvPr>
                <p:cNvPicPr/>
                <p:nvPr/>
              </p:nvPicPr>
              <p:blipFill>
                <a:blip r:embed="rId166"/>
                <a:stretch>
                  <a:fillRect/>
                </a:stretch>
              </p:blipFill>
              <p:spPr>
                <a:xfrm>
                  <a:off x="2154466" y="3364979"/>
                  <a:ext cx="3816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426" name="Pennanteckning 425">
                  <a:extLst>
                    <a:ext uri="{FF2B5EF4-FFF2-40B4-BE49-F238E27FC236}">
                      <a16:creationId xmlns:a16="http://schemas.microsoft.com/office/drawing/2014/main" id="{F499AD2B-88F7-85A4-40F8-7D30886604A3}"/>
                    </a:ext>
                  </a:extLst>
                </p14:cNvPr>
                <p14:cNvContentPartPr/>
                <p14:nvPr/>
              </p14:nvContentPartPr>
              <p14:xfrm>
                <a:off x="2192986" y="2790419"/>
                <a:ext cx="52560" cy="540360"/>
              </p14:xfrm>
            </p:contentPart>
          </mc:Choice>
          <mc:Fallback>
            <p:pic>
              <p:nvPicPr>
                <p:cNvPr id="426" name="Pennanteckning 425">
                  <a:extLst>
                    <a:ext uri="{FF2B5EF4-FFF2-40B4-BE49-F238E27FC236}">
                      <a16:creationId xmlns:a16="http://schemas.microsoft.com/office/drawing/2014/main" id="{F499AD2B-88F7-85A4-40F8-7D30886604A3}"/>
                    </a:ext>
                  </a:extLst>
                </p:cNvPr>
                <p:cNvPicPr/>
                <p:nvPr/>
              </p:nvPicPr>
              <p:blipFill>
                <a:blip r:embed="rId168"/>
                <a:stretch>
                  <a:fillRect/>
                </a:stretch>
              </p:blipFill>
              <p:spPr>
                <a:xfrm>
                  <a:off x="2177866" y="2775299"/>
                  <a:ext cx="82800" cy="5706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427" name="Pennanteckning 426">
                  <a:extLst>
                    <a:ext uri="{FF2B5EF4-FFF2-40B4-BE49-F238E27FC236}">
                      <a16:creationId xmlns:a16="http://schemas.microsoft.com/office/drawing/2014/main" id="{978B656D-2708-1CBB-6F4E-C063A23136AE}"/>
                    </a:ext>
                  </a:extLst>
                </p14:cNvPr>
                <p14:cNvContentPartPr/>
                <p14:nvPr/>
              </p14:nvContentPartPr>
              <p14:xfrm>
                <a:off x="2252386" y="2759819"/>
                <a:ext cx="608040" cy="500040"/>
              </p14:xfrm>
            </p:contentPart>
          </mc:Choice>
          <mc:Fallback>
            <p:pic>
              <p:nvPicPr>
                <p:cNvPr id="427" name="Pennanteckning 426">
                  <a:extLst>
                    <a:ext uri="{FF2B5EF4-FFF2-40B4-BE49-F238E27FC236}">
                      <a16:creationId xmlns:a16="http://schemas.microsoft.com/office/drawing/2014/main" id="{978B656D-2708-1CBB-6F4E-C063A23136AE}"/>
                    </a:ext>
                  </a:extLst>
                </p:cNvPr>
                <p:cNvPicPr/>
                <p:nvPr/>
              </p:nvPicPr>
              <p:blipFill>
                <a:blip r:embed="rId170"/>
                <a:stretch>
                  <a:fillRect/>
                </a:stretch>
              </p:blipFill>
              <p:spPr>
                <a:xfrm>
                  <a:off x="2237266" y="2744699"/>
                  <a:ext cx="638640" cy="5302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428" name="Pennanteckning 427">
                  <a:extLst>
                    <a:ext uri="{FF2B5EF4-FFF2-40B4-BE49-F238E27FC236}">
                      <a16:creationId xmlns:a16="http://schemas.microsoft.com/office/drawing/2014/main" id="{82E0B039-FAF2-86A5-AD06-FDF7B25203A9}"/>
                    </a:ext>
                  </a:extLst>
                </p14:cNvPr>
                <p14:cNvContentPartPr/>
                <p14:nvPr/>
              </p14:nvContentPartPr>
              <p14:xfrm>
                <a:off x="2259946" y="3386579"/>
                <a:ext cx="513000" cy="34200"/>
              </p14:xfrm>
            </p:contentPart>
          </mc:Choice>
          <mc:Fallback>
            <p:pic>
              <p:nvPicPr>
                <p:cNvPr id="428" name="Pennanteckning 427">
                  <a:extLst>
                    <a:ext uri="{FF2B5EF4-FFF2-40B4-BE49-F238E27FC236}">
                      <a16:creationId xmlns:a16="http://schemas.microsoft.com/office/drawing/2014/main" id="{82E0B039-FAF2-86A5-AD06-FDF7B25203A9}"/>
                    </a:ext>
                  </a:extLst>
                </p:cNvPr>
                <p:cNvPicPr/>
                <p:nvPr/>
              </p:nvPicPr>
              <p:blipFill>
                <a:blip r:embed="rId172"/>
                <a:stretch>
                  <a:fillRect/>
                </a:stretch>
              </p:blipFill>
              <p:spPr>
                <a:xfrm>
                  <a:off x="2244826" y="3371459"/>
                  <a:ext cx="54360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430" name="Pennanteckning 429">
                  <a:extLst>
                    <a:ext uri="{FF2B5EF4-FFF2-40B4-BE49-F238E27FC236}">
                      <a16:creationId xmlns:a16="http://schemas.microsoft.com/office/drawing/2014/main" id="{2F2680B6-7C48-E79C-7E4B-F9AE902C263F}"/>
                    </a:ext>
                  </a:extLst>
                </p14:cNvPr>
                <p14:cNvContentPartPr/>
                <p14:nvPr/>
              </p14:nvContentPartPr>
              <p14:xfrm>
                <a:off x="2112706" y="3867179"/>
                <a:ext cx="190440" cy="25200"/>
              </p14:xfrm>
            </p:contentPart>
          </mc:Choice>
          <mc:Fallback>
            <p:pic>
              <p:nvPicPr>
                <p:cNvPr id="430" name="Pennanteckning 429">
                  <a:extLst>
                    <a:ext uri="{FF2B5EF4-FFF2-40B4-BE49-F238E27FC236}">
                      <a16:creationId xmlns:a16="http://schemas.microsoft.com/office/drawing/2014/main" id="{2F2680B6-7C48-E79C-7E4B-F9AE902C263F}"/>
                    </a:ext>
                  </a:extLst>
                </p:cNvPr>
                <p:cNvPicPr/>
                <p:nvPr/>
              </p:nvPicPr>
              <p:blipFill>
                <a:blip r:embed="rId174"/>
                <a:stretch>
                  <a:fillRect/>
                </a:stretch>
              </p:blipFill>
              <p:spPr>
                <a:xfrm>
                  <a:off x="2097586" y="3852059"/>
                  <a:ext cx="22104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431" name="Pennanteckning 430">
                  <a:extLst>
                    <a:ext uri="{FF2B5EF4-FFF2-40B4-BE49-F238E27FC236}">
                      <a16:creationId xmlns:a16="http://schemas.microsoft.com/office/drawing/2014/main" id="{EE53FB00-91F2-9583-E582-A25B32D1FABF}"/>
                    </a:ext>
                  </a:extLst>
                </p14:cNvPr>
                <p14:cNvContentPartPr/>
                <p14:nvPr/>
              </p14:nvContentPartPr>
              <p14:xfrm>
                <a:off x="2326906" y="3829019"/>
                <a:ext cx="54000" cy="85680"/>
              </p14:xfrm>
            </p:contentPart>
          </mc:Choice>
          <mc:Fallback>
            <p:pic>
              <p:nvPicPr>
                <p:cNvPr id="431" name="Pennanteckning 430">
                  <a:extLst>
                    <a:ext uri="{FF2B5EF4-FFF2-40B4-BE49-F238E27FC236}">
                      <a16:creationId xmlns:a16="http://schemas.microsoft.com/office/drawing/2014/main" id="{EE53FB00-91F2-9583-E582-A25B32D1FABF}"/>
                    </a:ext>
                  </a:extLst>
                </p:cNvPr>
                <p:cNvPicPr/>
                <p:nvPr/>
              </p:nvPicPr>
              <p:blipFill>
                <a:blip r:embed="rId176"/>
                <a:stretch>
                  <a:fillRect/>
                </a:stretch>
              </p:blipFill>
              <p:spPr>
                <a:xfrm>
                  <a:off x="2311786" y="3813899"/>
                  <a:ext cx="8460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433" name="Pennanteckning 432">
                  <a:extLst>
                    <a:ext uri="{FF2B5EF4-FFF2-40B4-BE49-F238E27FC236}">
                      <a16:creationId xmlns:a16="http://schemas.microsoft.com/office/drawing/2014/main" id="{CB703350-C326-3564-1343-CB7088B9C932}"/>
                    </a:ext>
                  </a:extLst>
                </p14:cNvPr>
                <p14:cNvContentPartPr/>
                <p14:nvPr/>
              </p14:nvContentPartPr>
              <p14:xfrm>
                <a:off x="2637946" y="3771419"/>
                <a:ext cx="137520" cy="528120"/>
              </p14:xfrm>
            </p:contentPart>
          </mc:Choice>
          <mc:Fallback>
            <p:pic>
              <p:nvPicPr>
                <p:cNvPr id="433" name="Pennanteckning 432">
                  <a:extLst>
                    <a:ext uri="{FF2B5EF4-FFF2-40B4-BE49-F238E27FC236}">
                      <a16:creationId xmlns:a16="http://schemas.microsoft.com/office/drawing/2014/main" id="{CB703350-C326-3564-1343-CB7088B9C932}"/>
                    </a:ext>
                  </a:extLst>
                </p:cNvPr>
                <p:cNvPicPr/>
                <p:nvPr/>
              </p:nvPicPr>
              <p:blipFill>
                <a:blip r:embed="rId178"/>
                <a:stretch>
                  <a:fillRect/>
                </a:stretch>
              </p:blipFill>
              <p:spPr>
                <a:xfrm>
                  <a:off x="2622466" y="3755939"/>
                  <a:ext cx="168120" cy="55836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434" name="Pennanteckning 433">
                  <a:extLst>
                    <a:ext uri="{FF2B5EF4-FFF2-40B4-BE49-F238E27FC236}">
                      <a16:creationId xmlns:a16="http://schemas.microsoft.com/office/drawing/2014/main" id="{D5E48235-A767-E339-6C2B-4A33D9129752}"/>
                    </a:ext>
                  </a:extLst>
                </p14:cNvPr>
                <p14:cNvContentPartPr/>
                <p14:nvPr/>
              </p14:nvContentPartPr>
              <p14:xfrm>
                <a:off x="2775826" y="3782939"/>
                <a:ext cx="24480" cy="39240"/>
              </p14:xfrm>
            </p:contentPart>
          </mc:Choice>
          <mc:Fallback>
            <p:pic>
              <p:nvPicPr>
                <p:cNvPr id="434" name="Pennanteckning 433">
                  <a:extLst>
                    <a:ext uri="{FF2B5EF4-FFF2-40B4-BE49-F238E27FC236}">
                      <a16:creationId xmlns:a16="http://schemas.microsoft.com/office/drawing/2014/main" id="{D5E48235-A767-E339-6C2B-4A33D9129752}"/>
                    </a:ext>
                  </a:extLst>
                </p:cNvPr>
                <p:cNvPicPr/>
                <p:nvPr/>
              </p:nvPicPr>
              <p:blipFill>
                <a:blip r:embed="rId180"/>
                <a:stretch>
                  <a:fillRect/>
                </a:stretch>
              </p:blipFill>
              <p:spPr>
                <a:xfrm>
                  <a:off x="2760706" y="3767459"/>
                  <a:ext cx="547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436" name="Pennanteckning 435">
                  <a:extLst>
                    <a:ext uri="{FF2B5EF4-FFF2-40B4-BE49-F238E27FC236}">
                      <a16:creationId xmlns:a16="http://schemas.microsoft.com/office/drawing/2014/main" id="{24BE876C-4EF2-0CC4-6133-7D8CA1BE2782}"/>
                    </a:ext>
                  </a:extLst>
                </p14:cNvPr>
                <p14:cNvContentPartPr/>
                <p14:nvPr/>
              </p14:nvContentPartPr>
              <p14:xfrm>
                <a:off x="2783386" y="3800939"/>
                <a:ext cx="37440" cy="57600"/>
              </p14:xfrm>
            </p:contentPart>
          </mc:Choice>
          <mc:Fallback>
            <p:pic>
              <p:nvPicPr>
                <p:cNvPr id="436" name="Pennanteckning 435">
                  <a:extLst>
                    <a:ext uri="{FF2B5EF4-FFF2-40B4-BE49-F238E27FC236}">
                      <a16:creationId xmlns:a16="http://schemas.microsoft.com/office/drawing/2014/main" id="{24BE876C-4EF2-0CC4-6133-7D8CA1BE2782}"/>
                    </a:ext>
                  </a:extLst>
                </p:cNvPr>
                <p:cNvPicPr/>
                <p:nvPr/>
              </p:nvPicPr>
              <p:blipFill>
                <a:blip r:embed="rId182"/>
                <a:stretch>
                  <a:fillRect/>
                </a:stretch>
              </p:blipFill>
              <p:spPr>
                <a:xfrm>
                  <a:off x="2768266" y="3785819"/>
                  <a:ext cx="6804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437" name="Pennanteckning 436">
                  <a:extLst>
                    <a:ext uri="{FF2B5EF4-FFF2-40B4-BE49-F238E27FC236}">
                      <a16:creationId xmlns:a16="http://schemas.microsoft.com/office/drawing/2014/main" id="{5D59EE3C-26CF-EEA7-F714-9053C39110BE}"/>
                    </a:ext>
                  </a:extLst>
                </p14:cNvPr>
                <p14:cNvContentPartPr/>
                <p14:nvPr/>
              </p14:nvContentPartPr>
              <p14:xfrm>
                <a:off x="2806426" y="3925139"/>
                <a:ext cx="47520" cy="57600"/>
              </p14:xfrm>
            </p:contentPart>
          </mc:Choice>
          <mc:Fallback>
            <p:pic>
              <p:nvPicPr>
                <p:cNvPr id="437" name="Pennanteckning 436">
                  <a:extLst>
                    <a:ext uri="{FF2B5EF4-FFF2-40B4-BE49-F238E27FC236}">
                      <a16:creationId xmlns:a16="http://schemas.microsoft.com/office/drawing/2014/main" id="{5D59EE3C-26CF-EEA7-F714-9053C39110BE}"/>
                    </a:ext>
                  </a:extLst>
                </p:cNvPr>
                <p:cNvPicPr/>
                <p:nvPr/>
              </p:nvPicPr>
              <p:blipFill>
                <a:blip r:embed="rId184"/>
                <a:stretch>
                  <a:fillRect/>
                </a:stretch>
              </p:blipFill>
              <p:spPr>
                <a:xfrm>
                  <a:off x="2791306" y="3910019"/>
                  <a:ext cx="7812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438" name="Pennanteckning 437">
                  <a:extLst>
                    <a:ext uri="{FF2B5EF4-FFF2-40B4-BE49-F238E27FC236}">
                      <a16:creationId xmlns:a16="http://schemas.microsoft.com/office/drawing/2014/main" id="{A1EA593F-E679-9A67-D436-8FE1583AE1CF}"/>
                    </a:ext>
                  </a:extLst>
                </p14:cNvPr>
                <p14:cNvContentPartPr/>
                <p14:nvPr/>
              </p14:nvContentPartPr>
              <p14:xfrm>
                <a:off x="2840626" y="4083179"/>
                <a:ext cx="45000" cy="77400"/>
              </p14:xfrm>
            </p:contentPart>
          </mc:Choice>
          <mc:Fallback>
            <p:pic>
              <p:nvPicPr>
                <p:cNvPr id="438" name="Pennanteckning 437">
                  <a:extLst>
                    <a:ext uri="{FF2B5EF4-FFF2-40B4-BE49-F238E27FC236}">
                      <a16:creationId xmlns:a16="http://schemas.microsoft.com/office/drawing/2014/main" id="{A1EA593F-E679-9A67-D436-8FE1583AE1CF}"/>
                    </a:ext>
                  </a:extLst>
                </p:cNvPr>
                <p:cNvPicPr/>
                <p:nvPr/>
              </p:nvPicPr>
              <p:blipFill>
                <a:blip r:embed="rId186"/>
                <a:stretch>
                  <a:fillRect/>
                </a:stretch>
              </p:blipFill>
              <p:spPr>
                <a:xfrm>
                  <a:off x="2825146" y="4067699"/>
                  <a:ext cx="7560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439" name="Pennanteckning 438">
                  <a:extLst>
                    <a:ext uri="{FF2B5EF4-FFF2-40B4-BE49-F238E27FC236}">
                      <a16:creationId xmlns:a16="http://schemas.microsoft.com/office/drawing/2014/main" id="{5C143DDD-0704-4C84-9D56-C8AFB7094E51}"/>
                    </a:ext>
                  </a:extLst>
                </p14:cNvPr>
                <p14:cNvContentPartPr/>
                <p14:nvPr/>
              </p14:nvContentPartPr>
              <p14:xfrm>
                <a:off x="2846386" y="4239419"/>
                <a:ext cx="69840" cy="59760"/>
              </p14:xfrm>
            </p:contentPart>
          </mc:Choice>
          <mc:Fallback>
            <p:pic>
              <p:nvPicPr>
                <p:cNvPr id="439" name="Pennanteckning 438">
                  <a:extLst>
                    <a:ext uri="{FF2B5EF4-FFF2-40B4-BE49-F238E27FC236}">
                      <a16:creationId xmlns:a16="http://schemas.microsoft.com/office/drawing/2014/main" id="{5C143DDD-0704-4C84-9D56-C8AFB7094E51}"/>
                    </a:ext>
                  </a:extLst>
                </p:cNvPr>
                <p:cNvPicPr/>
                <p:nvPr/>
              </p:nvPicPr>
              <p:blipFill>
                <a:blip r:embed="rId188"/>
                <a:stretch>
                  <a:fillRect/>
                </a:stretch>
              </p:blipFill>
              <p:spPr>
                <a:xfrm>
                  <a:off x="2830906" y="4223939"/>
                  <a:ext cx="10044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441" name="Pennanteckning 440">
                  <a:extLst>
                    <a:ext uri="{FF2B5EF4-FFF2-40B4-BE49-F238E27FC236}">
                      <a16:creationId xmlns:a16="http://schemas.microsoft.com/office/drawing/2014/main" id="{87707E8C-8B23-8FA1-F163-8D2EE56F96FF}"/>
                    </a:ext>
                  </a:extLst>
                </p14:cNvPr>
                <p14:cNvContentPartPr/>
                <p14:nvPr/>
              </p14:nvContentPartPr>
              <p14:xfrm>
                <a:off x="2884186" y="4389179"/>
                <a:ext cx="62280" cy="86400"/>
              </p14:xfrm>
            </p:contentPart>
          </mc:Choice>
          <mc:Fallback>
            <p:pic>
              <p:nvPicPr>
                <p:cNvPr id="441" name="Pennanteckning 440">
                  <a:extLst>
                    <a:ext uri="{FF2B5EF4-FFF2-40B4-BE49-F238E27FC236}">
                      <a16:creationId xmlns:a16="http://schemas.microsoft.com/office/drawing/2014/main" id="{87707E8C-8B23-8FA1-F163-8D2EE56F96FF}"/>
                    </a:ext>
                  </a:extLst>
                </p:cNvPr>
                <p:cNvPicPr/>
                <p:nvPr/>
              </p:nvPicPr>
              <p:blipFill>
                <a:blip r:embed="rId190"/>
                <a:stretch>
                  <a:fillRect/>
                </a:stretch>
              </p:blipFill>
              <p:spPr>
                <a:xfrm>
                  <a:off x="2869066" y="4373699"/>
                  <a:ext cx="9288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443" name="Pennanteckning 442">
                  <a:extLst>
                    <a:ext uri="{FF2B5EF4-FFF2-40B4-BE49-F238E27FC236}">
                      <a16:creationId xmlns:a16="http://schemas.microsoft.com/office/drawing/2014/main" id="{B7BC3793-E26F-8FF6-FF53-F69A38289BAE}"/>
                    </a:ext>
                  </a:extLst>
                </p14:cNvPr>
                <p14:cNvContentPartPr/>
                <p14:nvPr/>
              </p14:nvContentPartPr>
              <p14:xfrm>
                <a:off x="2744506" y="4289099"/>
                <a:ext cx="106200" cy="129240"/>
              </p14:xfrm>
            </p:contentPart>
          </mc:Choice>
          <mc:Fallback>
            <p:pic>
              <p:nvPicPr>
                <p:cNvPr id="443" name="Pennanteckning 442">
                  <a:extLst>
                    <a:ext uri="{FF2B5EF4-FFF2-40B4-BE49-F238E27FC236}">
                      <a16:creationId xmlns:a16="http://schemas.microsoft.com/office/drawing/2014/main" id="{B7BC3793-E26F-8FF6-FF53-F69A38289BAE}"/>
                    </a:ext>
                  </a:extLst>
                </p:cNvPr>
                <p:cNvPicPr/>
                <p:nvPr/>
              </p:nvPicPr>
              <p:blipFill>
                <a:blip r:embed="rId192"/>
                <a:stretch>
                  <a:fillRect/>
                </a:stretch>
              </p:blipFill>
              <p:spPr>
                <a:xfrm>
                  <a:off x="2729386" y="4273619"/>
                  <a:ext cx="13680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445" name="Pennanteckning 444">
                  <a:extLst>
                    <a:ext uri="{FF2B5EF4-FFF2-40B4-BE49-F238E27FC236}">
                      <a16:creationId xmlns:a16="http://schemas.microsoft.com/office/drawing/2014/main" id="{DA673ADA-2138-8286-1CD0-DCF0822B224E}"/>
                    </a:ext>
                  </a:extLst>
                </p14:cNvPr>
                <p14:cNvContentPartPr/>
                <p14:nvPr/>
              </p14:nvContentPartPr>
              <p14:xfrm>
                <a:off x="2954746" y="3766379"/>
                <a:ext cx="61200" cy="53280"/>
              </p14:xfrm>
            </p:contentPart>
          </mc:Choice>
          <mc:Fallback>
            <p:pic>
              <p:nvPicPr>
                <p:cNvPr id="445" name="Pennanteckning 444">
                  <a:extLst>
                    <a:ext uri="{FF2B5EF4-FFF2-40B4-BE49-F238E27FC236}">
                      <a16:creationId xmlns:a16="http://schemas.microsoft.com/office/drawing/2014/main" id="{DA673ADA-2138-8286-1CD0-DCF0822B224E}"/>
                    </a:ext>
                  </a:extLst>
                </p:cNvPr>
                <p:cNvPicPr/>
                <p:nvPr/>
              </p:nvPicPr>
              <p:blipFill>
                <a:blip r:embed="rId194"/>
                <a:stretch>
                  <a:fillRect/>
                </a:stretch>
              </p:blipFill>
              <p:spPr>
                <a:xfrm>
                  <a:off x="2939626" y="3750899"/>
                  <a:ext cx="9180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446" name="Pennanteckning 445">
                  <a:extLst>
                    <a:ext uri="{FF2B5EF4-FFF2-40B4-BE49-F238E27FC236}">
                      <a16:creationId xmlns:a16="http://schemas.microsoft.com/office/drawing/2014/main" id="{1B381F88-E192-0EFE-F727-215F910F83D3}"/>
                    </a:ext>
                  </a:extLst>
                </p14:cNvPr>
                <p14:cNvContentPartPr/>
                <p14:nvPr/>
              </p14:nvContentPartPr>
              <p14:xfrm>
                <a:off x="2973466" y="3899219"/>
                <a:ext cx="48240" cy="65160"/>
              </p14:xfrm>
            </p:contentPart>
          </mc:Choice>
          <mc:Fallback>
            <p:pic>
              <p:nvPicPr>
                <p:cNvPr id="446" name="Pennanteckning 445">
                  <a:extLst>
                    <a:ext uri="{FF2B5EF4-FFF2-40B4-BE49-F238E27FC236}">
                      <a16:creationId xmlns:a16="http://schemas.microsoft.com/office/drawing/2014/main" id="{1B381F88-E192-0EFE-F727-215F910F83D3}"/>
                    </a:ext>
                  </a:extLst>
                </p:cNvPr>
                <p:cNvPicPr/>
                <p:nvPr/>
              </p:nvPicPr>
              <p:blipFill>
                <a:blip r:embed="rId196"/>
                <a:stretch>
                  <a:fillRect/>
                </a:stretch>
              </p:blipFill>
              <p:spPr>
                <a:xfrm>
                  <a:off x="2958346" y="3884099"/>
                  <a:ext cx="788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447" name="Pennanteckning 446">
                  <a:extLst>
                    <a:ext uri="{FF2B5EF4-FFF2-40B4-BE49-F238E27FC236}">
                      <a16:creationId xmlns:a16="http://schemas.microsoft.com/office/drawing/2014/main" id="{0DAB3E0A-4833-CD9D-77EC-D3BBDE131FFF}"/>
                    </a:ext>
                  </a:extLst>
                </p14:cNvPr>
                <p14:cNvContentPartPr/>
                <p14:nvPr/>
              </p14:nvContentPartPr>
              <p14:xfrm>
                <a:off x="3005146" y="4082099"/>
                <a:ext cx="15120" cy="48240"/>
              </p14:xfrm>
            </p:contentPart>
          </mc:Choice>
          <mc:Fallback>
            <p:pic>
              <p:nvPicPr>
                <p:cNvPr id="447" name="Pennanteckning 446">
                  <a:extLst>
                    <a:ext uri="{FF2B5EF4-FFF2-40B4-BE49-F238E27FC236}">
                      <a16:creationId xmlns:a16="http://schemas.microsoft.com/office/drawing/2014/main" id="{0DAB3E0A-4833-CD9D-77EC-D3BBDE131FFF}"/>
                    </a:ext>
                  </a:extLst>
                </p:cNvPr>
                <p:cNvPicPr/>
                <p:nvPr/>
              </p:nvPicPr>
              <p:blipFill>
                <a:blip r:embed="rId198"/>
                <a:stretch>
                  <a:fillRect/>
                </a:stretch>
              </p:blipFill>
              <p:spPr>
                <a:xfrm>
                  <a:off x="2989666" y="4066979"/>
                  <a:ext cx="4572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449" name="Pennanteckning 448">
                  <a:extLst>
                    <a:ext uri="{FF2B5EF4-FFF2-40B4-BE49-F238E27FC236}">
                      <a16:creationId xmlns:a16="http://schemas.microsoft.com/office/drawing/2014/main" id="{EB285304-B05F-2103-5B7C-902EB9CB8756}"/>
                    </a:ext>
                  </a:extLst>
                </p14:cNvPr>
                <p14:cNvContentPartPr/>
                <p14:nvPr/>
              </p14:nvContentPartPr>
              <p14:xfrm>
                <a:off x="3137266" y="4076339"/>
                <a:ext cx="16200" cy="45720"/>
              </p14:xfrm>
            </p:contentPart>
          </mc:Choice>
          <mc:Fallback>
            <p:pic>
              <p:nvPicPr>
                <p:cNvPr id="449" name="Pennanteckning 448">
                  <a:extLst>
                    <a:ext uri="{FF2B5EF4-FFF2-40B4-BE49-F238E27FC236}">
                      <a16:creationId xmlns:a16="http://schemas.microsoft.com/office/drawing/2014/main" id="{EB285304-B05F-2103-5B7C-902EB9CB8756}"/>
                    </a:ext>
                  </a:extLst>
                </p:cNvPr>
                <p:cNvPicPr/>
                <p:nvPr/>
              </p:nvPicPr>
              <p:blipFill>
                <a:blip r:embed="rId200"/>
                <a:stretch>
                  <a:fillRect/>
                </a:stretch>
              </p:blipFill>
              <p:spPr>
                <a:xfrm>
                  <a:off x="3122146" y="4061219"/>
                  <a:ext cx="4644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450" name="Pennanteckning 449">
                  <a:extLst>
                    <a:ext uri="{FF2B5EF4-FFF2-40B4-BE49-F238E27FC236}">
                      <a16:creationId xmlns:a16="http://schemas.microsoft.com/office/drawing/2014/main" id="{2AFFB434-C18A-D543-6EF1-537938D245AB}"/>
                    </a:ext>
                  </a:extLst>
                </p14:cNvPr>
                <p14:cNvContentPartPr/>
                <p14:nvPr/>
              </p14:nvContentPartPr>
              <p14:xfrm>
                <a:off x="3116746" y="3926939"/>
                <a:ext cx="35280" cy="61560"/>
              </p14:xfrm>
            </p:contentPart>
          </mc:Choice>
          <mc:Fallback>
            <p:pic>
              <p:nvPicPr>
                <p:cNvPr id="450" name="Pennanteckning 449">
                  <a:extLst>
                    <a:ext uri="{FF2B5EF4-FFF2-40B4-BE49-F238E27FC236}">
                      <a16:creationId xmlns:a16="http://schemas.microsoft.com/office/drawing/2014/main" id="{2AFFB434-C18A-D543-6EF1-537938D245AB}"/>
                    </a:ext>
                  </a:extLst>
                </p:cNvPr>
                <p:cNvPicPr/>
                <p:nvPr/>
              </p:nvPicPr>
              <p:blipFill>
                <a:blip r:embed="rId202"/>
                <a:stretch>
                  <a:fillRect/>
                </a:stretch>
              </p:blipFill>
              <p:spPr>
                <a:xfrm>
                  <a:off x="3101266" y="3911459"/>
                  <a:ext cx="6552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452" name="Pennanteckning 451">
                  <a:extLst>
                    <a:ext uri="{FF2B5EF4-FFF2-40B4-BE49-F238E27FC236}">
                      <a16:creationId xmlns:a16="http://schemas.microsoft.com/office/drawing/2014/main" id="{5FFB3699-03C6-6079-580A-381CCB99CBE7}"/>
                    </a:ext>
                  </a:extLst>
                </p14:cNvPr>
                <p14:cNvContentPartPr/>
                <p14:nvPr/>
              </p14:nvContentPartPr>
              <p14:xfrm>
                <a:off x="3253906" y="4047539"/>
                <a:ext cx="23400" cy="55080"/>
              </p14:xfrm>
            </p:contentPart>
          </mc:Choice>
          <mc:Fallback>
            <p:pic>
              <p:nvPicPr>
                <p:cNvPr id="452" name="Pennanteckning 451">
                  <a:extLst>
                    <a:ext uri="{FF2B5EF4-FFF2-40B4-BE49-F238E27FC236}">
                      <a16:creationId xmlns:a16="http://schemas.microsoft.com/office/drawing/2014/main" id="{5FFB3699-03C6-6079-580A-381CCB99CBE7}"/>
                    </a:ext>
                  </a:extLst>
                </p:cNvPr>
                <p:cNvPicPr/>
                <p:nvPr/>
              </p:nvPicPr>
              <p:blipFill>
                <a:blip r:embed="rId204"/>
                <a:stretch>
                  <a:fillRect/>
                </a:stretch>
              </p:blipFill>
              <p:spPr>
                <a:xfrm>
                  <a:off x="3238786" y="4032419"/>
                  <a:ext cx="5400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454" name="Pennanteckning 453">
                  <a:extLst>
                    <a:ext uri="{FF2B5EF4-FFF2-40B4-BE49-F238E27FC236}">
                      <a16:creationId xmlns:a16="http://schemas.microsoft.com/office/drawing/2014/main" id="{7818169E-8D42-2C80-D6D3-9B7B980F58E4}"/>
                    </a:ext>
                  </a:extLst>
                </p14:cNvPr>
                <p14:cNvContentPartPr/>
                <p14:nvPr/>
              </p14:nvContentPartPr>
              <p14:xfrm>
                <a:off x="3182986" y="4226819"/>
                <a:ext cx="5400" cy="57240"/>
              </p14:xfrm>
            </p:contentPart>
          </mc:Choice>
          <mc:Fallback>
            <p:pic>
              <p:nvPicPr>
                <p:cNvPr id="454" name="Pennanteckning 453">
                  <a:extLst>
                    <a:ext uri="{FF2B5EF4-FFF2-40B4-BE49-F238E27FC236}">
                      <a16:creationId xmlns:a16="http://schemas.microsoft.com/office/drawing/2014/main" id="{7818169E-8D42-2C80-D6D3-9B7B980F58E4}"/>
                    </a:ext>
                  </a:extLst>
                </p:cNvPr>
                <p:cNvPicPr/>
                <p:nvPr/>
              </p:nvPicPr>
              <p:blipFill>
                <a:blip r:embed="rId206"/>
                <a:stretch>
                  <a:fillRect/>
                </a:stretch>
              </p:blipFill>
              <p:spPr>
                <a:xfrm>
                  <a:off x="3167506" y="4211699"/>
                  <a:ext cx="3600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455" name="Pennanteckning 454">
                  <a:extLst>
                    <a:ext uri="{FF2B5EF4-FFF2-40B4-BE49-F238E27FC236}">
                      <a16:creationId xmlns:a16="http://schemas.microsoft.com/office/drawing/2014/main" id="{ED238644-05CD-01A4-7672-121F6127AD1F}"/>
                    </a:ext>
                  </a:extLst>
                </p14:cNvPr>
                <p14:cNvContentPartPr/>
                <p14:nvPr/>
              </p14:nvContentPartPr>
              <p14:xfrm>
                <a:off x="3003346" y="4232579"/>
                <a:ext cx="56520" cy="63360"/>
              </p14:xfrm>
            </p:contentPart>
          </mc:Choice>
          <mc:Fallback>
            <p:pic>
              <p:nvPicPr>
                <p:cNvPr id="455" name="Pennanteckning 454">
                  <a:extLst>
                    <a:ext uri="{FF2B5EF4-FFF2-40B4-BE49-F238E27FC236}">
                      <a16:creationId xmlns:a16="http://schemas.microsoft.com/office/drawing/2014/main" id="{ED238644-05CD-01A4-7672-121F6127AD1F}"/>
                    </a:ext>
                  </a:extLst>
                </p:cNvPr>
                <p:cNvPicPr/>
                <p:nvPr/>
              </p:nvPicPr>
              <p:blipFill>
                <a:blip r:embed="rId208"/>
                <a:stretch>
                  <a:fillRect/>
                </a:stretch>
              </p:blipFill>
              <p:spPr>
                <a:xfrm>
                  <a:off x="2988226" y="4217459"/>
                  <a:ext cx="8712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456" name="Pennanteckning 455">
                  <a:extLst>
                    <a:ext uri="{FF2B5EF4-FFF2-40B4-BE49-F238E27FC236}">
                      <a16:creationId xmlns:a16="http://schemas.microsoft.com/office/drawing/2014/main" id="{C11AD2C7-7F2E-9F64-C81D-BCD5516852E2}"/>
                    </a:ext>
                  </a:extLst>
                </p14:cNvPr>
                <p14:cNvContentPartPr/>
                <p14:nvPr/>
              </p14:nvContentPartPr>
              <p14:xfrm>
                <a:off x="3046546" y="4424459"/>
                <a:ext cx="53280" cy="78840"/>
              </p14:xfrm>
            </p:contentPart>
          </mc:Choice>
          <mc:Fallback>
            <p:pic>
              <p:nvPicPr>
                <p:cNvPr id="456" name="Pennanteckning 455">
                  <a:extLst>
                    <a:ext uri="{FF2B5EF4-FFF2-40B4-BE49-F238E27FC236}">
                      <a16:creationId xmlns:a16="http://schemas.microsoft.com/office/drawing/2014/main" id="{C11AD2C7-7F2E-9F64-C81D-BCD5516852E2}"/>
                    </a:ext>
                  </a:extLst>
                </p:cNvPr>
                <p:cNvPicPr/>
                <p:nvPr/>
              </p:nvPicPr>
              <p:blipFill>
                <a:blip r:embed="rId210"/>
                <a:stretch>
                  <a:fillRect/>
                </a:stretch>
              </p:blipFill>
              <p:spPr>
                <a:xfrm>
                  <a:off x="3031066" y="4409339"/>
                  <a:ext cx="8388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457" name="Pennanteckning 456">
                  <a:extLst>
                    <a:ext uri="{FF2B5EF4-FFF2-40B4-BE49-F238E27FC236}">
                      <a16:creationId xmlns:a16="http://schemas.microsoft.com/office/drawing/2014/main" id="{1B47287C-289E-CEAE-8486-6D209A44B805}"/>
                    </a:ext>
                  </a:extLst>
                </p14:cNvPr>
                <p14:cNvContentPartPr/>
                <p14:nvPr/>
              </p14:nvContentPartPr>
              <p14:xfrm>
                <a:off x="3184426" y="4417259"/>
                <a:ext cx="55080" cy="71640"/>
              </p14:xfrm>
            </p:contentPart>
          </mc:Choice>
          <mc:Fallback>
            <p:pic>
              <p:nvPicPr>
                <p:cNvPr id="457" name="Pennanteckning 456">
                  <a:extLst>
                    <a:ext uri="{FF2B5EF4-FFF2-40B4-BE49-F238E27FC236}">
                      <a16:creationId xmlns:a16="http://schemas.microsoft.com/office/drawing/2014/main" id="{1B47287C-289E-CEAE-8486-6D209A44B805}"/>
                    </a:ext>
                  </a:extLst>
                </p:cNvPr>
                <p:cNvPicPr/>
                <p:nvPr/>
              </p:nvPicPr>
              <p:blipFill>
                <a:blip r:embed="rId212"/>
                <a:stretch>
                  <a:fillRect/>
                </a:stretch>
              </p:blipFill>
              <p:spPr>
                <a:xfrm>
                  <a:off x="3169306" y="4401779"/>
                  <a:ext cx="8532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458" name="Pennanteckning 457">
                  <a:extLst>
                    <a:ext uri="{FF2B5EF4-FFF2-40B4-BE49-F238E27FC236}">
                      <a16:creationId xmlns:a16="http://schemas.microsoft.com/office/drawing/2014/main" id="{CD4FF37A-A934-8712-5F1D-7205688B751D}"/>
                    </a:ext>
                  </a:extLst>
                </p14:cNvPr>
                <p14:cNvContentPartPr/>
                <p14:nvPr/>
              </p14:nvContentPartPr>
              <p14:xfrm>
                <a:off x="3266506" y="4193699"/>
                <a:ext cx="54000" cy="59040"/>
              </p14:xfrm>
            </p:contentPart>
          </mc:Choice>
          <mc:Fallback>
            <p:pic>
              <p:nvPicPr>
                <p:cNvPr id="458" name="Pennanteckning 457">
                  <a:extLst>
                    <a:ext uri="{FF2B5EF4-FFF2-40B4-BE49-F238E27FC236}">
                      <a16:creationId xmlns:a16="http://schemas.microsoft.com/office/drawing/2014/main" id="{CD4FF37A-A934-8712-5F1D-7205688B751D}"/>
                    </a:ext>
                  </a:extLst>
                </p:cNvPr>
                <p:cNvPicPr/>
                <p:nvPr/>
              </p:nvPicPr>
              <p:blipFill>
                <a:blip r:embed="rId214"/>
                <a:stretch>
                  <a:fillRect/>
                </a:stretch>
              </p:blipFill>
              <p:spPr>
                <a:xfrm>
                  <a:off x="3251026" y="4178579"/>
                  <a:ext cx="8460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459" name="Pennanteckning 458">
                  <a:extLst>
                    <a:ext uri="{FF2B5EF4-FFF2-40B4-BE49-F238E27FC236}">
                      <a16:creationId xmlns:a16="http://schemas.microsoft.com/office/drawing/2014/main" id="{D6746F3C-F8EE-8BEB-D8DC-12CF1AC7BFE5}"/>
                    </a:ext>
                  </a:extLst>
                </p14:cNvPr>
                <p14:cNvContentPartPr/>
                <p14:nvPr/>
              </p14:nvContentPartPr>
              <p14:xfrm>
                <a:off x="3281266" y="4418699"/>
                <a:ext cx="95400" cy="60840"/>
              </p14:xfrm>
            </p:contentPart>
          </mc:Choice>
          <mc:Fallback>
            <p:pic>
              <p:nvPicPr>
                <p:cNvPr id="459" name="Pennanteckning 458">
                  <a:extLst>
                    <a:ext uri="{FF2B5EF4-FFF2-40B4-BE49-F238E27FC236}">
                      <a16:creationId xmlns:a16="http://schemas.microsoft.com/office/drawing/2014/main" id="{D6746F3C-F8EE-8BEB-D8DC-12CF1AC7BFE5}"/>
                    </a:ext>
                  </a:extLst>
                </p:cNvPr>
                <p:cNvPicPr/>
                <p:nvPr/>
              </p:nvPicPr>
              <p:blipFill>
                <a:blip r:embed="rId216"/>
                <a:stretch>
                  <a:fillRect/>
                </a:stretch>
              </p:blipFill>
              <p:spPr>
                <a:xfrm>
                  <a:off x="3266146" y="4403579"/>
                  <a:ext cx="1260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460" name="Pennanteckning 459">
                  <a:extLst>
                    <a:ext uri="{FF2B5EF4-FFF2-40B4-BE49-F238E27FC236}">
                      <a16:creationId xmlns:a16="http://schemas.microsoft.com/office/drawing/2014/main" id="{E756EC85-EF9A-D1D1-5313-4C94403DDA95}"/>
                    </a:ext>
                  </a:extLst>
                </p14:cNvPr>
                <p14:cNvContentPartPr/>
                <p14:nvPr/>
              </p14:nvContentPartPr>
              <p14:xfrm>
                <a:off x="3464866" y="4370099"/>
                <a:ext cx="83880" cy="83160"/>
              </p14:xfrm>
            </p:contentPart>
          </mc:Choice>
          <mc:Fallback>
            <p:pic>
              <p:nvPicPr>
                <p:cNvPr id="460" name="Pennanteckning 459">
                  <a:extLst>
                    <a:ext uri="{FF2B5EF4-FFF2-40B4-BE49-F238E27FC236}">
                      <a16:creationId xmlns:a16="http://schemas.microsoft.com/office/drawing/2014/main" id="{E756EC85-EF9A-D1D1-5313-4C94403DDA95}"/>
                    </a:ext>
                  </a:extLst>
                </p:cNvPr>
                <p:cNvPicPr/>
                <p:nvPr/>
              </p:nvPicPr>
              <p:blipFill>
                <a:blip r:embed="rId218"/>
                <a:stretch>
                  <a:fillRect/>
                </a:stretch>
              </p:blipFill>
              <p:spPr>
                <a:xfrm>
                  <a:off x="3449746" y="4354619"/>
                  <a:ext cx="11448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461" name="Pennanteckning 460">
                  <a:extLst>
                    <a:ext uri="{FF2B5EF4-FFF2-40B4-BE49-F238E27FC236}">
                      <a16:creationId xmlns:a16="http://schemas.microsoft.com/office/drawing/2014/main" id="{46DBBF4F-85B7-E049-D6A2-DF0C0F21647B}"/>
                    </a:ext>
                  </a:extLst>
                </p14:cNvPr>
                <p14:cNvContentPartPr/>
                <p14:nvPr/>
              </p14:nvContentPartPr>
              <p14:xfrm>
                <a:off x="3429226" y="4170659"/>
                <a:ext cx="75960" cy="96120"/>
              </p14:xfrm>
            </p:contentPart>
          </mc:Choice>
          <mc:Fallback>
            <p:pic>
              <p:nvPicPr>
                <p:cNvPr id="461" name="Pennanteckning 460">
                  <a:extLst>
                    <a:ext uri="{FF2B5EF4-FFF2-40B4-BE49-F238E27FC236}">
                      <a16:creationId xmlns:a16="http://schemas.microsoft.com/office/drawing/2014/main" id="{46DBBF4F-85B7-E049-D6A2-DF0C0F21647B}"/>
                    </a:ext>
                  </a:extLst>
                </p:cNvPr>
                <p:cNvPicPr/>
                <p:nvPr/>
              </p:nvPicPr>
              <p:blipFill>
                <a:blip r:embed="rId220"/>
                <a:stretch>
                  <a:fillRect/>
                </a:stretch>
              </p:blipFill>
              <p:spPr>
                <a:xfrm>
                  <a:off x="3414106" y="4155539"/>
                  <a:ext cx="10656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462" name="Pennanteckning 461">
                  <a:extLst>
                    <a:ext uri="{FF2B5EF4-FFF2-40B4-BE49-F238E27FC236}">
                      <a16:creationId xmlns:a16="http://schemas.microsoft.com/office/drawing/2014/main" id="{6D90A295-C5FC-AF6D-AE06-ED214FCBFE9E}"/>
                    </a:ext>
                  </a:extLst>
                </p14:cNvPr>
                <p14:cNvContentPartPr/>
                <p14:nvPr/>
              </p14:nvContentPartPr>
              <p14:xfrm>
                <a:off x="3404386" y="4016939"/>
                <a:ext cx="63720" cy="94680"/>
              </p14:xfrm>
            </p:contentPart>
          </mc:Choice>
          <mc:Fallback>
            <p:pic>
              <p:nvPicPr>
                <p:cNvPr id="462" name="Pennanteckning 461">
                  <a:extLst>
                    <a:ext uri="{FF2B5EF4-FFF2-40B4-BE49-F238E27FC236}">
                      <a16:creationId xmlns:a16="http://schemas.microsoft.com/office/drawing/2014/main" id="{6D90A295-C5FC-AF6D-AE06-ED214FCBFE9E}"/>
                    </a:ext>
                  </a:extLst>
                </p:cNvPr>
                <p:cNvPicPr/>
                <p:nvPr/>
              </p:nvPicPr>
              <p:blipFill>
                <a:blip r:embed="rId222"/>
                <a:stretch>
                  <a:fillRect/>
                </a:stretch>
              </p:blipFill>
              <p:spPr>
                <a:xfrm>
                  <a:off x="3389266" y="4001819"/>
                  <a:ext cx="9432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463" name="Pennanteckning 462">
                  <a:extLst>
                    <a:ext uri="{FF2B5EF4-FFF2-40B4-BE49-F238E27FC236}">
                      <a16:creationId xmlns:a16="http://schemas.microsoft.com/office/drawing/2014/main" id="{8F93BD40-B340-40D7-B54C-0F21585ECD85}"/>
                    </a:ext>
                  </a:extLst>
                </p14:cNvPr>
                <p14:cNvContentPartPr/>
                <p14:nvPr/>
              </p14:nvContentPartPr>
              <p14:xfrm>
                <a:off x="3383146" y="3860699"/>
                <a:ext cx="50040" cy="73080"/>
              </p14:xfrm>
            </p:contentPart>
          </mc:Choice>
          <mc:Fallback>
            <p:pic>
              <p:nvPicPr>
                <p:cNvPr id="463" name="Pennanteckning 462">
                  <a:extLst>
                    <a:ext uri="{FF2B5EF4-FFF2-40B4-BE49-F238E27FC236}">
                      <a16:creationId xmlns:a16="http://schemas.microsoft.com/office/drawing/2014/main" id="{8F93BD40-B340-40D7-B54C-0F21585ECD85}"/>
                    </a:ext>
                  </a:extLst>
                </p:cNvPr>
                <p:cNvPicPr/>
                <p:nvPr/>
              </p:nvPicPr>
              <p:blipFill>
                <a:blip r:embed="rId224"/>
                <a:stretch>
                  <a:fillRect/>
                </a:stretch>
              </p:blipFill>
              <p:spPr>
                <a:xfrm>
                  <a:off x="3367666" y="3845219"/>
                  <a:ext cx="8064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464" name="Pennanteckning 463">
                  <a:extLst>
                    <a:ext uri="{FF2B5EF4-FFF2-40B4-BE49-F238E27FC236}">
                      <a16:creationId xmlns:a16="http://schemas.microsoft.com/office/drawing/2014/main" id="{5F18A05C-CB9B-EC39-EEEA-A7D9D7702F82}"/>
                    </a:ext>
                  </a:extLst>
                </p14:cNvPr>
                <p14:cNvContentPartPr/>
                <p14:nvPr/>
              </p14:nvContentPartPr>
              <p14:xfrm>
                <a:off x="3344986" y="3709139"/>
                <a:ext cx="55080" cy="88920"/>
              </p14:xfrm>
            </p:contentPart>
          </mc:Choice>
          <mc:Fallback>
            <p:pic>
              <p:nvPicPr>
                <p:cNvPr id="464" name="Pennanteckning 463">
                  <a:extLst>
                    <a:ext uri="{FF2B5EF4-FFF2-40B4-BE49-F238E27FC236}">
                      <a16:creationId xmlns:a16="http://schemas.microsoft.com/office/drawing/2014/main" id="{5F18A05C-CB9B-EC39-EEEA-A7D9D7702F82}"/>
                    </a:ext>
                  </a:extLst>
                </p:cNvPr>
                <p:cNvPicPr/>
                <p:nvPr/>
              </p:nvPicPr>
              <p:blipFill>
                <a:blip r:embed="rId226"/>
                <a:stretch>
                  <a:fillRect/>
                </a:stretch>
              </p:blipFill>
              <p:spPr>
                <a:xfrm>
                  <a:off x="3329506" y="3694019"/>
                  <a:ext cx="8532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465" name="Pennanteckning 464">
                  <a:extLst>
                    <a:ext uri="{FF2B5EF4-FFF2-40B4-BE49-F238E27FC236}">
                      <a16:creationId xmlns:a16="http://schemas.microsoft.com/office/drawing/2014/main" id="{28664238-E393-B49E-F214-1EC68965C04A}"/>
                    </a:ext>
                  </a:extLst>
                </p14:cNvPr>
                <p14:cNvContentPartPr/>
                <p14:nvPr/>
              </p14:nvContentPartPr>
              <p14:xfrm>
                <a:off x="3234826" y="3758459"/>
                <a:ext cx="44280" cy="80280"/>
              </p14:xfrm>
            </p:contentPart>
          </mc:Choice>
          <mc:Fallback>
            <p:pic>
              <p:nvPicPr>
                <p:cNvPr id="465" name="Pennanteckning 464">
                  <a:extLst>
                    <a:ext uri="{FF2B5EF4-FFF2-40B4-BE49-F238E27FC236}">
                      <a16:creationId xmlns:a16="http://schemas.microsoft.com/office/drawing/2014/main" id="{28664238-E393-B49E-F214-1EC68965C04A}"/>
                    </a:ext>
                  </a:extLst>
                </p:cNvPr>
                <p:cNvPicPr/>
                <p:nvPr/>
              </p:nvPicPr>
              <p:blipFill>
                <a:blip r:embed="rId228"/>
                <a:stretch>
                  <a:fillRect/>
                </a:stretch>
              </p:blipFill>
              <p:spPr>
                <a:xfrm>
                  <a:off x="3219706" y="3743339"/>
                  <a:ext cx="7452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466" name="Pennanteckning 465">
                  <a:extLst>
                    <a:ext uri="{FF2B5EF4-FFF2-40B4-BE49-F238E27FC236}">
                      <a16:creationId xmlns:a16="http://schemas.microsoft.com/office/drawing/2014/main" id="{0EE40A8C-D7A4-A908-AF45-3E1659E68803}"/>
                    </a:ext>
                  </a:extLst>
                </p14:cNvPr>
                <p14:cNvContentPartPr/>
                <p14:nvPr/>
              </p14:nvContentPartPr>
              <p14:xfrm>
                <a:off x="3108466" y="3785099"/>
                <a:ext cx="65520" cy="57600"/>
              </p14:xfrm>
            </p:contentPart>
          </mc:Choice>
          <mc:Fallback>
            <p:pic>
              <p:nvPicPr>
                <p:cNvPr id="466" name="Pennanteckning 465">
                  <a:extLst>
                    <a:ext uri="{FF2B5EF4-FFF2-40B4-BE49-F238E27FC236}">
                      <a16:creationId xmlns:a16="http://schemas.microsoft.com/office/drawing/2014/main" id="{0EE40A8C-D7A4-A908-AF45-3E1659E68803}"/>
                    </a:ext>
                  </a:extLst>
                </p:cNvPr>
                <p:cNvPicPr/>
                <p:nvPr/>
              </p:nvPicPr>
              <p:blipFill>
                <a:blip r:embed="rId230"/>
                <a:stretch>
                  <a:fillRect/>
                </a:stretch>
              </p:blipFill>
              <p:spPr>
                <a:xfrm>
                  <a:off x="3092986" y="3769979"/>
                  <a:ext cx="9612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467" name="Pennanteckning 466">
                  <a:extLst>
                    <a:ext uri="{FF2B5EF4-FFF2-40B4-BE49-F238E27FC236}">
                      <a16:creationId xmlns:a16="http://schemas.microsoft.com/office/drawing/2014/main" id="{B8ED9125-4E58-2646-A3B2-74BA67350116}"/>
                    </a:ext>
                  </a:extLst>
                </p14:cNvPr>
                <p14:cNvContentPartPr/>
                <p14:nvPr/>
              </p14:nvContentPartPr>
              <p14:xfrm>
                <a:off x="3234826" y="3920819"/>
                <a:ext cx="72360" cy="64800"/>
              </p14:xfrm>
            </p:contentPart>
          </mc:Choice>
          <mc:Fallback>
            <p:pic>
              <p:nvPicPr>
                <p:cNvPr id="467" name="Pennanteckning 466">
                  <a:extLst>
                    <a:ext uri="{FF2B5EF4-FFF2-40B4-BE49-F238E27FC236}">
                      <a16:creationId xmlns:a16="http://schemas.microsoft.com/office/drawing/2014/main" id="{B8ED9125-4E58-2646-A3B2-74BA67350116}"/>
                    </a:ext>
                  </a:extLst>
                </p:cNvPr>
                <p:cNvPicPr/>
                <p:nvPr/>
              </p:nvPicPr>
              <p:blipFill>
                <a:blip r:embed="rId232"/>
                <a:stretch>
                  <a:fillRect/>
                </a:stretch>
              </p:blipFill>
              <p:spPr>
                <a:xfrm>
                  <a:off x="3219706" y="3905699"/>
                  <a:ext cx="10296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469" name="Pennanteckning 468">
                  <a:extLst>
                    <a:ext uri="{FF2B5EF4-FFF2-40B4-BE49-F238E27FC236}">
                      <a16:creationId xmlns:a16="http://schemas.microsoft.com/office/drawing/2014/main" id="{EF1BA766-5045-1B30-4E3F-1AD47BEB2B0E}"/>
                    </a:ext>
                  </a:extLst>
                </p14:cNvPr>
                <p14:cNvContentPartPr/>
                <p14:nvPr/>
              </p14:nvContentPartPr>
              <p14:xfrm>
                <a:off x="3463066" y="3651179"/>
                <a:ext cx="231840" cy="996480"/>
              </p14:xfrm>
            </p:contentPart>
          </mc:Choice>
          <mc:Fallback>
            <p:pic>
              <p:nvPicPr>
                <p:cNvPr id="469" name="Pennanteckning 468">
                  <a:extLst>
                    <a:ext uri="{FF2B5EF4-FFF2-40B4-BE49-F238E27FC236}">
                      <a16:creationId xmlns:a16="http://schemas.microsoft.com/office/drawing/2014/main" id="{EF1BA766-5045-1B30-4E3F-1AD47BEB2B0E}"/>
                    </a:ext>
                  </a:extLst>
                </p:cNvPr>
                <p:cNvPicPr/>
                <p:nvPr/>
              </p:nvPicPr>
              <p:blipFill>
                <a:blip r:embed="rId234"/>
                <a:stretch>
                  <a:fillRect/>
                </a:stretch>
              </p:blipFill>
              <p:spPr>
                <a:xfrm>
                  <a:off x="3447946" y="3636059"/>
                  <a:ext cx="262440" cy="102708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471" name="Pennanteckning 470">
                  <a:extLst>
                    <a:ext uri="{FF2B5EF4-FFF2-40B4-BE49-F238E27FC236}">
                      <a16:creationId xmlns:a16="http://schemas.microsoft.com/office/drawing/2014/main" id="{CF10A94B-3E9A-EA7E-2D05-8BB149AB79A7}"/>
                    </a:ext>
                  </a:extLst>
                </p14:cNvPr>
                <p14:cNvContentPartPr/>
                <p14:nvPr/>
              </p14:nvContentPartPr>
              <p14:xfrm>
                <a:off x="3200266" y="3534899"/>
                <a:ext cx="17640" cy="30240"/>
              </p14:xfrm>
            </p:contentPart>
          </mc:Choice>
          <mc:Fallback>
            <p:pic>
              <p:nvPicPr>
                <p:cNvPr id="471" name="Pennanteckning 470">
                  <a:extLst>
                    <a:ext uri="{FF2B5EF4-FFF2-40B4-BE49-F238E27FC236}">
                      <a16:creationId xmlns:a16="http://schemas.microsoft.com/office/drawing/2014/main" id="{CF10A94B-3E9A-EA7E-2D05-8BB149AB79A7}"/>
                    </a:ext>
                  </a:extLst>
                </p:cNvPr>
                <p:cNvPicPr/>
                <p:nvPr/>
              </p:nvPicPr>
              <p:blipFill>
                <a:blip r:embed="rId236"/>
                <a:stretch>
                  <a:fillRect/>
                </a:stretch>
              </p:blipFill>
              <p:spPr>
                <a:xfrm>
                  <a:off x="3185146" y="3519419"/>
                  <a:ext cx="4824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472" name="Pennanteckning 471">
                  <a:extLst>
                    <a:ext uri="{FF2B5EF4-FFF2-40B4-BE49-F238E27FC236}">
                      <a16:creationId xmlns:a16="http://schemas.microsoft.com/office/drawing/2014/main" id="{6951E5C2-A598-EC90-B0A5-C38204FB343E}"/>
                    </a:ext>
                  </a:extLst>
                </p14:cNvPr>
                <p14:cNvContentPartPr/>
                <p14:nvPr/>
              </p14:nvContentPartPr>
              <p14:xfrm>
                <a:off x="3274786" y="3438779"/>
                <a:ext cx="360" cy="360"/>
              </p14:xfrm>
            </p:contentPart>
          </mc:Choice>
          <mc:Fallback>
            <p:pic>
              <p:nvPicPr>
                <p:cNvPr id="472" name="Pennanteckning 471">
                  <a:extLst>
                    <a:ext uri="{FF2B5EF4-FFF2-40B4-BE49-F238E27FC236}">
                      <a16:creationId xmlns:a16="http://schemas.microsoft.com/office/drawing/2014/main" id="{6951E5C2-A598-EC90-B0A5-C38204FB343E}"/>
                    </a:ext>
                  </a:extLst>
                </p:cNvPr>
                <p:cNvPicPr/>
                <p:nvPr/>
              </p:nvPicPr>
              <p:blipFill>
                <a:blip r:embed="rId72"/>
                <a:stretch>
                  <a:fillRect/>
                </a:stretch>
              </p:blipFill>
              <p:spPr>
                <a:xfrm>
                  <a:off x="3259306" y="3423659"/>
                  <a:ext cx="309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473" name="Pennanteckning 472">
                  <a:extLst>
                    <a:ext uri="{FF2B5EF4-FFF2-40B4-BE49-F238E27FC236}">
                      <a16:creationId xmlns:a16="http://schemas.microsoft.com/office/drawing/2014/main" id="{EA1934AB-576F-43AE-5FC4-09E5CE91ED9B}"/>
                    </a:ext>
                  </a:extLst>
                </p14:cNvPr>
                <p14:cNvContentPartPr/>
                <p14:nvPr/>
              </p14:nvContentPartPr>
              <p14:xfrm>
                <a:off x="3373786" y="3317099"/>
                <a:ext cx="31680" cy="30960"/>
              </p14:xfrm>
            </p:contentPart>
          </mc:Choice>
          <mc:Fallback>
            <p:pic>
              <p:nvPicPr>
                <p:cNvPr id="473" name="Pennanteckning 472">
                  <a:extLst>
                    <a:ext uri="{FF2B5EF4-FFF2-40B4-BE49-F238E27FC236}">
                      <a16:creationId xmlns:a16="http://schemas.microsoft.com/office/drawing/2014/main" id="{EA1934AB-576F-43AE-5FC4-09E5CE91ED9B}"/>
                    </a:ext>
                  </a:extLst>
                </p:cNvPr>
                <p:cNvPicPr/>
                <p:nvPr/>
              </p:nvPicPr>
              <p:blipFill>
                <a:blip r:embed="rId239"/>
                <a:stretch>
                  <a:fillRect/>
                </a:stretch>
              </p:blipFill>
              <p:spPr>
                <a:xfrm>
                  <a:off x="3358666" y="3301979"/>
                  <a:ext cx="6228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474" name="Pennanteckning 473">
                  <a:extLst>
                    <a:ext uri="{FF2B5EF4-FFF2-40B4-BE49-F238E27FC236}">
                      <a16:creationId xmlns:a16="http://schemas.microsoft.com/office/drawing/2014/main" id="{7117F002-41F6-0EB8-A033-72E4381A0D95}"/>
                    </a:ext>
                  </a:extLst>
                </p14:cNvPr>
                <p14:cNvContentPartPr/>
                <p14:nvPr/>
              </p14:nvContentPartPr>
              <p14:xfrm>
                <a:off x="3348946" y="2732459"/>
                <a:ext cx="199800" cy="484560"/>
              </p14:xfrm>
            </p:contentPart>
          </mc:Choice>
          <mc:Fallback>
            <p:pic>
              <p:nvPicPr>
                <p:cNvPr id="474" name="Pennanteckning 473">
                  <a:extLst>
                    <a:ext uri="{FF2B5EF4-FFF2-40B4-BE49-F238E27FC236}">
                      <a16:creationId xmlns:a16="http://schemas.microsoft.com/office/drawing/2014/main" id="{7117F002-41F6-0EB8-A033-72E4381A0D95}"/>
                    </a:ext>
                  </a:extLst>
                </p:cNvPr>
                <p:cNvPicPr/>
                <p:nvPr/>
              </p:nvPicPr>
              <p:blipFill>
                <a:blip r:embed="rId241"/>
                <a:stretch>
                  <a:fillRect/>
                </a:stretch>
              </p:blipFill>
              <p:spPr>
                <a:xfrm>
                  <a:off x="3333826" y="2717339"/>
                  <a:ext cx="230400" cy="5151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475" name="Pennanteckning 474">
                  <a:extLst>
                    <a:ext uri="{FF2B5EF4-FFF2-40B4-BE49-F238E27FC236}">
                      <a16:creationId xmlns:a16="http://schemas.microsoft.com/office/drawing/2014/main" id="{63331DCE-2D48-FDDB-43EE-44A8FD3E9ED5}"/>
                    </a:ext>
                  </a:extLst>
                </p14:cNvPr>
                <p14:cNvContentPartPr/>
                <p14:nvPr/>
              </p14:nvContentPartPr>
              <p14:xfrm>
                <a:off x="3870226" y="2682059"/>
                <a:ext cx="84960" cy="489240"/>
              </p14:xfrm>
            </p:contentPart>
          </mc:Choice>
          <mc:Fallback>
            <p:pic>
              <p:nvPicPr>
                <p:cNvPr id="475" name="Pennanteckning 474">
                  <a:extLst>
                    <a:ext uri="{FF2B5EF4-FFF2-40B4-BE49-F238E27FC236}">
                      <a16:creationId xmlns:a16="http://schemas.microsoft.com/office/drawing/2014/main" id="{63331DCE-2D48-FDDB-43EE-44A8FD3E9ED5}"/>
                    </a:ext>
                  </a:extLst>
                </p:cNvPr>
                <p:cNvPicPr/>
                <p:nvPr/>
              </p:nvPicPr>
              <p:blipFill>
                <a:blip r:embed="rId243"/>
                <a:stretch>
                  <a:fillRect/>
                </a:stretch>
              </p:blipFill>
              <p:spPr>
                <a:xfrm>
                  <a:off x="3854746" y="2666939"/>
                  <a:ext cx="115560" cy="519480"/>
                </a:xfrm>
                <a:prstGeom prst="rect">
                  <a:avLst/>
                </a:prstGeom>
              </p:spPr>
            </p:pic>
          </mc:Fallback>
        </mc:AlternateContent>
      </p:grpSp>
      <p:grpSp>
        <p:nvGrpSpPr>
          <p:cNvPr id="788" name="Grupp 787">
            <a:extLst>
              <a:ext uri="{FF2B5EF4-FFF2-40B4-BE49-F238E27FC236}">
                <a16:creationId xmlns:a16="http://schemas.microsoft.com/office/drawing/2014/main" id="{CABE7711-DA32-F2CE-35D1-CC483C9206F9}"/>
              </a:ext>
            </a:extLst>
          </p:cNvPr>
          <p:cNvGrpSpPr/>
          <p:nvPr/>
        </p:nvGrpSpPr>
        <p:grpSpPr>
          <a:xfrm>
            <a:off x="668026" y="4749539"/>
            <a:ext cx="2601000" cy="408240"/>
            <a:chOff x="668026" y="4749539"/>
            <a:chExt cx="2601000" cy="408240"/>
          </a:xfrm>
        </p:grpSpPr>
        <mc:AlternateContent xmlns:mc="http://schemas.openxmlformats.org/markup-compatibility/2006">
          <mc:Choice xmlns:p14="http://schemas.microsoft.com/office/powerpoint/2010/main" Requires="p14">
            <p:contentPart p14:bwMode="auto" r:id="rId244">
              <p14:nvContentPartPr>
                <p14:cNvPr id="477" name="Pennanteckning 476">
                  <a:extLst>
                    <a:ext uri="{FF2B5EF4-FFF2-40B4-BE49-F238E27FC236}">
                      <a16:creationId xmlns:a16="http://schemas.microsoft.com/office/drawing/2014/main" id="{EEE12542-B321-1C9E-BE0E-0B0699FB40BE}"/>
                    </a:ext>
                  </a:extLst>
                </p14:cNvPr>
                <p14:cNvContentPartPr/>
                <p14:nvPr/>
              </p14:nvContentPartPr>
              <p14:xfrm>
                <a:off x="668026" y="4906139"/>
                <a:ext cx="101160" cy="86760"/>
              </p14:xfrm>
            </p:contentPart>
          </mc:Choice>
          <mc:Fallback>
            <p:pic>
              <p:nvPicPr>
                <p:cNvPr id="477" name="Pennanteckning 476">
                  <a:extLst>
                    <a:ext uri="{FF2B5EF4-FFF2-40B4-BE49-F238E27FC236}">
                      <a16:creationId xmlns:a16="http://schemas.microsoft.com/office/drawing/2014/main" id="{EEE12542-B321-1C9E-BE0E-0B0699FB40BE}"/>
                    </a:ext>
                  </a:extLst>
                </p:cNvPr>
                <p:cNvPicPr/>
                <p:nvPr/>
              </p:nvPicPr>
              <p:blipFill>
                <a:blip r:embed="rId245"/>
                <a:stretch>
                  <a:fillRect/>
                </a:stretch>
              </p:blipFill>
              <p:spPr>
                <a:xfrm>
                  <a:off x="652906" y="4891019"/>
                  <a:ext cx="131760" cy="117360"/>
                </a:xfrm>
                <a:prstGeom prst="rect">
                  <a:avLst/>
                </a:prstGeom>
              </p:spPr>
            </p:pic>
          </mc:Fallback>
        </mc:AlternateContent>
        <p:grpSp>
          <p:nvGrpSpPr>
            <p:cNvPr id="500" name="Grupp 499">
              <a:extLst>
                <a:ext uri="{FF2B5EF4-FFF2-40B4-BE49-F238E27FC236}">
                  <a16:creationId xmlns:a16="http://schemas.microsoft.com/office/drawing/2014/main" id="{E6F02882-0137-5D1B-269D-78225A976019}"/>
                </a:ext>
              </a:extLst>
            </p:cNvPr>
            <p:cNvGrpSpPr/>
            <p:nvPr/>
          </p:nvGrpSpPr>
          <p:grpSpPr>
            <a:xfrm>
              <a:off x="1005706" y="4749539"/>
              <a:ext cx="2263320" cy="408240"/>
              <a:chOff x="1005706" y="4749539"/>
              <a:chExt cx="2263320" cy="408240"/>
            </a:xfrm>
          </p:grpSpPr>
          <mc:AlternateContent xmlns:mc="http://schemas.openxmlformats.org/markup-compatibility/2006">
            <mc:Choice xmlns:p14="http://schemas.microsoft.com/office/powerpoint/2010/main" Requires="p14">
              <p:contentPart p14:bwMode="auto" r:id="rId246">
                <p14:nvContentPartPr>
                  <p14:cNvPr id="485" name="Pennanteckning 484">
                    <a:extLst>
                      <a:ext uri="{FF2B5EF4-FFF2-40B4-BE49-F238E27FC236}">
                        <a16:creationId xmlns:a16="http://schemas.microsoft.com/office/drawing/2014/main" id="{A7FB5CF4-7198-8ACF-B82B-CE466D21FAFD}"/>
                      </a:ext>
                    </a:extLst>
                  </p14:cNvPr>
                  <p14:cNvContentPartPr/>
                  <p14:nvPr/>
                </p14:nvContentPartPr>
                <p14:xfrm>
                  <a:off x="1005706" y="4881659"/>
                  <a:ext cx="95760" cy="270720"/>
                </p14:xfrm>
              </p:contentPart>
            </mc:Choice>
            <mc:Fallback>
              <p:pic>
                <p:nvPicPr>
                  <p:cNvPr id="485" name="Pennanteckning 484">
                    <a:extLst>
                      <a:ext uri="{FF2B5EF4-FFF2-40B4-BE49-F238E27FC236}">
                        <a16:creationId xmlns:a16="http://schemas.microsoft.com/office/drawing/2014/main" id="{A7FB5CF4-7198-8ACF-B82B-CE466D21FAFD}"/>
                      </a:ext>
                    </a:extLst>
                  </p:cNvPr>
                  <p:cNvPicPr/>
                  <p:nvPr/>
                </p:nvPicPr>
                <p:blipFill>
                  <a:blip r:embed="rId247"/>
                  <a:stretch>
                    <a:fillRect/>
                  </a:stretch>
                </p:blipFill>
                <p:spPr>
                  <a:xfrm>
                    <a:off x="990586" y="4866539"/>
                    <a:ext cx="12636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486" name="Pennanteckning 485">
                    <a:extLst>
                      <a:ext uri="{FF2B5EF4-FFF2-40B4-BE49-F238E27FC236}">
                        <a16:creationId xmlns:a16="http://schemas.microsoft.com/office/drawing/2014/main" id="{08D7737B-0F14-9B27-A7AE-50E73429A188}"/>
                      </a:ext>
                    </a:extLst>
                  </p14:cNvPr>
                  <p14:cNvContentPartPr/>
                  <p14:nvPr/>
                </p14:nvContentPartPr>
                <p14:xfrm>
                  <a:off x="1203706" y="4915859"/>
                  <a:ext cx="85680" cy="68040"/>
                </p14:xfrm>
              </p:contentPart>
            </mc:Choice>
            <mc:Fallback>
              <p:pic>
                <p:nvPicPr>
                  <p:cNvPr id="486" name="Pennanteckning 485">
                    <a:extLst>
                      <a:ext uri="{FF2B5EF4-FFF2-40B4-BE49-F238E27FC236}">
                        <a16:creationId xmlns:a16="http://schemas.microsoft.com/office/drawing/2014/main" id="{08D7737B-0F14-9B27-A7AE-50E73429A188}"/>
                      </a:ext>
                    </a:extLst>
                  </p:cNvPr>
                  <p:cNvPicPr/>
                  <p:nvPr/>
                </p:nvPicPr>
                <p:blipFill>
                  <a:blip r:embed="rId249"/>
                  <a:stretch>
                    <a:fillRect/>
                  </a:stretch>
                </p:blipFill>
                <p:spPr>
                  <a:xfrm>
                    <a:off x="1188586" y="4900739"/>
                    <a:ext cx="11592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487" name="Pennanteckning 486">
                    <a:extLst>
                      <a:ext uri="{FF2B5EF4-FFF2-40B4-BE49-F238E27FC236}">
                        <a16:creationId xmlns:a16="http://schemas.microsoft.com/office/drawing/2014/main" id="{92D8F797-65E6-1E14-4872-636046C2EC66}"/>
                      </a:ext>
                    </a:extLst>
                  </p14:cNvPr>
                  <p14:cNvContentPartPr/>
                  <p14:nvPr/>
                </p14:nvContentPartPr>
                <p14:xfrm>
                  <a:off x="1301626" y="4912619"/>
                  <a:ext cx="135000" cy="67320"/>
                </p14:xfrm>
              </p:contentPart>
            </mc:Choice>
            <mc:Fallback>
              <p:pic>
                <p:nvPicPr>
                  <p:cNvPr id="487" name="Pennanteckning 486">
                    <a:extLst>
                      <a:ext uri="{FF2B5EF4-FFF2-40B4-BE49-F238E27FC236}">
                        <a16:creationId xmlns:a16="http://schemas.microsoft.com/office/drawing/2014/main" id="{92D8F797-65E6-1E14-4872-636046C2EC66}"/>
                      </a:ext>
                    </a:extLst>
                  </p:cNvPr>
                  <p:cNvPicPr/>
                  <p:nvPr/>
                </p:nvPicPr>
                <p:blipFill>
                  <a:blip r:embed="rId251"/>
                  <a:stretch>
                    <a:fillRect/>
                  </a:stretch>
                </p:blipFill>
                <p:spPr>
                  <a:xfrm>
                    <a:off x="1286146" y="4897139"/>
                    <a:ext cx="16560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488" name="Pennanteckning 487">
                    <a:extLst>
                      <a:ext uri="{FF2B5EF4-FFF2-40B4-BE49-F238E27FC236}">
                        <a16:creationId xmlns:a16="http://schemas.microsoft.com/office/drawing/2014/main" id="{2AC21467-C9D9-4D3E-C7DE-DDEA969DA028}"/>
                      </a:ext>
                    </a:extLst>
                  </p14:cNvPr>
                  <p14:cNvContentPartPr/>
                  <p14:nvPr/>
                </p14:nvContentPartPr>
                <p14:xfrm>
                  <a:off x="1469386" y="4931699"/>
                  <a:ext cx="114480" cy="205200"/>
                </p14:xfrm>
              </p:contentPart>
            </mc:Choice>
            <mc:Fallback>
              <p:pic>
                <p:nvPicPr>
                  <p:cNvPr id="488" name="Pennanteckning 487">
                    <a:extLst>
                      <a:ext uri="{FF2B5EF4-FFF2-40B4-BE49-F238E27FC236}">
                        <a16:creationId xmlns:a16="http://schemas.microsoft.com/office/drawing/2014/main" id="{2AC21467-C9D9-4D3E-C7DE-DDEA969DA028}"/>
                      </a:ext>
                    </a:extLst>
                  </p:cNvPr>
                  <p:cNvPicPr/>
                  <p:nvPr/>
                </p:nvPicPr>
                <p:blipFill>
                  <a:blip r:embed="rId253"/>
                  <a:stretch>
                    <a:fillRect/>
                  </a:stretch>
                </p:blipFill>
                <p:spPr>
                  <a:xfrm>
                    <a:off x="1454266" y="4916219"/>
                    <a:ext cx="14508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489" name="Pennanteckning 488">
                    <a:extLst>
                      <a:ext uri="{FF2B5EF4-FFF2-40B4-BE49-F238E27FC236}">
                        <a16:creationId xmlns:a16="http://schemas.microsoft.com/office/drawing/2014/main" id="{1AC1DD68-9BDE-1AC1-4C14-D1C431244483}"/>
                      </a:ext>
                    </a:extLst>
                  </p14:cNvPr>
                  <p14:cNvContentPartPr/>
                  <p14:nvPr/>
                </p14:nvContentPartPr>
                <p14:xfrm>
                  <a:off x="1716706" y="4889939"/>
                  <a:ext cx="55800" cy="118800"/>
                </p14:xfrm>
              </p:contentPart>
            </mc:Choice>
            <mc:Fallback>
              <p:pic>
                <p:nvPicPr>
                  <p:cNvPr id="489" name="Pennanteckning 488">
                    <a:extLst>
                      <a:ext uri="{FF2B5EF4-FFF2-40B4-BE49-F238E27FC236}">
                        <a16:creationId xmlns:a16="http://schemas.microsoft.com/office/drawing/2014/main" id="{1AC1DD68-9BDE-1AC1-4C14-D1C431244483}"/>
                      </a:ext>
                    </a:extLst>
                  </p:cNvPr>
                  <p:cNvPicPr/>
                  <p:nvPr/>
                </p:nvPicPr>
                <p:blipFill>
                  <a:blip r:embed="rId255"/>
                  <a:stretch>
                    <a:fillRect/>
                  </a:stretch>
                </p:blipFill>
                <p:spPr>
                  <a:xfrm>
                    <a:off x="1701226" y="4874819"/>
                    <a:ext cx="864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490" name="Pennanteckning 489">
                    <a:extLst>
                      <a:ext uri="{FF2B5EF4-FFF2-40B4-BE49-F238E27FC236}">
                        <a16:creationId xmlns:a16="http://schemas.microsoft.com/office/drawing/2014/main" id="{AD39884D-09D8-64EC-C01A-AED2D1FEF18A}"/>
                      </a:ext>
                    </a:extLst>
                  </p14:cNvPr>
                  <p14:cNvContentPartPr/>
                  <p14:nvPr/>
                </p14:nvContentPartPr>
                <p14:xfrm>
                  <a:off x="1858906" y="4896059"/>
                  <a:ext cx="50760" cy="91440"/>
                </p14:xfrm>
              </p:contentPart>
            </mc:Choice>
            <mc:Fallback>
              <p:pic>
                <p:nvPicPr>
                  <p:cNvPr id="490" name="Pennanteckning 489">
                    <a:extLst>
                      <a:ext uri="{FF2B5EF4-FFF2-40B4-BE49-F238E27FC236}">
                        <a16:creationId xmlns:a16="http://schemas.microsoft.com/office/drawing/2014/main" id="{AD39884D-09D8-64EC-C01A-AED2D1FEF18A}"/>
                      </a:ext>
                    </a:extLst>
                  </p:cNvPr>
                  <p:cNvPicPr/>
                  <p:nvPr/>
                </p:nvPicPr>
                <p:blipFill>
                  <a:blip r:embed="rId257"/>
                  <a:stretch>
                    <a:fillRect/>
                  </a:stretch>
                </p:blipFill>
                <p:spPr>
                  <a:xfrm>
                    <a:off x="1843786" y="4880579"/>
                    <a:ext cx="8136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491" name="Pennanteckning 490">
                    <a:extLst>
                      <a:ext uri="{FF2B5EF4-FFF2-40B4-BE49-F238E27FC236}">
                        <a16:creationId xmlns:a16="http://schemas.microsoft.com/office/drawing/2014/main" id="{11A1993E-B7DE-AE2B-02AA-EDE9998FBADC}"/>
                      </a:ext>
                    </a:extLst>
                  </p14:cNvPr>
                  <p14:cNvContentPartPr/>
                  <p14:nvPr/>
                </p14:nvContentPartPr>
                <p14:xfrm>
                  <a:off x="1939186" y="4927379"/>
                  <a:ext cx="90360" cy="50760"/>
                </p14:xfrm>
              </p:contentPart>
            </mc:Choice>
            <mc:Fallback>
              <p:pic>
                <p:nvPicPr>
                  <p:cNvPr id="491" name="Pennanteckning 490">
                    <a:extLst>
                      <a:ext uri="{FF2B5EF4-FFF2-40B4-BE49-F238E27FC236}">
                        <a16:creationId xmlns:a16="http://schemas.microsoft.com/office/drawing/2014/main" id="{11A1993E-B7DE-AE2B-02AA-EDE9998FBADC}"/>
                      </a:ext>
                    </a:extLst>
                  </p:cNvPr>
                  <p:cNvPicPr/>
                  <p:nvPr/>
                </p:nvPicPr>
                <p:blipFill>
                  <a:blip r:embed="rId259"/>
                  <a:stretch>
                    <a:fillRect/>
                  </a:stretch>
                </p:blipFill>
                <p:spPr>
                  <a:xfrm>
                    <a:off x="1923706" y="4912259"/>
                    <a:ext cx="12096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492" name="Pennanteckning 491">
                    <a:extLst>
                      <a:ext uri="{FF2B5EF4-FFF2-40B4-BE49-F238E27FC236}">
                        <a16:creationId xmlns:a16="http://schemas.microsoft.com/office/drawing/2014/main" id="{3160DC0A-5C93-8758-5F07-C3F7EAA88EF6}"/>
                      </a:ext>
                    </a:extLst>
                  </p14:cNvPr>
                  <p14:cNvContentPartPr/>
                  <p14:nvPr/>
                </p14:nvContentPartPr>
                <p14:xfrm>
                  <a:off x="2096146" y="4749539"/>
                  <a:ext cx="81360" cy="220320"/>
                </p14:xfrm>
              </p:contentPart>
            </mc:Choice>
            <mc:Fallback>
              <p:pic>
                <p:nvPicPr>
                  <p:cNvPr id="492" name="Pennanteckning 491">
                    <a:extLst>
                      <a:ext uri="{FF2B5EF4-FFF2-40B4-BE49-F238E27FC236}">
                        <a16:creationId xmlns:a16="http://schemas.microsoft.com/office/drawing/2014/main" id="{3160DC0A-5C93-8758-5F07-C3F7EAA88EF6}"/>
                      </a:ext>
                    </a:extLst>
                  </p:cNvPr>
                  <p:cNvPicPr/>
                  <p:nvPr/>
                </p:nvPicPr>
                <p:blipFill>
                  <a:blip r:embed="rId261"/>
                  <a:stretch>
                    <a:fillRect/>
                  </a:stretch>
                </p:blipFill>
                <p:spPr>
                  <a:xfrm>
                    <a:off x="2081026" y="4734419"/>
                    <a:ext cx="11196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493" name="Pennanteckning 492">
                    <a:extLst>
                      <a:ext uri="{FF2B5EF4-FFF2-40B4-BE49-F238E27FC236}">
                        <a16:creationId xmlns:a16="http://schemas.microsoft.com/office/drawing/2014/main" id="{077CCFB5-1EE5-DF04-3F77-4257702B5198}"/>
                      </a:ext>
                    </a:extLst>
                  </p14:cNvPr>
                  <p14:cNvContentPartPr/>
                  <p14:nvPr/>
                </p14:nvContentPartPr>
                <p14:xfrm>
                  <a:off x="2177866" y="4852139"/>
                  <a:ext cx="118800" cy="153000"/>
                </p14:xfrm>
              </p:contentPart>
            </mc:Choice>
            <mc:Fallback>
              <p:pic>
                <p:nvPicPr>
                  <p:cNvPr id="493" name="Pennanteckning 492">
                    <a:extLst>
                      <a:ext uri="{FF2B5EF4-FFF2-40B4-BE49-F238E27FC236}">
                        <a16:creationId xmlns:a16="http://schemas.microsoft.com/office/drawing/2014/main" id="{077CCFB5-1EE5-DF04-3F77-4257702B5198}"/>
                      </a:ext>
                    </a:extLst>
                  </p:cNvPr>
                  <p:cNvPicPr/>
                  <p:nvPr/>
                </p:nvPicPr>
                <p:blipFill>
                  <a:blip r:embed="rId263"/>
                  <a:stretch>
                    <a:fillRect/>
                  </a:stretch>
                </p:blipFill>
                <p:spPr>
                  <a:xfrm>
                    <a:off x="2162746" y="4837019"/>
                    <a:ext cx="1490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494" name="Pennanteckning 493">
                    <a:extLst>
                      <a:ext uri="{FF2B5EF4-FFF2-40B4-BE49-F238E27FC236}">
                        <a16:creationId xmlns:a16="http://schemas.microsoft.com/office/drawing/2014/main" id="{D0C4D477-9D4A-57AA-50BE-6F259077349B}"/>
                      </a:ext>
                    </a:extLst>
                  </p14:cNvPr>
                  <p14:cNvContentPartPr/>
                  <p14:nvPr/>
                </p14:nvContentPartPr>
                <p14:xfrm>
                  <a:off x="2461546" y="4915859"/>
                  <a:ext cx="72360" cy="130320"/>
                </p14:xfrm>
              </p:contentPart>
            </mc:Choice>
            <mc:Fallback>
              <p:pic>
                <p:nvPicPr>
                  <p:cNvPr id="494" name="Pennanteckning 493">
                    <a:extLst>
                      <a:ext uri="{FF2B5EF4-FFF2-40B4-BE49-F238E27FC236}">
                        <a16:creationId xmlns:a16="http://schemas.microsoft.com/office/drawing/2014/main" id="{D0C4D477-9D4A-57AA-50BE-6F259077349B}"/>
                      </a:ext>
                    </a:extLst>
                  </p:cNvPr>
                  <p:cNvPicPr/>
                  <p:nvPr/>
                </p:nvPicPr>
                <p:blipFill>
                  <a:blip r:embed="rId265"/>
                  <a:stretch>
                    <a:fillRect/>
                  </a:stretch>
                </p:blipFill>
                <p:spPr>
                  <a:xfrm>
                    <a:off x="2446426" y="4900739"/>
                    <a:ext cx="10296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495" name="Pennanteckning 494">
                    <a:extLst>
                      <a:ext uri="{FF2B5EF4-FFF2-40B4-BE49-F238E27FC236}">
                        <a16:creationId xmlns:a16="http://schemas.microsoft.com/office/drawing/2014/main" id="{40FDE7E7-1940-98CA-54F9-71CDB0795CDB}"/>
                      </a:ext>
                    </a:extLst>
                  </p14:cNvPr>
                  <p14:cNvContentPartPr/>
                  <p14:nvPr/>
                </p14:nvContentPartPr>
                <p14:xfrm>
                  <a:off x="2545066" y="4838099"/>
                  <a:ext cx="2880" cy="23400"/>
                </p14:xfrm>
              </p:contentPart>
            </mc:Choice>
            <mc:Fallback>
              <p:pic>
                <p:nvPicPr>
                  <p:cNvPr id="495" name="Pennanteckning 494">
                    <a:extLst>
                      <a:ext uri="{FF2B5EF4-FFF2-40B4-BE49-F238E27FC236}">
                        <a16:creationId xmlns:a16="http://schemas.microsoft.com/office/drawing/2014/main" id="{40FDE7E7-1940-98CA-54F9-71CDB0795CDB}"/>
                      </a:ext>
                    </a:extLst>
                  </p:cNvPr>
                  <p:cNvPicPr/>
                  <p:nvPr/>
                </p:nvPicPr>
                <p:blipFill>
                  <a:blip r:embed="rId267"/>
                  <a:stretch>
                    <a:fillRect/>
                  </a:stretch>
                </p:blipFill>
                <p:spPr>
                  <a:xfrm>
                    <a:off x="2529946" y="4822979"/>
                    <a:ext cx="3348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496" name="Pennanteckning 495">
                    <a:extLst>
                      <a:ext uri="{FF2B5EF4-FFF2-40B4-BE49-F238E27FC236}">
                        <a16:creationId xmlns:a16="http://schemas.microsoft.com/office/drawing/2014/main" id="{56E49CE6-D633-D638-A59A-4B4B28666041}"/>
                      </a:ext>
                    </a:extLst>
                  </p14:cNvPr>
                  <p14:cNvContentPartPr/>
                  <p14:nvPr/>
                </p14:nvContentPartPr>
                <p14:xfrm>
                  <a:off x="2602306" y="4933139"/>
                  <a:ext cx="151560" cy="47520"/>
                </p14:xfrm>
              </p:contentPart>
            </mc:Choice>
            <mc:Fallback>
              <p:pic>
                <p:nvPicPr>
                  <p:cNvPr id="496" name="Pennanteckning 495">
                    <a:extLst>
                      <a:ext uri="{FF2B5EF4-FFF2-40B4-BE49-F238E27FC236}">
                        <a16:creationId xmlns:a16="http://schemas.microsoft.com/office/drawing/2014/main" id="{56E49CE6-D633-D638-A59A-4B4B28666041}"/>
                      </a:ext>
                    </a:extLst>
                  </p:cNvPr>
                  <p:cNvPicPr/>
                  <p:nvPr/>
                </p:nvPicPr>
                <p:blipFill>
                  <a:blip r:embed="rId269"/>
                  <a:stretch>
                    <a:fillRect/>
                  </a:stretch>
                </p:blipFill>
                <p:spPr>
                  <a:xfrm>
                    <a:off x="2587186" y="4918019"/>
                    <a:ext cx="18216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497" name="Pennanteckning 496">
                    <a:extLst>
                      <a:ext uri="{FF2B5EF4-FFF2-40B4-BE49-F238E27FC236}">
                        <a16:creationId xmlns:a16="http://schemas.microsoft.com/office/drawing/2014/main" id="{E3815AF8-5112-28B1-CEB5-07D86C358552}"/>
                      </a:ext>
                    </a:extLst>
                  </p14:cNvPr>
                  <p14:cNvContentPartPr/>
                  <p14:nvPr/>
                </p14:nvContentPartPr>
                <p14:xfrm>
                  <a:off x="2789866" y="4909019"/>
                  <a:ext cx="64080" cy="59040"/>
                </p14:xfrm>
              </p:contentPart>
            </mc:Choice>
            <mc:Fallback>
              <p:pic>
                <p:nvPicPr>
                  <p:cNvPr id="497" name="Pennanteckning 496">
                    <a:extLst>
                      <a:ext uri="{FF2B5EF4-FFF2-40B4-BE49-F238E27FC236}">
                        <a16:creationId xmlns:a16="http://schemas.microsoft.com/office/drawing/2014/main" id="{E3815AF8-5112-28B1-CEB5-07D86C358552}"/>
                      </a:ext>
                    </a:extLst>
                  </p:cNvPr>
                  <p:cNvPicPr/>
                  <p:nvPr/>
                </p:nvPicPr>
                <p:blipFill>
                  <a:blip r:embed="rId271"/>
                  <a:stretch>
                    <a:fillRect/>
                  </a:stretch>
                </p:blipFill>
                <p:spPr>
                  <a:xfrm>
                    <a:off x="2774746" y="4893899"/>
                    <a:ext cx="9468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498" name="Pennanteckning 497">
                    <a:extLst>
                      <a:ext uri="{FF2B5EF4-FFF2-40B4-BE49-F238E27FC236}">
                        <a16:creationId xmlns:a16="http://schemas.microsoft.com/office/drawing/2014/main" id="{DBB69B01-2A8F-C7AD-21F6-90ECA4B72E4E}"/>
                      </a:ext>
                    </a:extLst>
                  </p14:cNvPr>
                  <p14:cNvContentPartPr/>
                  <p14:nvPr/>
                </p14:nvContentPartPr>
                <p14:xfrm>
                  <a:off x="2886706" y="4905059"/>
                  <a:ext cx="59040" cy="252720"/>
                </p14:xfrm>
              </p:contentPart>
            </mc:Choice>
            <mc:Fallback>
              <p:pic>
                <p:nvPicPr>
                  <p:cNvPr id="498" name="Pennanteckning 497">
                    <a:extLst>
                      <a:ext uri="{FF2B5EF4-FFF2-40B4-BE49-F238E27FC236}">
                        <a16:creationId xmlns:a16="http://schemas.microsoft.com/office/drawing/2014/main" id="{DBB69B01-2A8F-C7AD-21F6-90ECA4B72E4E}"/>
                      </a:ext>
                    </a:extLst>
                  </p:cNvPr>
                  <p:cNvPicPr/>
                  <p:nvPr/>
                </p:nvPicPr>
                <p:blipFill>
                  <a:blip r:embed="rId273"/>
                  <a:stretch>
                    <a:fillRect/>
                  </a:stretch>
                </p:blipFill>
                <p:spPr>
                  <a:xfrm>
                    <a:off x="2871586" y="4889939"/>
                    <a:ext cx="8964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499" name="Pennanteckning 498">
                    <a:extLst>
                      <a:ext uri="{FF2B5EF4-FFF2-40B4-BE49-F238E27FC236}">
                        <a16:creationId xmlns:a16="http://schemas.microsoft.com/office/drawing/2014/main" id="{E8EF122C-4790-2900-EBEE-D75CAB72D342}"/>
                      </a:ext>
                    </a:extLst>
                  </p14:cNvPr>
                  <p14:cNvContentPartPr/>
                  <p14:nvPr/>
                </p14:nvContentPartPr>
                <p14:xfrm>
                  <a:off x="3032506" y="4893539"/>
                  <a:ext cx="236520" cy="174960"/>
                </p14:xfrm>
              </p:contentPart>
            </mc:Choice>
            <mc:Fallback>
              <p:pic>
                <p:nvPicPr>
                  <p:cNvPr id="499" name="Pennanteckning 498">
                    <a:extLst>
                      <a:ext uri="{FF2B5EF4-FFF2-40B4-BE49-F238E27FC236}">
                        <a16:creationId xmlns:a16="http://schemas.microsoft.com/office/drawing/2014/main" id="{E8EF122C-4790-2900-EBEE-D75CAB72D342}"/>
                      </a:ext>
                    </a:extLst>
                  </p:cNvPr>
                  <p:cNvPicPr/>
                  <p:nvPr/>
                </p:nvPicPr>
                <p:blipFill>
                  <a:blip r:embed="rId275"/>
                  <a:stretch>
                    <a:fillRect/>
                  </a:stretch>
                </p:blipFill>
                <p:spPr>
                  <a:xfrm>
                    <a:off x="3017026" y="4878419"/>
                    <a:ext cx="267120" cy="205200"/>
                  </a:xfrm>
                  <a:prstGeom prst="rect">
                    <a:avLst/>
                  </a:prstGeom>
                </p:spPr>
              </p:pic>
            </mc:Fallback>
          </mc:AlternateContent>
        </p:grpSp>
      </p:grpSp>
      <p:grpSp>
        <p:nvGrpSpPr>
          <p:cNvPr id="789" name="Grupp 788">
            <a:extLst>
              <a:ext uri="{FF2B5EF4-FFF2-40B4-BE49-F238E27FC236}">
                <a16:creationId xmlns:a16="http://schemas.microsoft.com/office/drawing/2014/main" id="{0E80D5BF-DF3C-D068-7030-AA5E1609CFC0}"/>
              </a:ext>
            </a:extLst>
          </p:cNvPr>
          <p:cNvGrpSpPr/>
          <p:nvPr/>
        </p:nvGrpSpPr>
        <p:grpSpPr>
          <a:xfrm>
            <a:off x="4207546" y="1632659"/>
            <a:ext cx="3504240" cy="454320"/>
            <a:chOff x="4207546" y="1632659"/>
            <a:chExt cx="3504240" cy="454320"/>
          </a:xfrm>
        </p:grpSpPr>
        <p:grpSp>
          <p:nvGrpSpPr>
            <p:cNvPr id="503" name="Grupp 502">
              <a:extLst>
                <a:ext uri="{FF2B5EF4-FFF2-40B4-BE49-F238E27FC236}">
                  <a16:creationId xmlns:a16="http://schemas.microsoft.com/office/drawing/2014/main" id="{A193B5C5-70D4-04D1-00EE-E0BD20FC3123}"/>
                </a:ext>
              </a:extLst>
            </p:cNvPr>
            <p:cNvGrpSpPr/>
            <p:nvPr/>
          </p:nvGrpSpPr>
          <p:grpSpPr>
            <a:xfrm>
              <a:off x="4207546" y="1885019"/>
              <a:ext cx="415440" cy="201960"/>
              <a:chOff x="4207546" y="1885019"/>
              <a:chExt cx="415440" cy="201960"/>
            </a:xfrm>
          </p:grpSpPr>
          <mc:AlternateContent xmlns:mc="http://schemas.openxmlformats.org/markup-compatibility/2006">
            <mc:Choice xmlns:p14="http://schemas.microsoft.com/office/powerpoint/2010/main" Requires="p14">
              <p:contentPart p14:bwMode="auto" r:id="rId276">
                <p14:nvContentPartPr>
                  <p14:cNvPr id="501" name="Pennanteckning 500">
                    <a:extLst>
                      <a:ext uri="{FF2B5EF4-FFF2-40B4-BE49-F238E27FC236}">
                        <a16:creationId xmlns:a16="http://schemas.microsoft.com/office/drawing/2014/main" id="{C9B0CD32-2F0E-5ACC-A3CC-4331FDD30890}"/>
                      </a:ext>
                    </a:extLst>
                  </p14:cNvPr>
                  <p14:cNvContentPartPr/>
                  <p14:nvPr/>
                </p14:nvContentPartPr>
                <p14:xfrm>
                  <a:off x="4207546" y="1941179"/>
                  <a:ext cx="338760" cy="145800"/>
                </p14:xfrm>
              </p:contentPart>
            </mc:Choice>
            <mc:Fallback>
              <p:pic>
                <p:nvPicPr>
                  <p:cNvPr id="501" name="Pennanteckning 500">
                    <a:extLst>
                      <a:ext uri="{FF2B5EF4-FFF2-40B4-BE49-F238E27FC236}">
                        <a16:creationId xmlns:a16="http://schemas.microsoft.com/office/drawing/2014/main" id="{C9B0CD32-2F0E-5ACC-A3CC-4331FDD30890}"/>
                      </a:ext>
                    </a:extLst>
                  </p:cNvPr>
                  <p:cNvPicPr/>
                  <p:nvPr/>
                </p:nvPicPr>
                <p:blipFill>
                  <a:blip r:embed="rId277"/>
                  <a:stretch>
                    <a:fillRect/>
                  </a:stretch>
                </p:blipFill>
                <p:spPr>
                  <a:xfrm>
                    <a:off x="4192066" y="1926059"/>
                    <a:ext cx="36900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502" name="Pennanteckning 501">
                    <a:extLst>
                      <a:ext uri="{FF2B5EF4-FFF2-40B4-BE49-F238E27FC236}">
                        <a16:creationId xmlns:a16="http://schemas.microsoft.com/office/drawing/2014/main" id="{2E42272F-5B42-FDBA-5A39-4C9EF8933DCF}"/>
                      </a:ext>
                    </a:extLst>
                  </p14:cNvPr>
                  <p14:cNvContentPartPr/>
                  <p14:nvPr/>
                </p14:nvContentPartPr>
                <p14:xfrm>
                  <a:off x="4522546" y="1885019"/>
                  <a:ext cx="100440" cy="88560"/>
                </p14:xfrm>
              </p:contentPart>
            </mc:Choice>
            <mc:Fallback>
              <p:pic>
                <p:nvPicPr>
                  <p:cNvPr id="502" name="Pennanteckning 501">
                    <a:extLst>
                      <a:ext uri="{FF2B5EF4-FFF2-40B4-BE49-F238E27FC236}">
                        <a16:creationId xmlns:a16="http://schemas.microsoft.com/office/drawing/2014/main" id="{2E42272F-5B42-FDBA-5A39-4C9EF8933DCF}"/>
                      </a:ext>
                    </a:extLst>
                  </p:cNvPr>
                  <p:cNvPicPr/>
                  <p:nvPr/>
                </p:nvPicPr>
                <p:blipFill>
                  <a:blip r:embed="rId279"/>
                  <a:stretch>
                    <a:fillRect/>
                  </a:stretch>
                </p:blipFill>
                <p:spPr>
                  <a:xfrm>
                    <a:off x="4507426" y="1869539"/>
                    <a:ext cx="131040" cy="119160"/>
                  </a:xfrm>
                  <a:prstGeom prst="rect">
                    <a:avLst/>
                  </a:prstGeom>
                </p:spPr>
              </p:pic>
            </mc:Fallback>
          </mc:AlternateContent>
        </p:grpSp>
        <p:grpSp>
          <p:nvGrpSpPr>
            <p:cNvPr id="512" name="Grupp 511">
              <a:extLst>
                <a:ext uri="{FF2B5EF4-FFF2-40B4-BE49-F238E27FC236}">
                  <a16:creationId xmlns:a16="http://schemas.microsoft.com/office/drawing/2014/main" id="{16077295-8940-967B-0D96-A688881BA7DF}"/>
                </a:ext>
              </a:extLst>
            </p:cNvPr>
            <p:cNvGrpSpPr/>
            <p:nvPr/>
          </p:nvGrpSpPr>
          <p:grpSpPr>
            <a:xfrm>
              <a:off x="4828546" y="1694579"/>
              <a:ext cx="1163880" cy="303120"/>
              <a:chOff x="4828546" y="1694579"/>
              <a:chExt cx="1163880" cy="303120"/>
            </a:xfrm>
          </p:grpSpPr>
          <mc:AlternateContent xmlns:mc="http://schemas.openxmlformats.org/markup-compatibility/2006">
            <mc:Choice xmlns:p14="http://schemas.microsoft.com/office/powerpoint/2010/main" Requires="p14">
              <p:contentPart p14:bwMode="auto" r:id="rId280">
                <p14:nvContentPartPr>
                  <p14:cNvPr id="504" name="Pennanteckning 503">
                    <a:extLst>
                      <a:ext uri="{FF2B5EF4-FFF2-40B4-BE49-F238E27FC236}">
                        <a16:creationId xmlns:a16="http://schemas.microsoft.com/office/drawing/2014/main" id="{B784257C-2061-0405-B8D6-4E79F750EFBF}"/>
                      </a:ext>
                    </a:extLst>
                  </p14:cNvPr>
                  <p14:cNvContentPartPr/>
                  <p14:nvPr/>
                </p14:nvContentPartPr>
                <p14:xfrm>
                  <a:off x="4828546" y="1796459"/>
                  <a:ext cx="136800" cy="126720"/>
                </p14:xfrm>
              </p:contentPart>
            </mc:Choice>
            <mc:Fallback>
              <p:pic>
                <p:nvPicPr>
                  <p:cNvPr id="504" name="Pennanteckning 503">
                    <a:extLst>
                      <a:ext uri="{FF2B5EF4-FFF2-40B4-BE49-F238E27FC236}">
                        <a16:creationId xmlns:a16="http://schemas.microsoft.com/office/drawing/2014/main" id="{B784257C-2061-0405-B8D6-4E79F750EFBF}"/>
                      </a:ext>
                    </a:extLst>
                  </p:cNvPr>
                  <p:cNvPicPr/>
                  <p:nvPr/>
                </p:nvPicPr>
                <p:blipFill>
                  <a:blip r:embed="rId281"/>
                  <a:stretch>
                    <a:fillRect/>
                  </a:stretch>
                </p:blipFill>
                <p:spPr>
                  <a:xfrm>
                    <a:off x="4813426" y="1781339"/>
                    <a:ext cx="16740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505" name="Pennanteckning 504">
                    <a:extLst>
                      <a:ext uri="{FF2B5EF4-FFF2-40B4-BE49-F238E27FC236}">
                        <a16:creationId xmlns:a16="http://schemas.microsoft.com/office/drawing/2014/main" id="{560C0AA4-D491-4BDA-CF42-824059DDFA1C}"/>
                      </a:ext>
                    </a:extLst>
                  </p14:cNvPr>
                  <p14:cNvContentPartPr/>
                  <p14:nvPr/>
                </p14:nvContentPartPr>
                <p14:xfrm>
                  <a:off x="5049226" y="1811219"/>
                  <a:ext cx="106920" cy="87120"/>
                </p14:xfrm>
              </p:contentPart>
            </mc:Choice>
            <mc:Fallback>
              <p:pic>
                <p:nvPicPr>
                  <p:cNvPr id="505" name="Pennanteckning 504">
                    <a:extLst>
                      <a:ext uri="{FF2B5EF4-FFF2-40B4-BE49-F238E27FC236}">
                        <a16:creationId xmlns:a16="http://schemas.microsoft.com/office/drawing/2014/main" id="{560C0AA4-D491-4BDA-CF42-824059DDFA1C}"/>
                      </a:ext>
                    </a:extLst>
                  </p:cNvPr>
                  <p:cNvPicPr/>
                  <p:nvPr/>
                </p:nvPicPr>
                <p:blipFill>
                  <a:blip r:embed="rId283"/>
                  <a:stretch>
                    <a:fillRect/>
                  </a:stretch>
                </p:blipFill>
                <p:spPr>
                  <a:xfrm>
                    <a:off x="5034106" y="1796099"/>
                    <a:ext cx="13752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506" name="Pennanteckning 505">
                    <a:extLst>
                      <a:ext uri="{FF2B5EF4-FFF2-40B4-BE49-F238E27FC236}">
                        <a16:creationId xmlns:a16="http://schemas.microsoft.com/office/drawing/2014/main" id="{FAEC13FB-AC7E-80AF-E0D6-5E06199F795C}"/>
                      </a:ext>
                    </a:extLst>
                  </p14:cNvPr>
                  <p14:cNvContentPartPr/>
                  <p14:nvPr/>
                </p14:nvContentPartPr>
                <p14:xfrm>
                  <a:off x="5219506" y="1798979"/>
                  <a:ext cx="53280" cy="111960"/>
                </p14:xfrm>
              </p:contentPart>
            </mc:Choice>
            <mc:Fallback>
              <p:pic>
                <p:nvPicPr>
                  <p:cNvPr id="506" name="Pennanteckning 505">
                    <a:extLst>
                      <a:ext uri="{FF2B5EF4-FFF2-40B4-BE49-F238E27FC236}">
                        <a16:creationId xmlns:a16="http://schemas.microsoft.com/office/drawing/2014/main" id="{FAEC13FB-AC7E-80AF-E0D6-5E06199F795C}"/>
                      </a:ext>
                    </a:extLst>
                  </p:cNvPr>
                  <p:cNvPicPr/>
                  <p:nvPr/>
                </p:nvPicPr>
                <p:blipFill>
                  <a:blip r:embed="rId285"/>
                  <a:stretch>
                    <a:fillRect/>
                  </a:stretch>
                </p:blipFill>
                <p:spPr>
                  <a:xfrm>
                    <a:off x="5204386" y="1783859"/>
                    <a:ext cx="8388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507" name="Pennanteckning 506">
                    <a:extLst>
                      <a:ext uri="{FF2B5EF4-FFF2-40B4-BE49-F238E27FC236}">
                        <a16:creationId xmlns:a16="http://schemas.microsoft.com/office/drawing/2014/main" id="{3A8D60CD-5B2F-4057-067E-B5B60770A652}"/>
                      </a:ext>
                    </a:extLst>
                  </p14:cNvPr>
                  <p14:cNvContentPartPr/>
                  <p14:nvPr/>
                </p14:nvContentPartPr>
                <p14:xfrm>
                  <a:off x="5381866" y="1694579"/>
                  <a:ext cx="123480" cy="169200"/>
                </p14:xfrm>
              </p:contentPart>
            </mc:Choice>
            <mc:Fallback>
              <p:pic>
                <p:nvPicPr>
                  <p:cNvPr id="507" name="Pennanteckning 506">
                    <a:extLst>
                      <a:ext uri="{FF2B5EF4-FFF2-40B4-BE49-F238E27FC236}">
                        <a16:creationId xmlns:a16="http://schemas.microsoft.com/office/drawing/2014/main" id="{3A8D60CD-5B2F-4057-067E-B5B60770A652}"/>
                      </a:ext>
                    </a:extLst>
                  </p:cNvPr>
                  <p:cNvPicPr/>
                  <p:nvPr/>
                </p:nvPicPr>
                <p:blipFill>
                  <a:blip r:embed="rId287"/>
                  <a:stretch>
                    <a:fillRect/>
                  </a:stretch>
                </p:blipFill>
                <p:spPr>
                  <a:xfrm>
                    <a:off x="5366386" y="1679459"/>
                    <a:ext cx="15408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508" name="Pennanteckning 507">
                    <a:extLst>
                      <a:ext uri="{FF2B5EF4-FFF2-40B4-BE49-F238E27FC236}">
                        <a16:creationId xmlns:a16="http://schemas.microsoft.com/office/drawing/2014/main" id="{31D2EDBB-9572-A692-80E5-C0DE7CF22695}"/>
                      </a:ext>
                    </a:extLst>
                  </p14:cNvPr>
                  <p14:cNvContentPartPr/>
                  <p14:nvPr/>
                </p14:nvContentPartPr>
                <p14:xfrm>
                  <a:off x="5541346" y="1791419"/>
                  <a:ext cx="83880" cy="54000"/>
                </p14:xfrm>
              </p:contentPart>
            </mc:Choice>
            <mc:Fallback>
              <p:pic>
                <p:nvPicPr>
                  <p:cNvPr id="508" name="Pennanteckning 507">
                    <a:extLst>
                      <a:ext uri="{FF2B5EF4-FFF2-40B4-BE49-F238E27FC236}">
                        <a16:creationId xmlns:a16="http://schemas.microsoft.com/office/drawing/2014/main" id="{31D2EDBB-9572-A692-80E5-C0DE7CF22695}"/>
                      </a:ext>
                    </a:extLst>
                  </p:cNvPr>
                  <p:cNvPicPr/>
                  <p:nvPr/>
                </p:nvPicPr>
                <p:blipFill>
                  <a:blip r:embed="rId289"/>
                  <a:stretch>
                    <a:fillRect/>
                  </a:stretch>
                </p:blipFill>
                <p:spPr>
                  <a:xfrm>
                    <a:off x="5526226" y="1776299"/>
                    <a:ext cx="11448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509" name="Pennanteckning 508">
                    <a:extLst>
                      <a:ext uri="{FF2B5EF4-FFF2-40B4-BE49-F238E27FC236}">
                        <a16:creationId xmlns:a16="http://schemas.microsoft.com/office/drawing/2014/main" id="{9E7EF3EC-8FC6-F6E7-A2A5-562A1112BB7B}"/>
                      </a:ext>
                    </a:extLst>
                  </p14:cNvPr>
                  <p14:cNvContentPartPr/>
                  <p14:nvPr/>
                </p14:nvContentPartPr>
                <p14:xfrm>
                  <a:off x="5672746" y="1794659"/>
                  <a:ext cx="1080" cy="203040"/>
                </p14:xfrm>
              </p:contentPart>
            </mc:Choice>
            <mc:Fallback>
              <p:pic>
                <p:nvPicPr>
                  <p:cNvPr id="509" name="Pennanteckning 508">
                    <a:extLst>
                      <a:ext uri="{FF2B5EF4-FFF2-40B4-BE49-F238E27FC236}">
                        <a16:creationId xmlns:a16="http://schemas.microsoft.com/office/drawing/2014/main" id="{9E7EF3EC-8FC6-F6E7-A2A5-562A1112BB7B}"/>
                      </a:ext>
                    </a:extLst>
                  </p:cNvPr>
                  <p:cNvPicPr/>
                  <p:nvPr/>
                </p:nvPicPr>
                <p:blipFill>
                  <a:blip r:embed="rId291"/>
                  <a:stretch>
                    <a:fillRect/>
                  </a:stretch>
                </p:blipFill>
                <p:spPr>
                  <a:xfrm>
                    <a:off x="5657626" y="1779539"/>
                    <a:ext cx="3168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510" name="Pennanteckning 509">
                    <a:extLst>
                      <a:ext uri="{FF2B5EF4-FFF2-40B4-BE49-F238E27FC236}">
                        <a16:creationId xmlns:a16="http://schemas.microsoft.com/office/drawing/2014/main" id="{48FACFCB-960C-BD75-4831-D9349D5CED13}"/>
                      </a:ext>
                    </a:extLst>
                  </p14:cNvPr>
                  <p14:cNvContentPartPr/>
                  <p14:nvPr/>
                </p14:nvContentPartPr>
                <p14:xfrm>
                  <a:off x="5677786" y="1737059"/>
                  <a:ext cx="96480" cy="84600"/>
                </p14:xfrm>
              </p:contentPart>
            </mc:Choice>
            <mc:Fallback>
              <p:pic>
                <p:nvPicPr>
                  <p:cNvPr id="510" name="Pennanteckning 509">
                    <a:extLst>
                      <a:ext uri="{FF2B5EF4-FFF2-40B4-BE49-F238E27FC236}">
                        <a16:creationId xmlns:a16="http://schemas.microsoft.com/office/drawing/2014/main" id="{48FACFCB-960C-BD75-4831-D9349D5CED13}"/>
                      </a:ext>
                    </a:extLst>
                  </p:cNvPr>
                  <p:cNvPicPr/>
                  <p:nvPr/>
                </p:nvPicPr>
                <p:blipFill>
                  <a:blip r:embed="rId293"/>
                  <a:stretch>
                    <a:fillRect/>
                  </a:stretch>
                </p:blipFill>
                <p:spPr>
                  <a:xfrm>
                    <a:off x="5662666" y="1721579"/>
                    <a:ext cx="12672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511" name="Pennanteckning 510">
                    <a:extLst>
                      <a:ext uri="{FF2B5EF4-FFF2-40B4-BE49-F238E27FC236}">
                        <a16:creationId xmlns:a16="http://schemas.microsoft.com/office/drawing/2014/main" id="{D68F4BA9-1275-5E15-9E55-375B3AE37C5D}"/>
                      </a:ext>
                    </a:extLst>
                  </p14:cNvPr>
                  <p14:cNvContentPartPr/>
                  <p14:nvPr/>
                </p14:nvContentPartPr>
                <p14:xfrm>
                  <a:off x="5857426" y="1725899"/>
                  <a:ext cx="135000" cy="137520"/>
                </p14:xfrm>
              </p:contentPart>
            </mc:Choice>
            <mc:Fallback>
              <p:pic>
                <p:nvPicPr>
                  <p:cNvPr id="511" name="Pennanteckning 510">
                    <a:extLst>
                      <a:ext uri="{FF2B5EF4-FFF2-40B4-BE49-F238E27FC236}">
                        <a16:creationId xmlns:a16="http://schemas.microsoft.com/office/drawing/2014/main" id="{D68F4BA9-1275-5E15-9E55-375B3AE37C5D}"/>
                      </a:ext>
                    </a:extLst>
                  </p:cNvPr>
                  <p:cNvPicPr/>
                  <p:nvPr/>
                </p:nvPicPr>
                <p:blipFill>
                  <a:blip r:embed="rId295"/>
                  <a:stretch>
                    <a:fillRect/>
                  </a:stretch>
                </p:blipFill>
                <p:spPr>
                  <a:xfrm>
                    <a:off x="5841946" y="1710779"/>
                    <a:ext cx="165600" cy="168120"/>
                  </a:xfrm>
                  <a:prstGeom prst="rect">
                    <a:avLst/>
                  </a:prstGeom>
                </p:spPr>
              </p:pic>
            </mc:Fallback>
          </mc:AlternateContent>
        </p:grpSp>
        <p:grpSp>
          <p:nvGrpSpPr>
            <p:cNvPr id="524" name="Grupp 523">
              <a:extLst>
                <a:ext uri="{FF2B5EF4-FFF2-40B4-BE49-F238E27FC236}">
                  <a16:creationId xmlns:a16="http://schemas.microsoft.com/office/drawing/2014/main" id="{DAD3A70A-9E1B-2B55-8BFA-5F1A146FF7A6}"/>
                </a:ext>
              </a:extLst>
            </p:cNvPr>
            <p:cNvGrpSpPr/>
            <p:nvPr/>
          </p:nvGrpSpPr>
          <p:grpSpPr>
            <a:xfrm>
              <a:off x="6230386" y="1632659"/>
              <a:ext cx="1481400" cy="249840"/>
              <a:chOff x="6230386" y="1632659"/>
              <a:chExt cx="1481400" cy="249840"/>
            </a:xfrm>
          </p:grpSpPr>
          <mc:AlternateContent xmlns:mc="http://schemas.openxmlformats.org/markup-compatibility/2006">
            <mc:Choice xmlns:p14="http://schemas.microsoft.com/office/powerpoint/2010/main" Requires="p14">
              <p:contentPart p14:bwMode="auto" r:id="rId296">
                <p14:nvContentPartPr>
                  <p14:cNvPr id="513" name="Pennanteckning 512">
                    <a:extLst>
                      <a:ext uri="{FF2B5EF4-FFF2-40B4-BE49-F238E27FC236}">
                        <a16:creationId xmlns:a16="http://schemas.microsoft.com/office/drawing/2014/main" id="{4AD6B4E3-A128-4707-DE29-B6C3B6A0C2E1}"/>
                      </a:ext>
                    </a:extLst>
                  </p14:cNvPr>
                  <p14:cNvContentPartPr/>
                  <p14:nvPr/>
                </p14:nvContentPartPr>
                <p14:xfrm>
                  <a:off x="6277546" y="1655699"/>
                  <a:ext cx="90360" cy="226800"/>
                </p14:xfrm>
              </p:contentPart>
            </mc:Choice>
            <mc:Fallback>
              <p:pic>
                <p:nvPicPr>
                  <p:cNvPr id="513" name="Pennanteckning 512">
                    <a:extLst>
                      <a:ext uri="{FF2B5EF4-FFF2-40B4-BE49-F238E27FC236}">
                        <a16:creationId xmlns:a16="http://schemas.microsoft.com/office/drawing/2014/main" id="{4AD6B4E3-A128-4707-DE29-B6C3B6A0C2E1}"/>
                      </a:ext>
                    </a:extLst>
                  </p:cNvPr>
                  <p:cNvPicPr/>
                  <p:nvPr/>
                </p:nvPicPr>
                <p:blipFill>
                  <a:blip r:embed="rId297"/>
                  <a:stretch>
                    <a:fillRect/>
                  </a:stretch>
                </p:blipFill>
                <p:spPr>
                  <a:xfrm>
                    <a:off x="6262066" y="1640579"/>
                    <a:ext cx="12096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514" name="Pennanteckning 513">
                    <a:extLst>
                      <a:ext uri="{FF2B5EF4-FFF2-40B4-BE49-F238E27FC236}">
                        <a16:creationId xmlns:a16="http://schemas.microsoft.com/office/drawing/2014/main" id="{3F869764-68BC-B10D-9E92-D492CF12BA4B}"/>
                      </a:ext>
                    </a:extLst>
                  </p14:cNvPr>
                  <p14:cNvContentPartPr/>
                  <p14:nvPr/>
                </p14:nvContentPartPr>
                <p14:xfrm>
                  <a:off x="6230386" y="1721939"/>
                  <a:ext cx="120240" cy="59040"/>
                </p14:xfrm>
              </p:contentPart>
            </mc:Choice>
            <mc:Fallback>
              <p:pic>
                <p:nvPicPr>
                  <p:cNvPr id="514" name="Pennanteckning 513">
                    <a:extLst>
                      <a:ext uri="{FF2B5EF4-FFF2-40B4-BE49-F238E27FC236}">
                        <a16:creationId xmlns:a16="http://schemas.microsoft.com/office/drawing/2014/main" id="{3F869764-68BC-B10D-9E92-D492CF12BA4B}"/>
                      </a:ext>
                    </a:extLst>
                  </p:cNvPr>
                  <p:cNvPicPr/>
                  <p:nvPr/>
                </p:nvPicPr>
                <p:blipFill>
                  <a:blip r:embed="rId299"/>
                  <a:stretch>
                    <a:fillRect/>
                  </a:stretch>
                </p:blipFill>
                <p:spPr>
                  <a:xfrm>
                    <a:off x="6214906" y="1706819"/>
                    <a:ext cx="15084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515" name="Pennanteckning 514">
                    <a:extLst>
                      <a:ext uri="{FF2B5EF4-FFF2-40B4-BE49-F238E27FC236}">
                        <a16:creationId xmlns:a16="http://schemas.microsoft.com/office/drawing/2014/main" id="{3998AC71-F771-D387-FE3C-BDEFD38B50D5}"/>
                      </a:ext>
                    </a:extLst>
                  </p14:cNvPr>
                  <p14:cNvContentPartPr/>
                  <p14:nvPr/>
                </p14:nvContentPartPr>
                <p14:xfrm>
                  <a:off x="6445306" y="1637699"/>
                  <a:ext cx="282240" cy="206640"/>
                </p14:xfrm>
              </p:contentPart>
            </mc:Choice>
            <mc:Fallback>
              <p:pic>
                <p:nvPicPr>
                  <p:cNvPr id="515" name="Pennanteckning 514">
                    <a:extLst>
                      <a:ext uri="{FF2B5EF4-FFF2-40B4-BE49-F238E27FC236}">
                        <a16:creationId xmlns:a16="http://schemas.microsoft.com/office/drawing/2014/main" id="{3998AC71-F771-D387-FE3C-BDEFD38B50D5}"/>
                      </a:ext>
                    </a:extLst>
                  </p:cNvPr>
                  <p:cNvPicPr/>
                  <p:nvPr/>
                </p:nvPicPr>
                <p:blipFill>
                  <a:blip r:embed="rId301"/>
                  <a:stretch>
                    <a:fillRect/>
                  </a:stretch>
                </p:blipFill>
                <p:spPr>
                  <a:xfrm>
                    <a:off x="6430186" y="1622579"/>
                    <a:ext cx="31284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516" name="Pennanteckning 515">
                    <a:extLst>
                      <a:ext uri="{FF2B5EF4-FFF2-40B4-BE49-F238E27FC236}">
                        <a16:creationId xmlns:a16="http://schemas.microsoft.com/office/drawing/2014/main" id="{D32BBA82-04BC-B1B1-1BFC-2E529B090FE8}"/>
                      </a:ext>
                    </a:extLst>
                  </p14:cNvPr>
                  <p14:cNvContentPartPr/>
                  <p14:nvPr/>
                </p14:nvContentPartPr>
                <p14:xfrm>
                  <a:off x="6859666" y="1730219"/>
                  <a:ext cx="192960" cy="100440"/>
                </p14:xfrm>
              </p:contentPart>
            </mc:Choice>
            <mc:Fallback>
              <p:pic>
                <p:nvPicPr>
                  <p:cNvPr id="516" name="Pennanteckning 515">
                    <a:extLst>
                      <a:ext uri="{FF2B5EF4-FFF2-40B4-BE49-F238E27FC236}">
                        <a16:creationId xmlns:a16="http://schemas.microsoft.com/office/drawing/2014/main" id="{D32BBA82-04BC-B1B1-1BFC-2E529B090FE8}"/>
                      </a:ext>
                    </a:extLst>
                  </p:cNvPr>
                  <p:cNvPicPr/>
                  <p:nvPr/>
                </p:nvPicPr>
                <p:blipFill>
                  <a:blip r:embed="rId303"/>
                  <a:stretch>
                    <a:fillRect/>
                  </a:stretch>
                </p:blipFill>
                <p:spPr>
                  <a:xfrm>
                    <a:off x="6844186" y="1715099"/>
                    <a:ext cx="22356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517" name="Pennanteckning 516">
                    <a:extLst>
                      <a:ext uri="{FF2B5EF4-FFF2-40B4-BE49-F238E27FC236}">
                        <a16:creationId xmlns:a16="http://schemas.microsoft.com/office/drawing/2014/main" id="{82B0B86D-9A39-36B7-0CF6-D116AA218475}"/>
                      </a:ext>
                    </a:extLst>
                  </p14:cNvPr>
                  <p14:cNvContentPartPr/>
                  <p14:nvPr/>
                </p14:nvContentPartPr>
                <p14:xfrm>
                  <a:off x="7082866" y="1748579"/>
                  <a:ext cx="115200" cy="64080"/>
                </p14:xfrm>
              </p:contentPart>
            </mc:Choice>
            <mc:Fallback>
              <p:pic>
                <p:nvPicPr>
                  <p:cNvPr id="517" name="Pennanteckning 516">
                    <a:extLst>
                      <a:ext uri="{FF2B5EF4-FFF2-40B4-BE49-F238E27FC236}">
                        <a16:creationId xmlns:a16="http://schemas.microsoft.com/office/drawing/2014/main" id="{82B0B86D-9A39-36B7-0CF6-D116AA218475}"/>
                      </a:ext>
                    </a:extLst>
                  </p:cNvPr>
                  <p:cNvPicPr/>
                  <p:nvPr/>
                </p:nvPicPr>
                <p:blipFill>
                  <a:blip r:embed="rId305"/>
                  <a:stretch>
                    <a:fillRect/>
                  </a:stretch>
                </p:blipFill>
                <p:spPr>
                  <a:xfrm>
                    <a:off x="7067746" y="1733099"/>
                    <a:ext cx="14580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518" name="Pennanteckning 517">
                    <a:extLst>
                      <a:ext uri="{FF2B5EF4-FFF2-40B4-BE49-F238E27FC236}">
                        <a16:creationId xmlns:a16="http://schemas.microsoft.com/office/drawing/2014/main" id="{C564437D-E745-FAED-09E8-3303916199F7}"/>
                      </a:ext>
                    </a:extLst>
                  </p14:cNvPr>
                  <p14:cNvContentPartPr/>
                  <p14:nvPr/>
                </p14:nvContentPartPr>
                <p14:xfrm>
                  <a:off x="7215346" y="1632659"/>
                  <a:ext cx="42480" cy="215280"/>
                </p14:xfrm>
              </p:contentPart>
            </mc:Choice>
            <mc:Fallback>
              <p:pic>
                <p:nvPicPr>
                  <p:cNvPr id="518" name="Pennanteckning 517">
                    <a:extLst>
                      <a:ext uri="{FF2B5EF4-FFF2-40B4-BE49-F238E27FC236}">
                        <a16:creationId xmlns:a16="http://schemas.microsoft.com/office/drawing/2014/main" id="{C564437D-E745-FAED-09E8-3303916199F7}"/>
                      </a:ext>
                    </a:extLst>
                  </p:cNvPr>
                  <p:cNvPicPr/>
                  <p:nvPr/>
                </p:nvPicPr>
                <p:blipFill>
                  <a:blip r:embed="rId307"/>
                  <a:stretch>
                    <a:fillRect/>
                  </a:stretch>
                </p:blipFill>
                <p:spPr>
                  <a:xfrm>
                    <a:off x="7199866" y="1617539"/>
                    <a:ext cx="7272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519" name="Pennanteckning 518">
                    <a:extLst>
                      <a:ext uri="{FF2B5EF4-FFF2-40B4-BE49-F238E27FC236}">
                        <a16:creationId xmlns:a16="http://schemas.microsoft.com/office/drawing/2014/main" id="{46A31A31-B298-BAD3-378D-A7F0DB40A244}"/>
                      </a:ext>
                    </a:extLst>
                  </p14:cNvPr>
                  <p14:cNvContentPartPr/>
                  <p14:nvPr/>
                </p14:nvContentPartPr>
                <p14:xfrm>
                  <a:off x="7222546" y="1729499"/>
                  <a:ext cx="131040" cy="50760"/>
                </p14:xfrm>
              </p:contentPart>
            </mc:Choice>
            <mc:Fallback>
              <p:pic>
                <p:nvPicPr>
                  <p:cNvPr id="519" name="Pennanteckning 518">
                    <a:extLst>
                      <a:ext uri="{FF2B5EF4-FFF2-40B4-BE49-F238E27FC236}">
                        <a16:creationId xmlns:a16="http://schemas.microsoft.com/office/drawing/2014/main" id="{46A31A31-B298-BAD3-378D-A7F0DB40A244}"/>
                      </a:ext>
                    </a:extLst>
                  </p:cNvPr>
                  <p:cNvPicPr/>
                  <p:nvPr/>
                </p:nvPicPr>
                <p:blipFill>
                  <a:blip r:embed="rId309"/>
                  <a:stretch>
                    <a:fillRect/>
                  </a:stretch>
                </p:blipFill>
                <p:spPr>
                  <a:xfrm>
                    <a:off x="7207426" y="1714379"/>
                    <a:ext cx="16164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520" name="Pennanteckning 519">
                    <a:extLst>
                      <a:ext uri="{FF2B5EF4-FFF2-40B4-BE49-F238E27FC236}">
                        <a16:creationId xmlns:a16="http://schemas.microsoft.com/office/drawing/2014/main" id="{72CAC5D0-0BF3-6781-9742-94A682CE537A}"/>
                      </a:ext>
                    </a:extLst>
                  </p14:cNvPr>
                  <p14:cNvContentPartPr/>
                  <p14:nvPr/>
                </p14:nvContentPartPr>
                <p14:xfrm>
                  <a:off x="7378066" y="1714739"/>
                  <a:ext cx="27720" cy="92160"/>
                </p14:xfrm>
              </p:contentPart>
            </mc:Choice>
            <mc:Fallback>
              <p:pic>
                <p:nvPicPr>
                  <p:cNvPr id="520" name="Pennanteckning 519">
                    <a:extLst>
                      <a:ext uri="{FF2B5EF4-FFF2-40B4-BE49-F238E27FC236}">
                        <a16:creationId xmlns:a16="http://schemas.microsoft.com/office/drawing/2014/main" id="{72CAC5D0-0BF3-6781-9742-94A682CE537A}"/>
                      </a:ext>
                    </a:extLst>
                  </p:cNvPr>
                  <p:cNvPicPr/>
                  <p:nvPr/>
                </p:nvPicPr>
                <p:blipFill>
                  <a:blip r:embed="rId311"/>
                  <a:stretch>
                    <a:fillRect/>
                  </a:stretch>
                </p:blipFill>
                <p:spPr>
                  <a:xfrm>
                    <a:off x="7362946" y="1699259"/>
                    <a:ext cx="583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521" name="Pennanteckning 520">
                    <a:extLst>
                      <a:ext uri="{FF2B5EF4-FFF2-40B4-BE49-F238E27FC236}">
                        <a16:creationId xmlns:a16="http://schemas.microsoft.com/office/drawing/2014/main" id="{7DB4F836-08A0-E1AE-28F3-F971D30655DB}"/>
                      </a:ext>
                    </a:extLst>
                  </p14:cNvPr>
                  <p14:cNvContentPartPr/>
                  <p14:nvPr/>
                </p14:nvContentPartPr>
                <p14:xfrm>
                  <a:off x="7432786" y="1642739"/>
                  <a:ext cx="10440" cy="22680"/>
                </p14:xfrm>
              </p:contentPart>
            </mc:Choice>
            <mc:Fallback>
              <p:pic>
                <p:nvPicPr>
                  <p:cNvPr id="521" name="Pennanteckning 520">
                    <a:extLst>
                      <a:ext uri="{FF2B5EF4-FFF2-40B4-BE49-F238E27FC236}">
                        <a16:creationId xmlns:a16="http://schemas.microsoft.com/office/drawing/2014/main" id="{7DB4F836-08A0-E1AE-28F3-F971D30655DB}"/>
                      </a:ext>
                    </a:extLst>
                  </p:cNvPr>
                  <p:cNvPicPr/>
                  <p:nvPr/>
                </p:nvPicPr>
                <p:blipFill>
                  <a:blip r:embed="rId313"/>
                  <a:stretch>
                    <a:fillRect/>
                  </a:stretch>
                </p:blipFill>
                <p:spPr>
                  <a:xfrm>
                    <a:off x="7417306" y="1627259"/>
                    <a:ext cx="4068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522" name="Pennanteckning 521">
                    <a:extLst>
                      <a:ext uri="{FF2B5EF4-FFF2-40B4-BE49-F238E27FC236}">
                        <a16:creationId xmlns:a16="http://schemas.microsoft.com/office/drawing/2014/main" id="{F2F6F0EA-FEA9-5600-9034-BCE8E465446A}"/>
                      </a:ext>
                    </a:extLst>
                  </p14:cNvPr>
                  <p14:cNvContentPartPr/>
                  <p14:nvPr/>
                </p14:nvContentPartPr>
                <p14:xfrm>
                  <a:off x="7432786" y="1642739"/>
                  <a:ext cx="83160" cy="219600"/>
                </p14:xfrm>
              </p:contentPart>
            </mc:Choice>
            <mc:Fallback>
              <p:pic>
                <p:nvPicPr>
                  <p:cNvPr id="522" name="Pennanteckning 521">
                    <a:extLst>
                      <a:ext uri="{FF2B5EF4-FFF2-40B4-BE49-F238E27FC236}">
                        <a16:creationId xmlns:a16="http://schemas.microsoft.com/office/drawing/2014/main" id="{F2F6F0EA-FEA9-5600-9034-BCE8E465446A}"/>
                      </a:ext>
                    </a:extLst>
                  </p:cNvPr>
                  <p:cNvPicPr/>
                  <p:nvPr/>
                </p:nvPicPr>
                <p:blipFill>
                  <a:blip r:embed="rId315"/>
                  <a:stretch>
                    <a:fillRect/>
                  </a:stretch>
                </p:blipFill>
                <p:spPr>
                  <a:xfrm>
                    <a:off x="7417306" y="1627259"/>
                    <a:ext cx="11340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523" name="Pennanteckning 522">
                    <a:extLst>
                      <a:ext uri="{FF2B5EF4-FFF2-40B4-BE49-F238E27FC236}">
                        <a16:creationId xmlns:a16="http://schemas.microsoft.com/office/drawing/2014/main" id="{8F3760D5-788F-BF6C-0496-1E475ED0870B}"/>
                      </a:ext>
                    </a:extLst>
                  </p14:cNvPr>
                  <p14:cNvContentPartPr/>
                  <p14:nvPr/>
                </p14:nvContentPartPr>
                <p14:xfrm>
                  <a:off x="7533586" y="1696379"/>
                  <a:ext cx="178200" cy="142560"/>
                </p14:xfrm>
              </p:contentPart>
            </mc:Choice>
            <mc:Fallback>
              <p:pic>
                <p:nvPicPr>
                  <p:cNvPr id="523" name="Pennanteckning 522">
                    <a:extLst>
                      <a:ext uri="{FF2B5EF4-FFF2-40B4-BE49-F238E27FC236}">
                        <a16:creationId xmlns:a16="http://schemas.microsoft.com/office/drawing/2014/main" id="{8F3760D5-788F-BF6C-0496-1E475ED0870B}"/>
                      </a:ext>
                    </a:extLst>
                  </p:cNvPr>
                  <p:cNvPicPr/>
                  <p:nvPr/>
                </p:nvPicPr>
                <p:blipFill>
                  <a:blip r:embed="rId317"/>
                  <a:stretch>
                    <a:fillRect/>
                  </a:stretch>
                </p:blipFill>
                <p:spPr>
                  <a:xfrm>
                    <a:off x="7518466" y="1681259"/>
                    <a:ext cx="208800" cy="173160"/>
                  </a:xfrm>
                  <a:prstGeom prst="rect">
                    <a:avLst/>
                  </a:prstGeom>
                </p:spPr>
              </p:pic>
            </mc:Fallback>
          </mc:AlternateContent>
        </p:grpSp>
      </p:grpSp>
      <p:grpSp>
        <p:nvGrpSpPr>
          <p:cNvPr id="790" name="Grupp 789">
            <a:extLst>
              <a:ext uri="{FF2B5EF4-FFF2-40B4-BE49-F238E27FC236}">
                <a16:creationId xmlns:a16="http://schemas.microsoft.com/office/drawing/2014/main" id="{EB7D7502-8944-102A-A2B5-3AAD95687E55}"/>
              </a:ext>
            </a:extLst>
          </p:cNvPr>
          <p:cNvGrpSpPr/>
          <p:nvPr/>
        </p:nvGrpSpPr>
        <p:grpSpPr>
          <a:xfrm>
            <a:off x="4550626" y="2290019"/>
            <a:ext cx="2289600" cy="1503720"/>
            <a:chOff x="4550626" y="2290019"/>
            <a:chExt cx="2289600" cy="1503720"/>
          </a:xfrm>
        </p:grpSpPr>
        <p:grpSp>
          <p:nvGrpSpPr>
            <p:cNvPr id="528" name="Grupp 527">
              <a:extLst>
                <a:ext uri="{FF2B5EF4-FFF2-40B4-BE49-F238E27FC236}">
                  <a16:creationId xmlns:a16="http://schemas.microsoft.com/office/drawing/2014/main" id="{7914687C-9120-0632-7E76-4C232FE9E2FE}"/>
                </a:ext>
              </a:extLst>
            </p:cNvPr>
            <p:cNvGrpSpPr/>
            <p:nvPr/>
          </p:nvGrpSpPr>
          <p:grpSpPr>
            <a:xfrm>
              <a:off x="4550626" y="2290019"/>
              <a:ext cx="421200" cy="1503720"/>
              <a:chOff x="4550626" y="2290019"/>
              <a:chExt cx="421200" cy="1503720"/>
            </a:xfrm>
          </p:grpSpPr>
          <mc:AlternateContent xmlns:mc="http://schemas.openxmlformats.org/markup-compatibility/2006">
            <mc:Choice xmlns:p14="http://schemas.microsoft.com/office/powerpoint/2010/main" Requires="p14">
              <p:contentPart p14:bwMode="auto" r:id="rId318">
                <p14:nvContentPartPr>
                  <p14:cNvPr id="525" name="Pennanteckning 524">
                    <a:extLst>
                      <a:ext uri="{FF2B5EF4-FFF2-40B4-BE49-F238E27FC236}">
                        <a16:creationId xmlns:a16="http://schemas.microsoft.com/office/drawing/2014/main" id="{C6C47F08-260A-F988-9D68-9401C3703921}"/>
                      </a:ext>
                    </a:extLst>
                  </p14:cNvPr>
                  <p14:cNvContentPartPr/>
                  <p14:nvPr/>
                </p14:nvContentPartPr>
                <p14:xfrm>
                  <a:off x="4550626" y="2290019"/>
                  <a:ext cx="185760" cy="1503720"/>
                </p14:xfrm>
              </p:contentPart>
            </mc:Choice>
            <mc:Fallback>
              <p:pic>
                <p:nvPicPr>
                  <p:cNvPr id="525" name="Pennanteckning 524">
                    <a:extLst>
                      <a:ext uri="{FF2B5EF4-FFF2-40B4-BE49-F238E27FC236}">
                        <a16:creationId xmlns:a16="http://schemas.microsoft.com/office/drawing/2014/main" id="{C6C47F08-260A-F988-9D68-9401C3703921}"/>
                      </a:ext>
                    </a:extLst>
                  </p:cNvPr>
                  <p:cNvPicPr/>
                  <p:nvPr/>
                </p:nvPicPr>
                <p:blipFill>
                  <a:blip r:embed="rId319"/>
                  <a:stretch>
                    <a:fillRect/>
                  </a:stretch>
                </p:blipFill>
                <p:spPr>
                  <a:xfrm>
                    <a:off x="4535506" y="2274899"/>
                    <a:ext cx="216000" cy="153432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526" name="Pennanteckning 525">
                    <a:extLst>
                      <a:ext uri="{FF2B5EF4-FFF2-40B4-BE49-F238E27FC236}">
                        <a16:creationId xmlns:a16="http://schemas.microsoft.com/office/drawing/2014/main" id="{4B4C29F0-EA5B-7C89-CD5D-B241C702BCC0}"/>
                      </a:ext>
                    </a:extLst>
                  </p14:cNvPr>
                  <p14:cNvContentPartPr/>
                  <p14:nvPr/>
                </p14:nvContentPartPr>
                <p14:xfrm>
                  <a:off x="4829986" y="2367779"/>
                  <a:ext cx="141840" cy="163800"/>
                </p14:xfrm>
              </p:contentPart>
            </mc:Choice>
            <mc:Fallback>
              <p:pic>
                <p:nvPicPr>
                  <p:cNvPr id="526" name="Pennanteckning 525">
                    <a:extLst>
                      <a:ext uri="{FF2B5EF4-FFF2-40B4-BE49-F238E27FC236}">
                        <a16:creationId xmlns:a16="http://schemas.microsoft.com/office/drawing/2014/main" id="{4B4C29F0-EA5B-7C89-CD5D-B241C702BCC0}"/>
                      </a:ext>
                    </a:extLst>
                  </p:cNvPr>
                  <p:cNvPicPr/>
                  <p:nvPr/>
                </p:nvPicPr>
                <p:blipFill>
                  <a:blip r:embed="rId321"/>
                  <a:stretch>
                    <a:fillRect/>
                  </a:stretch>
                </p:blipFill>
                <p:spPr>
                  <a:xfrm>
                    <a:off x="4814866" y="2352659"/>
                    <a:ext cx="17244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527" name="Pennanteckning 526">
                    <a:extLst>
                      <a:ext uri="{FF2B5EF4-FFF2-40B4-BE49-F238E27FC236}">
                        <a16:creationId xmlns:a16="http://schemas.microsoft.com/office/drawing/2014/main" id="{C78A98D3-FC5A-0267-8316-1C01C08310A6}"/>
                      </a:ext>
                    </a:extLst>
                  </p14:cNvPr>
                  <p14:cNvContentPartPr/>
                  <p14:nvPr/>
                </p14:nvContentPartPr>
                <p14:xfrm>
                  <a:off x="4828546" y="2674139"/>
                  <a:ext cx="137520" cy="140040"/>
                </p14:xfrm>
              </p:contentPart>
            </mc:Choice>
            <mc:Fallback>
              <p:pic>
                <p:nvPicPr>
                  <p:cNvPr id="527" name="Pennanteckning 526">
                    <a:extLst>
                      <a:ext uri="{FF2B5EF4-FFF2-40B4-BE49-F238E27FC236}">
                        <a16:creationId xmlns:a16="http://schemas.microsoft.com/office/drawing/2014/main" id="{C78A98D3-FC5A-0267-8316-1C01C08310A6}"/>
                      </a:ext>
                    </a:extLst>
                  </p:cNvPr>
                  <p:cNvPicPr/>
                  <p:nvPr/>
                </p:nvPicPr>
                <p:blipFill>
                  <a:blip r:embed="rId323"/>
                  <a:stretch>
                    <a:fillRect/>
                  </a:stretch>
                </p:blipFill>
                <p:spPr>
                  <a:xfrm>
                    <a:off x="4813426" y="2658659"/>
                    <a:ext cx="168120" cy="170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4">
              <p14:nvContentPartPr>
                <p14:cNvPr id="533" name="Pennanteckning 532">
                  <a:extLst>
                    <a:ext uri="{FF2B5EF4-FFF2-40B4-BE49-F238E27FC236}">
                      <a16:creationId xmlns:a16="http://schemas.microsoft.com/office/drawing/2014/main" id="{C6D4A7A6-DC40-B72E-71A4-81E5D7865DB6}"/>
                    </a:ext>
                  </a:extLst>
                </p14:cNvPr>
                <p14:cNvContentPartPr/>
                <p14:nvPr/>
              </p14:nvContentPartPr>
              <p14:xfrm>
                <a:off x="4837546" y="3557219"/>
                <a:ext cx="110160" cy="176760"/>
              </p14:xfrm>
            </p:contentPart>
          </mc:Choice>
          <mc:Fallback>
            <p:pic>
              <p:nvPicPr>
                <p:cNvPr id="533" name="Pennanteckning 532">
                  <a:extLst>
                    <a:ext uri="{FF2B5EF4-FFF2-40B4-BE49-F238E27FC236}">
                      <a16:creationId xmlns:a16="http://schemas.microsoft.com/office/drawing/2014/main" id="{C6D4A7A6-DC40-B72E-71A4-81E5D7865DB6}"/>
                    </a:ext>
                  </a:extLst>
                </p:cNvPr>
                <p:cNvPicPr/>
                <p:nvPr/>
              </p:nvPicPr>
              <p:blipFill>
                <a:blip r:embed="rId325"/>
                <a:stretch>
                  <a:fillRect/>
                </a:stretch>
              </p:blipFill>
              <p:spPr>
                <a:xfrm>
                  <a:off x="4822426" y="3541739"/>
                  <a:ext cx="14040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536" name="Pennanteckning 535">
                  <a:extLst>
                    <a:ext uri="{FF2B5EF4-FFF2-40B4-BE49-F238E27FC236}">
                      <a16:creationId xmlns:a16="http://schemas.microsoft.com/office/drawing/2014/main" id="{F871E890-2FB7-9C6F-26C7-9459F532E9FE}"/>
                    </a:ext>
                  </a:extLst>
                </p14:cNvPr>
                <p14:cNvContentPartPr/>
                <p14:nvPr/>
              </p14:nvContentPartPr>
              <p14:xfrm>
                <a:off x="5174866" y="2399819"/>
                <a:ext cx="112680" cy="148680"/>
              </p14:xfrm>
            </p:contentPart>
          </mc:Choice>
          <mc:Fallback>
            <p:pic>
              <p:nvPicPr>
                <p:cNvPr id="536" name="Pennanteckning 535">
                  <a:extLst>
                    <a:ext uri="{FF2B5EF4-FFF2-40B4-BE49-F238E27FC236}">
                      <a16:creationId xmlns:a16="http://schemas.microsoft.com/office/drawing/2014/main" id="{F871E890-2FB7-9C6F-26C7-9459F532E9FE}"/>
                    </a:ext>
                  </a:extLst>
                </p:cNvPr>
                <p:cNvPicPr/>
                <p:nvPr/>
              </p:nvPicPr>
              <p:blipFill>
                <a:blip r:embed="rId327"/>
                <a:stretch>
                  <a:fillRect/>
                </a:stretch>
              </p:blipFill>
              <p:spPr>
                <a:xfrm>
                  <a:off x="5159746" y="2384699"/>
                  <a:ext cx="14328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537" name="Pennanteckning 536">
                  <a:extLst>
                    <a:ext uri="{FF2B5EF4-FFF2-40B4-BE49-F238E27FC236}">
                      <a16:creationId xmlns:a16="http://schemas.microsoft.com/office/drawing/2014/main" id="{4715BA9A-4D1A-DDF6-9FC3-519D323F3E7E}"/>
                    </a:ext>
                  </a:extLst>
                </p14:cNvPr>
                <p14:cNvContentPartPr/>
                <p14:nvPr/>
              </p14:nvContentPartPr>
              <p14:xfrm>
                <a:off x="5227066" y="2721299"/>
                <a:ext cx="16200" cy="84240"/>
              </p14:xfrm>
            </p:contentPart>
          </mc:Choice>
          <mc:Fallback>
            <p:pic>
              <p:nvPicPr>
                <p:cNvPr id="537" name="Pennanteckning 536">
                  <a:extLst>
                    <a:ext uri="{FF2B5EF4-FFF2-40B4-BE49-F238E27FC236}">
                      <a16:creationId xmlns:a16="http://schemas.microsoft.com/office/drawing/2014/main" id="{4715BA9A-4D1A-DDF6-9FC3-519D323F3E7E}"/>
                    </a:ext>
                  </a:extLst>
                </p:cNvPr>
                <p:cNvPicPr/>
                <p:nvPr/>
              </p:nvPicPr>
              <p:blipFill>
                <a:blip r:embed="rId329"/>
                <a:stretch>
                  <a:fillRect/>
                </a:stretch>
              </p:blipFill>
              <p:spPr>
                <a:xfrm>
                  <a:off x="5211946" y="2706179"/>
                  <a:ext cx="46440" cy="114840"/>
                </a:xfrm>
                <a:prstGeom prst="rect">
                  <a:avLst/>
                </a:prstGeom>
              </p:spPr>
            </p:pic>
          </mc:Fallback>
        </mc:AlternateContent>
        <p:grpSp>
          <p:nvGrpSpPr>
            <p:cNvPr id="541" name="Grupp 540">
              <a:extLst>
                <a:ext uri="{FF2B5EF4-FFF2-40B4-BE49-F238E27FC236}">
                  <a16:creationId xmlns:a16="http://schemas.microsoft.com/office/drawing/2014/main" id="{2A473914-2FC6-40B1-8B29-07FDF4D32991}"/>
                </a:ext>
              </a:extLst>
            </p:cNvPr>
            <p:cNvGrpSpPr/>
            <p:nvPr/>
          </p:nvGrpSpPr>
          <p:grpSpPr>
            <a:xfrm>
              <a:off x="5220586" y="3074819"/>
              <a:ext cx="15840" cy="218880"/>
              <a:chOff x="5220586" y="3074819"/>
              <a:chExt cx="15840" cy="218880"/>
            </a:xfrm>
          </p:grpSpPr>
          <mc:AlternateContent xmlns:mc="http://schemas.openxmlformats.org/markup-compatibility/2006">
            <mc:Choice xmlns:p14="http://schemas.microsoft.com/office/powerpoint/2010/main" Requires="p14">
              <p:contentPart p14:bwMode="auto" r:id="rId330">
                <p14:nvContentPartPr>
                  <p14:cNvPr id="538" name="Pennanteckning 537">
                    <a:extLst>
                      <a:ext uri="{FF2B5EF4-FFF2-40B4-BE49-F238E27FC236}">
                        <a16:creationId xmlns:a16="http://schemas.microsoft.com/office/drawing/2014/main" id="{4A6A4657-52B4-E9AE-3BCF-4178572670F4}"/>
                      </a:ext>
                    </a:extLst>
                  </p14:cNvPr>
                  <p14:cNvContentPartPr/>
                  <p14:nvPr/>
                </p14:nvContentPartPr>
                <p14:xfrm>
                  <a:off x="5220586" y="3074819"/>
                  <a:ext cx="9360" cy="5400"/>
                </p14:xfrm>
              </p:contentPart>
            </mc:Choice>
            <mc:Fallback>
              <p:pic>
                <p:nvPicPr>
                  <p:cNvPr id="538" name="Pennanteckning 537">
                    <a:extLst>
                      <a:ext uri="{FF2B5EF4-FFF2-40B4-BE49-F238E27FC236}">
                        <a16:creationId xmlns:a16="http://schemas.microsoft.com/office/drawing/2014/main" id="{4A6A4657-52B4-E9AE-3BCF-4178572670F4}"/>
                      </a:ext>
                    </a:extLst>
                  </p:cNvPr>
                  <p:cNvPicPr/>
                  <p:nvPr/>
                </p:nvPicPr>
                <p:blipFill>
                  <a:blip r:embed="rId331"/>
                  <a:stretch>
                    <a:fillRect/>
                  </a:stretch>
                </p:blipFill>
                <p:spPr>
                  <a:xfrm>
                    <a:off x="5205106" y="3059699"/>
                    <a:ext cx="399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539" name="Pennanteckning 538">
                    <a:extLst>
                      <a:ext uri="{FF2B5EF4-FFF2-40B4-BE49-F238E27FC236}">
                        <a16:creationId xmlns:a16="http://schemas.microsoft.com/office/drawing/2014/main" id="{FF6A32FE-214B-F49D-94E3-964A4E0EEBE3}"/>
                      </a:ext>
                    </a:extLst>
                  </p14:cNvPr>
                  <p14:cNvContentPartPr/>
                  <p14:nvPr/>
                </p14:nvContentPartPr>
                <p14:xfrm>
                  <a:off x="5225986" y="3166619"/>
                  <a:ext cx="720" cy="11880"/>
                </p14:xfrm>
              </p:contentPart>
            </mc:Choice>
            <mc:Fallback>
              <p:pic>
                <p:nvPicPr>
                  <p:cNvPr id="539" name="Pennanteckning 538">
                    <a:extLst>
                      <a:ext uri="{FF2B5EF4-FFF2-40B4-BE49-F238E27FC236}">
                        <a16:creationId xmlns:a16="http://schemas.microsoft.com/office/drawing/2014/main" id="{FF6A32FE-214B-F49D-94E3-964A4E0EEBE3}"/>
                      </a:ext>
                    </a:extLst>
                  </p:cNvPr>
                  <p:cNvPicPr/>
                  <p:nvPr/>
                </p:nvPicPr>
                <p:blipFill>
                  <a:blip r:embed="rId333"/>
                  <a:stretch>
                    <a:fillRect/>
                  </a:stretch>
                </p:blipFill>
                <p:spPr>
                  <a:xfrm>
                    <a:off x="5210866" y="3151499"/>
                    <a:ext cx="313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540" name="Pennanteckning 539">
                    <a:extLst>
                      <a:ext uri="{FF2B5EF4-FFF2-40B4-BE49-F238E27FC236}">
                        <a16:creationId xmlns:a16="http://schemas.microsoft.com/office/drawing/2014/main" id="{C241CB4A-6A28-537F-2D5B-99409037FF43}"/>
                      </a:ext>
                    </a:extLst>
                  </p14:cNvPr>
                  <p14:cNvContentPartPr/>
                  <p14:nvPr/>
                </p14:nvContentPartPr>
                <p14:xfrm>
                  <a:off x="5236066" y="3281819"/>
                  <a:ext cx="360" cy="11880"/>
                </p14:xfrm>
              </p:contentPart>
            </mc:Choice>
            <mc:Fallback>
              <p:pic>
                <p:nvPicPr>
                  <p:cNvPr id="540" name="Pennanteckning 539">
                    <a:extLst>
                      <a:ext uri="{FF2B5EF4-FFF2-40B4-BE49-F238E27FC236}">
                        <a16:creationId xmlns:a16="http://schemas.microsoft.com/office/drawing/2014/main" id="{C241CB4A-6A28-537F-2D5B-99409037FF43}"/>
                      </a:ext>
                    </a:extLst>
                  </p:cNvPr>
                  <p:cNvPicPr/>
                  <p:nvPr/>
                </p:nvPicPr>
                <p:blipFill>
                  <a:blip r:embed="rId335"/>
                  <a:stretch>
                    <a:fillRect/>
                  </a:stretch>
                </p:blipFill>
                <p:spPr>
                  <a:xfrm>
                    <a:off x="5220946" y="3266339"/>
                    <a:ext cx="30960" cy="42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6">
              <p14:nvContentPartPr>
                <p14:cNvPr id="542" name="Pennanteckning 541">
                  <a:extLst>
                    <a:ext uri="{FF2B5EF4-FFF2-40B4-BE49-F238E27FC236}">
                      <a16:creationId xmlns:a16="http://schemas.microsoft.com/office/drawing/2014/main" id="{30F62323-621C-6838-EA3E-66D85204299C}"/>
                    </a:ext>
                  </a:extLst>
                </p14:cNvPr>
                <p14:cNvContentPartPr/>
                <p14:nvPr/>
              </p14:nvContentPartPr>
              <p14:xfrm>
                <a:off x="5195026" y="3545699"/>
                <a:ext cx="9720" cy="158400"/>
              </p14:xfrm>
            </p:contentPart>
          </mc:Choice>
          <mc:Fallback>
            <p:pic>
              <p:nvPicPr>
                <p:cNvPr id="542" name="Pennanteckning 541">
                  <a:extLst>
                    <a:ext uri="{FF2B5EF4-FFF2-40B4-BE49-F238E27FC236}">
                      <a16:creationId xmlns:a16="http://schemas.microsoft.com/office/drawing/2014/main" id="{30F62323-621C-6838-EA3E-66D85204299C}"/>
                    </a:ext>
                  </a:extLst>
                </p:cNvPr>
                <p:cNvPicPr/>
                <p:nvPr/>
              </p:nvPicPr>
              <p:blipFill>
                <a:blip r:embed="rId337"/>
                <a:stretch>
                  <a:fillRect/>
                </a:stretch>
              </p:blipFill>
              <p:spPr>
                <a:xfrm>
                  <a:off x="5179546" y="3530219"/>
                  <a:ext cx="39960" cy="188640"/>
                </a:xfrm>
                <a:prstGeom prst="rect">
                  <a:avLst/>
                </a:prstGeom>
              </p:spPr>
            </p:pic>
          </mc:Fallback>
        </mc:AlternateContent>
        <p:grpSp>
          <p:nvGrpSpPr>
            <p:cNvPr id="546" name="Grupp 545">
              <a:extLst>
                <a:ext uri="{FF2B5EF4-FFF2-40B4-BE49-F238E27FC236}">
                  <a16:creationId xmlns:a16="http://schemas.microsoft.com/office/drawing/2014/main" id="{7A745E0F-5047-4B36-6CFA-5117F92ADF23}"/>
                </a:ext>
              </a:extLst>
            </p:cNvPr>
            <p:cNvGrpSpPr/>
            <p:nvPr/>
          </p:nvGrpSpPr>
          <p:grpSpPr>
            <a:xfrm>
              <a:off x="4870666" y="3008939"/>
              <a:ext cx="62280" cy="326160"/>
              <a:chOff x="4870666" y="3008939"/>
              <a:chExt cx="62280" cy="326160"/>
            </a:xfrm>
          </p:grpSpPr>
          <mc:AlternateContent xmlns:mc="http://schemas.openxmlformats.org/markup-compatibility/2006">
            <mc:Choice xmlns:p14="http://schemas.microsoft.com/office/powerpoint/2010/main" Requires="p14">
              <p:contentPart p14:bwMode="auto" r:id="rId338">
                <p14:nvContentPartPr>
                  <p14:cNvPr id="529" name="Pennanteckning 528">
                    <a:extLst>
                      <a:ext uri="{FF2B5EF4-FFF2-40B4-BE49-F238E27FC236}">
                        <a16:creationId xmlns:a16="http://schemas.microsoft.com/office/drawing/2014/main" id="{F97D0361-860C-E71C-B6E7-E825A4C8FEBA}"/>
                      </a:ext>
                    </a:extLst>
                  </p14:cNvPr>
                  <p14:cNvContentPartPr/>
                  <p14:nvPr/>
                </p14:nvContentPartPr>
                <p14:xfrm>
                  <a:off x="4884706" y="3008939"/>
                  <a:ext cx="360" cy="360"/>
                </p14:xfrm>
              </p:contentPart>
            </mc:Choice>
            <mc:Fallback>
              <p:pic>
                <p:nvPicPr>
                  <p:cNvPr id="529" name="Pennanteckning 528">
                    <a:extLst>
                      <a:ext uri="{FF2B5EF4-FFF2-40B4-BE49-F238E27FC236}">
                        <a16:creationId xmlns:a16="http://schemas.microsoft.com/office/drawing/2014/main" id="{F97D0361-860C-E71C-B6E7-E825A4C8FEBA}"/>
                      </a:ext>
                    </a:extLst>
                  </p:cNvPr>
                  <p:cNvPicPr/>
                  <p:nvPr/>
                </p:nvPicPr>
                <p:blipFill>
                  <a:blip r:embed="rId72"/>
                  <a:stretch>
                    <a:fillRect/>
                  </a:stretch>
                </p:blipFill>
                <p:spPr>
                  <a:xfrm>
                    <a:off x="4869586" y="2993459"/>
                    <a:ext cx="309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530" name="Pennanteckning 529">
                    <a:extLst>
                      <a:ext uri="{FF2B5EF4-FFF2-40B4-BE49-F238E27FC236}">
                        <a16:creationId xmlns:a16="http://schemas.microsoft.com/office/drawing/2014/main" id="{E7199FDB-703E-B512-4563-CE96EE637135}"/>
                      </a:ext>
                    </a:extLst>
                  </p14:cNvPr>
                  <p14:cNvContentPartPr/>
                  <p14:nvPr/>
                </p14:nvContentPartPr>
                <p14:xfrm>
                  <a:off x="4898746" y="3104699"/>
                  <a:ext cx="360" cy="360"/>
                </p14:xfrm>
              </p:contentPart>
            </mc:Choice>
            <mc:Fallback>
              <p:pic>
                <p:nvPicPr>
                  <p:cNvPr id="530" name="Pennanteckning 529">
                    <a:extLst>
                      <a:ext uri="{FF2B5EF4-FFF2-40B4-BE49-F238E27FC236}">
                        <a16:creationId xmlns:a16="http://schemas.microsoft.com/office/drawing/2014/main" id="{E7199FDB-703E-B512-4563-CE96EE637135}"/>
                      </a:ext>
                    </a:extLst>
                  </p:cNvPr>
                  <p:cNvPicPr/>
                  <p:nvPr/>
                </p:nvPicPr>
                <p:blipFill>
                  <a:blip r:embed="rId72"/>
                  <a:stretch>
                    <a:fillRect/>
                  </a:stretch>
                </p:blipFill>
                <p:spPr>
                  <a:xfrm>
                    <a:off x="4883626" y="3089579"/>
                    <a:ext cx="309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531" name="Pennanteckning 530">
                    <a:extLst>
                      <a:ext uri="{FF2B5EF4-FFF2-40B4-BE49-F238E27FC236}">
                        <a16:creationId xmlns:a16="http://schemas.microsoft.com/office/drawing/2014/main" id="{F9717E48-2B0C-8DDD-A376-EF708988FBC1}"/>
                      </a:ext>
                    </a:extLst>
                  </p14:cNvPr>
                  <p14:cNvContentPartPr/>
                  <p14:nvPr/>
                </p14:nvContentPartPr>
                <p14:xfrm>
                  <a:off x="4885426" y="3245459"/>
                  <a:ext cx="360" cy="360"/>
                </p14:xfrm>
              </p:contentPart>
            </mc:Choice>
            <mc:Fallback>
              <p:pic>
                <p:nvPicPr>
                  <p:cNvPr id="531" name="Pennanteckning 530">
                    <a:extLst>
                      <a:ext uri="{FF2B5EF4-FFF2-40B4-BE49-F238E27FC236}">
                        <a16:creationId xmlns:a16="http://schemas.microsoft.com/office/drawing/2014/main" id="{F9717E48-2B0C-8DDD-A376-EF708988FBC1}"/>
                      </a:ext>
                    </a:extLst>
                  </p:cNvPr>
                  <p:cNvPicPr/>
                  <p:nvPr/>
                </p:nvPicPr>
                <p:blipFill>
                  <a:blip r:embed="rId72"/>
                  <a:stretch>
                    <a:fillRect/>
                  </a:stretch>
                </p:blipFill>
                <p:spPr>
                  <a:xfrm>
                    <a:off x="4870306" y="3229979"/>
                    <a:ext cx="309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532" name="Pennanteckning 531">
                    <a:extLst>
                      <a:ext uri="{FF2B5EF4-FFF2-40B4-BE49-F238E27FC236}">
                        <a16:creationId xmlns:a16="http://schemas.microsoft.com/office/drawing/2014/main" id="{68A22E19-2364-2763-0770-BF6FA3693BD4}"/>
                      </a:ext>
                    </a:extLst>
                  </p14:cNvPr>
                  <p14:cNvContentPartPr/>
                  <p14:nvPr/>
                </p14:nvContentPartPr>
                <p14:xfrm>
                  <a:off x="4884706" y="3245459"/>
                  <a:ext cx="4320" cy="89640"/>
                </p14:xfrm>
              </p:contentPart>
            </mc:Choice>
            <mc:Fallback>
              <p:pic>
                <p:nvPicPr>
                  <p:cNvPr id="532" name="Pennanteckning 531">
                    <a:extLst>
                      <a:ext uri="{FF2B5EF4-FFF2-40B4-BE49-F238E27FC236}">
                        <a16:creationId xmlns:a16="http://schemas.microsoft.com/office/drawing/2014/main" id="{68A22E19-2364-2763-0770-BF6FA3693BD4}"/>
                      </a:ext>
                    </a:extLst>
                  </p:cNvPr>
                  <p:cNvPicPr/>
                  <p:nvPr/>
                </p:nvPicPr>
                <p:blipFill>
                  <a:blip r:embed="rId342"/>
                  <a:stretch>
                    <a:fillRect/>
                  </a:stretch>
                </p:blipFill>
                <p:spPr>
                  <a:xfrm>
                    <a:off x="4869586" y="3229979"/>
                    <a:ext cx="3492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543" name="Pennanteckning 542">
                    <a:extLst>
                      <a:ext uri="{FF2B5EF4-FFF2-40B4-BE49-F238E27FC236}">
                        <a16:creationId xmlns:a16="http://schemas.microsoft.com/office/drawing/2014/main" id="{CE8A4AF2-4F90-1DEB-685A-6767EAD755BE}"/>
                      </a:ext>
                    </a:extLst>
                  </p14:cNvPr>
                  <p14:cNvContentPartPr/>
                  <p14:nvPr/>
                </p14:nvContentPartPr>
                <p14:xfrm>
                  <a:off x="4870666" y="3271739"/>
                  <a:ext cx="33480" cy="59040"/>
                </p14:xfrm>
              </p:contentPart>
            </mc:Choice>
            <mc:Fallback>
              <p:pic>
                <p:nvPicPr>
                  <p:cNvPr id="543" name="Pennanteckning 542">
                    <a:extLst>
                      <a:ext uri="{FF2B5EF4-FFF2-40B4-BE49-F238E27FC236}">
                        <a16:creationId xmlns:a16="http://schemas.microsoft.com/office/drawing/2014/main" id="{CE8A4AF2-4F90-1DEB-685A-6767EAD755BE}"/>
                      </a:ext>
                    </a:extLst>
                  </p:cNvPr>
                  <p:cNvPicPr/>
                  <p:nvPr/>
                </p:nvPicPr>
                <p:blipFill>
                  <a:blip r:embed="rId344"/>
                  <a:stretch>
                    <a:fillRect/>
                  </a:stretch>
                </p:blipFill>
                <p:spPr>
                  <a:xfrm>
                    <a:off x="4855546" y="3256619"/>
                    <a:ext cx="6408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544" name="Pennanteckning 543">
                    <a:extLst>
                      <a:ext uri="{FF2B5EF4-FFF2-40B4-BE49-F238E27FC236}">
                        <a16:creationId xmlns:a16="http://schemas.microsoft.com/office/drawing/2014/main" id="{150E7BB8-2486-2B20-81CB-560909D32ADD}"/>
                      </a:ext>
                    </a:extLst>
                  </p14:cNvPr>
                  <p14:cNvContentPartPr/>
                  <p14:nvPr/>
                </p14:nvContentPartPr>
                <p14:xfrm>
                  <a:off x="4872466" y="3158339"/>
                  <a:ext cx="46800" cy="27000"/>
                </p14:xfrm>
              </p:contentPart>
            </mc:Choice>
            <mc:Fallback>
              <p:pic>
                <p:nvPicPr>
                  <p:cNvPr id="544" name="Pennanteckning 543">
                    <a:extLst>
                      <a:ext uri="{FF2B5EF4-FFF2-40B4-BE49-F238E27FC236}">
                        <a16:creationId xmlns:a16="http://schemas.microsoft.com/office/drawing/2014/main" id="{150E7BB8-2486-2B20-81CB-560909D32ADD}"/>
                      </a:ext>
                    </a:extLst>
                  </p:cNvPr>
                  <p:cNvPicPr/>
                  <p:nvPr/>
                </p:nvPicPr>
                <p:blipFill>
                  <a:blip r:embed="rId346"/>
                  <a:stretch>
                    <a:fillRect/>
                  </a:stretch>
                </p:blipFill>
                <p:spPr>
                  <a:xfrm>
                    <a:off x="4856986" y="3143219"/>
                    <a:ext cx="7704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545" name="Pennanteckning 544">
                    <a:extLst>
                      <a:ext uri="{FF2B5EF4-FFF2-40B4-BE49-F238E27FC236}">
                        <a16:creationId xmlns:a16="http://schemas.microsoft.com/office/drawing/2014/main" id="{43684934-5D25-E504-FFCE-5BE555C7522C}"/>
                      </a:ext>
                    </a:extLst>
                  </p14:cNvPr>
                  <p14:cNvContentPartPr/>
                  <p14:nvPr/>
                </p14:nvContentPartPr>
                <p14:xfrm>
                  <a:off x="4889746" y="3025499"/>
                  <a:ext cx="43200" cy="33480"/>
                </p14:xfrm>
              </p:contentPart>
            </mc:Choice>
            <mc:Fallback>
              <p:pic>
                <p:nvPicPr>
                  <p:cNvPr id="545" name="Pennanteckning 544">
                    <a:extLst>
                      <a:ext uri="{FF2B5EF4-FFF2-40B4-BE49-F238E27FC236}">
                        <a16:creationId xmlns:a16="http://schemas.microsoft.com/office/drawing/2014/main" id="{43684934-5D25-E504-FFCE-5BE555C7522C}"/>
                      </a:ext>
                    </a:extLst>
                  </p:cNvPr>
                  <p:cNvPicPr/>
                  <p:nvPr/>
                </p:nvPicPr>
                <p:blipFill>
                  <a:blip r:embed="rId348"/>
                  <a:stretch>
                    <a:fillRect/>
                  </a:stretch>
                </p:blipFill>
                <p:spPr>
                  <a:xfrm>
                    <a:off x="4874626" y="3010019"/>
                    <a:ext cx="73800" cy="64080"/>
                  </a:xfrm>
                  <a:prstGeom prst="rect">
                    <a:avLst/>
                  </a:prstGeom>
                </p:spPr>
              </p:pic>
            </mc:Fallback>
          </mc:AlternateContent>
        </p:grpSp>
        <p:grpSp>
          <p:nvGrpSpPr>
            <p:cNvPr id="555" name="Grupp 554">
              <a:extLst>
                <a:ext uri="{FF2B5EF4-FFF2-40B4-BE49-F238E27FC236}">
                  <a16:creationId xmlns:a16="http://schemas.microsoft.com/office/drawing/2014/main" id="{B9B18920-03A9-3CCA-CB33-4F0F7282D0FF}"/>
                </a:ext>
              </a:extLst>
            </p:cNvPr>
            <p:cNvGrpSpPr/>
            <p:nvPr/>
          </p:nvGrpSpPr>
          <p:grpSpPr>
            <a:xfrm>
              <a:off x="5480866" y="2457059"/>
              <a:ext cx="1075320" cy="154440"/>
              <a:chOff x="5480866" y="2457059"/>
              <a:chExt cx="1075320" cy="154440"/>
            </a:xfrm>
          </p:grpSpPr>
          <mc:AlternateContent xmlns:mc="http://schemas.openxmlformats.org/markup-compatibility/2006">
            <mc:Choice xmlns:p14="http://schemas.microsoft.com/office/powerpoint/2010/main" Requires="p14">
              <p:contentPart p14:bwMode="auto" r:id="rId349">
                <p14:nvContentPartPr>
                  <p14:cNvPr id="547" name="Pennanteckning 546">
                    <a:extLst>
                      <a:ext uri="{FF2B5EF4-FFF2-40B4-BE49-F238E27FC236}">
                        <a16:creationId xmlns:a16="http://schemas.microsoft.com/office/drawing/2014/main" id="{9E4C30DB-75A3-FFDE-5233-478080427B4B}"/>
                      </a:ext>
                    </a:extLst>
                  </p14:cNvPr>
                  <p14:cNvContentPartPr/>
                  <p14:nvPr/>
                </p14:nvContentPartPr>
                <p14:xfrm>
                  <a:off x="5480866" y="2491259"/>
                  <a:ext cx="5400" cy="8640"/>
                </p14:xfrm>
              </p:contentPart>
            </mc:Choice>
            <mc:Fallback>
              <p:pic>
                <p:nvPicPr>
                  <p:cNvPr id="547" name="Pennanteckning 546">
                    <a:extLst>
                      <a:ext uri="{FF2B5EF4-FFF2-40B4-BE49-F238E27FC236}">
                        <a16:creationId xmlns:a16="http://schemas.microsoft.com/office/drawing/2014/main" id="{9E4C30DB-75A3-FFDE-5233-478080427B4B}"/>
                      </a:ext>
                    </a:extLst>
                  </p:cNvPr>
                  <p:cNvPicPr/>
                  <p:nvPr/>
                </p:nvPicPr>
                <p:blipFill>
                  <a:blip r:embed="rId350"/>
                  <a:stretch>
                    <a:fillRect/>
                  </a:stretch>
                </p:blipFill>
                <p:spPr>
                  <a:xfrm>
                    <a:off x="5465746" y="2475779"/>
                    <a:ext cx="3600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548" name="Pennanteckning 547">
                    <a:extLst>
                      <a:ext uri="{FF2B5EF4-FFF2-40B4-BE49-F238E27FC236}">
                        <a16:creationId xmlns:a16="http://schemas.microsoft.com/office/drawing/2014/main" id="{6C024B4A-F3C5-3429-6F67-403E5E1289D1}"/>
                      </a:ext>
                    </a:extLst>
                  </p14:cNvPr>
                  <p14:cNvContentPartPr/>
                  <p14:nvPr/>
                </p14:nvContentPartPr>
                <p14:xfrm>
                  <a:off x="5561146" y="2499539"/>
                  <a:ext cx="82080" cy="11880"/>
                </p14:xfrm>
              </p:contentPart>
            </mc:Choice>
            <mc:Fallback>
              <p:pic>
                <p:nvPicPr>
                  <p:cNvPr id="548" name="Pennanteckning 547">
                    <a:extLst>
                      <a:ext uri="{FF2B5EF4-FFF2-40B4-BE49-F238E27FC236}">
                        <a16:creationId xmlns:a16="http://schemas.microsoft.com/office/drawing/2014/main" id="{6C024B4A-F3C5-3429-6F67-403E5E1289D1}"/>
                      </a:ext>
                    </a:extLst>
                  </p:cNvPr>
                  <p:cNvPicPr/>
                  <p:nvPr/>
                </p:nvPicPr>
                <p:blipFill>
                  <a:blip r:embed="rId352"/>
                  <a:stretch>
                    <a:fillRect/>
                  </a:stretch>
                </p:blipFill>
                <p:spPr>
                  <a:xfrm>
                    <a:off x="5546026" y="2484059"/>
                    <a:ext cx="1126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549" name="Pennanteckning 548">
                    <a:extLst>
                      <a:ext uri="{FF2B5EF4-FFF2-40B4-BE49-F238E27FC236}">
                        <a16:creationId xmlns:a16="http://schemas.microsoft.com/office/drawing/2014/main" id="{088ACD6F-EC59-1123-9EF2-00CEA5B2E3D1}"/>
                      </a:ext>
                    </a:extLst>
                  </p14:cNvPr>
                  <p14:cNvContentPartPr/>
                  <p14:nvPr/>
                </p14:nvContentPartPr>
                <p14:xfrm>
                  <a:off x="5705146" y="2515739"/>
                  <a:ext cx="19440" cy="2880"/>
                </p14:xfrm>
              </p:contentPart>
            </mc:Choice>
            <mc:Fallback>
              <p:pic>
                <p:nvPicPr>
                  <p:cNvPr id="549" name="Pennanteckning 548">
                    <a:extLst>
                      <a:ext uri="{FF2B5EF4-FFF2-40B4-BE49-F238E27FC236}">
                        <a16:creationId xmlns:a16="http://schemas.microsoft.com/office/drawing/2014/main" id="{088ACD6F-EC59-1123-9EF2-00CEA5B2E3D1}"/>
                      </a:ext>
                    </a:extLst>
                  </p:cNvPr>
                  <p:cNvPicPr/>
                  <p:nvPr/>
                </p:nvPicPr>
                <p:blipFill>
                  <a:blip r:embed="rId354"/>
                  <a:stretch>
                    <a:fillRect/>
                  </a:stretch>
                </p:blipFill>
                <p:spPr>
                  <a:xfrm>
                    <a:off x="5690026" y="2500619"/>
                    <a:ext cx="5004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550" name="Pennanteckning 549">
                    <a:extLst>
                      <a:ext uri="{FF2B5EF4-FFF2-40B4-BE49-F238E27FC236}">
                        <a16:creationId xmlns:a16="http://schemas.microsoft.com/office/drawing/2014/main" id="{88C009DB-25D7-BB7C-D81C-A6714DF48A26}"/>
                      </a:ext>
                    </a:extLst>
                  </p14:cNvPr>
                  <p14:cNvContentPartPr/>
                  <p14:nvPr/>
                </p14:nvContentPartPr>
                <p14:xfrm>
                  <a:off x="5861386" y="2457059"/>
                  <a:ext cx="30960" cy="139320"/>
                </p14:xfrm>
              </p:contentPart>
            </mc:Choice>
            <mc:Fallback>
              <p:pic>
                <p:nvPicPr>
                  <p:cNvPr id="550" name="Pennanteckning 549">
                    <a:extLst>
                      <a:ext uri="{FF2B5EF4-FFF2-40B4-BE49-F238E27FC236}">
                        <a16:creationId xmlns:a16="http://schemas.microsoft.com/office/drawing/2014/main" id="{88C009DB-25D7-BB7C-D81C-A6714DF48A26}"/>
                      </a:ext>
                    </a:extLst>
                  </p:cNvPr>
                  <p:cNvPicPr/>
                  <p:nvPr/>
                </p:nvPicPr>
                <p:blipFill>
                  <a:blip r:embed="rId356"/>
                  <a:stretch>
                    <a:fillRect/>
                  </a:stretch>
                </p:blipFill>
                <p:spPr>
                  <a:xfrm>
                    <a:off x="5846266" y="2441939"/>
                    <a:ext cx="6156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551" name="Pennanteckning 550">
                    <a:extLst>
                      <a:ext uri="{FF2B5EF4-FFF2-40B4-BE49-F238E27FC236}">
                        <a16:creationId xmlns:a16="http://schemas.microsoft.com/office/drawing/2014/main" id="{18891CEA-CCBE-D938-E1CA-A3C54CC21994}"/>
                      </a:ext>
                    </a:extLst>
                  </p14:cNvPr>
                  <p14:cNvContentPartPr/>
                  <p14:nvPr/>
                </p14:nvContentPartPr>
                <p14:xfrm>
                  <a:off x="6026986" y="2558219"/>
                  <a:ext cx="20880" cy="3600"/>
                </p14:xfrm>
              </p:contentPart>
            </mc:Choice>
            <mc:Fallback>
              <p:pic>
                <p:nvPicPr>
                  <p:cNvPr id="551" name="Pennanteckning 550">
                    <a:extLst>
                      <a:ext uri="{FF2B5EF4-FFF2-40B4-BE49-F238E27FC236}">
                        <a16:creationId xmlns:a16="http://schemas.microsoft.com/office/drawing/2014/main" id="{18891CEA-CCBE-D938-E1CA-A3C54CC21994}"/>
                      </a:ext>
                    </a:extLst>
                  </p:cNvPr>
                  <p:cNvPicPr/>
                  <p:nvPr/>
                </p:nvPicPr>
                <p:blipFill>
                  <a:blip r:embed="rId358"/>
                  <a:stretch>
                    <a:fillRect/>
                  </a:stretch>
                </p:blipFill>
                <p:spPr>
                  <a:xfrm>
                    <a:off x="6011506" y="2542739"/>
                    <a:ext cx="514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552" name="Pennanteckning 551">
                    <a:extLst>
                      <a:ext uri="{FF2B5EF4-FFF2-40B4-BE49-F238E27FC236}">
                        <a16:creationId xmlns:a16="http://schemas.microsoft.com/office/drawing/2014/main" id="{4A189C86-AF62-5279-EA34-22D7D3410AA4}"/>
                      </a:ext>
                    </a:extLst>
                  </p14:cNvPr>
                  <p14:cNvContentPartPr/>
                  <p14:nvPr/>
                </p14:nvContentPartPr>
                <p14:xfrm>
                  <a:off x="6147586" y="2545619"/>
                  <a:ext cx="34920" cy="2880"/>
                </p14:xfrm>
              </p:contentPart>
            </mc:Choice>
            <mc:Fallback>
              <p:pic>
                <p:nvPicPr>
                  <p:cNvPr id="552" name="Pennanteckning 551">
                    <a:extLst>
                      <a:ext uri="{FF2B5EF4-FFF2-40B4-BE49-F238E27FC236}">
                        <a16:creationId xmlns:a16="http://schemas.microsoft.com/office/drawing/2014/main" id="{4A189C86-AF62-5279-EA34-22D7D3410AA4}"/>
                      </a:ext>
                    </a:extLst>
                  </p:cNvPr>
                  <p:cNvPicPr/>
                  <p:nvPr/>
                </p:nvPicPr>
                <p:blipFill>
                  <a:blip r:embed="rId360"/>
                  <a:stretch>
                    <a:fillRect/>
                  </a:stretch>
                </p:blipFill>
                <p:spPr>
                  <a:xfrm>
                    <a:off x="6132466" y="2530499"/>
                    <a:ext cx="6552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553" name="Pennanteckning 552">
                    <a:extLst>
                      <a:ext uri="{FF2B5EF4-FFF2-40B4-BE49-F238E27FC236}">
                        <a16:creationId xmlns:a16="http://schemas.microsoft.com/office/drawing/2014/main" id="{00EAC048-A4A3-0E52-B42B-1867A9EC6255}"/>
                      </a:ext>
                    </a:extLst>
                  </p14:cNvPr>
                  <p14:cNvContentPartPr/>
                  <p14:nvPr/>
                </p14:nvContentPartPr>
                <p14:xfrm>
                  <a:off x="6231826" y="2548139"/>
                  <a:ext cx="30240" cy="4680"/>
                </p14:xfrm>
              </p:contentPart>
            </mc:Choice>
            <mc:Fallback>
              <p:pic>
                <p:nvPicPr>
                  <p:cNvPr id="553" name="Pennanteckning 552">
                    <a:extLst>
                      <a:ext uri="{FF2B5EF4-FFF2-40B4-BE49-F238E27FC236}">
                        <a16:creationId xmlns:a16="http://schemas.microsoft.com/office/drawing/2014/main" id="{00EAC048-A4A3-0E52-B42B-1867A9EC6255}"/>
                      </a:ext>
                    </a:extLst>
                  </p:cNvPr>
                  <p:cNvPicPr/>
                  <p:nvPr/>
                </p:nvPicPr>
                <p:blipFill>
                  <a:blip r:embed="rId362"/>
                  <a:stretch>
                    <a:fillRect/>
                  </a:stretch>
                </p:blipFill>
                <p:spPr>
                  <a:xfrm>
                    <a:off x="6216706" y="2533019"/>
                    <a:ext cx="6048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554" name="Pennanteckning 553">
                    <a:extLst>
                      <a:ext uri="{FF2B5EF4-FFF2-40B4-BE49-F238E27FC236}">
                        <a16:creationId xmlns:a16="http://schemas.microsoft.com/office/drawing/2014/main" id="{6B14D188-898E-1E0B-0EC1-2DC9FE6E969E}"/>
                      </a:ext>
                    </a:extLst>
                  </p14:cNvPr>
                  <p14:cNvContentPartPr/>
                  <p14:nvPr/>
                </p14:nvContentPartPr>
                <p14:xfrm>
                  <a:off x="6393826" y="2481179"/>
                  <a:ext cx="162360" cy="130320"/>
                </p14:xfrm>
              </p:contentPart>
            </mc:Choice>
            <mc:Fallback>
              <p:pic>
                <p:nvPicPr>
                  <p:cNvPr id="554" name="Pennanteckning 553">
                    <a:extLst>
                      <a:ext uri="{FF2B5EF4-FFF2-40B4-BE49-F238E27FC236}">
                        <a16:creationId xmlns:a16="http://schemas.microsoft.com/office/drawing/2014/main" id="{6B14D188-898E-1E0B-0EC1-2DC9FE6E969E}"/>
                      </a:ext>
                    </a:extLst>
                  </p:cNvPr>
                  <p:cNvPicPr/>
                  <p:nvPr/>
                </p:nvPicPr>
                <p:blipFill>
                  <a:blip r:embed="rId364"/>
                  <a:stretch>
                    <a:fillRect/>
                  </a:stretch>
                </p:blipFill>
                <p:spPr>
                  <a:xfrm>
                    <a:off x="6378706" y="2466059"/>
                    <a:ext cx="192960" cy="160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5">
              <p14:nvContentPartPr>
                <p14:cNvPr id="556" name="Pennanteckning 555">
                  <a:extLst>
                    <a:ext uri="{FF2B5EF4-FFF2-40B4-BE49-F238E27FC236}">
                      <a16:creationId xmlns:a16="http://schemas.microsoft.com/office/drawing/2014/main" id="{60152C7B-1363-3165-B3C4-A1062F43C7AA}"/>
                    </a:ext>
                  </a:extLst>
                </p14:cNvPr>
                <p14:cNvContentPartPr/>
                <p14:nvPr/>
              </p14:nvContentPartPr>
              <p14:xfrm>
                <a:off x="5554666" y="2885459"/>
                <a:ext cx="45720" cy="33480"/>
              </p14:xfrm>
            </p:contentPart>
          </mc:Choice>
          <mc:Fallback>
            <p:pic>
              <p:nvPicPr>
                <p:cNvPr id="556" name="Pennanteckning 555">
                  <a:extLst>
                    <a:ext uri="{FF2B5EF4-FFF2-40B4-BE49-F238E27FC236}">
                      <a16:creationId xmlns:a16="http://schemas.microsoft.com/office/drawing/2014/main" id="{60152C7B-1363-3165-B3C4-A1062F43C7AA}"/>
                    </a:ext>
                  </a:extLst>
                </p:cNvPr>
                <p:cNvPicPr/>
                <p:nvPr/>
              </p:nvPicPr>
              <p:blipFill>
                <a:blip r:embed="rId366"/>
                <a:stretch>
                  <a:fillRect/>
                </a:stretch>
              </p:blipFill>
              <p:spPr>
                <a:xfrm>
                  <a:off x="5539186" y="2870339"/>
                  <a:ext cx="76320" cy="64080"/>
                </a:xfrm>
                <a:prstGeom prst="rect">
                  <a:avLst/>
                </a:prstGeom>
              </p:spPr>
            </p:pic>
          </mc:Fallback>
        </mc:AlternateContent>
        <p:grpSp>
          <p:nvGrpSpPr>
            <p:cNvPr id="560" name="Grupp 559">
              <a:extLst>
                <a:ext uri="{FF2B5EF4-FFF2-40B4-BE49-F238E27FC236}">
                  <a16:creationId xmlns:a16="http://schemas.microsoft.com/office/drawing/2014/main" id="{F4F9D00F-0363-6842-62D5-ECBCE34CDEC8}"/>
                </a:ext>
              </a:extLst>
            </p:cNvPr>
            <p:cNvGrpSpPr/>
            <p:nvPr/>
          </p:nvGrpSpPr>
          <p:grpSpPr>
            <a:xfrm>
              <a:off x="5758786" y="2862779"/>
              <a:ext cx="681840" cy="114840"/>
              <a:chOff x="5758786" y="2862779"/>
              <a:chExt cx="681840" cy="114840"/>
            </a:xfrm>
          </p:grpSpPr>
          <mc:AlternateContent xmlns:mc="http://schemas.openxmlformats.org/markup-compatibility/2006">
            <mc:Choice xmlns:p14="http://schemas.microsoft.com/office/powerpoint/2010/main" Requires="p14">
              <p:contentPart p14:bwMode="auto" r:id="rId367">
                <p14:nvContentPartPr>
                  <p14:cNvPr id="557" name="Pennanteckning 556">
                    <a:extLst>
                      <a:ext uri="{FF2B5EF4-FFF2-40B4-BE49-F238E27FC236}">
                        <a16:creationId xmlns:a16="http://schemas.microsoft.com/office/drawing/2014/main" id="{07EDD48E-3F34-E180-D849-3C315DBFD3D7}"/>
                      </a:ext>
                    </a:extLst>
                  </p14:cNvPr>
                  <p14:cNvContentPartPr/>
                  <p14:nvPr/>
                </p14:nvContentPartPr>
                <p14:xfrm>
                  <a:off x="5758786" y="2867459"/>
                  <a:ext cx="88920" cy="5040"/>
                </p14:xfrm>
              </p:contentPart>
            </mc:Choice>
            <mc:Fallback>
              <p:pic>
                <p:nvPicPr>
                  <p:cNvPr id="557" name="Pennanteckning 556">
                    <a:extLst>
                      <a:ext uri="{FF2B5EF4-FFF2-40B4-BE49-F238E27FC236}">
                        <a16:creationId xmlns:a16="http://schemas.microsoft.com/office/drawing/2014/main" id="{07EDD48E-3F34-E180-D849-3C315DBFD3D7}"/>
                      </a:ext>
                    </a:extLst>
                  </p:cNvPr>
                  <p:cNvPicPr/>
                  <p:nvPr/>
                </p:nvPicPr>
                <p:blipFill>
                  <a:blip r:embed="rId368"/>
                  <a:stretch>
                    <a:fillRect/>
                  </a:stretch>
                </p:blipFill>
                <p:spPr>
                  <a:xfrm>
                    <a:off x="5743666" y="2852339"/>
                    <a:ext cx="11952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558" name="Pennanteckning 557">
                    <a:extLst>
                      <a:ext uri="{FF2B5EF4-FFF2-40B4-BE49-F238E27FC236}">
                        <a16:creationId xmlns:a16="http://schemas.microsoft.com/office/drawing/2014/main" id="{918838C1-8826-96C5-9DBC-7DA18566A061}"/>
                      </a:ext>
                    </a:extLst>
                  </p14:cNvPr>
                  <p14:cNvContentPartPr/>
                  <p14:nvPr/>
                </p14:nvContentPartPr>
                <p14:xfrm>
                  <a:off x="5955706" y="2889059"/>
                  <a:ext cx="170640" cy="19440"/>
                </p14:xfrm>
              </p:contentPart>
            </mc:Choice>
            <mc:Fallback>
              <p:pic>
                <p:nvPicPr>
                  <p:cNvPr id="558" name="Pennanteckning 557">
                    <a:extLst>
                      <a:ext uri="{FF2B5EF4-FFF2-40B4-BE49-F238E27FC236}">
                        <a16:creationId xmlns:a16="http://schemas.microsoft.com/office/drawing/2014/main" id="{918838C1-8826-96C5-9DBC-7DA18566A061}"/>
                      </a:ext>
                    </a:extLst>
                  </p:cNvPr>
                  <p:cNvPicPr/>
                  <p:nvPr/>
                </p:nvPicPr>
                <p:blipFill>
                  <a:blip r:embed="rId370"/>
                  <a:stretch>
                    <a:fillRect/>
                  </a:stretch>
                </p:blipFill>
                <p:spPr>
                  <a:xfrm>
                    <a:off x="5940586" y="2873579"/>
                    <a:ext cx="2012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559" name="Pennanteckning 558">
                    <a:extLst>
                      <a:ext uri="{FF2B5EF4-FFF2-40B4-BE49-F238E27FC236}">
                        <a16:creationId xmlns:a16="http://schemas.microsoft.com/office/drawing/2014/main" id="{1C1E2146-F7F8-AEAB-E5A1-2A1EA1C60A58}"/>
                      </a:ext>
                    </a:extLst>
                  </p14:cNvPr>
                  <p14:cNvContentPartPr/>
                  <p14:nvPr/>
                </p14:nvContentPartPr>
                <p14:xfrm>
                  <a:off x="6272506" y="2862779"/>
                  <a:ext cx="168120" cy="114840"/>
                </p14:xfrm>
              </p:contentPart>
            </mc:Choice>
            <mc:Fallback>
              <p:pic>
                <p:nvPicPr>
                  <p:cNvPr id="559" name="Pennanteckning 558">
                    <a:extLst>
                      <a:ext uri="{FF2B5EF4-FFF2-40B4-BE49-F238E27FC236}">
                        <a16:creationId xmlns:a16="http://schemas.microsoft.com/office/drawing/2014/main" id="{1C1E2146-F7F8-AEAB-E5A1-2A1EA1C60A58}"/>
                      </a:ext>
                    </a:extLst>
                  </p:cNvPr>
                  <p:cNvPicPr/>
                  <p:nvPr/>
                </p:nvPicPr>
                <p:blipFill>
                  <a:blip r:embed="rId372"/>
                  <a:stretch>
                    <a:fillRect/>
                  </a:stretch>
                </p:blipFill>
                <p:spPr>
                  <a:xfrm>
                    <a:off x="6257026" y="2847659"/>
                    <a:ext cx="198720" cy="145440"/>
                  </a:xfrm>
                  <a:prstGeom prst="rect">
                    <a:avLst/>
                  </a:prstGeom>
                </p:spPr>
              </p:pic>
            </mc:Fallback>
          </mc:AlternateContent>
        </p:grpSp>
        <p:grpSp>
          <p:nvGrpSpPr>
            <p:cNvPr id="569" name="Grupp 568">
              <a:extLst>
                <a:ext uri="{FF2B5EF4-FFF2-40B4-BE49-F238E27FC236}">
                  <a16:creationId xmlns:a16="http://schemas.microsoft.com/office/drawing/2014/main" id="{C8B8AEA0-A2A4-38A7-796D-5594B699D5D9}"/>
                </a:ext>
              </a:extLst>
            </p:cNvPr>
            <p:cNvGrpSpPr/>
            <p:nvPr/>
          </p:nvGrpSpPr>
          <p:grpSpPr>
            <a:xfrm>
              <a:off x="5623066" y="3086699"/>
              <a:ext cx="352080" cy="267480"/>
              <a:chOff x="5623066" y="3086699"/>
              <a:chExt cx="352080" cy="267480"/>
            </a:xfrm>
          </p:grpSpPr>
          <mc:AlternateContent xmlns:mc="http://schemas.openxmlformats.org/markup-compatibility/2006">
            <mc:Choice xmlns:p14="http://schemas.microsoft.com/office/powerpoint/2010/main" Requires="p14">
              <p:contentPart p14:bwMode="auto" r:id="rId373">
                <p14:nvContentPartPr>
                  <p14:cNvPr id="561" name="Pennanteckning 560">
                    <a:extLst>
                      <a:ext uri="{FF2B5EF4-FFF2-40B4-BE49-F238E27FC236}">
                        <a16:creationId xmlns:a16="http://schemas.microsoft.com/office/drawing/2014/main" id="{8AB48BB2-CA81-924F-0D52-C64F9DE4CED6}"/>
                      </a:ext>
                    </a:extLst>
                  </p14:cNvPr>
                  <p14:cNvContentPartPr/>
                  <p14:nvPr/>
                </p14:nvContentPartPr>
                <p14:xfrm>
                  <a:off x="5623066" y="3086699"/>
                  <a:ext cx="28440" cy="28440"/>
                </p14:xfrm>
              </p:contentPart>
            </mc:Choice>
            <mc:Fallback>
              <p:pic>
                <p:nvPicPr>
                  <p:cNvPr id="561" name="Pennanteckning 560">
                    <a:extLst>
                      <a:ext uri="{FF2B5EF4-FFF2-40B4-BE49-F238E27FC236}">
                        <a16:creationId xmlns:a16="http://schemas.microsoft.com/office/drawing/2014/main" id="{8AB48BB2-CA81-924F-0D52-C64F9DE4CED6}"/>
                      </a:ext>
                    </a:extLst>
                  </p:cNvPr>
                  <p:cNvPicPr/>
                  <p:nvPr/>
                </p:nvPicPr>
                <p:blipFill>
                  <a:blip r:embed="rId374"/>
                  <a:stretch>
                    <a:fillRect/>
                  </a:stretch>
                </p:blipFill>
                <p:spPr>
                  <a:xfrm>
                    <a:off x="5607946" y="3071219"/>
                    <a:ext cx="5904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562" name="Pennanteckning 561">
                    <a:extLst>
                      <a:ext uri="{FF2B5EF4-FFF2-40B4-BE49-F238E27FC236}">
                        <a16:creationId xmlns:a16="http://schemas.microsoft.com/office/drawing/2014/main" id="{5F09467E-1A61-2ED6-BF61-FD5E5C7FAA80}"/>
                      </a:ext>
                    </a:extLst>
                  </p14:cNvPr>
                  <p14:cNvContentPartPr/>
                  <p14:nvPr/>
                </p14:nvContentPartPr>
                <p14:xfrm>
                  <a:off x="5730706" y="3205499"/>
                  <a:ext cx="87840" cy="36720"/>
                </p14:xfrm>
              </p:contentPart>
            </mc:Choice>
            <mc:Fallback>
              <p:pic>
                <p:nvPicPr>
                  <p:cNvPr id="562" name="Pennanteckning 561">
                    <a:extLst>
                      <a:ext uri="{FF2B5EF4-FFF2-40B4-BE49-F238E27FC236}">
                        <a16:creationId xmlns:a16="http://schemas.microsoft.com/office/drawing/2014/main" id="{5F09467E-1A61-2ED6-BF61-FD5E5C7FAA80}"/>
                      </a:ext>
                    </a:extLst>
                  </p:cNvPr>
                  <p:cNvPicPr/>
                  <p:nvPr/>
                </p:nvPicPr>
                <p:blipFill>
                  <a:blip r:embed="rId376"/>
                  <a:stretch>
                    <a:fillRect/>
                  </a:stretch>
                </p:blipFill>
                <p:spPr>
                  <a:xfrm>
                    <a:off x="5715586" y="3190379"/>
                    <a:ext cx="1184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563" name="Pennanteckning 562">
                    <a:extLst>
                      <a:ext uri="{FF2B5EF4-FFF2-40B4-BE49-F238E27FC236}">
                        <a16:creationId xmlns:a16="http://schemas.microsoft.com/office/drawing/2014/main" id="{4C82CD42-C146-7E02-D285-4E21CB43B151}"/>
                      </a:ext>
                    </a:extLst>
                  </p14:cNvPr>
                  <p14:cNvContentPartPr/>
                  <p14:nvPr/>
                </p14:nvContentPartPr>
                <p14:xfrm>
                  <a:off x="5925106" y="3339779"/>
                  <a:ext cx="50040" cy="14400"/>
                </p14:xfrm>
              </p:contentPart>
            </mc:Choice>
            <mc:Fallback>
              <p:pic>
                <p:nvPicPr>
                  <p:cNvPr id="563" name="Pennanteckning 562">
                    <a:extLst>
                      <a:ext uri="{FF2B5EF4-FFF2-40B4-BE49-F238E27FC236}">
                        <a16:creationId xmlns:a16="http://schemas.microsoft.com/office/drawing/2014/main" id="{4C82CD42-C146-7E02-D285-4E21CB43B151}"/>
                      </a:ext>
                    </a:extLst>
                  </p:cNvPr>
                  <p:cNvPicPr/>
                  <p:nvPr/>
                </p:nvPicPr>
                <p:blipFill>
                  <a:blip r:embed="rId378"/>
                  <a:stretch>
                    <a:fillRect/>
                  </a:stretch>
                </p:blipFill>
                <p:spPr>
                  <a:xfrm>
                    <a:off x="5909986" y="3324299"/>
                    <a:ext cx="80280" cy="45000"/>
                  </a:xfrm>
                  <a:prstGeom prst="rect">
                    <a:avLst/>
                  </a:prstGeom>
                </p:spPr>
              </p:pic>
            </mc:Fallback>
          </mc:AlternateContent>
        </p:grpSp>
        <p:grpSp>
          <p:nvGrpSpPr>
            <p:cNvPr id="568" name="Grupp 567">
              <a:extLst>
                <a:ext uri="{FF2B5EF4-FFF2-40B4-BE49-F238E27FC236}">
                  <a16:creationId xmlns:a16="http://schemas.microsoft.com/office/drawing/2014/main" id="{6A017F16-DB07-5881-24CF-05CCB9925C2D}"/>
                </a:ext>
              </a:extLst>
            </p:cNvPr>
            <p:cNvGrpSpPr/>
            <p:nvPr/>
          </p:nvGrpSpPr>
          <p:grpSpPr>
            <a:xfrm>
              <a:off x="5452066" y="3584579"/>
              <a:ext cx="455400" cy="47880"/>
              <a:chOff x="5452066" y="3584579"/>
              <a:chExt cx="455400" cy="47880"/>
            </a:xfrm>
          </p:grpSpPr>
          <mc:AlternateContent xmlns:mc="http://schemas.openxmlformats.org/markup-compatibility/2006">
            <mc:Choice xmlns:p14="http://schemas.microsoft.com/office/powerpoint/2010/main" Requires="p14">
              <p:contentPart p14:bwMode="auto" r:id="rId379">
                <p14:nvContentPartPr>
                  <p14:cNvPr id="564" name="Pennanteckning 563">
                    <a:extLst>
                      <a:ext uri="{FF2B5EF4-FFF2-40B4-BE49-F238E27FC236}">
                        <a16:creationId xmlns:a16="http://schemas.microsoft.com/office/drawing/2014/main" id="{4D693F4C-BA4A-1763-2A98-0489EE574685}"/>
                      </a:ext>
                    </a:extLst>
                  </p14:cNvPr>
                  <p14:cNvContentPartPr/>
                  <p14:nvPr/>
                </p14:nvContentPartPr>
                <p14:xfrm>
                  <a:off x="5452066" y="3623099"/>
                  <a:ext cx="59040" cy="9360"/>
                </p14:xfrm>
              </p:contentPart>
            </mc:Choice>
            <mc:Fallback>
              <p:pic>
                <p:nvPicPr>
                  <p:cNvPr id="564" name="Pennanteckning 563">
                    <a:extLst>
                      <a:ext uri="{FF2B5EF4-FFF2-40B4-BE49-F238E27FC236}">
                        <a16:creationId xmlns:a16="http://schemas.microsoft.com/office/drawing/2014/main" id="{4D693F4C-BA4A-1763-2A98-0489EE574685}"/>
                      </a:ext>
                    </a:extLst>
                  </p:cNvPr>
                  <p:cNvPicPr/>
                  <p:nvPr/>
                </p:nvPicPr>
                <p:blipFill>
                  <a:blip r:embed="rId380"/>
                  <a:stretch>
                    <a:fillRect/>
                  </a:stretch>
                </p:blipFill>
                <p:spPr>
                  <a:xfrm>
                    <a:off x="5436946" y="3607979"/>
                    <a:ext cx="8964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565" name="Pennanteckning 564">
                    <a:extLst>
                      <a:ext uri="{FF2B5EF4-FFF2-40B4-BE49-F238E27FC236}">
                        <a16:creationId xmlns:a16="http://schemas.microsoft.com/office/drawing/2014/main" id="{D86392DC-91A0-7F6E-7461-D8DB667814C5}"/>
                      </a:ext>
                    </a:extLst>
                  </p14:cNvPr>
                  <p14:cNvContentPartPr/>
                  <p14:nvPr/>
                </p14:nvContentPartPr>
                <p14:xfrm>
                  <a:off x="5635666" y="3588539"/>
                  <a:ext cx="106920" cy="17640"/>
                </p14:xfrm>
              </p:contentPart>
            </mc:Choice>
            <mc:Fallback>
              <p:pic>
                <p:nvPicPr>
                  <p:cNvPr id="565" name="Pennanteckning 564">
                    <a:extLst>
                      <a:ext uri="{FF2B5EF4-FFF2-40B4-BE49-F238E27FC236}">
                        <a16:creationId xmlns:a16="http://schemas.microsoft.com/office/drawing/2014/main" id="{D86392DC-91A0-7F6E-7461-D8DB667814C5}"/>
                      </a:ext>
                    </a:extLst>
                  </p:cNvPr>
                  <p:cNvPicPr/>
                  <p:nvPr/>
                </p:nvPicPr>
                <p:blipFill>
                  <a:blip r:embed="rId382"/>
                  <a:stretch>
                    <a:fillRect/>
                  </a:stretch>
                </p:blipFill>
                <p:spPr>
                  <a:xfrm>
                    <a:off x="5620546" y="3573419"/>
                    <a:ext cx="13752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566" name="Pennanteckning 565">
                    <a:extLst>
                      <a:ext uri="{FF2B5EF4-FFF2-40B4-BE49-F238E27FC236}">
                        <a16:creationId xmlns:a16="http://schemas.microsoft.com/office/drawing/2014/main" id="{65C1D744-67B2-D479-D5AB-07CBD4F56BAB}"/>
                      </a:ext>
                    </a:extLst>
                  </p14:cNvPr>
                  <p14:cNvContentPartPr/>
                  <p14:nvPr/>
                </p14:nvContentPartPr>
                <p14:xfrm>
                  <a:off x="5846626" y="3584579"/>
                  <a:ext cx="60840" cy="9360"/>
                </p14:xfrm>
              </p:contentPart>
            </mc:Choice>
            <mc:Fallback>
              <p:pic>
                <p:nvPicPr>
                  <p:cNvPr id="566" name="Pennanteckning 565">
                    <a:extLst>
                      <a:ext uri="{FF2B5EF4-FFF2-40B4-BE49-F238E27FC236}">
                        <a16:creationId xmlns:a16="http://schemas.microsoft.com/office/drawing/2014/main" id="{65C1D744-67B2-D479-D5AB-07CBD4F56BAB}"/>
                      </a:ext>
                    </a:extLst>
                  </p:cNvPr>
                  <p:cNvPicPr/>
                  <p:nvPr/>
                </p:nvPicPr>
                <p:blipFill>
                  <a:blip r:embed="rId384"/>
                  <a:stretch>
                    <a:fillRect/>
                  </a:stretch>
                </p:blipFill>
                <p:spPr>
                  <a:xfrm>
                    <a:off x="5831146" y="3569099"/>
                    <a:ext cx="91080" cy="39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85">
              <p14:nvContentPartPr>
                <p14:cNvPr id="567" name="Pennanteckning 566">
                  <a:extLst>
                    <a:ext uri="{FF2B5EF4-FFF2-40B4-BE49-F238E27FC236}">
                      <a16:creationId xmlns:a16="http://schemas.microsoft.com/office/drawing/2014/main" id="{5A57B8BF-5DE3-E16A-94B9-684351646FB8}"/>
                    </a:ext>
                  </a:extLst>
                </p14:cNvPr>
                <p14:cNvContentPartPr/>
                <p14:nvPr/>
              </p14:nvContentPartPr>
              <p14:xfrm>
                <a:off x="6163426" y="3524099"/>
                <a:ext cx="45000" cy="106200"/>
              </p14:xfrm>
            </p:contentPart>
          </mc:Choice>
          <mc:Fallback>
            <p:pic>
              <p:nvPicPr>
                <p:cNvPr id="567" name="Pennanteckning 566">
                  <a:extLst>
                    <a:ext uri="{FF2B5EF4-FFF2-40B4-BE49-F238E27FC236}">
                      <a16:creationId xmlns:a16="http://schemas.microsoft.com/office/drawing/2014/main" id="{5A57B8BF-5DE3-E16A-94B9-684351646FB8}"/>
                    </a:ext>
                  </a:extLst>
                </p:cNvPr>
                <p:cNvPicPr/>
                <p:nvPr/>
              </p:nvPicPr>
              <p:blipFill>
                <a:blip r:embed="rId386"/>
                <a:stretch>
                  <a:fillRect/>
                </a:stretch>
              </p:blipFill>
              <p:spPr>
                <a:xfrm>
                  <a:off x="6147946" y="3508619"/>
                  <a:ext cx="75600" cy="136800"/>
                </a:xfrm>
                <a:prstGeom prst="rect">
                  <a:avLst/>
                </a:prstGeom>
              </p:spPr>
            </p:pic>
          </mc:Fallback>
        </mc:AlternateContent>
        <p:grpSp>
          <p:nvGrpSpPr>
            <p:cNvPr id="574" name="Grupp 573">
              <a:extLst>
                <a:ext uri="{FF2B5EF4-FFF2-40B4-BE49-F238E27FC236}">
                  <a16:creationId xmlns:a16="http://schemas.microsoft.com/office/drawing/2014/main" id="{5B9A54E1-18C2-DBEC-4477-64A5ACE6AD44}"/>
                </a:ext>
              </a:extLst>
            </p:cNvPr>
            <p:cNvGrpSpPr/>
            <p:nvPr/>
          </p:nvGrpSpPr>
          <p:grpSpPr>
            <a:xfrm>
              <a:off x="6255226" y="3168419"/>
              <a:ext cx="19080" cy="189720"/>
              <a:chOff x="6255226" y="3168419"/>
              <a:chExt cx="19080" cy="189720"/>
            </a:xfrm>
          </p:grpSpPr>
          <mc:AlternateContent xmlns:mc="http://schemas.openxmlformats.org/markup-compatibility/2006">
            <mc:Choice xmlns:p14="http://schemas.microsoft.com/office/powerpoint/2010/main" Requires="p14">
              <p:contentPart p14:bwMode="auto" r:id="rId387">
                <p14:nvContentPartPr>
                  <p14:cNvPr id="570" name="Pennanteckning 569">
                    <a:extLst>
                      <a:ext uri="{FF2B5EF4-FFF2-40B4-BE49-F238E27FC236}">
                        <a16:creationId xmlns:a16="http://schemas.microsoft.com/office/drawing/2014/main" id="{A8344B76-491D-80CB-6AC1-5D56C1983314}"/>
                      </a:ext>
                    </a:extLst>
                  </p14:cNvPr>
                  <p14:cNvContentPartPr/>
                  <p14:nvPr/>
                </p14:nvContentPartPr>
                <p14:xfrm>
                  <a:off x="6265666" y="3168419"/>
                  <a:ext cx="360" cy="360"/>
                </p14:xfrm>
              </p:contentPart>
            </mc:Choice>
            <mc:Fallback>
              <p:pic>
                <p:nvPicPr>
                  <p:cNvPr id="570" name="Pennanteckning 569">
                    <a:extLst>
                      <a:ext uri="{FF2B5EF4-FFF2-40B4-BE49-F238E27FC236}">
                        <a16:creationId xmlns:a16="http://schemas.microsoft.com/office/drawing/2014/main" id="{A8344B76-491D-80CB-6AC1-5D56C1983314}"/>
                      </a:ext>
                    </a:extLst>
                  </p:cNvPr>
                  <p:cNvPicPr/>
                  <p:nvPr/>
                </p:nvPicPr>
                <p:blipFill>
                  <a:blip r:embed="rId72"/>
                  <a:stretch>
                    <a:fillRect/>
                  </a:stretch>
                </p:blipFill>
                <p:spPr>
                  <a:xfrm>
                    <a:off x="6250546" y="3153299"/>
                    <a:ext cx="309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571" name="Pennanteckning 570">
                    <a:extLst>
                      <a:ext uri="{FF2B5EF4-FFF2-40B4-BE49-F238E27FC236}">
                        <a16:creationId xmlns:a16="http://schemas.microsoft.com/office/drawing/2014/main" id="{A0E4D98C-D1A2-6F1B-1B1C-A99F10AB792F}"/>
                      </a:ext>
                    </a:extLst>
                  </p14:cNvPr>
                  <p14:cNvContentPartPr/>
                  <p14:nvPr/>
                </p14:nvContentPartPr>
                <p14:xfrm>
                  <a:off x="6255226" y="3262019"/>
                  <a:ext cx="1080" cy="6840"/>
                </p14:xfrm>
              </p:contentPart>
            </mc:Choice>
            <mc:Fallback>
              <p:pic>
                <p:nvPicPr>
                  <p:cNvPr id="571" name="Pennanteckning 570">
                    <a:extLst>
                      <a:ext uri="{FF2B5EF4-FFF2-40B4-BE49-F238E27FC236}">
                        <a16:creationId xmlns:a16="http://schemas.microsoft.com/office/drawing/2014/main" id="{A0E4D98C-D1A2-6F1B-1B1C-A99F10AB792F}"/>
                      </a:ext>
                    </a:extLst>
                  </p:cNvPr>
                  <p:cNvPicPr/>
                  <p:nvPr/>
                </p:nvPicPr>
                <p:blipFill>
                  <a:blip r:embed="rId389"/>
                  <a:stretch>
                    <a:fillRect/>
                  </a:stretch>
                </p:blipFill>
                <p:spPr>
                  <a:xfrm>
                    <a:off x="6239746" y="3246539"/>
                    <a:ext cx="3168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572" name="Pennanteckning 571">
                    <a:extLst>
                      <a:ext uri="{FF2B5EF4-FFF2-40B4-BE49-F238E27FC236}">
                        <a16:creationId xmlns:a16="http://schemas.microsoft.com/office/drawing/2014/main" id="{5F701672-7738-36FC-5F7F-688B396A2AED}"/>
                      </a:ext>
                    </a:extLst>
                  </p14:cNvPr>
                  <p14:cNvContentPartPr/>
                  <p14:nvPr/>
                </p14:nvContentPartPr>
                <p14:xfrm>
                  <a:off x="6263146" y="3331499"/>
                  <a:ext cx="11160" cy="26640"/>
                </p14:xfrm>
              </p:contentPart>
            </mc:Choice>
            <mc:Fallback>
              <p:pic>
                <p:nvPicPr>
                  <p:cNvPr id="572" name="Pennanteckning 571">
                    <a:extLst>
                      <a:ext uri="{FF2B5EF4-FFF2-40B4-BE49-F238E27FC236}">
                        <a16:creationId xmlns:a16="http://schemas.microsoft.com/office/drawing/2014/main" id="{5F701672-7738-36FC-5F7F-688B396A2AED}"/>
                      </a:ext>
                    </a:extLst>
                  </p:cNvPr>
                  <p:cNvPicPr/>
                  <p:nvPr/>
                </p:nvPicPr>
                <p:blipFill>
                  <a:blip r:embed="rId391"/>
                  <a:stretch>
                    <a:fillRect/>
                  </a:stretch>
                </p:blipFill>
                <p:spPr>
                  <a:xfrm>
                    <a:off x="6248026" y="3316019"/>
                    <a:ext cx="41760" cy="57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92">
              <p14:nvContentPartPr>
                <p14:cNvPr id="573" name="Pennanteckning 572">
                  <a:extLst>
                    <a:ext uri="{FF2B5EF4-FFF2-40B4-BE49-F238E27FC236}">
                      <a16:creationId xmlns:a16="http://schemas.microsoft.com/office/drawing/2014/main" id="{668A538B-C520-A0E5-22E2-0D900F48D237}"/>
                    </a:ext>
                  </a:extLst>
                </p14:cNvPr>
                <p14:cNvContentPartPr/>
                <p14:nvPr/>
              </p14:nvContentPartPr>
              <p14:xfrm>
                <a:off x="6623146" y="2316659"/>
                <a:ext cx="217080" cy="1221120"/>
              </p14:xfrm>
            </p:contentPart>
          </mc:Choice>
          <mc:Fallback>
            <p:pic>
              <p:nvPicPr>
                <p:cNvPr id="573" name="Pennanteckning 572">
                  <a:extLst>
                    <a:ext uri="{FF2B5EF4-FFF2-40B4-BE49-F238E27FC236}">
                      <a16:creationId xmlns:a16="http://schemas.microsoft.com/office/drawing/2014/main" id="{668A538B-C520-A0E5-22E2-0D900F48D237}"/>
                    </a:ext>
                  </a:extLst>
                </p:cNvPr>
                <p:cNvPicPr/>
                <p:nvPr/>
              </p:nvPicPr>
              <p:blipFill>
                <a:blip r:embed="rId393"/>
                <a:stretch>
                  <a:fillRect/>
                </a:stretch>
              </p:blipFill>
              <p:spPr>
                <a:xfrm>
                  <a:off x="6607666" y="2301539"/>
                  <a:ext cx="247680" cy="1251360"/>
                </a:xfrm>
                <a:prstGeom prst="rect">
                  <a:avLst/>
                </a:prstGeom>
              </p:spPr>
            </p:pic>
          </mc:Fallback>
        </mc:AlternateContent>
      </p:grpSp>
      <p:grpSp>
        <p:nvGrpSpPr>
          <p:cNvPr id="791" name="Grupp 790">
            <a:extLst>
              <a:ext uri="{FF2B5EF4-FFF2-40B4-BE49-F238E27FC236}">
                <a16:creationId xmlns:a16="http://schemas.microsoft.com/office/drawing/2014/main" id="{90F77561-9680-1019-64C7-214EA515D777}"/>
              </a:ext>
            </a:extLst>
          </p:cNvPr>
          <p:cNvGrpSpPr/>
          <p:nvPr/>
        </p:nvGrpSpPr>
        <p:grpSpPr>
          <a:xfrm>
            <a:off x="4134826" y="2314139"/>
            <a:ext cx="2499120" cy="2155320"/>
            <a:chOff x="4134826" y="2314139"/>
            <a:chExt cx="2499120" cy="2155320"/>
          </a:xfrm>
        </p:grpSpPr>
        <mc:AlternateContent xmlns:mc="http://schemas.openxmlformats.org/markup-compatibility/2006">
          <mc:Choice xmlns:p14="http://schemas.microsoft.com/office/powerpoint/2010/main" Requires="p14">
            <p:contentPart p14:bwMode="auto" r:id="rId394">
              <p14:nvContentPartPr>
                <p14:cNvPr id="576" name="Pennanteckning 575">
                  <a:extLst>
                    <a:ext uri="{FF2B5EF4-FFF2-40B4-BE49-F238E27FC236}">
                      <a16:creationId xmlns:a16="http://schemas.microsoft.com/office/drawing/2014/main" id="{F3ABDAC6-D041-45B7-10F6-D0A3760F1C3E}"/>
                    </a:ext>
                  </a:extLst>
                </p14:cNvPr>
                <p14:cNvContentPartPr/>
                <p14:nvPr/>
              </p14:nvContentPartPr>
              <p14:xfrm>
                <a:off x="4713346" y="3939899"/>
                <a:ext cx="1920600" cy="135000"/>
              </p14:xfrm>
            </p:contentPart>
          </mc:Choice>
          <mc:Fallback>
            <p:pic>
              <p:nvPicPr>
                <p:cNvPr id="576" name="Pennanteckning 575">
                  <a:extLst>
                    <a:ext uri="{FF2B5EF4-FFF2-40B4-BE49-F238E27FC236}">
                      <a16:creationId xmlns:a16="http://schemas.microsoft.com/office/drawing/2014/main" id="{F3ABDAC6-D041-45B7-10F6-D0A3760F1C3E}"/>
                    </a:ext>
                  </a:extLst>
                </p:cNvPr>
                <p:cNvPicPr/>
                <p:nvPr/>
              </p:nvPicPr>
              <p:blipFill>
                <a:blip r:embed="rId395"/>
                <a:stretch>
                  <a:fillRect/>
                </a:stretch>
              </p:blipFill>
              <p:spPr>
                <a:xfrm>
                  <a:off x="4698226" y="3924779"/>
                  <a:ext cx="1951200" cy="165600"/>
                </a:xfrm>
                <a:prstGeom prst="rect">
                  <a:avLst/>
                </a:prstGeom>
              </p:spPr>
            </p:pic>
          </mc:Fallback>
        </mc:AlternateContent>
        <p:grpSp>
          <p:nvGrpSpPr>
            <p:cNvPr id="580" name="Grupp 579">
              <a:extLst>
                <a:ext uri="{FF2B5EF4-FFF2-40B4-BE49-F238E27FC236}">
                  <a16:creationId xmlns:a16="http://schemas.microsoft.com/office/drawing/2014/main" id="{E2B6C593-7A4C-FB5B-FB1F-4D8EE5B2FB86}"/>
                </a:ext>
              </a:extLst>
            </p:cNvPr>
            <p:cNvGrpSpPr/>
            <p:nvPr/>
          </p:nvGrpSpPr>
          <p:grpSpPr>
            <a:xfrm>
              <a:off x="5643946" y="4224299"/>
              <a:ext cx="485640" cy="245160"/>
              <a:chOff x="5643946" y="4224299"/>
              <a:chExt cx="485640" cy="245160"/>
            </a:xfrm>
          </p:grpSpPr>
          <mc:AlternateContent xmlns:mc="http://schemas.openxmlformats.org/markup-compatibility/2006">
            <mc:Choice xmlns:p14="http://schemas.microsoft.com/office/powerpoint/2010/main" Requires="p14">
              <p:contentPart p14:bwMode="auto" r:id="rId396">
                <p14:nvContentPartPr>
                  <p14:cNvPr id="577" name="Pennanteckning 576">
                    <a:extLst>
                      <a:ext uri="{FF2B5EF4-FFF2-40B4-BE49-F238E27FC236}">
                        <a16:creationId xmlns:a16="http://schemas.microsoft.com/office/drawing/2014/main" id="{F0912E36-16E4-B69D-E4D6-B1E5C69B3ECB}"/>
                      </a:ext>
                    </a:extLst>
                  </p14:cNvPr>
                  <p14:cNvContentPartPr/>
                  <p14:nvPr/>
                </p14:nvContentPartPr>
                <p14:xfrm>
                  <a:off x="5643946" y="4224299"/>
                  <a:ext cx="210240" cy="196200"/>
                </p14:xfrm>
              </p:contentPart>
            </mc:Choice>
            <mc:Fallback>
              <p:pic>
                <p:nvPicPr>
                  <p:cNvPr id="577" name="Pennanteckning 576">
                    <a:extLst>
                      <a:ext uri="{FF2B5EF4-FFF2-40B4-BE49-F238E27FC236}">
                        <a16:creationId xmlns:a16="http://schemas.microsoft.com/office/drawing/2014/main" id="{F0912E36-16E4-B69D-E4D6-B1E5C69B3ECB}"/>
                      </a:ext>
                    </a:extLst>
                  </p:cNvPr>
                  <p:cNvPicPr/>
                  <p:nvPr/>
                </p:nvPicPr>
                <p:blipFill>
                  <a:blip r:embed="rId397"/>
                  <a:stretch>
                    <a:fillRect/>
                  </a:stretch>
                </p:blipFill>
                <p:spPr>
                  <a:xfrm>
                    <a:off x="5628826" y="4209179"/>
                    <a:ext cx="24084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578" name="Pennanteckning 577">
                    <a:extLst>
                      <a:ext uri="{FF2B5EF4-FFF2-40B4-BE49-F238E27FC236}">
                        <a16:creationId xmlns:a16="http://schemas.microsoft.com/office/drawing/2014/main" id="{6F36323C-46A5-8686-55F4-167949F030C0}"/>
                      </a:ext>
                    </a:extLst>
                  </p14:cNvPr>
                  <p14:cNvContentPartPr/>
                  <p14:nvPr/>
                </p14:nvContentPartPr>
                <p14:xfrm>
                  <a:off x="5897026" y="4263179"/>
                  <a:ext cx="92880" cy="206280"/>
                </p14:xfrm>
              </p:contentPart>
            </mc:Choice>
            <mc:Fallback>
              <p:pic>
                <p:nvPicPr>
                  <p:cNvPr id="578" name="Pennanteckning 577">
                    <a:extLst>
                      <a:ext uri="{FF2B5EF4-FFF2-40B4-BE49-F238E27FC236}">
                        <a16:creationId xmlns:a16="http://schemas.microsoft.com/office/drawing/2014/main" id="{6F36323C-46A5-8686-55F4-167949F030C0}"/>
                      </a:ext>
                    </a:extLst>
                  </p:cNvPr>
                  <p:cNvPicPr/>
                  <p:nvPr/>
                </p:nvPicPr>
                <p:blipFill>
                  <a:blip r:embed="rId399"/>
                  <a:stretch>
                    <a:fillRect/>
                  </a:stretch>
                </p:blipFill>
                <p:spPr>
                  <a:xfrm>
                    <a:off x="5881906" y="4248059"/>
                    <a:ext cx="12348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579" name="Pennanteckning 578">
                    <a:extLst>
                      <a:ext uri="{FF2B5EF4-FFF2-40B4-BE49-F238E27FC236}">
                        <a16:creationId xmlns:a16="http://schemas.microsoft.com/office/drawing/2014/main" id="{52D9515D-4239-6CF6-5B75-689815036A8F}"/>
                      </a:ext>
                    </a:extLst>
                  </p14:cNvPr>
                  <p14:cNvContentPartPr/>
                  <p14:nvPr/>
                </p14:nvContentPartPr>
                <p14:xfrm>
                  <a:off x="5955706" y="4236899"/>
                  <a:ext cx="173880" cy="21960"/>
                </p14:xfrm>
              </p:contentPart>
            </mc:Choice>
            <mc:Fallback>
              <p:pic>
                <p:nvPicPr>
                  <p:cNvPr id="579" name="Pennanteckning 578">
                    <a:extLst>
                      <a:ext uri="{FF2B5EF4-FFF2-40B4-BE49-F238E27FC236}">
                        <a16:creationId xmlns:a16="http://schemas.microsoft.com/office/drawing/2014/main" id="{52D9515D-4239-6CF6-5B75-689815036A8F}"/>
                      </a:ext>
                    </a:extLst>
                  </p:cNvPr>
                  <p:cNvPicPr/>
                  <p:nvPr/>
                </p:nvPicPr>
                <p:blipFill>
                  <a:blip r:embed="rId401"/>
                  <a:stretch>
                    <a:fillRect/>
                  </a:stretch>
                </p:blipFill>
                <p:spPr>
                  <a:xfrm>
                    <a:off x="5940586" y="4221779"/>
                    <a:ext cx="204480" cy="52200"/>
                  </a:xfrm>
                  <a:prstGeom prst="rect">
                    <a:avLst/>
                  </a:prstGeom>
                </p:spPr>
              </p:pic>
            </mc:Fallback>
          </mc:AlternateContent>
        </p:grpSp>
        <p:grpSp>
          <p:nvGrpSpPr>
            <p:cNvPr id="585" name="Grupp 584">
              <a:extLst>
                <a:ext uri="{FF2B5EF4-FFF2-40B4-BE49-F238E27FC236}">
                  <a16:creationId xmlns:a16="http://schemas.microsoft.com/office/drawing/2014/main" id="{BFBA46E6-CA73-35DA-F06D-80E6961D2DCD}"/>
                </a:ext>
              </a:extLst>
            </p:cNvPr>
            <p:cNvGrpSpPr/>
            <p:nvPr/>
          </p:nvGrpSpPr>
          <p:grpSpPr>
            <a:xfrm>
              <a:off x="4134826" y="2314139"/>
              <a:ext cx="276480" cy="1578960"/>
              <a:chOff x="4134826" y="2314139"/>
              <a:chExt cx="276480" cy="1578960"/>
            </a:xfrm>
          </p:grpSpPr>
          <mc:AlternateContent xmlns:mc="http://schemas.openxmlformats.org/markup-compatibility/2006">
            <mc:Choice xmlns:p14="http://schemas.microsoft.com/office/powerpoint/2010/main" Requires="p14">
              <p:contentPart p14:bwMode="auto" r:id="rId402">
                <p14:nvContentPartPr>
                  <p14:cNvPr id="581" name="Pennanteckning 580">
                    <a:extLst>
                      <a:ext uri="{FF2B5EF4-FFF2-40B4-BE49-F238E27FC236}">
                        <a16:creationId xmlns:a16="http://schemas.microsoft.com/office/drawing/2014/main" id="{357AB9A6-279F-7F16-608A-FAD7C392A2F4}"/>
                      </a:ext>
                    </a:extLst>
                  </p14:cNvPr>
                  <p14:cNvContentPartPr/>
                  <p14:nvPr/>
                </p14:nvContentPartPr>
                <p14:xfrm>
                  <a:off x="4302586" y="2314139"/>
                  <a:ext cx="108720" cy="1578960"/>
                </p14:xfrm>
              </p:contentPart>
            </mc:Choice>
            <mc:Fallback>
              <p:pic>
                <p:nvPicPr>
                  <p:cNvPr id="581" name="Pennanteckning 580">
                    <a:extLst>
                      <a:ext uri="{FF2B5EF4-FFF2-40B4-BE49-F238E27FC236}">
                        <a16:creationId xmlns:a16="http://schemas.microsoft.com/office/drawing/2014/main" id="{357AB9A6-279F-7F16-608A-FAD7C392A2F4}"/>
                      </a:ext>
                    </a:extLst>
                  </p:cNvPr>
                  <p:cNvPicPr/>
                  <p:nvPr/>
                </p:nvPicPr>
                <p:blipFill>
                  <a:blip r:embed="rId403"/>
                  <a:stretch>
                    <a:fillRect/>
                  </a:stretch>
                </p:blipFill>
                <p:spPr>
                  <a:xfrm>
                    <a:off x="4287466" y="2299019"/>
                    <a:ext cx="139320" cy="160956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582" name="Pennanteckning 581">
                    <a:extLst>
                      <a:ext uri="{FF2B5EF4-FFF2-40B4-BE49-F238E27FC236}">
                        <a16:creationId xmlns:a16="http://schemas.microsoft.com/office/drawing/2014/main" id="{34C2737C-42BA-7619-3214-13008255E151}"/>
                      </a:ext>
                    </a:extLst>
                  </p14:cNvPr>
                  <p14:cNvContentPartPr/>
                  <p14:nvPr/>
                </p14:nvContentPartPr>
                <p14:xfrm>
                  <a:off x="4263706" y="3763139"/>
                  <a:ext cx="144360" cy="70560"/>
                </p14:xfrm>
              </p:contentPart>
            </mc:Choice>
            <mc:Fallback>
              <p:pic>
                <p:nvPicPr>
                  <p:cNvPr id="582" name="Pennanteckning 581">
                    <a:extLst>
                      <a:ext uri="{FF2B5EF4-FFF2-40B4-BE49-F238E27FC236}">
                        <a16:creationId xmlns:a16="http://schemas.microsoft.com/office/drawing/2014/main" id="{34C2737C-42BA-7619-3214-13008255E151}"/>
                      </a:ext>
                    </a:extLst>
                  </p:cNvPr>
                  <p:cNvPicPr/>
                  <p:nvPr/>
                </p:nvPicPr>
                <p:blipFill>
                  <a:blip r:embed="rId405"/>
                  <a:stretch>
                    <a:fillRect/>
                  </a:stretch>
                </p:blipFill>
                <p:spPr>
                  <a:xfrm>
                    <a:off x="4248586" y="3747659"/>
                    <a:ext cx="17460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584" name="Pennanteckning 583">
                    <a:extLst>
                      <a:ext uri="{FF2B5EF4-FFF2-40B4-BE49-F238E27FC236}">
                        <a16:creationId xmlns:a16="http://schemas.microsoft.com/office/drawing/2014/main" id="{2264E4A0-3842-B44D-C39A-30AF98B0A335}"/>
                      </a:ext>
                    </a:extLst>
                  </p14:cNvPr>
                  <p14:cNvContentPartPr/>
                  <p14:nvPr/>
                </p14:nvContentPartPr>
                <p14:xfrm>
                  <a:off x="4134826" y="3050339"/>
                  <a:ext cx="132840" cy="132840"/>
                </p14:xfrm>
              </p:contentPart>
            </mc:Choice>
            <mc:Fallback>
              <p:pic>
                <p:nvPicPr>
                  <p:cNvPr id="584" name="Pennanteckning 583">
                    <a:extLst>
                      <a:ext uri="{FF2B5EF4-FFF2-40B4-BE49-F238E27FC236}">
                        <a16:creationId xmlns:a16="http://schemas.microsoft.com/office/drawing/2014/main" id="{2264E4A0-3842-B44D-C39A-30AF98B0A335}"/>
                      </a:ext>
                    </a:extLst>
                  </p:cNvPr>
                  <p:cNvPicPr/>
                  <p:nvPr/>
                </p:nvPicPr>
                <p:blipFill>
                  <a:blip r:embed="rId407"/>
                  <a:stretch>
                    <a:fillRect/>
                  </a:stretch>
                </p:blipFill>
                <p:spPr>
                  <a:xfrm>
                    <a:off x="4119346" y="3034859"/>
                    <a:ext cx="163080" cy="163080"/>
                  </a:xfrm>
                  <a:prstGeom prst="rect">
                    <a:avLst/>
                  </a:prstGeom>
                </p:spPr>
              </p:pic>
            </mc:Fallback>
          </mc:AlternateContent>
        </p:grpSp>
      </p:grpSp>
      <p:grpSp>
        <p:nvGrpSpPr>
          <p:cNvPr id="792" name="Grupp 791">
            <a:extLst>
              <a:ext uri="{FF2B5EF4-FFF2-40B4-BE49-F238E27FC236}">
                <a16:creationId xmlns:a16="http://schemas.microsoft.com/office/drawing/2014/main" id="{7EB0DE58-0857-06F8-6FA9-349967396FEA}"/>
              </a:ext>
            </a:extLst>
          </p:cNvPr>
          <p:cNvGrpSpPr/>
          <p:nvPr/>
        </p:nvGrpSpPr>
        <p:grpSpPr>
          <a:xfrm>
            <a:off x="4254706" y="4634699"/>
            <a:ext cx="3872160" cy="884880"/>
            <a:chOff x="4254706" y="4634699"/>
            <a:chExt cx="3872160" cy="884880"/>
          </a:xfrm>
        </p:grpSpPr>
        <p:grpSp>
          <p:nvGrpSpPr>
            <p:cNvPr id="595" name="Grupp 594">
              <a:extLst>
                <a:ext uri="{FF2B5EF4-FFF2-40B4-BE49-F238E27FC236}">
                  <a16:creationId xmlns:a16="http://schemas.microsoft.com/office/drawing/2014/main" id="{05E1F7A7-41F4-FEF0-E772-10AD5D4EF6F3}"/>
                </a:ext>
              </a:extLst>
            </p:cNvPr>
            <p:cNvGrpSpPr/>
            <p:nvPr/>
          </p:nvGrpSpPr>
          <p:grpSpPr>
            <a:xfrm>
              <a:off x="4271266" y="4693379"/>
              <a:ext cx="86400" cy="169560"/>
              <a:chOff x="4271266" y="4693379"/>
              <a:chExt cx="86400" cy="169560"/>
            </a:xfrm>
          </p:grpSpPr>
          <mc:AlternateContent xmlns:mc="http://schemas.openxmlformats.org/markup-compatibility/2006">
            <mc:Choice xmlns:p14="http://schemas.microsoft.com/office/powerpoint/2010/main" Requires="p14">
              <p:contentPart p14:bwMode="auto" r:id="rId408">
                <p14:nvContentPartPr>
                  <p14:cNvPr id="586" name="Pennanteckning 585">
                    <a:extLst>
                      <a:ext uri="{FF2B5EF4-FFF2-40B4-BE49-F238E27FC236}">
                        <a16:creationId xmlns:a16="http://schemas.microsoft.com/office/drawing/2014/main" id="{659017DC-34FE-F8C0-D04D-829898846C50}"/>
                      </a:ext>
                    </a:extLst>
                  </p14:cNvPr>
                  <p14:cNvContentPartPr/>
                  <p14:nvPr/>
                </p14:nvContentPartPr>
                <p14:xfrm>
                  <a:off x="4338226" y="4713899"/>
                  <a:ext cx="2880" cy="149040"/>
                </p14:xfrm>
              </p:contentPart>
            </mc:Choice>
            <mc:Fallback>
              <p:pic>
                <p:nvPicPr>
                  <p:cNvPr id="586" name="Pennanteckning 585">
                    <a:extLst>
                      <a:ext uri="{FF2B5EF4-FFF2-40B4-BE49-F238E27FC236}">
                        <a16:creationId xmlns:a16="http://schemas.microsoft.com/office/drawing/2014/main" id="{659017DC-34FE-F8C0-D04D-829898846C50}"/>
                      </a:ext>
                    </a:extLst>
                  </p:cNvPr>
                  <p:cNvPicPr/>
                  <p:nvPr/>
                </p:nvPicPr>
                <p:blipFill>
                  <a:blip r:embed="rId409"/>
                  <a:stretch>
                    <a:fillRect/>
                  </a:stretch>
                </p:blipFill>
                <p:spPr>
                  <a:xfrm>
                    <a:off x="4322746" y="4698779"/>
                    <a:ext cx="3348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587" name="Pennanteckning 586">
                    <a:extLst>
                      <a:ext uri="{FF2B5EF4-FFF2-40B4-BE49-F238E27FC236}">
                        <a16:creationId xmlns:a16="http://schemas.microsoft.com/office/drawing/2014/main" id="{0583D513-1A8D-8C41-3C96-CC268763EF9D}"/>
                      </a:ext>
                    </a:extLst>
                  </p14:cNvPr>
                  <p14:cNvContentPartPr/>
                  <p14:nvPr/>
                </p14:nvContentPartPr>
                <p14:xfrm>
                  <a:off x="4271266" y="4693379"/>
                  <a:ext cx="86400" cy="55800"/>
                </p14:xfrm>
              </p:contentPart>
            </mc:Choice>
            <mc:Fallback>
              <p:pic>
                <p:nvPicPr>
                  <p:cNvPr id="587" name="Pennanteckning 586">
                    <a:extLst>
                      <a:ext uri="{FF2B5EF4-FFF2-40B4-BE49-F238E27FC236}">
                        <a16:creationId xmlns:a16="http://schemas.microsoft.com/office/drawing/2014/main" id="{0583D513-1A8D-8C41-3C96-CC268763EF9D}"/>
                      </a:ext>
                    </a:extLst>
                  </p:cNvPr>
                  <p:cNvPicPr/>
                  <p:nvPr/>
                </p:nvPicPr>
                <p:blipFill>
                  <a:blip r:embed="rId411"/>
                  <a:stretch>
                    <a:fillRect/>
                  </a:stretch>
                </p:blipFill>
                <p:spPr>
                  <a:xfrm>
                    <a:off x="4255786" y="4678259"/>
                    <a:ext cx="117000" cy="86400"/>
                  </a:xfrm>
                  <a:prstGeom prst="rect">
                    <a:avLst/>
                  </a:prstGeom>
                </p:spPr>
              </p:pic>
            </mc:Fallback>
          </mc:AlternateContent>
        </p:grpSp>
        <p:grpSp>
          <p:nvGrpSpPr>
            <p:cNvPr id="594" name="Grupp 593">
              <a:extLst>
                <a:ext uri="{FF2B5EF4-FFF2-40B4-BE49-F238E27FC236}">
                  <a16:creationId xmlns:a16="http://schemas.microsoft.com/office/drawing/2014/main" id="{A4B89080-45C8-E3E1-7AD3-B1B8E5F5EDE7}"/>
                </a:ext>
              </a:extLst>
            </p:cNvPr>
            <p:cNvGrpSpPr/>
            <p:nvPr/>
          </p:nvGrpSpPr>
          <p:grpSpPr>
            <a:xfrm>
              <a:off x="4547386" y="4634699"/>
              <a:ext cx="727920" cy="221040"/>
              <a:chOff x="4547386" y="4634699"/>
              <a:chExt cx="727920" cy="221040"/>
            </a:xfrm>
          </p:grpSpPr>
          <mc:AlternateContent xmlns:mc="http://schemas.openxmlformats.org/markup-compatibility/2006">
            <mc:Choice xmlns:p14="http://schemas.microsoft.com/office/powerpoint/2010/main" Requires="p14">
              <p:contentPart p14:bwMode="auto" r:id="rId412">
                <p14:nvContentPartPr>
                  <p14:cNvPr id="588" name="Pennanteckning 587">
                    <a:extLst>
                      <a:ext uri="{FF2B5EF4-FFF2-40B4-BE49-F238E27FC236}">
                        <a16:creationId xmlns:a16="http://schemas.microsoft.com/office/drawing/2014/main" id="{FBED41F3-14AE-C10A-4D10-B05DBBE2F2E6}"/>
                      </a:ext>
                    </a:extLst>
                  </p14:cNvPr>
                  <p14:cNvContentPartPr/>
                  <p14:nvPr/>
                </p14:nvContentPartPr>
                <p14:xfrm>
                  <a:off x="4547386" y="4770779"/>
                  <a:ext cx="45000" cy="75240"/>
                </p14:xfrm>
              </p:contentPart>
            </mc:Choice>
            <mc:Fallback>
              <p:pic>
                <p:nvPicPr>
                  <p:cNvPr id="588" name="Pennanteckning 587">
                    <a:extLst>
                      <a:ext uri="{FF2B5EF4-FFF2-40B4-BE49-F238E27FC236}">
                        <a16:creationId xmlns:a16="http://schemas.microsoft.com/office/drawing/2014/main" id="{FBED41F3-14AE-C10A-4D10-B05DBBE2F2E6}"/>
                      </a:ext>
                    </a:extLst>
                  </p:cNvPr>
                  <p:cNvPicPr/>
                  <p:nvPr/>
                </p:nvPicPr>
                <p:blipFill>
                  <a:blip r:embed="rId413"/>
                  <a:stretch>
                    <a:fillRect/>
                  </a:stretch>
                </p:blipFill>
                <p:spPr>
                  <a:xfrm>
                    <a:off x="4532266" y="4755659"/>
                    <a:ext cx="7560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589" name="Pennanteckning 588">
                    <a:extLst>
                      <a:ext uri="{FF2B5EF4-FFF2-40B4-BE49-F238E27FC236}">
                        <a16:creationId xmlns:a16="http://schemas.microsoft.com/office/drawing/2014/main" id="{B3440AD3-5CCB-64DF-BF64-91C5F03E3223}"/>
                      </a:ext>
                    </a:extLst>
                  </p14:cNvPr>
                  <p14:cNvContentPartPr/>
                  <p14:nvPr/>
                </p14:nvContentPartPr>
                <p14:xfrm>
                  <a:off x="4652146" y="4790939"/>
                  <a:ext cx="71640" cy="64800"/>
                </p14:xfrm>
              </p:contentPart>
            </mc:Choice>
            <mc:Fallback>
              <p:pic>
                <p:nvPicPr>
                  <p:cNvPr id="589" name="Pennanteckning 588">
                    <a:extLst>
                      <a:ext uri="{FF2B5EF4-FFF2-40B4-BE49-F238E27FC236}">
                        <a16:creationId xmlns:a16="http://schemas.microsoft.com/office/drawing/2014/main" id="{B3440AD3-5CCB-64DF-BF64-91C5F03E3223}"/>
                      </a:ext>
                    </a:extLst>
                  </p:cNvPr>
                  <p:cNvPicPr/>
                  <p:nvPr/>
                </p:nvPicPr>
                <p:blipFill>
                  <a:blip r:embed="rId415"/>
                  <a:stretch>
                    <a:fillRect/>
                  </a:stretch>
                </p:blipFill>
                <p:spPr>
                  <a:xfrm>
                    <a:off x="4637026" y="4775819"/>
                    <a:ext cx="1022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590" name="Pennanteckning 589">
                    <a:extLst>
                      <a:ext uri="{FF2B5EF4-FFF2-40B4-BE49-F238E27FC236}">
                        <a16:creationId xmlns:a16="http://schemas.microsoft.com/office/drawing/2014/main" id="{5862377D-06A7-F91E-C3F9-A21485441547}"/>
                      </a:ext>
                    </a:extLst>
                  </p14:cNvPr>
                  <p14:cNvContentPartPr/>
                  <p14:nvPr/>
                </p14:nvContentPartPr>
                <p14:xfrm>
                  <a:off x="4811986" y="4634699"/>
                  <a:ext cx="41040" cy="212040"/>
                </p14:xfrm>
              </p:contentPart>
            </mc:Choice>
            <mc:Fallback>
              <p:pic>
                <p:nvPicPr>
                  <p:cNvPr id="590" name="Pennanteckning 589">
                    <a:extLst>
                      <a:ext uri="{FF2B5EF4-FFF2-40B4-BE49-F238E27FC236}">
                        <a16:creationId xmlns:a16="http://schemas.microsoft.com/office/drawing/2014/main" id="{5862377D-06A7-F91E-C3F9-A21485441547}"/>
                      </a:ext>
                    </a:extLst>
                  </p:cNvPr>
                  <p:cNvPicPr/>
                  <p:nvPr/>
                </p:nvPicPr>
                <p:blipFill>
                  <a:blip r:embed="rId417"/>
                  <a:stretch>
                    <a:fillRect/>
                  </a:stretch>
                </p:blipFill>
                <p:spPr>
                  <a:xfrm>
                    <a:off x="4796866" y="4619579"/>
                    <a:ext cx="7128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591" name="Pennanteckning 590">
                    <a:extLst>
                      <a:ext uri="{FF2B5EF4-FFF2-40B4-BE49-F238E27FC236}">
                        <a16:creationId xmlns:a16="http://schemas.microsoft.com/office/drawing/2014/main" id="{771776D7-90EE-2477-31AD-E6622BC868D6}"/>
                      </a:ext>
                    </a:extLst>
                  </p14:cNvPr>
                  <p14:cNvContentPartPr/>
                  <p14:nvPr/>
                </p14:nvContentPartPr>
                <p14:xfrm>
                  <a:off x="4920346" y="4752779"/>
                  <a:ext cx="83160" cy="96840"/>
                </p14:xfrm>
              </p:contentPart>
            </mc:Choice>
            <mc:Fallback>
              <p:pic>
                <p:nvPicPr>
                  <p:cNvPr id="591" name="Pennanteckning 590">
                    <a:extLst>
                      <a:ext uri="{FF2B5EF4-FFF2-40B4-BE49-F238E27FC236}">
                        <a16:creationId xmlns:a16="http://schemas.microsoft.com/office/drawing/2014/main" id="{771776D7-90EE-2477-31AD-E6622BC868D6}"/>
                      </a:ext>
                    </a:extLst>
                  </p:cNvPr>
                  <p:cNvPicPr/>
                  <p:nvPr/>
                </p:nvPicPr>
                <p:blipFill>
                  <a:blip r:embed="rId419"/>
                  <a:stretch>
                    <a:fillRect/>
                  </a:stretch>
                </p:blipFill>
                <p:spPr>
                  <a:xfrm>
                    <a:off x="4905226" y="4737659"/>
                    <a:ext cx="11340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592" name="Pennanteckning 591">
                    <a:extLst>
                      <a:ext uri="{FF2B5EF4-FFF2-40B4-BE49-F238E27FC236}">
                        <a16:creationId xmlns:a16="http://schemas.microsoft.com/office/drawing/2014/main" id="{22AAD850-328F-843A-35DA-F7F5570027F4}"/>
                      </a:ext>
                    </a:extLst>
                  </p14:cNvPr>
                  <p14:cNvContentPartPr/>
                  <p14:nvPr/>
                </p14:nvContentPartPr>
                <p14:xfrm>
                  <a:off x="5044186" y="4785179"/>
                  <a:ext cx="122040" cy="69840"/>
                </p14:xfrm>
              </p:contentPart>
            </mc:Choice>
            <mc:Fallback>
              <p:pic>
                <p:nvPicPr>
                  <p:cNvPr id="592" name="Pennanteckning 591">
                    <a:extLst>
                      <a:ext uri="{FF2B5EF4-FFF2-40B4-BE49-F238E27FC236}">
                        <a16:creationId xmlns:a16="http://schemas.microsoft.com/office/drawing/2014/main" id="{22AAD850-328F-843A-35DA-F7F5570027F4}"/>
                      </a:ext>
                    </a:extLst>
                  </p:cNvPr>
                  <p:cNvPicPr/>
                  <p:nvPr/>
                </p:nvPicPr>
                <p:blipFill>
                  <a:blip r:embed="rId421"/>
                  <a:stretch>
                    <a:fillRect/>
                  </a:stretch>
                </p:blipFill>
                <p:spPr>
                  <a:xfrm>
                    <a:off x="5029066" y="4770059"/>
                    <a:ext cx="15228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593" name="Pennanteckning 592">
                    <a:extLst>
                      <a:ext uri="{FF2B5EF4-FFF2-40B4-BE49-F238E27FC236}">
                        <a16:creationId xmlns:a16="http://schemas.microsoft.com/office/drawing/2014/main" id="{2E2BCB36-8924-63BE-97F4-C4DF2254239B}"/>
                      </a:ext>
                    </a:extLst>
                  </p14:cNvPr>
                  <p14:cNvContentPartPr/>
                  <p14:nvPr/>
                </p14:nvContentPartPr>
                <p14:xfrm>
                  <a:off x="5210506" y="4784459"/>
                  <a:ext cx="64800" cy="55800"/>
                </p14:xfrm>
              </p:contentPart>
            </mc:Choice>
            <mc:Fallback>
              <p:pic>
                <p:nvPicPr>
                  <p:cNvPr id="593" name="Pennanteckning 592">
                    <a:extLst>
                      <a:ext uri="{FF2B5EF4-FFF2-40B4-BE49-F238E27FC236}">
                        <a16:creationId xmlns:a16="http://schemas.microsoft.com/office/drawing/2014/main" id="{2E2BCB36-8924-63BE-97F4-C4DF2254239B}"/>
                      </a:ext>
                    </a:extLst>
                  </p:cNvPr>
                  <p:cNvPicPr/>
                  <p:nvPr/>
                </p:nvPicPr>
                <p:blipFill>
                  <a:blip r:embed="rId423"/>
                  <a:stretch>
                    <a:fillRect/>
                  </a:stretch>
                </p:blipFill>
                <p:spPr>
                  <a:xfrm>
                    <a:off x="5195386" y="4768979"/>
                    <a:ext cx="95400" cy="86400"/>
                  </a:xfrm>
                  <a:prstGeom prst="rect">
                    <a:avLst/>
                  </a:prstGeom>
                </p:spPr>
              </p:pic>
            </mc:Fallback>
          </mc:AlternateContent>
        </p:grpSp>
        <p:grpSp>
          <p:nvGrpSpPr>
            <p:cNvPr id="612" name="Grupp 611">
              <a:extLst>
                <a:ext uri="{FF2B5EF4-FFF2-40B4-BE49-F238E27FC236}">
                  <a16:creationId xmlns:a16="http://schemas.microsoft.com/office/drawing/2014/main" id="{4BA2A051-3CEC-9F59-5F60-B94DED3DD873}"/>
                </a:ext>
              </a:extLst>
            </p:cNvPr>
            <p:cNvGrpSpPr/>
            <p:nvPr/>
          </p:nvGrpSpPr>
          <p:grpSpPr>
            <a:xfrm>
              <a:off x="5488426" y="4654499"/>
              <a:ext cx="1065960" cy="357120"/>
              <a:chOff x="5488426" y="4654499"/>
              <a:chExt cx="1065960" cy="357120"/>
            </a:xfrm>
          </p:grpSpPr>
          <mc:AlternateContent xmlns:mc="http://schemas.openxmlformats.org/markup-compatibility/2006">
            <mc:Choice xmlns:p14="http://schemas.microsoft.com/office/powerpoint/2010/main" Requires="p14">
              <p:contentPart p14:bwMode="auto" r:id="rId424">
                <p14:nvContentPartPr>
                  <p14:cNvPr id="600" name="Pennanteckning 599">
                    <a:extLst>
                      <a:ext uri="{FF2B5EF4-FFF2-40B4-BE49-F238E27FC236}">
                        <a16:creationId xmlns:a16="http://schemas.microsoft.com/office/drawing/2014/main" id="{F751459F-D068-ED98-CA21-BE70DB6EB8C2}"/>
                      </a:ext>
                    </a:extLst>
                  </p14:cNvPr>
                  <p14:cNvContentPartPr/>
                  <p14:nvPr/>
                </p14:nvContentPartPr>
                <p14:xfrm>
                  <a:off x="5488426" y="4654499"/>
                  <a:ext cx="78120" cy="342720"/>
                </p14:xfrm>
              </p:contentPart>
            </mc:Choice>
            <mc:Fallback>
              <p:pic>
                <p:nvPicPr>
                  <p:cNvPr id="600" name="Pennanteckning 599">
                    <a:extLst>
                      <a:ext uri="{FF2B5EF4-FFF2-40B4-BE49-F238E27FC236}">
                        <a16:creationId xmlns:a16="http://schemas.microsoft.com/office/drawing/2014/main" id="{F751459F-D068-ED98-CA21-BE70DB6EB8C2}"/>
                      </a:ext>
                    </a:extLst>
                  </p:cNvPr>
                  <p:cNvPicPr/>
                  <p:nvPr/>
                </p:nvPicPr>
                <p:blipFill>
                  <a:blip r:embed="rId425"/>
                  <a:stretch>
                    <a:fillRect/>
                  </a:stretch>
                </p:blipFill>
                <p:spPr>
                  <a:xfrm>
                    <a:off x="5473306" y="4639379"/>
                    <a:ext cx="10872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601" name="Pennanteckning 600">
                    <a:extLst>
                      <a:ext uri="{FF2B5EF4-FFF2-40B4-BE49-F238E27FC236}">
                        <a16:creationId xmlns:a16="http://schemas.microsoft.com/office/drawing/2014/main" id="{CFA6CE8F-0D91-BEC4-7865-EE40AE49D8D5}"/>
                      </a:ext>
                    </a:extLst>
                  </p14:cNvPr>
                  <p14:cNvContentPartPr/>
                  <p14:nvPr/>
                </p14:nvContentPartPr>
                <p14:xfrm>
                  <a:off x="5652946" y="4745579"/>
                  <a:ext cx="70560" cy="266040"/>
                </p14:xfrm>
              </p:contentPart>
            </mc:Choice>
            <mc:Fallback>
              <p:pic>
                <p:nvPicPr>
                  <p:cNvPr id="601" name="Pennanteckning 600">
                    <a:extLst>
                      <a:ext uri="{FF2B5EF4-FFF2-40B4-BE49-F238E27FC236}">
                        <a16:creationId xmlns:a16="http://schemas.microsoft.com/office/drawing/2014/main" id="{CFA6CE8F-0D91-BEC4-7865-EE40AE49D8D5}"/>
                      </a:ext>
                    </a:extLst>
                  </p:cNvPr>
                  <p:cNvPicPr/>
                  <p:nvPr/>
                </p:nvPicPr>
                <p:blipFill>
                  <a:blip r:embed="rId427"/>
                  <a:stretch>
                    <a:fillRect/>
                  </a:stretch>
                </p:blipFill>
                <p:spPr>
                  <a:xfrm>
                    <a:off x="5637826" y="4730099"/>
                    <a:ext cx="10116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602" name="Pennanteckning 601">
                    <a:extLst>
                      <a:ext uri="{FF2B5EF4-FFF2-40B4-BE49-F238E27FC236}">
                        <a16:creationId xmlns:a16="http://schemas.microsoft.com/office/drawing/2014/main" id="{DBD3C92C-72BA-0002-60F4-63EBC9F726BD}"/>
                      </a:ext>
                    </a:extLst>
                  </p14:cNvPr>
                  <p14:cNvContentPartPr/>
                  <p14:nvPr/>
                </p14:nvContentPartPr>
                <p14:xfrm>
                  <a:off x="5614066" y="4846379"/>
                  <a:ext cx="61560" cy="65520"/>
                </p14:xfrm>
              </p:contentPart>
            </mc:Choice>
            <mc:Fallback>
              <p:pic>
                <p:nvPicPr>
                  <p:cNvPr id="602" name="Pennanteckning 601">
                    <a:extLst>
                      <a:ext uri="{FF2B5EF4-FFF2-40B4-BE49-F238E27FC236}">
                        <a16:creationId xmlns:a16="http://schemas.microsoft.com/office/drawing/2014/main" id="{DBD3C92C-72BA-0002-60F4-63EBC9F726BD}"/>
                      </a:ext>
                    </a:extLst>
                  </p:cNvPr>
                  <p:cNvPicPr/>
                  <p:nvPr/>
                </p:nvPicPr>
                <p:blipFill>
                  <a:blip r:embed="rId429"/>
                  <a:stretch>
                    <a:fillRect/>
                  </a:stretch>
                </p:blipFill>
                <p:spPr>
                  <a:xfrm>
                    <a:off x="5598946" y="4831259"/>
                    <a:ext cx="9216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603" name="Pennanteckning 602">
                    <a:extLst>
                      <a:ext uri="{FF2B5EF4-FFF2-40B4-BE49-F238E27FC236}">
                        <a16:creationId xmlns:a16="http://schemas.microsoft.com/office/drawing/2014/main" id="{6BB26973-1F00-5DEF-24A9-A0F08AF754A7}"/>
                      </a:ext>
                    </a:extLst>
                  </p14:cNvPr>
                  <p14:cNvContentPartPr/>
                  <p14:nvPr/>
                </p14:nvContentPartPr>
                <p14:xfrm>
                  <a:off x="5737546" y="4828019"/>
                  <a:ext cx="97920" cy="92160"/>
                </p14:xfrm>
              </p:contentPart>
            </mc:Choice>
            <mc:Fallback>
              <p:pic>
                <p:nvPicPr>
                  <p:cNvPr id="603" name="Pennanteckning 602">
                    <a:extLst>
                      <a:ext uri="{FF2B5EF4-FFF2-40B4-BE49-F238E27FC236}">
                        <a16:creationId xmlns:a16="http://schemas.microsoft.com/office/drawing/2014/main" id="{6BB26973-1F00-5DEF-24A9-A0F08AF754A7}"/>
                      </a:ext>
                    </a:extLst>
                  </p:cNvPr>
                  <p:cNvPicPr/>
                  <p:nvPr/>
                </p:nvPicPr>
                <p:blipFill>
                  <a:blip r:embed="rId431"/>
                  <a:stretch>
                    <a:fillRect/>
                  </a:stretch>
                </p:blipFill>
                <p:spPr>
                  <a:xfrm>
                    <a:off x="5722066" y="4812899"/>
                    <a:ext cx="1285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604" name="Pennanteckning 603">
                    <a:extLst>
                      <a:ext uri="{FF2B5EF4-FFF2-40B4-BE49-F238E27FC236}">
                        <a16:creationId xmlns:a16="http://schemas.microsoft.com/office/drawing/2014/main" id="{B1D32FCA-5C93-A2FD-5617-1855F8A5F7CB}"/>
                      </a:ext>
                    </a:extLst>
                  </p14:cNvPr>
                  <p14:cNvContentPartPr/>
                  <p14:nvPr/>
                </p14:nvContentPartPr>
                <p14:xfrm>
                  <a:off x="5882986" y="4832339"/>
                  <a:ext cx="111240" cy="69840"/>
                </p14:xfrm>
              </p:contentPart>
            </mc:Choice>
            <mc:Fallback>
              <p:pic>
                <p:nvPicPr>
                  <p:cNvPr id="604" name="Pennanteckning 603">
                    <a:extLst>
                      <a:ext uri="{FF2B5EF4-FFF2-40B4-BE49-F238E27FC236}">
                        <a16:creationId xmlns:a16="http://schemas.microsoft.com/office/drawing/2014/main" id="{B1D32FCA-5C93-A2FD-5617-1855F8A5F7CB}"/>
                      </a:ext>
                    </a:extLst>
                  </p:cNvPr>
                  <p:cNvPicPr/>
                  <p:nvPr/>
                </p:nvPicPr>
                <p:blipFill>
                  <a:blip r:embed="rId433"/>
                  <a:stretch>
                    <a:fillRect/>
                  </a:stretch>
                </p:blipFill>
                <p:spPr>
                  <a:xfrm>
                    <a:off x="5867506" y="4817219"/>
                    <a:ext cx="14184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605" name="Pennanteckning 604">
                    <a:extLst>
                      <a:ext uri="{FF2B5EF4-FFF2-40B4-BE49-F238E27FC236}">
                        <a16:creationId xmlns:a16="http://schemas.microsoft.com/office/drawing/2014/main" id="{066C07E4-F399-2E97-3922-87FC5AA9303E}"/>
                      </a:ext>
                    </a:extLst>
                  </p14:cNvPr>
                  <p14:cNvContentPartPr/>
                  <p14:nvPr/>
                </p14:nvContentPartPr>
                <p14:xfrm>
                  <a:off x="6032746" y="4730459"/>
                  <a:ext cx="15120" cy="177480"/>
                </p14:xfrm>
              </p:contentPart>
            </mc:Choice>
            <mc:Fallback>
              <p:pic>
                <p:nvPicPr>
                  <p:cNvPr id="605" name="Pennanteckning 604">
                    <a:extLst>
                      <a:ext uri="{FF2B5EF4-FFF2-40B4-BE49-F238E27FC236}">
                        <a16:creationId xmlns:a16="http://schemas.microsoft.com/office/drawing/2014/main" id="{066C07E4-F399-2E97-3922-87FC5AA9303E}"/>
                      </a:ext>
                    </a:extLst>
                  </p:cNvPr>
                  <p:cNvPicPr/>
                  <p:nvPr/>
                </p:nvPicPr>
                <p:blipFill>
                  <a:blip r:embed="rId435"/>
                  <a:stretch>
                    <a:fillRect/>
                  </a:stretch>
                </p:blipFill>
                <p:spPr>
                  <a:xfrm>
                    <a:off x="6017266" y="4715339"/>
                    <a:ext cx="4572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606" name="Pennanteckning 605">
                    <a:extLst>
                      <a:ext uri="{FF2B5EF4-FFF2-40B4-BE49-F238E27FC236}">
                        <a16:creationId xmlns:a16="http://schemas.microsoft.com/office/drawing/2014/main" id="{032043C1-2E61-3866-2323-7AADA3B5B9A2}"/>
                      </a:ext>
                    </a:extLst>
                  </p14:cNvPr>
                  <p14:cNvContentPartPr/>
                  <p14:nvPr/>
                </p14:nvContentPartPr>
                <p14:xfrm>
                  <a:off x="5996386" y="4746299"/>
                  <a:ext cx="395640" cy="124200"/>
                </p14:xfrm>
              </p:contentPart>
            </mc:Choice>
            <mc:Fallback>
              <p:pic>
                <p:nvPicPr>
                  <p:cNvPr id="606" name="Pennanteckning 605">
                    <a:extLst>
                      <a:ext uri="{FF2B5EF4-FFF2-40B4-BE49-F238E27FC236}">
                        <a16:creationId xmlns:a16="http://schemas.microsoft.com/office/drawing/2014/main" id="{032043C1-2E61-3866-2323-7AADA3B5B9A2}"/>
                      </a:ext>
                    </a:extLst>
                  </p:cNvPr>
                  <p:cNvPicPr/>
                  <p:nvPr/>
                </p:nvPicPr>
                <p:blipFill>
                  <a:blip r:embed="rId437"/>
                  <a:stretch>
                    <a:fillRect/>
                  </a:stretch>
                </p:blipFill>
                <p:spPr>
                  <a:xfrm>
                    <a:off x="5980906" y="4731179"/>
                    <a:ext cx="42624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607" name="Pennanteckning 606">
                    <a:extLst>
                      <a:ext uri="{FF2B5EF4-FFF2-40B4-BE49-F238E27FC236}">
                        <a16:creationId xmlns:a16="http://schemas.microsoft.com/office/drawing/2014/main" id="{756A08BA-8DD4-C16E-B6AF-21523F93C6F5}"/>
                      </a:ext>
                    </a:extLst>
                  </p14:cNvPr>
                  <p14:cNvContentPartPr/>
                  <p14:nvPr/>
                </p14:nvContentPartPr>
                <p14:xfrm>
                  <a:off x="6498226" y="4657019"/>
                  <a:ext cx="56160" cy="304560"/>
                </p14:xfrm>
              </p:contentPart>
            </mc:Choice>
            <mc:Fallback>
              <p:pic>
                <p:nvPicPr>
                  <p:cNvPr id="607" name="Pennanteckning 606">
                    <a:extLst>
                      <a:ext uri="{FF2B5EF4-FFF2-40B4-BE49-F238E27FC236}">
                        <a16:creationId xmlns:a16="http://schemas.microsoft.com/office/drawing/2014/main" id="{756A08BA-8DD4-C16E-B6AF-21523F93C6F5}"/>
                      </a:ext>
                    </a:extLst>
                  </p:cNvPr>
                  <p:cNvPicPr/>
                  <p:nvPr/>
                </p:nvPicPr>
                <p:blipFill>
                  <a:blip r:embed="rId439"/>
                  <a:stretch>
                    <a:fillRect/>
                  </a:stretch>
                </p:blipFill>
                <p:spPr>
                  <a:xfrm>
                    <a:off x="6483106" y="4641539"/>
                    <a:ext cx="86760" cy="335160"/>
                  </a:xfrm>
                  <a:prstGeom prst="rect">
                    <a:avLst/>
                  </a:prstGeom>
                </p:spPr>
              </p:pic>
            </mc:Fallback>
          </mc:AlternateContent>
        </p:grpSp>
        <p:grpSp>
          <p:nvGrpSpPr>
            <p:cNvPr id="611" name="Grupp 610">
              <a:extLst>
                <a:ext uri="{FF2B5EF4-FFF2-40B4-BE49-F238E27FC236}">
                  <a16:creationId xmlns:a16="http://schemas.microsoft.com/office/drawing/2014/main" id="{1A93EAFE-81CC-B122-4CC3-E6A269F11DAD}"/>
                </a:ext>
              </a:extLst>
            </p:cNvPr>
            <p:cNvGrpSpPr/>
            <p:nvPr/>
          </p:nvGrpSpPr>
          <p:grpSpPr>
            <a:xfrm>
              <a:off x="6823306" y="4704179"/>
              <a:ext cx="127440" cy="168120"/>
              <a:chOff x="6823306" y="4704179"/>
              <a:chExt cx="127440" cy="168120"/>
            </a:xfrm>
          </p:grpSpPr>
          <mc:AlternateContent xmlns:mc="http://schemas.openxmlformats.org/markup-compatibility/2006">
            <mc:Choice xmlns:p14="http://schemas.microsoft.com/office/powerpoint/2010/main" Requires="p14">
              <p:contentPart p14:bwMode="auto" r:id="rId440">
                <p14:nvContentPartPr>
                  <p14:cNvPr id="608" name="Pennanteckning 607">
                    <a:extLst>
                      <a:ext uri="{FF2B5EF4-FFF2-40B4-BE49-F238E27FC236}">
                        <a16:creationId xmlns:a16="http://schemas.microsoft.com/office/drawing/2014/main" id="{AE3874A3-E38C-1D19-4983-624C45329112}"/>
                      </a:ext>
                    </a:extLst>
                  </p14:cNvPr>
                  <p14:cNvContentPartPr/>
                  <p14:nvPr/>
                </p14:nvContentPartPr>
                <p14:xfrm>
                  <a:off x="6823306" y="4804979"/>
                  <a:ext cx="13680" cy="67320"/>
                </p14:xfrm>
              </p:contentPart>
            </mc:Choice>
            <mc:Fallback>
              <p:pic>
                <p:nvPicPr>
                  <p:cNvPr id="608" name="Pennanteckning 607">
                    <a:extLst>
                      <a:ext uri="{FF2B5EF4-FFF2-40B4-BE49-F238E27FC236}">
                        <a16:creationId xmlns:a16="http://schemas.microsoft.com/office/drawing/2014/main" id="{AE3874A3-E38C-1D19-4983-624C45329112}"/>
                      </a:ext>
                    </a:extLst>
                  </p:cNvPr>
                  <p:cNvPicPr/>
                  <p:nvPr/>
                </p:nvPicPr>
                <p:blipFill>
                  <a:blip r:embed="rId441"/>
                  <a:stretch>
                    <a:fillRect/>
                  </a:stretch>
                </p:blipFill>
                <p:spPr>
                  <a:xfrm>
                    <a:off x="6807826" y="4789859"/>
                    <a:ext cx="4428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609" name="Pennanteckning 608">
                    <a:extLst>
                      <a:ext uri="{FF2B5EF4-FFF2-40B4-BE49-F238E27FC236}">
                        <a16:creationId xmlns:a16="http://schemas.microsoft.com/office/drawing/2014/main" id="{F909A75E-72EB-0ACC-DE2C-413027FAEA73}"/>
                      </a:ext>
                    </a:extLst>
                  </p14:cNvPr>
                  <p14:cNvContentPartPr/>
                  <p14:nvPr/>
                </p14:nvContentPartPr>
                <p14:xfrm>
                  <a:off x="6864706" y="4704179"/>
                  <a:ext cx="4320" cy="7920"/>
                </p14:xfrm>
              </p:contentPart>
            </mc:Choice>
            <mc:Fallback>
              <p:pic>
                <p:nvPicPr>
                  <p:cNvPr id="609" name="Pennanteckning 608">
                    <a:extLst>
                      <a:ext uri="{FF2B5EF4-FFF2-40B4-BE49-F238E27FC236}">
                        <a16:creationId xmlns:a16="http://schemas.microsoft.com/office/drawing/2014/main" id="{F909A75E-72EB-0ACC-DE2C-413027FAEA73}"/>
                      </a:ext>
                    </a:extLst>
                  </p:cNvPr>
                  <p:cNvPicPr/>
                  <p:nvPr/>
                </p:nvPicPr>
                <p:blipFill>
                  <a:blip r:embed="rId443"/>
                  <a:stretch>
                    <a:fillRect/>
                  </a:stretch>
                </p:blipFill>
                <p:spPr>
                  <a:xfrm>
                    <a:off x="6849226" y="4688699"/>
                    <a:ext cx="3492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610" name="Pennanteckning 609">
                    <a:extLst>
                      <a:ext uri="{FF2B5EF4-FFF2-40B4-BE49-F238E27FC236}">
                        <a16:creationId xmlns:a16="http://schemas.microsoft.com/office/drawing/2014/main" id="{1AA50978-1A5D-0387-DDE1-A86CEFD05EC6}"/>
                      </a:ext>
                    </a:extLst>
                  </p14:cNvPr>
                  <p14:cNvContentPartPr/>
                  <p14:nvPr/>
                </p14:nvContentPartPr>
                <p14:xfrm>
                  <a:off x="6899986" y="4743059"/>
                  <a:ext cx="50760" cy="128520"/>
                </p14:xfrm>
              </p:contentPart>
            </mc:Choice>
            <mc:Fallback>
              <p:pic>
                <p:nvPicPr>
                  <p:cNvPr id="610" name="Pennanteckning 609">
                    <a:extLst>
                      <a:ext uri="{FF2B5EF4-FFF2-40B4-BE49-F238E27FC236}">
                        <a16:creationId xmlns:a16="http://schemas.microsoft.com/office/drawing/2014/main" id="{1AA50978-1A5D-0387-DDE1-A86CEFD05EC6}"/>
                      </a:ext>
                    </a:extLst>
                  </p:cNvPr>
                  <p:cNvPicPr/>
                  <p:nvPr/>
                </p:nvPicPr>
                <p:blipFill>
                  <a:blip r:embed="rId445"/>
                  <a:stretch>
                    <a:fillRect/>
                  </a:stretch>
                </p:blipFill>
                <p:spPr>
                  <a:xfrm>
                    <a:off x="6884866" y="4727579"/>
                    <a:ext cx="81360" cy="159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46">
              <p14:nvContentPartPr>
                <p14:cNvPr id="613" name="Pennanteckning 612">
                  <a:extLst>
                    <a:ext uri="{FF2B5EF4-FFF2-40B4-BE49-F238E27FC236}">
                      <a16:creationId xmlns:a16="http://schemas.microsoft.com/office/drawing/2014/main" id="{2B1C4C48-99D8-21E3-D303-FFBD6A00C601}"/>
                    </a:ext>
                  </a:extLst>
                </p14:cNvPr>
                <p14:cNvContentPartPr/>
                <p14:nvPr/>
              </p14:nvContentPartPr>
              <p14:xfrm>
                <a:off x="7177906" y="4762139"/>
                <a:ext cx="111240" cy="109440"/>
              </p14:xfrm>
            </p:contentPart>
          </mc:Choice>
          <mc:Fallback>
            <p:pic>
              <p:nvPicPr>
                <p:cNvPr id="613" name="Pennanteckning 612">
                  <a:extLst>
                    <a:ext uri="{FF2B5EF4-FFF2-40B4-BE49-F238E27FC236}">
                      <a16:creationId xmlns:a16="http://schemas.microsoft.com/office/drawing/2014/main" id="{2B1C4C48-99D8-21E3-D303-FFBD6A00C601}"/>
                    </a:ext>
                  </a:extLst>
                </p:cNvPr>
                <p:cNvPicPr/>
                <p:nvPr/>
              </p:nvPicPr>
              <p:blipFill>
                <a:blip r:embed="rId447"/>
                <a:stretch>
                  <a:fillRect/>
                </a:stretch>
              </p:blipFill>
              <p:spPr>
                <a:xfrm>
                  <a:off x="7162786" y="4746659"/>
                  <a:ext cx="141840" cy="140040"/>
                </a:xfrm>
                <a:prstGeom prst="rect">
                  <a:avLst/>
                </a:prstGeom>
              </p:spPr>
            </p:pic>
          </mc:Fallback>
        </mc:AlternateContent>
        <p:grpSp>
          <p:nvGrpSpPr>
            <p:cNvPr id="627" name="Grupp 626">
              <a:extLst>
                <a:ext uri="{FF2B5EF4-FFF2-40B4-BE49-F238E27FC236}">
                  <a16:creationId xmlns:a16="http://schemas.microsoft.com/office/drawing/2014/main" id="{3531AB91-7A23-CE5A-53C6-6AB3B150290F}"/>
                </a:ext>
              </a:extLst>
            </p:cNvPr>
            <p:cNvGrpSpPr/>
            <p:nvPr/>
          </p:nvGrpSpPr>
          <p:grpSpPr>
            <a:xfrm>
              <a:off x="7355026" y="4675019"/>
              <a:ext cx="771840" cy="415440"/>
              <a:chOff x="7355026" y="4675019"/>
              <a:chExt cx="771840" cy="415440"/>
            </a:xfrm>
          </p:grpSpPr>
          <mc:AlternateContent xmlns:mc="http://schemas.openxmlformats.org/markup-compatibility/2006">
            <mc:Choice xmlns:p14="http://schemas.microsoft.com/office/powerpoint/2010/main" Requires="p14">
              <p:contentPart p14:bwMode="auto" r:id="rId448">
                <p14:nvContentPartPr>
                  <p14:cNvPr id="621" name="Pennanteckning 620">
                    <a:extLst>
                      <a:ext uri="{FF2B5EF4-FFF2-40B4-BE49-F238E27FC236}">
                        <a16:creationId xmlns:a16="http://schemas.microsoft.com/office/drawing/2014/main" id="{B353542B-1E9E-229D-B264-758432084D76}"/>
                      </a:ext>
                    </a:extLst>
                  </p14:cNvPr>
                  <p14:cNvContentPartPr/>
                  <p14:nvPr/>
                </p14:nvContentPartPr>
                <p14:xfrm>
                  <a:off x="7355026" y="4782659"/>
                  <a:ext cx="113760" cy="79560"/>
                </p14:xfrm>
              </p:contentPart>
            </mc:Choice>
            <mc:Fallback>
              <p:pic>
                <p:nvPicPr>
                  <p:cNvPr id="621" name="Pennanteckning 620">
                    <a:extLst>
                      <a:ext uri="{FF2B5EF4-FFF2-40B4-BE49-F238E27FC236}">
                        <a16:creationId xmlns:a16="http://schemas.microsoft.com/office/drawing/2014/main" id="{B353542B-1E9E-229D-B264-758432084D76}"/>
                      </a:ext>
                    </a:extLst>
                  </p:cNvPr>
                  <p:cNvPicPr/>
                  <p:nvPr/>
                </p:nvPicPr>
                <p:blipFill>
                  <a:blip r:embed="rId449"/>
                  <a:stretch>
                    <a:fillRect/>
                  </a:stretch>
                </p:blipFill>
                <p:spPr>
                  <a:xfrm>
                    <a:off x="7339546" y="4767539"/>
                    <a:ext cx="14400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622" name="Pennanteckning 621">
                    <a:extLst>
                      <a:ext uri="{FF2B5EF4-FFF2-40B4-BE49-F238E27FC236}">
                        <a16:creationId xmlns:a16="http://schemas.microsoft.com/office/drawing/2014/main" id="{45BEAF5F-F608-8041-D484-75E3E82181F4}"/>
                      </a:ext>
                    </a:extLst>
                  </p14:cNvPr>
                  <p14:cNvContentPartPr/>
                  <p14:nvPr/>
                </p14:nvContentPartPr>
                <p14:xfrm>
                  <a:off x="7612786" y="4772939"/>
                  <a:ext cx="11160" cy="84600"/>
                </p14:xfrm>
              </p:contentPart>
            </mc:Choice>
            <mc:Fallback>
              <p:pic>
                <p:nvPicPr>
                  <p:cNvPr id="622" name="Pennanteckning 621">
                    <a:extLst>
                      <a:ext uri="{FF2B5EF4-FFF2-40B4-BE49-F238E27FC236}">
                        <a16:creationId xmlns:a16="http://schemas.microsoft.com/office/drawing/2014/main" id="{45BEAF5F-F608-8041-D484-75E3E82181F4}"/>
                      </a:ext>
                    </a:extLst>
                  </p:cNvPr>
                  <p:cNvPicPr/>
                  <p:nvPr/>
                </p:nvPicPr>
                <p:blipFill>
                  <a:blip r:embed="rId451"/>
                  <a:stretch>
                    <a:fillRect/>
                  </a:stretch>
                </p:blipFill>
                <p:spPr>
                  <a:xfrm>
                    <a:off x="7597666" y="4757459"/>
                    <a:ext cx="4176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623" name="Pennanteckning 622">
                    <a:extLst>
                      <a:ext uri="{FF2B5EF4-FFF2-40B4-BE49-F238E27FC236}">
                        <a16:creationId xmlns:a16="http://schemas.microsoft.com/office/drawing/2014/main" id="{7688A974-F884-D448-36BE-A499EA5C5BEC}"/>
                      </a:ext>
                    </a:extLst>
                  </p14:cNvPr>
                  <p14:cNvContentPartPr/>
                  <p14:nvPr/>
                </p14:nvContentPartPr>
                <p14:xfrm>
                  <a:off x="7644466" y="4675019"/>
                  <a:ext cx="26640" cy="12600"/>
                </p14:xfrm>
              </p:contentPart>
            </mc:Choice>
            <mc:Fallback>
              <p:pic>
                <p:nvPicPr>
                  <p:cNvPr id="623" name="Pennanteckning 622">
                    <a:extLst>
                      <a:ext uri="{FF2B5EF4-FFF2-40B4-BE49-F238E27FC236}">
                        <a16:creationId xmlns:a16="http://schemas.microsoft.com/office/drawing/2014/main" id="{7688A974-F884-D448-36BE-A499EA5C5BEC}"/>
                      </a:ext>
                    </a:extLst>
                  </p:cNvPr>
                  <p:cNvPicPr/>
                  <p:nvPr/>
                </p:nvPicPr>
                <p:blipFill>
                  <a:blip r:embed="rId453"/>
                  <a:stretch>
                    <a:fillRect/>
                  </a:stretch>
                </p:blipFill>
                <p:spPr>
                  <a:xfrm>
                    <a:off x="7628986" y="4659899"/>
                    <a:ext cx="572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624" name="Pennanteckning 623">
                    <a:extLst>
                      <a:ext uri="{FF2B5EF4-FFF2-40B4-BE49-F238E27FC236}">
                        <a16:creationId xmlns:a16="http://schemas.microsoft.com/office/drawing/2014/main" id="{712230E2-2B82-124E-C67D-D18307048497}"/>
                      </a:ext>
                    </a:extLst>
                  </p14:cNvPr>
                  <p14:cNvContentPartPr/>
                  <p14:nvPr/>
                </p14:nvContentPartPr>
                <p14:xfrm>
                  <a:off x="7716466" y="4748099"/>
                  <a:ext cx="142560" cy="55080"/>
                </p14:xfrm>
              </p:contentPart>
            </mc:Choice>
            <mc:Fallback>
              <p:pic>
                <p:nvPicPr>
                  <p:cNvPr id="624" name="Pennanteckning 623">
                    <a:extLst>
                      <a:ext uri="{FF2B5EF4-FFF2-40B4-BE49-F238E27FC236}">
                        <a16:creationId xmlns:a16="http://schemas.microsoft.com/office/drawing/2014/main" id="{712230E2-2B82-124E-C67D-D18307048497}"/>
                      </a:ext>
                    </a:extLst>
                  </p:cNvPr>
                  <p:cNvPicPr/>
                  <p:nvPr/>
                </p:nvPicPr>
                <p:blipFill>
                  <a:blip r:embed="rId455"/>
                  <a:stretch>
                    <a:fillRect/>
                  </a:stretch>
                </p:blipFill>
                <p:spPr>
                  <a:xfrm>
                    <a:off x="7700986" y="4732619"/>
                    <a:ext cx="17316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625" name="Pennanteckning 624">
                    <a:extLst>
                      <a:ext uri="{FF2B5EF4-FFF2-40B4-BE49-F238E27FC236}">
                        <a16:creationId xmlns:a16="http://schemas.microsoft.com/office/drawing/2014/main" id="{8D4EF04C-720F-130F-5B9E-51349233413D}"/>
                      </a:ext>
                    </a:extLst>
                  </p14:cNvPr>
                  <p14:cNvContentPartPr/>
                  <p14:nvPr/>
                </p14:nvContentPartPr>
                <p14:xfrm>
                  <a:off x="7867666" y="4759619"/>
                  <a:ext cx="105480" cy="330840"/>
                </p14:xfrm>
              </p:contentPart>
            </mc:Choice>
            <mc:Fallback>
              <p:pic>
                <p:nvPicPr>
                  <p:cNvPr id="625" name="Pennanteckning 624">
                    <a:extLst>
                      <a:ext uri="{FF2B5EF4-FFF2-40B4-BE49-F238E27FC236}">
                        <a16:creationId xmlns:a16="http://schemas.microsoft.com/office/drawing/2014/main" id="{8D4EF04C-720F-130F-5B9E-51349233413D}"/>
                      </a:ext>
                    </a:extLst>
                  </p:cNvPr>
                  <p:cNvPicPr/>
                  <p:nvPr/>
                </p:nvPicPr>
                <p:blipFill>
                  <a:blip r:embed="rId457"/>
                  <a:stretch>
                    <a:fillRect/>
                  </a:stretch>
                </p:blipFill>
                <p:spPr>
                  <a:xfrm>
                    <a:off x="7852546" y="4744139"/>
                    <a:ext cx="13572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626" name="Pennanteckning 625">
                    <a:extLst>
                      <a:ext uri="{FF2B5EF4-FFF2-40B4-BE49-F238E27FC236}">
                        <a16:creationId xmlns:a16="http://schemas.microsoft.com/office/drawing/2014/main" id="{13948A77-36BB-5613-7E20-C19EF0F9FDF8}"/>
                      </a:ext>
                    </a:extLst>
                  </p14:cNvPr>
                  <p14:cNvContentPartPr/>
                  <p14:nvPr/>
                </p14:nvContentPartPr>
                <p14:xfrm>
                  <a:off x="7998346" y="4754939"/>
                  <a:ext cx="128520" cy="119520"/>
                </p14:xfrm>
              </p:contentPart>
            </mc:Choice>
            <mc:Fallback>
              <p:pic>
                <p:nvPicPr>
                  <p:cNvPr id="626" name="Pennanteckning 625">
                    <a:extLst>
                      <a:ext uri="{FF2B5EF4-FFF2-40B4-BE49-F238E27FC236}">
                        <a16:creationId xmlns:a16="http://schemas.microsoft.com/office/drawing/2014/main" id="{13948A77-36BB-5613-7E20-C19EF0F9FDF8}"/>
                      </a:ext>
                    </a:extLst>
                  </p:cNvPr>
                  <p:cNvPicPr/>
                  <p:nvPr/>
                </p:nvPicPr>
                <p:blipFill>
                  <a:blip r:embed="rId459"/>
                  <a:stretch>
                    <a:fillRect/>
                  </a:stretch>
                </p:blipFill>
                <p:spPr>
                  <a:xfrm>
                    <a:off x="7983226" y="4739819"/>
                    <a:ext cx="159120" cy="150120"/>
                  </a:xfrm>
                  <a:prstGeom prst="rect">
                    <a:avLst/>
                  </a:prstGeom>
                </p:spPr>
              </p:pic>
            </mc:Fallback>
          </mc:AlternateContent>
        </p:grpSp>
        <p:grpSp>
          <p:nvGrpSpPr>
            <p:cNvPr id="638" name="Grupp 637">
              <a:extLst>
                <a:ext uri="{FF2B5EF4-FFF2-40B4-BE49-F238E27FC236}">
                  <a16:creationId xmlns:a16="http://schemas.microsoft.com/office/drawing/2014/main" id="{5B156974-CEC9-DBC5-BAA6-9D5507F622D1}"/>
                </a:ext>
              </a:extLst>
            </p:cNvPr>
            <p:cNvGrpSpPr/>
            <p:nvPr/>
          </p:nvGrpSpPr>
          <p:grpSpPr>
            <a:xfrm>
              <a:off x="4254706" y="5183699"/>
              <a:ext cx="1165320" cy="335880"/>
              <a:chOff x="4254706" y="5183699"/>
              <a:chExt cx="1165320" cy="335880"/>
            </a:xfrm>
          </p:grpSpPr>
          <mc:AlternateContent xmlns:mc="http://schemas.openxmlformats.org/markup-compatibility/2006">
            <mc:Choice xmlns:p14="http://schemas.microsoft.com/office/powerpoint/2010/main" Requires="p14">
              <p:contentPart p14:bwMode="auto" r:id="rId460">
                <p14:nvContentPartPr>
                  <p14:cNvPr id="628" name="Pennanteckning 627">
                    <a:extLst>
                      <a:ext uri="{FF2B5EF4-FFF2-40B4-BE49-F238E27FC236}">
                        <a16:creationId xmlns:a16="http://schemas.microsoft.com/office/drawing/2014/main" id="{3443551C-6FED-0799-6D37-C24BFA70A0DA}"/>
                      </a:ext>
                    </a:extLst>
                  </p14:cNvPr>
                  <p14:cNvContentPartPr/>
                  <p14:nvPr/>
                </p14:nvContentPartPr>
                <p14:xfrm>
                  <a:off x="4275946" y="5192699"/>
                  <a:ext cx="149040" cy="326880"/>
                </p14:xfrm>
              </p:contentPart>
            </mc:Choice>
            <mc:Fallback>
              <p:pic>
                <p:nvPicPr>
                  <p:cNvPr id="628" name="Pennanteckning 627">
                    <a:extLst>
                      <a:ext uri="{FF2B5EF4-FFF2-40B4-BE49-F238E27FC236}">
                        <a16:creationId xmlns:a16="http://schemas.microsoft.com/office/drawing/2014/main" id="{3443551C-6FED-0799-6D37-C24BFA70A0DA}"/>
                      </a:ext>
                    </a:extLst>
                  </p:cNvPr>
                  <p:cNvPicPr/>
                  <p:nvPr/>
                </p:nvPicPr>
                <p:blipFill>
                  <a:blip r:embed="rId461"/>
                  <a:stretch>
                    <a:fillRect/>
                  </a:stretch>
                </p:blipFill>
                <p:spPr>
                  <a:xfrm>
                    <a:off x="4260826" y="5177579"/>
                    <a:ext cx="17964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629" name="Pennanteckning 628">
                    <a:extLst>
                      <a:ext uri="{FF2B5EF4-FFF2-40B4-BE49-F238E27FC236}">
                        <a16:creationId xmlns:a16="http://schemas.microsoft.com/office/drawing/2014/main" id="{F81F7917-461F-3831-ECCF-8612B8A87CE2}"/>
                      </a:ext>
                    </a:extLst>
                  </p14:cNvPr>
                  <p14:cNvContentPartPr/>
                  <p14:nvPr/>
                </p14:nvContentPartPr>
                <p14:xfrm>
                  <a:off x="4254706" y="5298539"/>
                  <a:ext cx="145080" cy="68040"/>
                </p14:xfrm>
              </p:contentPart>
            </mc:Choice>
            <mc:Fallback>
              <p:pic>
                <p:nvPicPr>
                  <p:cNvPr id="629" name="Pennanteckning 628">
                    <a:extLst>
                      <a:ext uri="{FF2B5EF4-FFF2-40B4-BE49-F238E27FC236}">
                        <a16:creationId xmlns:a16="http://schemas.microsoft.com/office/drawing/2014/main" id="{F81F7917-461F-3831-ECCF-8612B8A87CE2}"/>
                      </a:ext>
                    </a:extLst>
                  </p:cNvPr>
                  <p:cNvPicPr/>
                  <p:nvPr/>
                </p:nvPicPr>
                <p:blipFill>
                  <a:blip r:embed="rId463"/>
                  <a:stretch>
                    <a:fillRect/>
                  </a:stretch>
                </p:blipFill>
                <p:spPr>
                  <a:xfrm>
                    <a:off x="4239226" y="5283419"/>
                    <a:ext cx="17568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630" name="Pennanteckning 629">
                    <a:extLst>
                      <a:ext uri="{FF2B5EF4-FFF2-40B4-BE49-F238E27FC236}">
                        <a16:creationId xmlns:a16="http://schemas.microsoft.com/office/drawing/2014/main" id="{197DC17A-1CF1-4104-16A5-1DD26C29CCD7}"/>
                      </a:ext>
                    </a:extLst>
                  </p14:cNvPr>
                  <p14:cNvContentPartPr/>
                  <p14:nvPr/>
                </p14:nvContentPartPr>
                <p14:xfrm>
                  <a:off x="4462426" y="5225819"/>
                  <a:ext cx="60480" cy="150120"/>
                </p14:xfrm>
              </p:contentPart>
            </mc:Choice>
            <mc:Fallback>
              <p:pic>
                <p:nvPicPr>
                  <p:cNvPr id="630" name="Pennanteckning 629">
                    <a:extLst>
                      <a:ext uri="{FF2B5EF4-FFF2-40B4-BE49-F238E27FC236}">
                        <a16:creationId xmlns:a16="http://schemas.microsoft.com/office/drawing/2014/main" id="{197DC17A-1CF1-4104-16A5-1DD26C29CCD7}"/>
                      </a:ext>
                    </a:extLst>
                  </p:cNvPr>
                  <p:cNvPicPr/>
                  <p:nvPr/>
                </p:nvPicPr>
                <p:blipFill>
                  <a:blip r:embed="rId465"/>
                  <a:stretch>
                    <a:fillRect/>
                  </a:stretch>
                </p:blipFill>
                <p:spPr>
                  <a:xfrm>
                    <a:off x="4447306" y="5210699"/>
                    <a:ext cx="9072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631" name="Pennanteckning 630">
                    <a:extLst>
                      <a:ext uri="{FF2B5EF4-FFF2-40B4-BE49-F238E27FC236}">
                        <a16:creationId xmlns:a16="http://schemas.microsoft.com/office/drawing/2014/main" id="{665AB9F9-D65C-A634-2D41-DE35D28C6699}"/>
                      </a:ext>
                    </a:extLst>
                  </p14:cNvPr>
                  <p14:cNvContentPartPr/>
                  <p14:nvPr/>
                </p14:nvContentPartPr>
                <p14:xfrm>
                  <a:off x="4568986" y="5323379"/>
                  <a:ext cx="113760" cy="52560"/>
                </p14:xfrm>
              </p:contentPart>
            </mc:Choice>
            <mc:Fallback>
              <p:pic>
                <p:nvPicPr>
                  <p:cNvPr id="631" name="Pennanteckning 630">
                    <a:extLst>
                      <a:ext uri="{FF2B5EF4-FFF2-40B4-BE49-F238E27FC236}">
                        <a16:creationId xmlns:a16="http://schemas.microsoft.com/office/drawing/2014/main" id="{665AB9F9-D65C-A634-2D41-DE35D28C6699}"/>
                      </a:ext>
                    </a:extLst>
                  </p:cNvPr>
                  <p:cNvPicPr/>
                  <p:nvPr/>
                </p:nvPicPr>
                <p:blipFill>
                  <a:blip r:embed="rId467"/>
                  <a:stretch>
                    <a:fillRect/>
                  </a:stretch>
                </p:blipFill>
                <p:spPr>
                  <a:xfrm>
                    <a:off x="4553506" y="5308259"/>
                    <a:ext cx="14400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632" name="Pennanteckning 631">
                    <a:extLst>
                      <a:ext uri="{FF2B5EF4-FFF2-40B4-BE49-F238E27FC236}">
                        <a16:creationId xmlns:a16="http://schemas.microsoft.com/office/drawing/2014/main" id="{7A7CE12C-3198-D95B-223B-034BDF8308C3}"/>
                      </a:ext>
                    </a:extLst>
                  </p14:cNvPr>
                  <p14:cNvContentPartPr/>
                  <p14:nvPr/>
                </p14:nvContentPartPr>
                <p14:xfrm>
                  <a:off x="4748266" y="5230859"/>
                  <a:ext cx="61560" cy="167760"/>
                </p14:xfrm>
              </p:contentPart>
            </mc:Choice>
            <mc:Fallback>
              <p:pic>
                <p:nvPicPr>
                  <p:cNvPr id="632" name="Pennanteckning 631">
                    <a:extLst>
                      <a:ext uri="{FF2B5EF4-FFF2-40B4-BE49-F238E27FC236}">
                        <a16:creationId xmlns:a16="http://schemas.microsoft.com/office/drawing/2014/main" id="{7A7CE12C-3198-D95B-223B-034BDF8308C3}"/>
                      </a:ext>
                    </a:extLst>
                  </p:cNvPr>
                  <p:cNvPicPr/>
                  <p:nvPr/>
                </p:nvPicPr>
                <p:blipFill>
                  <a:blip r:embed="rId469"/>
                  <a:stretch>
                    <a:fillRect/>
                  </a:stretch>
                </p:blipFill>
                <p:spPr>
                  <a:xfrm>
                    <a:off x="4733146" y="5215739"/>
                    <a:ext cx="9216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633" name="Pennanteckning 632">
                    <a:extLst>
                      <a:ext uri="{FF2B5EF4-FFF2-40B4-BE49-F238E27FC236}">
                        <a16:creationId xmlns:a16="http://schemas.microsoft.com/office/drawing/2014/main" id="{AB2515DF-25F1-A9F1-34AA-527737BA0B46}"/>
                      </a:ext>
                    </a:extLst>
                  </p14:cNvPr>
                  <p14:cNvContentPartPr/>
                  <p14:nvPr/>
                </p14:nvContentPartPr>
                <p14:xfrm>
                  <a:off x="4805506" y="5274059"/>
                  <a:ext cx="28440" cy="141120"/>
                </p14:xfrm>
              </p:contentPart>
            </mc:Choice>
            <mc:Fallback>
              <p:pic>
                <p:nvPicPr>
                  <p:cNvPr id="633" name="Pennanteckning 632">
                    <a:extLst>
                      <a:ext uri="{FF2B5EF4-FFF2-40B4-BE49-F238E27FC236}">
                        <a16:creationId xmlns:a16="http://schemas.microsoft.com/office/drawing/2014/main" id="{AB2515DF-25F1-A9F1-34AA-527737BA0B46}"/>
                      </a:ext>
                    </a:extLst>
                  </p:cNvPr>
                  <p:cNvPicPr/>
                  <p:nvPr/>
                </p:nvPicPr>
                <p:blipFill>
                  <a:blip r:embed="rId471"/>
                  <a:stretch>
                    <a:fillRect/>
                  </a:stretch>
                </p:blipFill>
                <p:spPr>
                  <a:xfrm>
                    <a:off x="4790026" y="5258579"/>
                    <a:ext cx="5904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634" name="Pennanteckning 633">
                    <a:extLst>
                      <a:ext uri="{FF2B5EF4-FFF2-40B4-BE49-F238E27FC236}">
                        <a16:creationId xmlns:a16="http://schemas.microsoft.com/office/drawing/2014/main" id="{4878D1BF-C392-6CF5-84A1-196A97AD4583}"/>
                      </a:ext>
                    </a:extLst>
                  </p14:cNvPr>
                  <p14:cNvContentPartPr/>
                  <p14:nvPr/>
                </p14:nvContentPartPr>
                <p14:xfrm>
                  <a:off x="4678786" y="5297099"/>
                  <a:ext cx="163080" cy="50040"/>
                </p14:xfrm>
              </p:contentPart>
            </mc:Choice>
            <mc:Fallback>
              <p:pic>
                <p:nvPicPr>
                  <p:cNvPr id="634" name="Pennanteckning 633">
                    <a:extLst>
                      <a:ext uri="{FF2B5EF4-FFF2-40B4-BE49-F238E27FC236}">
                        <a16:creationId xmlns:a16="http://schemas.microsoft.com/office/drawing/2014/main" id="{4878D1BF-C392-6CF5-84A1-196A97AD4583}"/>
                      </a:ext>
                    </a:extLst>
                  </p:cNvPr>
                  <p:cNvPicPr/>
                  <p:nvPr/>
                </p:nvPicPr>
                <p:blipFill>
                  <a:blip r:embed="rId473"/>
                  <a:stretch>
                    <a:fillRect/>
                  </a:stretch>
                </p:blipFill>
                <p:spPr>
                  <a:xfrm>
                    <a:off x="4663666" y="5281979"/>
                    <a:ext cx="19368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635" name="Pennanteckning 634">
                    <a:extLst>
                      <a:ext uri="{FF2B5EF4-FFF2-40B4-BE49-F238E27FC236}">
                        <a16:creationId xmlns:a16="http://schemas.microsoft.com/office/drawing/2014/main" id="{79155B7D-BFD0-5F72-353F-E4BA47819BE8}"/>
                      </a:ext>
                    </a:extLst>
                  </p14:cNvPr>
                  <p14:cNvContentPartPr/>
                  <p14:nvPr/>
                </p14:nvContentPartPr>
                <p14:xfrm>
                  <a:off x="4884706" y="5293859"/>
                  <a:ext cx="91440" cy="88920"/>
                </p14:xfrm>
              </p:contentPart>
            </mc:Choice>
            <mc:Fallback>
              <p:pic>
                <p:nvPicPr>
                  <p:cNvPr id="635" name="Pennanteckning 634">
                    <a:extLst>
                      <a:ext uri="{FF2B5EF4-FFF2-40B4-BE49-F238E27FC236}">
                        <a16:creationId xmlns:a16="http://schemas.microsoft.com/office/drawing/2014/main" id="{79155B7D-BFD0-5F72-353F-E4BA47819BE8}"/>
                      </a:ext>
                    </a:extLst>
                  </p:cNvPr>
                  <p:cNvPicPr/>
                  <p:nvPr/>
                </p:nvPicPr>
                <p:blipFill>
                  <a:blip r:embed="rId475"/>
                  <a:stretch>
                    <a:fillRect/>
                  </a:stretch>
                </p:blipFill>
                <p:spPr>
                  <a:xfrm>
                    <a:off x="4869586" y="5278379"/>
                    <a:ext cx="12168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636" name="Pennanteckning 635">
                    <a:extLst>
                      <a:ext uri="{FF2B5EF4-FFF2-40B4-BE49-F238E27FC236}">
                        <a16:creationId xmlns:a16="http://schemas.microsoft.com/office/drawing/2014/main" id="{0BFEDB94-0BE3-E27F-D013-E32830B9B488}"/>
                      </a:ext>
                    </a:extLst>
                  </p14:cNvPr>
                  <p14:cNvContentPartPr/>
                  <p14:nvPr/>
                </p14:nvContentPartPr>
                <p14:xfrm>
                  <a:off x="5026186" y="5307899"/>
                  <a:ext cx="102960" cy="50040"/>
                </p14:xfrm>
              </p:contentPart>
            </mc:Choice>
            <mc:Fallback>
              <p:pic>
                <p:nvPicPr>
                  <p:cNvPr id="636" name="Pennanteckning 635">
                    <a:extLst>
                      <a:ext uri="{FF2B5EF4-FFF2-40B4-BE49-F238E27FC236}">
                        <a16:creationId xmlns:a16="http://schemas.microsoft.com/office/drawing/2014/main" id="{0BFEDB94-0BE3-E27F-D013-E32830B9B488}"/>
                      </a:ext>
                    </a:extLst>
                  </p:cNvPr>
                  <p:cNvPicPr/>
                  <p:nvPr/>
                </p:nvPicPr>
                <p:blipFill>
                  <a:blip r:embed="rId477"/>
                  <a:stretch>
                    <a:fillRect/>
                  </a:stretch>
                </p:blipFill>
                <p:spPr>
                  <a:xfrm>
                    <a:off x="5011066" y="5292419"/>
                    <a:ext cx="13356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637" name="Pennanteckning 636">
                    <a:extLst>
                      <a:ext uri="{FF2B5EF4-FFF2-40B4-BE49-F238E27FC236}">
                        <a16:creationId xmlns:a16="http://schemas.microsoft.com/office/drawing/2014/main" id="{868B242B-2C0E-1158-5901-1FEB72FB0E89}"/>
                      </a:ext>
                    </a:extLst>
                  </p14:cNvPr>
                  <p14:cNvContentPartPr/>
                  <p14:nvPr/>
                </p14:nvContentPartPr>
                <p14:xfrm>
                  <a:off x="5151826" y="5183699"/>
                  <a:ext cx="268200" cy="221760"/>
                </p14:xfrm>
              </p:contentPart>
            </mc:Choice>
            <mc:Fallback>
              <p:pic>
                <p:nvPicPr>
                  <p:cNvPr id="637" name="Pennanteckning 636">
                    <a:extLst>
                      <a:ext uri="{FF2B5EF4-FFF2-40B4-BE49-F238E27FC236}">
                        <a16:creationId xmlns:a16="http://schemas.microsoft.com/office/drawing/2014/main" id="{868B242B-2C0E-1158-5901-1FEB72FB0E89}"/>
                      </a:ext>
                    </a:extLst>
                  </p:cNvPr>
                  <p:cNvPicPr/>
                  <p:nvPr/>
                </p:nvPicPr>
                <p:blipFill>
                  <a:blip r:embed="rId479"/>
                  <a:stretch>
                    <a:fillRect/>
                  </a:stretch>
                </p:blipFill>
                <p:spPr>
                  <a:xfrm>
                    <a:off x="5136706" y="5168219"/>
                    <a:ext cx="298800" cy="252360"/>
                  </a:xfrm>
                  <a:prstGeom prst="rect">
                    <a:avLst/>
                  </a:prstGeom>
                </p:spPr>
              </p:pic>
            </mc:Fallback>
          </mc:AlternateContent>
        </p:grpSp>
      </p:grpSp>
      <p:grpSp>
        <p:nvGrpSpPr>
          <p:cNvPr id="839" name="Grupp 838">
            <a:extLst>
              <a:ext uri="{FF2B5EF4-FFF2-40B4-BE49-F238E27FC236}">
                <a16:creationId xmlns:a16="http://schemas.microsoft.com/office/drawing/2014/main" id="{6BD14A0C-3A5E-7740-DB84-0770203CEA03}"/>
              </a:ext>
            </a:extLst>
          </p:cNvPr>
          <p:cNvGrpSpPr/>
          <p:nvPr/>
        </p:nvGrpSpPr>
        <p:grpSpPr>
          <a:xfrm>
            <a:off x="8527721" y="3831097"/>
            <a:ext cx="1315800" cy="612720"/>
            <a:chOff x="8527721" y="3831097"/>
            <a:chExt cx="1315800" cy="612720"/>
          </a:xfrm>
        </p:grpSpPr>
        <p:grpSp>
          <p:nvGrpSpPr>
            <p:cNvPr id="763" name="Grupp 762">
              <a:extLst>
                <a:ext uri="{FF2B5EF4-FFF2-40B4-BE49-F238E27FC236}">
                  <a16:creationId xmlns:a16="http://schemas.microsoft.com/office/drawing/2014/main" id="{43636D15-DD6B-7CCD-613F-F733B0B29854}"/>
                </a:ext>
              </a:extLst>
            </p:cNvPr>
            <p:cNvGrpSpPr/>
            <p:nvPr/>
          </p:nvGrpSpPr>
          <p:grpSpPr>
            <a:xfrm>
              <a:off x="8527721" y="3831097"/>
              <a:ext cx="487440" cy="217080"/>
              <a:chOff x="8484706" y="4532819"/>
              <a:chExt cx="487440" cy="217080"/>
            </a:xfrm>
          </p:grpSpPr>
          <mc:AlternateContent xmlns:mc="http://schemas.openxmlformats.org/markup-compatibility/2006">
            <mc:Choice xmlns:p14="http://schemas.microsoft.com/office/powerpoint/2010/main" Requires="p14">
              <p:contentPart p14:bwMode="auto" r:id="rId480">
                <p14:nvContentPartPr>
                  <p14:cNvPr id="760" name="Pennanteckning 759">
                    <a:extLst>
                      <a:ext uri="{FF2B5EF4-FFF2-40B4-BE49-F238E27FC236}">
                        <a16:creationId xmlns:a16="http://schemas.microsoft.com/office/drawing/2014/main" id="{488D5A66-61CB-75A5-4A87-A15E162C860D}"/>
                      </a:ext>
                    </a:extLst>
                  </p14:cNvPr>
                  <p14:cNvContentPartPr/>
                  <p14:nvPr/>
                </p14:nvContentPartPr>
                <p14:xfrm>
                  <a:off x="8484706" y="4554419"/>
                  <a:ext cx="150840" cy="181800"/>
                </p14:xfrm>
              </p:contentPart>
            </mc:Choice>
            <mc:Fallback>
              <p:pic>
                <p:nvPicPr>
                  <p:cNvPr id="760" name="Pennanteckning 759">
                    <a:extLst>
                      <a:ext uri="{FF2B5EF4-FFF2-40B4-BE49-F238E27FC236}">
                        <a16:creationId xmlns:a16="http://schemas.microsoft.com/office/drawing/2014/main" id="{488D5A66-61CB-75A5-4A87-A15E162C860D}"/>
                      </a:ext>
                    </a:extLst>
                  </p:cNvPr>
                  <p:cNvPicPr/>
                  <p:nvPr/>
                </p:nvPicPr>
                <p:blipFill>
                  <a:blip r:embed="rId481"/>
                  <a:stretch>
                    <a:fillRect/>
                  </a:stretch>
                </p:blipFill>
                <p:spPr>
                  <a:xfrm>
                    <a:off x="8469226" y="4539299"/>
                    <a:ext cx="18144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761" name="Pennanteckning 760">
                    <a:extLst>
                      <a:ext uri="{FF2B5EF4-FFF2-40B4-BE49-F238E27FC236}">
                        <a16:creationId xmlns:a16="http://schemas.microsoft.com/office/drawing/2014/main" id="{208EF44F-D119-9D5C-F397-6AE7A3367C3B}"/>
                      </a:ext>
                    </a:extLst>
                  </p14:cNvPr>
                  <p14:cNvContentPartPr/>
                  <p14:nvPr/>
                </p14:nvContentPartPr>
                <p14:xfrm>
                  <a:off x="8695306" y="4573499"/>
                  <a:ext cx="125280" cy="176400"/>
                </p14:xfrm>
              </p:contentPart>
            </mc:Choice>
            <mc:Fallback>
              <p:pic>
                <p:nvPicPr>
                  <p:cNvPr id="761" name="Pennanteckning 760">
                    <a:extLst>
                      <a:ext uri="{FF2B5EF4-FFF2-40B4-BE49-F238E27FC236}">
                        <a16:creationId xmlns:a16="http://schemas.microsoft.com/office/drawing/2014/main" id="{208EF44F-D119-9D5C-F397-6AE7A3367C3B}"/>
                      </a:ext>
                    </a:extLst>
                  </p:cNvPr>
                  <p:cNvPicPr/>
                  <p:nvPr/>
                </p:nvPicPr>
                <p:blipFill>
                  <a:blip r:embed="rId483"/>
                  <a:stretch>
                    <a:fillRect/>
                  </a:stretch>
                </p:blipFill>
                <p:spPr>
                  <a:xfrm>
                    <a:off x="8680186" y="4558019"/>
                    <a:ext cx="15588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762" name="Pennanteckning 761">
                    <a:extLst>
                      <a:ext uri="{FF2B5EF4-FFF2-40B4-BE49-F238E27FC236}">
                        <a16:creationId xmlns:a16="http://schemas.microsoft.com/office/drawing/2014/main" id="{DE01F64B-60FC-5BF3-B5F8-80B64CE226A1}"/>
                      </a:ext>
                    </a:extLst>
                  </p14:cNvPr>
                  <p14:cNvContentPartPr/>
                  <p14:nvPr/>
                </p14:nvContentPartPr>
                <p14:xfrm>
                  <a:off x="8802946" y="4532819"/>
                  <a:ext cx="169200" cy="34200"/>
                </p14:xfrm>
              </p:contentPart>
            </mc:Choice>
            <mc:Fallback>
              <p:pic>
                <p:nvPicPr>
                  <p:cNvPr id="762" name="Pennanteckning 761">
                    <a:extLst>
                      <a:ext uri="{FF2B5EF4-FFF2-40B4-BE49-F238E27FC236}">
                        <a16:creationId xmlns:a16="http://schemas.microsoft.com/office/drawing/2014/main" id="{DE01F64B-60FC-5BF3-B5F8-80B64CE226A1}"/>
                      </a:ext>
                    </a:extLst>
                  </p:cNvPr>
                  <p:cNvPicPr/>
                  <p:nvPr/>
                </p:nvPicPr>
                <p:blipFill>
                  <a:blip r:embed="rId485"/>
                  <a:stretch>
                    <a:fillRect/>
                  </a:stretch>
                </p:blipFill>
                <p:spPr>
                  <a:xfrm>
                    <a:off x="8787826" y="4517699"/>
                    <a:ext cx="199440" cy="64800"/>
                  </a:xfrm>
                  <a:prstGeom prst="rect">
                    <a:avLst/>
                  </a:prstGeom>
                </p:spPr>
              </p:pic>
            </mc:Fallback>
          </mc:AlternateContent>
        </p:grpSp>
        <p:grpSp>
          <p:nvGrpSpPr>
            <p:cNvPr id="778" name="Grupp 777">
              <a:extLst>
                <a:ext uri="{FF2B5EF4-FFF2-40B4-BE49-F238E27FC236}">
                  <a16:creationId xmlns:a16="http://schemas.microsoft.com/office/drawing/2014/main" id="{2A6C1BA2-E250-42BA-6FBB-6EE9BEE54421}"/>
                </a:ext>
              </a:extLst>
            </p:cNvPr>
            <p:cNvGrpSpPr/>
            <p:nvPr/>
          </p:nvGrpSpPr>
          <p:grpSpPr>
            <a:xfrm>
              <a:off x="8651561" y="4145377"/>
              <a:ext cx="1191960" cy="298440"/>
              <a:chOff x="8608546" y="4847099"/>
              <a:chExt cx="1191960" cy="298440"/>
            </a:xfrm>
          </p:grpSpPr>
          <mc:AlternateContent xmlns:mc="http://schemas.openxmlformats.org/markup-compatibility/2006">
            <mc:Choice xmlns:p14="http://schemas.microsoft.com/office/powerpoint/2010/main" Requires="p14">
              <p:contentPart p14:bwMode="auto" r:id="rId486">
                <p14:nvContentPartPr>
                  <p14:cNvPr id="765" name="Pennanteckning 764">
                    <a:extLst>
                      <a:ext uri="{FF2B5EF4-FFF2-40B4-BE49-F238E27FC236}">
                        <a16:creationId xmlns:a16="http://schemas.microsoft.com/office/drawing/2014/main" id="{0C24C899-3D6C-BA54-A96E-495A8A5890C3}"/>
                      </a:ext>
                    </a:extLst>
                  </p14:cNvPr>
                  <p14:cNvContentPartPr/>
                  <p14:nvPr/>
                </p14:nvContentPartPr>
                <p14:xfrm>
                  <a:off x="8608546" y="4919819"/>
                  <a:ext cx="117720" cy="11880"/>
                </p14:xfrm>
              </p:contentPart>
            </mc:Choice>
            <mc:Fallback>
              <p:pic>
                <p:nvPicPr>
                  <p:cNvPr id="765" name="Pennanteckning 764">
                    <a:extLst>
                      <a:ext uri="{FF2B5EF4-FFF2-40B4-BE49-F238E27FC236}">
                        <a16:creationId xmlns:a16="http://schemas.microsoft.com/office/drawing/2014/main" id="{0C24C899-3D6C-BA54-A96E-495A8A5890C3}"/>
                      </a:ext>
                    </a:extLst>
                  </p:cNvPr>
                  <p:cNvPicPr/>
                  <p:nvPr/>
                </p:nvPicPr>
                <p:blipFill>
                  <a:blip r:embed="rId487"/>
                  <a:stretch>
                    <a:fillRect/>
                  </a:stretch>
                </p:blipFill>
                <p:spPr>
                  <a:xfrm>
                    <a:off x="8593426" y="4904699"/>
                    <a:ext cx="1483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766" name="Pennanteckning 765">
                    <a:extLst>
                      <a:ext uri="{FF2B5EF4-FFF2-40B4-BE49-F238E27FC236}">
                        <a16:creationId xmlns:a16="http://schemas.microsoft.com/office/drawing/2014/main" id="{BC4A8D93-3EE6-0B4C-AEFC-47FBF68B38D1}"/>
                      </a:ext>
                    </a:extLst>
                  </p14:cNvPr>
                  <p14:cNvContentPartPr/>
                  <p14:nvPr/>
                </p14:nvContentPartPr>
                <p14:xfrm>
                  <a:off x="8625826" y="4985339"/>
                  <a:ext cx="106200" cy="11160"/>
                </p14:xfrm>
              </p:contentPart>
            </mc:Choice>
            <mc:Fallback>
              <p:pic>
                <p:nvPicPr>
                  <p:cNvPr id="766" name="Pennanteckning 765">
                    <a:extLst>
                      <a:ext uri="{FF2B5EF4-FFF2-40B4-BE49-F238E27FC236}">
                        <a16:creationId xmlns:a16="http://schemas.microsoft.com/office/drawing/2014/main" id="{BC4A8D93-3EE6-0B4C-AEFC-47FBF68B38D1}"/>
                      </a:ext>
                    </a:extLst>
                  </p:cNvPr>
                  <p:cNvPicPr/>
                  <p:nvPr/>
                </p:nvPicPr>
                <p:blipFill>
                  <a:blip r:embed="rId489"/>
                  <a:stretch>
                    <a:fillRect/>
                  </a:stretch>
                </p:blipFill>
                <p:spPr>
                  <a:xfrm>
                    <a:off x="8610706" y="4969859"/>
                    <a:ext cx="1368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767" name="Pennanteckning 766">
                    <a:extLst>
                      <a:ext uri="{FF2B5EF4-FFF2-40B4-BE49-F238E27FC236}">
                        <a16:creationId xmlns:a16="http://schemas.microsoft.com/office/drawing/2014/main" id="{9203A473-EA26-E61F-201D-829D49391DAC}"/>
                      </a:ext>
                    </a:extLst>
                  </p14:cNvPr>
                  <p14:cNvContentPartPr/>
                  <p14:nvPr/>
                </p14:nvContentPartPr>
                <p14:xfrm>
                  <a:off x="8625826" y="4860419"/>
                  <a:ext cx="79920" cy="131760"/>
                </p14:xfrm>
              </p:contentPart>
            </mc:Choice>
            <mc:Fallback>
              <p:pic>
                <p:nvPicPr>
                  <p:cNvPr id="767" name="Pennanteckning 766">
                    <a:extLst>
                      <a:ext uri="{FF2B5EF4-FFF2-40B4-BE49-F238E27FC236}">
                        <a16:creationId xmlns:a16="http://schemas.microsoft.com/office/drawing/2014/main" id="{9203A473-EA26-E61F-201D-829D49391DAC}"/>
                      </a:ext>
                    </a:extLst>
                  </p:cNvPr>
                  <p:cNvPicPr/>
                  <p:nvPr/>
                </p:nvPicPr>
                <p:blipFill>
                  <a:blip r:embed="rId491"/>
                  <a:stretch>
                    <a:fillRect/>
                  </a:stretch>
                </p:blipFill>
                <p:spPr>
                  <a:xfrm>
                    <a:off x="8610706" y="4845299"/>
                    <a:ext cx="11016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768" name="Pennanteckning 767">
                    <a:extLst>
                      <a:ext uri="{FF2B5EF4-FFF2-40B4-BE49-F238E27FC236}">
                        <a16:creationId xmlns:a16="http://schemas.microsoft.com/office/drawing/2014/main" id="{CF84E7CF-13B9-0B0E-B367-8D87BA938DBA}"/>
                      </a:ext>
                    </a:extLst>
                  </p14:cNvPr>
                  <p14:cNvContentPartPr/>
                  <p14:nvPr/>
                </p14:nvContentPartPr>
                <p14:xfrm>
                  <a:off x="8658226" y="4903259"/>
                  <a:ext cx="63360" cy="142560"/>
                </p14:xfrm>
              </p:contentPart>
            </mc:Choice>
            <mc:Fallback>
              <p:pic>
                <p:nvPicPr>
                  <p:cNvPr id="768" name="Pennanteckning 767">
                    <a:extLst>
                      <a:ext uri="{FF2B5EF4-FFF2-40B4-BE49-F238E27FC236}">
                        <a16:creationId xmlns:a16="http://schemas.microsoft.com/office/drawing/2014/main" id="{CF84E7CF-13B9-0B0E-B367-8D87BA938DBA}"/>
                      </a:ext>
                    </a:extLst>
                  </p:cNvPr>
                  <p:cNvPicPr/>
                  <p:nvPr/>
                </p:nvPicPr>
                <p:blipFill>
                  <a:blip r:embed="rId493"/>
                  <a:stretch>
                    <a:fillRect/>
                  </a:stretch>
                </p:blipFill>
                <p:spPr>
                  <a:xfrm>
                    <a:off x="8643106" y="4888139"/>
                    <a:ext cx="9360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769" name="Pennanteckning 768">
                    <a:extLst>
                      <a:ext uri="{FF2B5EF4-FFF2-40B4-BE49-F238E27FC236}">
                        <a16:creationId xmlns:a16="http://schemas.microsoft.com/office/drawing/2014/main" id="{70669F3D-ABB2-D24B-05C9-05AC60F9AB8D}"/>
                      </a:ext>
                    </a:extLst>
                  </p14:cNvPr>
                  <p14:cNvContentPartPr/>
                  <p14:nvPr/>
                </p14:nvContentPartPr>
                <p14:xfrm>
                  <a:off x="8825266" y="4849619"/>
                  <a:ext cx="124560" cy="295920"/>
                </p14:xfrm>
              </p:contentPart>
            </mc:Choice>
            <mc:Fallback>
              <p:pic>
                <p:nvPicPr>
                  <p:cNvPr id="769" name="Pennanteckning 768">
                    <a:extLst>
                      <a:ext uri="{FF2B5EF4-FFF2-40B4-BE49-F238E27FC236}">
                        <a16:creationId xmlns:a16="http://schemas.microsoft.com/office/drawing/2014/main" id="{70669F3D-ABB2-D24B-05C9-05AC60F9AB8D}"/>
                      </a:ext>
                    </a:extLst>
                  </p:cNvPr>
                  <p:cNvPicPr/>
                  <p:nvPr/>
                </p:nvPicPr>
                <p:blipFill>
                  <a:blip r:embed="rId495"/>
                  <a:stretch>
                    <a:fillRect/>
                  </a:stretch>
                </p:blipFill>
                <p:spPr>
                  <a:xfrm>
                    <a:off x="8810146" y="4834499"/>
                    <a:ext cx="15480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770" name="Pennanteckning 769">
                    <a:extLst>
                      <a:ext uri="{FF2B5EF4-FFF2-40B4-BE49-F238E27FC236}">
                        <a16:creationId xmlns:a16="http://schemas.microsoft.com/office/drawing/2014/main" id="{2CC71B05-F34C-F7F1-CCF9-8D8C81311946}"/>
                      </a:ext>
                    </a:extLst>
                  </p14:cNvPr>
                  <p14:cNvContentPartPr/>
                  <p14:nvPr/>
                </p14:nvContentPartPr>
                <p14:xfrm>
                  <a:off x="8814466" y="4968779"/>
                  <a:ext cx="133560" cy="36000"/>
                </p14:xfrm>
              </p:contentPart>
            </mc:Choice>
            <mc:Fallback>
              <p:pic>
                <p:nvPicPr>
                  <p:cNvPr id="770" name="Pennanteckning 769">
                    <a:extLst>
                      <a:ext uri="{FF2B5EF4-FFF2-40B4-BE49-F238E27FC236}">
                        <a16:creationId xmlns:a16="http://schemas.microsoft.com/office/drawing/2014/main" id="{2CC71B05-F34C-F7F1-CCF9-8D8C81311946}"/>
                      </a:ext>
                    </a:extLst>
                  </p:cNvPr>
                  <p:cNvPicPr/>
                  <p:nvPr/>
                </p:nvPicPr>
                <p:blipFill>
                  <a:blip r:embed="rId497"/>
                  <a:stretch>
                    <a:fillRect/>
                  </a:stretch>
                </p:blipFill>
                <p:spPr>
                  <a:xfrm>
                    <a:off x="8799346" y="4953659"/>
                    <a:ext cx="16416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771" name="Pennanteckning 770">
                    <a:extLst>
                      <a:ext uri="{FF2B5EF4-FFF2-40B4-BE49-F238E27FC236}">
                        <a16:creationId xmlns:a16="http://schemas.microsoft.com/office/drawing/2014/main" id="{658967BC-840B-7C65-B4A5-260DEEE96EBB}"/>
                      </a:ext>
                    </a:extLst>
                  </p14:cNvPr>
                  <p14:cNvContentPartPr/>
                  <p14:nvPr/>
                </p14:nvContentPartPr>
                <p14:xfrm>
                  <a:off x="8962426" y="4944659"/>
                  <a:ext cx="88200" cy="120960"/>
                </p14:xfrm>
              </p:contentPart>
            </mc:Choice>
            <mc:Fallback>
              <p:pic>
                <p:nvPicPr>
                  <p:cNvPr id="771" name="Pennanteckning 770">
                    <a:extLst>
                      <a:ext uri="{FF2B5EF4-FFF2-40B4-BE49-F238E27FC236}">
                        <a16:creationId xmlns:a16="http://schemas.microsoft.com/office/drawing/2014/main" id="{658967BC-840B-7C65-B4A5-260DEEE96EBB}"/>
                      </a:ext>
                    </a:extLst>
                  </p:cNvPr>
                  <p:cNvPicPr/>
                  <p:nvPr/>
                </p:nvPicPr>
                <p:blipFill>
                  <a:blip r:embed="rId499"/>
                  <a:stretch>
                    <a:fillRect/>
                  </a:stretch>
                </p:blipFill>
                <p:spPr>
                  <a:xfrm>
                    <a:off x="8947306" y="4929539"/>
                    <a:ext cx="1184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772" name="Pennanteckning 771">
                    <a:extLst>
                      <a:ext uri="{FF2B5EF4-FFF2-40B4-BE49-F238E27FC236}">
                        <a16:creationId xmlns:a16="http://schemas.microsoft.com/office/drawing/2014/main" id="{D3847DFC-13ED-E51E-D21D-D52A588DD4CD}"/>
                      </a:ext>
                    </a:extLst>
                  </p14:cNvPr>
                  <p14:cNvContentPartPr/>
                  <p14:nvPr/>
                </p14:nvContentPartPr>
                <p14:xfrm>
                  <a:off x="9074386" y="4977779"/>
                  <a:ext cx="164880" cy="108360"/>
                </p14:xfrm>
              </p:contentPart>
            </mc:Choice>
            <mc:Fallback>
              <p:pic>
                <p:nvPicPr>
                  <p:cNvPr id="772" name="Pennanteckning 771">
                    <a:extLst>
                      <a:ext uri="{FF2B5EF4-FFF2-40B4-BE49-F238E27FC236}">
                        <a16:creationId xmlns:a16="http://schemas.microsoft.com/office/drawing/2014/main" id="{D3847DFC-13ED-E51E-D21D-D52A588DD4CD}"/>
                      </a:ext>
                    </a:extLst>
                  </p:cNvPr>
                  <p:cNvPicPr/>
                  <p:nvPr/>
                </p:nvPicPr>
                <p:blipFill>
                  <a:blip r:embed="rId501"/>
                  <a:stretch>
                    <a:fillRect/>
                  </a:stretch>
                </p:blipFill>
                <p:spPr>
                  <a:xfrm>
                    <a:off x="9058906" y="4962659"/>
                    <a:ext cx="19548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773" name="Pennanteckning 772">
                    <a:extLst>
                      <a:ext uri="{FF2B5EF4-FFF2-40B4-BE49-F238E27FC236}">
                        <a16:creationId xmlns:a16="http://schemas.microsoft.com/office/drawing/2014/main" id="{7C25CBA3-E323-D185-72E9-71D3CE0A5F9E}"/>
                      </a:ext>
                    </a:extLst>
                  </p14:cNvPr>
                  <p14:cNvContentPartPr/>
                  <p14:nvPr/>
                </p14:nvContentPartPr>
                <p14:xfrm>
                  <a:off x="9194266" y="4847099"/>
                  <a:ext cx="95400" cy="267120"/>
                </p14:xfrm>
              </p:contentPart>
            </mc:Choice>
            <mc:Fallback>
              <p:pic>
                <p:nvPicPr>
                  <p:cNvPr id="773" name="Pennanteckning 772">
                    <a:extLst>
                      <a:ext uri="{FF2B5EF4-FFF2-40B4-BE49-F238E27FC236}">
                        <a16:creationId xmlns:a16="http://schemas.microsoft.com/office/drawing/2014/main" id="{7C25CBA3-E323-D185-72E9-71D3CE0A5F9E}"/>
                      </a:ext>
                    </a:extLst>
                  </p:cNvPr>
                  <p:cNvPicPr/>
                  <p:nvPr/>
                </p:nvPicPr>
                <p:blipFill>
                  <a:blip r:embed="rId503"/>
                  <a:stretch>
                    <a:fillRect/>
                  </a:stretch>
                </p:blipFill>
                <p:spPr>
                  <a:xfrm>
                    <a:off x="9178786" y="4831979"/>
                    <a:ext cx="12600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774" name="Pennanteckning 773">
                    <a:extLst>
                      <a:ext uri="{FF2B5EF4-FFF2-40B4-BE49-F238E27FC236}">
                        <a16:creationId xmlns:a16="http://schemas.microsoft.com/office/drawing/2014/main" id="{DA16392C-4116-2F50-E2E8-3133B1C46168}"/>
                      </a:ext>
                    </a:extLst>
                  </p14:cNvPr>
                  <p14:cNvContentPartPr/>
                  <p14:nvPr/>
                </p14:nvContentPartPr>
                <p14:xfrm>
                  <a:off x="9194266" y="4992899"/>
                  <a:ext cx="217800" cy="82080"/>
                </p14:xfrm>
              </p:contentPart>
            </mc:Choice>
            <mc:Fallback>
              <p:pic>
                <p:nvPicPr>
                  <p:cNvPr id="774" name="Pennanteckning 773">
                    <a:extLst>
                      <a:ext uri="{FF2B5EF4-FFF2-40B4-BE49-F238E27FC236}">
                        <a16:creationId xmlns:a16="http://schemas.microsoft.com/office/drawing/2014/main" id="{DA16392C-4116-2F50-E2E8-3133B1C46168}"/>
                      </a:ext>
                    </a:extLst>
                  </p:cNvPr>
                  <p:cNvPicPr/>
                  <p:nvPr/>
                </p:nvPicPr>
                <p:blipFill>
                  <a:blip r:embed="rId505"/>
                  <a:stretch>
                    <a:fillRect/>
                  </a:stretch>
                </p:blipFill>
                <p:spPr>
                  <a:xfrm>
                    <a:off x="9178786" y="4977419"/>
                    <a:ext cx="2484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775" name="Pennanteckning 774">
                    <a:extLst>
                      <a:ext uri="{FF2B5EF4-FFF2-40B4-BE49-F238E27FC236}">
                        <a16:creationId xmlns:a16="http://schemas.microsoft.com/office/drawing/2014/main" id="{B16F52EB-3869-AC1F-0818-EB3399CD8FF3}"/>
                      </a:ext>
                    </a:extLst>
                  </p14:cNvPr>
                  <p14:cNvContentPartPr/>
                  <p14:nvPr/>
                </p14:nvContentPartPr>
                <p14:xfrm>
                  <a:off x="9386146" y="5016659"/>
                  <a:ext cx="120240" cy="75600"/>
                </p14:xfrm>
              </p:contentPart>
            </mc:Choice>
            <mc:Fallback>
              <p:pic>
                <p:nvPicPr>
                  <p:cNvPr id="775" name="Pennanteckning 774">
                    <a:extLst>
                      <a:ext uri="{FF2B5EF4-FFF2-40B4-BE49-F238E27FC236}">
                        <a16:creationId xmlns:a16="http://schemas.microsoft.com/office/drawing/2014/main" id="{B16F52EB-3869-AC1F-0818-EB3399CD8FF3}"/>
                      </a:ext>
                    </a:extLst>
                  </p:cNvPr>
                  <p:cNvPicPr/>
                  <p:nvPr/>
                </p:nvPicPr>
                <p:blipFill>
                  <a:blip r:embed="rId507"/>
                  <a:stretch>
                    <a:fillRect/>
                  </a:stretch>
                </p:blipFill>
                <p:spPr>
                  <a:xfrm>
                    <a:off x="9370666" y="5001539"/>
                    <a:ext cx="15084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776" name="Pennanteckning 775">
                    <a:extLst>
                      <a:ext uri="{FF2B5EF4-FFF2-40B4-BE49-F238E27FC236}">
                        <a16:creationId xmlns:a16="http://schemas.microsoft.com/office/drawing/2014/main" id="{230C2400-4ADE-6698-6F94-28B498EDD141}"/>
                      </a:ext>
                    </a:extLst>
                  </p14:cNvPr>
                  <p14:cNvContentPartPr/>
                  <p14:nvPr/>
                </p14:nvContentPartPr>
                <p14:xfrm>
                  <a:off x="9450586" y="5028179"/>
                  <a:ext cx="109440" cy="88920"/>
                </p14:xfrm>
              </p:contentPart>
            </mc:Choice>
            <mc:Fallback>
              <p:pic>
                <p:nvPicPr>
                  <p:cNvPr id="776" name="Pennanteckning 775">
                    <a:extLst>
                      <a:ext uri="{FF2B5EF4-FFF2-40B4-BE49-F238E27FC236}">
                        <a16:creationId xmlns:a16="http://schemas.microsoft.com/office/drawing/2014/main" id="{230C2400-4ADE-6698-6F94-28B498EDD141}"/>
                      </a:ext>
                    </a:extLst>
                  </p:cNvPr>
                  <p:cNvPicPr/>
                  <p:nvPr/>
                </p:nvPicPr>
                <p:blipFill>
                  <a:blip r:embed="rId509"/>
                  <a:stretch>
                    <a:fillRect/>
                  </a:stretch>
                </p:blipFill>
                <p:spPr>
                  <a:xfrm>
                    <a:off x="9435106" y="5013059"/>
                    <a:ext cx="14004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777" name="Pennanteckning 776">
                    <a:extLst>
                      <a:ext uri="{FF2B5EF4-FFF2-40B4-BE49-F238E27FC236}">
                        <a16:creationId xmlns:a16="http://schemas.microsoft.com/office/drawing/2014/main" id="{F10FB214-923A-AE23-0898-59AC375A6340}"/>
                      </a:ext>
                    </a:extLst>
                  </p14:cNvPr>
                  <p14:cNvContentPartPr/>
                  <p14:nvPr/>
                </p14:nvContentPartPr>
                <p14:xfrm>
                  <a:off x="9590986" y="4995059"/>
                  <a:ext cx="209520" cy="124560"/>
                </p14:xfrm>
              </p:contentPart>
            </mc:Choice>
            <mc:Fallback>
              <p:pic>
                <p:nvPicPr>
                  <p:cNvPr id="777" name="Pennanteckning 776">
                    <a:extLst>
                      <a:ext uri="{FF2B5EF4-FFF2-40B4-BE49-F238E27FC236}">
                        <a16:creationId xmlns:a16="http://schemas.microsoft.com/office/drawing/2014/main" id="{F10FB214-923A-AE23-0898-59AC375A6340}"/>
                      </a:ext>
                    </a:extLst>
                  </p:cNvPr>
                  <p:cNvPicPr/>
                  <p:nvPr/>
                </p:nvPicPr>
                <p:blipFill>
                  <a:blip r:embed="rId511"/>
                  <a:stretch>
                    <a:fillRect/>
                  </a:stretch>
                </p:blipFill>
                <p:spPr>
                  <a:xfrm>
                    <a:off x="9575866" y="4979939"/>
                    <a:ext cx="240120" cy="154800"/>
                  </a:xfrm>
                  <a:prstGeom prst="rect">
                    <a:avLst/>
                  </a:prstGeom>
                </p:spPr>
              </p:pic>
            </mc:Fallback>
          </mc:AlternateContent>
        </p:grpSp>
      </p:grpSp>
      <p:grpSp>
        <p:nvGrpSpPr>
          <p:cNvPr id="840" name="Grupp 839">
            <a:extLst>
              <a:ext uri="{FF2B5EF4-FFF2-40B4-BE49-F238E27FC236}">
                <a16:creationId xmlns:a16="http://schemas.microsoft.com/office/drawing/2014/main" id="{883F2349-D55B-7A3D-B215-5EF194D5717D}"/>
              </a:ext>
            </a:extLst>
          </p:cNvPr>
          <p:cNvGrpSpPr/>
          <p:nvPr/>
        </p:nvGrpSpPr>
        <p:grpSpPr>
          <a:xfrm>
            <a:off x="10763831" y="3619242"/>
            <a:ext cx="1286640" cy="627840"/>
            <a:chOff x="10763831" y="3619242"/>
            <a:chExt cx="1286640" cy="627840"/>
          </a:xfrm>
        </p:grpSpPr>
        <mc:AlternateContent xmlns:mc="http://schemas.openxmlformats.org/markup-compatibility/2006">
          <mc:Choice xmlns:p14="http://schemas.microsoft.com/office/powerpoint/2010/main" Requires="p14">
            <p:contentPart p14:bwMode="auto" r:id="rId512">
              <p14:nvContentPartPr>
                <p14:cNvPr id="764" name="Pennanteckning 763">
                  <a:extLst>
                    <a:ext uri="{FF2B5EF4-FFF2-40B4-BE49-F238E27FC236}">
                      <a16:creationId xmlns:a16="http://schemas.microsoft.com/office/drawing/2014/main" id="{3BBC9C54-65AC-DD6F-EC38-B7C375E5DEF2}"/>
                    </a:ext>
                  </a:extLst>
                </p14:cNvPr>
                <p14:cNvContentPartPr/>
                <p14:nvPr/>
              </p14:nvContentPartPr>
              <p14:xfrm>
                <a:off x="10763831" y="3619242"/>
                <a:ext cx="136800" cy="244800"/>
              </p14:xfrm>
            </p:contentPart>
          </mc:Choice>
          <mc:Fallback>
            <p:pic>
              <p:nvPicPr>
                <p:cNvPr id="764" name="Pennanteckning 763">
                  <a:extLst>
                    <a:ext uri="{FF2B5EF4-FFF2-40B4-BE49-F238E27FC236}">
                      <a16:creationId xmlns:a16="http://schemas.microsoft.com/office/drawing/2014/main" id="{3BBC9C54-65AC-DD6F-EC38-B7C375E5DEF2}"/>
                    </a:ext>
                  </a:extLst>
                </p:cNvPr>
                <p:cNvPicPr/>
                <p:nvPr/>
              </p:nvPicPr>
              <p:blipFill>
                <a:blip r:embed="rId513"/>
                <a:stretch>
                  <a:fillRect/>
                </a:stretch>
              </p:blipFill>
              <p:spPr>
                <a:xfrm>
                  <a:off x="10748711" y="3603762"/>
                  <a:ext cx="167400" cy="275040"/>
                </a:xfrm>
                <a:prstGeom prst="rect">
                  <a:avLst/>
                </a:prstGeom>
              </p:spPr>
            </p:pic>
          </mc:Fallback>
        </mc:AlternateContent>
        <p:grpSp>
          <p:nvGrpSpPr>
            <p:cNvPr id="786" name="Grupp 785">
              <a:extLst>
                <a:ext uri="{FF2B5EF4-FFF2-40B4-BE49-F238E27FC236}">
                  <a16:creationId xmlns:a16="http://schemas.microsoft.com/office/drawing/2014/main" id="{C492CA16-E29D-CBB1-B839-9DB832F1BC16}"/>
                </a:ext>
              </a:extLst>
            </p:cNvPr>
            <p:cNvGrpSpPr/>
            <p:nvPr/>
          </p:nvGrpSpPr>
          <p:grpSpPr>
            <a:xfrm>
              <a:off x="10938431" y="3967362"/>
              <a:ext cx="1112040" cy="279720"/>
              <a:chOff x="10818226" y="4765379"/>
              <a:chExt cx="1112040" cy="279720"/>
            </a:xfrm>
          </p:grpSpPr>
          <mc:AlternateContent xmlns:mc="http://schemas.openxmlformats.org/markup-compatibility/2006">
            <mc:Choice xmlns:p14="http://schemas.microsoft.com/office/powerpoint/2010/main" Requires="p14">
              <p:contentPart p14:bwMode="auto" r:id="rId514">
                <p14:nvContentPartPr>
                  <p14:cNvPr id="779" name="Pennanteckning 778">
                    <a:extLst>
                      <a:ext uri="{FF2B5EF4-FFF2-40B4-BE49-F238E27FC236}">
                        <a16:creationId xmlns:a16="http://schemas.microsoft.com/office/drawing/2014/main" id="{F30EDE73-480E-0D8F-B5DD-173F31808C34}"/>
                      </a:ext>
                    </a:extLst>
                  </p14:cNvPr>
                  <p14:cNvContentPartPr/>
                  <p14:nvPr/>
                </p14:nvContentPartPr>
                <p14:xfrm>
                  <a:off x="10851346" y="4858619"/>
                  <a:ext cx="146880" cy="47520"/>
                </p14:xfrm>
              </p:contentPart>
            </mc:Choice>
            <mc:Fallback>
              <p:pic>
                <p:nvPicPr>
                  <p:cNvPr id="779" name="Pennanteckning 778">
                    <a:extLst>
                      <a:ext uri="{FF2B5EF4-FFF2-40B4-BE49-F238E27FC236}">
                        <a16:creationId xmlns:a16="http://schemas.microsoft.com/office/drawing/2014/main" id="{F30EDE73-480E-0D8F-B5DD-173F31808C34}"/>
                      </a:ext>
                    </a:extLst>
                  </p:cNvPr>
                  <p:cNvPicPr/>
                  <p:nvPr/>
                </p:nvPicPr>
                <p:blipFill>
                  <a:blip r:embed="rId515"/>
                  <a:stretch>
                    <a:fillRect/>
                  </a:stretch>
                </p:blipFill>
                <p:spPr>
                  <a:xfrm>
                    <a:off x="10835866" y="4843139"/>
                    <a:ext cx="17712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780" name="Pennanteckning 779">
                    <a:extLst>
                      <a:ext uri="{FF2B5EF4-FFF2-40B4-BE49-F238E27FC236}">
                        <a16:creationId xmlns:a16="http://schemas.microsoft.com/office/drawing/2014/main" id="{67C27951-6F44-1036-CDF9-BB1D2763B565}"/>
                      </a:ext>
                    </a:extLst>
                  </p14:cNvPr>
                  <p14:cNvContentPartPr/>
                  <p14:nvPr/>
                </p14:nvContentPartPr>
                <p14:xfrm>
                  <a:off x="10818226" y="4947899"/>
                  <a:ext cx="131760" cy="22680"/>
                </p14:xfrm>
              </p:contentPart>
            </mc:Choice>
            <mc:Fallback>
              <p:pic>
                <p:nvPicPr>
                  <p:cNvPr id="780" name="Pennanteckning 779">
                    <a:extLst>
                      <a:ext uri="{FF2B5EF4-FFF2-40B4-BE49-F238E27FC236}">
                        <a16:creationId xmlns:a16="http://schemas.microsoft.com/office/drawing/2014/main" id="{67C27951-6F44-1036-CDF9-BB1D2763B565}"/>
                      </a:ext>
                    </a:extLst>
                  </p:cNvPr>
                  <p:cNvPicPr/>
                  <p:nvPr/>
                </p:nvPicPr>
                <p:blipFill>
                  <a:blip r:embed="rId517"/>
                  <a:stretch>
                    <a:fillRect/>
                  </a:stretch>
                </p:blipFill>
                <p:spPr>
                  <a:xfrm>
                    <a:off x="10803106" y="4932419"/>
                    <a:ext cx="16236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781" name="Pennanteckning 780">
                    <a:extLst>
                      <a:ext uri="{FF2B5EF4-FFF2-40B4-BE49-F238E27FC236}">
                        <a16:creationId xmlns:a16="http://schemas.microsoft.com/office/drawing/2014/main" id="{7BBDEA82-1719-EA1B-FD4B-B4EC53076736}"/>
                      </a:ext>
                    </a:extLst>
                  </p14:cNvPr>
                  <p14:cNvContentPartPr/>
                  <p14:nvPr/>
                </p14:nvContentPartPr>
                <p14:xfrm>
                  <a:off x="10834066" y="4792739"/>
                  <a:ext cx="102240" cy="221040"/>
                </p14:xfrm>
              </p:contentPart>
            </mc:Choice>
            <mc:Fallback>
              <p:pic>
                <p:nvPicPr>
                  <p:cNvPr id="781" name="Pennanteckning 780">
                    <a:extLst>
                      <a:ext uri="{FF2B5EF4-FFF2-40B4-BE49-F238E27FC236}">
                        <a16:creationId xmlns:a16="http://schemas.microsoft.com/office/drawing/2014/main" id="{7BBDEA82-1719-EA1B-FD4B-B4EC53076736}"/>
                      </a:ext>
                    </a:extLst>
                  </p:cNvPr>
                  <p:cNvPicPr/>
                  <p:nvPr/>
                </p:nvPicPr>
                <p:blipFill>
                  <a:blip r:embed="rId519"/>
                  <a:stretch>
                    <a:fillRect/>
                  </a:stretch>
                </p:blipFill>
                <p:spPr>
                  <a:xfrm>
                    <a:off x="10818586" y="4777259"/>
                    <a:ext cx="13248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782" name="Pennanteckning 781">
                    <a:extLst>
                      <a:ext uri="{FF2B5EF4-FFF2-40B4-BE49-F238E27FC236}">
                        <a16:creationId xmlns:a16="http://schemas.microsoft.com/office/drawing/2014/main" id="{51B1EC74-9187-DC86-25FE-BAF8901B0D2A}"/>
                      </a:ext>
                    </a:extLst>
                  </p14:cNvPr>
                  <p14:cNvContentPartPr/>
                  <p14:nvPr/>
                </p14:nvContentPartPr>
                <p14:xfrm>
                  <a:off x="10900306" y="4864379"/>
                  <a:ext cx="73800" cy="158040"/>
                </p14:xfrm>
              </p:contentPart>
            </mc:Choice>
            <mc:Fallback>
              <p:pic>
                <p:nvPicPr>
                  <p:cNvPr id="782" name="Pennanteckning 781">
                    <a:extLst>
                      <a:ext uri="{FF2B5EF4-FFF2-40B4-BE49-F238E27FC236}">
                        <a16:creationId xmlns:a16="http://schemas.microsoft.com/office/drawing/2014/main" id="{51B1EC74-9187-DC86-25FE-BAF8901B0D2A}"/>
                      </a:ext>
                    </a:extLst>
                  </p:cNvPr>
                  <p:cNvPicPr/>
                  <p:nvPr/>
                </p:nvPicPr>
                <p:blipFill>
                  <a:blip r:embed="rId521"/>
                  <a:stretch>
                    <a:fillRect/>
                  </a:stretch>
                </p:blipFill>
                <p:spPr>
                  <a:xfrm>
                    <a:off x="10885186" y="4848899"/>
                    <a:ext cx="10440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522">
                <p14:nvContentPartPr>
                  <p14:cNvPr id="783" name="Pennanteckning 782">
                    <a:extLst>
                      <a:ext uri="{FF2B5EF4-FFF2-40B4-BE49-F238E27FC236}">
                        <a16:creationId xmlns:a16="http://schemas.microsoft.com/office/drawing/2014/main" id="{1123BF1B-12A1-78A9-9A63-09935190A0C2}"/>
                      </a:ext>
                    </a:extLst>
                  </p14:cNvPr>
                  <p14:cNvContentPartPr/>
                  <p14:nvPr/>
                </p14:nvContentPartPr>
                <p14:xfrm>
                  <a:off x="11125306" y="4874459"/>
                  <a:ext cx="84600" cy="88920"/>
                </p14:xfrm>
              </p:contentPart>
            </mc:Choice>
            <mc:Fallback>
              <p:pic>
                <p:nvPicPr>
                  <p:cNvPr id="783" name="Pennanteckning 782">
                    <a:extLst>
                      <a:ext uri="{FF2B5EF4-FFF2-40B4-BE49-F238E27FC236}">
                        <a16:creationId xmlns:a16="http://schemas.microsoft.com/office/drawing/2014/main" id="{1123BF1B-12A1-78A9-9A63-09935190A0C2}"/>
                      </a:ext>
                    </a:extLst>
                  </p:cNvPr>
                  <p:cNvPicPr/>
                  <p:nvPr/>
                </p:nvPicPr>
                <p:blipFill>
                  <a:blip r:embed="rId523"/>
                  <a:stretch>
                    <a:fillRect/>
                  </a:stretch>
                </p:blipFill>
                <p:spPr>
                  <a:xfrm>
                    <a:off x="11110186" y="4858979"/>
                    <a:ext cx="11520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784" name="Pennanteckning 783">
                    <a:extLst>
                      <a:ext uri="{FF2B5EF4-FFF2-40B4-BE49-F238E27FC236}">
                        <a16:creationId xmlns:a16="http://schemas.microsoft.com/office/drawing/2014/main" id="{BA297F50-9EB4-60B6-1913-8B41E906DA9E}"/>
                      </a:ext>
                    </a:extLst>
                  </p14:cNvPr>
                  <p14:cNvContentPartPr/>
                  <p14:nvPr/>
                </p14:nvContentPartPr>
                <p14:xfrm>
                  <a:off x="11284426" y="4765379"/>
                  <a:ext cx="122400" cy="203040"/>
                </p14:xfrm>
              </p:contentPart>
            </mc:Choice>
            <mc:Fallback>
              <p:pic>
                <p:nvPicPr>
                  <p:cNvPr id="784" name="Pennanteckning 783">
                    <a:extLst>
                      <a:ext uri="{FF2B5EF4-FFF2-40B4-BE49-F238E27FC236}">
                        <a16:creationId xmlns:a16="http://schemas.microsoft.com/office/drawing/2014/main" id="{BA297F50-9EB4-60B6-1913-8B41E906DA9E}"/>
                      </a:ext>
                    </a:extLst>
                  </p:cNvPr>
                  <p:cNvPicPr/>
                  <p:nvPr/>
                </p:nvPicPr>
                <p:blipFill>
                  <a:blip r:embed="rId525"/>
                  <a:stretch>
                    <a:fillRect/>
                  </a:stretch>
                </p:blipFill>
                <p:spPr>
                  <a:xfrm>
                    <a:off x="11269306" y="4749899"/>
                    <a:ext cx="15300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785" name="Pennanteckning 784">
                    <a:extLst>
                      <a:ext uri="{FF2B5EF4-FFF2-40B4-BE49-F238E27FC236}">
                        <a16:creationId xmlns:a16="http://schemas.microsoft.com/office/drawing/2014/main" id="{B4387CD3-5B6C-6DDD-2D26-F96438EE6BBB}"/>
                      </a:ext>
                    </a:extLst>
                  </p14:cNvPr>
                  <p14:cNvContentPartPr/>
                  <p14:nvPr/>
                </p14:nvContentPartPr>
                <p14:xfrm>
                  <a:off x="11418706" y="4889219"/>
                  <a:ext cx="511560" cy="155880"/>
                </p14:xfrm>
              </p:contentPart>
            </mc:Choice>
            <mc:Fallback>
              <p:pic>
                <p:nvPicPr>
                  <p:cNvPr id="785" name="Pennanteckning 784">
                    <a:extLst>
                      <a:ext uri="{FF2B5EF4-FFF2-40B4-BE49-F238E27FC236}">
                        <a16:creationId xmlns:a16="http://schemas.microsoft.com/office/drawing/2014/main" id="{B4387CD3-5B6C-6DDD-2D26-F96438EE6BBB}"/>
                      </a:ext>
                    </a:extLst>
                  </p:cNvPr>
                  <p:cNvPicPr/>
                  <p:nvPr/>
                </p:nvPicPr>
                <p:blipFill>
                  <a:blip r:embed="rId527"/>
                  <a:stretch>
                    <a:fillRect/>
                  </a:stretch>
                </p:blipFill>
                <p:spPr>
                  <a:xfrm>
                    <a:off x="11403226" y="4873739"/>
                    <a:ext cx="541800" cy="186480"/>
                  </a:xfrm>
                  <a:prstGeom prst="rect">
                    <a:avLst/>
                  </a:prstGeom>
                </p:spPr>
              </p:pic>
            </mc:Fallback>
          </mc:AlternateContent>
        </p:grpSp>
      </p:grpSp>
      <p:grpSp>
        <p:nvGrpSpPr>
          <p:cNvPr id="838" name="Grupp 837">
            <a:extLst>
              <a:ext uri="{FF2B5EF4-FFF2-40B4-BE49-F238E27FC236}">
                <a16:creationId xmlns:a16="http://schemas.microsoft.com/office/drawing/2014/main" id="{BA9B01CD-C988-AF57-DF77-9157E635AA8F}"/>
              </a:ext>
            </a:extLst>
          </p:cNvPr>
          <p:cNvGrpSpPr/>
          <p:nvPr/>
        </p:nvGrpSpPr>
        <p:grpSpPr>
          <a:xfrm>
            <a:off x="8505734" y="1585124"/>
            <a:ext cx="2916360" cy="2093040"/>
            <a:chOff x="8505734" y="1585124"/>
            <a:chExt cx="2916360" cy="2093040"/>
          </a:xfrm>
        </p:grpSpPr>
        <mc:AlternateContent xmlns:mc="http://schemas.openxmlformats.org/markup-compatibility/2006">
          <mc:Choice xmlns:p14="http://schemas.microsoft.com/office/powerpoint/2010/main" Requires="p14">
            <p:contentPart p14:bwMode="auto" r:id="rId528">
              <p14:nvContentPartPr>
                <p14:cNvPr id="639" name="Pennanteckning 638">
                  <a:extLst>
                    <a:ext uri="{FF2B5EF4-FFF2-40B4-BE49-F238E27FC236}">
                      <a16:creationId xmlns:a16="http://schemas.microsoft.com/office/drawing/2014/main" id="{E52BBF11-3E97-8708-13E3-30D9CE75F0EC}"/>
                    </a:ext>
                  </a:extLst>
                </p14:cNvPr>
                <p14:cNvContentPartPr/>
                <p14:nvPr/>
              </p14:nvContentPartPr>
              <p14:xfrm>
                <a:off x="8709134" y="2218724"/>
                <a:ext cx="117720" cy="95400"/>
              </p14:xfrm>
            </p:contentPart>
          </mc:Choice>
          <mc:Fallback>
            <p:pic>
              <p:nvPicPr>
                <p:cNvPr id="639" name="Pennanteckning 638">
                  <a:extLst>
                    <a:ext uri="{FF2B5EF4-FFF2-40B4-BE49-F238E27FC236}">
                      <a16:creationId xmlns:a16="http://schemas.microsoft.com/office/drawing/2014/main" id="{E52BBF11-3E97-8708-13E3-30D9CE75F0EC}"/>
                    </a:ext>
                  </a:extLst>
                </p:cNvPr>
                <p:cNvPicPr/>
                <p:nvPr/>
              </p:nvPicPr>
              <p:blipFill>
                <a:blip r:embed="rId529"/>
                <a:stretch>
                  <a:fillRect/>
                </a:stretch>
              </p:blipFill>
              <p:spPr>
                <a:xfrm>
                  <a:off x="8694014" y="2203244"/>
                  <a:ext cx="1483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640" name="Pennanteckning 639">
                  <a:extLst>
                    <a:ext uri="{FF2B5EF4-FFF2-40B4-BE49-F238E27FC236}">
                      <a16:creationId xmlns:a16="http://schemas.microsoft.com/office/drawing/2014/main" id="{14E8000F-223E-389F-774A-E1912D844D93}"/>
                    </a:ext>
                  </a:extLst>
                </p14:cNvPr>
                <p14:cNvContentPartPr/>
                <p14:nvPr/>
              </p14:nvContentPartPr>
              <p14:xfrm>
                <a:off x="8693294" y="2502764"/>
                <a:ext cx="145440" cy="90000"/>
              </p14:xfrm>
            </p:contentPart>
          </mc:Choice>
          <mc:Fallback>
            <p:pic>
              <p:nvPicPr>
                <p:cNvPr id="640" name="Pennanteckning 639">
                  <a:extLst>
                    <a:ext uri="{FF2B5EF4-FFF2-40B4-BE49-F238E27FC236}">
                      <a16:creationId xmlns:a16="http://schemas.microsoft.com/office/drawing/2014/main" id="{14E8000F-223E-389F-774A-E1912D844D93}"/>
                    </a:ext>
                  </a:extLst>
                </p:cNvPr>
                <p:cNvPicPr/>
                <p:nvPr/>
              </p:nvPicPr>
              <p:blipFill>
                <a:blip r:embed="rId531"/>
                <a:stretch>
                  <a:fillRect/>
                </a:stretch>
              </p:blipFill>
              <p:spPr>
                <a:xfrm>
                  <a:off x="8678174" y="2487644"/>
                  <a:ext cx="17604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641" name="Pennanteckning 640">
                  <a:extLst>
                    <a:ext uri="{FF2B5EF4-FFF2-40B4-BE49-F238E27FC236}">
                      <a16:creationId xmlns:a16="http://schemas.microsoft.com/office/drawing/2014/main" id="{56B5C64A-B0E4-833C-7656-68504EF982A2}"/>
                    </a:ext>
                  </a:extLst>
                </p14:cNvPr>
                <p14:cNvContentPartPr/>
                <p14:nvPr/>
              </p14:nvContentPartPr>
              <p14:xfrm>
                <a:off x="8756294" y="2800844"/>
                <a:ext cx="4680" cy="28440"/>
              </p14:xfrm>
            </p:contentPart>
          </mc:Choice>
          <mc:Fallback>
            <p:pic>
              <p:nvPicPr>
                <p:cNvPr id="641" name="Pennanteckning 640">
                  <a:extLst>
                    <a:ext uri="{FF2B5EF4-FFF2-40B4-BE49-F238E27FC236}">
                      <a16:creationId xmlns:a16="http://schemas.microsoft.com/office/drawing/2014/main" id="{56B5C64A-B0E4-833C-7656-68504EF982A2}"/>
                    </a:ext>
                  </a:extLst>
                </p:cNvPr>
                <p:cNvPicPr/>
                <p:nvPr/>
              </p:nvPicPr>
              <p:blipFill>
                <a:blip r:embed="rId533"/>
                <a:stretch>
                  <a:fillRect/>
                </a:stretch>
              </p:blipFill>
              <p:spPr>
                <a:xfrm>
                  <a:off x="8741174" y="2785724"/>
                  <a:ext cx="3492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534">
              <p14:nvContentPartPr>
                <p14:cNvPr id="642" name="Pennanteckning 641">
                  <a:extLst>
                    <a:ext uri="{FF2B5EF4-FFF2-40B4-BE49-F238E27FC236}">
                      <a16:creationId xmlns:a16="http://schemas.microsoft.com/office/drawing/2014/main" id="{DF69AC1A-031E-C7A9-EF02-4EF9386C0A7B}"/>
                    </a:ext>
                  </a:extLst>
                </p14:cNvPr>
                <p14:cNvContentPartPr/>
                <p14:nvPr/>
              </p14:nvContentPartPr>
              <p14:xfrm>
                <a:off x="8760254" y="2943764"/>
                <a:ext cx="5040" cy="56520"/>
              </p14:xfrm>
            </p:contentPart>
          </mc:Choice>
          <mc:Fallback>
            <p:pic>
              <p:nvPicPr>
                <p:cNvPr id="642" name="Pennanteckning 641">
                  <a:extLst>
                    <a:ext uri="{FF2B5EF4-FFF2-40B4-BE49-F238E27FC236}">
                      <a16:creationId xmlns:a16="http://schemas.microsoft.com/office/drawing/2014/main" id="{DF69AC1A-031E-C7A9-EF02-4EF9386C0A7B}"/>
                    </a:ext>
                  </a:extLst>
                </p:cNvPr>
                <p:cNvPicPr/>
                <p:nvPr/>
              </p:nvPicPr>
              <p:blipFill>
                <a:blip r:embed="rId535"/>
                <a:stretch>
                  <a:fillRect/>
                </a:stretch>
              </p:blipFill>
              <p:spPr>
                <a:xfrm>
                  <a:off x="8744774" y="2928644"/>
                  <a:ext cx="352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536">
              <p14:nvContentPartPr>
                <p14:cNvPr id="643" name="Pennanteckning 642">
                  <a:extLst>
                    <a:ext uri="{FF2B5EF4-FFF2-40B4-BE49-F238E27FC236}">
                      <a16:creationId xmlns:a16="http://schemas.microsoft.com/office/drawing/2014/main" id="{0468E247-BB3C-879B-BB69-6F6E05D87A94}"/>
                    </a:ext>
                  </a:extLst>
                </p14:cNvPr>
                <p14:cNvContentPartPr/>
                <p14:nvPr/>
              </p14:nvContentPartPr>
              <p14:xfrm>
                <a:off x="8764574" y="3117644"/>
                <a:ext cx="2880" cy="42480"/>
              </p14:xfrm>
            </p:contentPart>
          </mc:Choice>
          <mc:Fallback>
            <p:pic>
              <p:nvPicPr>
                <p:cNvPr id="643" name="Pennanteckning 642">
                  <a:extLst>
                    <a:ext uri="{FF2B5EF4-FFF2-40B4-BE49-F238E27FC236}">
                      <a16:creationId xmlns:a16="http://schemas.microsoft.com/office/drawing/2014/main" id="{0468E247-BB3C-879B-BB69-6F6E05D87A94}"/>
                    </a:ext>
                  </a:extLst>
                </p:cNvPr>
                <p:cNvPicPr/>
                <p:nvPr/>
              </p:nvPicPr>
              <p:blipFill>
                <a:blip r:embed="rId537"/>
                <a:stretch>
                  <a:fillRect/>
                </a:stretch>
              </p:blipFill>
              <p:spPr>
                <a:xfrm>
                  <a:off x="8749454" y="3102164"/>
                  <a:ext cx="3348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538">
              <p14:nvContentPartPr>
                <p14:cNvPr id="644" name="Pennanteckning 643">
                  <a:extLst>
                    <a:ext uri="{FF2B5EF4-FFF2-40B4-BE49-F238E27FC236}">
                      <a16:creationId xmlns:a16="http://schemas.microsoft.com/office/drawing/2014/main" id="{B76D8724-229C-02EF-208E-9AEF7B3A27C8}"/>
                    </a:ext>
                  </a:extLst>
                </p14:cNvPr>
                <p14:cNvContentPartPr/>
                <p14:nvPr/>
              </p14:nvContentPartPr>
              <p14:xfrm>
                <a:off x="8748374" y="3416444"/>
                <a:ext cx="97200" cy="73440"/>
              </p14:xfrm>
            </p:contentPart>
          </mc:Choice>
          <mc:Fallback>
            <p:pic>
              <p:nvPicPr>
                <p:cNvPr id="644" name="Pennanteckning 643">
                  <a:extLst>
                    <a:ext uri="{FF2B5EF4-FFF2-40B4-BE49-F238E27FC236}">
                      <a16:creationId xmlns:a16="http://schemas.microsoft.com/office/drawing/2014/main" id="{B76D8724-229C-02EF-208E-9AEF7B3A27C8}"/>
                    </a:ext>
                  </a:extLst>
                </p:cNvPr>
                <p:cNvPicPr/>
                <p:nvPr/>
              </p:nvPicPr>
              <p:blipFill>
                <a:blip r:embed="rId539"/>
                <a:stretch>
                  <a:fillRect/>
                </a:stretch>
              </p:blipFill>
              <p:spPr>
                <a:xfrm>
                  <a:off x="8733254" y="3401324"/>
                  <a:ext cx="12780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645" name="Pennanteckning 644">
                  <a:extLst>
                    <a:ext uri="{FF2B5EF4-FFF2-40B4-BE49-F238E27FC236}">
                      <a16:creationId xmlns:a16="http://schemas.microsoft.com/office/drawing/2014/main" id="{F420B487-ED53-2DD1-7B9C-E76522640EBC}"/>
                    </a:ext>
                  </a:extLst>
                </p14:cNvPr>
                <p14:cNvContentPartPr/>
                <p14:nvPr/>
              </p14:nvContentPartPr>
              <p14:xfrm>
                <a:off x="9329414" y="2011004"/>
                <a:ext cx="71640" cy="68400"/>
              </p14:xfrm>
            </p:contentPart>
          </mc:Choice>
          <mc:Fallback>
            <p:pic>
              <p:nvPicPr>
                <p:cNvPr id="645" name="Pennanteckning 644">
                  <a:extLst>
                    <a:ext uri="{FF2B5EF4-FFF2-40B4-BE49-F238E27FC236}">
                      <a16:creationId xmlns:a16="http://schemas.microsoft.com/office/drawing/2014/main" id="{F420B487-ED53-2DD1-7B9C-E76522640EBC}"/>
                    </a:ext>
                  </a:extLst>
                </p:cNvPr>
                <p:cNvPicPr/>
                <p:nvPr/>
              </p:nvPicPr>
              <p:blipFill>
                <a:blip r:embed="rId541"/>
                <a:stretch>
                  <a:fillRect/>
                </a:stretch>
              </p:blipFill>
              <p:spPr>
                <a:xfrm>
                  <a:off x="9314294" y="1995524"/>
                  <a:ext cx="10188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646" name="Pennanteckning 645">
                  <a:extLst>
                    <a:ext uri="{FF2B5EF4-FFF2-40B4-BE49-F238E27FC236}">
                      <a16:creationId xmlns:a16="http://schemas.microsoft.com/office/drawing/2014/main" id="{4E0516F2-1D0B-6108-97A5-9465248717C7}"/>
                    </a:ext>
                  </a:extLst>
                </p14:cNvPr>
                <p14:cNvContentPartPr/>
                <p14:nvPr/>
              </p14:nvContentPartPr>
              <p14:xfrm>
                <a:off x="9330134" y="2414204"/>
                <a:ext cx="108000" cy="88560"/>
              </p14:xfrm>
            </p:contentPart>
          </mc:Choice>
          <mc:Fallback>
            <p:pic>
              <p:nvPicPr>
                <p:cNvPr id="646" name="Pennanteckning 645">
                  <a:extLst>
                    <a:ext uri="{FF2B5EF4-FFF2-40B4-BE49-F238E27FC236}">
                      <a16:creationId xmlns:a16="http://schemas.microsoft.com/office/drawing/2014/main" id="{4E0516F2-1D0B-6108-97A5-9465248717C7}"/>
                    </a:ext>
                  </a:extLst>
                </p:cNvPr>
                <p:cNvPicPr/>
                <p:nvPr/>
              </p:nvPicPr>
              <p:blipFill>
                <a:blip r:embed="rId543"/>
                <a:stretch>
                  <a:fillRect/>
                </a:stretch>
              </p:blipFill>
              <p:spPr>
                <a:xfrm>
                  <a:off x="9315014" y="2399084"/>
                  <a:ext cx="13824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647" name="Pennanteckning 646">
                  <a:extLst>
                    <a:ext uri="{FF2B5EF4-FFF2-40B4-BE49-F238E27FC236}">
                      <a16:creationId xmlns:a16="http://schemas.microsoft.com/office/drawing/2014/main" id="{6B4AE953-EC1A-822D-663E-284F7F6766B0}"/>
                    </a:ext>
                  </a:extLst>
                </p14:cNvPr>
                <p14:cNvContentPartPr/>
                <p14:nvPr/>
              </p14:nvContentPartPr>
              <p14:xfrm>
                <a:off x="9388094" y="2695364"/>
                <a:ext cx="11880" cy="33120"/>
              </p14:xfrm>
            </p:contentPart>
          </mc:Choice>
          <mc:Fallback>
            <p:pic>
              <p:nvPicPr>
                <p:cNvPr id="647" name="Pennanteckning 646">
                  <a:extLst>
                    <a:ext uri="{FF2B5EF4-FFF2-40B4-BE49-F238E27FC236}">
                      <a16:creationId xmlns:a16="http://schemas.microsoft.com/office/drawing/2014/main" id="{6B4AE953-EC1A-822D-663E-284F7F6766B0}"/>
                    </a:ext>
                  </a:extLst>
                </p:cNvPr>
                <p:cNvPicPr/>
                <p:nvPr/>
              </p:nvPicPr>
              <p:blipFill>
                <a:blip r:embed="rId545"/>
                <a:stretch>
                  <a:fillRect/>
                </a:stretch>
              </p:blipFill>
              <p:spPr>
                <a:xfrm>
                  <a:off x="9372974" y="2680244"/>
                  <a:ext cx="4248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546">
              <p14:nvContentPartPr>
                <p14:cNvPr id="648" name="Pennanteckning 647">
                  <a:extLst>
                    <a:ext uri="{FF2B5EF4-FFF2-40B4-BE49-F238E27FC236}">
                      <a16:creationId xmlns:a16="http://schemas.microsoft.com/office/drawing/2014/main" id="{67A672A1-07BB-0DF4-C4EE-96EDC1682FBD}"/>
                    </a:ext>
                  </a:extLst>
                </p14:cNvPr>
                <p14:cNvContentPartPr/>
                <p14:nvPr/>
              </p14:nvContentPartPr>
              <p14:xfrm>
                <a:off x="9399614" y="2870324"/>
                <a:ext cx="1080" cy="52560"/>
              </p14:xfrm>
            </p:contentPart>
          </mc:Choice>
          <mc:Fallback>
            <p:pic>
              <p:nvPicPr>
                <p:cNvPr id="648" name="Pennanteckning 647">
                  <a:extLst>
                    <a:ext uri="{FF2B5EF4-FFF2-40B4-BE49-F238E27FC236}">
                      <a16:creationId xmlns:a16="http://schemas.microsoft.com/office/drawing/2014/main" id="{67A672A1-07BB-0DF4-C4EE-96EDC1682FBD}"/>
                    </a:ext>
                  </a:extLst>
                </p:cNvPr>
                <p:cNvPicPr/>
                <p:nvPr/>
              </p:nvPicPr>
              <p:blipFill>
                <a:blip r:embed="rId547"/>
                <a:stretch>
                  <a:fillRect/>
                </a:stretch>
              </p:blipFill>
              <p:spPr>
                <a:xfrm>
                  <a:off x="9384494" y="2855204"/>
                  <a:ext cx="3168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649" name="Pennanteckning 648">
                  <a:extLst>
                    <a:ext uri="{FF2B5EF4-FFF2-40B4-BE49-F238E27FC236}">
                      <a16:creationId xmlns:a16="http://schemas.microsoft.com/office/drawing/2014/main" id="{249B4B2C-C0DF-B2D1-240B-B1E48DADD23A}"/>
                    </a:ext>
                  </a:extLst>
                </p14:cNvPr>
                <p14:cNvContentPartPr/>
                <p14:nvPr/>
              </p14:nvContentPartPr>
              <p14:xfrm>
                <a:off x="9395654" y="3071204"/>
                <a:ext cx="10440" cy="190440"/>
              </p14:xfrm>
            </p:contentPart>
          </mc:Choice>
          <mc:Fallback>
            <p:pic>
              <p:nvPicPr>
                <p:cNvPr id="649" name="Pennanteckning 648">
                  <a:extLst>
                    <a:ext uri="{FF2B5EF4-FFF2-40B4-BE49-F238E27FC236}">
                      <a16:creationId xmlns:a16="http://schemas.microsoft.com/office/drawing/2014/main" id="{249B4B2C-C0DF-B2D1-240B-B1E48DADD23A}"/>
                    </a:ext>
                  </a:extLst>
                </p:cNvPr>
                <p:cNvPicPr/>
                <p:nvPr/>
              </p:nvPicPr>
              <p:blipFill>
                <a:blip r:embed="rId549"/>
                <a:stretch>
                  <a:fillRect/>
                </a:stretch>
              </p:blipFill>
              <p:spPr>
                <a:xfrm>
                  <a:off x="9380174" y="3056084"/>
                  <a:ext cx="406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550">
              <p14:nvContentPartPr>
                <p14:cNvPr id="650" name="Pennanteckning 649">
                  <a:extLst>
                    <a:ext uri="{FF2B5EF4-FFF2-40B4-BE49-F238E27FC236}">
                      <a16:creationId xmlns:a16="http://schemas.microsoft.com/office/drawing/2014/main" id="{66E9E56C-4216-79C9-AE8A-6DD903165368}"/>
                    </a:ext>
                  </a:extLst>
                </p14:cNvPr>
                <p14:cNvContentPartPr/>
                <p14:nvPr/>
              </p14:nvContentPartPr>
              <p14:xfrm>
                <a:off x="9405374" y="3529484"/>
                <a:ext cx="93240" cy="92520"/>
              </p14:xfrm>
            </p:contentPart>
          </mc:Choice>
          <mc:Fallback>
            <p:pic>
              <p:nvPicPr>
                <p:cNvPr id="650" name="Pennanteckning 649">
                  <a:extLst>
                    <a:ext uri="{FF2B5EF4-FFF2-40B4-BE49-F238E27FC236}">
                      <a16:creationId xmlns:a16="http://schemas.microsoft.com/office/drawing/2014/main" id="{66E9E56C-4216-79C9-AE8A-6DD903165368}"/>
                    </a:ext>
                  </a:extLst>
                </p:cNvPr>
                <p:cNvPicPr/>
                <p:nvPr/>
              </p:nvPicPr>
              <p:blipFill>
                <a:blip r:embed="rId551"/>
                <a:stretch>
                  <a:fillRect/>
                </a:stretch>
              </p:blipFill>
              <p:spPr>
                <a:xfrm>
                  <a:off x="9390254" y="3514004"/>
                  <a:ext cx="12348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651" name="Pennanteckning 650">
                  <a:extLst>
                    <a:ext uri="{FF2B5EF4-FFF2-40B4-BE49-F238E27FC236}">
                      <a16:creationId xmlns:a16="http://schemas.microsoft.com/office/drawing/2014/main" id="{23D75AE2-E7CA-2615-7B6A-2AE02E688F39}"/>
                    </a:ext>
                  </a:extLst>
                </p14:cNvPr>
                <p14:cNvContentPartPr/>
                <p14:nvPr/>
              </p14:nvContentPartPr>
              <p14:xfrm>
                <a:off x="9930614" y="1940804"/>
                <a:ext cx="87120" cy="124560"/>
              </p14:xfrm>
            </p:contentPart>
          </mc:Choice>
          <mc:Fallback>
            <p:pic>
              <p:nvPicPr>
                <p:cNvPr id="651" name="Pennanteckning 650">
                  <a:extLst>
                    <a:ext uri="{FF2B5EF4-FFF2-40B4-BE49-F238E27FC236}">
                      <a16:creationId xmlns:a16="http://schemas.microsoft.com/office/drawing/2014/main" id="{23D75AE2-E7CA-2615-7B6A-2AE02E688F39}"/>
                    </a:ext>
                  </a:extLst>
                </p:cNvPr>
                <p:cNvPicPr/>
                <p:nvPr/>
              </p:nvPicPr>
              <p:blipFill>
                <a:blip r:embed="rId553"/>
                <a:stretch>
                  <a:fillRect/>
                </a:stretch>
              </p:blipFill>
              <p:spPr>
                <a:xfrm>
                  <a:off x="9915494" y="1925684"/>
                  <a:ext cx="11772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652" name="Pennanteckning 651">
                  <a:extLst>
                    <a:ext uri="{FF2B5EF4-FFF2-40B4-BE49-F238E27FC236}">
                      <a16:creationId xmlns:a16="http://schemas.microsoft.com/office/drawing/2014/main" id="{601FCD09-A35B-24C5-91F9-7DD0DE6C4640}"/>
                    </a:ext>
                  </a:extLst>
                </p14:cNvPr>
                <p14:cNvContentPartPr/>
                <p14:nvPr/>
              </p14:nvContentPartPr>
              <p14:xfrm>
                <a:off x="9957974" y="2367404"/>
                <a:ext cx="79920" cy="108720"/>
              </p14:xfrm>
            </p:contentPart>
          </mc:Choice>
          <mc:Fallback>
            <p:pic>
              <p:nvPicPr>
                <p:cNvPr id="652" name="Pennanteckning 651">
                  <a:extLst>
                    <a:ext uri="{FF2B5EF4-FFF2-40B4-BE49-F238E27FC236}">
                      <a16:creationId xmlns:a16="http://schemas.microsoft.com/office/drawing/2014/main" id="{601FCD09-A35B-24C5-91F9-7DD0DE6C4640}"/>
                    </a:ext>
                  </a:extLst>
                </p:cNvPr>
                <p:cNvPicPr/>
                <p:nvPr/>
              </p:nvPicPr>
              <p:blipFill>
                <a:blip r:embed="rId555"/>
                <a:stretch>
                  <a:fillRect/>
                </a:stretch>
              </p:blipFill>
              <p:spPr>
                <a:xfrm>
                  <a:off x="9942494" y="2352284"/>
                  <a:ext cx="11016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556">
              <p14:nvContentPartPr>
                <p14:cNvPr id="653" name="Pennanteckning 652">
                  <a:extLst>
                    <a:ext uri="{FF2B5EF4-FFF2-40B4-BE49-F238E27FC236}">
                      <a16:creationId xmlns:a16="http://schemas.microsoft.com/office/drawing/2014/main" id="{BF9196D3-5BE5-A6A0-F97D-8BE14C7259F1}"/>
                    </a:ext>
                  </a:extLst>
                </p14:cNvPr>
                <p14:cNvContentPartPr/>
                <p14:nvPr/>
              </p14:nvContentPartPr>
              <p14:xfrm>
                <a:off x="9965174" y="2714084"/>
                <a:ext cx="10440" cy="25200"/>
              </p14:xfrm>
            </p:contentPart>
          </mc:Choice>
          <mc:Fallback>
            <p:pic>
              <p:nvPicPr>
                <p:cNvPr id="653" name="Pennanteckning 652">
                  <a:extLst>
                    <a:ext uri="{FF2B5EF4-FFF2-40B4-BE49-F238E27FC236}">
                      <a16:creationId xmlns:a16="http://schemas.microsoft.com/office/drawing/2014/main" id="{BF9196D3-5BE5-A6A0-F97D-8BE14C7259F1}"/>
                    </a:ext>
                  </a:extLst>
                </p:cNvPr>
                <p:cNvPicPr/>
                <p:nvPr/>
              </p:nvPicPr>
              <p:blipFill>
                <a:blip r:embed="rId557"/>
                <a:stretch>
                  <a:fillRect/>
                </a:stretch>
              </p:blipFill>
              <p:spPr>
                <a:xfrm>
                  <a:off x="9950054" y="2698604"/>
                  <a:ext cx="4068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654" name="Pennanteckning 653">
                  <a:extLst>
                    <a:ext uri="{FF2B5EF4-FFF2-40B4-BE49-F238E27FC236}">
                      <a16:creationId xmlns:a16="http://schemas.microsoft.com/office/drawing/2014/main" id="{959A97D6-7A93-E0A6-4F18-EB6A659BF017}"/>
                    </a:ext>
                  </a:extLst>
                </p14:cNvPr>
                <p14:cNvContentPartPr/>
                <p14:nvPr/>
              </p14:nvContentPartPr>
              <p14:xfrm>
                <a:off x="9986054" y="2915684"/>
                <a:ext cx="2880" cy="55800"/>
              </p14:xfrm>
            </p:contentPart>
          </mc:Choice>
          <mc:Fallback>
            <p:pic>
              <p:nvPicPr>
                <p:cNvPr id="654" name="Pennanteckning 653">
                  <a:extLst>
                    <a:ext uri="{FF2B5EF4-FFF2-40B4-BE49-F238E27FC236}">
                      <a16:creationId xmlns:a16="http://schemas.microsoft.com/office/drawing/2014/main" id="{959A97D6-7A93-E0A6-4F18-EB6A659BF017}"/>
                    </a:ext>
                  </a:extLst>
                </p:cNvPr>
                <p:cNvPicPr/>
                <p:nvPr/>
              </p:nvPicPr>
              <p:blipFill>
                <a:blip r:embed="rId559"/>
                <a:stretch>
                  <a:fillRect/>
                </a:stretch>
              </p:blipFill>
              <p:spPr>
                <a:xfrm>
                  <a:off x="9970934" y="2900564"/>
                  <a:ext cx="3348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560">
              <p14:nvContentPartPr>
                <p14:cNvPr id="655" name="Pennanteckning 654">
                  <a:extLst>
                    <a:ext uri="{FF2B5EF4-FFF2-40B4-BE49-F238E27FC236}">
                      <a16:creationId xmlns:a16="http://schemas.microsoft.com/office/drawing/2014/main" id="{4D790C5A-4C4F-4C98-CB81-09E95DF4AD8C}"/>
                    </a:ext>
                  </a:extLst>
                </p14:cNvPr>
                <p14:cNvContentPartPr/>
                <p14:nvPr/>
              </p14:nvContentPartPr>
              <p14:xfrm>
                <a:off x="9999374" y="3148964"/>
                <a:ext cx="7920" cy="70560"/>
              </p14:xfrm>
            </p:contentPart>
          </mc:Choice>
          <mc:Fallback>
            <p:pic>
              <p:nvPicPr>
                <p:cNvPr id="655" name="Pennanteckning 654">
                  <a:extLst>
                    <a:ext uri="{FF2B5EF4-FFF2-40B4-BE49-F238E27FC236}">
                      <a16:creationId xmlns:a16="http://schemas.microsoft.com/office/drawing/2014/main" id="{4D790C5A-4C4F-4C98-CB81-09E95DF4AD8C}"/>
                    </a:ext>
                  </a:extLst>
                </p:cNvPr>
                <p:cNvPicPr/>
                <p:nvPr/>
              </p:nvPicPr>
              <p:blipFill>
                <a:blip r:embed="rId561"/>
                <a:stretch>
                  <a:fillRect/>
                </a:stretch>
              </p:blipFill>
              <p:spPr>
                <a:xfrm>
                  <a:off x="9983894" y="3133844"/>
                  <a:ext cx="3816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562">
              <p14:nvContentPartPr>
                <p14:cNvPr id="656" name="Pennanteckning 655">
                  <a:extLst>
                    <a:ext uri="{FF2B5EF4-FFF2-40B4-BE49-F238E27FC236}">
                      <a16:creationId xmlns:a16="http://schemas.microsoft.com/office/drawing/2014/main" id="{53622A75-B4C2-5F8B-3912-981F3140D919}"/>
                    </a:ext>
                  </a:extLst>
                </p14:cNvPr>
                <p14:cNvContentPartPr/>
                <p14:nvPr/>
              </p14:nvContentPartPr>
              <p14:xfrm>
                <a:off x="9999374" y="3530564"/>
                <a:ext cx="109440" cy="147600"/>
              </p14:xfrm>
            </p:contentPart>
          </mc:Choice>
          <mc:Fallback>
            <p:pic>
              <p:nvPicPr>
                <p:cNvPr id="656" name="Pennanteckning 655">
                  <a:extLst>
                    <a:ext uri="{FF2B5EF4-FFF2-40B4-BE49-F238E27FC236}">
                      <a16:creationId xmlns:a16="http://schemas.microsoft.com/office/drawing/2014/main" id="{53622A75-B4C2-5F8B-3912-981F3140D919}"/>
                    </a:ext>
                  </a:extLst>
                </p:cNvPr>
                <p:cNvPicPr/>
                <p:nvPr/>
              </p:nvPicPr>
              <p:blipFill>
                <a:blip r:embed="rId563"/>
                <a:stretch>
                  <a:fillRect/>
                </a:stretch>
              </p:blipFill>
              <p:spPr>
                <a:xfrm>
                  <a:off x="9983894" y="3515084"/>
                  <a:ext cx="140040" cy="178200"/>
                </a:xfrm>
                <a:prstGeom prst="rect">
                  <a:avLst/>
                </a:prstGeom>
              </p:spPr>
            </p:pic>
          </mc:Fallback>
        </mc:AlternateContent>
        <p:grpSp>
          <p:nvGrpSpPr>
            <p:cNvPr id="670" name="Grupp 669">
              <a:extLst>
                <a:ext uri="{FF2B5EF4-FFF2-40B4-BE49-F238E27FC236}">
                  <a16:creationId xmlns:a16="http://schemas.microsoft.com/office/drawing/2014/main" id="{11BA30AE-D834-D45F-B824-88B39B52112B}"/>
                </a:ext>
              </a:extLst>
            </p:cNvPr>
            <p:cNvGrpSpPr/>
            <p:nvPr/>
          </p:nvGrpSpPr>
          <p:grpSpPr>
            <a:xfrm>
              <a:off x="9538574" y="2029364"/>
              <a:ext cx="218160" cy="18720"/>
              <a:chOff x="9379306" y="1453379"/>
              <a:chExt cx="218160" cy="18720"/>
            </a:xfrm>
          </p:grpSpPr>
          <mc:AlternateContent xmlns:mc="http://schemas.openxmlformats.org/markup-compatibility/2006">
            <mc:Choice xmlns:p14="http://schemas.microsoft.com/office/powerpoint/2010/main" Requires="p14">
              <p:contentPart p14:bwMode="auto" r:id="rId564">
                <p14:nvContentPartPr>
                  <p14:cNvPr id="663" name="Pennanteckning 662">
                    <a:extLst>
                      <a:ext uri="{FF2B5EF4-FFF2-40B4-BE49-F238E27FC236}">
                        <a16:creationId xmlns:a16="http://schemas.microsoft.com/office/drawing/2014/main" id="{04492B1E-B0DA-D32B-3776-A0F641F31D81}"/>
                      </a:ext>
                    </a:extLst>
                  </p14:cNvPr>
                  <p14:cNvContentPartPr/>
                  <p14:nvPr/>
                </p14:nvContentPartPr>
                <p14:xfrm>
                  <a:off x="9379306" y="1467419"/>
                  <a:ext cx="19440" cy="4680"/>
                </p14:xfrm>
              </p:contentPart>
            </mc:Choice>
            <mc:Fallback>
              <p:pic>
                <p:nvPicPr>
                  <p:cNvPr id="663" name="Pennanteckning 662">
                    <a:extLst>
                      <a:ext uri="{FF2B5EF4-FFF2-40B4-BE49-F238E27FC236}">
                        <a16:creationId xmlns:a16="http://schemas.microsoft.com/office/drawing/2014/main" id="{04492B1E-B0DA-D32B-3776-A0F641F31D81}"/>
                      </a:ext>
                    </a:extLst>
                  </p:cNvPr>
                  <p:cNvPicPr/>
                  <p:nvPr/>
                </p:nvPicPr>
                <p:blipFill>
                  <a:blip r:embed="rId565"/>
                  <a:stretch>
                    <a:fillRect/>
                  </a:stretch>
                </p:blipFill>
                <p:spPr>
                  <a:xfrm>
                    <a:off x="9364186" y="1451939"/>
                    <a:ext cx="5004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566">
                <p14:nvContentPartPr>
                  <p14:cNvPr id="664" name="Pennanteckning 663">
                    <a:extLst>
                      <a:ext uri="{FF2B5EF4-FFF2-40B4-BE49-F238E27FC236}">
                        <a16:creationId xmlns:a16="http://schemas.microsoft.com/office/drawing/2014/main" id="{C77C5317-0838-29FE-9044-B595E3A1CC13}"/>
                      </a:ext>
                    </a:extLst>
                  </p14:cNvPr>
                  <p14:cNvContentPartPr/>
                  <p14:nvPr/>
                </p14:nvContentPartPr>
                <p14:xfrm>
                  <a:off x="9452026" y="1453379"/>
                  <a:ext cx="34200" cy="3600"/>
                </p14:xfrm>
              </p:contentPart>
            </mc:Choice>
            <mc:Fallback>
              <p:pic>
                <p:nvPicPr>
                  <p:cNvPr id="664" name="Pennanteckning 663">
                    <a:extLst>
                      <a:ext uri="{FF2B5EF4-FFF2-40B4-BE49-F238E27FC236}">
                        <a16:creationId xmlns:a16="http://schemas.microsoft.com/office/drawing/2014/main" id="{C77C5317-0838-29FE-9044-B595E3A1CC13}"/>
                      </a:ext>
                    </a:extLst>
                  </p:cNvPr>
                  <p:cNvPicPr/>
                  <p:nvPr/>
                </p:nvPicPr>
                <p:blipFill>
                  <a:blip r:embed="rId567"/>
                  <a:stretch>
                    <a:fillRect/>
                  </a:stretch>
                </p:blipFill>
                <p:spPr>
                  <a:xfrm>
                    <a:off x="9436906" y="1437899"/>
                    <a:ext cx="6480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568">
                <p14:nvContentPartPr>
                  <p14:cNvPr id="665" name="Pennanteckning 664">
                    <a:extLst>
                      <a:ext uri="{FF2B5EF4-FFF2-40B4-BE49-F238E27FC236}">
                        <a16:creationId xmlns:a16="http://schemas.microsoft.com/office/drawing/2014/main" id="{B8767FC7-A0FF-40B2-ABA9-8FD695E19E81}"/>
                      </a:ext>
                    </a:extLst>
                  </p14:cNvPr>
                  <p14:cNvContentPartPr/>
                  <p14:nvPr/>
                </p14:nvContentPartPr>
                <p14:xfrm>
                  <a:off x="9587026" y="1454819"/>
                  <a:ext cx="10440" cy="360"/>
                </p14:xfrm>
              </p:contentPart>
            </mc:Choice>
            <mc:Fallback>
              <p:pic>
                <p:nvPicPr>
                  <p:cNvPr id="665" name="Pennanteckning 664">
                    <a:extLst>
                      <a:ext uri="{FF2B5EF4-FFF2-40B4-BE49-F238E27FC236}">
                        <a16:creationId xmlns:a16="http://schemas.microsoft.com/office/drawing/2014/main" id="{B8767FC7-A0FF-40B2-ABA9-8FD695E19E81}"/>
                      </a:ext>
                    </a:extLst>
                  </p:cNvPr>
                  <p:cNvPicPr/>
                  <p:nvPr/>
                </p:nvPicPr>
                <p:blipFill>
                  <a:blip r:embed="rId569"/>
                  <a:stretch>
                    <a:fillRect/>
                  </a:stretch>
                </p:blipFill>
                <p:spPr>
                  <a:xfrm>
                    <a:off x="9571546" y="1439699"/>
                    <a:ext cx="40680" cy="30960"/>
                  </a:xfrm>
                  <a:prstGeom prst="rect">
                    <a:avLst/>
                  </a:prstGeom>
                </p:spPr>
              </p:pic>
            </mc:Fallback>
          </mc:AlternateContent>
        </p:grpSp>
        <p:grpSp>
          <p:nvGrpSpPr>
            <p:cNvPr id="669" name="Grupp 668">
              <a:extLst>
                <a:ext uri="{FF2B5EF4-FFF2-40B4-BE49-F238E27FC236}">
                  <a16:creationId xmlns:a16="http://schemas.microsoft.com/office/drawing/2014/main" id="{8D7A05CD-1543-95F9-A155-9E8124773E97}"/>
                </a:ext>
              </a:extLst>
            </p:cNvPr>
            <p:cNvGrpSpPr/>
            <p:nvPr/>
          </p:nvGrpSpPr>
          <p:grpSpPr>
            <a:xfrm>
              <a:off x="9552614" y="2426084"/>
              <a:ext cx="202320" cy="40680"/>
              <a:chOff x="9393346" y="1850099"/>
              <a:chExt cx="202320" cy="40680"/>
            </a:xfrm>
          </p:grpSpPr>
          <mc:AlternateContent xmlns:mc="http://schemas.openxmlformats.org/markup-compatibility/2006">
            <mc:Choice xmlns:p14="http://schemas.microsoft.com/office/powerpoint/2010/main" Requires="p14">
              <p:contentPart p14:bwMode="auto" r:id="rId570">
                <p14:nvContentPartPr>
                  <p14:cNvPr id="666" name="Pennanteckning 665">
                    <a:extLst>
                      <a:ext uri="{FF2B5EF4-FFF2-40B4-BE49-F238E27FC236}">
                        <a16:creationId xmlns:a16="http://schemas.microsoft.com/office/drawing/2014/main" id="{4EF316AD-F9D0-582D-5BF5-85DF469ACC71}"/>
                      </a:ext>
                    </a:extLst>
                  </p14:cNvPr>
                  <p14:cNvContentPartPr/>
                  <p14:nvPr/>
                </p14:nvContentPartPr>
                <p14:xfrm>
                  <a:off x="9393346" y="1850099"/>
                  <a:ext cx="20880" cy="12600"/>
                </p14:xfrm>
              </p:contentPart>
            </mc:Choice>
            <mc:Fallback>
              <p:pic>
                <p:nvPicPr>
                  <p:cNvPr id="666" name="Pennanteckning 665">
                    <a:extLst>
                      <a:ext uri="{FF2B5EF4-FFF2-40B4-BE49-F238E27FC236}">
                        <a16:creationId xmlns:a16="http://schemas.microsoft.com/office/drawing/2014/main" id="{4EF316AD-F9D0-582D-5BF5-85DF469ACC71}"/>
                      </a:ext>
                    </a:extLst>
                  </p:cNvPr>
                  <p:cNvPicPr/>
                  <p:nvPr/>
                </p:nvPicPr>
                <p:blipFill>
                  <a:blip r:embed="rId571"/>
                  <a:stretch>
                    <a:fillRect/>
                  </a:stretch>
                </p:blipFill>
                <p:spPr>
                  <a:xfrm>
                    <a:off x="9378226" y="1834979"/>
                    <a:ext cx="5148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572">
                <p14:nvContentPartPr>
                  <p14:cNvPr id="667" name="Pennanteckning 666">
                    <a:extLst>
                      <a:ext uri="{FF2B5EF4-FFF2-40B4-BE49-F238E27FC236}">
                        <a16:creationId xmlns:a16="http://schemas.microsoft.com/office/drawing/2014/main" id="{5DA62100-0307-DE82-5467-DDCE0155C4D8}"/>
                      </a:ext>
                    </a:extLst>
                  </p14:cNvPr>
                  <p14:cNvContentPartPr/>
                  <p14:nvPr/>
                </p14:nvContentPartPr>
                <p14:xfrm>
                  <a:off x="9500266" y="1872419"/>
                  <a:ext cx="360" cy="6120"/>
                </p14:xfrm>
              </p:contentPart>
            </mc:Choice>
            <mc:Fallback>
              <p:pic>
                <p:nvPicPr>
                  <p:cNvPr id="667" name="Pennanteckning 666">
                    <a:extLst>
                      <a:ext uri="{FF2B5EF4-FFF2-40B4-BE49-F238E27FC236}">
                        <a16:creationId xmlns:a16="http://schemas.microsoft.com/office/drawing/2014/main" id="{5DA62100-0307-DE82-5467-DDCE0155C4D8}"/>
                      </a:ext>
                    </a:extLst>
                  </p:cNvPr>
                  <p:cNvPicPr/>
                  <p:nvPr/>
                </p:nvPicPr>
                <p:blipFill>
                  <a:blip r:embed="rId573"/>
                  <a:stretch>
                    <a:fillRect/>
                  </a:stretch>
                </p:blipFill>
                <p:spPr>
                  <a:xfrm>
                    <a:off x="9484786" y="1857299"/>
                    <a:ext cx="309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574">
                <p14:nvContentPartPr>
                  <p14:cNvPr id="668" name="Pennanteckning 667">
                    <a:extLst>
                      <a:ext uri="{FF2B5EF4-FFF2-40B4-BE49-F238E27FC236}">
                        <a16:creationId xmlns:a16="http://schemas.microsoft.com/office/drawing/2014/main" id="{F3D5EFD8-D279-8BF1-8314-6F12F7BA32DB}"/>
                      </a:ext>
                    </a:extLst>
                  </p14:cNvPr>
                  <p14:cNvContentPartPr/>
                  <p14:nvPr/>
                </p14:nvContentPartPr>
                <p14:xfrm>
                  <a:off x="9587026" y="1883939"/>
                  <a:ext cx="8640" cy="6840"/>
                </p14:xfrm>
              </p:contentPart>
            </mc:Choice>
            <mc:Fallback>
              <p:pic>
                <p:nvPicPr>
                  <p:cNvPr id="668" name="Pennanteckning 667">
                    <a:extLst>
                      <a:ext uri="{FF2B5EF4-FFF2-40B4-BE49-F238E27FC236}">
                        <a16:creationId xmlns:a16="http://schemas.microsoft.com/office/drawing/2014/main" id="{F3D5EFD8-D279-8BF1-8314-6F12F7BA32DB}"/>
                      </a:ext>
                    </a:extLst>
                  </p:cNvPr>
                  <p:cNvPicPr/>
                  <p:nvPr/>
                </p:nvPicPr>
                <p:blipFill>
                  <a:blip r:embed="rId575"/>
                  <a:stretch>
                    <a:fillRect/>
                  </a:stretch>
                </p:blipFill>
                <p:spPr>
                  <a:xfrm>
                    <a:off x="9571546" y="1868819"/>
                    <a:ext cx="39240" cy="37440"/>
                  </a:xfrm>
                  <a:prstGeom prst="rect">
                    <a:avLst/>
                  </a:prstGeom>
                </p:spPr>
              </p:pic>
            </mc:Fallback>
          </mc:AlternateContent>
        </p:grpSp>
        <p:grpSp>
          <p:nvGrpSpPr>
            <p:cNvPr id="674" name="Grupp 673">
              <a:extLst>
                <a:ext uri="{FF2B5EF4-FFF2-40B4-BE49-F238E27FC236}">
                  <a16:creationId xmlns:a16="http://schemas.microsoft.com/office/drawing/2014/main" id="{4B26C96D-5E4B-5B66-A1DE-846BF0A96F8F}"/>
                </a:ext>
              </a:extLst>
            </p:cNvPr>
            <p:cNvGrpSpPr/>
            <p:nvPr/>
          </p:nvGrpSpPr>
          <p:grpSpPr>
            <a:xfrm>
              <a:off x="9673574" y="3588164"/>
              <a:ext cx="246960" cy="30240"/>
              <a:chOff x="9514306" y="3012179"/>
              <a:chExt cx="246960" cy="30240"/>
            </a:xfrm>
          </p:grpSpPr>
          <mc:AlternateContent xmlns:mc="http://schemas.openxmlformats.org/markup-compatibility/2006">
            <mc:Choice xmlns:p14="http://schemas.microsoft.com/office/powerpoint/2010/main" Requires="p14">
              <p:contentPart p14:bwMode="auto" r:id="rId576">
                <p14:nvContentPartPr>
                  <p14:cNvPr id="671" name="Pennanteckning 670">
                    <a:extLst>
                      <a:ext uri="{FF2B5EF4-FFF2-40B4-BE49-F238E27FC236}">
                        <a16:creationId xmlns:a16="http://schemas.microsoft.com/office/drawing/2014/main" id="{2F81D950-A8AB-DBB4-031C-8FBE9150FAD1}"/>
                      </a:ext>
                    </a:extLst>
                  </p14:cNvPr>
                  <p14:cNvContentPartPr/>
                  <p14:nvPr/>
                </p14:nvContentPartPr>
                <p14:xfrm>
                  <a:off x="9514306" y="3013619"/>
                  <a:ext cx="30960" cy="2880"/>
                </p14:xfrm>
              </p:contentPart>
            </mc:Choice>
            <mc:Fallback>
              <p:pic>
                <p:nvPicPr>
                  <p:cNvPr id="671" name="Pennanteckning 670">
                    <a:extLst>
                      <a:ext uri="{FF2B5EF4-FFF2-40B4-BE49-F238E27FC236}">
                        <a16:creationId xmlns:a16="http://schemas.microsoft.com/office/drawing/2014/main" id="{2F81D950-A8AB-DBB4-031C-8FBE9150FAD1}"/>
                      </a:ext>
                    </a:extLst>
                  </p:cNvPr>
                  <p:cNvPicPr/>
                  <p:nvPr/>
                </p:nvPicPr>
                <p:blipFill>
                  <a:blip r:embed="rId577"/>
                  <a:stretch>
                    <a:fillRect/>
                  </a:stretch>
                </p:blipFill>
                <p:spPr>
                  <a:xfrm>
                    <a:off x="9498826" y="2998499"/>
                    <a:ext cx="6156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578">
                <p14:nvContentPartPr>
                  <p14:cNvPr id="672" name="Pennanteckning 671">
                    <a:extLst>
                      <a:ext uri="{FF2B5EF4-FFF2-40B4-BE49-F238E27FC236}">
                        <a16:creationId xmlns:a16="http://schemas.microsoft.com/office/drawing/2014/main" id="{AC0483AF-48CE-C4CA-1B1D-1D4D13951E65}"/>
                      </a:ext>
                    </a:extLst>
                  </p14:cNvPr>
                  <p14:cNvContentPartPr/>
                  <p14:nvPr/>
                </p14:nvContentPartPr>
                <p14:xfrm>
                  <a:off x="9634906" y="3012179"/>
                  <a:ext cx="48240" cy="6120"/>
                </p14:xfrm>
              </p:contentPart>
            </mc:Choice>
            <mc:Fallback>
              <p:pic>
                <p:nvPicPr>
                  <p:cNvPr id="672" name="Pennanteckning 671">
                    <a:extLst>
                      <a:ext uri="{FF2B5EF4-FFF2-40B4-BE49-F238E27FC236}">
                        <a16:creationId xmlns:a16="http://schemas.microsoft.com/office/drawing/2014/main" id="{AC0483AF-48CE-C4CA-1B1D-1D4D13951E65}"/>
                      </a:ext>
                    </a:extLst>
                  </p:cNvPr>
                  <p:cNvPicPr/>
                  <p:nvPr/>
                </p:nvPicPr>
                <p:blipFill>
                  <a:blip r:embed="rId579"/>
                  <a:stretch>
                    <a:fillRect/>
                  </a:stretch>
                </p:blipFill>
                <p:spPr>
                  <a:xfrm>
                    <a:off x="9619786" y="2996699"/>
                    <a:ext cx="788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580">
                <p14:nvContentPartPr>
                  <p14:cNvPr id="673" name="Pennanteckning 672">
                    <a:extLst>
                      <a:ext uri="{FF2B5EF4-FFF2-40B4-BE49-F238E27FC236}">
                        <a16:creationId xmlns:a16="http://schemas.microsoft.com/office/drawing/2014/main" id="{CDA445E9-07B6-8B4F-2FA3-CB2A315D9E2B}"/>
                      </a:ext>
                    </a:extLst>
                  </p14:cNvPr>
                  <p14:cNvContentPartPr/>
                  <p14:nvPr/>
                </p14:nvContentPartPr>
                <p14:xfrm>
                  <a:off x="9759106" y="3023699"/>
                  <a:ext cx="2160" cy="18720"/>
                </p14:xfrm>
              </p:contentPart>
            </mc:Choice>
            <mc:Fallback>
              <p:pic>
                <p:nvPicPr>
                  <p:cNvPr id="673" name="Pennanteckning 672">
                    <a:extLst>
                      <a:ext uri="{FF2B5EF4-FFF2-40B4-BE49-F238E27FC236}">
                        <a16:creationId xmlns:a16="http://schemas.microsoft.com/office/drawing/2014/main" id="{CDA445E9-07B6-8B4F-2FA3-CB2A315D9E2B}"/>
                      </a:ext>
                    </a:extLst>
                  </p:cNvPr>
                  <p:cNvPicPr/>
                  <p:nvPr/>
                </p:nvPicPr>
                <p:blipFill>
                  <a:blip r:embed="rId581"/>
                  <a:stretch>
                    <a:fillRect/>
                  </a:stretch>
                </p:blipFill>
                <p:spPr>
                  <a:xfrm>
                    <a:off x="9743626" y="3008579"/>
                    <a:ext cx="32400" cy="48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82">
              <p14:nvContentPartPr>
                <p14:cNvPr id="728" name="Pennanteckning 727">
                  <a:extLst>
                    <a:ext uri="{FF2B5EF4-FFF2-40B4-BE49-F238E27FC236}">
                      <a16:creationId xmlns:a16="http://schemas.microsoft.com/office/drawing/2014/main" id="{128A5029-8CC8-0844-F7D5-784AF2D26BCA}"/>
                    </a:ext>
                  </a:extLst>
                </p14:cNvPr>
                <p14:cNvContentPartPr/>
                <p14:nvPr/>
              </p14:nvContentPartPr>
              <p14:xfrm>
                <a:off x="10693814" y="2332844"/>
                <a:ext cx="125280" cy="92160"/>
              </p14:xfrm>
            </p:contentPart>
          </mc:Choice>
          <mc:Fallback>
            <p:pic>
              <p:nvPicPr>
                <p:cNvPr id="728" name="Pennanteckning 727">
                  <a:extLst>
                    <a:ext uri="{FF2B5EF4-FFF2-40B4-BE49-F238E27FC236}">
                      <a16:creationId xmlns:a16="http://schemas.microsoft.com/office/drawing/2014/main" id="{128A5029-8CC8-0844-F7D5-784AF2D26BCA}"/>
                    </a:ext>
                  </a:extLst>
                </p:cNvPr>
                <p:cNvPicPr/>
                <p:nvPr/>
              </p:nvPicPr>
              <p:blipFill>
                <a:blip r:embed="rId583"/>
                <a:stretch>
                  <a:fillRect/>
                </a:stretch>
              </p:blipFill>
              <p:spPr>
                <a:xfrm>
                  <a:off x="10678694" y="2317364"/>
                  <a:ext cx="15588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584">
              <p14:nvContentPartPr>
                <p14:cNvPr id="729" name="Pennanteckning 728">
                  <a:extLst>
                    <a:ext uri="{FF2B5EF4-FFF2-40B4-BE49-F238E27FC236}">
                      <a16:creationId xmlns:a16="http://schemas.microsoft.com/office/drawing/2014/main" id="{7C3E52DB-F913-1494-0210-E4F4A734DA04}"/>
                    </a:ext>
                  </a:extLst>
                </p14:cNvPr>
                <p14:cNvContentPartPr/>
                <p14:nvPr/>
              </p14:nvContentPartPr>
              <p14:xfrm>
                <a:off x="10683014" y="2638844"/>
                <a:ext cx="149760" cy="139320"/>
              </p14:xfrm>
            </p:contentPart>
          </mc:Choice>
          <mc:Fallback>
            <p:pic>
              <p:nvPicPr>
                <p:cNvPr id="729" name="Pennanteckning 728">
                  <a:extLst>
                    <a:ext uri="{FF2B5EF4-FFF2-40B4-BE49-F238E27FC236}">
                      <a16:creationId xmlns:a16="http://schemas.microsoft.com/office/drawing/2014/main" id="{7C3E52DB-F913-1494-0210-E4F4A734DA04}"/>
                    </a:ext>
                  </a:extLst>
                </p:cNvPr>
                <p:cNvPicPr/>
                <p:nvPr/>
              </p:nvPicPr>
              <p:blipFill>
                <a:blip r:embed="rId585"/>
                <a:stretch>
                  <a:fillRect/>
                </a:stretch>
              </p:blipFill>
              <p:spPr>
                <a:xfrm>
                  <a:off x="10667894" y="2623364"/>
                  <a:ext cx="18036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586">
              <p14:nvContentPartPr>
                <p14:cNvPr id="730" name="Pennanteckning 729">
                  <a:extLst>
                    <a:ext uri="{FF2B5EF4-FFF2-40B4-BE49-F238E27FC236}">
                      <a16:creationId xmlns:a16="http://schemas.microsoft.com/office/drawing/2014/main" id="{84EFD2AE-AC8E-0E84-1BE0-9EFB3060ECD6}"/>
                    </a:ext>
                  </a:extLst>
                </p14:cNvPr>
                <p14:cNvContentPartPr/>
                <p14:nvPr/>
              </p14:nvContentPartPr>
              <p14:xfrm>
                <a:off x="10679054" y="3064004"/>
                <a:ext cx="186120" cy="115560"/>
              </p14:xfrm>
            </p:contentPart>
          </mc:Choice>
          <mc:Fallback>
            <p:pic>
              <p:nvPicPr>
                <p:cNvPr id="730" name="Pennanteckning 729">
                  <a:extLst>
                    <a:ext uri="{FF2B5EF4-FFF2-40B4-BE49-F238E27FC236}">
                      <a16:creationId xmlns:a16="http://schemas.microsoft.com/office/drawing/2014/main" id="{84EFD2AE-AC8E-0E84-1BE0-9EFB3060ECD6}"/>
                    </a:ext>
                  </a:extLst>
                </p:cNvPr>
                <p:cNvPicPr/>
                <p:nvPr/>
              </p:nvPicPr>
              <p:blipFill>
                <a:blip r:embed="rId587"/>
                <a:stretch>
                  <a:fillRect/>
                </a:stretch>
              </p:blipFill>
              <p:spPr>
                <a:xfrm>
                  <a:off x="10663934" y="3048884"/>
                  <a:ext cx="216720" cy="145800"/>
                </a:xfrm>
                <a:prstGeom prst="rect">
                  <a:avLst/>
                </a:prstGeom>
              </p:spPr>
            </p:pic>
          </mc:Fallback>
        </mc:AlternateContent>
        <p:grpSp>
          <p:nvGrpSpPr>
            <p:cNvPr id="739" name="Grupp 738">
              <a:extLst>
                <a:ext uri="{FF2B5EF4-FFF2-40B4-BE49-F238E27FC236}">
                  <a16:creationId xmlns:a16="http://schemas.microsoft.com/office/drawing/2014/main" id="{0FFC3D4A-6ED6-A619-A942-42D8CB5F097F}"/>
                </a:ext>
              </a:extLst>
            </p:cNvPr>
            <p:cNvGrpSpPr/>
            <p:nvPr/>
          </p:nvGrpSpPr>
          <p:grpSpPr>
            <a:xfrm>
              <a:off x="8505734" y="1719044"/>
              <a:ext cx="544680" cy="376920"/>
              <a:chOff x="8346466" y="1143059"/>
              <a:chExt cx="544680" cy="376920"/>
            </a:xfrm>
          </p:grpSpPr>
          <mc:AlternateContent xmlns:mc="http://schemas.openxmlformats.org/markup-compatibility/2006">
            <mc:Choice xmlns:p14="http://schemas.microsoft.com/office/powerpoint/2010/main" Requires="p14">
              <p:contentPart p14:bwMode="auto" r:id="rId588">
                <p14:nvContentPartPr>
                  <p14:cNvPr id="731" name="Pennanteckning 730">
                    <a:extLst>
                      <a:ext uri="{FF2B5EF4-FFF2-40B4-BE49-F238E27FC236}">
                        <a16:creationId xmlns:a16="http://schemas.microsoft.com/office/drawing/2014/main" id="{5EA35EC4-7AEE-C207-98D8-0620C0EA7A04}"/>
                      </a:ext>
                    </a:extLst>
                  </p14:cNvPr>
                  <p14:cNvContentPartPr/>
                  <p14:nvPr/>
                </p14:nvContentPartPr>
                <p14:xfrm>
                  <a:off x="8366986" y="1341779"/>
                  <a:ext cx="11160" cy="72360"/>
                </p14:xfrm>
              </p:contentPart>
            </mc:Choice>
            <mc:Fallback>
              <p:pic>
                <p:nvPicPr>
                  <p:cNvPr id="731" name="Pennanteckning 730">
                    <a:extLst>
                      <a:ext uri="{FF2B5EF4-FFF2-40B4-BE49-F238E27FC236}">
                        <a16:creationId xmlns:a16="http://schemas.microsoft.com/office/drawing/2014/main" id="{5EA35EC4-7AEE-C207-98D8-0620C0EA7A04}"/>
                      </a:ext>
                    </a:extLst>
                  </p:cNvPr>
                  <p:cNvPicPr/>
                  <p:nvPr/>
                </p:nvPicPr>
                <p:blipFill>
                  <a:blip r:embed="rId589"/>
                  <a:stretch>
                    <a:fillRect/>
                  </a:stretch>
                </p:blipFill>
                <p:spPr>
                  <a:xfrm>
                    <a:off x="8351866" y="1326299"/>
                    <a:ext cx="4176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590">
                <p14:nvContentPartPr>
                  <p14:cNvPr id="732" name="Pennanteckning 731">
                    <a:extLst>
                      <a:ext uri="{FF2B5EF4-FFF2-40B4-BE49-F238E27FC236}">
                        <a16:creationId xmlns:a16="http://schemas.microsoft.com/office/drawing/2014/main" id="{EDD612CD-6B1E-579B-0E15-01A3336BD5B7}"/>
                      </a:ext>
                    </a:extLst>
                  </p14:cNvPr>
                  <p14:cNvContentPartPr/>
                  <p14:nvPr/>
                </p14:nvContentPartPr>
                <p14:xfrm>
                  <a:off x="8346466" y="1248899"/>
                  <a:ext cx="3600" cy="8640"/>
                </p14:xfrm>
              </p:contentPart>
            </mc:Choice>
            <mc:Fallback>
              <p:pic>
                <p:nvPicPr>
                  <p:cNvPr id="732" name="Pennanteckning 731">
                    <a:extLst>
                      <a:ext uri="{FF2B5EF4-FFF2-40B4-BE49-F238E27FC236}">
                        <a16:creationId xmlns:a16="http://schemas.microsoft.com/office/drawing/2014/main" id="{EDD612CD-6B1E-579B-0E15-01A3336BD5B7}"/>
                      </a:ext>
                    </a:extLst>
                  </p:cNvPr>
                  <p:cNvPicPr/>
                  <p:nvPr/>
                </p:nvPicPr>
                <p:blipFill>
                  <a:blip r:embed="rId591"/>
                  <a:stretch>
                    <a:fillRect/>
                  </a:stretch>
                </p:blipFill>
                <p:spPr>
                  <a:xfrm>
                    <a:off x="8331346" y="1233779"/>
                    <a:ext cx="3420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592">
                <p14:nvContentPartPr>
                  <p14:cNvPr id="733" name="Pennanteckning 732">
                    <a:extLst>
                      <a:ext uri="{FF2B5EF4-FFF2-40B4-BE49-F238E27FC236}">
                        <a16:creationId xmlns:a16="http://schemas.microsoft.com/office/drawing/2014/main" id="{91CE98E2-6204-C2DA-6633-82DDA6001FB2}"/>
                      </a:ext>
                    </a:extLst>
                  </p14:cNvPr>
                  <p14:cNvContentPartPr/>
                  <p14:nvPr/>
                </p14:nvContentPartPr>
                <p14:xfrm>
                  <a:off x="8415226" y="1345019"/>
                  <a:ext cx="80640" cy="56520"/>
                </p14:xfrm>
              </p:contentPart>
            </mc:Choice>
            <mc:Fallback>
              <p:pic>
                <p:nvPicPr>
                  <p:cNvPr id="733" name="Pennanteckning 732">
                    <a:extLst>
                      <a:ext uri="{FF2B5EF4-FFF2-40B4-BE49-F238E27FC236}">
                        <a16:creationId xmlns:a16="http://schemas.microsoft.com/office/drawing/2014/main" id="{91CE98E2-6204-C2DA-6633-82DDA6001FB2}"/>
                      </a:ext>
                    </a:extLst>
                  </p:cNvPr>
                  <p:cNvPicPr/>
                  <p:nvPr/>
                </p:nvPicPr>
                <p:blipFill>
                  <a:blip r:embed="rId593"/>
                  <a:stretch>
                    <a:fillRect/>
                  </a:stretch>
                </p:blipFill>
                <p:spPr>
                  <a:xfrm>
                    <a:off x="8399746" y="1329539"/>
                    <a:ext cx="1108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594">
                <p14:nvContentPartPr>
                  <p14:cNvPr id="734" name="Pennanteckning 733">
                    <a:extLst>
                      <a:ext uri="{FF2B5EF4-FFF2-40B4-BE49-F238E27FC236}">
                        <a16:creationId xmlns:a16="http://schemas.microsoft.com/office/drawing/2014/main" id="{6AAF9B16-3DCB-FE5D-66C6-D9B24E6690A2}"/>
                      </a:ext>
                    </a:extLst>
                  </p14:cNvPr>
                  <p14:cNvContentPartPr/>
                  <p14:nvPr/>
                </p14:nvContentPartPr>
                <p14:xfrm>
                  <a:off x="8533306" y="1341779"/>
                  <a:ext cx="360" cy="178200"/>
                </p14:xfrm>
              </p:contentPart>
            </mc:Choice>
            <mc:Fallback>
              <p:pic>
                <p:nvPicPr>
                  <p:cNvPr id="734" name="Pennanteckning 733">
                    <a:extLst>
                      <a:ext uri="{FF2B5EF4-FFF2-40B4-BE49-F238E27FC236}">
                        <a16:creationId xmlns:a16="http://schemas.microsoft.com/office/drawing/2014/main" id="{6AAF9B16-3DCB-FE5D-66C6-D9B24E6690A2}"/>
                      </a:ext>
                    </a:extLst>
                  </p:cNvPr>
                  <p:cNvPicPr/>
                  <p:nvPr/>
                </p:nvPicPr>
                <p:blipFill>
                  <a:blip r:embed="rId595"/>
                  <a:stretch>
                    <a:fillRect/>
                  </a:stretch>
                </p:blipFill>
                <p:spPr>
                  <a:xfrm>
                    <a:off x="8518186" y="1326299"/>
                    <a:ext cx="3096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596">
                <p14:nvContentPartPr>
                  <p14:cNvPr id="735" name="Pennanteckning 734">
                    <a:extLst>
                      <a:ext uri="{FF2B5EF4-FFF2-40B4-BE49-F238E27FC236}">
                        <a16:creationId xmlns:a16="http://schemas.microsoft.com/office/drawing/2014/main" id="{C370509B-55E8-47F9-D876-CEBCF4FFC0F9}"/>
                      </a:ext>
                    </a:extLst>
                  </p14:cNvPr>
                  <p14:cNvContentPartPr/>
                  <p14:nvPr/>
                </p14:nvContentPartPr>
                <p14:xfrm>
                  <a:off x="8527546" y="1253939"/>
                  <a:ext cx="55080" cy="60120"/>
                </p14:xfrm>
              </p:contentPart>
            </mc:Choice>
            <mc:Fallback>
              <p:pic>
                <p:nvPicPr>
                  <p:cNvPr id="735" name="Pennanteckning 734">
                    <a:extLst>
                      <a:ext uri="{FF2B5EF4-FFF2-40B4-BE49-F238E27FC236}">
                        <a16:creationId xmlns:a16="http://schemas.microsoft.com/office/drawing/2014/main" id="{C370509B-55E8-47F9-D876-CEBCF4FFC0F9}"/>
                      </a:ext>
                    </a:extLst>
                  </p:cNvPr>
                  <p:cNvPicPr/>
                  <p:nvPr/>
                </p:nvPicPr>
                <p:blipFill>
                  <a:blip r:embed="rId597"/>
                  <a:stretch>
                    <a:fillRect/>
                  </a:stretch>
                </p:blipFill>
                <p:spPr>
                  <a:xfrm>
                    <a:off x="8512426" y="1238459"/>
                    <a:ext cx="8532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598">
                <p14:nvContentPartPr>
                  <p14:cNvPr id="736" name="Pennanteckning 735">
                    <a:extLst>
                      <a:ext uri="{FF2B5EF4-FFF2-40B4-BE49-F238E27FC236}">
                        <a16:creationId xmlns:a16="http://schemas.microsoft.com/office/drawing/2014/main" id="{C549FE93-FAB6-0EFB-38CC-C4CC62C1AE00}"/>
                      </a:ext>
                    </a:extLst>
                  </p14:cNvPr>
                  <p14:cNvContentPartPr/>
                  <p14:nvPr/>
                </p14:nvContentPartPr>
                <p14:xfrm>
                  <a:off x="8616826" y="1267259"/>
                  <a:ext cx="97200" cy="59760"/>
                </p14:xfrm>
              </p:contentPart>
            </mc:Choice>
            <mc:Fallback>
              <p:pic>
                <p:nvPicPr>
                  <p:cNvPr id="736" name="Pennanteckning 735">
                    <a:extLst>
                      <a:ext uri="{FF2B5EF4-FFF2-40B4-BE49-F238E27FC236}">
                        <a16:creationId xmlns:a16="http://schemas.microsoft.com/office/drawing/2014/main" id="{C549FE93-FAB6-0EFB-38CC-C4CC62C1AE00}"/>
                      </a:ext>
                    </a:extLst>
                  </p:cNvPr>
                  <p:cNvPicPr/>
                  <p:nvPr/>
                </p:nvPicPr>
                <p:blipFill>
                  <a:blip r:embed="rId599"/>
                  <a:stretch>
                    <a:fillRect/>
                  </a:stretch>
                </p:blipFill>
                <p:spPr>
                  <a:xfrm>
                    <a:off x="8601706" y="1252139"/>
                    <a:ext cx="12780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600">
                <p14:nvContentPartPr>
                  <p14:cNvPr id="737" name="Pennanteckning 736">
                    <a:extLst>
                      <a:ext uri="{FF2B5EF4-FFF2-40B4-BE49-F238E27FC236}">
                        <a16:creationId xmlns:a16="http://schemas.microsoft.com/office/drawing/2014/main" id="{3C63631A-C59F-AE9B-3EA9-D97FFA5F4533}"/>
                      </a:ext>
                    </a:extLst>
                  </p14:cNvPr>
                  <p14:cNvContentPartPr/>
                  <p14:nvPr/>
                </p14:nvContentPartPr>
                <p14:xfrm>
                  <a:off x="8754346" y="1143059"/>
                  <a:ext cx="16200" cy="192240"/>
                </p14:xfrm>
              </p:contentPart>
            </mc:Choice>
            <mc:Fallback>
              <p:pic>
                <p:nvPicPr>
                  <p:cNvPr id="737" name="Pennanteckning 736">
                    <a:extLst>
                      <a:ext uri="{FF2B5EF4-FFF2-40B4-BE49-F238E27FC236}">
                        <a16:creationId xmlns:a16="http://schemas.microsoft.com/office/drawing/2014/main" id="{3C63631A-C59F-AE9B-3EA9-D97FFA5F4533}"/>
                      </a:ext>
                    </a:extLst>
                  </p:cNvPr>
                  <p:cNvPicPr/>
                  <p:nvPr/>
                </p:nvPicPr>
                <p:blipFill>
                  <a:blip r:embed="rId601"/>
                  <a:stretch>
                    <a:fillRect/>
                  </a:stretch>
                </p:blipFill>
                <p:spPr>
                  <a:xfrm>
                    <a:off x="8738866" y="1127939"/>
                    <a:ext cx="4644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602">
                <p14:nvContentPartPr>
                  <p14:cNvPr id="738" name="Pennanteckning 737">
                    <a:extLst>
                      <a:ext uri="{FF2B5EF4-FFF2-40B4-BE49-F238E27FC236}">
                        <a16:creationId xmlns:a16="http://schemas.microsoft.com/office/drawing/2014/main" id="{4CA8E848-9DB4-569A-A3AC-0949188EB61E}"/>
                      </a:ext>
                    </a:extLst>
                  </p14:cNvPr>
                  <p14:cNvContentPartPr/>
                  <p14:nvPr/>
                </p14:nvContentPartPr>
                <p14:xfrm>
                  <a:off x="8718706" y="1197059"/>
                  <a:ext cx="172440" cy="44280"/>
                </p14:xfrm>
              </p:contentPart>
            </mc:Choice>
            <mc:Fallback>
              <p:pic>
                <p:nvPicPr>
                  <p:cNvPr id="738" name="Pennanteckning 737">
                    <a:extLst>
                      <a:ext uri="{FF2B5EF4-FFF2-40B4-BE49-F238E27FC236}">
                        <a16:creationId xmlns:a16="http://schemas.microsoft.com/office/drawing/2014/main" id="{4CA8E848-9DB4-569A-A3AC-0949188EB61E}"/>
                      </a:ext>
                    </a:extLst>
                  </p:cNvPr>
                  <p:cNvPicPr/>
                  <p:nvPr/>
                </p:nvPicPr>
                <p:blipFill>
                  <a:blip r:embed="rId603"/>
                  <a:stretch>
                    <a:fillRect/>
                  </a:stretch>
                </p:blipFill>
                <p:spPr>
                  <a:xfrm>
                    <a:off x="8703226" y="1181579"/>
                    <a:ext cx="203040" cy="74880"/>
                  </a:xfrm>
                  <a:prstGeom prst="rect">
                    <a:avLst/>
                  </a:prstGeom>
                </p:spPr>
              </p:pic>
            </mc:Fallback>
          </mc:AlternateContent>
        </p:grpSp>
        <p:grpSp>
          <p:nvGrpSpPr>
            <p:cNvPr id="749" name="Grupp 748">
              <a:extLst>
                <a:ext uri="{FF2B5EF4-FFF2-40B4-BE49-F238E27FC236}">
                  <a16:creationId xmlns:a16="http://schemas.microsoft.com/office/drawing/2014/main" id="{46269FE6-22D4-7157-C751-2C97C73630CF}"/>
                </a:ext>
              </a:extLst>
            </p:cNvPr>
            <p:cNvGrpSpPr/>
            <p:nvPr/>
          </p:nvGrpSpPr>
          <p:grpSpPr>
            <a:xfrm>
              <a:off x="9297014" y="1601684"/>
              <a:ext cx="412200" cy="180000"/>
              <a:chOff x="9137746" y="1025699"/>
              <a:chExt cx="412200" cy="180000"/>
            </a:xfrm>
          </p:grpSpPr>
          <mc:AlternateContent xmlns:mc="http://schemas.openxmlformats.org/markup-compatibility/2006">
            <mc:Choice xmlns:p14="http://schemas.microsoft.com/office/powerpoint/2010/main" Requires="p14">
              <p:contentPart p14:bwMode="auto" r:id="rId604">
                <p14:nvContentPartPr>
                  <p14:cNvPr id="740" name="Pennanteckning 739">
                    <a:extLst>
                      <a:ext uri="{FF2B5EF4-FFF2-40B4-BE49-F238E27FC236}">
                        <a16:creationId xmlns:a16="http://schemas.microsoft.com/office/drawing/2014/main" id="{7C3E852C-A713-C337-33B1-1F9679B3A0DA}"/>
                      </a:ext>
                    </a:extLst>
                  </p14:cNvPr>
                  <p14:cNvContentPartPr/>
                  <p14:nvPr/>
                </p14:nvContentPartPr>
                <p14:xfrm>
                  <a:off x="9137746" y="1025699"/>
                  <a:ext cx="76320" cy="151560"/>
                </p14:xfrm>
              </p:contentPart>
            </mc:Choice>
            <mc:Fallback>
              <p:pic>
                <p:nvPicPr>
                  <p:cNvPr id="740" name="Pennanteckning 739">
                    <a:extLst>
                      <a:ext uri="{FF2B5EF4-FFF2-40B4-BE49-F238E27FC236}">
                        <a16:creationId xmlns:a16="http://schemas.microsoft.com/office/drawing/2014/main" id="{7C3E852C-A713-C337-33B1-1F9679B3A0DA}"/>
                      </a:ext>
                    </a:extLst>
                  </p:cNvPr>
                  <p:cNvPicPr/>
                  <p:nvPr/>
                </p:nvPicPr>
                <p:blipFill>
                  <a:blip r:embed="rId605"/>
                  <a:stretch>
                    <a:fillRect/>
                  </a:stretch>
                </p:blipFill>
                <p:spPr>
                  <a:xfrm>
                    <a:off x="9122626" y="1010579"/>
                    <a:ext cx="10692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606">
                <p14:nvContentPartPr>
                  <p14:cNvPr id="741" name="Pennanteckning 740">
                    <a:extLst>
                      <a:ext uri="{FF2B5EF4-FFF2-40B4-BE49-F238E27FC236}">
                        <a16:creationId xmlns:a16="http://schemas.microsoft.com/office/drawing/2014/main" id="{65FE1B79-78B6-0A91-F1FB-2AB713ED67F1}"/>
                      </a:ext>
                    </a:extLst>
                  </p14:cNvPr>
                  <p14:cNvContentPartPr/>
                  <p14:nvPr/>
                </p14:nvContentPartPr>
                <p14:xfrm>
                  <a:off x="9272026" y="1150619"/>
                  <a:ext cx="10440" cy="55080"/>
                </p14:xfrm>
              </p:contentPart>
            </mc:Choice>
            <mc:Fallback>
              <p:pic>
                <p:nvPicPr>
                  <p:cNvPr id="741" name="Pennanteckning 740">
                    <a:extLst>
                      <a:ext uri="{FF2B5EF4-FFF2-40B4-BE49-F238E27FC236}">
                        <a16:creationId xmlns:a16="http://schemas.microsoft.com/office/drawing/2014/main" id="{65FE1B79-78B6-0A91-F1FB-2AB713ED67F1}"/>
                      </a:ext>
                    </a:extLst>
                  </p:cNvPr>
                  <p:cNvPicPr/>
                  <p:nvPr/>
                </p:nvPicPr>
                <p:blipFill>
                  <a:blip r:embed="rId607"/>
                  <a:stretch>
                    <a:fillRect/>
                  </a:stretch>
                </p:blipFill>
                <p:spPr>
                  <a:xfrm>
                    <a:off x="9256546" y="1135499"/>
                    <a:ext cx="4068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608">
                <p14:nvContentPartPr>
                  <p14:cNvPr id="742" name="Pennanteckning 741">
                    <a:extLst>
                      <a:ext uri="{FF2B5EF4-FFF2-40B4-BE49-F238E27FC236}">
                        <a16:creationId xmlns:a16="http://schemas.microsoft.com/office/drawing/2014/main" id="{74A4A1F7-C11F-B721-051D-6D8F0FEE4414}"/>
                      </a:ext>
                    </a:extLst>
                  </p14:cNvPr>
                  <p14:cNvContentPartPr/>
                  <p14:nvPr/>
                </p14:nvContentPartPr>
                <p14:xfrm>
                  <a:off x="9432226" y="1159619"/>
                  <a:ext cx="1080" cy="11880"/>
                </p14:xfrm>
              </p:contentPart>
            </mc:Choice>
            <mc:Fallback>
              <p:pic>
                <p:nvPicPr>
                  <p:cNvPr id="742" name="Pennanteckning 741">
                    <a:extLst>
                      <a:ext uri="{FF2B5EF4-FFF2-40B4-BE49-F238E27FC236}">
                        <a16:creationId xmlns:a16="http://schemas.microsoft.com/office/drawing/2014/main" id="{74A4A1F7-C11F-B721-051D-6D8F0FEE4414}"/>
                      </a:ext>
                    </a:extLst>
                  </p:cNvPr>
                  <p:cNvPicPr/>
                  <p:nvPr/>
                </p:nvPicPr>
                <p:blipFill>
                  <a:blip r:embed="rId609"/>
                  <a:stretch>
                    <a:fillRect/>
                  </a:stretch>
                </p:blipFill>
                <p:spPr>
                  <a:xfrm>
                    <a:off x="9417106" y="1144499"/>
                    <a:ext cx="316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610">
                <p14:nvContentPartPr>
                  <p14:cNvPr id="743" name="Pennanteckning 742">
                    <a:extLst>
                      <a:ext uri="{FF2B5EF4-FFF2-40B4-BE49-F238E27FC236}">
                        <a16:creationId xmlns:a16="http://schemas.microsoft.com/office/drawing/2014/main" id="{C53E9D68-F931-F7CD-99BC-4C65BA816CE5}"/>
                      </a:ext>
                    </a:extLst>
                  </p14:cNvPr>
                  <p14:cNvContentPartPr/>
                  <p14:nvPr/>
                </p14:nvContentPartPr>
                <p14:xfrm>
                  <a:off x="9432226" y="1167899"/>
                  <a:ext cx="117720" cy="5400"/>
                </p14:xfrm>
              </p:contentPart>
            </mc:Choice>
            <mc:Fallback>
              <p:pic>
                <p:nvPicPr>
                  <p:cNvPr id="743" name="Pennanteckning 742">
                    <a:extLst>
                      <a:ext uri="{FF2B5EF4-FFF2-40B4-BE49-F238E27FC236}">
                        <a16:creationId xmlns:a16="http://schemas.microsoft.com/office/drawing/2014/main" id="{C53E9D68-F931-F7CD-99BC-4C65BA816CE5}"/>
                      </a:ext>
                    </a:extLst>
                  </p:cNvPr>
                  <p:cNvPicPr/>
                  <p:nvPr/>
                </p:nvPicPr>
                <p:blipFill>
                  <a:blip r:embed="rId611"/>
                  <a:stretch>
                    <a:fillRect/>
                  </a:stretch>
                </p:blipFill>
                <p:spPr>
                  <a:xfrm>
                    <a:off x="9417106" y="1152779"/>
                    <a:ext cx="148320" cy="36000"/>
                  </a:xfrm>
                  <a:prstGeom prst="rect">
                    <a:avLst/>
                  </a:prstGeom>
                </p:spPr>
              </p:pic>
            </mc:Fallback>
          </mc:AlternateContent>
        </p:grpSp>
        <p:grpSp>
          <p:nvGrpSpPr>
            <p:cNvPr id="747" name="Grupp 746">
              <a:extLst>
                <a:ext uri="{FF2B5EF4-FFF2-40B4-BE49-F238E27FC236}">
                  <a16:creationId xmlns:a16="http://schemas.microsoft.com/office/drawing/2014/main" id="{B5E527F9-46BA-56E3-705C-A6558376C6D6}"/>
                </a:ext>
              </a:extLst>
            </p:cNvPr>
            <p:cNvGrpSpPr/>
            <p:nvPr/>
          </p:nvGrpSpPr>
          <p:grpSpPr>
            <a:xfrm>
              <a:off x="9868694" y="1585124"/>
              <a:ext cx="235080" cy="223920"/>
              <a:chOff x="9709426" y="1009139"/>
              <a:chExt cx="235080" cy="223920"/>
            </a:xfrm>
          </p:grpSpPr>
          <mc:AlternateContent xmlns:mc="http://schemas.openxmlformats.org/markup-compatibility/2006">
            <mc:Choice xmlns:p14="http://schemas.microsoft.com/office/powerpoint/2010/main" Requires="p14">
              <p:contentPart p14:bwMode="auto" r:id="rId612">
                <p14:nvContentPartPr>
                  <p14:cNvPr id="744" name="Pennanteckning 743">
                    <a:extLst>
                      <a:ext uri="{FF2B5EF4-FFF2-40B4-BE49-F238E27FC236}">
                        <a16:creationId xmlns:a16="http://schemas.microsoft.com/office/drawing/2014/main" id="{0A4D1532-2BE6-449C-843E-DCE80EFC34E3}"/>
                      </a:ext>
                    </a:extLst>
                  </p14:cNvPr>
                  <p14:cNvContentPartPr/>
                  <p14:nvPr/>
                </p14:nvContentPartPr>
                <p14:xfrm>
                  <a:off x="9709426" y="1009139"/>
                  <a:ext cx="83880" cy="137520"/>
                </p14:xfrm>
              </p:contentPart>
            </mc:Choice>
            <mc:Fallback>
              <p:pic>
                <p:nvPicPr>
                  <p:cNvPr id="744" name="Pennanteckning 743">
                    <a:extLst>
                      <a:ext uri="{FF2B5EF4-FFF2-40B4-BE49-F238E27FC236}">
                        <a16:creationId xmlns:a16="http://schemas.microsoft.com/office/drawing/2014/main" id="{0A4D1532-2BE6-449C-843E-DCE80EFC34E3}"/>
                      </a:ext>
                    </a:extLst>
                  </p:cNvPr>
                  <p:cNvPicPr/>
                  <p:nvPr/>
                </p:nvPicPr>
                <p:blipFill>
                  <a:blip r:embed="rId613"/>
                  <a:stretch>
                    <a:fillRect/>
                  </a:stretch>
                </p:blipFill>
                <p:spPr>
                  <a:xfrm>
                    <a:off x="9693946" y="994019"/>
                    <a:ext cx="11448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614">
                <p14:nvContentPartPr>
                  <p14:cNvPr id="745" name="Pennanteckning 744">
                    <a:extLst>
                      <a:ext uri="{FF2B5EF4-FFF2-40B4-BE49-F238E27FC236}">
                        <a16:creationId xmlns:a16="http://schemas.microsoft.com/office/drawing/2014/main" id="{D98AFD8E-6AE5-241E-EE65-715B96BBDEF9}"/>
                      </a:ext>
                    </a:extLst>
                  </p14:cNvPr>
                  <p14:cNvContentPartPr/>
                  <p14:nvPr/>
                </p14:nvContentPartPr>
                <p14:xfrm>
                  <a:off x="9857386" y="1130819"/>
                  <a:ext cx="87120" cy="102240"/>
                </p14:xfrm>
              </p:contentPart>
            </mc:Choice>
            <mc:Fallback>
              <p:pic>
                <p:nvPicPr>
                  <p:cNvPr id="745" name="Pennanteckning 744">
                    <a:extLst>
                      <a:ext uri="{FF2B5EF4-FFF2-40B4-BE49-F238E27FC236}">
                        <a16:creationId xmlns:a16="http://schemas.microsoft.com/office/drawing/2014/main" id="{D98AFD8E-6AE5-241E-EE65-715B96BBDEF9}"/>
                      </a:ext>
                    </a:extLst>
                  </p:cNvPr>
                  <p:cNvPicPr/>
                  <p:nvPr/>
                </p:nvPicPr>
                <p:blipFill>
                  <a:blip r:embed="rId615"/>
                  <a:stretch>
                    <a:fillRect/>
                  </a:stretch>
                </p:blipFill>
                <p:spPr>
                  <a:xfrm>
                    <a:off x="9842266" y="1115339"/>
                    <a:ext cx="11772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616">
                <p14:nvContentPartPr>
                  <p14:cNvPr id="746" name="Pennanteckning 745">
                    <a:extLst>
                      <a:ext uri="{FF2B5EF4-FFF2-40B4-BE49-F238E27FC236}">
                        <a16:creationId xmlns:a16="http://schemas.microsoft.com/office/drawing/2014/main" id="{503642FA-E064-C80C-E4A8-CED8FB67A2A5}"/>
                      </a:ext>
                    </a:extLst>
                  </p14:cNvPr>
                  <p14:cNvContentPartPr/>
                  <p14:nvPr/>
                </p14:nvContentPartPr>
                <p14:xfrm>
                  <a:off x="9762346" y="1140539"/>
                  <a:ext cx="360" cy="45000"/>
                </p14:xfrm>
              </p:contentPart>
            </mc:Choice>
            <mc:Fallback>
              <p:pic>
                <p:nvPicPr>
                  <p:cNvPr id="746" name="Pennanteckning 745">
                    <a:extLst>
                      <a:ext uri="{FF2B5EF4-FFF2-40B4-BE49-F238E27FC236}">
                        <a16:creationId xmlns:a16="http://schemas.microsoft.com/office/drawing/2014/main" id="{503642FA-E064-C80C-E4A8-CED8FB67A2A5}"/>
                      </a:ext>
                    </a:extLst>
                  </p:cNvPr>
                  <p:cNvPicPr/>
                  <p:nvPr/>
                </p:nvPicPr>
                <p:blipFill>
                  <a:blip r:embed="rId617"/>
                  <a:stretch>
                    <a:fillRect/>
                  </a:stretch>
                </p:blipFill>
                <p:spPr>
                  <a:xfrm>
                    <a:off x="9746866" y="1125419"/>
                    <a:ext cx="30960" cy="75600"/>
                  </a:xfrm>
                  <a:prstGeom prst="rect">
                    <a:avLst/>
                  </a:prstGeom>
                </p:spPr>
              </p:pic>
            </mc:Fallback>
          </mc:AlternateContent>
        </p:grpSp>
        <p:grpSp>
          <p:nvGrpSpPr>
            <p:cNvPr id="759" name="Grupp 758">
              <a:extLst>
                <a:ext uri="{FF2B5EF4-FFF2-40B4-BE49-F238E27FC236}">
                  <a16:creationId xmlns:a16="http://schemas.microsoft.com/office/drawing/2014/main" id="{40B4327A-6C5B-7152-9982-B2C8DDA3FDAA}"/>
                </a:ext>
              </a:extLst>
            </p:cNvPr>
            <p:cNvGrpSpPr/>
            <p:nvPr/>
          </p:nvGrpSpPr>
          <p:grpSpPr>
            <a:xfrm>
              <a:off x="10664294" y="1687004"/>
              <a:ext cx="757800" cy="249120"/>
              <a:chOff x="10505026" y="1111019"/>
              <a:chExt cx="757800" cy="249120"/>
            </a:xfrm>
          </p:grpSpPr>
          <mc:AlternateContent xmlns:mc="http://schemas.openxmlformats.org/markup-compatibility/2006">
            <mc:Choice xmlns:p14="http://schemas.microsoft.com/office/powerpoint/2010/main" Requires="p14">
              <p:contentPart p14:bwMode="auto" r:id="rId618">
                <p14:nvContentPartPr>
                  <p14:cNvPr id="750" name="Pennanteckning 749">
                    <a:extLst>
                      <a:ext uri="{FF2B5EF4-FFF2-40B4-BE49-F238E27FC236}">
                        <a16:creationId xmlns:a16="http://schemas.microsoft.com/office/drawing/2014/main" id="{076EA993-4B70-33A0-23A7-3D128FC6061D}"/>
                      </a:ext>
                    </a:extLst>
                  </p14:cNvPr>
                  <p14:cNvContentPartPr/>
                  <p14:nvPr/>
                </p14:nvContentPartPr>
                <p14:xfrm>
                  <a:off x="10505026" y="1184459"/>
                  <a:ext cx="55080" cy="66600"/>
                </p14:xfrm>
              </p:contentPart>
            </mc:Choice>
            <mc:Fallback>
              <p:pic>
                <p:nvPicPr>
                  <p:cNvPr id="750" name="Pennanteckning 749">
                    <a:extLst>
                      <a:ext uri="{FF2B5EF4-FFF2-40B4-BE49-F238E27FC236}">
                        <a16:creationId xmlns:a16="http://schemas.microsoft.com/office/drawing/2014/main" id="{076EA993-4B70-33A0-23A7-3D128FC6061D}"/>
                      </a:ext>
                    </a:extLst>
                  </p:cNvPr>
                  <p:cNvPicPr/>
                  <p:nvPr/>
                </p:nvPicPr>
                <p:blipFill>
                  <a:blip r:embed="rId619"/>
                  <a:stretch>
                    <a:fillRect/>
                  </a:stretch>
                </p:blipFill>
                <p:spPr>
                  <a:xfrm>
                    <a:off x="10489546" y="1169339"/>
                    <a:ext cx="8532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620">
                <p14:nvContentPartPr>
                  <p14:cNvPr id="751" name="Pennanteckning 750">
                    <a:extLst>
                      <a:ext uri="{FF2B5EF4-FFF2-40B4-BE49-F238E27FC236}">
                        <a16:creationId xmlns:a16="http://schemas.microsoft.com/office/drawing/2014/main" id="{FC675236-BE86-C7F8-FACB-5D43B529D3A1}"/>
                      </a:ext>
                    </a:extLst>
                  </p14:cNvPr>
                  <p14:cNvContentPartPr/>
                  <p14:nvPr/>
                </p14:nvContentPartPr>
                <p14:xfrm>
                  <a:off x="10622386" y="1188779"/>
                  <a:ext cx="108720" cy="55800"/>
                </p14:xfrm>
              </p:contentPart>
            </mc:Choice>
            <mc:Fallback>
              <p:pic>
                <p:nvPicPr>
                  <p:cNvPr id="751" name="Pennanteckning 750">
                    <a:extLst>
                      <a:ext uri="{FF2B5EF4-FFF2-40B4-BE49-F238E27FC236}">
                        <a16:creationId xmlns:a16="http://schemas.microsoft.com/office/drawing/2014/main" id="{FC675236-BE86-C7F8-FACB-5D43B529D3A1}"/>
                      </a:ext>
                    </a:extLst>
                  </p:cNvPr>
                  <p:cNvPicPr/>
                  <p:nvPr/>
                </p:nvPicPr>
                <p:blipFill>
                  <a:blip r:embed="rId621"/>
                  <a:stretch>
                    <a:fillRect/>
                  </a:stretch>
                </p:blipFill>
                <p:spPr>
                  <a:xfrm>
                    <a:off x="10606906" y="1173299"/>
                    <a:ext cx="13932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622">
                <p14:nvContentPartPr>
                  <p14:cNvPr id="752" name="Pennanteckning 751">
                    <a:extLst>
                      <a:ext uri="{FF2B5EF4-FFF2-40B4-BE49-F238E27FC236}">
                        <a16:creationId xmlns:a16="http://schemas.microsoft.com/office/drawing/2014/main" id="{C24E4E75-8707-E60E-E7CA-134247AEC3A0}"/>
                      </a:ext>
                    </a:extLst>
                  </p14:cNvPr>
                  <p14:cNvContentPartPr/>
                  <p14:nvPr/>
                </p14:nvContentPartPr>
                <p14:xfrm>
                  <a:off x="10771066" y="1133339"/>
                  <a:ext cx="2160" cy="145080"/>
                </p14:xfrm>
              </p:contentPart>
            </mc:Choice>
            <mc:Fallback>
              <p:pic>
                <p:nvPicPr>
                  <p:cNvPr id="752" name="Pennanteckning 751">
                    <a:extLst>
                      <a:ext uri="{FF2B5EF4-FFF2-40B4-BE49-F238E27FC236}">
                        <a16:creationId xmlns:a16="http://schemas.microsoft.com/office/drawing/2014/main" id="{C24E4E75-8707-E60E-E7CA-134247AEC3A0}"/>
                      </a:ext>
                    </a:extLst>
                  </p:cNvPr>
                  <p:cNvPicPr/>
                  <p:nvPr/>
                </p:nvPicPr>
                <p:blipFill>
                  <a:blip r:embed="rId623"/>
                  <a:stretch>
                    <a:fillRect/>
                  </a:stretch>
                </p:blipFill>
                <p:spPr>
                  <a:xfrm>
                    <a:off x="10755946" y="1117859"/>
                    <a:ext cx="3240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624">
                <p14:nvContentPartPr>
                  <p14:cNvPr id="753" name="Pennanteckning 752">
                    <a:extLst>
                      <a:ext uri="{FF2B5EF4-FFF2-40B4-BE49-F238E27FC236}">
                        <a16:creationId xmlns:a16="http://schemas.microsoft.com/office/drawing/2014/main" id="{E2F935A7-B85C-278A-F12E-335AAE2E3176}"/>
                      </a:ext>
                    </a:extLst>
                  </p14:cNvPr>
                  <p14:cNvContentPartPr/>
                  <p14:nvPr/>
                </p14:nvContentPartPr>
                <p14:xfrm>
                  <a:off x="10759546" y="1202819"/>
                  <a:ext cx="58320" cy="12600"/>
                </p14:xfrm>
              </p:contentPart>
            </mc:Choice>
            <mc:Fallback>
              <p:pic>
                <p:nvPicPr>
                  <p:cNvPr id="753" name="Pennanteckning 752">
                    <a:extLst>
                      <a:ext uri="{FF2B5EF4-FFF2-40B4-BE49-F238E27FC236}">
                        <a16:creationId xmlns:a16="http://schemas.microsoft.com/office/drawing/2014/main" id="{E2F935A7-B85C-278A-F12E-335AAE2E3176}"/>
                      </a:ext>
                    </a:extLst>
                  </p:cNvPr>
                  <p:cNvPicPr/>
                  <p:nvPr/>
                </p:nvPicPr>
                <p:blipFill>
                  <a:blip r:embed="rId625"/>
                  <a:stretch>
                    <a:fillRect/>
                  </a:stretch>
                </p:blipFill>
                <p:spPr>
                  <a:xfrm>
                    <a:off x="10744426" y="1187339"/>
                    <a:ext cx="889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626">
                <p14:nvContentPartPr>
                  <p14:cNvPr id="754" name="Pennanteckning 753">
                    <a:extLst>
                      <a:ext uri="{FF2B5EF4-FFF2-40B4-BE49-F238E27FC236}">
                        <a16:creationId xmlns:a16="http://schemas.microsoft.com/office/drawing/2014/main" id="{5545D968-3898-78AD-C543-EAB795165518}"/>
                      </a:ext>
                    </a:extLst>
                  </p14:cNvPr>
                  <p14:cNvContentPartPr/>
                  <p14:nvPr/>
                </p14:nvContentPartPr>
                <p14:xfrm>
                  <a:off x="10845586" y="1248179"/>
                  <a:ext cx="12600" cy="111960"/>
                </p14:xfrm>
              </p:contentPart>
            </mc:Choice>
            <mc:Fallback>
              <p:pic>
                <p:nvPicPr>
                  <p:cNvPr id="754" name="Pennanteckning 753">
                    <a:extLst>
                      <a:ext uri="{FF2B5EF4-FFF2-40B4-BE49-F238E27FC236}">
                        <a16:creationId xmlns:a16="http://schemas.microsoft.com/office/drawing/2014/main" id="{5545D968-3898-78AD-C543-EAB795165518}"/>
                      </a:ext>
                    </a:extLst>
                  </p:cNvPr>
                  <p:cNvPicPr/>
                  <p:nvPr/>
                </p:nvPicPr>
                <p:blipFill>
                  <a:blip r:embed="rId627"/>
                  <a:stretch>
                    <a:fillRect/>
                  </a:stretch>
                </p:blipFill>
                <p:spPr>
                  <a:xfrm>
                    <a:off x="10830466" y="1233059"/>
                    <a:ext cx="4320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628">
                <p14:nvContentPartPr>
                  <p14:cNvPr id="755" name="Pennanteckning 754">
                    <a:extLst>
                      <a:ext uri="{FF2B5EF4-FFF2-40B4-BE49-F238E27FC236}">
                        <a16:creationId xmlns:a16="http://schemas.microsoft.com/office/drawing/2014/main" id="{9627A467-C0B5-3525-D896-473410A8ADC8}"/>
                      </a:ext>
                    </a:extLst>
                  </p14:cNvPr>
                  <p14:cNvContentPartPr/>
                  <p14:nvPr/>
                </p14:nvContentPartPr>
                <p14:xfrm>
                  <a:off x="10864666" y="1188779"/>
                  <a:ext cx="51480" cy="39240"/>
                </p14:xfrm>
              </p:contentPart>
            </mc:Choice>
            <mc:Fallback>
              <p:pic>
                <p:nvPicPr>
                  <p:cNvPr id="755" name="Pennanteckning 754">
                    <a:extLst>
                      <a:ext uri="{FF2B5EF4-FFF2-40B4-BE49-F238E27FC236}">
                        <a16:creationId xmlns:a16="http://schemas.microsoft.com/office/drawing/2014/main" id="{9627A467-C0B5-3525-D896-473410A8ADC8}"/>
                      </a:ext>
                    </a:extLst>
                  </p:cNvPr>
                  <p:cNvPicPr/>
                  <p:nvPr/>
                </p:nvPicPr>
                <p:blipFill>
                  <a:blip r:embed="rId629"/>
                  <a:stretch>
                    <a:fillRect/>
                  </a:stretch>
                </p:blipFill>
                <p:spPr>
                  <a:xfrm>
                    <a:off x="10849546" y="1173299"/>
                    <a:ext cx="8208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630">
                <p14:nvContentPartPr>
                  <p14:cNvPr id="756" name="Pennanteckning 755">
                    <a:extLst>
                      <a:ext uri="{FF2B5EF4-FFF2-40B4-BE49-F238E27FC236}">
                        <a16:creationId xmlns:a16="http://schemas.microsoft.com/office/drawing/2014/main" id="{79A52C94-3525-03B7-A5F4-BA189861DFD9}"/>
                      </a:ext>
                    </a:extLst>
                  </p14:cNvPr>
                  <p14:cNvContentPartPr/>
                  <p14:nvPr/>
                </p14:nvContentPartPr>
                <p14:xfrm>
                  <a:off x="10978066" y="1197779"/>
                  <a:ext cx="100440" cy="33480"/>
                </p14:xfrm>
              </p:contentPart>
            </mc:Choice>
            <mc:Fallback>
              <p:pic>
                <p:nvPicPr>
                  <p:cNvPr id="756" name="Pennanteckning 755">
                    <a:extLst>
                      <a:ext uri="{FF2B5EF4-FFF2-40B4-BE49-F238E27FC236}">
                        <a16:creationId xmlns:a16="http://schemas.microsoft.com/office/drawing/2014/main" id="{79A52C94-3525-03B7-A5F4-BA189861DFD9}"/>
                      </a:ext>
                    </a:extLst>
                  </p:cNvPr>
                  <p:cNvPicPr/>
                  <p:nvPr/>
                </p:nvPicPr>
                <p:blipFill>
                  <a:blip r:embed="rId631"/>
                  <a:stretch>
                    <a:fillRect/>
                  </a:stretch>
                </p:blipFill>
                <p:spPr>
                  <a:xfrm>
                    <a:off x="10962586" y="1182659"/>
                    <a:ext cx="13104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632">
                <p14:nvContentPartPr>
                  <p14:cNvPr id="757" name="Pennanteckning 756">
                    <a:extLst>
                      <a:ext uri="{FF2B5EF4-FFF2-40B4-BE49-F238E27FC236}">
                        <a16:creationId xmlns:a16="http://schemas.microsoft.com/office/drawing/2014/main" id="{3B7B3514-005F-C721-DEE1-62EAF64AE697}"/>
                      </a:ext>
                    </a:extLst>
                  </p14:cNvPr>
                  <p14:cNvContentPartPr/>
                  <p14:nvPr/>
                </p14:nvContentPartPr>
                <p14:xfrm>
                  <a:off x="11154826" y="1111019"/>
                  <a:ext cx="10440" cy="152640"/>
                </p14:xfrm>
              </p:contentPart>
            </mc:Choice>
            <mc:Fallback>
              <p:pic>
                <p:nvPicPr>
                  <p:cNvPr id="757" name="Pennanteckning 756">
                    <a:extLst>
                      <a:ext uri="{FF2B5EF4-FFF2-40B4-BE49-F238E27FC236}">
                        <a16:creationId xmlns:a16="http://schemas.microsoft.com/office/drawing/2014/main" id="{3B7B3514-005F-C721-DEE1-62EAF64AE697}"/>
                      </a:ext>
                    </a:extLst>
                  </p:cNvPr>
                  <p:cNvPicPr/>
                  <p:nvPr/>
                </p:nvPicPr>
                <p:blipFill>
                  <a:blip r:embed="rId633"/>
                  <a:stretch>
                    <a:fillRect/>
                  </a:stretch>
                </p:blipFill>
                <p:spPr>
                  <a:xfrm>
                    <a:off x="11139706" y="1095539"/>
                    <a:ext cx="4068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634">
                <p14:nvContentPartPr>
                  <p14:cNvPr id="758" name="Pennanteckning 757">
                    <a:extLst>
                      <a:ext uri="{FF2B5EF4-FFF2-40B4-BE49-F238E27FC236}">
                        <a16:creationId xmlns:a16="http://schemas.microsoft.com/office/drawing/2014/main" id="{FB592E0B-1F4A-D4B4-E845-72C2AD1E6B8C}"/>
                      </a:ext>
                    </a:extLst>
                  </p14:cNvPr>
                  <p14:cNvContentPartPr/>
                  <p14:nvPr/>
                </p14:nvContentPartPr>
                <p14:xfrm>
                  <a:off x="11115946" y="1167179"/>
                  <a:ext cx="146880" cy="22680"/>
                </p14:xfrm>
              </p:contentPart>
            </mc:Choice>
            <mc:Fallback>
              <p:pic>
                <p:nvPicPr>
                  <p:cNvPr id="758" name="Pennanteckning 757">
                    <a:extLst>
                      <a:ext uri="{FF2B5EF4-FFF2-40B4-BE49-F238E27FC236}">
                        <a16:creationId xmlns:a16="http://schemas.microsoft.com/office/drawing/2014/main" id="{FB592E0B-1F4A-D4B4-E845-72C2AD1E6B8C}"/>
                      </a:ext>
                    </a:extLst>
                  </p:cNvPr>
                  <p:cNvPicPr/>
                  <p:nvPr/>
                </p:nvPicPr>
                <p:blipFill>
                  <a:blip r:embed="rId635"/>
                  <a:stretch>
                    <a:fillRect/>
                  </a:stretch>
                </p:blipFill>
                <p:spPr>
                  <a:xfrm>
                    <a:off x="11100826" y="1151699"/>
                    <a:ext cx="177120" cy="53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36">
              <p14:nvContentPartPr>
                <p14:cNvPr id="829" name="Pennanteckning 828">
                  <a:extLst>
                    <a:ext uri="{FF2B5EF4-FFF2-40B4-BE49-F238E27FC236}">
                      <a16:creationId xmlns:a16="http://schemas.microsoft.com/office/drawing/2014/main" id="{45A20DE3-8B6A-CEB0-99A8-4791F8DB187F}"/>
                    </a:ext>
                  </a:extLst>
                </p14:cNvPr>
                <p14:cNvContentPartPr/>
                <p14:nvPr/>
              </p14:nvContentPartPr>
              <p14:xfrm>
                <a:off x="10112986" y="2089859"/>
                <a:ext cx="467640" cy="652680"/>
              </p14:xfrm>
            </p:contentPart>
          </mc:Choice>
          <mc:Fallback>
            <p:pic>
              <p:nvPicPr>
                <p:cNvPr id="829" name="Pennanteckning 828">
                  <a:extLst>
                    <a:ext uri="{FF2B5EF4-FFF2-40B4-BE49-F238E27FC236}">
                      <a16:creationId xmlns:a16="http://schemas.microsoft.com/office/drawing/2014/main" id="{45A20DE3-8B6A-CEB0-99A8-4791F8DB187F}"/>
                    </a:ext>
                  </a:extLst>
                </p:cNvPr>
                <p:cNvPicPr/>
                <p:nvPr/>
              </p:nvPicPr>
              <p:blipFill>
                <a:blip r:embed="rId637"/>
                <a:stretch>
                  <a:fillRect/>
                </a:stretch>
              </p:blipFill>
              <p:spPr>
                <a:xfrm>
                  <a:off x="10097506" y="2074739"/>
                  <a:ext cx="498240" cy="683280"/>
                </a:xfrm>
                <a:prstGeom prst="rect">
                  <a:avLst/>
                </a:prstGeom>
              </p:spPr>
            </p:pic>
          </mc:Fallback>
        </mc:AlternateContent>
        <p:grpSp>
          <p:nvGrpSpPr>
            <p:cNvPr id="837" name="Grupp 836">
              <a:extLst>
                <a:ext uri="{FF2B5EF4-FFF2-40B4-BE49-F238E27FC236}">
                  <a16:creationId xmlns:a16="http://schemas.microsoft.com/office/drawing/2014/main" id="{D036B564-0CDC-C116-6199-1FDFEF561CE8}"/>
                </a:ext>
              </a:extLst>
            </p:cNvPr>
            <p:cNvGrpSpPr/>
            <p:nvPr/>
          </p:nvGrpSpPr>
          <p:grpSpPr>
            <a:xfrm>
              <a:off x="8844346" y="2032979"/>
              <a:ext cx="1825560" cy="1560960"/>
              <a:chOff x="8844346" y="2032979"/>
              <a:chExt cx="1825560" cy="1560960"/>
            </a:xfrm>
          </p:grpSpPr>
          <mc:AlternateContent xmlns:mc="http://schemas.openxmlformats.org/markup-compatibility/2006">
            <mc:Choice xmlns:p14="http://schemas.microsoft.com/office/powerpoint/2010/main" Requires="p14">
              <p:contentPart p14:bwMode="auto" r:id="rId638">
                <p14:nvContentPartPr>
                  <p14:cNvPr id="793" name="Pennanteckning 792">
                    <a:extLst>
                      <a:ext uri="{FF2B5EF4-FFF2-40B4-BE49-F238E27FC236}">
                        <a16:creationId xmlns:a16="http://schemas.microsoft.com/office/drawing/2014/main" id="{5841CC2A-5BB3-C762-1AA1-B3C07E27BAF3}"/>
                      </a:ext>
                    </a:extLst>
                  </p14:cNvPr>
                  <p14:cNvContentPartPr/>
                  <p14:nvPr/>
                </p14:nvContentPartPr>
                <p14:xfrm>
                  <a:off x="8846866" y="2108219"/>
                  <a:ext cx="354240" cy="165960"/>
                </p14:xfrm>
              </p:contentPart>
            </mc:Choice>
            <mc:Fallback>
              <p:pic>
                <p:nvPicPr>
                  <p:cNvPr id="793" name="Pennanteckning 792">
                    <a:extLst>
                      <a:ext uri="{FF2B5EF4-FFF2-40B4-BE49-F238E27FC236}">
                        <a16:creationId xmlns:a16="http://schemas.microsoft.com/office/drawing/2014/main" id="{5841CC2A-5BB3-C762-1AA1-B3C07E27BAF3}"/>
                      </a:ext>
                    </a:extLst>
                  </p:cNvPr>
                  <p:cNvPicPr/>
                  <p:nvPr/>
                </p:nvPicPr>
                <p:blipFill>
                  <a:blip r:embed="rId639"/>
                  <a:stretch>
                    <a:fillRect/>
                  </a:stretch>
                </p:blipFill>
                <p:spPr>
                  <a:xfrm>
                    <a:off x="8831746" y="2093099"/>
                    <a:ext cx="38484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640">
                <p14:nvContentPartPr>
                  <p14:cNvPr id="794" name="Pennanteckning 793">
                    <a:extLst>
                      <a:ext uri="{FF2B5EF4-FFF2-40B4-BE49-F238E27FC236}">
                        <a16:creationId xmlns:a16="http://schemas.microsoft.com/office/drawing/2014/main" id="{0A28D61F-79EC-CBA0-CD85-0AB7F5BCE32D}"/>
                      </a:ext>
                    </a:extLst>
                  </p14:cNvPr>
                  <p14:cNvContentPartPr/>
                  <p14:nvPr/>
                </p14:nvContentPartPr>
                <p14:xfrm>
                  <a:off x="8862346" y="2313419"/>
                  <a:ext cx="365040" cy="198000"/>
                </p14:xfrm>
              </p:contentPart>
            </mc:Choice>
            <mc:Fallback>
              <p:pic>
                <p:nvPicPr>
                  <p:cNvPr id="794" name="Pennanteckning 793">
                    <a:extLst>
                      <a:ext uri="{FF2B5EF4-FFF2-40B4-BE49-F238E27FC236}">
                        <a16:creationId xmlns:a16="http://schemas.microsoft.com/office/drawing/2014/main" id="{0A28D61F-79EC-CBA0-CD85-0AB7F5BCE32D}"/>
                      </a:ext>
                    </a:extLst>
                  </p:cNvPr>
                  <p:cNvPicPr/>
                  <p:nvPr/>
                </p:nvPicPr>
                <p:blipFill>
                  <a:blip r:embed="rId641"/>
                  <a:stretch>
                    <a:fillRect/>
                  </a:stretch>
                </p:blipFill>
                <p:spPr>
                  <a:xfrm>
                    <a:off x="8847226" y="2297939"/>
                    <a:ext cx="39564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642">
                <p14:nvContentPartPr>
                  <p14:cNvPr id="797" name="Pennanteckning 796">
                    <a:extLst>
                      <a:ext uri="{FF2B5EF4-FFF2-40B4-BE49-F238E27FC236}">
                        <a16:creationId xmlns:a16="http://schemas.microsoft.com/office/drawing/2014/main" id="{5D1032C7-F584-FE7B-2321-43B9E009DEFB}"/>
                      </a:ext>
                    </a:extLst>
                  </p14:cNvPr>
                  <p14:cNvContentPartPr/>
                  <p14:nvPr/>
                </p14:nvContentPartPr>
                <p14:xfrm>
                  <a:off x="8887186" y="2418179"/>
                  <a:ext cx="452880" cy="1079640"/>
                </p14:xfrm>
              </p:contentPart>
            </mc:Choice>
            <mc:Fallback>
              <p:pic>
                <p:nvPicPr>
                  <p:cNvPr id="797" name="Pennanteckning 796">
                    <a:extLst>
                      <a:ext uri="{FF2B5EF4-FFF2-40B4-BE49-F238E27FC236}">
                        <a16:creationId xmlns:a16="http://schemas.microsoft.com/office/drawing/2014/main" id="{5D1032C7-F584-FE7B-2321-43B9E009DEFB}"/>
                      </a:ext>
                    </a:extLst>
                  </p:cNvPr>
                  <p:cNvPicPr/>
                  <p:nvPr/>
                </p:nvPicPr>
                <p:blipFill>
                  <a:blip r:embed="rId643"/>
                  <a:stretch>
                    <a:fillRect/>
                  </a:stretch>
                </p:blipFill>
                <p:spPr>
                  <a:xfrm>
                    <a:off x="8872066" y="2403059"/>
                    <a:ext cx="483120" cy="1110240"/>
                  </a:xfrm>
                  <a:prstGeom prst="rect">
                    <a:avLst/>
                  </a:prstGeom>
                </p:spPr>
              </p:pic>
            </mc:Fallback>
          </mc:AlternateContent>
          <mc:AlternateContent xmlns:mc="http://schemas.openxmlformats.org/markup-compatibility/2006">
            <mc:Choice xmlns:p14="http://schemas.microsoft.com/office/powerpoint/2010/main" Requires="p14">
              <p:contentPart p14:bwMode="auto" r:id="rId644">
                <p14:nvContentPartPr>
                  <p14:cNvPr id="798" name="Pennanteckning 797">
                    <a:extLst>
                      <a:ext uri="{FF2B5EF4-FFF2-40B4-BE49-F238E27FC236}">
                        <a16:creationId xmlns:a16="http://schemas.microsoft.com/office/drawing/2014/main" id="{68C5AB1F-8FF2-FCDC-E402-1089D378B5B9}"/>
                      </a:ext>
                    </a:extLst>
                  </p14:cNvPr>
                  <p14:cNvContentPartPr/>
                  <p14:nvPr/>
                </p14:nvContentPartPr>
                <p14:xfrm>
                  <a:off x="8899786" y="3435539"/>
                  <a:ext cx="377280" cy="65520"/>
                </p14:xfrm>
              </p:contentPart>
            </mc:Choice>
            <mc:Fallback>
              <p:pic>
                <p:nvPicPr>
                  <p:cNvPr id="798" name="Pennanteckning 797">
                    <a:extLst>
                      <a:ext uri="{FF2B5EF4-FFF2-40B4-BE49-F238E27FC236}">
                        <a16:creationId xmlns:a16="http://schemas.microsoft.com/office/drawing/2014/main" id="{68C5AB1F-8FF2-FCDC-E402-1089D378B5B9}"/>
                      </a:ext>
                    </a:extLst>
                  </p:cNvPr>
                  <p:cNvPicPr/>
                  <p:nvPr/>
                </p:nvPicPr>
                <p:blipFill>
                  <a:blip r:embed="rId645"/>
                  <a:stretch>
                    <a:fillRect/>
                  </a:stretch>
                </p:blipFill>
                <p:spPr>
                  <a:xfrm>
                    <a:off x="8884306" y="3420419"/>
                    <a:ext cx="40788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646">
                <p14:nvContentPartPr>
                  <p14:cNvPr id="800" name="Pennanteckning 799">
                    <a:extLst>
                      <a:ext uri="{FF2B5EF4-FFF2-40B4-BE49-F238E27FC236}">
                        <a16:creationId xmlns:a16="http://schemas.microsoft.com/office/drawing/2014/main" id="{8786F8ED-DAE0-D557-BF40-A98CAFB34A21}"/>
                      </a:ext>
                    </a:extLst>
                  </p14:cNvPr>
                  <p14:cNvContentPartPr/>
                  <p14:nvPr/>
                </p14:nvContentPartPr>
                <p14:xfrm>
                  <a:off x="8903746" y="2604299"/>
                  <a:ext cx="353520" cy="827280"/>
                </p14:xfrm>
              </p:contentPart>
            </mc:Choice>
            <mc:Fallback>
              <p:pic>
                <p:nvPicPr>
                  <p:cNvPr id="800" name="Pennanteckning 799">
                    <a:extLst>
                      <a:ext uri="{FF2B5EF4-FFF2-40B4-BE49-F238E27FC236}">
                        <a16:creationId xmlns:a16="http://schemas.microsoft.com/office/drawing/2014/main" id="{8786F8ED-DAE0-D557-BF40-A98CAFB34A21}"/>
                      </a:ext>
                    </a:extLst>
                  </p:cNvPr>
                  <p:cNvPicPr/>
                  <p:nvPr/>
                </p:nvPicPr>
                <p:blipFill>
                  <a:blip r:embed="rId647"/>
                  <a:stretch>
                    <a:fillRect/>
                  </a:stretch>
                </p:blipFill>
                <p:spPr>
                  <a:xfrm>
                    <a:off x="8888626" y="2589179"/>
                    <a:ext cx="384120" cy="857880"/>
                  </a:xfrm>
                  <a:prstGeom prst="rect">
                    <a:avLst/>
                  </a:prstGeom>
                </p:spPr>
              </p:pic>
            </mc:Fallback>
          </mc:AlternateContent>
          <mc:AlternateContent xmlns:mc="http://schemas.openxmlformats.org/markup-compatibility/2006">
            <mc:Choice xmlns:p14="http://schemas.microsoft.com/office/powerpoint/2010/main" Requires="p14">
              <p:contentPart p14:bwMode="auto" r:id="rId648">
                <p14:nvContentPartPr>
                  <p14:cNvPr id="801" name="Pennanteckning 800">
                    <a:extLst>
                      <a:ext uri="{FF2B5EF4-FFF2-40B4-BE49-F238E27FC236}">
                        <a16:creationId xmlns:a16="http://schemas.microsoft.com/office/drawing/2014/main" id="{150D275D-02C4-9BB6-12BE-63D772120C84}"/>
                      </a:ext>
                    </a:extLst>
                  </p14:cNvPr>
                  <p14:cNvContentPartPr/>
                  <p14:nvPr/>
                </p14:nvContentPartPr>
                <p14:xfrm>
                  <a:off x="8858386" y="2148899"/>
                  <a:ext cx="366840" cy="1256400"/>
                </p14:xfrm>
              </p:contentPart>
            </mc:Choice>
            <mc:Fallback>
              <p:pic>
                <p:nvPicPr>
                  <p:cNvPr id="801" name="Pennanteckning 800">
                    <a:extLst>
                      <a:ext uri="{FF2B5EF4-FFF2-40B4-BE49-F238E27FC236}">
                        <a16:creationId xmlns:a16="http://schemas.microsoft.com/office/drawing/2014/main" id="{150D275D-02C4-9BB6-12BE-63D772120C84}"/>
                      </a:ext>
                    </a:extLst>
                  </p:cNvPr>
                  <p:cNvPicPr/>
                  <p:nvPr/>
                </p:nvPicPr>
                <p:blipFill>
                  <a:blip r:embed="rId649"/>
                  <a:stretch>
                    <a:fillRect/>
                  </a:stretch>
                </p:blipFill>
                <p:spPr>
                  <a:xfrm>
                    <a:off x="8843266" y="2133419"/>
                    <a:ext cx="397080" cy="1287000"/>
                  </a:xfrm>
                  <a:prstGeom prst="rect">
                    <a:avLst/>
                  </a:prstGeom>
                </p:spPr>
              </p:pic>
            </mc:Fallback>
          </mc:AlternateContent>
          <mc:AlternateContent xmlns:mc="http://schemas.openxmlformats.org/markup-compatibility/2006">
            <mc:Choice xmlns:p14="http://schemas.microsoft.com/office/powerpoint/2010/main" Requires="p14">
              <p:contentPart p14:bwMode="auto" r:id="rId650">
                <p14:nvContentPartPr>
                  <p14:cNvPr id="802" name="Pennanteckning 801">
                    <a:extLst>
                      <a:ext uri="{FF2B5EF4-FFF2-40B4-BE49-F238E27FC236}">
                        <a16:creationId xmlns:a16="http://schemas.microsoft.com/office/drawing/2014/main" id="{206CDA31-625B-8998-250D-74B81E41B551}"/>
                      </a:ext>
                    </a:extLst>
                  </p14:cNvPr>
                  <p14:cNvContentPartPr/>
                  <p14:nvPr/>
                </p14:nvContentPartPr>
                <p14:xfrm>
                  <a:off x="8844346" y="2460659"/>
                  <a:ext cx="336240" cy="123480"/>
                </p14:xfrm>
              </p:contentPart>
            </mc:Choice>
            <mc:Fallback>
              <p:pic>
                <p:nvPicPr>
                  <p:cNvPr id="802" name="Pennanteckning 801">
                    <a:extLst>
                      <a:ext uri="{FF2B5EF4-FFF2-40B4-BE49-F238E27FC236}">
                        <a16:creationId xmlns:a16="http://schemas.microsoft.com/office/drawing/2014/main" id="{206CDA31-625B-8998-250D-74B81E41B551}"/>
                      </a:ext>
                    </a:extLst>
                  </p:cNvPr>
                  <p:cNvPicPr/>
                  <p:nvPr/>
                </p:nvPicPr>
                <p:blipFill>
                  <a:blip r:embed="rId651"/>
                  <a:stretch>
                    <a:fillRect/>
                  </a:stretch>
                </p:blipFill>
                <p:spPr>
                  <a:xfrm>
                    <a:off x="8829226" y="2445179"/>
                    <a:ext cx="36648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652">
                <p14:nvContentPartPr>
                  <p14:cNvPr id="803" name="Pennanteckning 802">
                    <a:extLst>
                      <a:ext uri="{FF2B5EF4-FFF2-40B4-BE49-F238E27FC236}">
                        <a16:creationId xmlns:a16="http://schemas.microsoft.com/office/drawing/2014/main" id="{E65E13CB-35F8-7B9E-8D44-41DDB431C069}"/>
                      </a:ext>
                    </a:extLst>
                  </p14:cNvPr>
                  <p14:cNvContentPartPr/>
                  <p14:nvPr/>
                </p14:nvContentPartPr>
                <p14:xfrm>
                  <a:off x="8903026" y="2157179"/>
                  <a:ext cx="292320" cy="479880"/>
                </p14:xfrm>
              </p:contentPart>
            </mc:Choice>
            <mc:Fallback>
              <p:pic>
                <p:nvPicPr>
                  <p:cNvPr id="803" name="Pennanteckning 802">
                    <a:extLst>
                      <a:ext uri="{FF2B5EF4-FFF2-40B4-BE49-F238E27FC236}">
                        <a16:creationId xmlns:a16="http://schemas.microsoft.com/office/drawing/2014/main" id="{E65E13CB-35F8-7B9E-8D44-41DDB431C069}"/>
                      </a:ext>
                    </a:extLst>
                  </p:cNvPr>
                  <p:cNvPicPr/>
                  <p:nvPr/>
                </p:nvPicPr>
                <p:blipFill>
                  <a:blip r:embed="rId653"/>
                  <a:stretch>
                    <a:fillRect/>
                  </a:stretch>
                </p:blipFill>
                <p:spPr>
                  <a:xfrm>
                    <a:off x="8887906" y="2141699"/>
                    <a:ext cx="322920" cy="510480"/>
                  </a:xfrm>
                  <a:prstGeom prst="rect">
                    <a:avLst/>
                  </a:prstGeom>
                </p:spPr>
              </p:pic>
            </mc:Fallback>
          </mc:AlternateContent>
          <mc:AlternateContent xmlns:mc="http://schemas.openxmlformats.org/markup-compatibility/2006">
            <mc:Choice xmlns:p14="http://schemas.microsoft.com/office/powerpoint/2010/main" Requires="p14">
              <p:contentPart p14:bwMode="auto" r:id="rId654">
                <p14:nvContentPartPr>
                  <p14:cNvPr id="806" name="Pennanteckning 805">
                    <a:extLst>
                      <a:ext uri="{FF2B5EF4-FFF2-40B4-BE49-F238E27FC236}">
                        <a16:creationId xmlns:a16="http://schemas.microsoft.com/office/drawing/2014/main" id="{6880368E-5BCF-4731-28EE-9B9BCD406160}"/>
                      </a:ext>
                    </a:extLst>
                  </p14:cNvPr>
                  <p14:cNvContentPartPr/>
                  <p14:nvPr/>
                </p14:nvContentPartPr>
                <p14:xfrm>
                  <a:off x="8867386" y="2630219"/>
                  <a:ext cx="370080" cy="877680"/>
                </p14:xfrm>
              </p:contentPart>
            </mc:Choice>
            <mc:Fallback>
              <p:pic>
                <p:nvPicPr>
                  <p:cNvPr id="806" name="Pennanteckning 805">
                    <a:extLst>
                      <a:ext uri="{FF2B5EF4-FFF2-40B4-BE49-F238E27FC236}">
                        <a16:creationId xmlns:a16="http://schemas.microsoft.com/office/drawing/2014/main" id="{6880368E-5BCF-4731-28EE-9B9BCD406160}"/>
                      </a:ext>
                    </a:extLst>
                  </p:cNvPr>
                  <p:cNvPicPr/>
                  <p:nvPr/>
                </p:nvPicPr>
                <p:blipFill>
                  <a:blip r:embed="rId655"/>
                  <a:stretch>
                    <a:fillRect/>
                  </a:stretch>
                </p:blipFill>
                <p:spPr>
                  <a:xfrm>
                    <a:off x="8852266" y="2614739"/>
                    <a:ext cx="400680" cy="908280"/>
                  </a:xfrm>
                  <a:prstGeom prst="rect">
                    <a:avLst/>
                  </a:prstGeom>
                </p:spPr>
              </p:pic>
            </mc:Fallback>
          </mc:AlternateContent>
          <mc:AlternateContent xmlns:mc="http://schemas.openxmlformats.org/markup-compatibility/2006">
            <mc:Choice xmlns:p14="http://schemas.microsoft.com/office/powerpoint/2010/main" Requires="p14">
              <p:contentPart p14:bwMode="auto" r:id="rId656">
                <p14:nvContentPartPr>
                  <p14:cNvPr id="808" name="Pennanteckning 807">
                    <a:extLst>
                      <a:ext uri="{FF2B5EF4-FFF2-40B4-BE49-F238E27FC236}">
                        <a16:creationId xmlns:a16="http://schemas.microsoft.com/office/drawing/2014/main" id="{2A9BFD3D-B66C-7773-EB32-5D3D23FA4943}"/>
                      </a:ext>
                    </a:extLst>
                  </p14:cNvPr>
                  <p14:cNvContentPartPr/>
                  <p14:nvPr/>
                </p14:nvContentPartPr>
                <p14:xfrm>
                  <a:off x="9441586" y="2032979"/>
                  <a:ext cx="326160" cy="24480"/>
                </p14:xfrm>
              </p:contentPart>
            </mc:Choice>
            <mc:Fallback>
              <p:pic>
                <p:nvPicPr>
                  <p:cNvPr id="808" name="Pennanteckning 807">
                    <a:extLst>
                      <a:ext uri="{FF2B5EF4-FFF2-40B4-BE49-F238E27FC236}">
                        <a16:creationId xmlns:a16="http://schemas.microsoft.com/office/drawing/2014/main" id="{2A9BFD3D-B66C-7773-EB32-5D3D23FA4943}"/>
                      </a:ext>
                    </a:extLst>
                  </p:cNvPr>
                  <p:cNvPicPr/>
                  <p:nvPr/>
                </p:nvPicPr>
                <p:blipFill>
                  <a:blip r:embed="rId657"/>
                  <a:stretch>
                    <a:fillRect/>
                  </a:stretch>
                </p:blipFill>
                <p:spPr>
                  <a:xfrm>
                    <a:off x="9426106" y="2017859"/>
                    <a:ext cx="35676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658">
                <p14:nvContentPartPr>
                  <p14:cNvPr id="809" name="Pennanteckning 808">
                    <a:extLst>
                      <a:ext uri="{FF2B5EF4-FFF2-40B4-BE49-F238E27FC236}">
                        <a16:creationId xmlns:a16="http://schemas.microsoft.com/office/drawing/2014/main" id="{F633A93C-508B-3C6F-852C-6B81B0EA1681}"/>
                      </a:ext>
                    </a:extLst>
                  </p14:cNvPr>
                  <p14:cNvContentPartPr/>
                  <p14:nvPr/>
                </p14:nvContentPartPr>
                <p14:xfrm>
                  <a:off x="9532306" y="2128739"/>
                  <a:ext cx="422640" cy="246960"/>
                </p14:xfrm>
              </p:contentPart>
            </mc:Choice>
            <mc:Fallback>
              <p:pic>
                <p:nvPicPr>
                  <p:cNvPr id="809" name="Pennanteckning 808">
                    <a:extLst>
                      <a:ext uri="{FF2B5EF4-FFF2-40B4-BE49-F238E27FC236}">
                        <a16:creationId xmlns:a16="http://schemas.microsoft.com/office/drawing/2014/main" id="{F633A93C-508B-3C6F-852C-6B81B0EA1681}"/>
                      </a:ext>
                    </a:extLst>
                  </p:cNvPr>
                  <p:cNvPicPr/>
                  <p:nvPr/>
                </p:nvPicPr>
                <p:blipFill>
                  <a:blip r:embed="rId659"/>
                  <a:stretch>
                    <a:fillRect/>
                  </a:stretch>
                </p:blipFill>
                <p:spPr>
                  <a:xfrm>
                    <a:off x="9517186" y="2113619"/>
                    <a:ext cx="45324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660">
                <p14:nvContentPartPr>
                  <p14:cNvPr id="810" name="Pennanteckning 809">
                    <a:extLst>
                      <a:ext uri="{FF2B5EF4-FFF2-40B4-BE49-F238E27FC236}">
                        <a16:creationId xmlns:a16="http://schemas.microsoft.com/office/drawing/2014/main" id="{4BF71772-8B1C-0EE7-34FF-13EA4B5BDC15}"/>
                      </a:ext>
                    </a:extLst>
                  </p14:cNvPr>
                  <p14:cNvContentPartPr/>
                  <p14:nvPr/>
                </p14:nvContentPartPr>
                <p14:xfrm>
                  <a:off x="9507466" y="2122979"/>
                  <a:ext cx="431280" cy="1348200"/>
                </p14:xfrm>
              </p:contentPart>
            </mc:Choice>
            <mc:Fallback>
              <p:pic>
                <p:nvPicPr>
                  <p:cNvPr id="810" name="Pennanteckning 809">
                    <a:extLst>
                      <a:ext uri="{FF2B5EF4-FFF2-40B4-BE49-F238E27FC236}">
                        <a16:creationId xmlns:a16="http://schemas.microsoft.com/office/drawing/2014/main" id="{4BF71772-8B1C-0EE7-34FF-13EA4B5BDC15}"/>
                      </a:ext>
                    </a:extLst>
                  </p:cNvPr>
                  <p:cNvPicPr/>
                  <p:nvPr/>
                </p:nvPicPr>
                <p:blipFill>
                  <a:blip r:embed="rId661"/>
                  <a:stretch>
                    <a:fillRect/>
                  </a:stretch>
                </p:blipFill>
                <p:spPr>
                  <a:xfrm>
                    <a:off x="9492346" y="2107859"/>
                    <a:ext cx="461520" cy="1378800"/>
                  </a:xfrm>
                  <a:prstGeom prst="rect">
                    <a:avLst/>
                  </a:prstGeom>
                </p:spPr>
              </p:pic>
            </mc:Fallback>
          </mc:AlternateContent>
          <mc:AlternateContent xmlns:mc="http://schemas.openxmlformats.org/markup-compatibility/2006">
            <mc:Choice xmlns:p14="http://schemas.microsoft.com/office/powerpoint/2010/main" Requires="p14">
              <p:contentPart p14:bwMode="auto" r:id="rId662">
                <p14:nvContentPartPr>
                  <p14:cNvPr id="812" name="Pennanteckning 811">
                    <a:extLst>
                      <a:ext uri="{FF2B5EF4-FFF2-40B4-BE49-F238E27FC236}">
                        <a16:creationId xmlns:a16="http://schemas.microsoft.com/office/drawing/2014/main" id="{B515B62E-4958-7554-CB76-37FB6E348AA4}"/>
                      </a:ext>
                    </a:extLst>
                  </p14:cNvPr>
                  <p14:cNvContentPartPr/>
                  <p14:nvPr/>
                </p14:nvContentPartPr>
                <p14:xfrm>
                  <a:off x="9452026" y="2128739"/>
                  <a:ext cx="395640" cy="332640"/>
                </p14:xfrm>
              </p:contentPart>
            </mc:Choice>
            <mc:Fallback>
              <p:pic>
                <p:nvPicPr>
                  <p:cNvPr id="812" name="Pennanteckning 811">
                    <a:extLst>
                      <a:ext uri="{FF2B5EF4-FFF2-40B4-BE49-F238E27FC236}">
                        <a16:creationId xmlns:a16="http://schemas.microsoft.com/office/drawing/2014/main" id="{B515B62E-4958-7554-CB76-37FB6E348AA4}"/>
                      </a:ext>
                    </a:extLst>
                  </p:cNvPr>
                  <p:cNvPicPr/>
                  <p:nvPr/>
                </p:nvPicPr>
                <p:blipFill>
                  <a:blip r:embed="rId663"/>
                  <a:stretch>
                    <a:fillRect/>
                  </a:stretch>
                </p:blipFill>
                <p:spPr>
                  <a:xfrm>
                    <a:off x="9436906" y="2113619"/>
                    <a:ext cx="426240" cy="363240"/>
                  </a:xfrm>
                  <a:prstGeom prst="rect">
                    <a:avLst/>
                  </a:prstGeom>
                </p:spPr>
              </p:pic>
            </mc:Fallback>
          </mc:AlternateContent>
          <mc:AlternateContent xmlns:mc="http://schemas.openxmlformats.org/markup-compatibility/2006">
            <mc:Choice xmlns:p14="http://schemas.microsoft.com/office/powerpoint/2010/main" Requires="p14">
              <p:contentPart p14:bwMode="auto" r:id="rId664">
                <p14:nvContentPartPr>
                  <p14:cNvPr id="813" name="Pennanteckning 812">
                    <a:extLst>
                      <a:ext uri="{FF2B5EF4-FFF2-40B4-BE49-F238E27FC236}">
                        <a16:creationId xmlns:a16="http://schemas.microsoft.com/office/drawing/2014/main" id="{BA389DDC-4059-EC08-A858-BC00B84D8ED6}"/>
                      </a:ext>
                    </a:extLst>
                  </p14:cNvPr>
                  <p14:cNvContentPartPr/>
                  <p14:nvPr/>
                </p14:nvContentPartPr>
                <p14:xfrm>
                  <a:off x="9490186" y="2511059"/>
                  <a:ext cx="357480" cy="43200"/>
                </p14:xfrm>
              </p:contentPart>
            </mc:Choice>
            <mc:Fallback>
              <p:pic>
                <p:nvPicPr>
                  <p:cNvPr id="813" name="Pennanteckning 812">
                    <a:extLst>
                      <a:ext uri="{FF2B5EF4-FFF2-40B4-BE49-F238E27FC236}">
                        <a16:creationId xmlns:a16="http://schemas.microsoft.com/office/drawing/2014/main" id="{BA389DDC-4059-EC08-A858-BC00B84D8ED6}"/>
                      </a:ext>
                    </a:extLst>
                  </p:cNvPr>
                  <p:cNvPicPr/>
                  <p:nvPr/>
                </p:nvPicPr>
                <p:blipFill>
                  <a:blip r:embed="rId665"/>
                  <a:stretch>
                    <a:fillRect/>
                  </a:stretch>
                </p:blipFill>
                <p:spPr>
                  <a:xfrm>
                    <a:off x="9475066" y="2495579"/>
                    <a:ext cx="38808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666">
                <p14:nvContentPartPr>
                  <p14:cNvPr id="815" name="Pennanteckning 814">
                    <a:extLst>
                      <a:ext uri="{FF2B5EF4-FFF2-40B4-BE49-F238E27FC236}">
                        <a16:creationId xmlns:a16="http://schemas.microsoft.com/office/drawing/2014/main" id="{11DF8568-7934-924E-5F24-FEA59B33DEEE}"/>
                      </a:ext>
                    </a:extLst>
                  </p14:cNvPr>
                  <p14:cNvContentPartPr/>
                  <p14:nvPr/>
                </p14:nvContentPartPr>
                <p14:xfrm>
                  <a:off x="9472906" y="2515739"/>
                  <a:ext cx="441000" cy="1052280"/>
                </p14:xfrm>
              </p:contentPart>
            </mc:Choice>
            <mc:Fallback>
              <p:pic>
                <p:nvPicPr>
                  <p:cNvPr id="815" name="Pennanteckning 814">
                    <a:extLst>
                      <a:ext uri="{FF2B5EF4-FFF2-40B4-BE49-F238E27FC236}">
                        <a16:creationId xmlns:a16="http://schemas.microsoft.com/office/drawing/2014/main" id="{11DF8568-7934-924E-5F24-FEA59B33DEEE}"/>
                      </a:ext>
                    </a:extLst>
                  </p:cNvPr>
                  <p:cNvPicPr/>
                  <p:nvPr/>
                </p:nvPicPr>
                <p:blipFill>
                  <a:blip r:embed="rId667"/>
                  <a:stretch>
                    <a:fillRect/>
                  </a:stretch>
                </p:blipFill>
                <p:spPr>
                  <a:xfrm>
                    <a:off x="9457426" y="2500619"/>
                    <a:ext cx="471600" cy="1082880"/>
                  </a:xfrm>
                  <a:prstGeom prst="rect">
                    <a:avLst/>
                  </a:prstGeom>
                </p:spPr>
              </p:pic>
            </mc:Fallback>
          </mc:AlternateContent>
          <mc:AlternateContent xmlns:mc="http://schemas.openxmlformats.org/markup-compatibility/2006">
            <mc:Choice xmlns:p14="http://schemas.microsoft.com/office/powerpoint/2010/main" Requires="p14">
              <p:contentPart p14:bwMode="auto" r:id="rId668">
                <p14:nvContentPartPr>
                  <p14:cNvPr id="817" name="Pennanteckning 816">
                    <a:extLst>
                      <a:ext uri="{FF2B5EF4-FFF2-40B4-BE49-F238E27FC236}">
                        <a16:creationId xmlns:a16="http://schemas.microsoft.com/office/drawing/2014/main" id="{7FD2E3B0-37DC-F34F-52EF-02E26A9D45D4}"/>
                      </a:ext>
                    </a:extLst>
                  </p14:cNvPr>
                  <p14:cNvContentPartPr/>
                  <p14:nvPr/>
                </p14:nvContentPartPr>
                <p14:xfrm>
                  <a:off x="9488386" y="2518259"/>
                  <a:ext cx="489240" cy="1029240"/>
                </p14:xfrm>
              </p:contentPart>
            </mc:Choice>
            <mc:Fallback>
              <p:pic>
                <p:nvPicPr>
                  <p:cNvPr id="817" name="Pennanteckning 816">
                    <a:extLst>
                      <a:ext uri="{FF2B5EF4-FFF2-40B4-BE49-F238E27FC236}">
                        <a16:creationId xmlns:a16="http://schemas.microsoft.com/office/drawing/2014/main" id="{7FD2E3B0-37DC-F34F-52EF-02E26A9D45D4}"/>
                      </a:ext>
                    </a:extLst>
                  </p:cNvPr>
                  <p:cNvPicPr/>
                  <p:nvPr/>
                </p:nvPicPr>
                <p:blipFill>
                  <a:blip r:embed="rId669"/>
                  <a:stretch>
                    <a:fillRect/>
                  </a:stretch>
                </p:blipFill>
                <p:spPr>
                  <a:xfrm>
                    <a:off x="9473266" y="2503139"/>
                    <a:ext cx="519480" cy="1059480"/>
                  </a:xfrm>
                  <a:prstGeom prst="rect">
                    <a:avLst/>
                  </a:prstGeom>
                </p:spPr>
              </p:pic>
            </mc:Fallback>
          </mc:AlternateContent>
          <mc:AlternateContent xmlns:mc="http://schemas.openxmlformats.org/markup-compatibility/2006">
            <mc:Choice xmlns:p14="http://schemas.microsoft.com/office/powerpoint/2010/main" Requires="p14">
              <p:contentPart p14:bwMode="auto" r:id="rId670">
                <p14:nvContentPartPr>
                  <p14:cNvPr id="819" name="Pennanteckning 818">
                    <a:extLst>
                      <a:ext uri="{FF2B5EF4-FFF2-40B4-BE49-F238E27FC236}">
                        <a16:creationId xmlns:a16="http://schemas.microsoft.com/office/drawing/2014/main" id="{14D30D83-A841-9E90-03D5-E6C6ECFD8D2C}"/>
                      </a:ext>
                    </a:extLst>
                  </p14:cNvPr>
                  <p14:cNvContentPartPr/>
                  <p14:nvPr/>
                </p14:nvContentPartPr>
                <p14:xfrm>
                  <a:off x="9423226" y="2180939"/>
                  <a:ext cx="456120" cy="1278720"/>
                </p14:xfrm>
              </p:contentPart>
            </mc:Choice>
            <mc:Fallback>
              <p:pic>
                <p:nvPicPr>
                  <p:cNvPr id="819" name="Pennanteckning 818">
                    <a:extLst>
                      <a:ext uri="{FF2B5EF4-FFF2-40B4-BE49-F238E27FC236}">
                        <a16:creationId xmlns:a16="http://schemas.microsoft.com/office/drawing/2014/main" id="{14D30D83-A841-9E90-03D5-E6C6ECFD8D2C}"/>
                      </a:ext>
                    </a:extLst>
                  </p:cNvPr>
                  <p:cNvPicPr/>
                  <p:nvPr/>
                </p:nvPicPr>
                <p:blipFill>
                  <a:blip r:embed="rId671"/>
                  <a:stretch>
                    <a:fillRect/>
                  </a:stretch>
                </p:blipFill>
                <p:spPr>
                  <a:xfrm>
                    <a:off x="9408106" y="2165819"/>
                    <a:ext cx="486360" cy="1309320"/>
                  </a:xfrm>
                  <a:prstGeom prst="rect">
                    <a:avLst/>
                  </a:prstGeom>
                </p:spPr>
              </p:pic>
            </mc:Fallback>
          </mc:AlternateContent>
          <mc:AlternateContent xmlns:mc="http://schemas.openxmlformats.org/markup-compatibility/2006">
            <mc:Choice xmlns:p14="http://schemas.microsoft.com/office/powerpoint/2010/main" Requires="p14">
              <p:contentPart p14:bwMode="auto" r:id="rId672">
                <p14:nvContentPartPr>
                  <p14:cNvPr id="820" name="Pennanteckning 819">
                    <a:extLst>
                      <a:ext uri="{FF2B5EF4-FFF2-40B4-BE49-F238E27FC236}">
                        <a16:creationId xmlns:a16="http://schemas.microsoft.com/office/drawing/2014/main" id="{08D4B9CA-2D9E-F5EF-A564-559BDF244250}"/>
                      </a:ext>
                    </a:extLst>
                  </p14:cNvPr>
                  <p14:cNvContentPartPr/>
                  <p14:nvPr/>
                </p14:nvContentPartPr>
                <p14:xfrm>
                  <a:off x="9528346" y="3554699"/>
                  <a:ext cx="370080" cy="39240"/>
                </p14:xfrm>
              </p:contentPart>
            </mc:Choice>
            <mc:Fallback>
              <p:pic>
                <p:nvPicPr>
                  <p:cNvPr id="820" name="Pennanteckning 819">
                    <a:extLst>
                      <a:ext uri="{FF2B5EF4-FFF2-40B4-BE49-F238E27FC236}">
                        <a16:creationId xmlns:a16="http://schemas.microsoft.com/office/drawing/2014/main" id="{08D4B9CA-2D9E-F5EF-A564-559BDF244250}"/>
                      </a:ext>
                    </a:extLst>
                  </p:cNvPr>
                  <p:cNvPicPr/>
                  <p:nvPr/>
                </p:nvPicPr>
                <p:blipFill>
                  <a:blip r:embed="rId673"/>
                  <a:stretch>
                    <a:fillRect/>
                  </a:stretch>
                </p:blipFill>
                <p:spPr>
                  <a:xfrm>
                    <a:off x="9512866" y="3539219"/>
                    <a:ext cx="40068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674">
                <p14:nvContentPartPr>
                  <p14:cNvPr id="822" name="Pennanteckning 821">
                    <a:extLst>
                      <a:ext uri="{FF2B5EF4-FFF2-40B4-BE49-F238E27FC236}">
                        <a16:creationId xmlns:a16="http://schemas.microsoft.com/office/drawing/2014/main" id="{489E8735-5AC9-128E-BBFF-293DC14231C1}"/>
                      </a:ext>
                    </a:extLst>
                  </p14:cNvPr>
                  <p14:cNvContentPartPr/>
                  <p14:nvPr/>
                </p14:nvContentPartPr>
                <p14:xfrm>
                  <a:off x="10118026" y="2074379"/>
                  <a:ext cx="514800" cy="326880"/>
                </p14:xfrm>
              </p:contentPart>
            </mc:Choice>
            <mc:Fallback>
              <p:pic>
                <p:nvPicPr>
                  <p:cNvPr id="822" name="Pennanteckning 821">
                    <a:extLst>
                      <a:ext uri="{FF2B5EF4-FFF2-40B4-BE49-F238E27FC236}">
                        <a16:creationId xmlns:a16="http://schemas.microsoft.com/office/drawing/2014/main" id="{489E8735-5AC9-128E-BBFF-293DC14231C1}"/>
                      </a:ext>
                    </a:extLst>
                  </p:cNvPr>
                  <p:cNvPicPr/>
                  <p:nvPr/>
                </p:nvPicPr>
                <p:blipFill>
                  <a:blip r:embed="rId675"/>
                  <a:stretch>
                    <a:fillRect/>
                  </a:stretch>
                </p:blipFill>
                <p:spPr>
                  <a:xfrm>
                    <a:off x="10102546" y="2059259"/>
                    <a:ext cx="54540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676">
                <p14:nvContentPartPr>
                  <p14:cNvPr id="823" name="Pennanteckning 822">
                    <a:extLst>
                      <a:ext uri="{FF2B5EF4-FFF2-40B4-BE49-F238E27FC236}">
                        <a16:creationId xmlns:a16="http://schemas.microsoft.com/office/drawing/2014/main" id="{B602A954-FF9C-762B-70D6-10D717355849}"/>
                      </a:ext>
                    </a:extLst>
                  </p14:cNvPr>
                  <p14:cNvContentPartPr/>
                  <p14:nvPr/>
                </p14:nvContentPartPr>
                <p14:xfrm>
                  <a:off x="10093186" y="2406659"/>
                  <a:ext cx="451080" cy="31680"/>
                </p14:xfrm>
              </p:contentPart>
            </mc:Choice>
            <mc:Fallback>
              <p:pic>
                <p:nvPicPr>
                  <p:cNvPr id="823" name="Pennanteckning 822">
                    <a:extLst>
                      <a:ext uri="{FF2B5EF4-FFF2-40B4-BE49-F238E27FC236}">
                        <a16:creationId xmlns:a16="http://schemas.microsoft.com/office/drawing/2014/main" id="{B602A954-FF9C-762B-70D6-10D717355849}"/>
                      </a:ext>
                    </a:extLst>
                  </p:cNvPr>
                  <p:cNvPicPr/>
                  <p:nvPr/>
                </p:nvPicPr>
                <p:blipFill>
                  <a:blip r:embed="rId677"/>
                  <a:stretch>
                    <a:fillRect/>
                  </a:stretch>
                </p:blipFill>
                <p:spPr>
                  <a:xfrm>
                    <a:off x="10077706" y="2391539"/>
                    <a:ext cx="4816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678">
                <p14:nvContentPartPr>
                  <p14:cNvPr id="824" name="Pennanteckning 823">
                    <a:extLst>
                      <a:ext uri="{FF2B5EF4-FFF2-40B4-BE49-F238E27FC236}">
                        <a16:creationId xmlns:a16="http://schemas.microsoft.com/office/drawing/2014/main" id="{3421FDC3-DB45-BEFD-303B-186D64E2E761}"/>
                      </a:ext>
                    </a:extLst>
                  </p14:cNvPr>
                  <p14:cNvContentPartPr/>
                  <p14:nvPr/>
                </p14:nvContentPartPr>
                <p14:xfrm>
                  <a:off x="10138546" y="2534099"/>
                  <a:ext cx="477360" cy="177480"/>
                </p14:xfrm>
              </p:contentPart>
            </mc:Choice>
            <mc:Fallback>
              <p:pic>
                <p:nvPicPr>
                  <p:cNvPr id="824" name="Pennanteckning 823">
                    <a:extLst>
                      <a:ext uri="{FF2B5EF4-FFF2-40B4-BE49-F238E27FC236}">
                        <a16:creationId xmlns:a16="http://schemas.microsoft.com/office/drawing/2014/main" id="{3421FDC3-DB45-BEFD-303B-186D64E2E761}"/>
                      </a:ext>
                    </a:extLst>
                  </p:cNvPr>
                  <p:cNvPicPr/>
                  <p:nvPr/>
                </p:nvPicPr>
                <p:blipFill>
                  <a:blip r:embed="rId679"/>
                  <a:stretch>
                    <a:fillRect/>
                  </a:stretch>
                </p:blipFill>
                <p:spPr>
                  <a:xfrm>
                    <a:off x="10123426" y="2518979"/>
                    <a:ext cx="50796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680">
                <p14:nvContentPartPr>
                  <p14:cNvPr id="825" name="Pennanteckning 824">
                    <a:extLst>
                      <a:ext uri="{FF2B5EF4-FFF2-40B4-BE49-F238E27FC236}">
                        <a16:creationId xmlns:a16="http://schemas.microsoft.com/office/drawing/2014/main" id="{DC824692-AB7B-3ACF-7D04-089AA7352A30}"/>
                      </a:ext>
                    </a:extLst>
                  </p14:cNvPr>
                  <p14:cNvContentPartPr/>
                  <p14:nvPr/>
                </p14:nvContentPartPr>
                <p14:xfrm>
                  <a:off x="10186426" y="2548859"/>
                  <a:ext cx="392400" cy="619920"/>
                </p14:xfrm>
              </p:contentPart>
            </mc:Choice>
            <mc:Fallback>
              <p:pic>
                <p:nvPicPr>
                  <p:cNvPr id="825" name="Pennanteckning 824">
                    <a:extLst>
                      <a:ext uri="{FF2B5EF4-FFF2-40B4-BE49-F238E27FC236}">
                        <a16:creationId xmlns:a16="http://schemas.microsoft.com/office/drawing/2014/main" id="{DC824692-AB7B-3ACF-7D04-089AA7352A30}"/>
                      </a:ext>
                    </a:extLst>
                  </p:cNvPr>
                  <p:cNvPicPr/>
                  <p:nvPr/>
                </p:nvPicPr>
                <p:blipFill>
                  <a:blip r:embed="rId681"/>
                  <a:stretch>
                    <a:fillRect/>
                  </a:stretch>
                </p:blipFill>
                <p:spPr>
                  <a:xfrm>
                    <a:off x="10171306" y="2533739"/>
                    <a:ext cx="422640" cy="650160"/>
                  </a:xfrm>
                  <a:prstGeom prst="rect">
                    <a:avLst/>
                  </a:prstGeom>
                </p:spPr>
              </p:pic>
            </mc:Fallback>
          </mc:AlternateContent>
          <mc:AlternateContent xmlns:mc="http://schemas.openxmlformats.org/markup-compatibility/2006">
            <mc:Choice xmlns:p14="http://schemas.microsoft.com/office/powerpoint/2010/main" Requires="p14">
              <p:contentPart p14:bwMode="auto" r:id="rId682">
                <p14:nvContentPartPr>
                  <p14:cNvPr id="832" name="Pennanteckning 831">
                    <a:extLst>
                      <a:ext uri="{FF2B5EF4-FFF2-40B4-BE49-F238E27FC236}">
                        <a16:creationId xmlns:a16="http://schemas.microsoft.com/office/drawing/2014/main" id="{73D72A8D-4BF5-0545-FAAB-4C0A49CC105C}"/>
                      </a:ext>
                    </a:extLst>
                  </p14:cNvPr>
                  <p14:cNvContentPartPr/>
                  <p14:nvPr/>
                </p14:nvContentPartPr>
                <p14:xfrm>
                  <a:off x="10040986" y="2138099"/>
                  <a:ext cx="573480" cy="880920"/>
                </p14:xfrm>
              </p:contentPart>
            </mc:Choice>
            <mc:Fallback>
              <p:pic>
                <p:nvPicPr>
                  <p:cNvPr id="832" name="Pennanteckning 831">
                    <a:extLst>
                      <a:ext uri="{FF2B5EF4-FFF2-40B4-BE49-F238E27FC236}">
                        <a16:creationId xmlns:a16="http://schemas.microsoft.com/office/drawing/2014/main" id="{73D72A8D-4BF5-0545-FAAB-4C0A49CC105C}"/>
                      </a:ext>
                    </a:extLst>
                  </p:cNvPr>
                  <p:cNvPicPr/>
                  <p:nvPr/>
                </p:nvPicPr>
                <p:blipFill>
                  <a:blip r:embed="rId683"/>
                  <a:stretch>
                    <a:fillRect/>
                  </a:stretch>
                </p:blipFill>
                <p:spPr>
                  <a:xfrm>
                    <a:off x="10025866" y="2122619"/>
                    <a:ext cx="604080" cy="911520"/>
                  </a:xfrm>
                  <a:prstGeom prst="rect">
                    <a:avLst/>
                  </a:prstGeom>
                </p:spPr>
              </p:pic>
            </mc:Fallback>
          </mc:AlternateContent>
          <mc:AlternateContent xmlns:mc="http://schemas.openxmlformats.org/markup-compatibility/2006">
            <mc:Choice xmlns:p14="http://schemas.microsoft.com/office/powerpoint/2010/main" Requires="p14">
              <p:contentPart p14:bwMode="auto" r:id="rId684">
                <p14:nvContentPartPr>
                  <p14:cNvPr id="834" name="Pennanteckning 833">
                    <a:extLst>
                      <a:ext uri="{FF2B5EF4-FFF2-40B4-BE49-F238E27FC236}">
                        <a16:creationId xmlns:a16="http://schemas.microsoft.com/office/drawing/2014/main" id="{7C5015C6-7079-6A8D-37E6-75FD2257AE3E}"/>
                      </a:ext>
                    </a:extLst>
                  </p14:cNvPr>
                  <p14:cNvContentPartPr/>
                  <p14:nvPr/>
                </p14:nvContentPartPr>
                <p14:xfrm>
                  <a:off x="10112266" y="3095699"/>
                  <a:ext cx="557640" cy="398160"/>
                </p14:xfrm>
              </p:contentPart>
            </mc:Choice>
            <mc:Fallback>
              <p:pic>
                <p:nvPicPr>
                  <p:cNvPr id="834" name="Pennanteckning 833">
                    <a:extLst>
                      <a:ext uri="{FF2B5EF4-FFF2-40B4-BE49-F238E27FC236}">
                        <a16:creationId xmlns:a16="http://schemas.microsoft.com/office/drawing/2014/main" id="{7C5015C6-7079-6A8D-37E6-75FD2257AE3E}"/>
                      </a:ext>
                    </a:extLst>
                  </p:cNvPr>
                  <p:cNvPicPr/>
                  <p:nvPr/>
                </p:nvPicPr>
                <p:blipFill>
                  <a:blip r:embed="rId685"/>
                  <a:stretch>
                    <a:fillRect/>
                  </a:stretch>
                </p:blipFill>
                <p:spPr>
                  <a:xfrm>
                    <a:off x="10096786" y="3080219"/>
                    <a:ext cx="588240" cy="428760"/>
                  </a:xfrm>
                  <a:prstGeom prst="rect">
                    <a:avLst/>
                  </a:prstGeom>
                </p:spPr>
              </p:pic>
            </mc:Fallback>
          </mc:AlternateContent>
          <mc:AlternateContent xmlns:mc="http://schemas.openxmlformats.org/markup-compatibility/2006">
            <mc:Choice xmlns:p14="http://schemas.microsoft.com/office/powerpoint/2010/main" Requires="p14">
              <p:contentPart p14:bwMode="auto" r:id="rId686">
                <p14:nvContentPartPr>
                  <p14:cNvPr id="835" name="Pennanteckning 834">
                    <a:extLst>
                      <a:ext uri="{FF2B5EF4-FFF2-40B4-BE49-F238E27FC236}">
                        <a16:creationId xmlns:a16="http://schemas.microsoft.com/office/drawing/2014/main" id="{24F342EA-5277-07AB-52D9-C349D84E372B}"/>
                      </a:ext>
                    </a:extLst>
                  </p14:cNvPr>
                  <p14:cNvContentPartPr/>
                  <p14:nvPr/>
                </p14:nvContentPartPr>
                <p14:xfrm>
                  <a:off x="10123786" y="2763059"/>
                  <a:ext cx="509040" cy="674280"/>
                </p14:xfrm>
              </p:contentPart>
            </mc:Choice>
            <mc:Fallback>
              <p:pic>
                <p:nvPicPr>
                  <p:cNvPr id="835" name="Pennanteckning 834">
                    <a:extLst>
                      <a:ext uri="{FF2B5EF4-FFF2-40B4-BE49-F238E27FC236}">
                        <a16:creationId xmlns:a16="http://schemas.microsoft.com/office/drawing/2014/main" id="{24F342EA-5277-07AB-52D9-C349D84E372B}"/>
                      </a:ext>
                    </a:extLst>
                  </p:cNvPr>
                  <p:cNvPicPr/>
                  <p:nvPr/>
                </p:nvPicPr>
                <p:blipFill>
                  <a:blip r:embed="rId687"/>
                  <a:stretch>
                    <a:fillRect/>
                  </a:stretch>
                </p:blipFill>
                <p:spPr>
                  <a:xfrm>
                    <a:off x="10108306" y="2747939"/>
                    <a:ext cx="539640" cy="704880"/>
                  </a:xfrm>
                  <a:prstGeom prst="rect">
                    <a:avLst/>
                  </a:prstGeom>
                </p:spPr>
              </p:pic>
            </mc:Fallback>
          </mc:AlternateContent>
          <mc:AlternateContent xmlns:mc="http://schemas.openxmlformats.org/markup-compatibility/2006">
            <mc:Choice xmlns:p14="http://schemas.microsoft.com/office/powerpoint/2010/main" Requires="p14">
              <p:contentPart p14:bwMode="auto" r:id="rId688">
                <p14:nvContentPartPr>
                  <p14:cNvPr id="836" name="Pennanteckning 835">
                    <a:extLst>
                      <a:ext uri="{FF2B5EF4-FFF2-40B4-BE49-F238E27FC236}">
                        <a16:creationId xmlns:a16="http://schemas.microsoft.com/office/drawing/2014/main" id="{458FD8F3-F88A-A47B-8CC6-DF75B06F505F}"/>
                      </a:ext>
                    </a:extLst>
                  </p14:cNvPr>
                  <p14:cNvContentPartPr/>
                  <p14:nvPr/>
                </p14:nvContentPartPr>
                <p14:xfrm>
                  <a:off x="10031986" y="2399459"/>
                  <a:ext cx="585720" cy="1091160"/>
                </p14:xfrm>
              </p:contentPart>
            </mc:Choice>
            <mc:Fallback>
              <p:pic>
                <p:nvPicPr>
                  <p:cNvPr id="836" name="Pennanteckning 835">
                    <a:extLst>
                      <a:ext uri="{FF2B5EF4-FFF2-40B4-BE49-F238E27FC236}">
                        <a16:creationId xmlns:a16="http://schemas.microsoft.com/office/drawing/2014/main" id="{458FD8F3-F88A-A47B-8CC6-DF75B06F505F}"/>
                      </a:ext>
                    </a:extLst>
                  </p:cNvPr>
                  <p:cNvPicPr/>
                  <p:nvPr/>
                </p:nvPicPr>
                <p:blipFill>
                  <a:blip r:embed="rId689"/>
                  <a:stretch>
                    <a:fillRect/>
                  </a:stretch>
                </p:blipFill>
                <p:spPr>
                  <a:xfrm>
                    <a:off x="10016506" y="2383979"/>
                    <a:ext cx="616320" cy="1121760"/>
                  </a:xfrm>
                  <a:prstGeom prst="rect">
                    <a:avLst/>
                  </a:prstGeom>
                </p:spPr>
              </p:pic>
            </mc:Fallback>
          </mc:AlternateContent>
        </p:grpSp>
      </p:grpSp>
    </p:spTree>
    <p:extLst>
      <p:ext uri="{BB962C8B-B14F-4D97-AF65-F5344CB8AC3E}">
        <p14:creationId xmlns:p14="http://schemas.microsoft.com/office/powerpoint/2010/main" val="254257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4C124-BE66-225C-FE56-99422F7EEA78}"/>
            </a:ext>
          </a:extLst>
        </p:cNvPr>
        <p:cNvGrpSpPr/>
        <p:nvPr/>
      </p:nvGrpSpPr>
      <p:grpSpPr>
        <a:xfrm>
          <a:off x="0" y="0"/>
          <a:ext cx="0" cy="0"/>
          <a:chOff x="0" y="0"/>
          <a:chExt cx="0" cy="0"/>
        </a:xfrm>
      </p:grpSpPr>
      <p:sp>
        <p:nvSpPr>
          <p:cNvPr id="28" name="textruta 27">
            <a:extLst>
              <a:ext uri="{FF2B5EF4-FFF2-40B4-BE49-F238E27FC236}">
                <a16:creationId xmlns:a16="http://schemas.microsoft.com/office/drawing/2014/main" id="{F1744E40-412F-06A2-C862-D00F1FF2064F}"/>
              </a:ext>
            </a:extLst>
          </p:cNvPr>
          <p:cNvSpPr txBox="1"/>
          <p:nvPr/>
        </p:nvSpPr>
        <p:spPr>
          <a:xfrm>
            <a:off x="628031" y="520578"/>
            <a:ext cx="10632867" cy="584775"/>
          </a:xfrm>
          <a:prstGeom prst="rect">
            <a:avLst/>
          </a:prstGeom>
          <a:noFill/>
        </p:spPr>
        <p:txBody>
          <a:bodyPr wrap="square" rtlCol="0">
            <a:spAutoFit/>
          </a:bodyPr>
          <a:lstStyle/>
          <a:p>
            <a:r>
              <a:rPr lang="sv-SE" sz="3200" b="1" dirty="0" err="1">
                <a:solidFill>
                  <a:schemeClr val="tx1">
                    <a:lumMod val="65000"/>
                    <a:lumOff val="35000"/>
                  </a:schemeClr>
                </a:solidFill>
                <a:latin typeface="Avenir Light" panose="020B0402020203020204" pitchFamily="34" charset="77"/>
              </a:rPr>
              <a:t>questions</a:t>
            </a:r>
            <a:r>
              <a:rPr lang="sv-SE" sz="3200" b="1" dirty="0">
                <a:solidFill>
                  <a:schemeClr val="tx1">
                    <a:lumMod val="65000"/>
                    <a:lumOff val="35000"/>
                  </a:schemeClr>
                </a:solidFill>
                <a:latin typeface="Avenir Light" panose="020B0402020203020204" pitchFamily="34" charset="77"/>
              </a:rPr>
              <a:t> to </a:t>
            </a:r>
            <a:r>
              <a:rPr lang="sv-SE" sz="3200" b="1" dirty="0" err="1">
                <a:solidFill>
                  <a:schemeClr val="tx1">
                    <a:lumMod val="65000"/>
                    <a:lumOff val="35000"/>
                  </a:schemeClr>
                </a:solidFill>
                <a:latin typeface="Avenir Light" panose="020B0402020203020204" pitchFamily="34" charset="77"/>
              </a:rPr>
              <a:t>consider</a:t>
            </a:r>
            <a:endParaRPr lang="sv-SE" sz="3200" b="1" dirty="0">
              <a:solidFill>
                <a:schemeClr val="tx1">
                  <a:lumMod val="65000"/>
                  <a:lumOff val="35000"/>
                </a:schemeClr>
              </a:solidFill>
              <a:latin typeface="Avenir Light" panose="020B0402020203020204" pitchFamily="34" charset="77"/>
            </a:endParaRPr>
          </a:p>
        </p:txBody>
      </p:sp>
      <p:cxnSp>
        <p:nvCxnSpPr>
          <p:cNvPr id="392" name="Rak 391">
            <a:extLst>
              <a:ext uri="{FF2B5EF4-FFF2-40B4-BE49-F238E27FC236}">
                <a16:creationId xmlns:a16="http://schemas.microsoft.com/office/drawing/2014/main" id="{CAAD50BF-7204-1E86-DB43-9797FCCBD7A3}"/>
              </a:ext>
            </a:extLst>
          </p:cNvPr>
          <p:cNvCxnSpPr>
            <a:cxnSpLocks/>
          </p:cNvCxnSpPr>
          <p:nvPr/>
        </p:nvCxnSpPr>
        <p:spPr>
          <a:xfrm>
            <a:off x="3928871" y="1630997"/>
            <a:ext cx="0" cy="459548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 name="Rak 1">
            <a:extLst>
              <a:ext uri="{FF2B5EF4-FFF2-40B4-BE49-F238E27FC236}">
                <a16:creationId xmlns:a16="http://schemas.microsoft.com/office/drawing/2014/main" id="{4EFBE072-9547-FBC4-8A31-9DF8D47248C7}"/>
              </a:ext>
            </a:extLst>
          </p:cNvPr>
          <p:cNvCxnSpPr>
            <a:cxnSpLocks/>
          </p:cNvCxnSpPr>
          <p:nvPr/>
        </p:nvCxnSpPr>
        <p:spPr>
          <a:xfrm>
            <a:off x="8099143" y="1630997"/>
            <a:ext cx="0" cy="459548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348" name="Grupp 1347">
            <a:extLst>
              <a:ext uri="{FF2B5EF4-FFF2-40B4-BE49-F238E27FC236}">
                <a16:creationId xmlns:a16="http://schemas.microsoft.com/office/drawing/2014/main" id="{C0FB38D1-F504-B740-BD6C-F14162FC9675}"/>
              </a:ext>
            </a:extLst>
          </p:cNvPr>
          <p:cNvGrpSpPr/>
          <p:nvPr/>
        </p:nvGrpSpPr>
        <p:grpSpPr>
          <a:xfrm>
            <a:off x="790426" y="1649219"/>
            <a:ext cx="2536920" cy="828360"/>
            <a:chOff x="790426" y="1649219"/>
            <a:chExt cx="2536920" cy="828360"/>
          </a:xfrm>
        </p:grpSpPr>
        <mc:AlternateContent xmlns:mc="http://schemas.openxmlformats.org/markup-compatibility/2006">
          <mc:Choice xmlns:p14="http://schemas.microsoft.com/office/powerpoint/2010/main" Requires="p14">
            <p:contentPart p14:bwMode="auto" r:id="rId3">
              <p14:nvContentPartPr>
                <p14:cNvPr id="15" name="Pennanteckning 14">
                  <a:extLst>
                    <a:ext uri="{FF2B5EF4-FFF2-40B4-BE49-F238E27FC236}">
                      <a16:creationId xmlns:a16="http://schemas.microsoft.com/office/drawing/2014/main" id="{E4AA2BE4-167A-84BA-D3C4-7A5B6EA54FD5}"/>
                    </a:ext>
                  </a:extLst>
                </p14:cNvPr>
                <p14:cNvContentPartPr/>
                <p14:nvPr/>
              </p14:nvContentPartPr>
              <p14:xfrm>
                <a:off x="790426" y="1669019"/>
                <a:ext cx="45720" cy="201960"/>
              </p14:xfrm>
            </p:contentPart>
          </mc:Choice>
          <mc:Fallback>
            <p:pic>
              <p:nvPicPr>
                <p:cNvPr id="15" name="Pennanteckning 14">
                  <a:extLst>
                    <a:ext uri="{FF2B5EF4-FFF2-40B4-BE49-F238E27FC236}">
                      <a16:creationId xmlns:a16="http://schemas.microsoft.com/office/drawing/2014/main" id="{E4AA2BE4-167A-84BA-D3C4-7A5B6EA54FD5}"/>
                    </a:ext>
                  </a:extLst>
                </p:cNvPr>
                <p:cNvPicPr/>
                <p:nvPr/>
              </p:nvPicPr>
              <p:blipFill>
                <a:blip r:embed="rId4"/>
                <a:stretch>
                  <a:fillRect/>
                </a:stretch>
              </p:blipFill>
              <p:spPr>
                <a:xfrm>
                  <a:off x="775306" y="1653899"/>
                  <a:ext cx="7632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6" name="Pennanteckning 15">
                  <a:extLst>
                    <a:ext uri="{FF2B5EF4-FFF2-40B4-BE49-F238E27FC236}">
                      <a16:creationId xmlns:a16="http://schemas.microsoft.com/office/drawing/2014/main" id="{8C8ADB13-CD3E-4DF4-1AB2-BBE54607F4DF}"/>
                    </a:ext>
                  </a:extLst>
                </p14:cNvPr>
                <p14:cNvContentPartPr/>
                <p14:nvPr/>
              </p14:nvContentPartPr>
              <p14:xfrm>
                <a:off x="958906" y="1837139"/>
                <a:ext cx="2880" cy="11880"/>
              </p14:xfrm>
            </p:contentPart>
          </mc:Choice>
          <mc:Fallback>
            <p:pic>
              <p:nvPicPr>
                <p:cNvPr id="16" name="Pennanteckning 15">
                  <a:extLst>
                    <a:ext uri="{FF2B5EF4-FFF2-40B4-BE49-F238E27FC236}">
                      <a16:creationId xmlns:a16="http://schemas.microsoft.com/office/drawing/2014/main" id="{8C8ADB13-CD3E-4DF4-1AB2-BBE54607F4DF}"/>
                    </a:ext>
                  </a:extLst>
                </p:cNvPr>
                <p:cNvPicPr/>
                <p:nvPr/>
              </p:nvPicPr>
              <p:blipFill>
                <a:blip r:embed="rId6"/>
                <a:stretch>
                  <a:fillRect/>
                </a:stretch>
              </p:blipFill>
              <p:spPr>
                <a:xfrm>
                  <a:off x="943786" y="1821659"/>
                  <a:ext cx="33480" cy="42480"/>
                </a:xfrm>
                <a:prstGeom prst="rect">
                  <a:avLst/>
                </a:prstGeom>
              </p:spPr>
            </p:pic>
          </mc:Fallback>
        </mc:AlternateContent>
        <p:grpSp>
          <p:nvGrpSpPr>
            <p:cNvPr id="535" name="Grupp 534">
              <a:extLst>
                <a:ext uri="{FF2B5EF4-FFF2-40B4-BE49-F238E27FC236}">
                  <a16:creationId xmlns:a16="http://schemas.microsoft.com/office/drawing/2014/main" id="{814D132A-C3E2-FE6E-828A-37A6E69F70F0}"/>
                </a:ext>
              </a:extLst>
            </p:cNvPr>
            <p:cNvGrpSpPr/>
            <p:nvPr/>
          </p:nvGrpSpPr>
          <p:grpSpPr>
            <a:xfrm>
              <a:off x="1226386" y="1649219"/>
              <a:ext cx="473040" cy="228960"/>
              <a:chOff x="1226386" y="1649219"/>
              <a:chExt cx="473040" cy="228960"/>
            </a:xfrm>
          </p:grpSpPr>
          <mc:AlternateContent xmlns:mc="http://schemas.openxmlformats.org/markup-compatibility/2006">
            <mc:Choice xmlns:p14="http://schemas.microsoft.com/office/powerpoint/2010/main" Requires="p14">
              <p:contentPart p14:bwMode="auto" r:id="rId7">
                <p14:nvContentPartPr>
                  <p14:cNvPr id="17" name="Pennanteckning 16">
                    <a:extLst>
                      <a:ext uri="{FF2B5EF4-FFF2-40B4-BE49-F238E27FC236}">
                        <a16:creationId xmlns:a16="http://schemas.microsoft.com/office/drawing/2014/main" id="{E200A1DB-52DD-0B5C-DB48-182DA6FB0486}"/>
                      </a:ext>
                    </a:extLst>
                  </p14:cNvPr>
                  <p14:cNvContentPartPr/>
                  <p14:nvPr/>
                </p14:nvContentPartPr>
                <p14:xfrm>
                  <a:off x="1226386" y="1649219"/>
                  <a:ext cx="45000" cy="192600"/>
                </p14:xfrm>
              </p:contentPart>
            </mc:Choice>
            <mc:Fallback>
              <p:pic>
                <p:nvPicPr>
                  <p:cNvPr id="17" name="Pennanteckning 16">
                    <a:extLst>
                      <a:ext uri="{FF2B5EF4-FFF2-40B4-BE49-F238E27FC236}">
                        <a16:creationId xmlns:a16="http://schemas.microsoft.com/office/drawing/2014/main" id="{E200A1DB-52DD-0B5C-DB48-182DA6FB0486}"/>
                      </a:ext>
                    </a:extLst>
                  </p:cNvPr>
                  <p:cNvPicPr/>
                  <p:nvPr/>
                </p:nvPicPr>
                <p:blipFill>
                  <a:blip r:embed="rId8"/>
                  <a:stretch>
                    <a:fillRect/>
                  </a:stretch>
                </p:blipFill>
                <p:spPr>
                  <a:xfrm>
                    <a:off x="1210906" y="1634099"/>
                    <a:ext cx="7524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8" name="Pennanteckning 17">
                    <a:extLst>
                      <a:ext uri="{FF2B5EF4-FFF2-40B4-BE49-F238E27FC236}">
                        <a16:creationId xmlns:a16="http://schemas.microsoft.com/office/drawing/2014/main" id="{2AE43FD8-BD72-8034-5734-133902D03676}"/>
                      </a:ext>
                    </a:extLst>
                  </p14:cNvPr>
                  <p14:cNvContentPartPr/>
                  <p14:nvPr/>
                </p14:nvContentPartPr>
                <p14:xfrm>
                  <a:off x="1303786" y="1684139"/>
                  <a:ext cx="58320" cy="194040"/>
                </p14:xfrm>
              </p:contentPart>
            </mc:Choice>
            <mc:Fallback>
              <p:pic>
                <p:nvPicPr>
                  <p:cNvPr id="18" name="Pennanteckning 17">
                    <a:extLst>
                      <a:ext uri="{FF2B5EF4-FFF2-40B4-BE49-F238E27FC236}">
                        <a16:creationId xmlns:a16="http://schemas.microsoft.com/office/drawing/2014/main" id="{2AE43FD8-BD72-8034-5734-133902D03676}"/>
                      </a:ext>
                    </a:extLst>
                  </p:cNvPr>
                  <p:cNvPicPr/>
                  <p:nvPr/>
                </p:nvPicPr>
                <p:blipFill>
                  <a:blip r:embed="rId10"/>
                  <a:stretch>
                    <a:fillRect/>
                  </a:stretch>
                </p:blipFill>
                <p:spPr>
                  <a:xfrm>
                    <a:off x="1288666" y="1668659"/>
                    <a:ext cx="8892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5" name="Pennanteckning 54">
                    <a:extLst>
                      <a:ext uri="{FF2B5EF4-FFF2-40B4-BE49-F238E27FC236}">
                        <a16:creationId xmlns:a16="http://schemas.microsoft.com/office/drawing/2014/main" id="{0FF3556B-D80B-63B2-018E-AD9D1E806E5F}"/>
                      </a:ext>
                    </a:extLst>
                  </p14:cNvPr>
                  <p14:cNvContentPartPr/>
                  <p14:nvPr/>
                </p14:nvContentPartPr>
                <p14:xfrm>
                  <a:off x="1246906" y="1755779"/>
                  <a:ext cx="119520" cy="44280"/>
                </p14:xfrm>
              </p:contentPart>
            </mc:Choice>
            <mc:Fallback>
              <p:pic>
                <p:nvPicPr>
                  <p:cNvPr id="55" name="Pennanteckning 54">
                    <a:extLst>
                      <a:ext uri="{FF2B5EF4-FFF2-40B4-BE49-F238E27FC236}">
                        <a16:creationId xmlns:a16="http://schemas.microsoft.com/office/drawing/2014/main" id="{0FF3556B-D80B-63B2-018E-AD9D1E806E5F}"/>
                      </a:ext>
                    </a:extLst>
                  </p:cNvPr>
                  <p:cNvPicPr/>
                  <p:nvPr/>
                </p:nvPicPr>
                <p:blipFill>
                  <a:blip r:embed="rId12"/>
                  <a:stretch>
                    <a:fillRect/>
                  </a:stretch>
                </p:blipFill>
                <p:spPr>
                  <a:xfrm>
                    <a:off x="1231786" y="1740659"/>
                    <a:ext cx="15012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60" name="Pennanteckning 59">
                    <a:extLst>
                      <a:ext uri="{FF2B5EF4-FFF2-40B4-BE49-F238E27FC236}">
                        <a16:creationId xmlns:a16="http://schemas.microsoft.com/office/drawing/2014/main" id="{18FD229B-70BB-073C-073A-B3425078A6E9}"/>
                      </a:ext>
                    </a:extLst>
                  </p14:cNvPr>
                  <p14:cNvContentPartPr/>
                  <p14:nvPr/>
                </p14:nvContentPartPr>
                <p14:xfrm>
                  <a:off x="1417906" y="1746059"/>
                  <a:ext cx="61560" cy="108720"/>
                </p14:xfrm>
              </p:contentPart>
            </mc:Choice>
            <mc:Fallback>
              <p:pic>
                <p:nvPicPr>
                  <p:cNvPr id="60" name="Pennanteckning 59">
                    <a:extLst>
                      <a:ext uri="{FF2B5EF4-FFF2-40B4-BE49-F238E27FC236}">
                        <a16:creationId xmlns:a16="http://schemas.microsoft.com/office/drawing/2014/main" id="{18FD229B-70BB-073C-073A-B3425078A6E9}"/>
                      </a:ext>
                    </a:extLst>
                  </p:cNvPr>
                  <p:cNvPicPr/>
                  <p:nvPr/>
                </p:nvPicPr>
                <p:blipFill>
                  <a:blip r:embed="rId14"/>
                  <a:stretch>
                    <a:fillRect/>
                  </a:stretch>
                </p:blipFill>
                <p:spPr>
                  <a:xfrm>
                    <a:off x="1402786" y="1730939"/>
                    <a:ext cx="9216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48" name="Pennanteckning 447">
                    <a:extLst>
                      <a:ext uri="{FF2B5EF4-FFF2-40B4-BE49-F238E27FC236}">
                        <a16:creationId xmlns:a16="http://schemas.microsoft.com/office/drawing/2014/main" id="{FEABCCF1-B36E-9620-F7F5-53C7FF01DCC4}"/>
                      </a:ext>
                    </a:extLst>
                  </p14:cNvPr>
                  <p14:cNvContentPartPr/>
                  <p14:nvPr/>
                </p14:nvContentPartPr>
                <p14:xfrm>
                  <a:off x="1542106" y="1750019"/>
                  <a:ext cx="157320" cy="95400"/>
                </p14:xfrm>
              </p:contentPart>
            </mc:Choice>
            <mc:Fallback>
              <p:pic>
                <p:nvPicPr>
                  <p:cNvPr id="448" name="Pennanteckning 447">
                    <a:extLst>
                      <a:ext uri="{FF2B5EF4-FFF2-40B4-BE49-F238E27FC236}">
                        <a16:creationId xmlns:a16="http://schemas.microsoft.com/office/drawing/2014/main" id="{FEABCCF1-B36E-9620-F7F5-53C7FF01DCC4}"/>
                      </a:ext>
                    </a:extLst>
                  </p:cNvPr>
                  <p:cNvPicPr/>
                  <p:nvPr/>
                </p:nvPicPr>
                <p:blipFill>
                  <a:blip r:embed="rId16"/>
                  <a:stretch>
                    <a:fillRect/>
                  </a:stretch>
                </p:blipFill>
                <p:spPr>
                  <a:xfrm>
                    <a:off x="1526986" y="1734899"/>
                    <a:ext cx="187920" cy="126000"/>
                  </a:xfrm>
                  <a:prstGeom prst="rect">
                    <a:avLst/>
                  </a:prstGeom>
                </p:spPr>
              </p:pic>
            </mc:Fallback>
          </mc:AlternateContent>
        </p:grpSp>
        <p:grpSp>
          <p:nvGrpSpPr>
            <p:cNvPr id="534" name="Grupp 533">
              <a:extLst>
                <a:ext uri="{FF2B5EF4-FFF2-40B4-BE49-F238E27FC236}">
                  <a16:creationId xmlns:a16="http://schemas.microsoft.com/office/drawing/2014/main" id="{947BB997-3108-8A2D-B55F-DBA3C97C2F70}"/>
                </a:ext>
              </a:extLst>
            </p:cNvPr>
            <p:cNvGrpSpPr/>
            <p:nvPr/>
          </p:nvGrpSpPr>
          <p:grpSpPr>
            <a:xfrm>
              <a:off x="1873666" y="1774139"/>
              <a:ext cx="549720" cy="249840"/>
              <a:chOff x="1873666" y="1774139"/>
              <a:chExt cx="549720" cy="249840"/>
            </a:xfrm>
          </p:grpSpPr>
          <mc:AlternateContent xmlns:mc="http://schemas.openxmlformats.org/markup-compatibility/2006">
            <mc:Choice xmlns:p14="http://schemas.microsoft.com/office/powerpoint/2010/main" Requires="p14">
              <p:contentPart p14:bwMode="auto" r:id="rId17">
                <p14:nvContentPartPr>
                  <p14:cNvPr id="451" name="Pennanteckning 450">
                    <a:extLst>
                      <a:ext uri="{FF2B5EF4-FFF2-40B4-BE49-F238E27FC236}">
                        <a16:creationId xmlns:a16="http://schemas.microsoft.com/office/drawing/2014/main" id="{3EC7FFA6-9BAA-74CD-2712-2F5F42126EAE}"/>
                      </a:ext>
                    </a:extLst>
                  </p14:cNvPr>
                  <p14:cNvContentPartPr/>
                  <p14:nvPr/>
                </p14:nvContentPartPr>
                <p14:xfrm>
                  <a:off x="1873666" y="1774139"/>
                  <a:ext cx="172440" cy="86400"/>
                </p14:xfrm>
              </p:contentPart>
            </mc:Choice>
            <mc:Fallback>
              <p:pic>
                <p:nvPicPr>
                  <p:cNvPr id="451" name="Pennanteckning 450">
                    <a:extLst>
                      <a:ext uri="{FF2B5EF4-FFF2-40B4-BE49-F238E27FC236}">
                        <a16:creationId xmlns:a16="http://schemas.microsoft.com/office/drawing/2014/main" id="{3EC7FFA6-9BAA-74CD-2712-2F5F42126EAE}"/>
                      </a:ext>
                    </a:extLst>
                  </p:cNvPr>
                  <p:cNvPicPr/>
                  <p:nvPr/>
                </p:nvPicPr>
                <p:blipFill>
                  <a:blip r:embed="rId18"/>
                  <a:stretch>
                    <a:fillRect/>
                  </a:stretch>
                </p:blipFill>
                <p:spPr>
                  <a:xfrm>
                    <a:off x="1858546" y="1759019"/>
                    <a:ext cx="20304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53" name="Pennanteckning 452">
                    <a:extLst>
                      <a:ext uri="{FF2B5EF4-FFF2-40B4-BE49-F238E27FC236}">
                        <a16:creationId xmlns:a16="http://schemas.microsoft.com/office/drawing/2014/main" id="{B9E45ED2-6C40-354D-2C0B-13DD8B0D66CB}"/>
                      </a:ext>
                    </a:extLst>
                  </p14:cNvPr>
                  <p14:cNvContentPartPr/>
                  <p14:nvPr/>
                </p14:nvContentPartPr>
                <p14:xfrm>
                  <a:off x="2091106" y="1783139"/>
                  <a:ext cx="261000" cy="240840"/>
                </p14:xfrm>
              </p:contentPart>
            </mc:Choice>
            <mc:Fallback>
              <p:pic>
                <p:nvPicPr>
                  <p:cNvPr id="453" name="Pennanteckning 452">
                    <a:extLst>
                      <a:ext uri="{FF2B5EF4-FFF2-40B4-BE49-F238E27FC236}">
                        <a16:creationId xmlns:a16="http://schemas.microsoft.com/office/drawing/2014/main" id="{B9E45ED2-6C40-354D-2C0B-13DD8B0D66CB}"/>
                      </a:ext>
                    </a:extLst>
                  </p:cNvPr>
                  <p:cNvPicPr/>
                  <p:nvPr/>
                </p:nvPicPr>
                <p:blipFill>
                  <a:blip r:embed="rId20"/>
                  <a:stretch>
                    <a:fillRect/>
                  </a:stretch>
                </p:blipFill>
                <p:spPr>
                  <a:xfrm>
                    <a:off x="2075986" y="1768019"/>
                    <a:ext cx="29124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68" name="Pennanteckning 467">
                    <a:extLst>
                      <a:ext uri="{FF2B5EF4-FFF2-40B4-BE49-F238E27FC236}">
                        <a16:creationId xmlns:a16="http://schemas.microsoft.com/office/drawing/2014/main" id="{69EF99D8-BC98-19C2-52BB-B19D14CA637E}"/>
                      </a:ext>
                    </a:extLst>
                  </p14:cNvPr>
                  <p14:cNvContentPartPr/>
                  <p14:nvPr/>
                </p14:nvContentPartPr>
                <p14:xfrm>
                  <a:off x="2353546" y="1846859"/>
                  <a:ext cx="69840" cy="136800"/>
                </p14:xfrm>
              </p:contentPart>
            </mc:Choice>
            <mc:Fallback>
              <p:pic>
                <p:nvPicPr>
                  <p:cNvPr id="468" name="Pennanteckning 467">
                    <a:extLst>
                      <a:ext uri="{FF2B5EF4-FFF2-40B4-BE49-F238E27FC236}">
                        <a16:creationId xmlns:a16="http://schemas.microsoft.com/office/drawing/2014/main" id="{69EF99D8-BC98-19C2-52BB-B19D14CA637E}"/>
                      </a:ext>
                    </a:extLst>
                  </p:cNvPr>
                  <p:cNvPicPr/>
                  <p:nvPr/>
                </p:nvPicPr>
                <p:blipFill>
                  <a:blip r:embed="rId22"/>
                  <a:stretch>
                    <a:fillRect/>
                  </a:stretch>
                </p:blipFill>
                <p:spPr>
                  <a:xfrm>
                    <a:off x="2338066" y="1831739"/>
                    <a:ext cx="100440" cy="167400"/>
                  </a:xfrm>
                  <a:prstGeom prst="rect">
                    <a:avLst/>
                  </a:prstGeom>
                </p:spPr>
              </p:pic>
            </mc:Fallback>
          </mc:AlternateContent>
        </p:grpSp>
        <p:grpSp>
          <p:nvGrpSpPr>
            <p:cNvPr id="484" name="Grupp 483">
              <a:extLst>
                <a:ext uri="{FF2B5EF4-FFF2-40B4-BE49-F238E27FC236}">
                  <a16:creationId xmlns:a16="http://schemas.microsoft.com/office/drawing/2014/main" id="{10C270A4-2886-0EFB-7376-429969E0E282}"/>
                </a:ext>
              </a:extLst>
            </p:cNvPr>
            <p:cNvGrpSpPr/>
            <p:nvPr/>
          </p:nvGrpSpPr>
          <p:grpSpPr>
            <a:xfrm>
              <a:off x="2613106" y="1662539"/>
              <a:ext cx="714240" cy="287280"/>
              <a:chOff x="2613106" y="1662539"/>
              <a:chExt cx="714240" cy="287280"/>
            </a:xfrm>
          </p:grpSpPr>
          <mc:AlternateContent xmlns:mc="http://schemas.openxmlformats.org/markup-compatibility/2006">
            <mc:Choice xmlns:p14="http://schemas.microsoft.com/office/powerpoint/2010/main" Requires="p14">
              <p:contentPart p14:bwMode="auto" r:id="rId23">
                <p14:nvContentPartPr>
                  <p14:cNvPr id="470" name="Pennanteckning 469">
                    <a:extLst>
                      <a:ext uri="{FF2B5EF4-FFF2-40B4-BE49-F238E27FC236}">
                        <a16:creationId xmlns:a16="http://schemas.microsoft.com/office/drawing/2014/main" id="{16C8E3EA-9485-9F0F-EC76-1012DC75481B}"/>
                      </a:ext>
                    </a:extLst>
                  </p14:cNvPr>
                  <p14:cNvContentPartPr/>
                  <p14:nvPr/>
                </p14:nvContentPartPr>
                <p14:xfrm>
                  <a:off x="2613106" y="1662539"/>
                  <a:ext cx="102240" cy="198000"/>
                </p14:xfrm>
              </p:contentPart>
            </mc:Choice>
            <mc:Fallback>
              <p:pic>
                <p:nvPicPr>
                  <p:cNvPr id="470" name="Pennanteckning 469">
                    <a:extLst>
                      <a:ext uri="{FF2B5EF4-FFF2-40B4-BE49-F238E27FC236}">
                        <a16:creationId xmlns:a16="http://schemas.microsoft.com/office/drawing/2014/main" id="{16C8E3EA-9485-9F0F-EC76-1012DC75481B}"/>
                      </a:ext>
                    </a:extLst>
                  </p:cNvPr>
                  <p:cNvPicPr/>
                  <p:nvPr/>
                </p:nvPicPr>
                <p:blipFill>
                  <a:blip r:embed="rId24"/>
                  <a:stretch>
                    <a:fillRect/>
                  </a:stretch>
                </p:blipFill>
                <p:spPr>
                  <a:xfrm>
                    <a:off x="2597986" y="1647059"/>
                    <a:ext cx="13248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478" name="Pennanteckning 477">
                    <a:extLst>
                      <a:ext uri="{FF2B5EF4-FFF2-40B4-BE49-F238E27FC236}">
                        <a16:creationId xmlns:a16="http://schemas.microsoft.com/office/drawing/2014/main" id="{2C4D8C3A-1AFC-E417-93D2-7B214A8DD6BC}"/>
                      </a:ext>
                    </a:extLst>
                  </p14:cNvPr>
                  <p14:cNvContentPartPr/>
                  <p14:nvPr/>
                </p14:nvContentPartPr>
                <p14:xfrm>
                  <a:off x="2765746" y="1839299"/>
                  <a:ext cx="7200" cy="23040"/>
                </p14:xfrm>
              </p:contentPart>
            </mc:Choice>
            <mc:Fallback>
              <p:pic>
                <p:nvPicPr>
                  <p:cNvPr id="478" name="Pennanteckning 477">
                    <a:extLst>
                      <a:ext uri="{FF2B5EF4-FFF2-40B4-BE49-F238E27FC236}">
                        <a16:creationId xmlns:a16="http://schemas.microsoft.com/office/drawing/2014/main" id="{2C4D8C3A-1AFC-E417-93D2-7B214A8DD6BC}"/>
                      </a:ext>
                    </a:extLst>
                  </p:cNvPr>
                  <p:cNvPicPr/>
                  <p:nvPr/>
                </p:nvPicPr>
                <p:blipFill>
                  <a:blip r:embed="rId26"/>
                  <a:stretch>
                    <a:fillRect/>
                  </a:stretch>
                </p:blipFill>
                <p:spPr>
                  <a:xfrm>
                    <a:off x="2750626" y="1824179"/>
                    <a:ext cx="3780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79" name="Pennanteckning 478">
                    <a:extLst>
                      <a:ext uri="{FF2B5EF4-FFF2-40B4-BE49-F238E27FC236}">
                        <a16:creationId xmlns:a16="http://schemas.microsoft.com/office/drawing/2014/main" id="{800BED7E-4452-3F14-C652-94CE310D698F}"/>
                      </a:ext>
                    </a:extLst>
                  </p14:cNvPr>
                  <p14:cNvContentPartPr/>
                  <p14:nvPr/>
                </p14:nvContentPartPr>
                <p14:xfrm>
                  <a:off x="2785186" y="1744259"/>
                  <a:ext cx="16920" cy="39240"/>
                </p14:xfrm>
              </p:contentPart>
            </mc:Choice>
            <mc:Fallback>
              <p:pic>
                <p:nvPicPr>
                  <p:cNvPr id="479" name="Pennanteckning 478">
                    <a:extLst>
                      <a:ext uri="{FF2B5EF4-FFF2-40B4-BE49-F238E27FC236}">
                        <a16:creationId xmlns:a16="http://schemas.microsoft.com/office/drawing/2014/main" id="{800BED7E-4452-3F14-C652-94CE310D698F}"/>
                      </a:ext>
                    </a:extLst>
                  </p:cNvPr>
                  <p:cNvPicPr/>
                  <p:nvPr/>
                </p:nvPicPr>
                <p:blipFill>
                  <a:blip r:embed="rId28"/>
                  <a:stretch>
                    <a:fillRect/>
                  </a:stretch>
                </p:blipFill>
                <p:spPr>
                  <a:xfrm>
                    <a:off x="2769706" y="1729139"/>
                    <a:ext cx="475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480" name="Pennanteckning 479">
                    <a:extLst>
                      <a:ext uri="{FF2B5EF4-FFF2-40B4-BE49-F238E27FC236}">
                        <a16:creationId xmlns:a16="http://schemas.microsoft.com/office/drawing/2014/main" id="{8020CBE8-9544-4B37-FA93-2222B6D93ACC}"/>
                      </a:ext>
                    </a:extLst>
                  </p14:cNvPr>
                  <p14:cNvContentPartPr/>
                  <p14:nvPr/>
                </p14:nvContentPartPr>
                <p14:xfrm>
                  <a:off x="2819746" y="1668299"/>
                  <a:ext cx="148320" cy="240840"/>
                </p14:xfrm>
              </p:contentPart>
            </mc:Choice>
            <mc:Fallback>
              <p:pic>
                <p:nvPicPr>
                  <p:cNvPr id="480" name="Pennanteckning 479">
                    <a:extLst>
                      <a:ext uri="{FF2B5EF4-FFF2-40B4-BE49-F238E27FC236}">
                        <a16:creationId xmlns:a16="http://schemas.microsoft.com/office/drawing/2014/main" id="{8020CBE8-9544-4B37-FA93-2222B6D93ACC}"/>
                      </a:ext>
                    </a:extLst>
                  </p:cNvPr>
                  <p:cNvPicPr/>
                  <p:nvPr/>
                </p:nvPicPr>
                <p:blipFill>
                  <a:blip r:embed="rId30"/>
                  <a:stretch>
                    <a:fillRect/>
                  </a:stretch>
                </p:blipFill>
                <p:spPr>
                  <a:xfrm>
                    <a:off x="2804626" y="1653179"/>
                    <a:ext cx="17892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81" name="Pennanteckning 480">
                    <a:extLst>
                      <a:ext uri="{FF2B5EF4-FFF2-40B4-BE49-F238E27FC236}">
                        <a16:creationId xmlns:a16="http://schemas.microsoft.com/office/drawing/2014/main" id="{10C19B05-C80F-1BB6-4974-2774490C8062}"/>
                      </a:ext>
                    </a:extLst>
                  </p14:cNvPr>
                  <p14:cNvContentPartPr/>
                  <p14:nvPr/>
                </p14:nvContentPartPr>
                <p14:xfrm>
                  <a:off x="2952226" y="1679459"/>
                  <a:ext cx="108720" cy="221760"/>
                </p14:xfrm>
              </p:contentPart>
            </mc:Choice>
            <mc:Fallback>
              <p:pic>
                <p:nvPicPr>
                  <p:cNvPr id="481" name="Pennanteckning 480">
                    <a:extLst>
                      <a:ext uri="{FF2B5EF4-FFF2-40B4-BE49-F238E27FC236}">
                        <a16:creationId xmlns:a16="http://schemas.microsoft.com/office/drawing/2014/main" id="{10C19B05-C80F-1BB6-4974-2774490C8062}"/>
                      </a:ext>
                    </a:extLst>
                  </p:cNvPr>
                  <p:cNvPicPr/>
                  <p:nvPr/>
                </p:nvPicPr>
                <p:blipFill>
                  <a:blip r:embed="rId32"/>
                  <a:stretch>
                    <a:fillRect/>
                  </a:stretch>
                </p:blipFill>
                <p:spPr>
                  <a:xfrm>
                    <a:off x="2936746" y="1663979"/>
                    <a:ext cx="13932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82" name="Pennanteckning 481">
                    <a:extLst>
                      <a:ext uri="{FF2B5EF4-FFF2-40B4-BE49-F238E27FC236}">
                        <a16:creationId xmlns:a16="http://schemas.microsoft.com/office/drawing/2014/main" id="{9E402163-5B4B-0A09-F4D8-1798FA09AA51}"/>
                      </a:ext>
                    </a:extLst>
                  </p14:cNvPr>
                  <p14:cNvContentPartPr/>
                  <p14:nvPr/>
                </p14:nvContentPartPr>
                <p14:xfrm>
                  <a:off x="3105946" y="1796459"/>
                  <a:ext cx="39240" cy="108000"/>
                </p14:xfrm>
              </p:contentPart>
            </mc:Choice>
            <mc:Fallback>
              <p:pic>
                <p:nvPicPr>
                  <p:cNvPr id="482" name="Pennanteckning 481">
                    <a:extLst>
                      <a:ext uri="{FF2B5EF4-FFF2-40B4-BE49-F238E27FC236}">
                        <a16:creationId xmlns:a16="http://schemas.microsoft.com/office/drawing/2014/main" id="{9E402163-5B4B-0A09-F4D8-1798FA09AA51}"/>
                      </a:ext>
                    </a:extLst>
                  </p:cNvPr>
                  <p:cNvPicPr/>
                  <p:nvPr/>
                </p:nvPicPr>
                <p:blipFill>
                  <a:blip r:embed="rId34"/>
                  <a:stretch>
                    <a:fillRect/>
                  </a:stretch>
                </p:blipFill>
                <p:spPr>
                  <a:xfrm>
                    <a:off x="3090826" y="1781339"/>
                    <a:ext cx="6984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83" name="Pennanteckning 482">
                    <a:extLst>
                      <a:ext uri="{FF2B5EF4-FFF2-40B4-BE49-F238E27FC236}">
                        <a16:creationId xmlns:a16="http://schemas.microsoft.com/office/drawing/2014/main" id="{55EF18BA-E1FC-81A8-7C7E-E8033552939B}"/>
                      </a:ext>
                    </a:extLst>
                  </p14:cNvPr>
                  <p14:cNvContentPartPr/>
                  <p14:nvPr/>
                </p14:nvContentPartPr>
                <p14:xfrm>
                  <a:off x="3221866" y="1820579"/>
                  <a:ext cx="105480" cy="129240"/>
                </p14:xfrm>
              </p:contentPart>
            </mc:Choice>
            <mc:Fallback>
              <p:pic>
                <p:nvPicPr>
                  <p:cNvPr id="483" name="Pennanteckning 482">
                    <a:extLst>
                      <a:ext uri="{FF2B5EF4-FFF2-40B4-BE49-F238E27FC236}">
                        <a16:creationId xmlns:a16="http://schemas.microsoft.com/office/drawing/2014/main" id="{55EF18BA-E1FC-81A8-7C7E-E8033552939B}"/>
                      </a:ext>
                    </a:extLst>
                  </p:cNvPr>
                  <p:cNvPicPr/>
                  <p:nvPr/>
                </p:nvPicPr>
                <p:blipFill>
                  <a:blip r:embed="rId36"/>
                  <a:stretch>
                    <a:fillRect/>
                  </a:stretch>
                </p:blipFill>
                <p:spPr>
                  <a:xfrm>
                    <a:off x="3206386" y="1805459"/>
                    <a:ext cx="135720" cy="159480"/>
                  </a:xfrm>
                  <a:prstGeom prst="rect">
                    <a:avLst/>
                  </a:prstGeom>
                </p:spPr>
              </p:pic>
            </mc:Fallback>
          </mc:AlternateContent>
        </p:grpSp>
        <p:grpSp>
          <p:nvGrpSpPr>
            <p:cNvPr id="618" name="Grupp 617">
              <a:extLst>
                <a:ext uri="{FF2B5EF4-FFF2-40B4-BE49-F238E27FC236}">
                  <a16:creationId xmlns:a16="http://schemas.microsoft.com/office/drawing/2014/main" id="{3184257C-4358-3170-9A07-0EF154DF6189}"/>
                </a:ext>
              </a:extLst>
            </p:cNvPr>
            <p:cNvGrpSpPr/>
            <p:nvPr/>
          </p:nvGrpSpPr>
          <p:grpSpPr>
            <a:xfrm>
              <a:off x="1096426" y="2071139"/>
              <a:ext cx="740520" cy="406440"/>
              <a:chOff x="1096426" y="2071139"/>
              <a:chExt cx="740520" cy="406440"/>
            </a:xfrm>
          </p:grpSpPr>
          <mc:AlternateContent xmlns:mc="http://schemas.openxmlformats.org/markup-compatibility/2006">
            <mc:Choice xmlns:p14="http://schemas.microsoft.com/office/powerpoint/2010/main" Requires="p14">
              <p:contentPart p14:bwMode="auto" r:id="rId37">
                <p14:nvContentPartPr>
                  <p14:cNvPr id="575" name="Pennanteckning 574">
                    <a:extLst>
                      <a:ext uri="{FF2B5EF4-FFF2-40B4-BE49-F238E27FC236}">
                        <a16:creationId xmlns:a16="http://schemas.microsoft.com/office/drawing/2014/main" id="{B059C687-758A-9283-E7AD-CFE5A092E2C6}"/>
                      </a:ext>
                    </a:extLst>
                  </p14:cNvPr>
                  <p14:cNvContentPartPr/>
                  <p14:nvPr/>
                </p14:nvContentPartPr>
                <p14:xfrm>
                  <a:off x="1096426" y="2071139"/>
                  <a:ext cx="32760" cy="203040"/>
                </p14:xfrm>
              </p:contentPart>
            </mc:Choice>
            <mc:Fallback>
              <p:pic>
                <p:nvPicPr>
                  <p:cNvPr id="575" name="Pennanteckning 574">
                    <a:extLst>
                      <a:ext uri="{FF2B5EF4-FFF2-40B4-BE49-F238E27FC236}">
                        <a16:creationId xmlns:a16="http://schemas.microsoft.com/office/drawing/2014/main" id="{B059C687-758A-9283-E7AD-CFE5A092E2C6}"/>
                      </a:ext>
                    </a:extLst>
                  </p:cNvPr>
                  <p:cNvPicPr/>
                  <p:nvPr/>
                </p:nvPicPr>
                <p:blipFill>
                  <a:blip r:embed="rId38"/>
                  <a:stretch>
                    <a:fillRect/>
                  </a:stretch>
                </p:blipFill>
                <p:spPr>
                  <a:xfrm>
                    <a:off x="1081306" y="2055659"/>
                    <a:ext cx="6300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583" name="Pennanteckning 582">
                    <a:extLst>
                      <a:ext uri="{FF2B5EF4-FFF2-40B4-BE49-F238E27FC236}">
                        <a16:creationId xmlns:a16="http://schemas.microsoft.com/office/drawing/2014/main" id="{A38F97D1-8B2A-4216-C28E-DED5DCD97834}"/>
                      </a:ext>
                    </a:extLst>
                  </p14:cNvPr>
                  <p14:cNvContentPartPr/>
                  <p14:nvPr/>
                </p14:nvContentPartPr>
                <p14:xfrm>
                  <a:off x="1214506" y="2207579"/>
                  <a:ext cx="78120" cy="68040"/>
                </p14:xfrm>
              </p:contentPart>
            </mc:Choice>
            <mc:Fallback>
              <p:pic>
                <p:nvPicPr>
                  <p:cNvPr id="583" name="Pennanteckning 582">
                    <a:extLst>
                      <a:ext uri="{FF2B5EF4-FFF2-40B4-BE49-F238E27FC236}">
                        <a16:creationId xmlns:a16="http://schemas.microsoft.com/office/drawing/2014/main" id="{A38F97D1-8B2A-4216-C28E-DED5DCD97834}"/>
                      </a:ext>
                    </a:extLst>
                  </p:cNvPr>
                  <p:cNvPicPr/>
                  <p:nvPr/>
                </p:nvPicPr>
                <p:blipFill>
                  <a:blip r:embed="rId40"/>
                  <a:stretch>
                    <a:fillRect/>
                  </a:stretch>
                </p:blipFill>
                <p:spPr>
                  <a:xfrm>
                    <a:off x="1199386" y="2192099"/>
                    <a:ext cx="10872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596" name="Pennanteckning 595">
                    <a:extLst>
                      <a:ext uri="{FF2B5EF4-FFF2-40B4-BE49-F238E27FC236}">
                        <a16:creationId xmlns:a16="http://schemas.microsoft.com/office/drawing/2014/main" id="{56581840-BAE0-D49F-4F8F-6F341D050679}"/>
                      </a:ext>
                    </a:extLst>
                  </p14:cNvPr>
                  <p14:cNvContentPartPr/>
                  <p14:nvPr/>
                </p14:nvContentPartPr>
                <p14:xfrm>
                  <a:off x="1332946" y="2247179"/>
                  <a:ext cx="88920" cy="230400"/>
                </p14:xfrm>
              </p:contentPart>
            </mc:Choice>
            <mc:Fallback>
              <p:pic>
                <p:nvPicPr>
                  <p:cNvPr id="596" name="Pennanteckning 595">
                    <a:extLst>
                      <a:ext uri="{FF2B5EF4-FFF2-40B4-BE49-F238E27FC236}">
                        <a16:creationId xmlns:a16="http://schemas.microsoft.com/office/drawing/2014/main" id="{56581840-BAE0-D49F-4F8F-6F341D050679}"/>
                      </a:ext>
                    </a:extLst>
                  </p:cNvPr>
                  <p:cNvPicPr/>
                  <p:nvPr/>
                </p:nvPicPr>
                <p:blipFill>
                  <a:blip r:embed="rId42"/>
                  <a:stretch>
                    <a:fillRect/>
                  </a:stretch>
                </p:blipFill>
                <p:spPr>
                  <a:xfrm>
                    <a:off x="1317466" y="2232059"/>
                    <a:ext cx="11952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597" name="Pennanteckning 596">
                    <a:extLst>
                      <a:ext uri="{FF2B5EF4-FFF2-40B4-BE49-F238E27FC236}">
                        <a16:creationId xmlns:a16="http://schemas.microsoft.com/office/drawing/2014/main" id="{AF6977E2-211D-552B-2AD7-CEFF45782BEA}"/>
                      </a:ext>
                    </a:extLst>
                  </p14:cNvPr>
                  <p14:cNvContentPartPr/>
                  <p14:nvPr/>
                </p14:nvContentPartPr>
                <p14:xfrm>
                  <a:off x="1488466" y="2234939"/>
                  <a:ext cx="104400" cy="108720"/>
                </p14:xfrm>
              </p:contentPart>
            </mc:Choice>
            <mc:Fallback>
              <p:pic>
                <p:nvPicPr>
                  <p:cNvPr id="597" name="Pennanteckning 596">
                    <a:extLst>
                      <a:ext uri="{FF2B5EF4-FFF2-40B4-BE49-F238E27FC236}">
                        <a16:creationId xmlns:a16="http://schemas.microsoft.com/office/drawing/2014/main" id="{AF6977E2-211D-552B-2AD7-CEFF45782BEA}"/>
                      </a:ext>
                    </a:extLst>
                  </p:cNvPr>
                  <p:cNvPicPr/>
                  <p:nvPr/>
                </p:nvPicPr>
                <p:blipFill>
                  <a:blip r:embed="rId44"/>
                  <a:stretch>
                    <a:fillRect/>
                  </a:stretch>
                </p:blipFill>
                <p:spPr>
                  <a:xfrm>
                    <a:off x="1472986" y="2219459"/>
                    <a:ext cx="13500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598" name="Pennanteckning 597">
                    <a:extLst>
                      <a:ext uri="{FF2B5EF4-FFF2-40B4-BE49-F238E27FC236}">
                        <a16:creationId xmlns:a16="http://schemas.microsoft.com/office/drawing/2014/main" id="{E8F46D7C-B22F-C4E0-3875-E913CADD79A1}"/>
                      </a:ext>
                    </a:extLst>
                  </p14:cNvPr>
                  <p14:cNvContentPartPr/>
                  <p14:nvPr/>
                </p14:nvContentPartPr>
                <p14:xfrm>
                  <a:off x="1636426" y="2216579"/>
                  <a:ext cx="200520" cy="123480"/>
                </p14:xfrm>
              </p:contentPart>
            </mc:Choice>
            <mc:Fallback>
              <p:pic>
                <p:nvPicPr>
                  <p:cNvPr id="598" name="Pennanteckning 597">
                    <a:extLst>
                      <a:ext uri="{FF2B5EF4-FFF2-40B4-BE49-F238E27FC236}">
                        <a16:creationId xmlns:a16="http://schemas.microsoft.com/office/drawing/2014/main" id="{E8F46D7C-B22F-C4E0-3875-E913CADD79A1}"/>
                      </a:ext>
                    </a:extLst>
                  </p:cNvPr>
                  <p:cNvPicPr/>
                  <p:nvPr/>
                </p:nvPicPr>
                <p:blipFill>
                  <a:blip r:embed="rId46"/>
                  <a:stretch>
                    <a:fillRect/>
                  </a:stretch>
                </p:blipFill>
                <p:spPr>
                  <a:xfrm>
                    <a:off x="1621306" y="2201459"/>
                    <a:ext cx="231120" cy="154080"/>
                  </a:xfrm>
                  <a:prstGeom prst="rect">
                    <a:avLst/>
                  </a:prstGeom>
                </p:spPr>
              </p:pic>
            </mc:Fallback>
          </mc:AlternateContent>
        </p:grpSp>
        <p:grpSp>
          <p:nvGrpSpPr>
            <p:cNvPr id="617" name="Grupp 616">
              <a:extLst>
                <a:ext uri="{FF2B5EF4-FFF2-40B4-BE49-F238E27FC236}">
                  <a16:creationId xmlns:a16="http://schemas.microsoft.com/office/drawing/2014/main" id="{AC29474B-384F-8537-E7C9-F76700CD82CA}"/>
                </a:ext>
              </a:extLst>
            </p:cNvPr>
            <p:cNvGrpSpPr/>
            <p:nvPr/>
          </p:nvGrpSpPr>
          <p:grpSpPr>
            <a:xfrm>
              <a:off x="1997866" y="2152139"/>
              <a:ext cx="77400" cy="217080"/>
              <a:chOff x="1997866" y="2152139"/>
              <a:chExt cx="77400" cy="217080"/>
            </a:xfrm>
          </p:grpSpPr>
          <mc:AlternateContent xmlns:mc="http://schemas.openxmlformats.org/markup-compatibility/2006">
            <mc:Choice xmlns:p14="http://schemas.microsoft.com/office/powerpoint/2010/main" Requires="p14">
              <p:contentPart p14:bwMode="auto" r:id="rId47">
                <p14:nvContentPartPr>
                  <p14:cNvPr id="599" name="Pennanteckning 598">
                    <a:extLst>
                      <a:ext uri="{FF2B5EF4-FFF2-40B4-BE49-F238E27FC236}">
                        <a16:creationId xmlns:a16="http://schemas.microsoft.com/office/drawing/2014/main" id="{C9584C7C-3ED1-C3AC-241D-1D2DF21C8BDD}"/>
                      </a:ext>
                    </a:extLst>
                  </p14:cNvPr>
                  <p14:cNvContentPartPr/>
                  <p14:nvPr/>
                </p14:nvContentPartPr>
                <p14:xfrm>
                  <a:off x="1997866" y="2152139"/>
                  <a:ext cx="77400" cy="118440"/>
                </p14:xfrm>
              </p:contentPart>
            </mc:Choice>
            <mc:Fallback>
              <p:pic>
                <p:nvPicPr>
                  <p:cNvPr id="599" name="Pennanteckning 598">
                    <a:extLst>
                      <a:ext uri="{FF2B5EF4-FFF2-40B4-BE49-F238E27FC236}">
                        <a16:creationId xmlns:a16="http://schemas.microsoft.com/office/drawing/2014/main" id="{C9584C7C-3ED1-C3AC-241D-1D2DF21C8BDD}"/>
                      </a:ext>
                    </a:extLst>
                  </p:cNvPr>
                  <p:cNvPicPr/>
                  <p:nvPr/>
                </p:nvPicPr>
                <p:blipFill>
                  <a:blip r:embed="rId48"/>
                  <a:stretch>
                    <a:fillRect/>
                  </a:stretch>
                </p:blipFill>
                <p:spPr>
                  <a:xfrm>
                    <a:off x="1982386" y="2136659"/>
                    <a:ext cx="1076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614" name="Pennanteckning 613">
                    <a:extLst>
                      <a:ext uri="{FF2B5EF4-FFF2-40B4-BE49-F238E27FC236}">
                        <a16:creationId xmlns:a16="http://schemas.microsoft.com/office/drawing/2014/main" id="{E3B671B1-E167-E451-C36E-3FF9ECE9FE93}"/>
                      </a:ext>
                    </a:extLst>
                  </p14:cNvPr>
                  <p14:cNvContentPartPr/>
                  <p14:nvPr/>
                </p14:nvContentPartPr>
                <p14:xfrm>
                  <a:off x="2014426" y="2349779"/>
                  <a:ext cx="12600" cy="19440"/>
                </p14:xfrm>
              </p:contentPart>
            </mc:Choice>
            <mc:Fallback>
              <p:pic>
                <p:nvPicPr>
                  <p:cNvPr id="614" name="Pennanteckning 613">
                    <a:extLst>
                      <a:ext uri="{FF2B5EF4-FFF2-40B4-BE49-F238E27FC236}">
                        <a16:creationId xmlns:a16="http://schemas.microsoft.com/office/drawing/2014/main" id="{E3B671B1-E167-E451-C36E-3FF9ECE9FE93}"/>
                      </a:ext>
                    </a:extLst>
                  </p:cNvPr>
                  <p:cNvPicPr/>
                  <p:nvPr/>
                </p:nvPicPr>
                <p:blipFill>
                  <a:blip r:embed="rId50"/>
                  <a:stretch>
                    <a:fillRect/>
                  </a:stretch>
                </p:blipFill>
                <p:spPr>
                  <a:xfrm>
                    <a:off x="1998946" y="2334299"/>
                    <a:ext cx="43200" cy="50040"/>
                  </a:xfrm>
                  <a:prstGeom prst="rect">
                    <a:avLst/>
                  </a:prstGeom>
                </p:spPr>
              </p:pic>
            </mc:Fallback>
          </mc:AlternateContent>
        </p:grpSp>
      </p:grpSp>
      <p:grpSp>
        <p:nvGrpSpPr>
          <p:cNvPr id="1349" name="Grupp 1348">
            <a:extLst>
              <a:ext uri="{FF2B5EF4-FFF2-40B4-BE49-F238E27FC236}">
                <a16:creationId xmlns:a16="http://schemas.microsoft.com/office/drawing/2014/main" id="{5C481D80-A643-E892-E986-051F0FBE6F6D}"/>
              </a:ext>
            </a:extLst>
          </p:cNvPr>
          <p:cNvGrpSpPr/>
          <p:nvPr/>
        </p:nvGrpSpPr>
        <p:grpSpPr>
          <a:xfrm>
            <a:off x="781426" y="2719499"/>
            <a:ext cx="2994840" cy="466560"/>
            <a:chOff x="781426" y="2719499"/>
            <a:chExt cx="2994840" cy="466560"/>
          </a:xfrm>
        </p:grpSpPr>
        <mc:AlternateContent xmlns:mc="http://schemas.openxmlformats.org/markup-compatibility/2006">
          <mc:Choice xmlns:p14="http://schemas.microsoft.com/office/powerpoint/2010/main" Requires="p14">
            <p:contentPart p14:bwMode="auto" r:id="rId51">
              <p14:nvContentPartPr>
                <p14:cNvPr id="615" name="Pennanteckning 614">
                  <a:extLst>
                    <a:ext uri="{FF2B5EF4-FFF2-40B4-BE49-F238E27FC236}">
                      <a16:creationId xmlns:a16="http://schemas.microsoft.com/office/drawing/2014/main" id="{32145623-69C6-152A-B04F-630C4BF493E5}"/>
                    </a:ext>
                  </a:extLst>
                </p14:cNvPr>
                <p14:cNvContentPartPr/>
                <p14:nvPr/>
              </p14:nvContentPartPr>
              <p14:xfrm>
                <a:off x="781426" y="2719499"/>
                <a:ext cx="76320" cy="159120"/>
              </p14:xfrm>
            </p:contentPart>
          </mc:Choice>
          <mc:Fallback>
            <p:pic>
              <p:nvPicPr>
                <p:cNvPr id="615" name="Pennanteckning 614">
                  <a:extLst>
                    <a:ext uri="{FF2B5EF4-FFF2-40B4-BE49-F238E27FC236}">
                      <a16:creationId xmlns:a16="http://schemas.microsoft.com/office/drawing/2014/main" id="{32145623-69C6-152A-B04F-630C4BF493E5}"/>
                    </a:ext>
                  </a:extLst>
                </p:cNvPr>
                <p:cNvPicPr/>
                <p:nvPr/>
              </p:nvPicPr>
              <p:blipFill>
                <a:blip r:embed="rId52"/>
                <a:stretch>
                  <a:fillRect/>
                </a:stretch>
              </p:blipFill>
              <p:spPr>
                <a:xfrm>
                  <a:off x="765946" y="2704019"/>
                  <a:ext cx="10692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616" name="Pennanteckning 615">
                  <a:extLst>
                    <a:ext uri="{FF2B5EF4-FFF2-40B4-BE49-F238E27FC236}">
                      <a16:creationId xmlns:a16="http://schemas.microsoft.com/office/drawing/2014/main" id="{3D1EF0DF-3062-A054-977B-A19171C0906C}"/>
                    </a:ext>
                  </a:extLst>
                </p14:cNvPr>
                <p14:cNvContentPartPr/>
                <p14:nvPr/>
              </p14:nvContentPartPr>
              <p14:xfrm>
                <a:off x="1021906" y="2868899"/>
                <a:ext cx="11880" cy="28440"/>
              </p14:xfrm>
            </p:contentPart>
          </mc:Choice>
          <mc:Fallback>
            <p:pic>
              <p:nvPicPr>
                <p:cNvPr id="616" name="Pennanteckning 615">
                  <a:extLst>
                    <a:ext uri="{FF2B5EF4-FFF2-40B4-BE49-F238E27FC236}">
                      <a16:creationId xmlns:a16="http://schemas.microsoft.com/office/drawing/2014/main" id="{3D1EF0DF-3062-A054-977B-A19171C0906C}"/>
                    </a:ext>
                  </a:extLst>
                </p:cNvPr>
                <p:cNvPicPr/>
                <p:nvPr/>
              </p:nvPicPr>
              <p:blipFill>
                <a:blip r:embed="rId54"/>
                <a:stretch>
                  <a:fillRect/>
                </a:stretch>
              </p:blipFill>
              <p:spPr>
                <a:xfrm>
                  <a:off x="1006786" y="2853779"/>
                  <a:ext cx="42480" cy="59040"/>
                </a:xfrm>
                <a:prstGeom prst="rect">
                  <a:avLst/>
                </a:prstGeom>
              </p:spPr>
            </p:pic>
          </mc:Fallback>
        </mc:AlternateContent>
        <p:grpSp>
          <p:nvGrpSpPr>
            <p:cNvPr id="681" name="Grupp 680">
              <a:extLst>
                <a:ext uri="{FF2B5EF4-FFF2-40B4-BE49-F238E27FC236}">
                  <a16:creationId xmlns:a16="http://schemas.microsoft.com/office/drawing/2014/main" id="{3692D8BF-391A-487F-B417-BD0A821DC3E8}"/>
                </a:ext>
              </a:extLst>
            </p:cNvPr>
            <p:cNvGrpSpPr/>
            <p:nvPr/>
          </p:nvGrpSpPr>
          <p:grpSpPr>
            <a:xfrm>
              <a:off x="1274986" y="2722739"/>
              <a:ext cx="516960" cy="259200"/>
              <a:chOff x="1274986" y="2722739"/>
              <a:chExt cx="516960" cy="259200"/>
            </a:xfrm>
          </p:grpSpPr>
          <mc:AlternateContent xmlns:mc="http://schemas.openxmlformats.org/markup-compatibility/2006">
            <mc:Choice xmlns:p14="http://schemas.microsoft.com/office/powerpoint/2010/main" Requires="p14">
              <p:contentPart p14:bwMode="auto" r:id="rId55">
                <p14:nvContentPartPr>
                  <p14:cNvPr id="619" name="Pennanteckning 618">
                    <a:extLst>
                      <a:ext uri="{FF2B5EF4-FFF2-40B4-BE49-F238E27FC236}">
                        <a16:creationId xmlns:a16="http://schemas.microsoft.com/office/drawing/2014/main" id="{013B1AF2-0EFF-2035-7B9C-8A7F88839A4B}"/>
                      </a:ext>
                    </a:extLst>
                  </p14:cNvPr>
                  <p14:cNvContentPartPr/>
                  <p14:nvPr/>
                </p14:nvContentPartPr>
                <p14:xfrm>
                  <a:off x="1274986" y="2722739"/>
                  <a:ext cx="66600" cy="189360"/>
                </p14:xfrm>
              </p:contentPart>
            </mc:Choice>
            <mc:Fallback>
              <p:pic>
                <p:nvPicPr>
                  <p:cNvPr id="619" name="Pennanteckning 618">
                    <a:extLst>
                      <a:ext uri="{FF2B5EF4-FFF2-40B4-BE49-F238E27FC236}">
                        <a16:creationId xmlns:a16="http://schemas.microsoft.com/office/drawing/2014/main" id="{013B1AF2-0EFF-2035-7B9C-8A7F88839A4B}"/>
                      </a:ext>
                    </a:extLst>
                  </p:cNvPr>
                  <p:cNvPicPr/>
                  <p:nvPr/>
                </p:nvPicPr>
                <p:blipFill>
                  <a:blip r:embed="rId56"/>
                  <a:stretch>
                    <a:fillRect/>
                  </a:stretch>
                </p:blipFill>
                <p:spPr>
                  <a:xfrm>
                    <a:off x="1259866" y="2707259"/>
                    <a:ext cx="9720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620" name="Pennanteckning 619">
                    <a:extLst>
                      <a:ext uri="{FF2B5EF4-FFF2-40B4-BE49-F238E27FC236}">
                        <a16:creationId xmlns:a16="http://schemas.microsoft.com/office/drawing/2014/main" id="{1572E7A8-F6C3-E37A-8AAA-D00D3F0B9D32}"/>
                      </a:ext>
                    </a:extLst>
                  </p14:cNvPr>
                  <p14:cNvContentPartPr/>
                  <p14:nvPr/>
                </p14:nvContentPartPr>
                <p14:xfrm>
                  <a:off x="1378306" y="2738579"/>
                  <a:ext cx="66600" cy="223200"/>
                </p14:xfrm>
              </p:contentPart>
            </mc:Choice>
            <mc:Fallback>
              <p:pic>
                <p:nvPicPr>
                  <p:cNvPr id="620" name="Pennanteckning 619">
                    <a:extLst>
                      <a:ext uri="{FF2B5EF4-FFF2-40B4-BE49-F238E27FC236}">
                        <a16:creationId xmlns:a16="http://schemas.microsoft.com/office/drawing/2014/main" id="{1572E7A8-F6C3-E37A-8AAA-D00D3F0B9D32}"/>
                      </a:ext>
                    </a:extLst>
                  </p:cNvPr>
                  <p:cNvPicPr/>
                  <p:nvPr/>
                </p:nvPicPr>
                <p:blipFill>
                  <a:blip r:embed="rId58"/>
                  <a:stretch>
                    <a:fillRect/>
                  </a:stretch>
                </p:blipFill>
                <p:spPr>
                  <a:xfrm>
                    <a:off x="1363186" y="2723099"/>
                    <a:ext cx="9684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657" name="Pennanteckning 656">
                    <a:extLst>
                      <a:ext uri="{FF2B5EF4-FFF2-40B4-BE49-F238E27FC236}">
                        <a16:creationId xmlns:a16="http://schemas.microsoft.com/office/drawing/2014/main" id="{A9300E8D-F5CA-0C43-387C-B61F6CAEACE2}"/>
                      </a:ext>
                    </a:extLst>
                  </p14:cNvPr>
                  <p14:cNvContentPartPr/>
                  <p14:nvPr/>
                </p14:nvContentPartPr>
                <p14:xfrm>
                  <a:off x="1323946" y="2847659"/>
                  <a:ext cx="111240" cy="15120"/>
                </p14:xfrm>
              </p:contentPart>
            </mc:Choice>
            <mc:Fallback>
              <p:pic>
                <p:nvPicPr>
                  <p:cNvPr id="657" name="Pennanteckning 656">
                    <a:extLst>
                      <a:ext uri="{FF2B5EF4-FFF2-40B4-BE49-F238E27FC236}">
                        <a16:creationId xmlns:a16="http://schemas.microsoft.com/office/drawing/2014/main" id="{A9300E8D-F5CA-0C43-387C-B61F6CAEACE2}"/>
                      </a:ext>
                    </a:extLst>
                  </p:cNvPr>
                  <p:cNvPicPr/>
                  <p:nvPr/>
                </p:nvPicPr>
                <p:blipFill>
                  <a:blip r:embed="rId60"/>
                  <a:stretch>
                    <a:fillRect/>
                  </a:stretch>
                </p:blipFill>
                <p:spPr>
                  <a:xfrm>
                    <a:off x="1308466" y="2832179"/>
                    <a:ext cx="1418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658" name="Pennanteckning 657">
                    <a:extLst>
                      <a:ext uri="{FF2B5EF4-FFF2-40B4-BE49-F238E27FC236}">
                        <a16:creationId xmlns:a16="http://schemas.microsoft.com/office/drawing/2014/main" id="{9802E55E-EA55-80C8-2891-FF88938278AF}"/>
                      </a:ext>
                    </a:extLst>
                  </p14:cNvPr>
                  <p14:cNvContentPartPr/>
                  <p14:nvPr/>
                </p14:nvContentPartPr>
                <p14:xfrm>
                  <a:off x="1502506" y="2880779"/>
                  <a:ext cx="84600" cy="86400"/>
                </p14:xfrm>
              </p:contentPart>
            </mc:Choice>
            <mc:Fallback>
              <p:pic>
                <p:nvPicPr>
                  <p:cNvPr id="658" name="Pennanteckning 657">
                    <a:extLst>
                      <a:ext uri="{FF2B5EF4-FFF2-40B4-BE49-F238E27FC236}">
                        <a16:creationId xmlns:a16="http://schemas.microsoft.com/office/drawing/2014/main" id="{9802E55E-EA55-80C8-2891-FF88938278AF}"/>
                      </a:ext>
                    </a:extLst>
                  </p:cNvPr>
                  <p:cNvPicPr/>
                  <p:nvPr/>
                </p:nvPicPr>
                <p:blipFill>
                  <a:blip r:embed="rId62"/>
                  <a:stretch>
                    <a:fillRect/>
                  </a:stretch>
                </p:blipFill>
                <p:spPr>
                  <a:xfrm>
                    <a:off x="1487026" y="2865299"/>
                    <a:ext cx="11520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659" name="Pennanteckning 658">
                    <a:extLst>
                      <a:ext uri="{FF2B5EF4-FFF2-40B4-BE49-F238E27FC236}">
                        <a16:creationId xmlns:a16="http://schemas.microsoft.com/office/drawing/2014/main" id="{2EBD8D49-E4FA-25D0-26EE-66B8A65E0169}"/>
                      </a:ext>
                    </a:extLst>
                  </p14:cNvPr>
                  <p14:cNvContentPartPr/>
                  <p14:nvPr/>
                </p14:nvContentPartPr>
                <p14:xfrm>
                  <a:off x="1637866" y="2905619"/>
                  <a:ext cx="154080" cy="76320"/>
                </p14:xfrm>
              </p:contentPart>
            </mc:Choice>
            <mc:Fallback>
              <p:pic>
                <p:nvPicPr>
                  <p:cNvPr id="659" name="Pennanteckning 658">
                    <a:extLst>
                      <a:ext uri="{FF2B5EF4-FFF2-40B4-BE49-F238E27FC236}">
                        <a16:creationId xmlns:a16="http://schemas.microsoft.com/office/drawing/2014/main" id="{2EBD8D49-E4FA-25D0-26EE-66B8A65E0169}"/>
                      </a:ext>
                    </a:extLst>
                  </p:cNvPr>
                  <p:cNvPicPr/>
                  <p:nvPr/>
                </p:nvPicPr>
                <p:blipFill>
                  <a:blip r:embed="rId64"/>
                  <a:stretch>
                    <a:fillRect/>
                  </a:stretch>
                </p:blipFill>
                <p:spPr>
                  <a:xfrm>
                    <a:off x="1622746" y="2890139"/>
                    <a:ext cx="184680" cy="106920"/>
                  </a:xfrm>
                  <a:prstGeom prst="rect">
                    <a:avLst/>
                  </a:prstGeom>
                </p:spPr>
              </p:pic>
            </mc:Fallback>
          </mc:AlternateContent>
        </p:grpSp>
        <p:grpSp>
          <p:nvGrpSpPr>
            <p:cNvPr id="680" name="Grupp 679">
              <a:extLst>
                <a:ext uri="{FF2B5EF4-FFF2-40B4-BE49-F238E27FC236}">
                  <a16:creationId xmlns:a16="http://schemas.microsoft.com/office/drawing/2014/main" id="{74F9035B-9CF0-0B4B-DF28-1A48CB9EB11B}"/>
                </a:ext>
              </a:extLst>
            </p:cNvPr>
            <p:cNvGrpSpPr/>
            <p:nvPr/>
          </p:nvGrpSpPr>
          <p:grpSpPr>
            <a:xfrm>
              <a:off x="1960426" y="2918579"/>
              <a:ext cx="493200" cy="267480"/>
              <a:chOff x="1960426" y="2918579"/>
              <a:chExt cx="493200" cy="267480"/>
            </a:xfrm>
          </p:grpSpPr>
          <mc:AlternateContent xmlns:mc="http://schemas.openxmlformats.org/markup-compatibility/2006">
            <mc:Choice xmlns:p14="http://schemas.microsoft.com/office/powerpoint/2010/main" Requires="p14">
              <p:contentPart p14:bwMode="auto" r:id="rId65">
                <p14:nvContentPartPr>
                  <p14:cNvPr id="660" name="Pennanteckning 659">
                    <a:extLst>
                      <a:ext uri="{FF2B5EF4-FFF2-40B4-BE49-F238E27FC236}">
                        <a16:creationId xmlns:a16="http://schemas.microsoft.com/office/drawing/2014/main" id="{5351BBFF-8566-A7F4-A929-177097D1F38D}"/>
                      </a:ext>
                    </a:extLst>
                  </p14:cNvPr>
                  <p14:cNvContentPartPr/>
                  <p14:nvPr/>
                </p14:nvContentPartPr>
                <p14:xfrm>
                  <a:off x="1960426" y="2918579"/>
                  <a:ext cx="147600" cy="89640"/>
                </p14:xfrm>
              </p:contentPart>
            </mc:Choice>
            <mc:Fallback>
              <p:pic>
                <p:nvPicPr>
                  <p:cNvPr id="660" name="Pennanteckning 659">
                    <a:extLst>
                      <a:ext uri="{FF2B5EF4-FFF2-40B4-BE49-F238E27FC236}">
                        <a16:creationId xmlns:a16="http://schemas.microsoft.com/office/drawing/2014/main" id="{5351BBFF-8566-A7F4-A929-177097D1F38D}"/>
                      </a:ext>
                    </a:extLst>
                  </p:cNvPr>
                  <p:cNvPicPr/>
                  <p:nvPr/>
                </p:nvPicPr>
                <p:blipFill>
                  <a:blip r:embed="rId66"/>
                  <a:stretch>
                    <a:fillRect/>
                  </a:stretch>
                </p:blipFill>
                <p:spPr>
                  <a:xfrm>
                    <a:off x="1945306" y="2903459"/>
                    <a:ext cx="17820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61" name="Pennanteckning 660">
                    <a:extLst>
                      <a:ext uri="{FF2B5EF4-FFF2-40B4-BE49-F238E27FC236}">
                        <a16:creationId xmlns:a16="http://schemas.microsoft.com/office/drawing/2014/main" id="{527500E7-280F-5DDB-5B7D-DCBFBEFE8E80}"/>
                      </a:ext>
                    </a:extLst>
                  </p14:cNvPr>
                  <p14:cNvContentPartPr/>
                  <p14:nvPr/>
                </p14:nvContentPartPr>
                <p14:xfrm>
                  <a:off x="2165626" y="2946659"/>
                  <a:ext cx="288000" cy="239400"/>
                </p14:xfrm>
              </p:contentPart>
            </mc:Choice>
            <mc:Fallback>
              <p:pic>
                <p:nvPicPr>
                  <p:cNvPr id="661" name="Pennanteckning 660">
                    <a:extLst>
                      <a:ext uri="{FF2B5EF4-FFF2-40B4-BE49-F238E27FC236}">
                        <a16:creationId xmlns:a16="http://schemas.microsoft.com/office/drawing/2014/main" id="{527500E7-280F-5DDB-5B7D-DCBFBEFE8E80}"/>
                      </a:ext>
                    </a:extLst>
                  </p:cNvPr>
                  <p:cNvPicPr/>
                  <p:nvPr/>
                </p:nvPicPr>
                <p:blipFill>
                  <a:blip r:embed="rId68"/>
                  <a:stretch>
                    <a:fillRect/>
                  </a:stretch>
                </p:blipFill>
                <p:spPr>
                  <a:xfrm>
                    <a:off x="2150506" y="2931539"/>
                    <a:ext cx="318600" cy="270000"/>
                  </a:xfrm>
                  <a:prstGeom prst="rect">
                    <a:avLst/>
                  </a:prstGeom>
                </p:spPr>
              </p:pic>
            </mc:Fallback>
          </mc:AlternateContent>
        </p:grpSp>
        <p:grpSp>
          <p:nvGrpSpPr>
            <p:cNvPr id="679" name="Grupp 678">
              <a:extLst>
                <a:ext uri="{FF2B5EF4-FFF2-40B4-BE49-F238E27FC236}">
                  <a16:creationId xmlns:a16="http://schemas.microsoft.com/office/drawing/2014/main" id="{12DC1C5C-29F9-BF0B-C8F2-AD455BC8A2CE}"/>
                </a:ext>
              </a:extLst>
            </p:cNvPr>
            <p:cNvGrpSpPr/>
            <p:nvPr/>
          </p:nvGrpSpPr>
          <p:grpSpPr>
            <a:xfrm>
              <a:off x="2708866" y="2869619"/>
              <a:ext cx="783360" cy="170640"/>
              <a:chOff x="2708866" y="2869619"/>
              <a:chExt cx="783360" cy="170640"/>
            </a:xfrm>
          </p:grpSpPr>
          <mc:AlternateContent xmlns:mc="http://schemas.openxmlformats.org/markup-compatibility/2006">
            <mc:Choice xmlns:p14="http://schemas.microsoft.com/office/powerpoint/2010/main" Requires="p14">
              <p:contentPart p14:bwMode="auto" r:id="rId69">
                <p14:nvContentPartPr>
                  <p14:cNvPr id="662" name="Pennanteckning 661">
                    <a:extLst>
                      <a:ext uri="{FF2B5EF4-FFF2-40B4-BE49-F238E27FC236}">
                        <a16:creationId xmlns:a16="http://schemas.microsoft.com/office/drawing/2014/main" id="{0ACB9FE5-DB9E-9DB6-3586-61CE27E83764}"/>
                      </a:ext>
                    </a:extLst>
                  </p14:cNvPr>
                  <p14:cNvContentPartPr/>
                  <p14:nvPr/>
                </p14:nvContentPartPr>
                <p14:xfrm>
                  <a:off x="2708866" y="2908859"/>
                  <a:ext cx="81360" cy="84600"/>
                </p14:xfrm>
              </p:contentPart>
            </mc:Choice>
            <mc:Fallback>
              <p:pic>
                <p:nvPicPr>
                  <p:cNvPr id="662" name="Pennanteckning 661">
                    <a:extLst>
                      <a:ext uri="{FF2B5EF4-FFF2-40B4-BE49-F238E27FC236}">
                        <a16:creationId xmlns:a16="http://schemas.microsoft.com/office/drawing/2014/main" id="{0ACB9FE5-DB9E-9DB6-3586-61CE27E83764}"/>
                      </a:ext>
                    </a:extLst>
                  </p:cNvPr>
                  <p:cNvPicPr/>
                  <p:nvPr/>
                </p:nvPicPr>
                <p:blipFill>
                  <a:blip r:embed="rId70"/>
                  <a:stretch>
                    <a:fillRect/>
                  </a:stretch>
                </p:blipFill>
                <p:spPr>
                  <a:xfrm>
                    <a:off x="2693746" y="2893379"/>
                    <a:ext cx="11196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75" name="Pennanteckning 674">
                    <a:extLst>
                      <a:ext uri="{FF2B5EF4-FFF2-40B4-BE49-F238E27FC236}">
                        <a16:creationId xmlns:a16="http://schemas.microsoft.com/office/drawing/2014/main" id="{0057B58B-0570-C103-279F-944FC14B6FDA}"/>
                      </a:ext>
                    </a:extLst>
                  </p14:cNvPr>
                  <p14:cNvContentPartPr/>
                  <p14:nvPr/>
                </p14:nvContentPartPr>
                <p14:xfrm>
                  <a:off x="2874466" y="2869619"/>
                  <a:ext cx="69840" cy="127440"/>
                </p14:xfrm>
              </p:contentPart>
            </mc:Choice>
            <mc:Fallback>
              <p:pic>
                <p:nvPicPr>
                  <p:cNvPr id="675" name="Pennanteckning 674">
                    <a:extLst>
                      <a:ext uri="{FF2B5EF4-FFF2-40B4-BE49-F238E27FC236}">
                        <a16:creationId xmlns:a16="http://schemas.microsoft.com/office/drawing/2014/main" id="{0057B58B-0570-C103-279F-944FC14B6FDA}"/>
                      </a:ext>
                    </a:extLst>
                  </p:cNvPr>
                  <p:cNvPicPr/>
                  <p:nvPr/>
                </p:nvPicPr>
                <p:blipFill>
                  <a:blip r:embed="rId72"/>
                  <a:stretch>
                    <a:fillRect/>
                  </a:stretch>
                </p:blipFill>
                <p:spPr>
                  <a:xfrm>
                    <a:off x="2858986" y="2854499"/>
                    <a:ext cx="10044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676" name="Pennanteckning 675">
                    <a:extLst>
                      <a:ext uri="{FF2B5EF4-FFF2-40B4-BE49-F238E27FC236}">
                        <a16:creationId xmlns:a16="http://schemas.microsoft.com/office/drawing/2014/main" id="{DDCD9DE0-C26F-F475-4B37-942D99F2BE8B}"/>
                      </a:ext>
                    </a:extLst>
                  </p14:cNvPr>
                  <p14:cNvContentPartPr/>
                  <p14:nvPr/>
                </p14:nvContentPartPr>
                <p14:xfrm>
                  <a:off x="2990026" y="2921819"/>
                  <a:ext cx="502200" cy="118440"/>
                </p14:xfrm>
              </p:contentPart>
            </mc:Choice>
            <mc:Fallback>
              <p:pic>
                <p:nvPicPr>
                  <p:cNvPr id="676" name="Pennanteckning 675">
                    <a:extLst>
                      <a:ext uri="{FF2B5EF4-FFF2-40B4-BE49-F238E27FC236}">
                        <a16:creationId xmlns:a16="http://schemas.microsoft.com/office/drawing/2014/main" id="{DDCD9DE0-C26F-F475-4B37-942D99F2BE8B}"/>
                      </a:ext>
                    </a:extLst>
                  </p:cNvPr>
                  <p:cNvPicPr/>
                  <p:nvPr/>
                </p:nvPicPr>
                <p:blipFill>
                  <a:blip r:embed="rId74"/>
                  <a:stretch>
                    <a:fillRect/>
                  </a:stretch>
                </p:blipFill>
                <p:spPr>
                  <a:xfrm>
                    <a:off x="2974906" y="2906699"/>
                    <a:ext cx="532800" cy="149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5">
              <p14:nvContentPartPr>
                <p14:cNvPr id="677" name="Pennanteckning 676">
                  <a:extLst>
                    <a:ext uri="{FF2B5EF4-FFF2-40B4-BE49-F238E27FC236}">
                      <a16:creationId xmlns:a16="http://schemas.microsoft.com/office/drawing/2014/main" id="{EB0161B2-9719-B72C-DB2E-E8F121214D0F}"/>
                    </a:ext>
                  </a:extLst>
                </p14:cNvPr>
                <p14:cNvContentPartPr/>
                <p14:nvPr/>
              </p14:nvContentPartPr>
              <p14:xfrm>
                <a:off x="3672586" y="2786459"/>
                <a:ext cx="103680" cy="138600"/>
              </p14:xfrm>
            </p:contentPart>
          </mc:Choice>
          <mc:Fallback>
            <p:pic>
              <p:nvPicPr>
                <p:cNvPr id="677" name="Pennanteckning 676">
                  <a:extLst>
                    <a:ext uri="{FF2B5EF4-FFF2-40B4-BE49-F238E27FC236}">
                      <a16:creationId xmlns:a16="http://schemas.microsoft.com/office/drawing/2014/main" id="{EB0161B2-9719-B72C-DB2E-E8F121214D0F}"/>
                    </a:ext>
                  </a:extLst>
                </p:cNvPr>
                <p:cNvPicPr/>
                <p:nvPr/>
              </p:nvPicPr>
              <p:blipFill>
                <a:blip r:embed="rId76"/>
                <a:stretch>
                  <a:fillRect/>
                </a:stretch>
              </p:blipFill>
              <p:spPr>
                <a:xfrm>
                  <a:off x="3657106" y="2770979"/>
                  <a:ext cx="13428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678" name="Pennanteckning 677">
                  <a:extLst>
                    <a:ext uri="{FF2B5EF4-FFF2-40B4-BE49-F238E27FC236}">
                      <a16:creationId xmlns:a16="http://schemas.microsoft.com/office/drawing/2014/main" id="{6BBB8CAB-7E6F-DD35-4FA1-6D2990F19C05}"/>
                    </a:ext>
                  </a:extLst>
                </p14:cNvPr>
                <p14:cNvContentPartPr/>
                <p14:nvPr/>
              </p14:nvContentPartPr>
              <p14:xfrm>
                <a:off x="3673306" y="3015419"/>
                <a:ext cx="9360" cy="20880"/>
              </p14:xfrm>
            </p:contentPart>
          </mc:Choice>
          <mc:Fallback>
            <p:pic>
              <p:nvPicPr>
                <p:cNvPr id="678" name="Pennanteckning 677">
                  <a:extLst>
                    <a:ext uri="{FF2B5EF4-FFF2-40B4-BE49-F238E27FC236}">
                      <a16:creationId xmlns:a16="http://schemas.microsoft.com/office/drawing/2014/main" id="{6BBB8CAB-7E6F-DD35-4FA1-6D2990F19C05}"/>
                    </a:ext>
                  </a:extLst>
                </p:cNvPr>
                <p:cNvPicPr/>
                <p:nvPr/>
              </p:nvPicPr>
              <p:blipFill>
                <a:blip r:embed="rId78"/>
                <a:stretch>
                  <a:fillRect/>
                </a:stretch>
              </p:blipFill>
              <p:spPr>
                <a:xfrm>
                  <a:off x="3657826" y="3000299"/>
                  <a:ext cx="39960" cy="51480"/>
                </a:xfrm>
                <a:prstGeom prst="rect">
                  <a:avLst/>
                </a:prstGeom>
              </p:spPr>
            </p:pic>
          </mc:Fallback>
        </mc:AlternateContent>
      </p:grpSp>
      <p:grpSp>
        <p:nvGrpSpPr>
          <p:cNvPr id="1351" name="Grupp 1350">
            <a:extLst>
              <a:ext uri="{FF2B5EF4-FFF2-40B4-BE49-F238E27FC236}">
                <a16:creationId xmlns:a16="http://schemas.microsoft.com/office/drawing/2014/main" id="{1B27A1EC-D045-AD0E-400E-0D446046D638}"/>
              </a:ext>
            </a:extLst>
          </p:cNvPr>
          <p:cNvGrpSpPr/>
          <p:nvPr/>
        </p:nvGrpSpPr>
        <p:grpSpPr>
          <a:xfrm>
            <a:off x="787186" y="3302339"/>
            <a:ext cx="2451600" cy="478440"/>
            <a:chOff x="787186" y="3302339"/>
            <a:chExt cx="2451600" cy="478440"/>
          </a:xfrm>
        </p:grpSpPr>
        <mc:AlternateContent xmlns:mc="http://schemas.openxmlformats.org/markup-compatibility/2006">
          <mc:Choice xmlns:p14="http://schemas.microsoft.com/office/powerpoint/2010/main" Requires="p14">
            <p:contentPart p14:bwMode="auto" r:id="rId79">
              <p14:nvContentPartPr>
                <p14:cNvPr id="682" name="Pennanteckning 681">
                  <a:extLst>
                    <a:ext uri="{FF2B5EF4-FFF2-40B4-BE49-F238E27FC236}">
                      <a16:creationId xmlns:a16="http://schemas.microsoft.com/office/drawing/2014/main" id="{71393D25-D533-599F-3C35-357EC83AEE9E}"/>
                    </a:ext>
                  </a:extLst>
                </p14:cNvPr>
                <p14:cNvContentPartPr/>
                <p14:nvPr/>
              </p14:nvContentPartPr>
              <p14:xfrm>
                <a:off x="787186" y="3331499"/>
                <a:ext cx="59040" cy="186120"/>
              </p14:xfrm>
            </p:contentPart>
          </mc:Choice>
          <mc:Fallback>
            <p:pic>
              <p:nvPicPr>
                <p:cNvPr id="682" name="Pennanteckning 681">
                  <a:extLst>
                    <a:ext uri="{FF2B5EF4-FFF2-40B4-BE49-F238E27FC236}">
                      <a16:creationId xmlns:a16="http://schemas.microsoft.com/office/drawing/2014/main" id="{71393D25-D533-599F-3C35-357EC83AEE9E}"/>
                    </a:ext>
                  </a:extLst>
                </p:cNvPr>
                <p:cNvPicPr/>
                <p:nvPr/>
              </p:nvPicPr>
              <p:blipFill>
                <a:blip r:embed="rId80"/>
                <a:stretch>
                  <a:fillRect/>
                </a:stretch>
              </p:blipFill>
              <p:spPr>
                <a:xfrm>
                  <a:off x="771706" y="3316019"/>
                  <a:ext cx="8964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683" name="Pennanteckning 682">
                  <a:extLst>
                    <a:ext uri="{FF2B5EF4-FFF2-40B4-BE49-F238E27FC236}">
                      <a16:creationId xmlns:a16="http://schemas.microsoft.com/office/drawing/2014/main" id="{E465784C-127A-6541-5338-1D4F9EC26D13}"/>
                    </a:ext>
                  </a:extLst>
                </p14:cNvPr>
                <p14:cNvContentPartPr/>
                <p14:nvPr/>
              </p14:nvContentPartPr>
              <p14:xfrm>
                <a:off x="1009666" y="3532379"/>
                <a:ext cx="7920" cy="10440"/>
              </p14:xfrm>
            </p:contentPart>
          </mc:Choice>
          <mc:Fallback>
            <p:pic>
              <p:nvPicPr>
                <p:cNvPr id="683" name="Pennanteckning 682">
                  <a:extLst>
                    <a:ext uri="{FF2B5EF4-FFF2-40B4-BE49-F238E27FC236}">
                      <a16:creationId xmlns:a16="http://schemas.microsoft.com/office/drawing/2014/main" id="{E465784C-127A-6541-5338-1D4F9EC26D13}"/>
                    </a:ext>
                  </a:extLst>
                </p:cNvPr>
                <p:cNvPicPr/>
                <p:nvPr/>
              </p:nvPicPr>
              <p:blipFill>
                <a:blip r:embed="rId82"/>
                <a:stretch>
                  <a:fillRect/>
                </a:stretch>
              </p:blipFill>
              <p:spPr>
                <a:xfrm>
                  <a:off x="994186" y="3516899"/>
                  <a:ext cx="38160" cy="40680"/>
                </a:xfrm>
                <a:prstGeom prst="rect">
                  <a:avLst/>
                </a:prstGeom>
              </p:spPr>
            </p:pic>
          </mc:Fallback>
        </mc:AlternateContent>
        <p:grpSp>
          <p:nvGrpSpPr>
            <p:cNvPr id="797" name="Grupp 796">
              <a:extLst>
                <a:ext uri="{FF2B5EF4-FFF2-40B4-BE49-F238E27FC236}">
                  <a16:creationId xmlns:a16="http://schemas.microsoft.com/office/drawing/2014/main" id="{778E4647-7C1C-1685-9982-1E5629796574}"/>
                </a:ext>
              </a:extLst>
            </p:cNvPr>
            <p:cNvGrpSpPr/>
            <p:nvPr/>
          </p:nvGrpSpPr>
          <p:grpSpPr>
            <a:xfrm>
              <a:off x="1227106" y="3388379"/>
              <a:ext cx="1074600" cy="236880"/>
              <a:chOff x="1227106" y="3388379"/>
              <a:chExt cx="1074600" cy="236880"/>
            </a:xfrm>
          </p:grpSpPr>
          <mc:AlternateContent xmlns:mc="http://schemas.openxmlformats.org/markup-compatibility/2006">
            <mc:Choice xmlns:p14="http://schemas.microsoft.com/office/powerpoint/2010/main" Requires="p14">
              <p:contentPart p14:bwMode="auto" r:id="rId83">
                <p14:nvContentPartPr>
                  <p14:cNvPr id="684" name="Pennanteckning 683">
                    <a:extLst>
                      <a:ext uri="{FF2B5EF4-FFF2-40B4-BE49-F238E27FC236}">
                        <a16:creationId xmlns:a16="http://schemas.microsoft.com/office/drawing/2014/main" id="{E53A503F-92E4-5922-9672-E1C4E9105B18}"/>
                      </a:ext>
                    </a:extLst>
                  </p14:cNvPr>
                  <p14:cNvContentPartPr/>
                  <p14:nvPr/>
                </p14:nvContentPartPr>
                <p14:xfrm>
                  <a:off x="1227106" y="3388379"/>
                  <a:ext cx="119520" cy="204480"/>
                </p14:xfrm>
              </p:contentPart>
            </mc:Choice>
            <mc:Fallback>
              <p:pic>
                <p:nvPicPr>
                  <p:cNvPr id="684" name="Pennanteckning 683">
                    <a:extLst>
                      <a:ext uri="{FF2B5EF4-FFF2-40B4-BE49-F238E27FC236}">
                        <a16:creationId xmlns:a16="http://schemas.microsoft.com/office/drawing/2014/main" id="{E53A503F-92E4-5922-9672-E1C4E9105B18}"/>
                      </a:ext>
                    </a:extLst>
                  </p:cNvPr>
                  <p:cNvPicPr/>
                  <p:nvPr/>
                </p:nvPicPr>
                <p:blipFill>
                  <a:blip r:embed="rId84"/>
                  <a:stretch>
                    <a:fillRect/>
                  </a:stretch>
                </p:blipFill>
                <p:spPr>
                  <a:xfrm>
                    <a:off x="1211626" y="3373259"/>
                    <a:ext cx="14976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696" name="Pennanteckning 695">
                    <a:extLst>
                      <a:ext uri="{FF2B5EF4-FFF2-40B4-BE49-F238E27FC236}">
                        <a16:creationId xmlns:a16="http://schemas.microsoft.com/office/drawing/2014/main" id="{71821B53-D44A-E9E9-7F4B-4B96D533CB06}"/>
                      </a:ext>
                    </a:extLst>
                  </p14:cNvPr>
                  <p14:cNvContentPartPr/>
                  <p14:nvPr/>
                </p14:nvContentPartPr>
                <p14:xfrm>
                  <a:off x="1230346" y="3491699"/>
                  <a:ext cx="150120" cy="9360"/>
                </p14:xfrm>
              </p:contentPart>
            </mc:Choice>
            <mc:Fallback>
              <p:pic>
                <p:nvPicPr>
                  <p:cNvPr id="696" name="Pennanteckning 695">
                    <a:extLst>
                      <a:ext uri="{FF2B5EF4-FFF2-40B4-BE49-F238E27FC236}">
                        <a16:creationId xmlns:a16="http://schemas.microsoft.com/office/drawing/2014/main" id="{71821B53-D44A-E9E9-7F4B-4B96D533CB06}"/>
                      </a:ext>
                    </a:extLst>
                  </p:cNvPr>
                  <p:cNvPicPr/>
                  <p:nvPr/>
                </p:nvPicPr>
                <p:blipFill>
                  <a:blip r:embed="rId86"/>
                  <a:stretch>
                    <a:fillRect/>
                  </a:stretch>
                </p:blipFill>
                <p:spPr>
                  <a:xfrm>
                    <a:off x="1215226" y="3476579"/>
                    <a:ext cx="18072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700" name="Pennanteckning 699">
                    <a:extLst>
                      <a:ext uri="{FF2B5EF4-FFF2-40B4-BE49-F238E27FC236}">
                        <a16:creationId xmlns:a16="http://schemas.microsoft.com/office/drawing/2014/main" id="{AFECBA00-852E-FC4A-014E-CA5B724A70C4}"/>
                      </a:ext>
                    </a:extLst>
                  </p14:cNvPr>
                  <p14:cNvContentPartPr/>
                  <p14:nvPr/>
                </p14:nvContentPartPr>
                <p14:xfrm>
                  <a:off x="1452106" y="3492779"/>
                  <a:ext cx="64080" cy="87120"/>
                </p14:xfrm>
              </p:contentPart>
            </mc:Choice>
            <mc:Fallback>
              <p:pic>
                <p:nvPicPr>
                  <p:cNvPr id="700" name="Pennanteckning 699">
                    <a:extLst>
                      <a:ext uri="{FF2B5EF4-FFF2-40B4-BE49-F238E27FC236}">
                        <a16:creationId xmlns:a16="http://schemas.microsoft.com/office/drawing/2014/main" id="{AFECBA00-852E-FC4A-014E-CA5B724A70C4}"/>
                      </a:ext>
                    </a:extLst>
                  </p:cNvPr>
                  <p:cNvPicPr/>
                  <p:nvPr/>
                </p:nvPicPr>
                <p:blipFill>
                  <a:blip r:embed="rId88"/>
                  <a:stretch>
                    <a:fillRect/>
                  </a:stretch>
                </p:blipFill>
                <p:spPr>
                  <a:xfrm>
                    <a:off x="1436626" y="3477299"/>
                    <a:ext cx="9468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713" name="Pennanteckning 712">
                    <a:extLst>
                      <a:ext uri="{FF2B5EF4-FFF2-40B4-BE49-F238E27FC236}">
                        <a16:creationId xmlns:a16="http://schemas.microsoft.com/office/drawing/2014/main" id="{F1F67B88-A60C-78AB-E54E-8F059AECAC29}"/>
                      </a:ext>
                    </a:extLst>
                  </p14:cNvPr>
                  <p14:cNvContentPartPr/>
                  <p14:nvPr/>
                </p14:nvContentPartPr>
                <p14:xfrm>
                  <a:off x="1586026" y="3413939"/>
                  <a:ext cx="45000" cy="178200"/>
                </p14:xfrm>
              </p:contentPart>
            </mc:Choice>
            <mc:Fallback>
              <p:pic>
                <p:nvPicPr>
                  <p:cNvPr id="713" name="Pennanteckning 712">
                    <a:extLst>
                      <a:ext uri="{FF2B5EF4-FFF2-40B4-BE49-F238E27FC236}">
                        <a16:creationId xmlns:a16="http://schemas.microsoft.com/office/drawing/2014/main" id="{F1F67B88-A60C-78AB-E54E-8F059AECAC29}"/>
                      </a:ext>
                    </a:extLst>
                  </p:cNvPr>
                  <p:cNvPicPr/>
                  <p:nvPr/>
                </p:nvPicPr>
                <p:blipFill>
                  <a:blip r:embed="rId90"/>
                  <a:stretch>
                    <a:fillRect/>
                  </a:stretch>
                </p:blipFill>
                <p:spPr>
                  <a:xfrm>
                    <a:off x="1570546" y="3398819"/>
                    <a:ext cx="7560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722" name="Pennanteckning 721">
                    <a:extLst>
                      <a:ext uri="{FF2B5EF4-FFF2-40B4-BE49-F238E27FC236}">
                        <a16:creationId xmlns:a16="http://schemas.microsoft.com/office/drawing/2014/main" id="{29827CA6-AE9F-F9B4-9F32-2E5CFD986BEA}"/>
                      </a:ext>
                    </a:extLst>
                  </p14:cNvPr>
                  <p14:cNvContentPartPr/>
                  <p14:nvPr/>
                </p14:nvContentPartPr>
                <p14:xfrm>
                  <a:off x="1592506" y="3462899"/>
                  <a:ext cx="114480" cy="94680"/>
                </p14:xfrm>
              </p:contentPart>
            </mc:Choice>
            <mc:Fallback>
              <p:pic>
                <p:nvPicPr>
                  <p:cNvPr id="722" name="Pennanteckning 721">
                    <a:extLst>
                      <a:ext uri="{FF2B5EF4-FFF2-40B4-BE49-F238E27FC236}">
                        <a16:creationId xmlns:a16="http://schemas.microsoft.com/office/drawing/2014/main" id="{29827CA6-AE9F-F9B4-9F32-2E5CFD986BEA}"/>
                      </a:ext>
                    </a:extLst>
                  </p:cNvPr>
                  <p:cNvPicPr/>
                  <p:nvPr/>
                </p:nvPicPr>
                <p:blipFill>
                  <a:blip r:embed="rId92"/>
                  <a:stretch>
                    <a:fillRect/>
                  </a:stretch>
                </p:blipFill>
                <p:spPr>
                  <a:xfrm>
                    <a:off x="1577386" y="3447419"/>
                    <a:ext cx="1450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748" name="Pennanteckning 747">
                    <a:extLst>
                      <a:ext uri="{FF2B5EF4-FFF2-40B4-BE49-F238E27FC236}">
                        <a16:creationId xmlns:a16="http://schemas.microsoft.com/office/drawing/2014/main" id="{5D606C1F-4141-0E3C-921D-92500BB0DE45}"/>
                      </a:ext>
                    </a:extLst>
                  </p14:cNvPr>
                  <p14:cNvContentPartPr/>
                  <p14:nvPr/>
                </p14:nvContentPartPr>
                <p14:xfrm>
                  <a:off x="1728226" y="3413219"/>
                  <a:ext cx="97200" cy="118440"/>
                </p14:xfrm>
              </p:contentPart>
            </mc:Choice>
            <mc:Fallback>
              <p:pic>
                <p:nvPicPr>
                  <p:cNvPr id="748" name="Pennanteckning 747">
                    <a:extLst>
                      <a:ext uri="{FF2B5EF4-FFF2-40B4-BE49-F238E27FC236}">
                        <a16:creationId xmlns:a16="http://schemas.microsoft.com/office/drawing/2014/main" id="{5D606C1F-4141-0E3C-921D-92500BB0DE45}"/>
                      </a:ext>
                    </a:extLst>
                  </p:cNvPr>
                  <p:cNvPicPr/>
                  <p:nvPr/>
                </p:nvPicPr>
                <p:blipFill>
                  <a:blip r:embed="rId94"/>
                  <a:stretch>
                    <a:fillRect/>
                  </a:stretch>
                </p:blipFill>
                <p:spPr>
                  <a:xfrm>
                    <a:off x="1713106" y="3398099"/>
                    <a:ext cx="1274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787" name="Pennanteckning 786">
                    <a:extLst>
                      <a:ext uri="{FF2B5EF4-FFF2-40B4-BE49-F238E27FC236}">
                        <a16:creationId xmlns:a16="http://schemas.microsoft.com/office/drawing/2014/main" id="{02B1A0B5-C77D-7A99-B91F-7469AE29C268}"/>
                      </a:ext>
                    </a:extLst>
                  </p14:cNvPr>
                  <p14:cNvContentPartPr/>
                  <p14:nvPr/>
                </p14:nvContentPartPr>
                <p14:xfrm>
                  <a:off x="1862866" y="3487739"/>
                  <a:ext cx="87120" cy="90000"/>
                </p14:xfrm>
              </p:contentPart>
            </mc:Choice>
            <mc:Fallback>
              <p:pic>
                <p:nvPicPr>
                  <p:cNvPr id="787" name="Pennanteckning 786">
                    <a:extLst>
                      <a:ext uri="{FF2B5EF4-FFF2-40B4-BE49-F238E27FC236}">
                        <a16:creationId xmlns:a16="http://schemas.microsoft.com/office/drawing/2014/main" id="{02B1A0B5-C77D-7A99-B91F-7469AE29C268}"/>
                      </a:ext>
                    </a:extLst>
                  </p:cNvPr>
                  <p:cNvPicPr/>
                  <p:nvPr/>
                </p:nvPicPr>
                <p:blipFill>
                  <a:blip r:embed="rId96"/>
                  <a:stretch>
                    <a:fillRect/>
                  </a:stretch>
                </p:blipFill>
                <p:spPr>
                  <a:xfrm>
                    <a:off x="1847746" y="3472259"/>
                    <a:ext cx="11772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788" name="Pennanteckning 787">
                    <a:extLst>
                      <a:ext uri="{FF2B5EF4-FFF2-40B4-BE49-F238E27FC236}">
                        <a16:creationId xmlns:a16="http://schemas.microsoft.com/office/drawing/2014/main" id="{D1A6D622-5E03-25A2-2F98-92691B8A6F52}"/>
                      </a:ext>
                    </a:extLst>
                  </p14:cNvPr>
                  <p14:cNvContentPartPr/>
                  <p14:nvPr/>
                </p14:nvContentPartPr>
                <p14:xfrm>
                  <a:off x="1967266" y="3427259"/>
                  <a:ext cx="57600" cy="198000"/>
                </p14:xfrm>
              </p:contentPart>
            </mc:Choice>
            <mc:Fallback>
              <p:pic>
                <p:nvPicPr>
                  <p:cNvPr id="788" name="Pennanteckning 787">
                    <a:extLst>
                      <a:ext uri="{FF2B5EF4-FFF2-40B4-BE49-F238E27FC236}">
                        <a16:creationId xmlns:a16="http://schemas.microsoft.com/office/drawing/2014/main" id="{D1A6D622-5E03-25A2-2F98-92691B8A6F52}"/>
                      </a:ext>
                    </a:extLst>
                  </p:cNvPr>
                  <p:cNvPicPr/>
                  <p:nvPr/>
                </p:nvPicPr>
                <p:blipFill>
                  <a:blip r:embed="rId98"/>
                  <a:stretch>
                    <a:fillRect/>
                  </a:stretch>
                </p:blipFill>
                <p:spPr>
                  <a:xfrm>
                    <a:off x="1951786" y="3412139"/>
                    <a:ext cx="8784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789" name="Pennanteckning 788">
                    <a:extLst>
                      <a:ext uri="{FF2B5EF4-FFF2-40B4-BE49-F238E27FC236}">
                        <a16:creationId xmlns:a16="http://schemas.microsoft.com/office/drawing/2014/main" id="{D4B34661-F322-B931-87B5-2FABCCFFCD46}"/>
                      </a:ext>
                    </a:extLst>
                  </p14:cNvPr>
                  <p14:cNvContentPartPr/>
                  <p14:nvPr/>
                </p14:nvContentPartPr>
                <p14:xfrm>
                  <a:off x="1983826" y="3525539"/>
                  <a:ext cx="64800" cy="64080"/>
                </p14:xfrm>
              </p:contentPart>
            </mc:Choice>
            <mc:Fallback>
              <p:pic>
                <p:nvPicPr>
                  <p:cNvPr id="789" name="Pennanteckning 788">
                    <a:extLst>
                      <a:ext uri="{FF2B5EF4-FFF2-40B4-BE49-F238E27FC236}">
                        <a16:creationId xmlns:a16="http://schemas.microsoft.com/office/drawing/2014/main" id="{D4B34661-F322-B931-87B5-2FABCCFFCD46}"/>
                      </a:ext>
                    </a:extLst>
                  </p:cNvPr>
                  <p:cNvPicPr/>
                  <p:nvPr/>
                </p:nvPicPr>
                <p:blipFill>
                  <a:blip r:embed="rId100"/>
                  <a:stretch>
                    <a:fillRect/>
                  </a:stretch>
                </p:blipFill>
                <p:spPr>
                  <a:xfrm>
                    <a:off x="1968346" y="3510419"/>
                    <a:ext cx="9540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790" name="Pennanteckning 789">
                    <a:extLst>
                      <a:ext uri="{FF2B5EF4-FFF2-40B4-BE49-F238E27FC236}">
                        <a16:creationId xmlns:a16="http://schemas.microsoft.com/office/drawing/2014/main" id="{1A4616A8-5D29-49F8-2F63-D975FEB94397}"/>
                      </a:ext>
                    </a:extLst>
                  </p14:cNvPr>
                  <p14:cNvContentPartPr/>
                  <p14:nvPr/>
                </p14:nvContentPartPr>
                <p14:xfrm>
                  <a:off x="2104426" y="3451379"/>
                  <a:ext cx="2880" cy="20880"/>
                </p14:xfrm>
              </p:contentPart>
            </mc:Choice>
            <mc:Fallback>
              <p:pic>
                <p:nvPicPr>
                  <p:cNvPr id="790" name="Pennanteckning 789">
                    <a:extLst>
                      <a:ext uri="{FF2B5EF4-FFF2-40B4-BE49-F238E27FC236}">
                        <a16:creationId xmlns:a16="http://schemas.microsoft.com/office/drawing/2014/main" id="{1A4616A8-5D29-49F8-2F63-D975FEB94397}"/>
                      </a:ext>
                    </a:extLst>
                  </p:cNvPr>
                  <p:cNvPicPr/>
                  <p:nvPr/>
                </p:nvPicPr>
                <p:blipFill>
                  <a:blip r:embed="rId102"/>
                  <a:stretch>
                    <a:fillRect/>
                  </a:stretch>
                </p:blipFill>
                <p:spPr>
                  <a:xfrm>
                    <a:off x="2089306" y="3435899"/>
                    <a:ext cx="3348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791" name="Pennanteckning 790">
                    <a:extLst>
                      <a:ext uri="{FF2B5EF4-FFF2-40B4-BE49-F238E27FC236}">
                        <a16:creationId xmlns:a16="http://schemas.microsoft.com/office/drawing/2014/main" id="{0D634C8F-B5C5-D5EC-C3A2-E66755997C3A}"/>
                      </a:ext>
                    </a:extLst>
                  </p14:cNvPr>
                  <p14:cNvContentPartPr/>
                  <p14:nvPr/>
                </p14:nvContentPartPr>
                <p14:xfrm>
                  <a:off x="2121706" y="3528059"/>
                  <a:ext cx="180000" cy="70560"/>
                </p14:xfrm>
              </p:contentPart>
            </mc:Choice>
            <mc:Fallback>
              <p:pic>
                <p:nvPicPr>
                  <p:cNvPr id="791" name="Pennanteckning 790">
                    <a:extLst>
                      <a:ext uri="{FF2B5EF4-FFF2-40B4-BE49-F238E27FC236}">
                        <a16:creationId xmlns:a16="http://schemas.microsoft.com/office/drawing/2014/main" id="{0D634C8F-B5C5-D5EC-C3A2-E66755997C3A}"/>
                      </a:ext>
                    </a:extLst>
                  </p:cNvPr>
                  <p:cNvPicPr/>
                  <p:nvPr/>
                </p:nvPicPr>
                <p:blipFill>
                  <a:blip r:embed="rId104"/>
                  <a:stretch>
                    <a:fillRect/>
                  </a:stretch>
                </p:blipFill>
                <p:spPr>
                  <a:xfrm>
                    <a:off x="2106586" y="3512939"/>
                    <a:ext cx="210240" cy="101160"/>
                  </a:xfrm>
                  <a:prstGeom prst="rect">
                    <a:avLst/>
                  </a:prstGeom>
                </p:spPr>
              </p:pic>
            </mc:Fallback>
          </mc:AlternateContent>
        </p:grpSp>
        <p:grpSp>
          <p:nvGrpSpPr>
            <p:cNvPr id="796" name="Grupp 795">
              <a:extLst>
                <a:ext uri="{FF2B5EF4-FFF2-40B4-BE49-F238E27FC236}">
                  <a16:creationId xmlns:a16="http://schemas.microsoft.com/office/drawing/2014/main" id="{00EDB221-4223-5A24-FE65-0892C77691BB}"/>
                </a:ext>
              </a:extLst>
            </p:cNvPr>
            <p:cNvGrpSpPr/>
            <p:nvPr/>
          </p:nvGrpSpPr>
          <p:grpSpPr>
            <a:xfrm>
              <a:off x="2502226" y="3302339"/>
              <a:ext cx="419040" cy="478440"/>
              <a:chOff x="2502226" y="3302339"/>
              <a:chExt cx="419040" cy="478440"/>
            </a:xfrm>
          </p:grpSpPr>
          <mc:AlternateContent xmlns:mc="http://schemas.openxmlformats.org/markup-compatibility/2006">
            <mc:Choice xmlns:p14="http://schemas.microsoft.com/office/powerpoint/2010/main" Requires="p14">
              <p:contentPart p14:bwMode="auto" r:id="rId105">
                <p14:nvContentPartPr>
                  <p14:cNvPr id="792" name="Pennanteckning 791">
                    <a:extLst>
                      <a:ext uri="{FF2B5EF4-FFF2-40B4-BE49-F238E27FC236}">
                        <a16:creationId xmlns:a16="http://schemas.microsoft.com/office/drawing/2014/main" id="{81A91B4A-D08A-43CA-1279-53A1BE18470C}"/>
                      </a:ext>
                    </a:extLst>
                  </p14:cNvPr>
                  <p14:cNvContentPartPr/>
                  <p14:nvPr/>
                </p14:nvContentPartPr>
                <p14:xfrm>
                  <a:off x="2502226" y="3302339"/>
                  <a:ext cx="150120" cy="478440"/>
                </p14:xfrm>
              </p:contentPart>
            </mc:Choice>
            <mc:Fallback>
              <p:pic>
                <p:nvPicPr>
                  <p:cNvPr id="792" name="Pennanteckning 791">
                    <a:extLst>
                      <a:ext uri="{FF2B5EF4-FFF2-40B4-BE49-F238E27FC236}">
                        <a16:creationId xmlns:a16="http://schemas.microsoft.com/office/drawing/2014/main" id="{81A91B4A-D08A-43CA-1279-53A1BE18470C}"/>
                      </a:ext>
                    </a:extLst>
                  </p:cNvPr>
                  <p:cNvPicPr/>
                  <p:nvPr/>
                </p:nvPicPr>
                <p:blipFill>
                  <a:blip r:embed="rId106"/>
                  <a:stretch>
                    <a:fillRect/>
                  </a:stretch>
                </p:blipFill>
                <p:spPr>
                  <a:xfrm>
                    <a:off x="2487106" y="3287219"/>
                    <a:ext cx="180360" cy="5090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793" name="Pennanteckning 792">
                    <a:extLst>
                      <a:ext uri="{FF2B5EF4-FFF2-40B4-BE49-F238E27FC236}">
                        <a16:creationId xmlns:a16="http://schemas.microsoft.com/office/drawing/2014/main" id="{968DDC45-DCD7-1EE1-E4A3-03F473662083}"/>
                      </a:ext>
                    </a:extLst>
                  </p14:cNvPr>
                  <p14:cNvContentPartPr/>
                  <p14:nvPr/>
                </p14:nvContentPartPr>
                <p14:xfrm>
                  <a:off x="2555146" y="3508259"/>
                  <a:ext cx="111960" cy="66600"/>
                </p14:xfrm>
              </p:contentPart>
            </mc:Choice>
            <mc:Fallback>
              <p:pic>
                <p:nvPicPr>
                  <p:cNvPr id="793" name="Pennanteckning 792">
                    <a:extLst>
                      <a:ext uri="{FF2B5EF4-FFF2-40B4-BE49-F238E27FC236}">
                        <a16:creationId xmlns:a16="http://schemas.microsoft.com/office/drawing/2014/main" id="{968DDC45-DCD7-1EE1-E4A3-03F473662083}"/>
                      </a:ext>
                    </a:extLst>
                  </p:cNvPr>
                  <p:cNvPicPr/>
                  <p:nvPr/>
                </p:nvPicPr>
                <p:blipFill>
                  <a:blip r:embed="rId108"/>
                  <a:stretch>
                    <a:fillRect/>
                  </a:stretch>
                </p:blipFill>
                <p:spPr>
                  <a:xfrm>
                    <a:off x="2540026" y="3493139"/>
                    <a:ext cx="14256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94" name="Pennanteckning 793">
                    <a:extLst>
                      <a:ext uri="{FF2B5EF4-FFF2-40B4-BE49-F238E27FC236}">
                        <a16:creationId xmlns:a16="http://schemas.microsoft.com/office/drawing/2014/main" id="{0C79070B-9DC0-1F68-BD66-FEF233F173E0}"/>
                      </a:ext>
                    </a:extLst>
                  </p14:cNvPr>
                  <p14:cNvContentPartPr/>
                  <p14:nvPr/>
                </p14:nvContentPartPr>
                <p14:xfrm>
                  <a:off x="2747026" y="3487739"/>
                  <a:ext cx="30960" cy="95400"/>
                </p14:xfrm>
              </p:contentPart>
            </mc:Choice>
            <mc:Fallback>
              <p:pic>
                <p:nvPicPr>
                  <p:cNvPr id="794" name="Pennanteckning 793">
                    <a:extLst>
                      <a:ext uri="{FF2B5EF4-FFF2-40B4-BE49-F238E27FC236}">
                        <a16:creationId xmlns:a16="http://schemas.microsoft.com/office/drawing/2014/main" id="{0C79070B-9DC0-1F68-BD66-FEF233F173E0}"/>
                      </a:ext>
                    </a:extLst>
                  </p:cNvPr>
                  <p:cNvPicPr/>
                  <p:nvPr/>
                </p:nvPicPr>
                <p:blipFill>
                  <a:blip r:embed="rId110"/>
                  <a:stretch>
                    <a:fillRect/>
                  </a:stretch>
                </p:blipFill>
                <p:spPr>
                  <a:xfrm>
                    <a:off x="2731906" y="3472259"/>
                    <a:ext cx="615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95" name="Pennanteckning 794">
                    <a:extLst>
                      <a:ext uri="{FF2B5EF4-FFF2-40B4-BE49-F238E27FC236}">
                        <a16:creationId xmlns:a16="http://schemas.microsoft.com/office/drawing/2014/main" id="{5AA6A3BE-7865-D9AF-2D94-A1DD61E2DFED}"/>
                      </a:ext>
                    </a:extLst>
                  </p14:cNvPr>
                  <p14:cNvContentPartPr/>
                  <p14:nvPr/>
                </p14:nvContentPartPr>
                <p14:xfrm>
                  <a:off x="2819026" y="3526619"/>
                  <a:ext cx="102240" cy="62280"/>
                </p14:xfrm>
              </p:contentPart>
            </mc:Choice>
            <mc:Fallback>
              <p:pic>
                <p:nvPicPr>
                  <p:cNvPr id="795" name="Pennanteckning 794">
                    <a:extLst>
                      <a:ext uri="{FF2B5EF4-FFF2-40B4-BE49-F238E27FC236}">
                        <a16:creationId xmlns:a16="http://schemas.microsoft.com/office/drawing/2014/main" id="{5AA6A3BE-7865-D9AF-2D94-A1DD61E2DFED}"/>
                      </a:ext>
                    </a:extLst>
                  </p:cNvPr>
                  <p:cNvPicPr/>
                  <p:nvPr/>
                </p:nvPicPr>
                <p:blipFill>
                  <a:blip r:embed="rId112"/>
                  <a:stretch>
                    <a:fillRect/>
                  </a:stretch>
                </p:blipFill>
                <p:spPr>
                  <a:xfrm>
                    <a:off x="2803546" y="3511139"/>
                    <a:ext cx="132480" cy="92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3">
              <p14:nvContentPartPr>
                <p14:cNvPr id="798" name="Pennanteckning 797">
                  <a:extLst>
                    <a:ext uri="{FF2B5EF4-FFF2-40B4-BE49-F238E27FC236}">
                      <a16:creationId xmlns:a16="http://schemas.microsoft.com/office/drawing/2014/main" id="{D34A7FD9-4B45-F70D-400D-0C5A93AE419E}"/>
                    </a:ext>
                  </a:extLst>
                </p14:cNvPr>
                <p14:cNvContentPartPr/>
                <p14:nvPr/>
              </p14:nvContentPartPr>
              <p14:xfrm>
                <a:off x="3163906" y="3352019"/>
                <a:ext cx="74880" cy="141120"/>
              </p14:xfrm>
            </p:contentPart>
          </mc:Choice>
          <mc:Fallback>
            <p:pic>
              <p:nvPicPr>
                <p:cNvPr id="798" name="Pennanteckning 797">
                  <a:extLst>
                    <a:ext uri="{FF2B5EF4-FFF2-40B4-BE49-F238E27FC236}">
                      <a16:creationId xmlns:a16="http://schemas.microsoft.com/office/drawing/2014/main" id="{D34A7FD9-4B45-F70D-400D-0C5A93AE419E}"/>
                    </a:ext>
                  </a:extLst>
                </p:cNvPr>
                <p:cNvPicPr/>
                <p:nvPr/>
              </p:nvPicPr>
              <p:blipFill>
                <a:blip r:embed="rId114"/>
                <a:stretch>
                  <a:fillRect/>
                </a:stretch>
              </p:blipFill>
              <p:spPr>
                <a:xfrm>
                  <a:off x="3148426" y="3336899"/>
                  <a:ext cx="10512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99" name="Pennanteckning 798">
                  <a:extLst>
                    <a:ext uri="{FF2B5EF4-FFF2-40B4-BE49-F238E27FC236}">
                      <a16:creationId xmlns:a16="http://schemas.microsoft.com/office/drawing/2014/main" id="{C9484AC3-B9FF-3BED-0F7E-DE18DCE0CBBC}"/>
                    </a:ext>
                  </a:extLst>
                </p14:cNvPr>
                <p14:cNvContentPartPr/>
                <p14:nvPr/>
              </p14:nvContentPartPr>
              <p14:xfrm>
                <a:off x="3173626" y="3614099"/>
                <a:ext cx="12960" cy="16920"/>
              </p14:xfrm>
            </p:contentPart>
          </mc:Choice>
          <mc:Fallback>
            <p:pic>
              <p:nvPicPr>
                <p:cNvPr id="799" name="Pennanteckning 798">
                  <a:extLst>
                    <a:ext uri="{FF2B5EF4-FFF2-40B4-BE49-F238E27FC236}">
                      <a16:creationId xmlns:a16="http://schemas.microsoft.com/office/drawing/2014/main" id="{C9484AC3-B9FF-3BED-0F7E-DE18DCE0CBBC}"/>
                    </a:ext>
                  </a:extLst>
                </p:cNvPr>
                <p:cNvPicPr/>
                <p:nvPr/>
              </p:nvPicPr>
              <p:blipFill>
                <a:blip r:embed="rId116"/>
                <a:stretch>
                  <a:fillRect/>
                </a:stretch>
              </p:blipFill>
              <p:spPr>
                <a:xfrm>
                  <a:off x="3158506" y="3598979"/>
                  <a:ext cx="43200" cy="47520"/>
                </a:xfrm>
                <a:prstGeom prst="rect">
                  <a:avLst/>
                </a:prstGeom>
              </p:spPr>
            </p:pic>
          </mc:Fallback>
        </mc:AlternateContent>
      </p:grpSp>
      <p:grpSp>
        <p:nvGrpSpPr>
          <p:cNvPr id="1352" name="Grupp 1351">
            <a:extLst>
              <a:ext uri="{FF2B5EF4-FFF2-40B4-BE49-F238E27FC236}">
                <a16:creationId xmlns:a16="http://schemas.microsoft.com/office/drawing/2014/main" id="{1E9F5B87-5198-E6AC-67C0-B0E216DD808A}"/>
              </a:ext>
            </a:extLst>
          </p:cNvPr>
          <p:cNvGrpSpPr/>
          <p:nvPr/>
        </p:nvGrpSpPr>
        <p:grpSpPr>
          <a:xfrm>
            <a:off x="768826" y="3870419"/>
            <a:ext cx="1865880" cy="385920"/>
            <a:chOff x="768826" y="3870419"/>
            <a:chExt cx="1865880" cy="385920"/>
          </a:xfrm>
        </p:grpSpPr>
        <p:grpSp>
          <p:nvGrpSpPr>
            <p:cNvPr id="802" name="Grupp 801">
              <a:extLst>
                <a:ext uri="{FF2B5EF4-FFF2-40B4-BE49-F238E27FC236}">
                  <a16:creationId xmlns:a16="http://schemas.microsoft.com/office/drawing/2014/main" id="{02E1F8CE-C56F-4D9A-8DAB-6215F5B2B04B}"/>
                </a:ext>
              </a:extLst>
            </p:cNvPr>
            <p:cNvGrpSpPr/>
            <p:nvPr/>
          </p:nvGrpSpPr>
          <p:grpSpPr>
            <a:xfrm>
              <a:off x="768826" y="3885539"/>
              <a:ext cx="238680" cy="195480"/>
              <a:chOff x="768826" y="3885539"/>
              <a:chExt cx="238680" cy="195480"/>
            </a:xfrm>
          </p:grpSpPr>
          <mc:AlternateContent xmlns:mc="http://schemas.openxmlformats.org/markup-compatibility/2006">
            <mc:Choice xmlns:p14="http://schemas.microsoft.com/office/powerpoint/2010/main" Requires="p14">
              <p:contentPart p14:bwMode="auto" r:id="rId117">
                <p14:nvContentPartPr>
                  <p14:cNvPr id="800" name="Pennanteckning 799">
                    <a:extLst>
                      <a:ext uri="{FF2B5EF4-FFF2-40B4-BE49-F238E27FC236}">
                        <a16:creationId xmlns:a16="http://schemas.microsoft.com/office/drawing/2014/main" id="{913C6E88-61CC-3C39-9E16-AECB4E7972FD}"/>
                      </a:ext>
                    </a:extLst>
                  </p14:cNvPr>
                  <p14:cNvContentPartPr/>
                  <p14:nvPr/>
                </p14:nvContentPartPr>
                <p14:xfrm>
                  <a:off x="768826" y="3885539"/>
                  <a:ext cx="98640" cy="187920"/>
                </p14:xfrm>
              </p:contentPart>
            </mc:Choice>
            <mc:Fallback>
              <p:pic>
                <p:nvPicPr>
                  <p:cNvPr id="800" name="Pennanteckning 799">
                    <a:extLst>
                      <a:ext uri="{FF2B5EF4-FFF2-40B4-BE49-F238E27FC236}">
                        <a16:creationId xmlns:a16="http://schemas.microsoft.com/office/drawing/2014/main" id="{913C6E88-61CC-3C39-9E16-AECB4E7972FD}"/>
                      </a:ext>
                    </a:extLst>
                  </p:cNvPr>
                  <p:cNvPicPr/>
                  <p:nvPr/>
                </p:nvPicPr>
                <p:blipFill>
                  <a:blip r:embed="rId118"/>
                  <a:stretch>
                    <a:fillRect/>
                  </a:stretch>
                </p:blipFill>
                <p:spPr>
                  <a:xfrm>
                    <a:off x="753706" y="3870059"/>
                    <a:ext cx="12924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801" name="Pennanteckning 800">
                    <a:extLst>
                      <a:ext uri="{FF2B5EF4-FFF2-40B4-BE49-F238E27FC236}">
                        <a16:creationId xmlns:a16="http://schemas.microsoft.com/office/drawing/2014/main" id="{225681C3-51BD-CB07-53E4-F0DE20542876}"/>
                      </a:ext>
                    </a:extLst>
                  </p14:cNvPr>
                  <p14:cNvContentPartPr/>
                  <p14:nvPr/>
                </p14:nvContentPartPr>
                <p14:xfrm>
                  <a:off x="990586" y="4077419"/>
                  <a:ext cx="16920" cy="3600"/>
                </p14:xfrm>
              </p:contentPart>
            </mc:Choice>
            <mc:Fallback>
              <p:pic>
                <p:nvPicPr>
                  <p:cNvPr id="801" name="Pennanteckning 800">
                    <a:extLst>
                      <a:ext uri="{FF2B5EF4-FFF2-40B4-BE49-F238E27FC236}">
                        <a16:creationId xmlns:a16="http://schemas.microsoft.com/office/drawing/2014/main" id="{225681C3-51BD-CB07-53E4-F0DE20542876}"/>
                      </a:ext>
                    </a:extLst>
                  </p:cNvPr>
                  <p:cNvPicPr/>
                  <p:nvPr/>
                </p:nvPicPr>
                <p:blipFill>
                  <a:blip r:embed="rId120"/>
                  <a:stretch>
                    <a:fillRect/>
                  </a:stretch>
                </p:blipFill>
                <p:spPr>
                  <a:xfrm>
                    <a:off x="975106" y="4061939"/>
                    <a:ext cx="47520" cy="34200"/>
                  </a:xfrm>
                  <a:prstGeom prst="rect">
                    <a:avLst/>
                  </a:prstGeom>
                </p:spPr>
              </p:pic>
            </mc:Fallback>
          </mc:AlternateContent>
        </p:grpSp>
        <p:grpSp>
          <p:nvGrpSpPr>
            <p:cNvPr id="806" name="Grupp 805">
              <a:extLst>
                <a:ext uri="{FF2B5EF4-FFF2-40B4-BE49-F238E27FC236}">
                  <a16:creationId xmlns:a16="http://schemas.microsoft.com/office/drawing/2014/main" id="{708A6443-197B-CFA1-D7DC-3B0B1D1DC5AB}"/>
                </a:ext>
              </a:extLst>
            </p:cNvPr>
            <p:cNvGrpSpPr/>
            <p:nvPr/>
          </p:nvGrpSpPr>
          <p:grpSpPr>
            <a:xfrm>
              <a:off x="1226386" y="3870419"/>
              <a:ext cx="533520" cy="223920"/>
              <a:chOff x="1226386" y="3870419"/>
              <a:chExt cx="533520" cy="223920"/>
            </a:xfrm>
          </p:grpSpPr>
          <mc:AlternateContent xmlns:mc="http://schemas.openxmlformats.org/markup-compatibility/2006">
            <mc:Choice xmlns:p14="http://schemas.microsoft.com/office/powerpoint/2010/main" Requires="p14">
              <p:contentPart p14:bwMode="auto" r:id="rId121">
                <p14:nvContentPartPr>
                  <p14:cNvPr id="803" name="Pennanteckning 802">
                    <a:extLst>
                      <a:ext uri="{FF2B5EF4-FFF2-40B4-BE49-F238E27FC236}">
                        <a16:creationId xmlns:a16="http://schemas.microsoft.com/office/drawing/2014/main" id="{2E5C8029-61C5-2DD0-0BD9-FDB5FCADB0C9}"/>
                      </a:ext>
                    </a:extLst>
                  </p14:cNvPr>
                  <p14:cNvContentPartPr/>
                  <p14:nvPr/>
                </p14:nvContentPartPr>
                <p14:xfrm>
                  <a:off x="1226386" y="3870419"/>
                  <a:ext cx="156600" cy="215280"/>
                </p14:xfrm>
              </p:contentPart>
            </mc:Choice>
            <mc:Fallback>
              <p:pic>
                <p:nvPicPr>
                  <p:cNvPr id="803" name="Pennanteckning 802">
                    <a:extLst>
                      <a:ext uri="{FF2B5EF4-FFF2-40B4-BE49-F238E27FC236}">
                        <a16:creationId xmlns:a16="http://schemas.microsoft.com/office/drawing/2014/main" id="{2E5C8029-61C5-2DD0-0BD9-FDB5FCADB0C9}"/>
                      </a:ext>
                    </a:extLst>
                  </p:cNvPr>
                  <p:cNvPicPr/>
                  <p:nvPr/>
                </p:nvPicPr>
                <p:blipFill>
                  <a:blip r:embed="rId122"/>
                  <a:stretch>
                    <a:fillRect/>
                  </a:stretch>
                </p:blipFill>
                <p:spPr>
                  <a:xfrm>
                    <a:off x="1210906" y="3855299"/>
                    <a:ext cx="18720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804" name="Pennanteckning 803">
                    <a:extLst>
                      <a:ext uri="{FF2B5EF4-FFF2-40B4-BE49-F238E27FC236}">
                        <a16:creationId xmlns:a16="http://schemas.microsoft.com/office/drawing/2014/main" id="{C6A83586-4388-8AD6-85F0-63BB0F7E9E47}"/>
                      </a:ext>
                    </a:extLst>
                  </p14:cNvPr>
                  <p14:cNvContentPartPr/>
                  <p14:nvPr/>
                </p14:nvContentPartPr>
                <p14:xfrm>
                  <a:off x="1468666" y="4020899"/>
                  <a:ext cx="60840" cy="45000"/>
                </p14:xfrm>
              </p:contentPart>
            </mc:Choice>
            <mc:Fallback>
              <p:pic>
                <p:nvPicPr>
                  <p:cNvPr id="804" name="Pennanteckning 803">
                    <a:extLst>
                      <a:ext uri="{FF2B5EF4-FFF2-40B4-BE49-F238E27FC236}">
                        <a16:creationId xmlns:a16="http://schemas.microsoft.com/office/drawing/2014/main" id="{C6A83586-4388-8AD6-85F0-63BB0F7E9E47}"/>
                      </a:ext>
                    </a:extLst>
                  </p:cNvPr>
                  <p:cNvPicPr/>
                  <p:nvPr/>
                </p:nvPicPr>
                <p:blipFill>
                  <a:blip r:embed="rId124"/>
                  <a:stretch>
                    <a:fillRect/>
                  </a:stretch>
                </p:blipFill>
                <p:spPr>
                  <a:xfrm>
                    <a:off x="1453186" y="4005779"/>
                    <a:ext cx="9108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805" name="Pennanteckning 804">
                    <a:extLst>
                      <a:ext uri="{FF2B5EF4-FFF2-40B4-BE49-F238E27FC236}">
                        <a16:creationId xmlns:a16="http://schemas.microsoft.com/office/drawing/2014/main" id="{14B2017D-188C-578E-2650-806D61DD88AA}"/>
                      </a:ext>
                    </a:extLst>
                  </p14:cNvPr>
                  <p14:cNvContentPartPr/>
                  <p14:nvPr/>
                </p14:nvContentPartPr>
                <p14:xfrm>
                  <a:off x="1623106" y="3992099"/>
                  <a:ext cx="136800" cy="102240"/>
                </p14:xfrm>
              </p:contentPart>
            </mc:Choice>
            <mc:Fallback>
              <p:pic>
                <p:nvPicPr>
                  <p:cNvPr id="805" name="Pennanteckning 804">
                    <a:extLst>
                      <a:ext uri="{FF2B5EF4-FFF2-40B4-BE49-F238E27FC236}">
                        <a16:creationId xmlns:a16="http://schemas.microsoft.com/office/drawing/2014/main" id="{14B2017D-188C-578E-2650-806D61DD88AA}"/>
                      </a:ext>
                    </a:extLst>
                  </p:cNvPr>
                  <p:cNvPicPr/>
                  <p:nvPr/>
                </p:nvPicPr>
                <p:blipFill>
                  <a:blip r:embed="rId126"/>
                  <a:stretch>
                    <a:fillRect/>
                  </a:stretch>
                </p:blipFill>
                <p:spPr>
                  <a:xfrm>
                    <a:off x="1607986" y="3976979"/>
                    <a:ext cx="167400" cy="132480"/>
                  </a:xfrm>
                  <a:prstGeom prst="rect">
                    <a:avLst/>
                  </a:prstGeom>
                </p:spPr>
              </p:pic>
            </mc:Fallback>
          </mc:AlternateContent>
        </p:grpSp>
        <p:grpSp>
          <p:nvGrpSpPr>
            <p:cNvPr id="813" name="Grupp 812">
              <a:extLst>
                <a:ext uri="{FF2B5EF4-FFF2-40B4-BE49-F238E27FC236}">
                  <a16:creationId xmlns:a16="http://schemas.microsoft.com/office/drawing/2014/main" id="{5A754878-FABB-97E3-9C45-09435AD3B2EA}"/>
                </a:ext>
              </a:extLst>
            </p:cNvPr>
            <p:cNvGrpSpPr/>
            <p:nvPr/>
          </p:nvGrpSpPr>
          <p:grpSpPr>
            <a:xfrm>
              <a:off x="1994626" y="3911099"/>
              <a:ext cx="640080" cy="345240"/>
              <a:chOff x="1994626" y="3911099"/>
              <a:chExt cx="640080" cy="345240"/>
            </a:xfrm>
          </p:grpSpPr>
          <mc:AlternateContent xmlns:mc="http://schemas.openxmlformats.org/markup-compatibility/2006">
            <mc:Choice xmlns:p14="http://schemas.microsoft.com/office/powerpoint/2010/main" Requires="p14">
              <p:contentPart p14:bwMode="auto" r:id="rId127">
                <p14:nvContentPartPr>
                  <p14:cNvPr id="807" name="Pennanteckning 806">
                    <a:extLst>
                      <a:ext uri="{FF2B5EF4-FFF2-40B4-BE49-F238E27FC236}">
                        <a16:creationId xmlns:a16="http://schemas.microsoft.com/office/drawing/2014/main" id="{65EBF81F-A32D-86E4-DD1D-7A9219CF7364}"/>
                      </a:ext>
                    </a:extLst>
                  </p14:cNvPr>
                  <p14:cNvContentPartPr/>
                  <p14:nvPr/>
                </p14:nvContentPartPr>
                <p14:xfrm>
                  <a:off x="2001826" y="3911099"/>
                  <a:ext cx="88200" cy="345240"/>
                </p14:xfrm>
              </p:contentPart>
            </mc:Choice>
            <mc:Fallback>
              <p:pic>
                <p:nvPicPr>
                  <p:cNvPr id="807" name="Pennanteckning 806">
                    <a:extLst>
                      <a:ext uri="{FF2B5EF4-FFF2-40B4-BE49-F238E27FC236}">
                        <a16:creationId xmlns:a16="http://schemas.microsoft.com/office/drawing/2014/main" id="{65EBF81F-A32D-86E4-DD1D-7A9219CF7364}"/>
                      </a:ext>
                    </a:extLst>
                  </p:cNvPr>
                  <p:cNvPicPr/>
                  <p:nvPr/>
                </p:nvPicPr>
                <p:blipFill>
                  <a:blip r:embed="rId128"/>
                  <a:stretch>
                    <a:fillRect/>
                  </a:stretch>
                </p:blipFill>
                <p:spPr>
                  <a:xfrm>
                    <a:off x="1986706" y="3895979"/>
                    <a:ext cx="11844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08" name="Pennanteckning 807">
                    <a:extLst>
                      <a:ext uri="{FF2B5EF4-FFF2-40B4-BE49-F238E27FC236}">
                        <a16:creationId xmlns:a16="http://schemas.microsoft.com/office/drawing/2014/main" id="{D459909C-A162-4779-CBC7-82F3E185055C}"/>
                      </a:ext>
                    </a:extLst>
                  </p14:cNvPr>
                  <p14:cNvContentPartPr/>
                  <p14:nvPr/>
                </p14:nvContentPartPr>
                <p14:xfrm>
                  <a:off x="1994626" y="4050779"/>
                  <a:ext cx="94680" cy="20160"/>
                </p14:xfrm>
              </p:contentPart>
            </mc:Choice>
            <mc:Fallback>
              <p:pic>
                <p:nvPicPr>
                  <p:cNvPr id="808" name="Pennanteckning 807">
                    <a:extLst>
                      <a:ext uri="{FF2B5EF4-FFF2-40B4-BE49-F238E27FC236}">
                        <a16:creationId xmlns:a16="http://schemas.microsoft.com/office/drawing/2014/main" id="{D459909C-A162-4779-CBC7-82F3E185055C}"/>
                      </a:ext>
                    </a:extLst>
                  </p:cNvPr>
                  <p:cNvPicPr/>
                  <p:nvPr/>
                </p:nvPicPr>
                <p:blipFill>
                  <a:blip r:embed="rId130"/>
                  <a:stretch>
                    <a:fillRect/>
                  </a:stretch>
                </p:blipFill>
                <p:spPr>
                  <a:xfrm>
                    <a:off x="1979146" y="4035659"/>
                    <a:ext cx="12528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09" name="Pennanteckning 808">
                    <a:extLst>
                      <a:ext uri="{FF2B5EF4-FFF2-40B4-BE49-F238E27FC236}">
                        <a16:creationId xmlns:a16="http://schemas.microsoft.com/office/drawing/2014/main" id="{CC6985E5-C1C6-C525-4802-A560048D1A36}"/>
                      </a:ext>
                    </a:extLst>
                  </p14:cNvPr>
                  <p14:cNvContentPartPr/>
                  <p14:nvPr/>
                </p14:nvContentPartPr>
                <p14:xfrm>
                  <a:off x="2195506" y="4050779"/>
                  <a:ext cx="60840" cy="71640"/>
                </p14:xfrm>
              </p:contentPart>
            </mc:Choice>
            <mc:Fallback>
              <p:pic>
                <p:nvPicPr>
                  <p:cNvPr id="809" name="Pennanteckning 808">
                    <a:extLst>
                      <a:ext uri="{FF2B5EF4-FFF2-40B4-BE49-F238E27FC236}">
                        <a16:creationId xmlns:a16="http://schemas.microsoft.com/office/drawing/2014/main" id="{CC6985E5-C1C6-C525-4802-A560048D1A36}"/>
                      </a:ext>
                    </a:extLst>
                  </p:cNvPr>
                  <p:cNvPicPr/>
                  <p:nvPr/>
                </p:nvPicPr>
                <p:blipFill>
                  <a:blip r:embed="rId132"/>
                  <a:stretch>
                    <a:fillRect/>
                  </a:stretch>
                </p:blipFill>
                <p:spPr>
                  <a:xfrm>
                    <a:off x="2180026" y="4035659"/>
                    <a:ext cx="9108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10" name="Pennanteckning 809">
                    <a:extLst>
                      <a:ext uri="{FF2B5EF4-FFF2-40B4-BE49-F238E27FC236}">
                        <a16:creationId xmlns:a16="http://schemas.microsoft.com/office/drawing/2014/main" id="{97A6C039-EDC1-E8C9-0CF2-9B8425476E1D}"/>
                      </a:ext>
                    </a:extLst>
                  </p14:cNvPr>
                  <p14:cNvContentPartPr/>
                  <p14:nvPr/>
                </p14:nvContentPartPr>
                <p14:xfrm>
                  <a:off x="2328706" y="4066619"/>
                  <a:ext cx="117720" cy="49320"/>
                </p14:xfrm>
              </p:contentPart>
            </mc:Choice>
            <mc:Fallback>
              <p:pic>
                <p:nvPicPr>
                  <p:cNvPr id="810" name="Pennanteckning 809">
                    <a:extLst>
                      <a:ext uri="{FF2B5EF4-FFF2-40B4-BE49-F238E27FC236}">
                        <a16:creationId xmlns:a16="http://schemas.microsoft.com/office/drawing/2014/main" id="{97A6C039-EDC1-E8C9-0CF2-9B8425476E1D}"/>
                      </a:ext>
                    </a:extLst>
                  </p:cNvPr>
                  <p:cNvPicPr/>
                  <p:nvPr/>
                </p:nvPicPr>
                <p:blipFill>
                  <a:blip r:embed="rId134"/>
                  <a:stretch>
                    <a:fillRect/>
                  </a:stretch>
                </p:blipFill>
                <p:spPr>
                  <a:xfrm>
                    <a:off x="2313226" y="4051139"/>
                    <a:ext cx="1483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11" name="Pennanteckning 810">
                    <a:extLst>
                      <a:ext uri="{FF2B5EF4-FFF2-40B4-BE49-F238E27FC236}">
                        <a16:creationId xmlns:a16="http://schemas.microsoft.com/office/drawing/2014/main" id="{99FE9424-4228-572C-6790-2CBE0BEA767A}"/>
                      </a:ext>
                    </a:extLst>
                  </p14:cNvPr>
                  <p14:cNvContentPartPr/>
                  <p14:nvPr/>
                </p14:nvContentPartPr>
                <p14:xfrm>
                  <a:off x="2580706" y="3975539"/>
                  <a:ext cx="54000" cy="80640"/>
                </p14:xfrm>
              </p:contentPart>
            </mc:Choice>
            <mc:Fallback>
              <p:pic>
                <p:nvPicPr>
                  <p:cNvPr id="811" name="Pennanteckning 810">
                    <a:extLst>
                      <a:ext uri="{FF2B5EF4-FFF2-40B4-BE49-F238E27FC236}">
                        <a16:creationId xmlns:a16="http://schemas.microsoft.com/office/drawing/2014/main" id="{99FE9424-4228-572C-6790-2CBE0BEA767A}"/>
                      </a:ext>
                    </a:extLst>
                  </p:cNvPr>
                  <p:cNvPicPr/>
                  <p:nvPr/>
                </p:nvPicPr>
                <p:blipFill>
                  <a:blip r:embed="rId136"/>
                  <a:stretch>
                    <a:fillRect/>
                  </a:stretch>
                </p:blipFill>
                <p:spPr>
                  <a:xfrm>
                    <a:off x="2565586" y="3960059"/>
                    <a:ext cx="8460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12" name="Pennanteckning 811">
                    <a:extLst>
                      <a:ext uri="{FF2B5EF4-FFF2-40B4-BE49-F238E27FC236}">
                        <a16:creationId xmlns:a16="http://schemas.microsoft.com/office/drawing/2014/main" id="{5FCEB79F-31C3-3C10-DAC7-7FF0D6615728}"/>
                      </a:ext>
                    </a:extLst>
                  </p14:cNvPr>
                  <p14:cNvContentPartPr/>
                  <p14:nvPr/>
                </p14:nvContentPartPr>
                <p14:xfrm>
                  <a:off x="2606266" y="4127819"/>
                  <a:ext cx="15120" cy="43560"/>
                </p14:xfrm>
              </p:contentPart>
            </mc:Choice>
            <mc:Fallback>
              <p:pic>
                <p:nvPicPr>
                  <p:cNvPr id="812" name="Pennanteckning 811">
                    <a:extLst>
                      <a:ext uri="{FF2B5EF4-FFF2-40B4-BE49-F238E27FC236}">
                        <a16:creationId xmlns:a16="http://schemas.microsoft.com/office/drawing/2014/main" id="{5FCEB79F-31C3-3C10-DAC7-7FF0D6615728}"/>
                      </a:ext>
                    </a:extLst>
                  </p:cNvPr>
                  <p:cNvPicPr/>
                  <p:nvPr/>
                </p:nvPicPr>
                <p:blipFill>
                  <a:blip r:embed="rId138"/>
                  <a:stretch>
                    <a:fillRect/>
                  </a:stretch>
                </p:blipFill>
                <p:spPr>
                  <a:xfrm>
                    <a:off x="2591146" y="4112339"/>
                    <a:ext cx="45720" cy="73800"/>
                  </a:xfrm>
                  <a:prstGeom prst="rect">
                    <a:avLst/>
                  </a:prstGeom>
                </p:spPr>
              </p:pic>
            </mc:Fallback>
          </mc:AlternateContent>
        </p:grpSp>
      </p:grpSp>
      <mc:AlternateContent xmlns:mc="http://schemas.openxmlformats.org/markup-compatibility/2006">
        <mc:Choice xmlns:p14="http://schemas.microsoft.com/office/powerpoint/2010/main" Requires="p14">
          <p:contentPart p14:bwMode="auto" r:id="rId139">
            <p14:nvContentPartPr>
              <p14:cNvPr id="814" name="Pennanteckning 813">
                <a:extLst>
                  <a:ext uri="{FF2B5EF4-FFF2-40B4-BE49-F238E27FC236}">
                    <a16:creationId xmlns:a16="http://schemas.microsoft.com/office/drawing/2014/main" id="{BC7B56F4-D9BA-958D-556F-3B6895889E62}"/>
                  </a:ext>
                </a:extLst>
              </p14:cNvPr>
              <p14:cNvContentPartPr/>
              <p14:nvPr/>
            </p14:nvContentPartPr>
            <p14:xfrm>
              <a:off x="573706" y="4648739"/>
              <a:ext cx="1078560" cy="30960"/>
            </p14:xfrm>
          </p:contentPart>
        </mc:Choice>
        <mc:Fallback>
          <p:pic>
            <p:nvPicPr>
              <p:cNvPr id="814" name="Pennanteckning 813">
                <a:extLst>
                  <a:ext uri="{FF2B5EF4-FFF2-40B4-BE49-F238E27FC236}">
                    <a16:creationId xmlns:a16="http://schemas.microsoft.com/office/drawing/2014/main" id="{BC7B56F4-D9BA-958D-556F-3B6895889E62}"/>
                  </a:ext>
                </a:extLst>
              </p:cNvPr>
              <p:cNvPicPr/>
              <p:nvPr/>
            </p:nvPicPr>
            <p:blipFill>
              <a:blip r:embed="rId140"/>
              <a:stretch>
                <a:fillRect/>
              </a:stretch>
            </p:blipFill>
            <p:spPr>
              <a:xfrm>
                <a:off x="558586" y="4633619"/>
                <a:ext cx="1109160" cy="61560"/>
              </a:xfrm>
              <a:prstGeom prst="rect">
                <a:avLst/>
              </a:prstGeom>
            </p:spPr>
          </p:pic>
        </mc:Fallback>
      </mc:AlternateContent>
      <p:grpSp>
        <p:nvGrpSpPr>
          <p:cNvPr id="1353" name="Grupp 1352">
            <a:extLst>
              <a:ext uri="{FF2B5EF4-FFF2-40B4-BE49-F238E27FC236}">
                <a16:creationId xmlns:a16="http://schemas.microsoft.com/office/drawing/2014/main" id="{C53E2102-49AB-CC31-D316-45DEC6F8E3C6}"/>
              </a:ext>
            </a:extLst>
          </p:cNvPr>
          <p:cNvGrpSpPr/>
          <p:nvPr/>
        </p:nvGrpSpPr>
        <p:grpSpPr>
          <a:xfrm>
            <a:off x="752266" y="4944659"/>
            <a:ext cx="2795040" cy="1167480"/>
            <a:chOff x="752266" y="4944659"/>
            <a:chExt cx="2795040" cy="1167480"/>
          </a:xfrm>
        </p:grpSpPr>
        <mc:AlternateContent xmlns:mc="http://schemas.openxmlformats.org/markup-compatibility/2006">
          <mc:Choice xmlns:p14="http://schemas.microsoft.com/office/powerpoint/2010/main" Requires="p14">
            <p:contentPart p14:bwMode="auto" r:id="rId141">
              <p14:nvContentPartPr>
                <p14:cNvPr id="815" name="Pennanteckning 814">
                  <a:extLst>
                    <a:ext uri="{FF2B5EF4-FFF2-40B4-BE49-F238E27FC236}">
                      <a16:creationId xmlns:a16="http://schemas.microsoft.com/office/drawing/2014/main" id="{45B376E7-5021-235D-ACF5-F828F0E51C41}"/>
                    </a:ext>
                  </a:extLst>
                </p14:cNvPr>
                <p14:cNvContentPartPr/>
                <p14:nvPr/>
              </p14:nvContentPartPr>
              <p14:xfrm>
                <a:off x="752266" y="4985339"/>
                <a:ext cx="16920" cy="142560"/>
              </p14:xfrm>
            </p:contentPart>
          </mc:Choice>
          <mc:Fallback>
            <p:pic>
              <p:nvPicPr>
                <p:cNvPr id="815" name="Pennanteckning 814">
                  <a:extLst>
                    <a:ext uri="{FF2B5EF4-FFF2-40B4-BE49-F238E27FC236}">
                      <a16:creationId xmlns:a16="http://schemas.microsoft.com/office/drawing/2014/main" id="{45B376E7-5021-235D-ACF5-F828F0E51C41}"/>
                    </a:ext>
                  </a:extLst>
                </p:cNvPr>
                <p:cNvPicPr/>
                <p:nvPr/>
              </p:nvPicPr>
              <p:blipFill>
                <a:blip r:embed="rId142"/>
                <a:stretch>
                  <a:fillRect/>
                </a:stretch>
              </p:blipFill>
              <p:spPr>
                <a:xfrm>
                  <a:off x="737146" y="4969859"/>
                  <a:ext cx="47520" cy="173160"/>
                </a:xfrm>
                <a:prstGeom prst="rect">
                  <a:avLst/>
                </a:prstGeom>
              </p:spPr>
            </p:pic>
          </mc:Fallback>
        </mc:AlternateContent>
        <p:grpSp>
          <p:nvGrpSpPr>
            <p:cNvPr id="818" name="Grupp 817">
              <a:extLst>
                <a:ext uri="{FF2B5EF4-FFF2-40B4-BE49-F238E27FC236}">
                  <a16:creationId xmlns:a16="http://schemas.microsoft.com/office/drawing/2014/main" id="{A5A70BF4-F87D-EDDD-5C6A-49099BD59FDB}"/>
                </a:ext>
              </a:extLst>
            </p:cNvPr>
            <p:cNvGrpSpPr/>
            <p:nvPr/>
          </p:nvGrpSpPr>
          <p:grpSpPr>
            <a:xfrm>
              <a:off x="972226" y="4996859"/>
              <a:ext cx="368640" cy="142560"/>
              <a:chOff x="972226" y="4996859"/>
              <a:chExt cx="368640" cy="142560"/>
            </a:xfrm>
          </p:grpSpPr>
          <mc:AlternateContent xmlns:mc="http://schemas.openxmlformats.org/markup-compatibility/2006">
            <mc:Choice xmlns:p14="http://schemas.microsoft.com/office/powerpoint/2010/main" Requires="p14">
              <p:contentPart p14:bwMode="auto" r:id="rId143">
                <p14:nvContentPartPr>
                  <p14:cNvPr id="816" name="Pennanteckning 815">
                    <a:extLst>
                      <a:ext uri="{FF2B5EF4-FFF2-40B4-BE49-F238E27FC236}">
                        <a16:creationId xmlns:a16="http://schemas.microsoft.com/office/drawing/2014/main" id="{8160B991-B82F-FA76-1DBE-060EDACA4E54}"/>
                      </a:ext>
                    </a:extLst>
                  </p14:cNvPr>
                  <p14:cNvContentPartPr/>
                  <p14:nvPr/>
                </p14:nvContentPartPr>
                <p14:xfrm>
                  <a:off x="972226" y="4996859"/>
                  <a:ext cx="135000" cy="131760"/>
                </p14:xfrm>
              </p:contentPart>
            </mc:Choice>
            <mc:Fallback>
              <p:pic>
                <p:nvPicPr>
                  <p:cNvPr id="816" name="Pennanteckning 815">
                    <a:extLst>
                      <a:ext uri="{FF2B5EF4-FFF2-40B4-BE49-F238E27FC236}">
                        <a16:creationId xmlns:a16="http://schemas.microsoft.com/office/drawing/2014/main" id="{8160B991-B82F-FA76-1DBE-060EDACA4E54}"/>
                      </a:ext>
                    </a:extLst>
                  </p:cNvPr>
                  <p:cNvPicPr/>
                  <p:nvPr/>
                </p:nvPicPr>
                <p:blipFill>
                  <a:blip r:embed="rId144"/>
                  <a:stretch>
                    <a:fillRect/>
                  </a:stretch>
                </p:blipFill>
                <p:spPr>
                  <a:xfrm>
                    <a:off x="957106" y="4981739"/>
                    <a:ext cx="1656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817" name="Pennanteckning 816">
                    <a:extLst>
                      <a:ext uri="{FF2B5EF4-FFF2-40B4-BE49-F238E27FC236}">
                        <a16:creationId xmlns:a16="http://schemas.microsoft.com/office/drawing/2014/main" id="{C1653F91-FAF5-3563-B008-F3A6D7789498}"/>
                      </a:ext>
                    </a:extLst>
                  </p14:cNvPr>
                  <p14:cNvContentPartPr/>
                  <p14:nvPr/>
                </p14:nvContentPartPr>
                <p14:xfrm>
                  <a:off x="1230346" y="5010899"/>
                  <a:ext cx="110520" cy="128520"/>
                </p14:xfrm>
              </p:contentPart>
            </mc:Choice>
            <mc:Fallback>
              <p:pic>
                <p:nvPicPr>
                  <p:cNvPr id="817" name="Pennanteckning 816">
                    <a:extLst>
                      <a:ext uri="{FF2B5EF4-FFF2-40B4-BE49-F238E27FC236}">
                        <a16:creationId xmlns:a16="http://schemas.microsoft.com/office/drawing/2014/main" id="{C1653F91-FAF5-3563-B008-F3A6D7789498}"/>
                      </a:ext>
                    </a:extLst>
                  </p:cNvPr>
                  <p:cNvPicPr/>
                  <p:nvPr/>
                </p:nvPicPr>
                <p:blipFill>
                  <a:blip r:embed="rId146"/>
                  <a:stretch>
                    <a:fillRect/>
                  </a:stretch>
                </p:blipFill>
                <p:spPr>
                  <a:xfrm>
                    <a:off x="1215226" y="4995779"/>
                    <a:ext cx="140760" cy="159120"/>
                  </a:xfrm>
                  <a:prstGeom prst="rect">
                    <a:avLst/>
                  </a:prstGeom>
                </p:spPr>
              </p:pic>
            </mc:Fallback>
          </mc:AlternateContent>
        </p:grpSp>
        <p:grpSp>
          <p:nvGrpSpPr>
            <p:cNvPr id="828" name="Grupp 827">
              <a:extLst>
                <a:ext uri="{FF2B5EF4-FFF2-40B4-BE49-F238E27FC236}">
                  <a16:creationId xmlns:a16="http://schemas.microsoft.com/office/drawing/2014/main" id="{6E74ADEC-E9DC-C7B0-B3DF-0AE3CDF722F8}"/>
                </a:ext>
              </a:extLst>
            </p:cNvPr>
            <p:cNvGrpSpPr/>
            <p:nvPr/>
          </p:nvGrpSpPr>
          <p:grpSpPr>
            <a:xfrm>
              <a:off x="1609066" y="5009099"/>
              <a:ext cx="197280" cy="122040"/>
              <a:chOff x="1609066" y="5009099"/>
              <a:chExt cx="197280" cy="122040"/>
            </a:xfrm>
          </p:grpSpPr>
          <mc:AlternateContent xmlns:mc="http://schemas.openxmlformats.org/markup-compatibility/2006">
            <mc:Choice xmlns:p14="http://schemas.microsoft.com/office/powerpoint/2010/main" Requires="p14">
              <p:contentPart p14:bwMode="auto" r:id="rId147">
                <p14:nvContentPartPr>
                  <p14:cNvPr id="819" name="Pennanteckning 818">
                    <a:extLst>
                      <a:ext uri="{FF2B5EF4-FFF2-40B4-BE49-F238E27FC236}">
                        <a16:creationId xmlns:a16="http://schemas.microsoft.com/office/drawing/2014/main" id="{1161643A-B7E5-96F9-BE4A-35D3487BB971}"/>
                      </a:ext>
                    </a:extLst>
                  </p14:cNvPr>
                  <p14:cNvContentPartPr/>
                  <p14:nvPr/>
                </p14:nvContentPartPr>
                <p14:xfrm>
                  <a:off x="1609066" y="5041499"/>
                  <a:ext cx="149040" cy="33480"/>
                </p14:xfrm>
              </p:contentPart>
            </mc:Choice>
            <mc:Fallback>
              <p:pic>
                <p:nvPicPr>
                  <p:cNvPr id="819" name="Pennanteckning 818">
                    <a:extLst>
                      <a:ext uri="{FF2B5EF4-FFF2-40B4-BE49-F238E27FC236}">
                        <a16:creationId xmlns:a16="http://schemas.microsoft.com/office/drawing/2014/main" id="{1161643A-B7E5-96F9-BE4A-35D3487BB971}"/>
                      </a:ext>
                    </a:extLst>
                  </p:cNvPr>
                  <p:cNvPicPr/>
                  <p:nvPr/>
                </p:nvPicPr>
                <p:blipFill>
                  <a:blip r:embed="rId148"/>
                  <a:stretch>
                    <a:fillRect/>
                  </a:stretch>
                </p:blipFill>
                <p:spPr>
                  <a:xfrm>
                    <a:off x="1593946" y="5026379"/>
                    <a:ext cx="17964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820" name="Pennanteckning 819">
                    <a:extLst>
                      <a:ext uri="{FF2B5EF4-FFF2-40B4-BE49-F238E27FC236}">
                        <a16:creationId xmlns:a16="http://schemas.microsoft.com/office/drawing/2014/main" id="{0312452B-39F4-CCEF-1AD5-2F93D1819354}"/>
                      </a:ext>
                    </a:extLst>
                  </p14:cNvPr>
                  <p14:cNvContentPartPr/>
                  <p14:nvPr/>
                </p14:nvContentPartPr>
                <p14:xfrm>
                  <a:off x="1750546" y="5009099"/>
                  <a:ext cx="55800" cy="122040"/>
                </p14:xfrm>
              </p:contentPart>
            </mc:Choice>
            <mc:Fallback>
              <p:pic>
                <p:nvPicPr>
                  <p:cNvPr id="820" name="Pennanteckning 819">
                    <a:extLst>
                      <a:ext uri="{FF2B5EF4-FFF2-40B4-BE49-F238E27FC236}">
                        <a16:creationId xmlns:a16="http://schemas.microsoft.com/office/drawing/2014/main" id="{0312452B-39F4-CCEF-1AD5-2F93D1819354}"/>
                      </a:ext>
                    </a:extLst>
                  </p:cNvPr>
                  <p:cNvPicPr/>
                  <p:nvPr/>
                </p:nvPicPr>
                <p:blipFill>
                  <a:blip r:embed="rId150"/>
                  <a:stretch>
                    <a:fillRect/>
                  </a:stretch>
                </p:blipFill>
                <p:spPr>
                  <a:xfrm>
                    <a:off x="1735426" y="4993979"/>
                    <a:ext cx="86400" cy="152280"/>
                  </a:xfrm>
                  <a:prstGeom prst="rect">
                    <a:avLst/>
                  </a:prstGeom>
                </p:spPr>
              </p:pic>
            </mc:Fallback>
          </mc:AlternateContent>
        </p:grpSp>
        <p:grpSp>
          <p:nvGrpSpPr>
            <p:cNvPr id="827" name="Grupp 826">
              <a:extLst>
                <a:ext uri="{FF2B5EF4-FFF2-40B4-BE49-F238E27FC236}">
                  <a16:creationId xmlns:a16="http://schemas.microsoft.com/office/drawing/2014/main" id="{ADFACE14-A0DD-131C-44E2-81CF40AF5F01}"/>
                </a:ext>
              </a:extLst>
            </p:cNvPr>
            <p:cNvGrpSpPr/>
            <p:nvPr/>
          </p:nvGrpSpPr>
          <p:grpSpPr>
            <a:xfrm>
              <a:off x="1976986" y="4944659"/>
              <a:ext cx="460440" cy="194040"/>
              <a:chOff x="1976986" y="4944659"/>
              <a:chExt cx="460440" cy="194040"/>
            </a:xfrm>
          </p:grpSpPr>
          <mc:AlternateContent xmlns:mc="http://schemas.openxmlformats.org/markup-compatibility/2006">
            <mc:Choice xmlns:p14="http://schemas.microsoft.com/office/powerpoint/2010/main" Requires="p14">
              <p:contentPart p14:bwMode="auto" r:id="rId151">
                <p14:nvContentPartPr>
                  <p14:cNvPr id="821" name="Pennanteckning 820">
                    <a:extLst>
                      <a:ext uri="{FF2B5EF4-FFF2-40B4-BE49-F238E27FC236}">
                        <a16:creationId xmlns:a16="http://schemas.microsoft.com/office/drawing/2014/main" id="{35C8699B-3CA8-F424-AAF7-D6B2BB2C5B2F}"/>
                      </a:ext>
                    </a:extLst>
                  </p14:cNvPr>
                  <p14:cNvContentPartPr/>
                  <p14:nvPr/>
                </p14:nvContentPartPr>
                <p14:xfrm>
                  <a:off x="2022706" y="4944659"/>
                  <a:ext cx="21960" cy="190440"/>
                </p14:xfrm>
              </p:contentPart>
            </mc:Choice>
            <mc:Fallback>
              <p:pic>
                <p:nvPicPr>
                  <p:cNvPr id="821" name="Pennanteckning 820">
                    <a:extLst>
                      <a:ext uri="{FF2B5EF4-FFF2-40B4-BE49-F238E27FC236}">
                        <a16:creationId xmlns:a16="http://schemas.microsoft.com/office/drawing/2014/main" id="{35C8699B-3CA8-F424-AAF7-D6B2BB2C5B2F}"/>
                      </a:ext>
                    </a:extLst>
                  </p:cNvPr>
                  <p:cNvPicPr/>
                  <p:nvPr/>
                </p:nvPicPr>
                <p:blipFill>
                  <a:blip r:embed="rId152"/>
                  <a:stretch>
                    <a:fillRect/>
                  </a:stretch>
                </p:blipFill>
                <p:spPr>
                  <a:xfrm>
                    <a:off x="2007226" y="4929539"/>
                    <a:ext cx="5220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822" name="Pennanteckning 821">
                    <a:extLst>
                      <a:ext uri="{FF2B5EF4-FFF2-40B4-BE49-F238E27FC236}">
                        <a16:creationId xmlns:a16="http://schemas.microsoft.com/office/drawing/2014/main" id="{04193EF4-FC45-0B6D-FC63-85D1ECE5440B}"/>
                      </a:ext>
                    </a:extLst>
                  </p14:cNvPr>
                  <p14:cNvContentPartPr/>
                  <p14:nvPr/>
                </p14:nvContentPartPr>
                <p14:xfrm>
                  <a:off x="1976986" y="5054819"/>
                  <a:ext cx="164160" cy="70560"/>
                </p14:xfrm>
              </p:contentPart>
            </mc:Choice>
            <mc:Fallback>
              <p:pic>
                <p:nvPicPr>
                  <p:cNvPr id="822" name="Pennanteckning 821">
                    <a:extLst>
                      <a:ext uri="{FF2B5EF4-FFF2-40B4-BE49-F238E27FC236}">
                        <a16:creationId xmlns:a16="http://schemas.microsoft.com/office/drawing/2014/main" id="{04193EF4-FC45-0B6D-FC63-85D1ECE5440B}"/>
                      </a:ext>
                    </a:extLst>
                  </p:cNvPr>
                  <p:cNvPicPr/>
                  <p:nvPr/>
                </p:nvPicPr>
                <p:blipFill>
                  <a:blip r:embed="rId154"/>
                  <a:stretch>
                    <a:fillRect/>
                  </a:stretch>
                </p:blipFill>
                <p:spPr>
                  <a:xfrm>
                    <a:off x="1961866" y="5039699"/>
                    <a:ext cx="19476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823" name="Pennanteckning 822">
                    <a:extLst>
                      <a:ext uri="{FF2B5EF4-FFF2-40B4-BE49-F238E27FC236}">
                        <a16:creationId xmlns:a16="http://schemas.microsoft.com/office/drawing/2014/main" id="{F620E39F-14B4-E495-34FB-7FBD6CE1BB0B}"/>
                      </a:ext>
                    </a:extLst>
                  </p14:cNvPr>
                  <p14:cNvContentPartPr/>
                  <p14:nvPr/>
                </p14:nvContentPartPr>
                <p14:xfrm>
                  <a:off x="2182906" y="5071379"/>
                  <a:ext cx="33480" cy="50760"/>
                </p14:xfrm>
              </p:contentPart>
            </mc:Choice>
            <mc:Fallback>
              <p:pic>
                <p:nvPicPr>
                  <p:cNvPr id="823" name="Pennanteckning 822">
                    <a:extLst>
                      <a:ext uri="{FF2B5EF4-FFF2-40B4-BE49-F238E27FC236}">
                        <a16:creationId xmlns:a16="http://schemas.microsoft.com/office/drawing/2014/main" id="{F620E39F-14B4-E495-34FB-7FBD6CE1BB0B}"/>
                      </a:ext>
                    </a:extLst>
                  </p:cNvPr>
                  <p:cNvPicPr/>
                  <p:nvPr/>
                </p:nvPicPr>
                <p:blipFill>
                  <a:blip r:embed="rId156"/>
                  <a:stretch>
                    <a:fillRect/>
                  </a:stretch>
                </p:blipFill>
                <p:spPr>
                  <a:xfrm>
                    <a:off x="2167786" y="5055899"/>
                    <a:ext cx="6408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824" name="Pennanteckning 823">
                    <a:extLst>
                      <a:ext uri="{FF2B5EF4-FFF2-40B4-BE49-F238E27FC236}">
                        <a16:creationId xmlns:a16="http://schemas.microsoft.com/office/drawing/2014/main" id="{4D68038E-5012-3C9C-C83B-B1C0A0947266}"/>
                      </a:ext>
                    </a:extLst>
                  </p14:cNvPr>
                  <p14:cNvContentPartPr/>
                  <p14:nvPr/>
                </p14:nvContentPartPr>
                <p14:xfrm>
                  <a:off x="2237626" y="4999379"/>
                  <a:ext cx="7920" cy="16920"/>
                </p14:xfrm>
              </p:contentPart>
            </mc:Choice>
            <mc:Fallback>
              <p:pic>
                <p:nvPicPr>
                  <p:cNvPr id="824" name="Pennanteckning 823">
                    <a:extLst>
                      <a:ext uri="{FF2B5EF4-FFF2-40B4-BE49-F238E27FC236}">
                        <a16:creationId xmlns:a16="http://schemas.microsoft.com/office/drawing/2014/main" id="{4D68038E-5012-3C9C-C83B-B1C0A0947266}"/>
                      </a:ext>
                    </a:extLst>
                  </p:cNvPr>
                  <p:cNvPicPr/>
                  <p:nvPr/>
                </p:nvPicPr>
                <p:blipFill>
                  <a:blip r:embed="rId158"/>
                  <a:stretch>
                    <a:fillRect/>
                  </a:stretch>
                </p:blipFill>
                <p:spPr>
                  <a:xfrm>
                    <a:off x="2222506" y="4984259"/>
                    <a:ext cx="3816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825" name="Pennanteckning 824">
                    <a:extLst>
                      <a:ext uri="{FF2B5EF4-FFF2-40B4-BE49-F238E27FC236}">
                        <a16:creationId xmlns:a16="http://schemas.microsoft.com/office/drawing/2014/main" id="{F9B030C9-3B58-AE9B-2F2D-387AB6535244}"/>
                      </a:ext>
                    </a:extLst>
                  </p14:cNvPr>
                  <p14:cNvContentPartPr/>
                  <p14:nvPr/>
                </p14:nvContentPartPr>
                <p14:xfrm>
                  <a:off x="2292346" y="5053019"/>
                  <a:ext cx="70560" cy="72360"/>
                </p14:xfrm>
              </p:contentPart>
            </mc:Choice>
            <mc:Fallback>
              <p:pic>
                <p:nvPicPr>
                  <p:cNvPr id="825" name="Pennanteckning 824">
                    <a:extLst>
                      <a:ext uri="{FF2B5EF4-FFF2-40B4-BE49-F238E27FC236}">
                        <a16:creationId xmlns:a16="http://schemas.microsoft.com/office/drawing/2014/main" id="{F9B030C9-3B58-AE9B-2F2D-387AB6535244}"/>
                      </a:ext>
                    </a:extLst>
                  </p:cNvPr>
                  <p:cNvPicPr/>
                  <p:nvPr/>
                </p:nvPicPr>
                <p:blipFill>
                  <a:blip r:embed="rId160"/>
                  <a:stretch>
                    <a:fillRect/>
                  </a:stretch>
                </p:blipFill>
                <p:spPr>
                  <a:xfrm>
                    <a:off x="2277226" y="5037899"/>
                    <a:ext cx="10080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826" name="Pennanteckning 825">
                    <a:extLst>
                      <a:ext uri="{FF2B5EF4-FFF2-40B4-BE49-F238E27FC236}">
                        <a16:creationId xmlns:a16="http://schemas.microsoft.com/office/drawing/2014/main" id="{79A2552D-7794-3F23-3989-86DD29D517DB}"/>
                      </a:ext>
                    </a:extLst>
                  </p14:cNvPr>
                  <p14:cNvContentPartPr/>
                  <p14:nvPr/>
                </p14:nvContentPartPr>
                <p14:xfrm>
                  <a:off x="2432746" y="5001899"/>
                  <a:ext cx="4680" cy="136800"/>
                </p14:xfrm>
              </p:contentPart>
            </mc:Choice>
            <mc:Fallback>
              <p:pic>
                <p:nvPicPr>
                  <p:cNvPr id="826" name="Pennanteckning 825">
                    <a:extLst>
                      <a:ext uri="{FF2B5EF4-FFF2-40B4-BE49-F238E27FC236}">
                        <a16:creationId xmlns:a16="http://schemas.microsoft.com/office/drawing/2014/main" id="{79A2552D-7794-3F23-3989-86DD29D517DB}"/>
                      </a:ext>
                    </a:extLst>
                  </p:cNvPr>
                  <p:cNvPicPr/>
                  <p:nvPr/>
                </p:nvPicPr>
                <p:blipFill>
                  <a:blip r:embed="rId162"/>
                  <a:stretch>
                    <a:fillRect/>
                  </a:stretch>
                </p:blipFill>
                <p:spPr>
                  <a:xfrm>
                    <a:off x="2417626" y="4986419"/>
                    <a:ext cx="34920" cy="167400"/>
                  </a:xfrm>
                  <a:prstGeom prst="rect">
                    <a:avLst/>
                  </a:prstGeom>
                </p:spPr>
              </p:pic>
            </mc:Fallback>
          </mc:AlternateContent>
        </p:grpSp>
        <p:grpSp>
          <p:nvGrpSpPr>
            <p:cNvPr id="831" name="Grupp 830">
              <a:extLst>
                <a:ext uri="{FF2B5EF4-FFF2-40B4-BE49-F238E27FC236}">
                  <a16:creationId xmlns:a16="http://schemas.microsoft.com/office/drawing/2014/main" id="{90F8052B-E985-B10D-7D70-33C41C2F2006}"/>
                </a:ext>
              </a:extLst>
            </p:cNvPr>
            <p:cNvGrpSpPr/>
            <p:nvPr/>
          </p:nvGrpSpPr>
          <p:grpSpPr>
            <a:xfrm>
              <a:off x="2617066" y="5005859"/>
              <a:ext cx="792000" cy="145080"/>
              <a:chOff x="2617066" y="5005859"/>
              <a:chExt cx="792000" cy="145080"/>
            </a:xfrm>
          </p:grpSpPr>
          <mc:AlternateContent xmlns:mc="http://schemas.openxmlformats.org/markup-compatibility/2006">
            <mc:Choice xmlns:p14="http://schemas.microsoft.com/office/powerpoint/2010/main" Requires="p14">
              <p:contentPart p14:bwMode="auto" r:id="rId163">
                <p14:nvContentPartPr>
                  <p14:cNvPr id="829" name="Pennanteckning 828">
                    <a:extLst>
                      <a:ext uri="{FF2B5EF4-FFF2-40B4-BE49-F238E27FC236}">
                        <a16:creationId xmlns:a16="http://schemas.microsoft.com/office/drawing/2014/main" id="{7ADFA933-A9C7-EBFC-03DA-650D3FBE80EB}"/>
                      </a:ext>
                    </a:extLst>
                  </p14:cNvPr>
                  <p14:cNvContentPartPr/>
                  <p14:nvPr/>
                </p14:nvContentPartPr>
                <p14:xfrm>
                  <a:off x="2617066" y="5005859"/>
                  <a:ext cx="81360" cy="145080"/>
                </p14:xfrm>
              </p:contentPart>
            </mc:Choice>
            <mc:Fallback>
              <p:pic>
                <p:nvPicPr>
                  <p:cNvPr id="829" name="Pennanteckning 828">
                    <a:extLst>
                      <a:ext uri="{FF2B5EF4-FFF2-40B4-BE49-F238E27FC236}">
                        <a16:creationId xmlns:a16="http://schemas.microsoft.com/office/drawing/2014/main" id="{7ADFA933-A9C7-EBFC-03DA-650D3FBE80EB}"/>
                      </a:ext>
                    </a:extLst>
                  </p:cNvPr>
                  <p:cNvPicPr/>
                  <p:nvPr/>
                </p:nvPicPr>
                <p:blipFill>
                  <a:blip r:embed="rId164"/>
                  <a:stretch>
                    <a:fillRect/>
                  </a:stretch>
                </p:blipFill>
                <p:spPr>
                  <a:xfrm>
                    <a:off x="2601946" y="4990739"/>
                    <a:ext cx="11196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830" name="Pennanteckning 829">
                    <a:extLst>
                      <a:ext uri="{FF2B5EF4-FFF2-40B4-BE49-F238E27FC236}">
                        <a16:creationId xmlns:a16="http://schemas.microsoft.com/office/drawing/2014/main" id="{59028711-E694-B80C-3B49-280A0812CEC6}"/>
                      </a:ext>
                    </a:extLst>
                  </p14:cNvPr>
                  <p14:cNvContentPartPr/>
                  <p14:nvPr/>
                </p14:nvContentPartPr>
                <p14:xfrm>
                  <a:off x="2818306" y="5038979"/>
                  <a:ext cx="590760" cy="97920"/>
                </p14:xfrm>
              </p:contentPart>
            </mc:Choice>
            <mc:Fallback>
              <p:pic>
                <p:nvPicPr>
                  <p:cNvPr id="830" name="Pennanteckning 829">
                    <a:extLst>
                      <a:ext uri="{FF2B5EF4-FFF2-40B4-BE49-F238E27FC236}">
                        <a16:creationId xmlns:a16="http://schemas.microsoft.com/office/drawing/2014/main" id="{59028711-E694-B80C-3B49-280A0812CEC6}"/>
                      </a:ext>
                    </a:extLst>
                  </p:cNvPr>
                  <p:cNvPicPr/>
                  <p:nvPr/>
                </p:nvPicPr>
                <p:blipFill>
                  <a:blip r:embed="rId166"/>
                  <a:stretch>
                    <a:fillRect/>
                  </a:stretch>
                </p:blipFill>
                <p:spPr>
                  <a:xfrm>
                    <a:off x="2802826" y="5023859"/>
                    <a:ext cx="621360" cy="128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7">
              <p14:nvContentPartPr>
                <p14:cNvPr id="408" name="Pennanteckning 407">
                  <a:extLst>
                    <a:ext uri="{FF2B5EF4-FFF2-40B4-BE49-F238E27FC236}">
                      <a16:creationId xmlns:a16="http://schemas.microsoft.com/office/drawing/2014/main" id="{0A66516D-4AB3-DFDB-A2E7-6FEEDA6CDF3D}"/>
                    </a:ext>
                  </a:extLst>
                </p14:cNvPr>
                <p14:cNvContentPartPr/>
                <p14:nvPr/>
              </p14:nvContentPartPr>
              <p14:xfrm>
                <a:off x="941626" y="5397179"/>
                <a:ext cx="122760" cy="93960"/>
              </p14:xfrm>
            </p:contentPart>
          </mc:Choice>
          <mc:Fallback>
            <p:pic>
              <p:nvPicPr>
                <p:cNvPr id="408" name="Pennanteckning 407">
                  <a:extLst>
                    <a:ext uri="{FF2B5EF4-FFF2-40B4-BE49-F238E27FC236}">
                      <a16:creationId xmlns:a16="http://schemas.microsoft.com/office/drawing/2014/main" id="{0A66516D-4AB3-DFDB-A2E7-6FEEDA6CDF3D}"/>
                    </a:ext>
                  </a:extLst>
                </p:cNvPr>
                <p:cNvPicPr/>
                <p:nvPr/>
              </p:nvPicPr>
              <p:blipFill>
                <a:blip r:embed="rId168"/>
                <a:stretch>
                  <a:fillRect/>
                </a:stretch>
              </p:blipFill>
              <p:spPr>
                <a:xfrm>
                  <a:off x="926506" y="5382059"/>
                  <a:ext cx="15336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414" name="Pennanteckning 413">
                  <a:extLst>
                    <a:ext uri="{FF2B5EF4-FFF2-40B4-BE49-F238E27FC236}">
                      <a16:creationId xmlns:a16="http://schemas.microsoft.com/office/drawing/2014/main" id="{24AC0265-DAA8-6AFC-7BF3-E1E47B4B0E2F}"/>
                    </a:ext>
                  </a:extLst>
                </p14:cNvPr>
                <p14:cNvContentPartPr/>
                <p14:nvPr/>
              </p14:nvContentPartPr>
              <p14:xfrm>
                <a:off x="1111906" y="5336699"/>
                <a:ext cx="93960" cy="131040"/>
              </p14:xfrm>
            </p:contentPart>
          </mc:Choice>
          <mc:Fallback>
            <p:pic>
              <p:nvPicPr>
                <p:cNvPr id="414" name="Pennanteckning 413">
                  <a:extLst>
                    <a:ext uri="{FF2B5EF4-FFF2-40B4-BE49-F238E27FC236}">
                      <a16:creationId xmlns:a16="http://schemas.microsoft.com/office/drawing/2014/main" id="{24AC0265-DAA8-6AFC-7BF3-E1E47B4B0E2F}"/>
                    </a:ext>
                  </a:extLst>
                </p:cNvPr>
                <p:cNvPicPr/>
                <p:nvPr/>
              </p:nvPicPr>
              <p:blipFill>
                <a:blip r:embed="rId170"/>
                <a:stretch>
                  <a:fillRect/>
                </a:stretch>
              </p:blipFill>
              <p:spPr>
                <a:xfrm>
                  <a:off x="1096786" y="5321579"/>
                  <a:ext cx="12420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415" name="Pennanteckning 414">
                  <a:extLst>
                    <a:ext uri="{FF2B5EF4-FFF2-40B4-BE49-F238E27FC236}">
                      <a16:creationId xmlns:a16="http://schemas.microsoft.com/office/drawing/2014/main" id="{4506488D-4161-F0DD-1055-6B3CFE7D50E4}"/>
                    </a:ext>
                  </a:extLst>
                </p14:cNvPr>
                <p14:cNvContentPartPr/>
                <p14:nvPr/>
              </p14:nvContentPartPr>
              <p14:xfrm>
                <a:off x="1248346" y="5417699"/>
                <a:ext cx="105480" cy="78840"/>
              </p14:xfrm>
            </p:contentPart>
          </mc:Choice>
          <mc:Fallback>
            <p:pic>
              <p:nvPicPr>
                <p:cNvPr id="415" name="Pennanteckning 414">
                  <a:extLst>
                    <a:ext uri="{FF2B5EF4-FFF2-40B4-BE49-F238E27FC236}">
                      <a16:creationId xmlns:a16="http://schemas.microsoft.com/office/drawing/2014/main" id="{4506488D-4161-F0DD-1055-6B3CFE7D50E4}"/>
                    </a:ext>
                  </a:extLst>
                </p:cNvPr>
                <p:cNvPicPr/>
                <p:nvPr/>
              </p:nvPicPr>
              <p:blipFill>
                <a:blip r:embed="rId172"/>
                <a:stretch>
                  <a:fillRect/>
                </a:stretch>
              </p:blipFill>
              <p:spPr>
                <a:xfrm>
                  <a:off x="1233226" y="5402579"/>
                  <a:ext cx="13572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444" name="Pennanteckning 443">
                  <a:extLst>
                    <a:ext uri="{FF2B5EF4-FFF2-40B4-BE49-F238E27FC236}">
                      <a16:creationId xmlns:a16="http://schemas.microsoft.com/office/drawing/2014/main" id="{1BCCCB95-FA16-74F2-E1CB-10540D1FDC5C}"/>
                    </a:ext>
                  </a:extLst>
                </p14:cNvPr>
                <p14:cNvContentPartPr/>
                <p14:nvPr/>
              </p14:nvContentPartPr>
              <p14:xfrm>
                <a:off x="1423666" y="5411219"/>
                <a:ext cx="78120" cy="102240"/>
              </p14:xfrm>
            </p:contentPart>
          </mc:Choice>
          <mc:Fallback>
            <p:pic>
              <p:nvPicPr>
                <p:cNvPr id="444" name="Pennanteckning 443">
                  <a:extLst>
                    <a:ext uri="{FF2B5EF4-FFF2-40B4-BE49-F238E27FC236}">
                      <a16:creationId xmlns:a16="http://schemas.microsoft.com/office/drawing/2014/main" id="{1BCCCB95-FA16-74F2-E1CB-10540D1FDC5C}"/>
                    </a:ext>
                  </a:extLst>
                </p:cNvPr>
                <p:cNvPicPr/>
                <p:nvPr/>
              </p:nvPicPr>
              <p:blipFill>
                <a:blip r:embed="rId174"/>
                <a:stretch>
                  <a:fillRect/>
                </a:stretch>
              </p:blipFill>
              <p:spPr>
                <a:xfrm>
                  <a:off x="1408546" y="5396099"/>
                  <a:ext cx="10872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832" name="Pennanteckning 831">
                  <a:extLst>
                    <a:ext uri="{FF2B5EF4-FFF2-40B4-BE49-F238E27FC236}">
                      <a16:creationId xmlns:a16="http://schemas.microsoft.com/office/drawing/2014/main" id="{887ACFEC-11AB-26AF-B6D4-860358075ECB}"/>
                    </a:ext>
                  </a:extLst>
                </p14:cNvPr>
                <p14:cNvContentPartPr/>
                <p14:nvPr/>
              </p14:nvContentPartPr>
              <p14:xfrm>
                <a:off x="1605106" y="5322659"/>
                <a:ext cx="147600" cy="162360"/>
              </p14:xfrm>
            </p:contentPart>
          </mc:Choice>
          <mc:Fallback>
            <p:pic>
              <p:nvPicPr>
                <p:cNvPr id="832" name="Pennanteckning 831">
                  <a:extLst>
                    <a:ext uri="{FF2B5EF4-FFF2-40B4-BE49-F238E27FC236}">
                      <a16:creationId xmlns:a16="http://schemas.microsoft.com/office/drawing/2014/main" id="{887ACFEC-11AB-26AF-B6D4-860358075ECB}"/>
                    </a:ext>
                  </a:extLst>
                </p:cNvPr>
                <p:cNvPicPr/>
                <p:nvPr/>
              </p:nvPicPr>
              <p:blipFill>
                <a:blip r:embed="rId176"/>
                <a:stretch>
                  <a:fillRect/>
                </a:stretch>
              </p:blipFill>
              <p:spPr>
                <a:xfrm>
                  <a:off x="1589626" y="5307539"/>
                  <a:ext cx="178200" cy="192960"/>
                </a:xfrm>
                <a:prstGeom prst="rect">
                  <a:avLst/>
                </a:prstGeom>
              </p:spPr>
            </p:pic>
          </mc:Fallback>
        </mc:AlternateContent>
        <p:grpSp>
          <p:nvGrpSpPr>
            <p:cNvPr id="872" name="Grupp 871">
              <a:extLst>
                <a:ext uri="{FF2B5EF4-FFF2-40B4-BE49-F238E27FC236}">
                  <a16:creationId xmlns:a16="http://schemas.microsoft.com/office/drawing/2014/main" id="{ECD6D146-734B-73D7-E727-579B40B62479}"/>
                </a:ext>
              </a:extLst>
            </p:cNvPr>
            <p:cNvGrpSpPr/>
            <p:nvPr/>
          </p:nvGrpSpPr>
          <p:grpSpPr>
            <a:xfrm>
              <a:off x="1929826" y="5369819"/>
              <a:ext cx="1151640" cy="187200"/>
              <a:chOff x="1929826" y="5369819"/>
              <a:chExt cx="1151640" cy="187200"/>
            </a:xfrm>
          </p:grpSpPr>
          <mc:AlternateContent xmlns:mc="http://schemas.openxmlformats.org/markup-compatibility/2006">
            <mc:Choice xmlns:p14="http://schemas.microsoft.com/office/powerpoint/2010/main" Requires="p14">
              <p:contentPart p14:bwMode="auto" r:id="rId177">
                <p14:nvContentPartPr>
                  <p14:cNvPr id="846" name="Pennanteckning 845">
                    <a:extLst>
                      <a:ext uri="{FF2B5EF4-FFF2-40B4-BE49-F238E27FC236}">
                        <a16:creationId xmlns:a16="http://schemas.microsoft.com/office/drawing/2014/main" id="{BEDB6CE6-1DAC-CC03-1BF2-7DDC23421028}"/>
                      </a:ext>
                    </a:extLst>
                  </p14:cNvPr>
                  <p14:cNvContentPartPr/>
                  <p14:nvPr/>
                </p14:nvContentPartPr>
                <p14:xfrm>
                  <a:off x="1929826" y="5420219"/>
                  <a:ext cx="99720" cy="69120"/>
                </p14:xfrm>
              </p:contentPart>
            </mc:Choice>
            <mc:Fallback>
              <p:pic>
                <p:nvPicPr>
                  <p:cNvPr id="846" name="Pennanteckning 845">
                    <a:extLst>
                      <a:ext uri="{FF2B5EF4-FFF2-40B4-BE49-F238E27FC236}">
                        <a16:creationId xmlns:a16="http://schemas.microsoft.com/office/drawing/2014/main" id="{BEDB6CE6-1DAC-CC03-1BF2-7DDC23421028}"/>
                      </a:ext>
                    </a:extLst>
                  </p:cNvPr>
                  <p:cNvPicPr/>
                  <p:nvPr/>
                </p:nvPicPr>
                <p:blipFill>
                  <a:blip r:embed="rId178"/>
                  <a:stretch>
                    <a:fillRect/>
                  </a:stretch>
                </p:blipFill>
                <p:spPr>
                  <a:xfrm>
                    <a:off x="1914706" y="5405099"/>
                    <a:ext cx="12996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847" name="Pennanteckning 846">
                    <a:extLst>
                      <a:ext uri="{FF2B5EF4-FFF2-40B4-BE49-F238E27FC236}">
                        <a16:creationId xmlns:a16="http://schemas.microsoft.com/office/drawing/2014/main" id="{C1C8A854-5CA3-6E0E-6D9B-656A4EFF78B1}"/>
                      </a:ext>
                    </a:extLst>
                  </p14:cNvPr>
                  <p14:cNvContentPartPr/>
                  <p14:nvPr/>
                </p14:nvContentPartPr>
                <p14:xfrm>
                  <a:off x="2074546" y="5430299"/>
                  <a:ext cx="110520" cy="92160"/>
                </p14:xfrm>
              </p:contentPart>
            </mc:Choice>
            <mc:Fallback>
              <p:pic>
                <p:nvPicPr>
                  <p:cNvPr id="847" name="Pennanteckning 846">
                    <a:extLst>
                      <a:ext uri="{FF2B5EF4-FFF2-40B4-BE49-F238E27FC236}">
                        <a16:creationId xmlns:a16="http://schemas.microsoft.com/office/drawing/2014/main" id="{C1C8A854-5CA3-6E0E-6D9B-656A4EFF78B1}"/>
                      </a:ext>
                    </a:extLst>
                  </p:cNvPr>
                  <p:cNvPicPr/>
                  <p:nvPr/>
                </p:nvPicPr>
                <p:blipFill>
                  <a:blip r:embed="rId180"/>
                  <a:stretch>
                    <a:fillRect/>
                  </a:stretch>
                </p:blipFill>
                <p:spPr>
                  <a:xfrm>
                    <a:off x="2059426" y="5414819"/>
                    <a:ext cx="14076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848" name="Pennanteckning 847">
                    <a:extLst>
                      <a:ext uri="{FF2B5EF4-FFF2-40B4-BE49-F238E27FC236}">
                        <a16:creationId xmlns:a16="http://schemas.microsoft.com/office/drawing/2014/main" id="{C991813E-027B-46F5-858B-389E11093094}"/>
                      </a:ext>
                    </a:extLst>
                  </p14:cNvPr>
                  <p14:cNvContentPartPr/>
                  <p14:nvPr/>
                </p14:nvContentPartPr>
                <p14:xfrm>
                  <a:off x="2228626" y="5428499"/>
                  <a:ext cx="42480" cy="90360"/>
                </p14:xfrm>
              </p:contentPart>
            </mc:Choice>
            <mc:Fallback>
              <p:pic>
                <p:nvPicPr>
                  <p:cNvPr id="848" name="Pennanteckning 847">
                    <a:extLst>
                      <a:ext uri="{FF2B5EF4-FFF2-40B4-BE49-F238E27FC236}">
                        <a16:creationId xmlns:a16="http://schemas.microsoft.com/office/drawing/2014/main" id="{C991813E-027B-46F5-858B-389E11093094}"/>
                      </a:ext>
                    </a:extLst>
                  </p:cNvPr>
                  <p:cNvPicPr/>
                  <p:nvPr/>
                </p:nvPicPr>
                <p:blipFill>
                  <a:blip r:embed="rId182"/>
                  <a:stretch>
                    <a:fillRect/>
                  </a:stretch>
                </p:blipFill>
                <p:spPr>
                  <a:xfrm>
                    <a:off x="2213146" y="5413379"/>
                    <a:ext cx="7308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849" name="Pennanteckning 848">
                    <a:extLst>
                      <a:ext uri="{FF2B5EF4-FFF2-40B4-BE49-F238E27FC236}">
                        <a16:creationId xmlns:a16="http://schemas.microsoft.com/office/drawing/2014/main" id="{E7C1118A-D3AF-6C73-850A-AD04D08E6810}"/>
                      </a:ext>
                    </a:extLst>
                  </p14:cNvPr>
                  <p14:cNvContentPartPr/>
                  <p14:nvPr/>
                </p14:nvContentPartPr>
                <p14:xfrm>
                  <a:off x="2329426" y="5425259"/>
                  <a:ext cx="133560" cy="117000"/>
                </p14:xfrm>
              </p:contentPart>
            </mc:Choice>
            <mc:Fallback>
              <p:pic>
                <p:nvPicPr>
                  <p:cNvPr id="849" name="Pennanteckning 848">
                    <a:extLst>
                      <a:ext uri="{FF2B5EF4-FFF2-40B4-BE49-F238E27FC236}">
                        <a16:creationId xmlns:a16="http://schemas.microsoft.com/office/drawing/2014/main" id="{E7C1118A-D3AF-6C73-850A-AD04D08E6810}"/>
                      </a:ext>
                    </a:extLst>
                  </p:cNvPr>
                  <p:cNvPicPr/>
                  <p:nvPr/>
                </p:nvPicPr>
                <p:blipFill>
                  <a:blip r:embed="rId184"/>
                  <a:stretch>
                    <a:fillRect/>
                  </a:stretch>
                </p:blipFill>
                <p:spPr>
                  <a:xfrm>
                    <a:off x="2314306" y="5410139"/>
                    <a:ext cx="16416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850" name="Pennanteckning 849">
                    <a:extLst>
                      <a:ext uri="{FF2B5EF4-FFF2-40B4-BE49-F238E27FC236}">
                        <a16:creationId xmlns:a16="http://schemas.microsoft.com/office/drawing/2014/main" id="{04FE9172-A3B9-7BDE-2C68-8883EF4FF03E}"/>
                      </a:ext>
                    </a:extLst>
                  </p14:cNvPr>
                  <p14:cNvContentPartPr/>
                  <p14:nvPr/>
                </p14:nvContentPartPr>
                <p14:xfrm>
                  <a:off x="2523826" y="5464859"/>
                  <a:ext cx="255960" cy="80640"/>
                </p14:xfrm>
              </p:contentPart>
            </mc:Choice>
            <mc:Fallback>
              <p:pic>
                <p:nvPicPr>
                  <p:cNvPr id="850" name="Pennanteckning 849">
                    <a:extLst>
                      <a:ext uri="{FF2B5EF4-FFF2-40B4-BE49-F238E27FC236}">
                        <a16:creationId xmlns:a16="http://schemas.microsoft.com/office/drawing/2014/main" id="{04FE9172-A3B9-7BDE-2C68-8883EF4FF03E}"/>
                      </a:ext>
                    </a:extLst>
                  </p:cNvPr>
                  <p:cNvPicPr/>
                  <p:nvPr/>
                </p:nvPicPr>
                <p:blipFill>
                  <a:blip r:embed="rId186"/>
                  <a:stretch>
                    <a:fillRect/>
                  </a:stretch>
                </p:blipFill>
                <p:spPr>
                  <a:xfrm>
                    <a:off x="2508346" y="5449739"/>
                    <a:ext cx="28656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851" name="Pennanteckning 850">
                    <a:extLst>
                      <a:ext uri="{FF2B5EF4-FFF2-40B4-BE49-F238E27FC236}">
                        <a16:creationId xmlns:a16="http://schemas.microsoft.com/office/drawing/2014/main" id="{84B4F689-5136-0602-9EE2-5EC07F886046}"/>
                      </a:ext>
                    </a:extLst>
                  </p14:cNvPr>
                  <p14:cNvContentPartPr/>
                  <p14:nvPr/>
                </p14:nvContentPartPr>
                <p14:xfrm>
                  <a:off x="2818306" y="5476379"/>
                  <a:ext cx="96120" cy="80640"/>
                </p14:xfrm>
              </p:contentPart>
            </mc:Choice>
            <mc:Fallback>
              <p:pic>
                <p:nvPicPr>
                  <p:cNvPr id="851" name="Pennanteckning 850">
                    <a:extLst>
                      <a:ext uri="{FF2B5EF4-FFF2-40B4-BE49-F238E27FC236}">
                        <a16:creationId xmlns:a16="http://schemas.microsoft.com/office/drawing/2014/main" id="{84B4F689-5136-0602-9EE2-5EC07F886046}"/>
                      </a:ext>
                    </a:extLst>
                  </p:cNvPr>
                  <p:cNvPicPr/>
                  <p:nvPr/>
                </p:nvPicPr>
                <p:blipFill>
                  <a:blip r:embed="rId188"/>
                  <a:stretch>
                    <a:fillRect/>
                  </a:stretch>
                </p:blipFill>
                <p:spPr>
                  <a:xfrm>
                    <a:off x="2802826" y="5461259"/>
                    <a:ext cx="12672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852" name="Pennanteckning 851">
                    <a:extLst>
                      <a:ext uri="{FF2B5EF4-FFF2-40B4-BE49-F238E27FC236}">
                        <a16:creationId xmlns:a16="http://schemas.microsoft.com/office/drawing/2014/main" id="{F31153CE-7F8C-A897-4197-2B7F520E61BF}"/>
                      </a:ext>
                    </a:extLst>
                  </p14:cNvPr>
                  <p14:cNvContentPartPr/>
                  <p14:nvPr/>
                </p14:nvContentPartPr>
                <p14:xfrm>
                  <a:off x="2975986" y="5369819"/>
                  <a:ext cx="105480" cy="180720"/>
                </p14:xfrm>
              </p:contentPart>
            </mc:Choice>
            <mc:Fallback>
              <p:pic>
                <p:nvPicPr>
                  <p:cNvPr id="852" name="Pennanteckning 851">
                    <a:extLst>
                      <a:ext uri="{FF2B5EF4-FFF2-40B4-BE49-F238E27FC236}">
                        <a16:creationId xmlns:a16="http://schemas.microsoft.com/office/drawing/2014/main" id="{F31153CE-7F8C-A897-4197-2B7F520E61BF}"/>
                      </a:ext>
                    </a:extLst>
                  </p:cNvPr>
                  <p:cNvPicPr/>
                  <p:nvPr/>
                </p:nvPicPr>
                <p:blipFill>
                  <a:blip r:embed="rId190"/>
                  <a:stretch>
                    <a:fillRect/>
                  </a:stretch>
                </p:blipFill>
                <p:spPr>
                  <a:xfrm>
                    <a:off x="2960866" y="5354699"/>
                    <a:ext cx="135720" cy="210960"/>
                  </a:xfrm>
                  <a:prstGeom prst="rect">
                    <a:avLst/>
                  </a:prstGeom>
                </p:spPr>
              </p:pic>
            </mc:Fallback>
          </mc:AlternateContent>
        </p:grpSp>
        <p:grpSp>
          <p:nvGrpSpPr>
            <p:cNvPr id="871" name="Grupp 870">
              <a:extLst>
                <a:ext uri="{FF2B5EF4-FFF2-40B4-BE49-F238E27FC236}">
                  <a16:creationId xmlns:a16="http://schemas.microsoft.com/office/drawing/2014/main" id="{D0C4ED84-1EE9-DF5E-9539-0D17B73D666F}"/>
                </a:ext>
              </a:extLst>
            </p:cNvPr>
            <p:cNvGrpSpPr/>
            <p:nvPr/>
          </p:nvGrpSpPr>
          <p:grpSpPr>
            <a:xfrm>
              <a:off x="3270466" y="5442539"/>
              <a:ext cx="276840" cy="92160"/>
              <a:chOff x="3270466" y="5442539"/>
              <a:chExt cx="276840" cy="92160"/>
            </a:xfrm>
          </p:grpSpPr>
          <mc:AlternateContent xmlns:mc="http://schemas.openxmlformats.org/markup-compatibility/2006">
            <mc:Choice xmlns:p14="http://schemas.microsoft.com/office/powerpoint/2010/main" Requires="p14">
              <p:contentPart p14:bwMode="auto" r:id="rId191">
                <p14:nvContentPartPr>
                  <p14:cNvPr id="853" name="Pennanteckning 852">
                    <a:extLst>
                      <a:ext uri="{FF2B5EF4-FFF2-40B4-BE49-F238E27FC236}">
                        <a16:creationId xmlns:a16="http://schemas.microsoft.com/office/drawing/2014/main" id="{5301A448-E7B4-E7EF-15E1-EC2546E2447F}"/>
                      </a:ext>
                    </a:extLst>
                  </p14:cNvPr>
                  <p14:cNvContentPartPr/>
                  <p14:nvPr/>
                </p14:nvContentPartPr>
                <p14:xfrm>
                  <a:off x="3270466" y="5450099"/>
                  <a:ext cx="72360" cy="84600"/>
                </p14:xfrm>
              </p:contentPart>
            </mc:Choice>
            <mc:Fallback>
              <p:pic>
                <p:nvPicPr>
                  <p:cNvPr id="853" name="Pennanteckning 852">
                    <a:extLst>
                      <a:ext uri="{FF2B5EF4-FFF2-40B4-BE49-F238E27FC236}">
                        <a16:creationId xmlns:a16="http://schemas.microsoft.com/office/drawing/2014/main" id="{5301A448-E7B4-E7EF-15E1-EC2546E2447F}"/>
                      </a:ext>
                    </a:extLst>
                  </p:cNvPr>
                  <p:cNvPicPr/>
                  <p:nvPr/>
                </p:nvPicPr>
                <p:blipFill>
                  <a:blip r:embed="rId192"/>
                  <a:stretch>
                    <a:fillRect/>
                  </a:stretch>
                </p:blipFill>
                <p:spPr>
                  <a:xfrm>
                    <a:off x="3255346" y="5434619"/>
                    <a:ext cx="10296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854" name="Pennanteckning 853">
                    <a:extLst>
                      <a:ext uri="{FF2B5EF4-FFF2-40B4-BE49-F238E27FC236}">
                        <a16:creationId xmlns:a16="http://schemas.microsoft.com/office/drawing/2014/main" id="{69B5F4B5-51C8-7617-A80D-82E2768A0FD2}"/>
                      </a:ext>
                    </a:extLst>
                  </p14:cNvPr>
                  <p14:cNvContentPartPr/>
                  <p14:nvPr/>
                </p14:nvContentPartPr>
                <p14:xfrm>
                  <a:off x="3383146" y="5442539"/>
                  <a:ext cx="164160" cy="58320"/>
                </p14:xfrm>
              </p:contentPart>
            </mc:Choice>
            <mc:Fallback>
              <p:pic>
                <p:nvPicPr>
                  <p:cNvPr id="854" name="Pennanteckning 853">
                    <a:extLst>
                      <a:ext uri="{FF2B5EF4-FFF2-40B4-BE49-F238E27FC236}">
                        <a16:creationId xmlns:a16="http://schemas.microsoft.com/office/drawing/2014/main" id="{69B5F4B5-51C8-7617-A80D-82E2768A0FD2}"/>
                      </a:ext>
                    </a:extLst>
                  </p:cNvPr>
                  <p:cNvPicPr/>
                  <p:nvPr/>
                </p:nvPicPr>
                <p:blipFill>
                  <a:blip r:embed="rId194"/>
                  <a:stretch>
                    <a:fillRect/>
                  </a:stretch>
                </p:blipFill>
                <p:spPr>
                  <a:xfrm>
                    <a:off x="3367666" y="5427419"/>
                    <a:ext cx="194760" cy="88920"/>
                  </a:xfrm>
                  <a:prstGeom prst="rect">
                    <a:avLst/>
                  </a:prstGeom>
                </p:spPr>
              </p:pic>
            </mc:Fallback>
          </mc:AlternateContent>
        </p:grpSp>
        <p:grpSp>
          <p:nvGrpSpPr>
            <p:cNvPr id="870" name="Grupp 869">
              <a:extLst>
                <a:ext uri="{FF2B5EF4-FFF2-40B4-BE49-F238E27FC236}">
                  <a16:creationId xmlns:a16="http://schemas.microsoft.com/office/drawing/2014/main" id="{66B0FBB6-F24A-4A95-A75A-5FC7D3D3CE2F}"/>
                </a:ext>
              </a:extLst>
            </p:cNvPr>
            <p:cNvGrpSpPr/>
            <p:nvPr/>
          </p:nvGrpSpPr>
          <p:grpSpPr>
            <a:xfrm>
              <a:off x="889786" y="5730539"/>
              <a:ext cx="980280" cy="246960"/>
              <a:chOff x="889786" y="5730539"/>
              <a:chExt cx="980280" cy="246960"/>
            </a:xfrm>
          </p:grpSpPr>
          <mc:AlternateContent xmlns:mc="http://schemas.openxmlformats.org/markup-compatibility/2006">
            <mc:Choice xmlns:p14="http://schemas.microsoft.com/office/powerpoint/2010/main" Requires="p14">
              <p:contentPart p14:bwMode="auto" r:id="rId195">
                <p14:nvContentPartPr>
                  <p14:cNvPr id="855" name="Pennanteckning 854">
                    <a:extLst>
                      <a:ext uri="{FF2B5EF4-FFF2-40B4-BE49-F238E27FC236}">
                        <a16:creationId xmlns:a16="http://schemas.microsoft.com/office/drawing/2014/main" id="{585B9D57-6BEF-8CB7-2D77-DFD2E9446498}"/>
                      </a:ext>
                    </a:extLst>
                  </p14:cNvPr>
                  <p14:cNvContentPartPr/>
                  <p14:nvPr/>
                </p14:nvContentPartPr>
                <p14:xfrm>
                  <a:off x="889786" y="5769419"/>
                  <a:ext cx="102960" cy="153360"/>
                </p14:xfrm>
              </p:contentPart>
            </mc:Choice>
            <mc:Fallback>
              <p:pic>
                <p:nvPicPr>
                  <p:cNvPr id="855" name="Pennanteckning 854">
                    <a:extLst>
                      <a:ext uri="{FF2B5EF4-FFF2-40B4-BE49-F238E27FC236}">
                        <a16:creationId xmlns:a16="http://schemas.microsoft.com/office/drawing/2014/main" id="{585B9D57-6BEF-8CB7-2D77-DFD2E9446498}"/>
                      </a:ext>
                    </a:extLst>
                  </p:cNvPr>
                  <p:cNvPicPr/>
                  <p:nvPr/>
                </p:nvPicPr>
                <p:blipFill>
                  <a:blip r:embed="rId196"/>
                  <a:stretch>
                    <a:fillRect/>
                  </a:stretch>
                </p:blipFill>
                <p:spPr>
                  <a:xfrm>
                    <a:off x="874306" y="5753939"/>
                    <a:ext cx="13356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856" name="Pennanteckning 855">
                    <a:extLst>
                      <a:ext uri="{FF2B5EF4-FFF2-40B4-BE49-F238E27FC236}">
                        <a16:creationId xmlns:a16="http://schemas.microsoft.com/office/drawing/2014/main" id="{13DCB380-1326-DDB6-CBCE-E1796535D69F}"/>
                      </a:ext>
                    </a:extLst>
                  </p14:cNvPr>
                  <p14:cNvContentPartPr/>
                  <p14:nvPr/>
                </p14:nvContentPartPr>
                <p14:xfrm>
                  <a:off x="1055026" y="5848619"/>
                  <a:ext cx="27720" cy="71640"/>
                </p14:xfrm>
              </p:contentPart>
            </mc:Choice>
            <mc:Fallback>
              <p:pic>
                <p:nvPicPr>
                  <p:cNvPr id="856" name="Pennanteckning 855">
                    <a:extLst>
                      <a:ext uri="{FF2B5EF4-FFF2-40B4-BE49-F238E27FC236}">
                        <a16:creationId xmlns:a16="http://schemas.microsoft.com/office/drawing/2014/main" id="{13DCB380-1326-DDB6-CBCE-E1796535D69F}"/>
                      </a:ext>
                    </a:extLst>
                  </p:cNvPr>
                  <p:cNvPicPr/>
                  <p:nvPr/>
                </p:nvPicPr>
                <p:blipFill>
                  <a:blip r:embed="rId198"/>
                  <a:stretch>
                    <a:fillRect/>
                  </a:stretch>
                </p:blipFill>
                <p:spPr>
                  <a:xfrm>
                    <a:off x="1039906" y="5833499"/>
                    <a:ext cx="5832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857" name="Pennanteckning 856">
                    <a:extLst>
                      <a:ext uri="{FF2B5EF4-FFF2-40B4-BE49-F238E27FC236}">
                        <a16:creationId xmlns:a16="http://schemas.microsoft.com/office/drawing/2014/main" id="{2153E266-3F2B-AD6F-C325-379A10BCF6A7}"/>
                      </a:ext>
                    </a:extLst>
                  </p14:cNvPr>
                  <p14:cNvContentPartPr/>
                  <p14:nvPr/>
                </p14:nvContentPartPr>
                <p14:xfrm>
                  <a:off x="1109746" y="5747099"/>
                  <a:ext cx="1080" cy="13680"/>
                </p14:xfrm>
              </p:contentPart>
            </mc:Choice>
            <mc:Fallback>
              <p:pic>
                <p:nvPicPr>
                  <p:cNvPr id="857" name="Pennanteckning 856">
                    <a:extLst>
                      <a:ext uri="{FF2B5EF4-FFF2-40B4-BE49-F238E27FC236}">
                        <a16:creationId xmlns:a16="http://schemas.microsoft.com/office/drawing/2014/main" id="{2153E266-3F2B-AD6F-C325-379A10BCF6A7}"/>
                      </a:ext>
                    </a:extLst>
                  </p:cNvPr>
                  <p:cNvPicPr/>
                  <p:nvPr/>
                </p:nvPicPr>
                <p:blipFill>
                  <a:blip r:embed="rId200"/>
                  <a:stretch>
                    <a:fillRect/>
                  </a:stretch>
                </p:blipFill>
                <p:spPr>
                  <a:xfrm>
                    <a:off x="1094266" y="5731619"/>
                    <a:ext cx="3168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858" name="Pennanteckning 857">
                    <a:extLst>
                      <a:ext uri="{FF2B5EF4-FFF2-40B4-BE49-F238E27FC236}">
                        <a16:creationId xmlns:a16="http://schemas.microsoft.com/office/drawing/2014/main" id="{13A7B9E4-86E4-9211-B035-4705D36866F9}"/>
                      </a:ext>
                    </a:extLst>
                  </p14:cNvPr>
                  <p14:cNvContentPartPr/>
                  <p14:nvPr/>
                </p14:nvContentPartPr>
                <p14:xfrm>
                  <a:off x="1156906" y="5842859"/>
                  <a:ext cx="201240" cy="74880"/>
                </p14:xfrm>
              </p:contentPart>
            </mc:Choice>
            <mc:Fallback>
              <p:pic>
                <p:nvPicPr>
                  <p:cNvPr id="858" name="Pennanteckning 857">
                    <a:extLst>
                      <a:ext uri="{FF2B5EF4-FFF2-40B4-BE49-F238E27FC236}">
                        <a16:creationId xmlns:a16="http://schemas.microsoft.com/office/drawing/2014/main" id="{13A7B9E4-86E4-9211-B035-4705D36866F9}"/>
                      </a:ext>
                    </a:extLst>
                  </p:cNvPr>
                  <p:cNvPicPr/>
                  <p:nvPr/>
                </p:nvPicPr>
                <p:blipFill>
                  <a:blip r:embed="rId202"/>
                  <a:stretch>
                    <a:fillRect/>
                  </a:stretch>
                </p:blipFill>
                <p:spPr>
                  <a:xfrm>
                    <a:off x="1141426" y="5827739"/>
                    <a:ext cx="23184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859" name="Pennanteckning 858">
                    <a:extLst>
                      <a:ext uri="{FF2B5EF4-FFF2-40B4-BE49-F238E27FC236}">
                        <a16:creationId xmlns:a16="http://schemas.microsoft.com/office/drawing/2014/main" id="{E9A510F0-6E60-C884-28A0-EE626EE8289C}"/>
                      </a:ext>
                    </a:extLst>
                  </p14:cNvPr>
                  <p14:cNvContentPartPr/>
                  <p14:nvPr/>
                </p14:nvContentPartPr>
                <p14:xfrm>
                  <a:off x="1410706" y="5898299"/>
                  <a:ext cx="360" cy="24480"/>
                </p14:xfrm>
              </p:contentPart>
            </mc:Choice>
            <mc:Fallback>
              <p:pic>
                <p:nvPicPr>
                  <p:cNvPr id="859" name="Pennanteckning 858">
                    <a:extLst>
                      <a:ext uri="{FF2B5EF4-FFF2-40B4-BE49-F238E27FC236}">
                        <a16:creationId xmlns:a16="http://schemas.microsoft.com/office/drawing/2014/main" id="{E9A510F0-6E60-C884-28A0-EE626EE8289C}"/>
                      </a:ext>
                    </a:extLst>
                  </p:cNvPr>
                  <p:cNvPicPr/>
                  <p:nvPr/>
                </p:nvPicPr>
                <p:blipFill>
                  <a:blip r:embed="rId204"/>
                  <a:stretch>
                    <a:fillRect/>
                  </a:stretch>
                </p:blipFill>
                <p:spPr>
                  <a:xfrm>
                    <a:off x="1395226" y="5883179"/>
                    <a:ext cx="3096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860" name="Pennanteckning 859">
                    <a:extLst>
                      <a:ext uri="{FF2B5EF4-FFF2-40B4-BE49-F238E27FC236}">
                        <a16:creationId xmlns:a16="http://schemas.microsoft.com/office/drawing/2014/main" id="{C97A5430-6EFF-C394-A57F-A74B8DC97226}"/>
                      </a:ext>
                    </a:extLst>
                  </p14:cNvPr>
                  <p14:cNvContentPartPr/>
                  <p14:nvPr/>
                </p14:nvContentPartPr>
                <p14:xfrm>
                  <a:off x="1428706" y="5730539"/>
                  <a:ext cx="23400" cy="11880"/>
                </p14:xfrm>
              </p:contentPart>
            </mc:Choice>
            <mc:Fallback>
              <p:pic>
                <p:nvPicPr>
                  <p:cNvPr id="860" name="Pennanteckning 859">
                    <a:extLst>
                      <a:ext uri="{FF2B5EF4-FFF2-40B4-BE49-F238E27FC236}">
                        <a16:creationId xmlns:a16="http://schemas.microsoft.com/office/drawing/2014/main" id="{C97A5430-6EFF-C394-A57F-A74B8DC97226}"/>
                      </a:ext>
                    </a:extLst>
                  </p:cNvPr>
                  <p:cNvPicPr/>
                  <p:nvPr/>
                </p:nvPicPr>
                <p:blipFill>
                  <a:blip r:embed="rId206"/>
                  <a:stretch>
                    <a:fillRect/>
                  </a:stretch>
                </p:blipFill>
                <p:spPr>
                  <a:xfrm>
                    <a:off x="1413586" y="5715059"/>
                    <a:ext cx="5400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861" name="Pennanteckning 860">
                    <a:extLst>
                      <a:ext uri="{FF2B5EF4-FFF2-40B4-BE49-F238E27FC236}">
                        <a16:creationId xmlns:a16="http://schemas.microsoft.com/office/drawing/2014/main" id="{8679E9BB-FFBC-A016-91BB-F80611553285}"/>
                      </a:ext>
                    </a:extLst>
                  </p14:cNvPr>
                  <p14:cNvContentPartPr/>
                  <p14:nvPr/>
                </p14:nvContentPartPr>
                <p14:xfrm>
                  <a:off x="1494226" y="5736299"/>
                  <a:ext cx="59760" cy="241200"/>
                </p14:xfrm>
              </p:contentPart>
            </mc:Choice>
            <mc:Fallback>
              <p:pic>
                <p:nvPicPr>
                  <p:cNvPr id="861" name="Pennanteckning 860">
                    <a:extLst>
                      <a:ext uri="{FF2B5EF4-FFF2-40B4-BE49-F238E27FC236}">
                        <a16:creationId xmlns:a16="http://schemas.microsoft.com/office/drawing/2014/main" id="{8679E9BB-FFBC-A016-91BB-F80611553285}"/>
                      </a:ext>
                    </a:extLst>
                  </p:cNvPr>
                  <p:cNvPicPr/>
                  <p:nvPr/>
                </p:nvPicPr>
                <p:blipFill>
                  <a:blip r:embed="rId208"/>
                  <a:stretch>
                    <a:fillRect/>
                  </a:stretch>
                </p:blipFill>
                <p:spPr>
                  <a:xfrm>
                    <a:off x="1478746" y="5720819"/>
                    <a:ext cx="9036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862" name="Pennanteckning 861">
                    <a:extLst>
                      <a:ext uri="{FF2B5EF4-FFF2-40B4-BE49-F238E27FC236}">
                        <a16:creationId xmlns:a16="http://schemas.microsoft.com/office/drawing/2014/main" id="{641ECC83-F38E-7696-C098-F08B7280E5D8}"/>
                      </a:ext>
                    </a:extLst>
                  </p14:cNvPr>
                  <p14:cNvContentPartPr/>
                  <p14:nvPr/>
                </p14:nvContentPartPr>
                <p14:xfrm>
                  <a:off x="1623106" y="5873459"/>
                  <a:ext cx="246960" cy="79560"/>
                </p14:xfrm>
              </p:contentPart>
            </mc:Choice>
            <mc:Fallback>
              <p:pic>
                <p:nvPicPr>
                  <p:cNvPr id="862" name="Pennanteckning 861">
                    <a:extLst>
                      <a:ext uri="{FF2B5EF4-FFF2-40B4-BE49-F238E27FC236}">
                        <a16:creationId xmlns:a16="http://schemas.microsoft.com/office/drawing/2014/main" id="{641ECC83-F38E-7696-C098-F08B7280E5D8}"/>
                      </a:ext>
                    </a:extLst>
                  </p:cNvPr>
                  <p:cNvPicPr/>
                  <p:nvPr/>
                </p:nvPicPr>
                <p:blipFill>
                  <a:blip r:embed="rId210"/>
                  <a:stretch>
                    <a:fillRect/>
                  </a:stretch>
                </p:blipFill>
                <p:spPr>
                  <a:xfrm>
                    <a:off x="1607986" y="5858339"/>
                    <a:ext cx="277200" cy="110160"/>
                  </a:xfrm>
                  <a:prstGeom prst="rect">
                    <a:avLst/>
                  </a:prstGeom>
                </p:spPr>
              </p:pic>
            </mc:Fallback>
          </mc:AlternateContent>
        </p:grpSp>
        <p:grpSp>
          <p:nvGrpSpPr>
            <p:cNvPr id="869" name="Grupp 868">
              <a:extLst>
                <a:ext uri="{FF2B5EF4-FFF2-40B4-BE49-F238E27FC236}">
                  <a16:creationId xmlns:a16="http://schemas.microsoft.com/office/drawing/2014/main" id="{269725EF-5089-2D26-89DB-C23C7971DE7D}"/>
                </a:ext>
              </a:extLst>
            </p:cNvPr>
            <p:cNvGrpSpPr/>
            <p:nvPr/>
          </p:nvGrpSpPr>
          <p:grpSpPr>
            <a:xfrm>
              <a:off x="2108746" y="5797499"/>
              <a:ext cx="1238760" cy="314640"/>
              <a:chOff x="2108746" y="5797499"/>
              <a:chExt cx="1238760" cy="314640"/>
            </a:xfrm>
          </p:grpSpPr>
          <mc:AlternateContent xmlns:mc="http://schemas.openxmlformats.org/markup-compatibility/2006">
            <mc:Choice xmlns:p14="http://schemas.microsoft.com/office/powerpoint/2010/main" Requires="p14">
              <p:contentPart p14:bwMode="auto" r:id="rId211">
                <p14:nvContentPartPr>
                  <p14:cNvPr id="863" name="Pennanteckning 862">
                    <a:extLst>
                      <a:ext uri="{FF2B5EF4-FFF2-40B4-BE49-F238E27FC236}">
                        <a16:creationId xmlns:a16="http://schemas.microsoft.com/office/drawing/2014/main" id="{FDDDD3A9-8BFC-6EB0-E70B-6EBE0D44BE3F}"/>
                      </a:ext>
                    </a:extLst>
                  </p14:cNvPr>
                  <p14:cNvContentPartPr/>
                  <p14:nvPr/>
                </p14:nvContentPartPr>
                <p14:xfrm>
                  <a:off x="2108746" y="5842859"/>
                  <a:ext cx="51480" cy="269280"/>
                </p14:xfrm>
              </p:contentPart>
            </mc:Choice>
            <mc:Fallback>
              <p:pic>
                <p:nvPicPr>
                  <p:cNvPr id="863" name="Pennanteckning 862">
                    <a:extLst>
                      <a:ext uri="{FF2B5EF4-FFF2-40B4-BE49-F238E27FC236}">
                        <a16:creationId xmlns:a16="http://schemas.microsoft.com/office/drawing/2014/main" id="{FDDDD3A9-8BFC-6EB0-E70B-6EBE0D44BE3F}"/>
                      </a:ext>
                    </a:extLst>
                  </p:cNvPr>
                  <p:cNvPicPr/>
                  <p:nvPr/>
                </p:nvPicPr>
                <p:blipFill>
                  <a:blip r:embed="rId212"/>
                  <a:stretch>
                    <a:fillRect/>
                  </a:stretch>
                </p:blipFill>
                <p:spPr>
                  <a:xfrm>
                    <a:off x="2093266" y="5827739"/>
                    <a:ext cx="8208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864" name="Pennanteckning 863">
                    <a:extLst>
                      <a:ext uri="{FF2B5EF4-FFF2-40B4-BE49-F238E27FC236}">
                        <a16:creationId xmlns:a16="http://schemas.microsoft.com/office/drawing/2014/main" id="{C916F188-2279-3327-1C1B-147F356C3758}"/>
                      </a:ext>
                    </a:extLst>
                  </p14:cNvPr>
                  <p14:cNvContentPartPr/>
                  <p14:nvPr/>
                </p14:nvContentPartPr>
                <p14:xfrm>
                  <a:off x="2111986" y="5846099"/>
                  <a:ext cx="108720" cy="123840"/>
                </p14:xfrm>
              </p:contentPart>
            </mc:Choice>
            <mc:Fallback>
              <p:pic>
                <p:nvPicPr>
                  <p:cNvPr id="864" name="Pennanteckning 863">
                    <a:extLst>
                      <a:ext uri="{FF2B5EF4-FFF2-40B4-BE49-F238E27FC236}">
                        <a16:creationId xmlns:a16="http://schemas.microsoft.com/office/drawing/2014/main" id="{C916F188-2279-3327-1C1B-147F356C3758}"/>
                      </a:ext>
                    </a:extLst>
                  </p:cNvPr>
                  <p:cNvPicPr/>
                  <p:nvPr/>
                </p:nvPicPr>
                <p:blipFill>
                  <a:blip r:embed="rId214"/>
                  <a:stretch>
                    <a:fillRect/>
                  </a:stretch>
                </p:blipFill>
                <p:spPr>
                  <a:xfrm>
                    <a:off x="2096506" y="5830979"/>
                    <a:ext cx="13932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865" name="Pennanteckning 864">
                    <a:extLst>
                      <a:ext uri="{FF2B5EF4-FFF2-40B4-BE49-F238E27FC236}">
                        <a16:creationId xmlns:a16="http://schemas.microsoft.com/office/drawing/2014/main" id="{A184E4DC-30CD-0F25-7731-DA48B704FDBF}"/>
                      </a:ext>
                    </a:extLst>
                  </p14:cNvPr>
                  <p14:cNvContentPartPr/>
                  <p14:nvPr/>
                </p14:nvContentPartPr>
                <p14:xfrm>
                  <a:off x="2263186" y="5870939"/>
                  <a:ext cx="214560" cy="79560"/>
                </p14:xfrm>
              </p:contentPart>
            </mc:Choice>
            <mc:Fallback>
              <p:pic>
                <p:nvPicPr>
                  <p:cNvPr id="865" name="Pennanteckning 864">
                    <a:extLst>
                      <a:ext uri="{FF2B5EF4-FFF2-40B4-BE49-F238E27FC236}">
                        <a16:creationId xmlns:a16="http://schemas.microsoft.com/office/drawing/2014/main" id="{A184E4DC-30CD-0F25-7731-DA48B704FDBF}"/>
                      </a:ext>
                    </a:extLst>
                  </p:cNvPr>
                  <p:cNvPicPr/>
                  <p:nvPr/>
                </p:nvPicPr>
                <p:blipFill>
                  <a:blip r:embed="rId216"/>
                  <a:stretch>
                    <a:fillRect/>
                  </a:stretch>
                </p:blipFill>
                <p:spPr>
                  <a:xfrm>
                    <a:off x="2248066" y="5855819"/>
                    <a:ext cx="24516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866" name="Pennanteckning 865">
                    <a:extLst>
                      <a:ext uri="{FF2B5EF4-FFF2-40B4-BE49-F238E27FC236}">
                        <a16:creationId xmlns:a16="http://schemas.microsoft.com/office/drawing/2014/main" id="{28E5B121-2463-86B2-3681-2A977C18CE17}"/>
                      </a:ext>
                    </a:extLst>
                  </p14:cNvPr>
                  <p14:cNvContentPartPr/>
                  <p14:nvPr/>
                </p14:nvContentPartPr>
                <p14:xfrm>
                  <a:off x="2563426" y="5803259"/>
                  <a:ext cx="92160" cy="183960"/>
                </p14:xfrm>
              </p:contentPart>
            </mc:Choice>
            <mc:Fallback>
              <p:pic>
                <p:nvPicPr>
                  <p:cNvPr id="866" name="Pennanteckning 865">
                    <a:extLst>
                      <a:ext uri="{FF2B5EF4-FFF2-40B4-BE49-F238E27FC236}">
                        <a16:creationId xmlns:a16="http://schemas.microsoft.com/office/drawing/2014/main" id="{28E5B121-2463-86B2-3681-2A977C18CE17}"/>
                      </a:ext>
                    </a:extLst>
                  </p:cNvPr>
                  <p:cNvPicPr/>
                  <p:nvPr/>
                </p:nvPicPr>
                <p:blipFill>
                  <a:blip r:embed="rId218"/>
                  <a:stretch>
                    <a:fillRect/>
                  </a:stretch>
                </p:blipFill>
                <p:spPr>
                  <a:xfrm>
                    <a:off x="2548306" y="5787779"/>
                    <a:ext cx="12276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867" name="Pennanteckning 866">
                    <a:extLst>
                      <a:ext uri="{FF2B5EF4-FFF2-40B4-BE49-F238E27FC236}">
                        <a16:creationId xmlns:a16="http://schemas.microsoft.com/office/drawing/2014/main" id="{DAD94127-17C0-F323-D51D-5BE2A4D185E6}"/>
                      </a:ext>
                    </a:extLst>
                  </p14:cNvPr>
                  <p14:cNvContentPartPr/>
                  <p14:nvPr/>
                </p14:nvContentPartPr>
                <p14:xfrm>
                  <a:off x="2750266" y="5797499"/>
                  <a:ext cx="9360" cy="206280"/>
                </p14:xfrm>
              </p:contentPart>
            </mc:Choice>
            <mc:Fallback>
              <p:pic>
                <p:nvPicPr>
                  <p:cNvPr id="867" name="Pennanteckning 866">
                    <a:extLst>
                      <a:ext uri="{FF2B5EF4-FFF2-40B4-BE49-F238E27FC236}">
                        <a16:creationId xmlns:a16="http://schemas.microsoft.com/office/drawing/2014/main" id="{DAD94127-17C0-F323-D51D-5BE2A4D185E6}"/>
                      </a:ext>
                    </a:extLst>
                  </p:cNvPr>
                  <p:cNvPicPr/>
                  <p:nvPr/>
                </p:nvPicPr>
                <p:blipFill>
                  <a:blip r:embed="rId220"/>
                  <a:stretch>
                    <a:fillRect/>
                  </a:stretch>
                </p:blipFill>
                <p:spPr>
                  <a:xfrm>
                    <a:off x="2735146" y="5782019"/>
                    <a:ext cx="3996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868" name="Pennanteckning 867">
                    <a:extLst>
                      <a:ext uri="{FF2B5EF4-FFF2-40B4-BE49-F238E27FC236}">
                        <a16:creationId xmlns:a16="http://schemas.microsoft.com/office/drawing/2014/main" id="{30C38D00-D092-06F8-E7A5-90AED9B9707C}"/>
                      </a:ext>
                    </a:extLst>
                  </p14:cNvPr>
                  <p14:cNvContentPartPr/>
                  <p14:nvPr/>
                </p14:nvContentPartPr>
                <p14:xfrm>
                  <a:off x="2831266" y="5859059"/>
                  <a:ext cx="516240" cy="156240"/>
                </p14:xfrm>
              </p:contentPart>
            </mc:Choice>
            <mc:Fallback>
              <p:pic>
                <p:nvPicPr>
                  <p:cNvPr id="868" name="Pennanteckning 867">
                    <a:extLst>
                      <a:ext uri="{FF2B5EF4-FFF2-40B4-BE49-F238E27FC236}">
                        <a16:creationId xmlns:a16="http://schemas.microsoft.com/office/drawing/2014/main" id="{30C38D00-D092-06F8-E7A5-90AED9B9707C}"/>
                      </a:ext>
                    </a:extLst>
                  </p:cNvPr>
                  <p:cNvPicPr/>
                  <p:nvPr/>
                </p:nvPicPr>
                <p:blipFill>
                  <a:blip r:embed="rId222"/>
                  <a:stretch>
                    <a:fillRect/>
                  </a:stretch>
                </p:blipFill>
                <p:spPr>
                  <a:xfrm>
                    <a:off x="2816146" y="5843579"/>
                    <a:ext cx="546840" cy="186840"/>
                  </a:xfrm>
                  <a:prstGeom prst="rect">
                    <a:avLst/>
                  </a:prstGeom>
                </p:spPr>
              </p:pic>
            </mc:Fallback>
          </mc:AlternateContent>
        </p:grpSp>
      </p:grpSp>
      <p:grpSp>
        <p:nvGrpSpPr>
          <p:cNvPr id="1354" name="Grupp 1353">
            <a:extLst>
              <a:ext uri="{FF2B5EF4-FFF2-40B4-BE49-F238E27FC236}">
                <a16:creationId xmlns:a16="http://schemas.microsoft.com/office/drawing/2014/main" id="{60E591B7-73F5-9754-334C-7BC655060043}"/>
              </a:ext>
            </a:extLst>
          </p:cNvPr>
          <p:cNvGrpSpPr/>
          <p:nvPr/>
        </p:nvGrpSpPr>
        <p:grpSpPr>
          <a:xfrm>
            <a:off x="4366306" y="1635899"/>
            <a:ext cx="3392640" cy="1158840"/>
            <a:chOff x="4366306" y="1635899"/>
            <a:chExt cx="3392640" cy="1158840"/>
          </a:xfrm>
        </p:grpSpPr>
        <p:grpSp>
          <p:nvGrpSpPr>
            <p:cNvPr id="875" name="Grupp 874">
              <a:extLst>
                <a:ext uri="{FF2B5EF4-FFF2-40B4-BE49-F238E27FC236}">
                  <a16:creationId xmlns:a16="http://schemas.microsoft.com/office/drawing/2014/main" id="{2D649C6A-0AF1-B8F4-A81A-46565EE362B4}"/>
                </a:ext>
              </a:extLst>
            </p:cNvPr>
            <p:cNvGrpSpPr/>
            <p:nvPr/>
          </p:nvGrpSpPr>
          <p:grpSpPr>
            <a:xfrm>
              <a:off x="4366306" y="1684859"/>
              <a:ext cx="193680" cy="111960"/>
              <a:chOff x="4366306" y="1684859"/>
              <a:chExt cx="193680" cy="111960"/>
            </a:xfrm>
          </p:grpSpPr>
          <mc:AlternateContent xmlns:mc="http://schemas.openxmlformats.org/markup-compatibility/2006">
            <mc:Choice xmlns:p14="http://schemas.microsoft.com/office/powerpoint/2010/main" Requires="p14">
              <p:contentPart p14:bwMode="auto" r:id="rId223">
                <p14:nvContentPartPr>
                  <p14:cNvPr id="873" name="Pennanteckning 872">
                    <a:extLst>
                      <a:ext uri="{FF2B5EF4-FFF2-40B4-BE49-F238E27FC236}">
                        <a16:creationId xmlns:a16="http://schemas.microsoft.com/office/drawing/2014/main" id="{76471567-46C8-F35B-ECBA-2D68919977ED}"/>
                      </a:ext>
                    </a:extLst>
                  </p14:cNvPr>
                  <p14:cNvContentPartPr/>
                  <p14:nvPr/>
                </p14:nvContentPartPr>
                <p14:xfrm>
                  <a:off x="4366306" y="1684859"/>
                  <a:ext cx="166680" cy="69120"/>
                </p14:xfrm>
              </p:contentPart>
            </mc:Choice>
            <mc:Fallback>
              <p:pic>
                <p:nvPicPr>
                  <p:cNvPr id="873" name="Pennanteckning 872">
                    <a:extLst>
                      <a:ext uri="{FF2B5EF4-FFF2-40B4-BE49-F238E27FC236}">
                        <a16:creationId xmlns:a16="http://schemas.microsoft.com/office/drawing/2014/main" id="{76471567-46C8-F35B-ECBA-2D68919977ED}"/>
                      </a:ext>
                    </a:extLst>
                  </p:cNvPr>
                  <p:cNvPicPr/>
                  <p:nvPr/>
                </p:nvPicPr>
                <p:blipFill>
                  <a:blip r:embed="rId224"/>
                  <a:stretch>
                    <a:fillRect/>
                  </a:stretch>
                </p:blipFill>
                <p:spPr>
                  <a:xfrm>
                    <a:off x="4350826" y="1669739"/>
                    <a:ext cx="19692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874" name="Pennanteckning 873">
                    <a:extLst>
                      <a:ext uri="{FF2B5EF4-FFF2-40B4-BE49-F238E27FC236}">
                        <a16:creationId xmlns:a16="http://schemas.microsoft.com/office/drawing/2014/main" id="{298872A2-15AD-3511-E747-A91C99EBAA5D}"/>
                      </a:ext>
                    </a:extLst>
                  </p14:cNvPr>
                  <p14:cNvContentPartPr/>
                  <p14:nvPr/>
                </p14:nvContentPartPr>
                <p14:xfrm>
                  <a:off x="4516786" y="1704659"/>
                  <a:ext cx="43200" cy="92160"/>
                </p14:xfrm>
              </p:contentPart>
            </mc:Choice>
            <mc:Fallback>
              <p:pic>
                <p:nvPicPr>
                  <p:cNvPr id="874" name="Pennanteckning 873">
                    <a:extLst>
                      <a:ext uri="{FF2B5EF4-FFF2-40B4-BE49-F238E27FC236}">
                        <a16:creationId xmlns:a16="http://schemas.microsoft.com/office/drawing/2014/main" id="{298872A2-15AD-3511-E747-A91C99EBAA5D}"/>
                      </a:ext>
                    </a:extLst>
                  </p:cNvPr>
                  <p:cNvPicPr/>
                  <p:nvPr/>
                </p:nvPicPr>
                <p:blipFill>
                  <a:blip r:embed="rId226"/>
                  <a:stretch>
                    <a:fillRect/>
                  </a:stretch>
                </p:blipFill>
                <p:spPr>
                  <a:xfrm>
                    <a:off x="4501666" y="1689539"/>
                    <a:ext cx="73800" cy="122760"/>
                  </a:xfrm>
                  <a:prstGeom prst="rect">
                    <a:avLst/>
                  </a:prstGeom>
                </p:spPr>
              </p:pic>
            </mc:Fallback>
          </mc:AlternateContent>
        </p:grpSp>
        <p:grpSp>
          <p:nvGrpSpPr>
            <p:cNvPr id="886" name="Grupp 885">
              <a:extLst>
                <a:ext uri="{FF2B5EF4-FFF2-40B4-BE49-F238E27FC236}">
                  <a16:creationId xmlns:a16="http://schemas.microsoft.com/office/drawing/2014/main" id="{71A7B620-E006-690E-E84C-A8F52554C637}"/>
                </a:ext>
              </a:extLst>
            </p:cNvPr>
            <p:cNvGrpSpPr/>
            <p:nvPr/>
          </p:nvGrpSpPr>
          <p:grpSpPr>
            <a:xfrm>
              <a:off x="4725226" y="1635899"/>
              <a:ext cx="1213200" cy="428040"/>
              <a:chOff x="4725226" y="1635899"/>
              <a:chExt cx="1213200" cy="428040"/>
            </a:xfrm>
          </p:grpSpPr>
          <mc:AlternateContent xmlns:mc="http://schemas.openxmlformats.org/markup-compatibility/2006">
            <mc:Choice xmlns:p14="http://schemas.microsoft.com/office/powerpoint/2010/main" Requires="p14">
              <p:contentPart p14:bwMode="auto" r:id="rId227">
                <p14:nvContentPartPr>
                  <p14:cNvPr id="876" name="Pennanteckning 875">
                    <a:extLst>
                      <a:ext uri="{FF2B5EF4-FFF2-40B4-BE49-F238E27FC236}">
                        <a16:creationId xmlns:a16="http://schemas.microsoft.com/office/drawing/2014/main" id="{6CA368C1-B134-FE5F-34D6-B3D714DCAF23}"/>
                      </a:ext>
                    </a:extLst>
                  </p14:cNvPr>
                  <p14:cNvContentPartPr/>
                  <p14:nvPr/>
                </p14:nvContentPartPr>
                <p14:xfrm>
                  <a:off x="4725226" y="1635899"/>
                  <a:ext cx="131760" cy="207360"/>
                </p14:xfrm>
              </p:contentPart>
            </mc:Choice>
            <mc:Fallback>
              <p:pic>
                <p:nvPicPr>
                  <p:cNvPr id="876" name="Pennanteckning 875">
                    <a:extLst>
                      <a:ext uri="{FF2B5EF4-FFF2-40B4-BE49-F238E27FC236}">
                        <a16:creationId xmlns:a16="http://schemas.microsoft.com/office/drawing/2014/main" id="{6CA368C1-B134-FE5F-34D6-B3D714DCAF23}"/>
                      </a:ext>
                    </a:extLst>
                  </p:cNvPr>
                  <p:cNvPicPr/>
                  <p:nvPr/>
                </p:nvPicPr>
                <p:blipFill>
                  <a:blip r:embed="rId228"/>
                  <a:stretch>
                    <a:fillRect/>
                  </a:stretch>
                </p:blipFill>
                <p:spPr>
                  <a:xfrm>
                    <a:off x="4709746" y="1620779"/>
                    <a:ext cx="16236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877" name="Pennanteckning 876">
                    <a:extLst>
                      <a:ext uri="{FF2B5EF4-FFF2-40B4-BE49-F238E27FC236}">
                        <a16:creationId xmlns:a16="http://schemas.microsoft.com/office/drawing/2014/main" id="{B17A19B7-78D2-4998-7007-B6681D762D95}"/>
                      </a:ext>
                    </a:extLst>
                  </p14:cNvPr>
                  <p14:cNvContentPartPr/>
                  <p14:nvPr/>
                </p14:nvContentPartPr>
                <p14:xfrm>
                  <a:off x="4910266" y="1761899"/>
                  <a:ext cx="169920" cy="55800"/>
                </p14:xfrm>
              </p:contentPart>
            </mc:Choice>
            <mc:Fallback>
              <p:pic>
                <p:nvPicPr>
                  <p:cNvPr id="877" name="Pennanteckning 876">
                    <a:extLst>
                      <a:ext uri="{FF2B5EF4-FFF2-40B4-BE49-F238E27FC236}">
                        <a16:creationId xmlns:a16="http://schemas.microsoft.com/office/drawing/2014/main" id="{B17A19B7-78D2-4998-7007-B6681D762D95}"/>
                      </a:ext>
                    </a:extLst>
                  </p:cNvPr>
                  <p:cNvPicPr/>
                  <p:nvPr/>
                </p:nvPicPr>
                <p:blipFill>
                  <a:blip r:embed="rId230"/>
                  <a:stretch>
                    <a:fillRect/>
                  </a:stretch>
                </p:blipFill>
                <p:spPr>
                  <a:xfrm>
                    <a:off x="4895146" y="1746419"/>
                    <a:ext cx="20052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878" name="Pennanteckning 877">
                    <a:extLst>
                      <a:ext uri="{FF2B5EF4-FFF2-40B4-BE49-F238E27FC236}">
                        <a16:creationId xmlns:a16="http://schemas.microsoft.com/office/drawing/2014/main" id="{494F7F5D-0A84-02B6-73E6-53DDFE94D0AD}"/>
                      </a:ext>
                    </a:extLst>
                  </p14:cNvPr>
                  <p14:cNvContentPartPr/>
                  <p14:nvPr/>
                </p14:nvContentPartPr>
                <p14:xfrm>
                  <a:off x="5079106" y="1745339"/>
                  <a:ext cx="47520" cy="71640"/>
                </p14:xfrm>
              </p:contentPart>
            </mc:Choice>
            <mc:Fallback>
              <p:pic>
                <p:nvPicPr>
                  <p:cNvPr id="878" name="Pennanteckning 877">
                    <a:extLst>
                      <a:ext uri="{FF2B5EF4-FFF2-40B4-BE49-F238E27FC236}">
                        <a16:creationId xmlns:a16="http://schemas.microsoft.com/office/drawing/2014/main" id="{494F7F5D-0A84-02B6-73E6-53DDFE94D0AD}"/>
                      </a:ext>
                    </a:extLst>
                  </p:cNvPr>
                  <p:cNvPicPr/>
                  <p:nvPr/>
                </p:nvPicPr>
                <p:blipFill>
                  <a:blip r:embed="rId232"/>
                  <a:stretch>
                    <a:fillRect/>
                  </a:stretch>
                </p:blipFill>
                <p:spPr>
                  <a:xfrm>
                    <a:off x="5063986" y="1729859"/>
                    <a:ext cx="7812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879" name="Pennanteckning 878">
                    <a:extLst>
                      <a:ext uri="{FF2B5EF4-FFF2-40B4-BE49-F238E27FC236}">
                        <a16:creationId xmlns:a16="http://schemas.microsoft.com/office/drawing/2014/main" id="{B78B575B-77C1-6425-6BBD-F822497FE7C2}"/>
                      </a:ext>
                    </a:extLst>
                  </p14:cNvPr>
                  <p14:cNvContentPartPr/>
                  <p14:nvPr/>
                </p14:nvContentPartPr>
                <p14:xfrm>
                  <a:off x="5123746" y="1774859"/>
                  <a:ext cx="75240" cy="289080"/>
                </p14:xfrm>
              </p:contentPart>
            </mc:Choice>
            <mc:Fallback>
              <p:pic>
                <p:nvPicPr>
                  <p:cNvPr id="879" name="Pennanteckning 878">
                    <a:extLst>
                      <a:ext uri="{FF2B5EF4-FFF2-40B4-BE49-F238E27FC236}">
                        <a16:creationId xmlns:a16="http://schemas.microsoft.com/office/drawing/2014/main" id="{B78B575B-77C1-6425-6BBD-F822497FE7C2}"/>
                      </a:ext>
                    </a:extLst>
                  </p:cNvPr>
                  <p:cNvPicPr/>
                  <p:nvPr/>
                </p:nvPicPr>
                <p:blipFill>
                  <a:blip r:embed="rId234"/>
                  <a:stretch>
                    <a:fillRect/>
                  </a:stretch>
                </p:blipFill>
                <p:spPr>
                  <a:xfrm>
                    <a:off x="5108626" y="1759739"/>
                    <a:ext cx="10584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880" name="Pennanteckning 879">
                    <a:extLst>
                      <a:ext uri="{FF2B5EF4-FFF2-40B4-BE49-F238E27FC236}">
                        <a16:creationId xmlns:a16="http://schemas.microsoft.com/office/drawing/2014/main" id="{1E55AD8D-14F0-8A55-9713-391812B08F22}"/>
                      </a:ext>
                    </a:extLst>
                  </p14:cNvPr>
                  <p14:cNvContentPartPr/>
                  <p14:nvPr/>
                </p14:nvContentPartPr>
                <p14:xfrm>
                  <a:off x="5191426" y="1780259"/>
                  <a:ext cx="101160" cy="114840"/>
                </p14:xfrm>
              </p:contentPart>
            </mc:Choice>
            <mc:Fallback>
              <p:pic>
                <p:nvPicPr>
                  <p:cNvPr id="880" name="Pennanteckning 879">
                    <a:extLst>
                      <a:ext uri="{FF2B5EF4-FFF2-40B4-BE49-F238E27FC236}">
                        <a16:creationId xmlns:a16="http://schemas.microsoft.com/office/drawing/2014/main" id="{1E55AD8D-14F0-8A55-9713-391812B08F22}"/>
                      </a:ext>
                    </a:extLst>
                  </p:cNvPr>
                  <p:cNvPicPr/>
                  <p:nvPr/>
                </p:nvPicPr>
                <p:blipFill>
                  <a:blip r:embed="rId236"/>
                  <a:stretch>
                    <a:fillRect/>
                  </a:stretch>
                </p:blipFill>
                <p:spPr>
                  <a:xfrm>
                    <a:off x="5176306" y="1765139"/>
                    <a:ext cx="13176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882" name="Pennanteckning 881">
                    <a:extLst>
                      <a:ext uri="{FF2B5EF4-FFF2-40B4-BE49-F238E27FC236}">
                        <a16:creationId xmlns:a16="http://schemas.microsoft.com/office/drawing/2014/main" id="{41E6ED9F-AF80-52D1-A54E-5E12CDB57F12}"/>
                      </a:ext>
                    </a:extLst>
                  </p14:cNvPr>
                  <p14:cNvContentPartPr/>
                  <p14:nvPr/>
                </p14:nvContentPartPr>
                <p14:xfrm>
                  <a:off x="5374306" y="1786379"/>
                  <a:ext cx="102960" cy="91440"/>
                </p14:xfrm>
              </p:contentPart>
            </mc:Choice>
            <mc:Fallback>
              <p:pic>
                <p:nvPicPr>
                  <p:cNvPr id="882" name="Pennanteckning 881">
                    <a:extLst>
                      <a:ext uri="{FF2B5EF4-FFF2-40B4-BE49-F238E27FC236}">
                        <a16:creationId xmlns:a16="http://schemas.microsoft.com/office/drawing/2014/main" id="{41E6ED9F-AF80-52D1-A54E-5E12CDB57F12}"/>
                      </a:ext>
                    </a:extLst>
                  </p:cNvPr>
                  <p:cNvPicPr/>
                  <p:nvPr/>
                </p:nvPicPr>
                <p:blipFill>
                  <a:blip r:embed="rId238"/>
                  <a:stretch>
                    <a:fillRect/>
                  </a:stretch>
                </p:blipFill>
                <p:spPr>
                  <a:xfrm>
                    <a:off x="5359186" y="1771259"/>
                    <a:ext cx="13356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883" name="Pennanteckning 882">
                    <a:extLst>
                      <a:ext uri="{FF2B5EF4-FFF2-40B4-BE49-F238E27FC236}">
                        <a16:creationId xmlns:a16="http://schemas.microsoft.com/office/drawing/2014/main" id="{1A0CF343-BAEA-B959-892A-8490BA75387D}"/>
                      </a:ext>
                    </a:extLst>
                  </p14:cNvPr>
                  <p14:cNvContentPartPr/>
                  <p14:nvPr/>
                </p14:nvContentPartPr>
                <p14:xfrm>
                  <a:off x="5538826" y="1655339"/>
                  <a:ext cx="242640" cy="255600"/>
                </p14:xfrm>
              </p:contentPart>
            </mc:Choice>
            <mc:Fallback>
              <p:pic>
                <p:nvPicPr>
                  <p:cNvPr id="883" name="Pennanteckning 882">
                    <a:extLst>
                      <a:ext uri="{FF2B5EF4-FFF2-40B4-BE49-F238E27FC236}">
                        <a16:creationId xmlns:a16="http://schemas.microsoft.com/office/drawing/2014/main" id="{1A0CF343-BAEA-B959-892A-8490BA75387D}"/>
                      </a:ext>
                    </a:extLst>
                  </p:cNvPr>
                  <p:cNvPicPr/>
                  <p:nvPr/>
                </p:nvPicPr>
                <p:blipFill>
                  <a:blip r:embed="rId240"/>
                  <a:stretch>
                    <a:fillRect/>
                  </a:stretch>
                </p:blipFill>
                <p:spPr>
                  <a:xfrm>
                    <a:off x="5523706" y="1640219"/>
                    <a:ext cx="27324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884" name="Pennanteckning 883">
                    <a:extLst>
                      <a:ext uri="{FF2B5EF4-FFF2-40B4-BE49-F238E27FC236}">
                        <a16:creationId xmlns:a16="http://schemas.microsoft.com/office/drawing/2014/main" id="{C494F3F2-3A27-4ED4-1031-E6C08A3BC581}"/>
                      </a:ext>
                    </a:extLst>
                  </p14:cNvPr>
                  <p14:cNvContentPartPr/>
                  <p14:nvPr/>
                </p14:nvContentPartPr>
                <p14:xfrm>
                  <a:off x="5732506" y="1786379"/>
                  <a:ext cx="141120" cy="8640"/>
                </p14:xfrm>
              </p:contentPart>
            </mc:Choice>
            <mc:Fallback>
              <p:pic>
                <p:nvPicPr>
                  <p:cNvPr id="884" name="Pennanteckning 883">
                    <a:extLst>
                      <a:ext uri="{FF2B5EF4-FFF2-40B4-BE49-F238E27FC236}">
                        <a16:creationId xmlns:a16="http://schemas.microsoft.com/office/drawing/2014/main" id="{C494F3F2-3A27-4ED4-1031-E6C08A3BC581}"/>
                      </a:ext>
                    </a:extLst>
                  </p:cNvPr>
                  <p:cNvPicPr/>
                  <p:nvPr/>
                </p:nvPicPr>
                <p:blipFill>
                  <a:blip r:embed="rId242"/>
                  <a:stretch>
                    <a:fillRect/>
                  </a:stretch>
                </p:blipFill>
                <p:spPr>
                  <a:xfrm>
                    <a:off x="5717026" y="1771259"/>
                    <a:ext cx="17136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885" name="Pennanteckning 884">
                    <a:extLst>
                      <a:ext uri="{FF2B5EF4-FFF2-40B4-BE49-F238E27FC236}">
                        <a16:creationId xmlns:a16="http://schemas.microsoft.com/office/drawing/2014/main" id="{A8EAFF88-0805-2F66-1209-3AE1D3696B40}"/>
                      </a:ext>
                    </a:extLst>
                  </p14:cNvPr>
                  <p14:cNvContentPartPr/>
                  <p14:nvPr/>
                </p14:nvContentPartPr>
                <p14:xfrm>
                  <a:off x="5923306" y="1860899"/>
                  <a:ext cx="15120" cy="119520"/>
                </p14:xfrm>
              </p:contentPart>
            </mc:Choice>
            <mc:Fallback>
              <p:pic>
                <p:nvPicPr>
                  <p:cNvPr id="885" name="Pennanteckning 884">
                    <a:extLst>
                      <a:ext uri="{FF2B5EF4-FFF2-40B4-BE49-F238E27FC236}">
                        <a16:creationId xmlns:a16="http://schemas.microsoft.com/office/drawing/2014/main" id="{A8EAFF88-0805-2F66-1209-3AE1D3696B40}"/>
                      </a:ext>
                    </a:extLst>
                  </p:cNvPr>
                  <p:cNvPicPr/>
                  <p:nvPr/>
                </p:nvPicPr>
                <p:blipFill>
                  <a:blip r:embed="rId244"/>
                  <a:stretch>
                    <a:fillRect/>
                  </a:stretch>
                </p:blipFill>
                <p:spPr>
                  <a:xfrm>
                    <a:off x="5908186" y="1845779"/>
                    <a:ext cx="45720" cy="149760"/>
                  </a:xfrm>
                  <a:prstGeom prst="rect">
                    <a:avLst/>
                  </a:prstGeom>
                </p:spPr>
              </p:pic>
            </mc:Fallback>
          </mc:AlternateContent>
        </p:grpSp>
        <p:grpSp>
          <p:nvGrpSpPr>
            <p:cNvPr id="901" name="Grupp 900">
              <a:extLst>
                <a:ext uri="{FF2B5EF4-FFF2-40B4-BE49-F238E27FC236}">
                  <a16:creationId xmlns:a16="http://schemas.microsoft.com/office/drawing/2014/main" id="{3E4FFF82-5D38-6A48-8FFE-AFBF054603CB}"/>
                </a:ext>
              </a:extLst>
            </p:cNvPr>
            <p:cNvGrpSpPr/>
            <p:nvPr/>
          </p:nvGrpSpPr>
          <p:grpSpPr>
            <a:xfrm>
              <a:off x="6114466" y="1727699"/>
              <a:ext cx="1644480" cy="428040"/>
              <a:chOff x="6114466" y="1727699"/>
              <a:chExt cx="1644480" cy="428040"/>
            </a:xfrm>
          </p:grpSpPr>
          <mc:AlternateContent xmlns:mc="http://schemas.openxmlformats.org/markup-compatibility/2006">
            <mc:Choice xmlns:p14="http://schemas.microsoft.com/office/powerpoint/2010/main" Requires="p14">
              <p:contentPart p14:bwMode="auto" r:id="rId245">
                <p14:nvContentPartPr>
                  <p14:cNvPr id="887" name="Pennanteckning 886">
                    <a:extLst>
                      <a:ext uri="{FF2B5EF4-FFF2-40B4-BE49-F238E27FC236}">
                        <a16:creationId xmlns:a16="http://schemas.microsoft.com/office/drawing/2014/main" id="{6814322D-CDAE-B84A-6FFB-E1C564303958}"/>
                      </a:ext>
                    </a:extLst>
                  </p14:cNvPr>
                  <p14:cNvContentPartPr/>
                  <p14:nvPr/>
                </p14:nvContentPartPr>
                <p14:xfrm>
                  <a:off x="6114466" y="1764059"/>
                  <a:ext cx="102960" cy="111960"/>
                </p14:xfrm>
              </p:contentPart>
            </mc:Choice>
            <mc:Fallback>
              <p:pic>
                <p:nvPicPr>
                  <p:cNvPr id="887" name="Pennanteckning 886">
                    <a:extLst>
                      <a:ext uri="{FF2B5EF4-FFF2-40B4-BE49-F238E27FC236}">
                        <a16:creationId xmlns:a16="http://schemas.microsoft.com/office/drawing/2014/main" id="{6814322D-CDAE-B84A-6FFB-E1C564303958}"/>
                      </a:ext>
                    </a:extLst>
                  </p:cNvPr>
                  <p:cNvPicPr/>
                  <p:nvPr/>
                </p:nvPicPr>
                <p:blipFill>
                  <a:blip r:embed="rId246"/>
                  <a:stretch>
                    <a:fillRect/>
                  </a:stretch>
                </p:blipFill>
                <p:spPr>
                  <a:xfrm>
                    <a:off x="6099346" y="1748939"/>
                    <a:ext cx="13356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888" name="Pennanteckning 887">
                    <a:extLst>
                      <a:ext uri="{FF2B5EF4-FFF2-40B4-BE49-F238E27FC236}">
                        <a16:creationId xmlns:a16="http://schemas.microsoft.com/office/drawing/2014/main" id="{D7041278-C4B9-BEA5-519E-45867A9D8CA9}"/>
                      </a:ext>
                    </a:extLst>
                  </p14:cNvPr>
                  <p14:cNvContentPartPr/>
                  <p14:nvPr/>
                </p14:nvContentPartPr>
                <p14:xfrm>
                  <a:off x="6257386" y="1784219"/>
                  <a:ext cx="103680" cy="122760"/>
                </p14:xfrm>
              </p:contentPart>
            </mc:Choice>
            <mc:Fallback>
              <p:pic>
                <p:nvPicPr>
                  <p:cNvPr id="888" name="Pennanteckning 887">
                    <a:extLst>
                      <a:ext uri="{FF2B5EF4-FFF2-40B4-BE49-F238E27FC236}">
                        <a16:creationId xmlns:a16="http://schemas.microsoft.com/office/drawing/2014/main" id="{D7041278-C4B9-BEA5-519E-45867A9D8CA9}"/>
                      </a:ext>
                    </a:extLst>
                  </p:cNvPr>
                  <p:cNvPicPr/>
                  <p:nvPr/>
                </p:nvPicPr>
                <p:blipFill>
                  <a:blip r:embed="rId248"/>
                  <a:stretch>
                    <a:fillRect/>
                  </a:stretch>
                </p:blipFill>
                <p:spPr>
                  <a:xfrm>
                    <a:off x="6242266" y="1768739"/>
                    <a:ext cx="13428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889" name="Pennanteckning 888">
                    <a:extLst>
                      <a:ext uri="{FF2B5EF4-FFF2-40B4-BE49-F238E27FC236}">
                        <a16:creationId xmlns:a16="http://schemas.microsoft.com/office/drawing/2014/main" id="{0CBD2568-961B-5B6B-5061-F078876815A4}"/>
                      </a:ext>
                    </a:extLst>
                  </p14:cNvPr>
                  <p14:cNvContentPartPr/>
                  <p14:nvPr/>
                </p14:nvContentPartPr>
                <p14:xfrm>
                  <a:off x="6366826" y="1813739"/>
                  <a:ext cx="103680" cy="342000"/>
                </p14:xfrm>
              </p:contentPart>
            </mc:Choice>
            <mc:Fallback>
              <p:pic>
                <p:nvPicPr>
                  <p:cNvPr id="889" name="Pennanteckning 888">
                    <a:extLst>
                      <a:ext uri="{FF2B5EF4-FFF2-40B4-BE49-F238E27FC236}">
                        <a16:creationId xmlns:a16="http://schemas.microsoft.com/office/drawing/2014/main" id="{0CBD2568-961B-5B6B-5061-F078876815A4}"/>
                      </a:ext>
                    </a:extLst>
                  </p:cNvPr>
                  <p:cNvPicPr/>
                  <p:nvPr/>
                </p:nvPicPr>
                <p:blipFill>
                  <a:blip r:embed="rId250"/>
                  <a:stretch>
                    <a:fillRect/>
                  </a:stretch>
                </p:blipFill>
                <p:spPr>
                  <a:xfrm>
                    <a:off x="6351346" y="1798619"/>
                    <a:ext cx="13428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890" name="Pennanteckning 889">
                    <a:extLst>
                      <a:ext uri="{FF2B5EF4-FFF2-40B4-BE49-F238E27FC236}">
                        <a16:creationId xmlns:a16="http://schemas.microsoft.com/office/drawing/2014/main" id="{3AB2A979-12C5-DB96-C3B7-A9CFF405721F}"/>
                      </a:ext>
                    </a:extLst>
                  </p14:cNvPr>
                  <p14:cNvContentPartPr/>
                  <p14:nvPr/>
                </p14:nvContentPartPr>
                <p14:xfrm>
                  <a:off x="6540346" y="1810499"/>
                  <a:ext cx="106200" cy="91440"/>
                </p14:xfrm>
              </p:contentPart>
            </mc:Choice>
            <mc:Fallback>
              <p:pic>
                <p:nvPicPr>
                  <p:cNvPr id="890" name="Pennanteckning 889">
                    <a:extLst>
                      <a:ext uri="{FF2B5EF4-FFF2-40B4-BE49-F238E27FC236}">
                        <a16:creationId xmlns:a16="http://schemas.microsoft.com/office/drawing/2014/main" id="{3AB2A979-12C5-DB96-C3B7-A9CFF405721F}"/>
                      </a:ext>
                    </a:extLst>
                  </p:cNvPr>
                  <p:cNvPicPr/>
                  <p:nvPr/>
                </p:nvPicPr>
                <p:blipFill>
                  <a:blip r:embed="rId252"/>
                  <a:stretch>
                    <a:fillRect/>
                  </a:stretch>
                </p:blipFill>
                <p:spPr>
                  <a:xfrm>
                    <a:off x="6525226" y="1795379"/>
                    <a:ext cx="13680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891" name="Pennanteckning 890">
                    <a:extLst>
                      <a:ext uri="{FF2B5EF4-FFF2-40B4-BE49-F238E27FC236}">
                        <a16:creationId xmlns:a16="http://schemas.microsoft.com/office/drawing/2014/main" id="{E0C5864C-0205-B1C7-0F31-1D36093B4B3D}"/>
                      </a:ext>
                    </a:extLst>
                  </p14:cNvPr>
                  <p14:cNvContentPartPr/>
                  <p14:nvPr/>
                </p14:nvContentPartPr>
                <p14:xfrm>
                  <a:off x="6672826" y="1727699"/>
                  <a:ext cx="59760" cy="195840"/>
                </p14:xfrm>
              </p:contentPart>
            </mc:Choice>
            <mc:Fallback>
              <p:pic>
                <p:nvPicPr>
                  <p:cNvPr id="891" name="Pennanteckning 890">
                    <a:extLst>
                      <a:ext uri="{FF2B5EF4-FFF2-40B4-BE49-F238E27FC236}">
                        <a16:creationId xmlns:a16="http://schemas.microsoft.com/office/drawing/2014/main" id="{E0C5864C-0205-B1C7-0F31-1D36093B4B3D}"/>
                      </a:ext>
                    </a:extLst>
                  </p:cNvPr>
                  <p:cNvPicPr/>
                  <p:nvPr/>
                </p:nvPicPr>
                <p:blipFill>
                  <a:blip r:embed="rId254"/>
                  <a:stretch>
                    <a:fillRect/>
                  </a:stretch>
                </p:blipFill>
                <p:spPr>
                  <a:xfrm>
                    <a:off x="6657346" y="1712579"/>
                    <a:ext cx="9036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892" name="Pennanteckning 891">
                    <a:extLst>
                      <a:ext uri="{FF2B5EF4-FFF2-40B4-BE49-F238E27FC236}">
                        <a16:creationId xmlns:a16="http://schemas.microsoft.com/office/drawing/2014/main" id="{16266CC0-D925-726F-6DB7-C2D9EC6C8AC0}"/>
                      </a:ext>
                    </a:extLst>
                  </p14:cNvPr>
                  <p14:cNvContentPartPr/>
                  <p14:nvPr/>
                </p14:nvContentPartPr>
                <p14:xfrm>
                  <a:off x="6752746" y="1878179"/>
                  <a:ext cx="164880" cy="46800"/>
                </p14:xfrm>
              </p:contentPart>
            </mc:Choice>
            <mc:Fallback>
              <p:pic>
                <p:nvPicPr>
                  <p:cNvPr id="892" name="Pennanteckning 891">
                    <a:extLst>
                      <a:ext uri="{FF2B5EF4-FFF2-40B4-BE49-F238E27FC236}">
                        <a16:creationId xmlns:a16="http://schemas.microsoft.com/office/drawing/2014/main" id="{16266CC0-D925-726F-6DB7-C2D9EC6C8AC0}"/>
                      </a:ext>
                    </a:extLst>
                  </p:cNvPr>
                  <p:cNvPicPr/>
                  <p:nvPr/>
                </p:nvPicPr>
                <p:blipFill>
                  <a:blip r:embed="rId256"/>
                  <a:stretch>
                    <a:fillRect/>
                  </a:stretch>
                </p:blipFill>
                <p:spPr>
                  <a:xfrm>
                    <a:off x="6737626" y="1863059"/>
                    <a:ext cx="19548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893" name="Pennanteckning 892">
                    <a:extLst>
                      <a:ext uri="{FF2B5EF4-FFF2-40B4-BE49-F238E27FC236}">
                        <a16:creationId xmlns:a16="http://schemas.microsoft.com/office/drawing/2014/main" id="{14D9DDCE-8B27-7940-7008-562A0B089642}"/>
                      </a:ext>
                    </a:extLst>
                  </p14:cNvPr>
                  <p14:cNvContentPartPr/>
                  <p14:nvPr/>
                </p14:nvContentPartPr>
                <p14:xfrm>
                  <a:off x="6949666" y="1769099"/>
                  <a:ext cx="31680" cy="11160"/>
                </p14:xfrm>
              </p:contentPart>
            </mc:Choice>
            <mc:Fallback>
              <p:pic>
                <p:nvPicPr>
                  <p:cNvPr id="893" name="Pennanteckning 892">
                    <a:extLst>
                      <a:ext uri="{FF2B5EF4-FFF2-40B4-BE49-F238E27FC236}">
                        <a16:creationId xmlns:a16="http://schemas.microsoft.com/office/drawing/2014/main" id="{14D9DDCE-8B27-7940-7008-562A0B089642}"/>
                      </a:ext>
                    </a:extLst>
                  </p:cNvPr>
                  <p:cNvPicPr/>
                  <p:nvPr/>
                </p:nvPicPr>
                <p:blipFill>
                  <a:blip r:embed="rId258"/>
                  <a:stretch>
                    <a:fillRect/>
                  </a:stretch>
                </p:blipFill>
                <p:spPr>
                  <a:xfrm>
                    <a:off x="6934546" y="1753979"/>
                    <a:ext cx="622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894" name="Pennanteckning 893">
                    <a:extLst>
                      <a:ext uri="{FF2B5EF4-FFF2-40B4-BE49-F238E27FC236}">
                        <a16:creationId xmlns:a16="http://schemas.microsoft.com/office/drawing/2014/main" id="{D60BF409-82BB-0FF5-0827-E48868D01AB4}"/>
                      </a:ext>
                    </a:extLst>
                  </p14:cNvPr>
                  <p14:cNvContentPartPr/>
                  <p14:nvPr/>
                </p14:nvContentPartPr>
                <p14:xfrm>
                  <a:off x="6987826" y="1840379"/>
                  <a:ext cx="42480" cy="127800"/>
                </p14:xfrm>
              </p:contentPart>
            </mc:Choice>
            <mc:Fallback>
              <p:pic>
                <p:nvPicPr>
                  <p:cNvPr id="894" name="Pennanteckning 893">
                    <a:extLst>
                      <a:ext uri="{FF2B5EF4-FFF2-40B4-BE49-F238E27FC236}">
                        <a16:creationId xmlns:a16="http://schemas.microsoft.com/office/drawing/2014/main" id="{D60BF409-82BB-0FF5-0827-E48868D01AB4}"/>
                      </a:ext>
                    </a:extLst>
                  </p:cNvPr>
                  <p:cNvPicPr/>
                  <p:nvPr/>
                </p:nvPicPr>
                <p:blipFill>
                  <a:blip r:embed="rId260"/>
                  <a:stretch>
                    <a:fillRect/>
                  </a:stretch>
                </p:blipFill>
                <p:spPr>
                  <a:xfrm>
                    <a:off x="6972346" y="1824899"/>
                    <a:ext cx="730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895" name="Pennanteckning 894">
                    <a:extLst>
                      <a:ext uri="{FF2B5EF4-FFF2-40B4-BE49-F238E27FC236}">
                        <a16:creationId xmlns:a16="http://schemas.microsoft.com/office/drawing/2014/main" id="{1C5E16FE-637E-A967-4115-80B6B83219B2}"/>
                      </a:ext>
                    </a:extLst>
                  </p14:cNvPr>
                  <p14:cNvContentPartPr/>
                  <p14:nvPr/>
                </p14:nvContentPartPr>
                <p14:xfrm>
                  <a:off x="6974506" y="1827059"/>
                  <a:ext cx="294840" cy="106200"/>
                </p14:xfrm>
              </p:contentPart>
            </mc:Choice>
            <mc:Fallback>
              <p:pic>
                <p:nvPicPr>
                  <p:cNvPr id="895" name="Pennanteckning 894">
                    <a:extLst>
                      <a:ext uri="{FF2B5EF4-FFF2-40B4-BE49-F238E27FC236}">
                        <a16:creationId xmlns:a16="http://schemas.microsoft.com/office/drawing/2014/main" id="{1C5E16FE-637E-A967-4115-80B6B83219B2}"/>
                      </a:ext>
                    </a:extLst>
                  </p:cNvPr>
                  <p:cNvPicPr/>
                  <p:nvPr/>
                </p:nvPicPr>
                <p:blipFill>
                  <a:blip r:embed="rId262"/>
                  <a:stretch>
                    <a:fillRect/>
                  </a:stretch>
                </p:blipFill>
                <p:spPr>
                  <a:xfrm>
                    <a:off x="6959386" y="1811939"/>
                    <a:ext cx="32508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896" name="Pennanteckning 895">
                    <a:extLst>
                      <a:ext uri="{FF2B5EF4-FFF2-40B4-BE49-F238E27FC236}">
                        <a16:creationId xmlns:a16="http://schemas.microsoft.com/office/drawing/2014/main" id="{EEC00440-C4CB-3A94-B888-8D0F5A7DD6C2}"/>
                      </a:ext>
                    </a:extLst>
                  </p14:cNvPr>
                  <p14:cNvContentPartPr/>
                  <p14:nvPr/>
                </p14:nvContentPartPr>
                <p14:xfrm>
                  <a:off x="7285546" y="1751819"/>
                  <a:ext cx="30960" cy="172440"/>
                </p14:xfrm>
              </p:contentPart>
            </mc:Choice>
            <mc:Fallback>
              <p:pic>
                <p:nvPicPr>
                  <p:cNvPr id="896" name="Pennanteckning 895">
                    <a:extLst>
                      <a:ext uri="{FF2B5EF4-FFF2-40B4-BE49-F238E27FC236}">
                        <a16:creationId xmlns:a16="http://schemas.microsoft.com/office/drawing/2014/main" id="{EEC00440-C4CB-3A94-B888-8D0F5A7DD6C2}"/>
                      </a:ext>
                    </a:extLst>
                  </p:cNvPr>
                  <p:cNvPicPr/>
                  <p:nvPr/>
                </p:nvPicPr>
                <p:blipFill>
                  <a:blip r:embed="rId264"/>
                  <a:stretch>
                    <a:fillRect/>
                  </a:stretch>
                </p:blipFill>
                <p:spPr>
                  <a:xfrm>
                    <a:off x="7270066" y="1736699"/>
                    <a:ext cx="6156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897" name="Pennanteckning 896">
                    <a:extLst>
                      <a:ext uri="{FF2B5EF4-FFF2-40B4-BE49-F238E27FC236}">
                        <a16:creationId xmlns:a16="http://schemas.microsoft.com/office/drawing/2014/main" id="{C2F5D62A-524F-E12E-4B09-14F1071AD581}"/>
                      </a:ext>
                    </a:extLst>
                  </p14:cNvPr>
                  <p14:cNvContentPartPr/>
                  <p14:nvPr/>
                </p14:nvContentPartPr>
                <p14:xfrm>
                  <a:off x="7293826" y="1832099"/>
                  <a:ext cx="78840" cy="25200"/>
                </p14:xfrm>
              </p:contentPart>
            </mc:Choice>
            <mc:Fallback>
              <p:pic>
                <p:nvPicPr>
                  <p:cNvPr id="897" name="Pennanteckning 896">
                    <a:extLst>
                      <a:ext uri="{FF2B5EF4-FFF2-40B4-BE49-F238E27FC236}">
                        <a16:creationId xmlns:a16="http://schemas.microsoft.com/office/drawing/2014/main" id="{C2F5D62A-524F-E12E-4B09-14F1071AD581}"/>
                      </a:ext>
                    </a:extLst>
                  </p:cNvPr>
                  <p:cNvPicPr/>
                  <p:nvPr/>
                </p:nvPicPr>
                <p:blipFill>
                  <a:blip r:embed="rId266"/>
                  <a:stretch>
                    <a:fillRect/>
                  </a:stretch>
                </p:blipFill>
                <p:spPr>
                  <a:xfrm>
                    <a:off x="7278346" y="1816619"/>
                    <a:ext cx="10944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898" name="Pennanteckning 897">
                    <a:extLst>
                      <a:ext uri="{FF2B5EF4-FFF2-40B4-BE49-F238E27FC236}">
                        <a16:creationId xmlns:a16="http://schemas.microsoft.com/office/drawing/2014/main" id="{CFFEEC71-C29C-0681-9444-199ACA248388}"/>
                      </a:ext>
                    </a:extLst>
                  </p14:cNvPr>
                  <p14:cNvContentPartPr/>
                  <p14:nvPr/>
                </p14:nvContentPartPr>
                <p14:xfrm>
                  <a:off x="7402906" y="1859459"/>
                  <a:ext cx="30240" cy="54000"/>
                </p14:xfrm>
              </p:contentPart>
            </mc:Choice>
            <mc:Fallback>
              <p:pic>
                <p:nvPicPr>
                  <p:cNvPr id="898" name="Pennanteckning 897">
                    <a:extLst>
                      <a:ext uri="{FF2B5EF4-FFF2-40B4-BE49-F238E27FC236}">
                        <a16:creationId xmlns:a16="http://schemas.microsoft.com/office/drawing/2014/main" id="{CFFEEC71-C29C-0681-9444-199ACA248388}"/>
                      </a:ext>
                    </a:extLst>
                  </p:cNvPr>
                  <p:cNvPicPr/>
                  <p:nvPr/>
                </p:nvPicPr>
                <p:blipFill>
                  <a:blip r:embed="rId268"/>
                  <a:stretch>
                    <a:fillRect/>
                  </a:stretch>
                </p:blipFill>
                <p:spPr>
                  <a:xfrm>
                    <a:off x="7387786" y="1843979"/>
                    <a:ext cx="6048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899" name="Pennanteckning 898">
                    <a:extLst>
                      <a:ext uri="{FF2B5EF4-FFF2-40B4-BE49-F238E27FC236}">
                        <a16:creationId xmlns:a16="http://schemas.microsoft.com/office/drawing/2014/main" id="{4DDDC948-5C49-824D-591C-E41CCA6AD285}"/>
                      </a:ext>
                    </a:extLst>
                  </p14:cNvPr>
                  <p14:cNvContentPartPr/>
                  <p14:nvPr/>
                </p14:nvContentPartPr>
                <p14:xfrm>
                  <a:off x="7478146" y="1795739"/>
                  <a:ext cx="22680" cy="2880"/>
                </p14:xfrm>
              </p:contentPart>
            </mc:Choice>
            <mc:Fallback>
              <p:pic>
                <p:nvPicPr>
                  <p:cNvPr id="899" name="Pennanteckning 898">
                    <a:extLst>
                      <a:ext uri="{FF2B5EF4-FFF2-40B4-BE49-F238E27FC236}">
                        <a16:creationId xmlns:a16="http://schemas.microsoft.com/office/drawing/2014/main" id="{4DDDC948-5C49-824D-591C-E41CCA6AD285}"/>
                      </a:ext>
                    </a:extLst>
                  </p:cNvPr>
                  <p:cNvPicPr/>
                  <p:nvPr/>
                </p:nvPicPr>
                <p:blipFill>
                  <a:blip r:embed="rId270"/>
                  <a:stretch>
                    <a:fillRect/>
                  </a:stretch>
                </p:blipFill>
                <p:spPr>
                  <a:xfrm>
                    <a:off x="7463026" y="1780259"/>
                    <a:ext cx="5328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900" name="Pennanteckning 899">
                    <a:extLst>
                      <a:ext uri="{FF2B5EF4-FFF2-40B4-BE49-F238E27FC236}">
                        <a16:creationId xmlns:a16="http://schemas.microsoft.com/office/drawing/2014/main" id="{9C2633A6-CA82-06DA-1F37-FE365FFC0CD9}"/>
                      </a:ext>
                    </a:extLst>
                  </p14:cNvPr>
                  <p14:cNvContentPartPr/>
                  <p14:nvPr/>
                </p14:nvContentPartPr>
                <p14:xfrm>
                  <a:off x="7556626" y="1832099"/>
                  <a:ext cx="202320" cy="27720"/>
                </p14:xfrm>
              </p:contentPart>
            </mc:Choice>
            <mc:Fallback>
              <p:pic>
                <p:nvPicPr>
                  <p:cNvPr id="900" name="Pennanteckning 899">
                    <a:extLst>
                      <a:ext uri="{FF2B5EF4-FFF2-40B4-BE49-F238E27FC236}">
                        <a16:creationId xmlns:a16="http://schemas.microsoft.com/office/drawing/2014/main" id="{9C2633A6-CA82-06DA-1F37-FE365FFC0CD9}"/>
                      </a:ext>
                    </a:extLst>
                  </p:cNvPr>
                  <p:cNvPicPr/>
                  <p:nvPr/>
                </p:nvPicPr>
                <p:blipFill>
                  <a:blip r:embed="rId272"/>
                  <a:stretch>
                    <a:fillRect/>
                  </a:stretch>
                </p:blipFill>
                <p:spPr>
                  <a:xfrm>
                    <a:off x="7541506" y="1816619"/>
                    <a:ext cx="232560" cy="58320"/>
                  </a:xfrm>
                  <a:prstGeom prst="rect">
                    <a:avLst/>
                  </a:prstGeom>
                </p:spPr>
              </p:pic>
            </mc:Fallback>
          </mc:AlternateContent>
        </p:grpSp>
        <p:grpSp>
          <p:nvGrpSpPr>
            <p:cNvPr id="915" name="Grupp 914">
              <a:extLst>
                <a:ext uri="{FF2B5EF4-FFF2-40B4-BE49-F238E27FC236}">
                  <a16:creationId xmlns:a16="http://schemas.microsoft.com/office/drawing/2014/main" id="{1FB8CD5C-2950-7F21-7A54-F50528C3E1D3}"/>
                </a:ext>
              </a:extLst>
            </p:cNvPr>
            <p:cNvGrpSpPr/>
            <p:nvPr/>
          </p:nvGrpSpPr>
          <p:grpSpPr>
            <a:xfrm>
              <a:off x="4534786" y="2250419"/>
              <a:ext cx="735480" cy="393840"/>
              <a:chOff x="4534786" y="2250419"/>
              <a:chExt cx="735480" cy="393840"/>
            </a:xfrm>
          </p:grpSpPr>
          <mc:AlternateContent xmlns:mc="http://schemas.openxmlformats.org/markup-compatibility/2006">
            <mc:Choice xmlns:p14="http://schemas.microsoft.com/office/powerpoint/2010/main" Requires="p14">
              <p:contentPart p14:bwMode="auto" r:id="rId273">
                <p14:nvContentPartPr>
                  <p14:cNvPr id="902" name="Pennanteckning 901">
                    <a:extLst>
                      <a:ext uri="{FF2B5EF4-FFF2-40B4-BE49-F238E27FC236}">
                        <a16:creationId xmlns:a16="http://schemas.microsoft.com/office/drawing/2014/main" id="{BCF40531-5858-0D8D-B3B7-6477721C3F89}"/>
                      </a:ext>
                    </a:extLst>
                  </p14:cNvPr>
                  <p14:cNvContentPartPr/>
                  <p14:nvPr/>
                </p14:nvContentPartPr>
                <p14:xfrm>
                  <a:off x="4534786" y="2324939"/>
                  <a:ext cx="136800" cy="126720"/>
                </p14:xfrm>
              </p:contentPart>
            </mc:Choice>
            <mc:Fallback>
              <p:pic>
                <p:nvPicPr>
                  <p:cNvPr id="902" name="Pennanteckning 901">
                    <a:extLst>
                      <a:ext uri="{FF2B5EF4-FFF2-40B4-BE49-F238E27FC236}">
                        <a16:creationId xmlns:a16="http://schemas.microsoft.com/office/drawing/2014/main" id="{BCF40531-5858-0D8D-B3B7-6477721C3F89}"/>
                      </a:ext>
                    </a:extLst>
                  </p:cNvPr>
                  <p:cNvPicPr/>
                  <p:nvPr/>
                </p:nvPicPr>
                <p:blipFill>
                  <a:blip r:embed="rId274"/>
                  <a:stretch>
                    <a:fillRect/>
                  </a:stretch>
                </p:blipFill>
                <p:spPr>
                  <a:xfrm>
                    <a:off x="4519666" y="2309459"/>
                    <a:ext cx="16740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903" name="Pennanteckning 902">
                    <a:extLst>
                      <a:ext uri="{FF2B5EF4-FFF2-40B4-BE49-F238E27FC236}">
                        <a16:creationId xmlns:a16="http://schemas.microsoft.com/office/drawing/2014/main" id="{4218519A-516B-1DA1-4542-3E1E1BDCB6CA}"/>
                      </a:ext>
                    </a:extLst>
                  </p14:cNvPr>
                  <p14:cNvContentPartPr/>
                  <p14:nvPr/>
                </p14:nvContentPartPr>
                <p14:xfrm>
                  <a:off x="4748986" y="2351219"/>
                  <a:ext cx="244440" cy="61200"/>
                </p14:xfrm>
              </p:contentPart>
            </mc:Choice>
            <mc:Fallback>
              <p:pic>
                <p:nvPicPr>
                  <p:cNvPr id="903" name="Pennanteckning 902">
                    <a:extLst>
                      <a:ext uri="{FF2B5EF4-FFF2-40B4-BE49-F238E27FC236}">
                        <a16:creationId xmlns:a16="http://schemas.microsoft.com/office/drawing/2014/main" id="{4218519A-516B-1DA1-4542-3E1E1BDCB6CA}"/>
                      </a:ext>
                    </a:extLst>
                  </p:cNvPr>
                  <p:cNvPicPr/>
                  <p:nvPr/>
                </p:nvPicPr>
                <p:blipFill>
                  <a:blip r:embed="rId276"/>
                  <a:stretch>
                    <a:fillRect/>
                  </a:stretch>
                </p:blipFill>
                <p:spPr>
                  <a:xfrm>
                    <a:off x="4733866" y="2336099"/>
                    <a:ext cx="27468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904" name="Pennanteckning 903">
                    <a:extLst>
                      <a:ext uri="{FF2B5EF4-FFF2-40B4-BE49-F238E27FC236}">
                        <a16:creationId xmlns:a16="http://schemas.microsoft.com/office/drawing/2014/main" id="{84FF0775-7726-DC3F-BF6F-A9C381413811}"/>
                      </a:ext>
                    </a:extLst>
                  </p14:cNvPr>
                  <p14:cNvContentPartPr/>
                  <p14:nvPr/>
                </p14:nvContentPartPr>
                <p14:xfrm>
                  <a:off x="5074786" y="2250419"/>
                  <a:ext cx="195480" cy="393840"/>
                </p14:xfrm>
              </p:contentPart>
            </mc:Choice>
            <mc:Fallback>
              <p:pic>
                <p:nvPicPr>
                  <p:cNvPr id="904" name="Pennanteckning 903">
                    <a:extLst>
                      <a:ext uri="{FF2B5EF4-FFF2-40B4-BE49-F238E27FC236}">
                        <a16:creationId xmlns:a16="http://schemas.microsoft.com/office/drawing/2014/main" id="{84FF0775-7726-DC3F-BF6F-A9C381413811}"/>
                      </a:ext>
                    </a:extLst>
                  </p:cNvPr>
                  <p:cNvPicPr/>
                  <p:nvPr/>
                </p:nvPicPr>
                <p:blipFill>
                  <a:blip r:embed="rId278"/>
                  <a:stretch>
                    <a:fillRect/>
                  </a:stretch>
                </p:blipFill>
                <p:spPr>
                  <a:xfrm>
                    <a:off x="5059666" y="2235299"/>
                    <a:ext cx="226080" cy="424440"/>
                  </a:xfrm>
                  <a:prstGeom prst="rect">
                    <a:avLst/>
                  </a:prstGeom>
                </p:spPr>
              </p:pic>
            </mc:Fallback>
          </mc:AlternateContent>
        </p:grpSp>
        <p:grpSp>
          <p:nvGrpSpPr>
            <p:cNvPr id="914" name="Grupp 913">
              <a:extLst>
                <a:ext uri="{FF2B5EF4-FFF2-40B4-BE49-F238E27FC236}">
                  <a16:creationId xmlns:a16="http://schemas.microsoft.com/office/drawing/2014/main" id="{A6C5FFF9-14D9-3400-1079-77C2318B01B0}"/>
                </a:ext>
              </a:extLst>
            </p:cNvPr>
            <p:cNvGrpSpPr/>
            <p:nvPr/>
          </p:nvGrpSpPr>
          <p:grpSpPr>
            <a:xfrm>
              <a:off x="5510746" y="2281019"/>
              <a:ext cx="1127520" cy="513720"/>
              <a:chOff x="5510746" y="2281019"/>
              <a:chExt cx="1127520" cy="513720"/>
            </a:xfrm>
          </p:grpSpPr>
          <mc:AlternateContent xmlns:mc="http://schemas.openxmlformats.org/markup-compatibility/2006">
            <mc:Choice xmlns:p14="http://schemas.microsoft.com/office/powerpoint/2010/main" Requires="p14">
              <p:contentPart p14:bwMode="auto" r:id="rId279">
                <p14:nvContentPartPr>
                  <p14:cNvPr id="905" name="Pennanteckning 904">
                    <a:extLst>
                      <a:ext uri="{FF2B5EF4-FFF2-40B4-BE49-F238E27FC236}">
                        <a16:creationId xmlns:a16="http://schemas.microsoft.com/office/drawing/2014/main" id="{984A2BB0-44D6-59AA-A8B7-9C0EAE9778CA}"/>
                      </a:ext>
                    </a:extLst>
                  </p14:cNvPr>
                  <p14:cNvContentPartPr/>
                  <p14:nvPr/>
                </p14:nvContentPartPr>
                <p14:xfrm>
                  <a:off x="5510746" y="2370299"/>
                  <a:ext cx="55080" cy="141840"/>
                </p14:xfrm>
              </p:contentPart>
            </mc:Choice>
            <mc:Fallback>
              <p:pic>
                <p:nvPicPr>
                  <p:cNvPr id="905" name="Pennanteckning 904">
                    <a:extLst>
                      <a:ext uri="{FF2B5EF4-FFF2-40B4-BE49-F238E27FC236}">
                        <a16:creationId xmlns:a16="http://schemas.microsoft.com/office/drawing/2014/main" id="{984A2BB0-44D6-59AA-A8B7-9C0EAE9778CA}"/>
                      </a:ext>
                    </a:extLst>
                  </p:cNvPr>
                  <p:cNvPicPr/>
                  <p:nvPr/>
                </p:nvPicPr>
                <p:blipFill>
                  <a:blip r:embed="rId280"/>
                  <a:stretch>
                    <a:fillRect/>
                  </a:stretch>
                </p:blipFill>
                <p:spPr>
                  <a:xfrm>
                    <a:off x="5495626" y="2355179"/>
                    <a:ext cx="8532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906" name="Pennanteckning 905">
                    <a:extLst>
                      <a:ext uri="{FF2B5EF4-FFF2-40B4-BE49-F238E27FC236}">
                        <a16:creationId xmlns:a16="http://schemas.microsoft.com/office/drawing/2014/main" id="{81D3AE2B-1C66-5CF0-33F3-599174032323}"/>
                      </a:ext>
                    </a:extLst>
                  </p14:cNvPr>
                  <p14:cNvContentPartPr/>
                  <p14:nvPr/>
                </p14:nvContentPartPr>
                <p14:xfrm>
                  <a:off x="5565466" y="2281019"/>
                  <a:ext cx="104400" cy="238680"/>
                </p14:xfrm>
              </p:contentPart>
            </mc:Choice>
            <mc:Fallback>
              <p:pic>
                <p:nvPicPr>
                  <p:cNvPr id="906" name="Pennanteckning 905">
                    <a:extLst>
                      <a:ext uri="{FF2B5EF4-FFF2-40B4-BE49-F238E27FC236}">
                        <a16:creationId xmlns:a16="http://schemas.microsoft.com/office/drawing/2014/main" id="{81D3AE2B-1C66-5CF0-33F3-599174032323}"/>
                      </a:ext>
                    </a:extLst>
                  </p:cNvPr>
                  <p:cNvPicPr/>
                  <p:nvPr/>
                </p:nvPicPr>
                <p:blipFill>
                  <a:blip r:embed="rId282"/>
                  <a:stretch>
                    <a:fillRect/>
                  </a:stretch>
                </p:blipFill>
                <p:spPr>
                  <a:xfrm>
                    <a:off x="5549986" y="2265899"/>
                    <a:ext cx="13500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907" name="Pennanteckning 906">
                    <a:extLst>
                      <a:ext uri="{FF2B5EF4-FFF2-40B4-BE49-F238E27FC236}">
                        <a16:creationId xmlns:a16="http://schemas.microsoft.com/office/drawing/2014/main" id="{24A7A848-4DFE-85B7-0F43-781DFACF1B40}"/>
                      </a:ext>
                    </a:extLst>
                  </p14:cNvPr>
                  <p14:cNvContentPartPr/>
                  <p14:nvPr/>
                </p14:nvContentPartPr>
                <p14:xfrm>
                  <a:off x="5638906" y="2399459"/>
                  <a:ext cx="234720" cy="271800"/>
                </p14:xfrm>
              </p:contentPart>
            </mc:Choice>
            <mc:Fallback>
              <p:pic>
                <p:nvPicPr>
                  <p:cNvPr id="907" name="Pennanteckning 906">
                    <a:extLst>
                      <a:ext uri="{FF2B5EF4-FFF2-40B4-BE49-F238E27FC236}">
                        <a16:creationId xmlns:a16="http://schemas.microsoft.com/office/drawing/2014/main" id="{24A7A848-4DFE-85B7-0F43-781DFACF1B40}"/>
                      </a:ext>
                    </a:extLst>
                  </p:cNvPr>
                  <p:cNvPicPr/>
                  <p:nvPr/>
                </p:nvPicPr>
                <p:blipFill>
                  <a:blip r:embed="rId284"/>
                  <a:stretch>
                    <a:fillRect/>
                  </a:stretch>
                </p:blipFill>
                <p:spPr>
                  <a:xfrm>
                    <a:off x="5623786" y="2383979"/>
                    <a:ext cx="26532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908" name="Pennanteckning 907">
                    <a:extLst>
                      <a:ext uri="{FF2B5EF4-FFF2-40B4-BE49-F238E27FC236}">
                        <a16:creationId xmlns:a16="http://schemas.microsoft.com/office/drawing/2014/main" id="{A0C06A6F-2B35-2574-7F2D-B825E7B40318}"/>
                      </a:ext>
                    </a:extLst>
                  </p14:cNvPr>
                  <p14:cNvContentPartPr/>
                  <p14:nvPr/>
                </p14:nvContentPartPr>
                <p14:xfrm>
                  <a:off x="5905306" y="2403419"/>
                  <a:ext cx="69120" cy="94320"/>
                </p14:xfrm>
              </p:contentPart>
            </mc:Choice>
            <mc:Fallback>
              <p:pic>
                <p:nvPicPr>
                  <p:cNvPr id="908" name="Pennanteckning 907">
                    <a:extLst>
                      <a:ext uri="{FF2B5EF4-FFF2-40B4-BE49-F238E27FC236}">
                        <a16:creationId xmlns:a16="http://schemas.microsoft.com/office/drawing/2014/main" id="{A0C06A6F-2B35-2574-7F2D-B825E7B40318}"/>
                      </a:ext>
                    </a:extLst>
                  </p:cNvPr>
                  <p:cNvPicPr/>
                  <p:nvPr/>
                </p:nvPicPr>
                <p:blipFill>
                  <a:blip r:embed="rId286"/>
                  <a:stretch>
                    <a:fillRect/>
                  </a:stretch>
                </p:blipFill>
                <p:spPr>
                  <a:xfrm>
                    <a:off x="5889826" y="2388299"/>
                    <a:ext cx="9936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909" name="Pennanteckning 908">
                    <a:extLst>
                      <a:ext uri="{FF2B5EF4-FFF2-40B4-BE49-F238E27FC236}">
                        <a16:creationId xmlns:a16="http://schemas.microsoft.com/office/drawing/2014/main" id="{14584656-5C43-553B-EEB9-8A5504010E68}"/>
                      </a:ext>
                    </a:extLst>
                  </p14:cNvPr>
                  <p14:cNvContentPartPr/>
                  <p14:nvPr/>
                </p14:nvContentPartPr>
                <p14:xfrm>
                  <a:off x="5986306" y="2434739"/>
                  <a:ext cx="51480" cy="223560"/>
                </p14:xfrm>
              </p:contentPart>
            </mc:Choice>
            <mc:Fallback>
              <p:pic>
                <p:nvPicPr>
                  <p:cNvPr id="909" name="Pennanteckning 908">
                    <a:extLst>
                      <a:ext uri="{FF2B5EF4-FFF2-40B4-BE49-F238E27FC236}">
                        <a16:creationId xmlns:a16="http://schemas.microsoft.com/office/drawing/2014/main" id="{14584656-5C43-553B-EEB9-8A5504010E68}"/>
                      </a:ext>
                    </a:extLst>
                  </p:cNvPr>
                  <p:cNvPicPr/>
                  <p:nvPr/>
                </p:nvPicPr>
                <p:blipFill>
                  <a:blip r:embed="rId288"/>
                  <a:stretch>
                    <a:fillRect/>
                  </a:stretch>
                </p:blipFill>
                <p:spPr>
                  <a:xfrm>
                    <a:off x="5971186" y="2419619"/>
                    <a:ext cx="8208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910" name="Pennanteckning 909">
                    <a:extLst>
                      <a:ext uri="{FF2B5EF4-FFF2-40B4-BE49-F238E27FC236}">
                        <a16:creationId xmlns:a16="http://schemas.microsoft.com/office/drawing/2014/main" id="{24680FCB-3EBA-1BA0-747E-0A1F2184EDF3}"/>
                      </a:ext>
                    </a:extLst>
                  </p14:cNvPr>
                  <p14:cNvContentPartPr/>
                  <p14:nvPr/>
                </p14:nvContentPartPr>
                <p14:xfrm>
                  <a:off x="6058306" y="2414579"/>
                  <a:ext cx="46800" cy="93240"/>
                </p14:xfrm>
              </p:contentPart>
            </mc:Choice>
            <mc:Fallback>
              <p:pic>
                <p:nvPicPr>
                  <p:cNvPr id="910" name="Pennanteckning 909">
                    <a:extLst>
                      <a:ext uri="{FF2B5EF4-FFF2-40B4-BE49-F238E27FC236}">
                        <a16:creationId xmlns:a16="http://schemas.microsoft.com/office/drawing/2014/main" id="{24680FCB-3EBA-1BA0-747E-0A1F2184EDF3}"/>
                      </a:ext>
                    </a:extLst>
                  </p:cNvPr>
                  <p:cNvPicPr/>
                  <p:nvPr/>
                </p:nvPicPr>
                <p:blipFill>
                  <a:blip r:embed="rId290"/>
                  <a:stretch>
                    <a:fillRect/>
                  </a:stretch>
                </p:blipFill>
                <p:spPr>
                  <a:xfrm>
                    <a:off x="6042826" y="2399459"/>
                    <a:ext cx="7704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911" name="Pennanteckning 910">
                    <a:extLst>
                      <a:ext uri="{FF2B5EF4-FFF2-40B4-BE49-F238E27FC236}">
                        <a16:creationId xmlns:a16="http://schemas.microsoft.com/office/drawing/2014/main" id="{F07F50A9-6605-1852-0FD0-4107CC2A32E1}"/>
                      </a:ext>
                    </a:extLst>
                  </p14:cNvPr>
                  <p14:cNvContentPartPr/>
                  <p14:nvPr/>
                </p14:nvContentPartPr>
                <p14:xfrm>
                  <a:off x="6187906" y="2405219"/>
                  <a:ext cx="22680" cy="88200"/>
                </p14:xfrm>
              </p:contentPart>
            </mc:Choice>
            <mc:Fallback>
              <p:pic>
                <p:nvPicPr>
                  <p:cNvPr id="911" name="Pennanteckning 910">
                    <a:extLst>
                      <a:ext uri="{FF2B5EF4-FFF2-40B4-BE49-F238E27FC236}">
                        <a16:creationId xmlns:a16="http://schemas.microsoft.com/office/drawing/2014/main" id="{F07F50A9-6605-1852-0FD0-4107CC2A32E1}"/>
                      </a:ext>
                    </a:extLst>
                  </p:cNvPr>
                  <p:cNvPicPr/>
                  <p:nvPr/>
                </p:nvPicPr>
                <p:blipFill>
                  <a:blip r:embed="rId292"/>
                  <a:stretch>
                    <a:fillRect/>
                  </a:stretch>
                </p:blipFill>
                <p:spPr>
                  <a:xfrm>
                    <a:off x="6172786" y="2389739"/>
                    <a:ext cx="5328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912" name="Pennanteckning 911">
                    <a:extLst>
                      <a:ext uri="{FF2B5EF4-FFF2-40B4-BE49-F238E27FC236}">
                        <a16:creationId xmlns:a16="http://schemas.microsoft.com/office/drawing/2014/main" id="{736E8B01-D306-17EF-2407-3508D5B754B3}"/>
                      </a:ext>
                    </a:extLst>
                  </p14:cNvPr>
                  <p14:cNvContentPartPr/>
                  <p14:nvPr/>
                </p14:nvContentPartPr>
                <p14:xfrm>
                  <a:off x="6248386" y="2310179"/>
                  <a:ext cx="158400" cy="112680"/>
                </p14:xfrm>
              </p:contentPart>
            </mc:Choice>
            <mc:Fallback>
              <p:pic>
                <p:nvPicPr>
                  <p:cNvPr id="912" name="Pennanteckning 911">
                    <a:extLst>
                      <a:ext uri="{FF2B5EF4-FFF2-40B4-BE49-F238E27FC236}">
                        <a16:creationId xmlns:a16="http://schemas.microsoft.com/office/drawing/2014/main" id="{736E8B01-D306-17EF-2407-3508D5B754B3}"/>
                      </a:ext>
                    </a:extLst>
                  </p:cNvPr>
                  <p:cNvPicPr/>
                  <p:nvPr/>
                </p:nvPicPr>
                <p:blipFill>
                  <a:blip r:embed="rId294"/>
                  <a:stretch>
                    <a:fillRect/>
                  </a:stretch>
                </p:blipFill>
                <p:spPr>
                  <a:xfrm>
                    <a:off x="6233266" y="2294699"/>
                    <a:ext cx="18864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913" name="Pennanteckning 912">
                    <a:extLst>
                      <a:ext uri="{FF2B5EF4-FFF2-40B4-BE49-F238E27FC236}">
                        <a16:creationId xmlns:a16="http://schemas.microsoft.com/office/drawing/2014/main" id="{0B3E5B69-AEB1-8AC3-DE63-68F666BF8C40}"/>
                      </a:ext>
                    </a:extLst>
                  </p14:cNvPr>
                  <p14:cNvContentPartPr/>
                  <p14:nvPr/>
                </p14:nvContentPartPr>
                <p14:xfrm>
                  <a:off x="6367546" y="2378579"/>
                  <a:ext cx="270720" cy="416160"/>
                </p14:xfrm>
              </p:contentPart>
            </mc:Choice>
            <mc:Fallback>
              <p:pic>
                <p:nvPicPr>
                  <p:cNvPr id="913" name="Pennanteckning 912">
                    <a:extLst>
                      <a:ext uri="{FF2B5EF4-FFF2-40B4-BE49-F238E27FC236}">
                        <a16:creationId xmlns:a16="http://schemas.microsoft.com/office/drawing/2014/main" id="{0B3E5B69-AEB1-8AC3-DE63-68F666BF8C40}"/>
                      </a:ext>
                    </a:extLst>
                  </p:cNvPr>
                  <p:cNvPicPr/>
                  <p:nvPr/>
                </p:nvPicPr>
                <p:blipFill>
                  <a:blip r:embed="rId296"/>
                  <a:stretch>
                    <a:fillRect/>
                  </a:stretch>
                </p:blipFill>
                <p:spPr>
                  <a:xfrm>
                    <a:off x="6352426" y="2363459"/>
                    <a:ext cx="301320" cy="446760"/>
                  </a:xfrm>
                  <a:prstGeom prst="rect">
                    <a:avLst/>
                  </a:prstGeom>
                </p:spPr>
              </p:pic>
            </mc:Fallback>
          </mc:AlternateContent>
        </p:grpSp>
        <p:grpSp>
          <p:nvGrpSpPr>
            <p:cNvPr id="919" name="Grupp 918">
              <a:extLst>
                <a:ext uri="{FF2B5EF4-FFF2-40B4-BE49-F238E27FC236}">
                  <a16:creationId xmlns:a16="http://schemas.microsoft.com/office/drawing/2014/main" id="{B50CD274-C655-757C-3DB2-C02D2A86D302}"/>
                </a:ext>
              </a:extLst>
            </p:cNvPr>
            <p:cNvGrpSpPr/>
            <p:nvPr/>
          </p:nvGrpSpPr>
          <p:grpSpPr>
            <a:xfrm>
              <a:off x="6836266" y="2505299"/>
              <a:ext cx="273600" cy="42480"/>
              <a:chOff x="6836266" y="2505299"/>
              <a:chExt cx="273600" cy="42480"/>
            </a:xfrm>
          </p:grpSpPr>
          <mc:AlternateContent xmlns:mc="http://schemas.openxmlformats.org/markup-compatibility/2006">
            <mc:Choice xmlns:p14="http://schemas.microsoft.com/office/powerpoint/2010/main" Requires="p14">
              <p:contentPart p14:bwMode="auto" r:id="rId297">
                <p14:nvContentPartPr>
                  <p14:cNvPr id="916" name="Pennanteckning 915">
                    <a:extLst>
                      <a:ext uri="{FF2B5EF4-FFF2-40B4-BE49-F238E27FC236}">
                        <a16:creationId xmlns:a16="http://schemas.microsoft.com/office/drawing/2014/main" id="{9EA7F98E-C510-AF54-9580-883E6D7CC98A}"/>
                      </a:ext>
                    </a:extLst>
                  </p14:cNvPr>
                  <p14:cNvContentPartPr/>
                  <p14:nvPr/>
                </p14:nvContentPartPr>
                <p14:xfrm>
                  <a:off x="6836266" y="2505299"/>
                  <a:ext cx="12960" cy="360"/>
                </p14:xfrm>
              </p:contentPart>
            </mc:Choice>
            <mc:Fallback>
              <p:pic>
                <p:nvPicPr>
                  <p:cNvPr id="916" name="Pennanteckning 915">
                    <a:extLst>
                      <a:ext uri="{FF2B5EF4-FFF2-40B4-BE49-F238E27FC236}">
                        <a16:creationId xmlns:a16="http://schemas.microsoft.com/office/drawing/2014/main" id="{9EA7F98E-C510-AF54-9580-883E6D7CC98A}"/>
                      </a:ext>
                    </a:extLst>
                  </p:cNvPr>
                  <p:cNvPicPr/>
                  <p:nvPr/>
                </p:nvPicPr>
                <p:blipFill>
                  <a:blip r:embed="rId298"/>
                  <a:stretch>
                    <a:fillRect/>
                  </a:stretch>
                </p:blipFill>
                <p:spPr>
                  <a:xfrm>
                    <a:off x="6821146" y="2489819"/>
                    <a:ext cx="435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917" name="Pennanteckning 916">
                    <a:extLst>
                      <a:ext uri="{FF2B5EF4-FFF2-40B4-BE49-F238E27FC236}">
                        <a16:creationId xmlns:a16="http://schemas.microsoft.com/office/drawing/2014/main" id="{A4847E39-1E54-6C00-B720-0322CDBECDA8}"/>
                      </a:ext>
                    </a:extLst>
                  </p14:cNvPr>
                  <p14:cNvContentPartPr/>
                  <p14:nvPr/>
                </p14:nvContentPartPr>
                <p14:xfrm>
                  <a:off x="6935626" y="2522579"/>
                  <a:ext cx="49320" cy="9360"/>
                </p14:xfrm>
              </p:contentPart>
            </mc:Choice>
            <mc:Fallback>
              <p:pic>
                <p:nvPicPr>
                  <p:cNvPr id="917" name="Pennanteckning 916">
                    <a:extLst>
                      <a:ext uri="{FF2B5EF4-FFF2-40B4-BE49-F238E27FC236}">
                        <a16:creationId xmlns:a16="http://schemas.microsoft.com/office/drawing/2014/main" id="{A4847E39-1E54-6C00-B720-0322CDBECDA8}"/>
                      </a:ext>
                    </a:extLst>
                  </p:cNvPr>
                  <p:cNvPicPr/>
                  <p:nvPr/>
                </p:nvPicPr>
                <p:blipFill>
                  <a:blip r:embed="rId300"/>
                  <a:stretch>
                    <a:fillRect/>
                  </a:stretch>
                </p:blipFill>
                <p:spPr>
                  <a:xfrm>
                    <a:off x="6920506" y="2507459"/>
                    <a:ext cx="795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918" name="Pennanteckning 917">
                    <a:extLst>
                      <a:ext uri="{FF2B5EF4-FFF2-40B4-BE49-F238E27FC236}">
                        <a16:creationId xmlns:a16="http://schemas.microsoft.com/office/drawing/2014/main" id="{40FDDD7F-1800-1782-75A3-F125B1BB6FD3}"/>
                      </a:ext>
                    </a:extLst>
                  </p14:cNvPr>
                  <p14:cNvContentPartPr/>
                  <p14:nvPr/>
                </p14:nvContentPartPr>
                <p14:xfrm>
                  <a:off x="7096186" y="2538419"/>
                  <a:ext cx="13680" cy="9360"/>
                </p14:xfrm>
              </p:contentPart>
            </mc:Choice>
            <mc:Fallback>
              <p:pic>
                <p:nvPicPr>
                  <p:cNvPr id="918" name="Pennanteckning 917">
                    <a:extLst>
                      <a:ext uri="{FF2B5EF4-FFF2-40B4-BE49-F238E27FC236}">
                        <a16:creationId xmlns:a16="http://schemas.microsoft.com/office/drawing/2014/main" id="{40FDDD7F-1800-1782-75A3-F125B1BB6FD3}"/>
                      </a:ext>
                    </a:extLst>
                  </p:cNvPr>
                  <p:cNvPicPr/>
                  <p:nvPr/>
                </p:nvPicPr>
                <p:blipFill>
                  <a:blip r:embed="rId302"/>
                  <a:stretch>
                    <a:fillRect/>
                  </a:stretch>
                </p:blipFill>
                <p:spPr>
                  <a:xfrm>
                    <a:off x="7080706" y="2522939"/>
                    <a:ext cx="43920" cy="39960"/>
                  </a:xfrm>
                  <a:prstGeom prst="rect">
                    <a:avLst/>
                  </a:prstGeom>
                </p:spPr>
              </p:pic>
            </mc:Fallback>
          </mc:AlternateContent>
        </p:grpSp>
      </p:grpSp>
      <p:grpSp>
        <p:nvGrpSpPr>
          <p:cNvPr id="1356" name="Grupp 1355">
            <a:extLst>
              <a:ext uri="{FF2B5EF4-FFF2-40B4-BE49-F238E27FC236}">
                <a16:creationId xmlns:a16="http://schemas.microsoft.com/office/drawing/2014/main" id="{E0111A58-1BB9-DBE0-DA4C-8481AFC61B40}"/>
              </a:ext>
            </a:extLst>
          </p:cNvPr>
          <p:cNvGrpSpPr/>
          <p:nvPr/>
        </p:nvGrpSpPr>
        <p:grpSpPr>
          <a:xfrm>
            <a:off x="4196026" y="4178939"/>
            <a:ext cx="3552120" cy="510480"/>
            <a:chOff x="4196026" y="4178939"/>
            <a:chExt cx="3552120" cy="510480"/>
          </a:xfrm>
        </p:grpSpPr>
        <mc:AlternateContent xmlns:mc="http://schemas.openxmlformats.org/markup-compatibility/2006">
          <mc:Choice xmlns:p14="http://schemas.microsoft.com/office/powerpoint/2010/main" Requires="p14">
            <p:contentPart p14:bwMode="auto" r:id="rId303">
              <p14:nvContentPartPr>
                <p14:cNvPr id="1034" name="Pennanteckning 1033">
                  <a:extLst>
                    <a:ext uri="{FF2B5EF4-FFF2-40B4-BE49-F238E27FC236}">
                      <a16:creationId xmlns:a16="http://schemas.microsoft.com/office/drawing/2014/main" id="{38C44167-78F5-B805-D571-4F3D24FB32E1}"/>
                    </a:ext>
                  </a:extLst>
                </p14:cNvPr>
                <p14:cNvContentPartPr/>
                <p14:nvPr/>
              </p14:nvContentPartPr>
              <p14:xfrm>
                <a:off x="4196026" y="4178939"/>
                <a:ext cx="279720" cy="114480"/>
              </p14:xfrm>
            </p:contentPart>
          </mc:Choice>
          <mc:Fallback>
            <p:pic>
              <p:nvPicPr>
                <p:cNvPr id="1034" name="Pennanteckning 1033">
                  <a:extLst>
                    <a:ext uri="{FF2B5EF4-FFF2-40B4-BE49-F238E27FC236}">
                      <a16:creationId xmlns:a16="http://schemas.microsoft.com/office/drawing/2014/main" id="{38C44167-78F5-B805-D571-4F3D24FB32E1}"/>
                    </a:ext>
                  </a:extLst>
                </p:cNvPr>
                <p:cNvPicPr/>
                <p:nvPr/>
              </p:nvPicPr>
              <p:blipFill>
                <a:blip r:embed="rId304"/>
                <a:stretch>
                  <a:fillRect/>
                </a:stretch>
              </p:blipFill>
              <p:spPr>
                <a:xfrm>
                  <a:off x="4180546" y="4163819"/>
                  <a:ext cx="310320" cy="145080"/>
                </a:xfrm>
                <a:prstGeom prst="rect">
                  <a:avLst/>
                </a:prstGeom>
              </p:spPr>
            </p:pic>
          </mc:Fallback>
        </mc:AlternateContent>
        <p:grpSp>
          <p:nvGrpSpPr>
            <p:cNvPr id="1052" name="Grupp 1051">
              <a:extLst>
                <a:ext uri="{FF2B5EF4-FFF2-40B4-BE49-F238E27FC236}">
                  <a16:creationId xmlns:a16="http://schemas.microsoft.com/office/drawing/2014/main" id="{01569D41-4694-2B58-F615-36607F2BDBB2}"/>
                </a:ext>
              </a:extLst>
            </p:cNvPr>
            <p:cNvGrpSpPr/>
            <p:nvPr/>
          </p:nvGrpSpPr>
          <p:grpSpPr>
            <a:xfrm>
              <a:off x="4769146" y="4208099"/>
              <a:ext cx="662760" cy="481320"/>
              <a:chOff x="4769146" y="4208099"/>
              <a:chExt cx="662760" cy="481320"/>
            </a:xfrm>
          </p:grpSpPr>
          <mc:AlternateContent xmlns:mc="http://schemas.openxmlformats.org/markup-compatibility/2006">
            <mc:Choice xmlns:p14="http://schemas.microsoft.com/office/powerpoint/2010/main" Requires="p14">
              <p:contentPart p14:bwMode="auto" r:id="rId305">
                <p14:nvContentPartPr>
                  <p14:cNvPr id="1035" name="Pennanteckning 1034">
                    <a:extLst>
                      <a:ext uri="{FF2B5EF4-FFF2-40B4-BE49-F238E27FC236}">
                        <a16:creationId xmlns:a16="http://schemas.microsoft.com/office/drawing/2014/main" id="{F1CE1AAA-834A-74BB-00B7-C7DAF1B2FC9E}"/>
                      </a:ext>
                    </a:extLst>
                  </p14:cNvPr>
                  <p14:cNvContentPartPr/>
                  <p14:nvPr/>
                </p14:nvContentPartPr>
                <p14:xfrm>
                  <a:off x="4769146" y="4208099"/>
                  <a:ext cx="38160" cy="208800"/>
                </p14:xfrm>
              </p:contentPart>
            </mc:Choice>
            <mc:Fallback>
              <p:pic>
                <p:nvPicPr>
                  <p:cNvPr id="1035" name="Pennanteckning 1034">
                    <a:extLst>
                      <a:ext uri="{FF2B5EF4-FFF2-40B4-BE49-F238E27FC236}">
                        <a16:creationId xmlns:a16="http://schemas.microsoft.com/office/drawing/2014/main" id="{F1CE1AAA-834A-74BB-00B7-C7DAF1B2FC9E}"/>
                      </a:ext>
                    </a:extLst>
                  </p:cNvPr>
                  <p:cNvPicPr/>
                  <p:nvPr/>
                </p:nvPicPr>
                <p:blipFill>
                  <a:blip r:embed="rId306"/>
                  <a:stretch>
                    <a:fillRect/>
                  </a:stretch>
                </p:blipFill>
                <p:spPr>
                  <a:xfrm>
                    <a:off x="4753666" y="4192619"/>
                    <a:ext cx="6876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036" name="Pennanteckning 1035">
                    <a:extLst>
                      <a:ext uri="{FF2B5EF4-FFF2-40B4-BE49-F238E27FC236}">
                        <a16:creationId xmlns:a16="http://schemas.microsoft.com/office/drawing/2014/main" id="{1EF0B091-6CB8-2A3F-DABE-8F50E8AFE228}"/>
                      </a:ext>
                    </a:extLst>
                  </p14:cNvPr>
                  <p14:cNvContentPartPr/>
                  <p14:nvPr/>
                </p14:nvContentPartPr>
                <p14:xfrm>
                  <a:off x="4880746" y="4297379"/>
                  <a:ext cx="106200" cy="120600"/>
                </p14:xfrm>
              </p:contentPart>
            </mc:Choice>
            <mc:Fallback>
              <p:pic>
                <p:nvPicPr>
                  <p:cNvPr id="1036" name="Pennanteckning 1035">
                    <a:extLst>
                      <a:ext uri="{FF2B5EF4-FFF2-40B4-BE49-F238E27FC236}">
                        <a16:creationId xmlns:a16="http://schemas.microsoft.com/office/drawing/2014/main" id="{1EF0B091-6CB8-2A3F-DABE-8F50E8AFE228}"/>
                      </a:ext>
                    </a:extLst>
                  </p:cNvPr>
                  <p:cNvPicPr/>
                  <p:nvPr/>
                </p:nvPicPr>
                <p:blipFill>
                  <a:blip r:embed="rId308"/>
                  <a:stretch>
                    <a:fillRect/>
                  </a:stretch>
                </p:blipFill>
                <p:spPr>
                  <a:xfrm>
                    <a:off x="4865266" y="4281899"/>
                    <a:ext cx="13680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1037" name="Pennanteckning 1036">
                    <a:extLst>
                      <a:ext uri="{FF2B5EF4-FFF2-40B4-BE49-F238E27FC236}">
                        <a16:creationId xmlns:a16="http://schemas.microsoft.com/office/drawing/2014/main" id="{EB8E7E74-711B-1EC3-D366-0113852444E3}"/>
                      </a:ext>
                    </a:extLst>
                  </p14:cNvPr>
                  <p14:cNvContentPartPr/>
                  <p14:nvPr/>
                </p14:nvContentPartPr>
                <p14:xfrm>
                  <a:off x="5040946" y="4356059"/>
                  <a:ext cx="128520" cy="78120"/>
                </p14:xfrm>
              </p:contentPart>
            </mc:Choice>
            <mc:Fallback>
              <p:pic>
                <p:nvPicPr>
                  <p:cNvPr id="1037" name="Pennanteckning 1036">
                    <a:extLst>
                      <a:ext uri="{FF2B5EF4-FFF2-40B4-BE49-F238E27FC236}">
                        <a16:creationId xmlns:a16="http://schemas.microsoft.com/office/drawing/2014/main" id="{EB8E7E74-711B-1EC3-D366-0113852444E3}"/>
                      </a:ext>
                    </a:extLst>
                  </p:cNvPr>
                  <p:cNvPicPr/>
                  <p:nvPr/>
                </p:nvPicPr>
                <p:blipFill>
                  <a:blip r:embed="rId310"/>
                  <a:stretch>
                    <a:fillRect/>
                  </a:stretch>
                </p:blipFill>
                <p:spPr>
                  <a:xfrm>
                    <a:off x="5025826" y="4340579"/>
                    <a:ext cx="15912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1038" name="Pennanteckning 1037">
                    <a:extLst>
                      <a:ext uri="{FF2B5EF4-FFF2-40B4-BE49-F238E27FC236}">
                        <a16:creationId xmlns:a16="http://schemas.microsoft.com/office/drawing/2014/main" id="{2BEFD156-BD25-E19C-6D43-2D36AA780548}"/>
                      </a:ext>
                    </a:extLst>
                  </p14:cNvPr>
                  <p14:cNvContentPartPr/>
                  <p14:nvPr/>
                </p14:nvContentPartPr>
                <p14:xfrm>
                  <a:off x="5193226" y="4298099"/>
                  <a:ext cx="238680" cy="391320"/>
                </p14:xfrm>
              </p:contentPart>
            </mc:Choice>
            <mc:Fallback>
              <p:pic>
                <p:nvPicPr>
                  <p:cNvPr id="1038" name="Pennanteckning 1037">
                    <a:extLst>
                      <a:ext uri="{FF2B5EF4-FFF2-40B4-BE49-F238E27FC236}">
                        <a16:creationId xmlns:a16="http://schemas.microsoft.com/office/drawing/2014/main" id="{2BEFD156-BD25-E19C-6D43-2D36AA780548}"/>
                      </a:ext>
                    </a:extLst>
                  </p:cNvPr>
                  <p:cNvPicPr/>
                  <p:nvPr/>
                </p:nvPicPr>
                <p:blipFill>
                  <a:blip r:embed="rId312"/>
                  <a:stretch>
                    <a:fillRect/>
                  </a:stretch>
                </p:blipFill>
                <p:spPr>
                  <a:xfrm>
                    <a:off x="5178106" y="4282979"/>
                    <a:ext cx="268920" cy="421560"/>
                  </a:xfrm>
                  <a:prstGeom prst="rect">
                    <a:avLst/>
                  </a:prstGeom>
                </p:spPr>
              </p:pic>
            </mc:Fallback>
          </mc:AlternateContent>
        </p:grpSp>
        <p:grpSp>
          <p:nvGrpSpPr>
            <p:cNvPr id="1051" name="Grupp 1050">
              <a:extLst>
                <a:ext uri="{FF2B5EF4-FFF2-40B4-BE49-F238E27FC236}">
                  <a16:creationId xmlns:a16="http://schemas.microsoft.com/office/drawing/2014/main" id="{28E69189-7A8D-D11B-31CF-F18D8556E0AA}"/>
                </a:ext>
              </a:extLst>
            </p:cNvPr>
            <p:cNvGrpSpPr/>
            <p:nvPr/>
          </p:nvGrpSpPr>
          <p:grpSpPr>
            <a:xfrm>
              <a:off x="5623066" y="4306739"/>
              <a:ext cx="659880" cy="245880"/>
              <a:chOff x="5623066" y="4306739"/>
              <a:chExt cx="659880" cy="245880"/>
            </a:xfrm>
          </p:grpSpPr>
          <mc:AlternateContent xmlns:mc="http://schemas.openxmlformats.org/markup-compatibility/2006">
            <mc:Choice xmlns:p14="http://schemas.microsoft.com/office/powerpoint/2010/main" Requires="p14">
              <p:contentPart p14:bwMode="auto" r:id="rId313">
                <p14:nvContentPartPr>
                  <p14:cNvPr id="1039" name="Pennanteckning 1038">
                    <a:extLst>
                      <a:ext uri="{FF2B5EF4-FFF2-40B4-BE49-F238E27FC236}">
                        <a16:creationId xmlns:a16="http://schemas.microsoft.com/office/drawing/2014/main" id="{91EBF63F-ED78-68AA-C716-E9631F5A873A}"/>
                      </a:ext>
                    </a:extLst>
                  </p14:cNvPr>
                  <p14:cNvContentPartPr/>
                  <p14:nvPr/>
                </p14:nvContentPartPr>
                <p14:xfrm>
                  <a:off x="5623066" y="4335179"/>
                  <a:ext cx="68040" cy="165600"/>
                </p14:xfrm>
              </p:contentPart>
            </mc:Choice>
            <mc:Fallback>
              <p:pic>
                <p:nvPicPr>
                  <p:cNvPr id="1039" name="Pennanteckning 1038">
                    <a:extLst>
                      <a:ext uri="{FF2B5EF4-FFF2-40B4-BE49-F238E27FC236}">
                        <a16:creationId xmlns:a16="http://schemas.microsoft.com/office/drawing/2014/main" id="{91EBF63F-ED78-68AA-C716-E9631F5A873A}"/>
                      </a:ext>
                    </a:extLst>
                  </p:cNvPr>
                  <p:cNvPicPr/>
                  <p:nvPr/>
                </p:nvPicPr>
                <p:blipFill>
                  <a:blip r:embed="rId314"/>
                  <a:stretch>
                    <a:fillRect/>
                  </a:stretch>
                </p:blipFill>
                <p:spPr>
                  <a:xfrm>
                    <a:off x="5607946" y="4320059"/>
                    <a:ext cx="9864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1040" name="Pennanteckning 1039">
                    <a:extLst>
                      <a:ext uri="{FF2B5EF4-FFF2-40B4-BE49-F238E27FC236}">
                        <a16:creationId xmlns:a16="http://schemas.microsoft.com/office/drawing/2014/main" id="{43269653-EBE4-7637-7A7D-5E9C24DC401B}"/>
                      </a:ext>
                    </a:extLst>
                  </p14:cNvPr>
                  <p14:cNvContentPartPr/>
                  <p14:nvPr/>
                </p14:nvContentPartPr>
                <p14:xfrm>
                  <a:off x="5669506" y="4306739"/>
                  <a:ext cx="112680" cy="189360"/>
                </p14:xfrm>
              </p:contentPart>
            </mc:Choice>
            <mc:Fallback>
              <p:pic>
                <p:nvPicPr>
                  <p:cNvPr id="1040" name="Pennanteckning 1039">
                    <a:extLst>
                      <a:ext uri="{FF2B5EF4-FFF2-40B4-BE49-F238E27FC236}">
                        <a16:creationId xmlns:a16="http://schemas.microsoft.com/office/drawing/2014/main" id="{43269653-EBE4-7637-7A7D-5E9C24DC401B}"/>
                      </a:ext>
                    </a:extLst>
                  </p:cNvPr>
                  <p:cNvPicPr/>
                  <p:nvPr/>
                </p:nvPicPr>
                <p:blipFill>
                  <a:blip r:embed="rId316"/>
                  <a:stretch>
                    <a:fillRect/>
                  </a:stretch>
                </p:blipFill>
                <p:spPr>
                  <a:xfrm>
                    <a:off x="5654386" y="4291259"/>
                    <a:ext cx="14328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1041" name="Pennanteckning 1040">
                    <a:extLst>
                      <a:ext uri="{FF2B5EF4-FFF2-40B4-BE49-F238E27FC236}">
                        <a16:creationId xmlns:a16="http://schemas.microsoft.com/office/drawing/2014/main" id="{801ED9BB-101D-3881-6F23-6F9A48070599}"/>
                      </a:ext>
                    </a:extLst>
                  </p14:cNvPr>
                  <p14:cNvContentPartPr/>
                  <p14:nvPr/>
                </p14:nvContentPartPr>
                <p14:xfrm>
                  <a:off x="5825746" y="4424459"/>
                  <a:ext cx="96480" cy="123480"/>
                </p14:xfrm>
              </p:contentPart>
            </mc:Choice>
            <mc:Fallback>
              <p:pic>
                <p:nvPicPr>
                  <p:cNvPr id="1041" name="Pennanteckning 1040">
                    <a:extLst>
                      <a:ext uri="{FF2B5EF4-FFF2-40B4-BE49-F238E27FC236}">
                        <a16:creationId xmlns:a16="http://schemas.microsoft.com/office/drawing/2014/main" id="{801ED9BB-101D-3881-6F23-6F9A48070599}"/>
                      </a:ext>
                    </a:extLst>
                  </p:cNvPr>
                  <p:cNvPicPr/>
                  <p:nvPr/>
                </p:nvPicPr>
                <p:blipFill>
                  <a:blip r:embed="rId318"/>
                  <a:stretch>
                    <a:fillRect/>
                  </a:stretch>
                </p:blipFill>
                <p:spPr>
                  <a:xfrm>
                    <a:off x="5810626" y="4409339"/>
                    <a:ext cx="12672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1042" name="Pennanteckning 1041">
                    <a:extLst>
                      <a:ext uri="{FF2B5EF4-FFF2-40B4-BE49-F238E27FC236}">
                        <a16:creationId xmlns:a16="http://schemas.microsoft.com/office/drawing/2014/main" id="{F74111E3-6213-8D0C-EAC8-C7557C73FD89}"/>
                      </a:ext>
                    </a:extLst>
                  </p14:cNvPr>
                  <p14:cNvContentPartPr/>
                  <p14:nvPr/>
                </p14:nvContentPartPr>
                <p14:xfrm>
                  <a:off x="6015106" y="4340939"/>
                  <a:ext cx="78840" cy="187200"/>
                </p14:xfrm>
              </p:contentPart>
            </mc:Choice>
            <mc:Fallback>
              <p:pic>
                <p:nvPicPr>
                  <p:cNvPr id="1042" name="Pennanteckning 1041">
                    <a:extLst>
                      <a:ext uri="{FF2B5EF4-FFF2-40B4-BE49-F238E27FC236}">
                        <a16:creationId xmlns:a16="http://schemas.microsoft.com/office/drawing/2014/main" id="{F74111E3-6213-8D0C-EAC8-C7557C73FD89}"/>
                      </a:ext>
                    </a:extLst>
                  </p:cNvPr>
                  <p:cNvPicPr/>
                  <p:nvPr/>
                </p:nvPicPr>
                <p:blipFill>
                  <a:blip r:embed="rId320"/>
                  <a:stretch>
                    <a:fillRect/>
                  </a:stretch>
                </p:blipFill>
                <p:spPr>
                  <a:xfrm>
                    <a:off x="5999986" y="4325819"/>
                    <a:ext cx="10944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1043" name="Pennanteckning 1042">
                    <a:extLst>
                      <a:ext uri="{FF2B5EF4-FFF2-40B4-BE49-F238E27FC236}">
                        <a16:creationId xmlns:a16="http://schemas.microsoft.com/office/drawing/2014/main" id="{63489DD1-713B-F1C0-2A3E-B38CF1748405}"/>
                      </a:ext>
                    </a:extLst>
                  </p14:cNvPr>
                  <p14:cNvContentPartPr/>
                  <p14:nvPr/>
                </p14:nvContentPartPr>
                <p14:xfrm>
                  <a:off x="6152626" y="4354979"/>
                  <a:ext cx="130320" cy="197640"/>
                </p14:xfrm>
              </p:contentPart>
            </mc:Choice>
            <mc:Fallback>
              <p:pic>
                <p:nvPicPr>
                  <p:cNvPr id="1043" name="Pennanteckning 1042">
                    <a:extLst>
                      <a:ext uri="{FF2B5EF4-FFF2-40B4-BE49-F238E27FC236}">
                        <a16:creationId xmlns:a16="http://schemas.microsoft.com/office/drawing/2014/main" id="{63489DD1-713B-F1C0-2A3E-B38CF1748405}"/>
                      </a:ext>
                    </a:extLst>
                  </p:cNvPr>
                  <p:cNvPicPr/>
                  <p:nvPr/>
                </p:nvPicPr>
                <p:blipFill>
                  <a:blip r:embed="rId322"/>
                  <a:stretch>
                    <a:fillRect/>
                  </a:stretch>
                </p:blipFill>
                <p:spPr>
                  <a:xfrm>
                    <a:off x="6137146" y="4339859"/>
                    <a:ext cx="160560" cy="228240"/>
                  </a:xfrm>
                  <a:prstGeom prst="rect">
                    <a:avLst/>
                  </a:prstGeom>
                </p:spPr>
              </p:pic>
            </mc:Fallback>
          </mc:AlternateContent>
        </p:grpSp>
        <p:grpSp>
          <p:nvGrpSpPr>
            <p:cNvPr id="1050" name="Grupp 1049">
              <a:extLst>
                <a:ext uri="{FF2B5EF4-FFF2-40B4-BE49-F238E27FC236}">
                  <a16:creationId xmlns:a16="http://schemas.microsoft.com/office/drawing/2014/main" id="{0131D8D4-7B1C-1FF1-3342-7E11B7A454F6}"/>
                </a:ext>
              </a:extLst>
            </p:cNvPr>
            <p:cNvGrpSpPr/>
            <p:nvPr/>
          </p:nvGrpSpPr>
          <p:grpSpPr>
            <a:xfrm>
              <a:off x="6471586" y="4418699"/>
              <a:ext cx="128520" cy="91440"/>
              <a:chOff x="6471586" y="4418699"/>
              <a:chExt cx="128520" cy="91440"/>
            </a:xfrm>
          </p:grpSpPr>
          <mc:AlternateContent xmlns:mc="http://schemas.openxmlformats.org/markup-compatibility/2006">
            <mc:Choice xmlns:p14="http://schemas.microsoft.com/office/powerpoint/2010/main" Requires="p14">
              <p:contentPart p14:bwMode="auto" r:id="rId323">
                <p14:nvContentPartPr>
                  <p14:cNvPr id="1044" name="Pennanteckning 1043">
                    <a:extLst>
                      <a:ext uri="{FF2B5EF4-FFF2-40B4-BE49-F238E27FC236}">
                        <a16:creationId xmlns:a16="http://schemas.microsoft.com/office/drawing/2014/main" id="{F2C228A5-D81B-E13E-FED6-7BD15B9DC8B1}"/>
                      </a:ext>
                    </a:extLst>
                  </p14:cNvPr>
                  <p14:cNvContentPartPr/>
                  <p14:nvPr/>
                </p14:nvContentPartPr>
                <p14:xfrm>
                  <a:off x="6471586" y="4456139"/>
                  <a:ext cx="128520" cy="14400"/>
                </p14:xfrm>
              </p:contentPart>
            </mc:Choice>
            <mc:Fallback>
              <p:pic>
                <p:nvPicPr>
                  <p:cNvPr id="1044" name="Pennanteckning 1043">
                    <a:extLst>
                      <a:ext uri="{FF2B5EF4-FFF2-40B4-BE49-F238E27FC236}">
                        <a16:creationId xmlns:a16="http://schemas.microsoft.com/office/drawing/2014/main" id="{F2C228A5-D81B-E13E-FED6-7BD15B9DC8B1}"/>
                      </a:ext>
                    </a:extLst>
                  </p:cNvPr>
                  <p:cNvPicPr/>
                  <p:nvPr/>
                </p:nvPicPr>
                <p:blipFill>
                  <a:blip r:embed="rId324"/>
                  <a:stretch>
                    <a:fillRect/>
                  </a:stretch>
                </p:blipFill>
                <p:spPr>
                  <a:xfrm>
                    <a:off x="6456466" y="4440659"/>
                    <a:ext cx="1591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1045" name="Pennanteckning 1044">
                    <a:extLst>
                      <a:ext uri="{FF2B5EF4-FFF2-40B4-BE49-F238E27FC236}">
                        <a16:creationId xmlns:a16="http://schemas.microsoft.com/office/drawing/2014/main" id="{15FE4B3E-C70C-12E0-B7AE-8E5660CDDEA9}"/>
                      </a:ext>
                    </a:extLst>
                  </p14:cNvPr>
                  <p14:cNvContentPartPr/>
                  <p14:nvPr/>
                </p14:nvContentPartPr>
                <p14:xfrm>
                  <a:off x="6564466" y="4418699"/>
                  <a:ext cx="15120" cy="91440"/>
                </p14:xfrm>
              </p:contentPart>
            </mc:Choice>
            <mc:Fallback>
              <p:pic>
                <p:nvPicPr>
                  <p:cNvPr id="1045" name="Pennanteckning 1044">
                    <a:extLst>
                      <a:ext uri="{FF2B5EF4-FFF2-40B4-BE49-F238E27FC236}">
                        <a16:creationId xmlns:a16="http://schemas.microsoft.com/office/drawing/2014/main" id="{15FE4B3E-C70C-12E0-B7AE-8E5660CDDEA9}"/>
                      </a:ext>
                    </a:extLst>
                  </p:cNvPr>
                  <p:cNvPicPr/>
                  <p:nvPr/>
                </p:nvPicPr>
                <p:blipFill>
                  <a:blip r:embed="rId326"/>
                  <a:stretch>
                    <a:fillRect/>
                  </a:stretch>
                </p:blipFill>
                <p:spPr>
                  <a:xfrm>
                    <a:off x="6548986" y="4403579"/>
                    <a:ext cx="45720" cy="121680"/>
                  </a:xfrm>
                  <a:prstGeom prst="rect">
                    <a:avLst/>
                  </a:prstGeom>
                </p:spPr>
              </p:pic>
            </mc:Fallback>
          </mc:AlternateContent>
        </p:grpSp>
        <p:grpSp>
          <p:nvGrpSpPr>
            <p:cNvPr id="1049" name="Grupp 1048">
              <a:extLst>
                <a:ext uri="{FF2B5EF4-FFF2-40B4-BE49-F238E27FC236}">
                  <a16:creationId xmlns:a16="http://schemas.microsoft.com/office/drawing/2014/main" id="{5B78C548-91DD-5FC3-14C1-C4C4DEF1281D}"/>
                </a:ext>
              </a:extLst>
            </p:cNvPr>
            <p:cNvGrpSpPr/>
            <p:nvPr/>
          </p:nvGrpSpPr>
          <p:grpSpPr>
            <a:xfrm>
              <a:off x="6838066" y="4392419"/>
              <a:ext cx="910080" cy="104400"/>
              <a:chOff x="6838066" y="4392419"/>
              <a:chExt cx="910080" cy="104400"/>
            </a:xfrm>
          </p:grpSpPr>
          <mc:AlternateContent xmlns:mc="http://schemas.openxmlformats.org/markup-compatibility/2006">
            <mc:Choice xmlns:p14="http://schemas.microsoft.com/office/powerpoint/2010/main" Requires="p14">
              <p:contentPart p14:bwMode="auto" r:id="rId327">
                <p14:nvContentPartPr>
                  <p14:cNvPr id="1046" name="Pennanteckning 1045">
                    <a:extLst>
                      <a:ext uri="{FF2B5EF4-FFF2-40B4-BE49-F238E27FC236}">
                        <a16:creationId xmlns:a16="http://schemas.microsoft.com/office/drawing/2014/main" id="{7C15E7EE-29DE-37E9-4BCE-0A6463FC8AF0}"/>
                      </a:ext>
                    </a:extLst>
                  </p14:cNvPr>
                  <p14:cNvContentPartPr/>
                  <p14:nvPr/>
                </p14:nvContentPartPr>
                <p14:xfrm>
                  <a:off x="6838066" y="4437059"/>
                  <a:ext cx="132840" cy="20880"/>
                </p14:xfrm>
              </p:contentPart>
            </mc:Choice>
            <mc:Fallback>
              <p:pic>
                <p:nvPicPr>
                  <p:cNvPr id="1046" name="Pennanteckning 1045">
                    <a:extLst>
                      <a:ext uri="{FF2B5EF4-FFF2-40B4-BE49-F238E27FC236}">
                        <a16:creationId xmlns:a16="http://schemas.microsoft.com/office/drawing/2014/main" id="{7C15E7EE-29DE-37E9-4BCE-0A6463FC8AF0}"/>
                      </a:ext>
                    </a:extLst>
                  </p:cNvPr>
                  <p:cNvPicPr/>
                  <p:nvPr/>
                </p:nvPicPr>
                <p:blipFill>
                  <a:blip r:embed="rId328"/>
                  <a:stretch>
                    <a:fillRect/>
                  </a:stretch>
                </p:blipFill>
                <p:spPr>
                  <a:xfrm>
                    <a:off x="6822946" y="4421579"/>
                    <a:ext cx="16308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1047" name="Pennanteckning 1046">
                    <a:extLst>
                      <a:ext uri="{FF2B5EF4-FFF2-40B4-BE49-F238E27FC236}">
                        <a16:creationId xmlns:a16="http://schemas.microsoft.com/office/drawing/2014/main" id="{018DDDC2-3D01-DE32-C518-B3934509DB1C}"/>
                      </a:ext>
                    </a:extLst>
                  </p14:cNvPr>
                  <p14:cNvContentPartPr/>
                  <p14:nvPr/>
                </p14:nvContentPartPr>
                <p14:xfrm>
                  <a:off x="7063066" y="4392419"/>
                  <a:ext cx="51480" cy="104400"/>
                </p14:xfrm>
              </p:contentPart>
            </mc:Choice>
            <mc:Fallback>
              <p:pic>
                <p:nvPicPr>
                  <p:cNvPr id="1047" name="Pennanteckning 1046">
                    <a:extLst>
                      <a:ext uri="{FF2B5EF4-FFF2-40B4-BE49-F238E27FC236}">
                        <a16:creationId xmlns:a16="http://schemas.microsoft.com/office/drawing/2014/main" id="{018DDDC2-3D01-DE32-C518-B3934509DB1C}"/>
                      </a:ext>
                    </a:extLst>
                  </p:cNvPr>
                  <p:cNvPicPr/>
                  <p:nvPr/>
                </p:nvPicPr>
                <p:blipFill>
                  <a:blip r:embed="rId330"/>
                  <a:stretch>
                    <a:fillRect/>
                  </a:stretch>
                </p:blipFill>
                <p:spPr>
                  <a:xfrm>
                    <a:off x="7047586" y="4376939"/>
                    <a:ext cx="8208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1048" name="Pennanteckning 1047">
                    <a:extLst>
                      <a:ext uri="{FF2B5EF4-FFF2-40B4-BE49-F238E27FC236}">
                        <a16:creationId xmlns:a16="http://schemas.microsoft.com/office/drawing/2014/main" id="{92B13643-3815-E6DB-4C61-AE6DEA4CBA5F}"/>
                      </a:ext>
                    </a:extLst>
                  </p14:cNvPr>
                  <p14:cNvContentPartPr/>
                  <p14:nvPr/>
                </p14:nvContentPartPr>
                <p14:xfrm>
                  <a:off x="7196266" y="4421219"/>
                  <a:ext cx="551880" cy="64800"/>
                </p14:xfrm>
              </p:contentPart>
            </mc:Choice>
            <mc:Fallback>
              <p:pic>
                <p:nvPicPr>
                  <p:cNvPr id="1048" name="Pennanteckning 1047">
                    <a:extLst>
                      <a:ext uri="{FF2B5EF4-FFF2-40B4-BE49-F238E27FC236}">
                        <a16:creationId xmlns:a16="http://schemas.microsoft.com/office/drawing/2014/main" id="{92B13643-3815-E6DB-4C61-AE6DEA4CBA5F}"/>
                      </a:ext>
                    </a:extLst>
                  </p:cNvPr>
                  <p:cNvPicPr/>
                  <p:nvPr/>
                </p:nvPicPr>
                <p:blipFill>
                  <a:blip r:embed="rId332"/>
                  <a:stretch>
                    <a:fillRect/>
                  </a:stretch>
                </p:blipFill>
                <p:spPr>
                  <a:xfrm>
                    <a:off x="7180786" y="4406099"/>
                    <a:ext cx="582480" cy="95400"/>
                  </a:xfrm>
                  <a:prstGeom prst="rect">
                    <a:avLst/>
                  </a:prstGeom>
                </p:spPr>
              </p:pic>
            </mc:Fallback>
          </mc:AlternateContent>
        </p:grpSp>
      </p:grpSp>
      <p:grpSp>
        <p:nvGrpSpPr>
          <p:cNvPr id="1357" name="Grupp 1356">
            <a:extLst>
              <a:ext uri="{FF2B5EF4-FFF2-40B4-BE49-F238E27FC236}">
                <a16:creationId xmlns:a16="http://schemas.microsoft.com/office/drawing/2014/main" id="{315F8005-F262-136B-E6B0-5AEED8B405F7}"/>
              </a:ext>
            </a:extLst>
          </p:cNvPr>
          <p:cNvGrpSpPr/>
          <p:nvPr/>
        </p:nvGrpSpPr>
        <p:grpSpPr>
          <a:xfrm>
            <a:off x="4215106" y="4892099"/>
            <a:ext cx="3379680" cy="289440"/>
            <a:chOff x="4215106" y="4892099"/>
            <a:chExt cx="3379680" cy="289440"/>
          </a:xfrm>
        </p:grpSpPr>
        <mc:AlternateContent xmlns:mc="http://schemas.openxmlformats.org/markup-compatibility/2006">
          <mc:Choice xmlns:p14="http://schemas.microsoft.com/office/powerpoint/2010/main" Requires="p14">
            <p:contentPart p14:bwMode="auto" r:id="rId333">
              <p14:nvContentPartPr>
                <p14:cNvPr id="1053" name="Pennanteckning 1052">
                  <a:extLst>
                    <a:ext uri="{FF2B5EF4-FFF2-40B4-BE49-F238E27FC236}">
                      <a16:creationId xmlns:a16="http://schemas.microsoft.com/office/drawing/2014/main" id="{16830E2C-F156-B066-A84A-DE9C4D942869}"/>
                    </a:ext>
                  </a:extLst>
                </p14:cNvPr>
                <p14:cNvContentPartPr/>
                <p14:nvPr/>
              </p14:nvContentPartPr>
              <p14:xfrm>
                <a:off x="4215106" y="4939979"/>
                <a:ext cx="304200" cy="108000"/>
              </p14:xfrm>
            </p:contentPart>
          </mc:Choice>
          <mc:Fallback>
            <p:pic>
              <p:nvPicPr>
                <p:cNvPr id="1053" name="Pennanteckning 1052">
                  <a:extLst>
                    <a:ext uri="{FF2B5EF4-FFF2-40B4-BE49-F238E27FC236}">
                      <a16:creationId xmlns:a16="http://schemas.microsoft.com/office/drawing/2014/main" id="{16830E2C-F156-B066-A84A-DE9C4D942869}"/>
                    </a:ext>
                  </a:extLst>
                </p:cNvPr>
                <p:cNvPicPr/>
                <p:nvPr/>
              </p:nvPicPr>
              <p:blipFill>
                <a:blip r:embed="rId334"/>
                <a:stretch>
                  <a:fillRect/>
                </a:stretch>
              </p:blipFill>
              <p:spPr>
                <a:xfrm>
                  <a:off x="4199986" y="4924499"/>
                  <a:ext cx="33480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1054" name="Pennanteckning 1053">
                  <a:extLst>
                    <a:ext uri="{FF2B5EF4-FFF2-40B4-BE49-F238E27FC236}">
                      <a16:creationId xmlns:a16="http://schemas.microsoft.com/office/drawing/2014/main" id="{0C7DFA78-061D-2536-9FC1-4021362BA8B1}"/>
                    </a:ext>
                  </a:extLst>
                </p14:cNvPr>
                <p14:cNvContentPartPr/>
                <p14:nvPr/>
              </p14:nvContentPartPr>
              <p14:xfrm>
                <a:off x="4754746" y="4892099"/>
                <a:ext cx="65520" cy="163080"/>
              </p14:xfrm>
            </p:contentPart>
          </mc:Choice>
          <mc:Fallback>
            <p:pic>
              <p:nvPicPr>
                <p:cNvPr id="1054" name="Pennanteckning 1053">
                  <a:extLst>
                    <a:ext uri="{FF2B5EF4-FFF2-40B4-BE49-F238E27FC236}">
                      <a16:creationId xmlns:a16="http://schemas.microsoft.com/office/drawing/2014/main" id="{0C7DFA78-061D-2536-9FC1-4021362BA8B1}"/>
                    </a:ext>
                  </a:extLst>
                </p:cNvPr>
                <p:cNvPicPr/>
                <p:nvPr/>
              </p:nvPicPr>
              <p:blipFill>
                <a:blip r:embed="rId336"/>
                <a:stretch>
                  <a:fillRect/>
                </a:stretch>
              </p:blipFill>
              <p:spPr>
                <a:xfrm>
                  <a:off x="4739626" y="4876619"/>
                  <a:ext cx="9612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1055" name="Pennanteckning 1054">
                  <a:extLst>
                    <a:ext uri="{FF2B5EF4-FFF2-40B4-BE49-F238E27FC236}">
                      <a16:creationId xmlns:a16="http://schemas.microsoft.com/office/drawing/2014/main" id="{E14AA45A-4802-1C55-C98C-CE0CB8B82C07}"/>
                    </a:ext>
                  </a:extLst>
                </p14:cNvPr>
                <p14:cNvContentPartPr/>
                <p14:nvPr/>
              </p14:nvContentPartPr>
              <p14:xfrm>
                <a:off x="4909546" y="4950059"/>
                <a:ext cx="165600" cy="99360"/>
              </p14:xfrm>
            </p:contentPart>
          </mc:Choice>
          <mc:Fallback>
            <p:pic>
              <p:nvPicPr>
                <p:cNvPr id="1055" name="Pennanteckning 1054">
                  <a:extLst>
                    <a:ext uri="{FF2B5EF4-FFF2-40B4-BE49-F238E27FC236}">
                      <a16:creationId xmlns:a16="http://schemas.microsoft.com/office/drawing/2014/main" id="{E14AA45A-4802-1C55-C98C-CE0CB8B82C07}"/>
                    </a:ext>
                  </a:extLst>
                </p:cNvPr>
                <p:cNvPicPr/>
                <p:nvPr/>
              </p:nvPicPr>
              <p:blipFill>
                <a:blip r:embed="rId338"/>
                <a:stretch>
                  <a:fillRect/>
                </a:stretch>
              </p:blipFill>
              <p:spPr>
                <a:xfrm>
                  <a:off x="4894426" y="4934579"/>
                  <a:ext cx="19620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1056" name="Pennanteckning 1055">
                  <a:extLst>
                    <a:ext uri="{FF2B5EF4-FFF2-40B4-BE49-F238E27FC236}">
                      <a16:creationId xmlns:a16="http://schemas.microsoft.com/office/drawing/2014/main" id="{EE1E9841-59C9-626F-0CB8-FD8B366FACFE}"/>
                    </a:ext>
                  </a:extLst>
                </p14:cNvPr>
                <p14:cNvContentPartPr/>
                <p14:nvPr/>
              </p14:nvContentPartPr>
              <p14:xfrm>
                <a:off x="5120506" y="5012699"/>
                <a:ext cx="18720" cy="64800"/>
              </p14:xfrm>
            </p:contentPart>
          </mc:Choice>
          <mc:Fallback>
            <p:pic>
              <p:nvPicPr>
                <p:cNvPr id="1056" name="Pennanteckning 1055">
                  <a:extLst>
                    <a:ext uri="{FF2B5EF4-FFF2-40B4-BE49-F238E27FC236}">
                      <a16:creationId xmlns:a16="http://schemas.microsoft.com/office/drawing/2014/main" id="{EE1E9841-59C9-626F-0CB8-FD8B366FACFE}"/>
                    </a:ext>
                  </a:extLst>
                </p:cNvPr>
                <p:cNvPicPr/>
                <p:nvPr/>
              </p:nvPicPr>
              <p:blipFill>
                <a:blip r:embed="rId340"/>
                <a:stretch>
                  <a:fillRect/>
                </a:stretch>
              </p:blipFill>
              <p:spPr>
                <a:xfrm>
                  <a:off x="5105026" y="4997219"/>
                  <a:ext cx="4896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1057" name="Pennanteckning 1056">
                  <a:extLst>
                    <a:ext uri="{FF2B5EF4-FFF2-40B4-BE49-F238E27FC236}">
                      <a16:creationId xmlns:a16="http://schemas.microsoft.com/office/drawing/2014/main" id="{2F6F6359-B8A1-B5FE-28C6-E10887B488FE}"/>
                    </a:ext>
                  </a:extLst>
                </p14:cNvPr>
                <p14:cNvContentPartPr/>
                <p14:nvPr/>
              </p14:nvContentPartPr>
              <p14:xfrm>
                <a:off x="5136346" y="4937459"/>
                <a:ext cx="128160" cy="184680"/>
              </p14:xfrm>
            </p:contentPart>
          </mc:Choice>
          <mc:Fallback>
            <p:pic>
              <p:nvPicPr>
                <p:cNvPr id="1057" name="Pennanteckning 1056">
                  <a:extLst>
                    <a:ext uri="{FF2B5EF4-FFF2-40B4-BE49-F238E27FC236}">
                      <a16:creationId xmlns:a16="http://schemas.microsoft.com/office/drawing/2014/main" id="{2F6F6359-B8A1-B5FE-28C6-E10887B488FE}"/>
                    </a:ext>
                  </a:extLst>
                </p:cNvPr>
                <p:cNvPicPr/>
                <p:nvPr/>
              </p:nvPicPr>
              <p:blipFill>
                <a:blip r:embed="rId342"/>
                <a:stretch>
                  <a:fillRect/>
                </a:stretch>
              </p:blipFill>
              <p:spPr>
                <a:xfrm>
                  <a:off x="5121226" y="4921979"/>
                  <a:ext cx="15876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1058" name="Pennanteckning 1057">
                  <a:extLst>
                    <a:ext uri="{FF2B5EF4-FFF2-40B4-BE49-F238E27FC236}">
                      <a16:creationId xmlns:a16="http://schemas.microsoft.com/office/drawing/2014/main" id="{955775EB-B154-BE6F-8821-5ABF1677FA55}"/>
                    </a:ext>
                  </a:extLst>
                </p14:cNvPr>
                <p14:cNvContentPartPr/>
                <p14:nvPr/>
              </p14:nvContentPartPr>
              <p14:xfrm>
                <a:off x="5370346" y="4923419"/>
                <a:ext cx="102960" cy="161640"/>
              </p14:xfrm>
            </p:contentPart>
          </mc:Choice>
          <mc:Fallback>
            <p:pic>
              <p:nvPicPr>
                <p:cNvPr id="1058" name="Pennanteckning 1057">
                  <a:extLst>
                    <a:ext uri="{FF2B5EF4-FFF2-40B4-BE49-F238E27FC236}">
                      <a16:creationId xmlns:a16="http://schemas.microsoft.com/office/drawing/2014/main" id="{955775EB-B154-BE6F-8821-5ABF1677FA55}"/>
                    </a:ext>
                  </a:extLst>
                </p:cNvPr>
                <p:cNvPicPr/>
                <p:nvPr/>
              </p:nvPicPr>
              <p:blipFill>
                <a:blip r:embed="rId344"/>
                <a:stretch>
                  <a:fillRect/>
                </a:stretch>
              </p:blipFill>
              <p:spPr>
                <a:xfrm>
                  <a:off x="5354866" y="4907939"/>
                  <a:ext cx="133560" cy="192240"/>
                </a:xfrm>
                <a:prstGeom prst="rect">
                  <a:avLst/>
                </a:prstGeom>
              </p:spPr>
            </p:pic>
          </mc:Fallback>
        </mc:AlternateContent>
        <p:grpSp>
          <p:nvGrpSpPr>
            <p:cNvPr id="1065" name="Grupp 1064">
              <a:extLst>
                <a:ext uri="{FF2B5EF4-FFF2-40B4-BE49-F238E27FC236}">
                  <a16:creationId xmlns:a16="http://schemas.microsoft.com/office/drawing/2014/main" id="{A650067B-5C64-4835-0407-A416E7F3869D}"/>
                </a:ext>
              </a:extLst>
            </p:cNvPr>
            <p:cNvGrpSpPr/>
            <p:nvPr/>
          </p:nvGrpSpPr>
          <p:grpSpPr>
            <a:xfrm>
              <a:off x="5791186" y="4964459"/>
              <a:ext cx="118440" cy="168480"/>
              <a:chOff x="5791186" y="4964459"/>
              <a:chExt cx="118440" cy="168480"/>
            </a:xfrm>
          </p:grpSpPr>
          <mc:AlternateContent xmlns:mc="http://schemas.openxmlformats.org/markup-compatibility/2006">
            <mc:Choice xmlns:p14="http://schemas.microsoft.com/office/powerpoint/2010/main" Requires="p14">
              <p:contentPart p14:bwMode="auto" r:id="rId345">
                <p14:nvContentPartPr>
                  <p14:cNvPr id="1063" name="Pennanteckning 1062">
                    <a:extLst>
                      <a:ext uri="{FF2B5EF4-FFF2-40B4-BE49-F238E27FC236}">
                        <a16:creationId xmlns:a16="http://schemas.microsoft.com/office/drawing/2014/main" id="{6A7A80E1-3853-B36B-4DCF-91E8D7EEE0C7}"/>
                      </a:ext>
                    </a:extLst>
                  </p14:cNvPr>
                  <p14:cNvContentPartPr/>
                  <p14:nvPr/>
                </p14:nvContentPartPr>
                <p14:xfrm>
                  <a:off x="5791186" y="5014139"/>
                  <a:ext cx="118440" cy="26640"/>
                </p14:xfrm>
              </p:contentPart>
            </mc:Choice>
            <mc:Fallback>
              <p:pic>
                <p:nvPicPr>
                  <p:cNvPr id="1063" name="Pennanteckning 1062">
                    <a:extLst>
                      <a:ext uri="{FF2B5EF4-FFF2-40B4-BE49-F238E27FC236}">
                        <a16:creationId xmlns:a16="http://schemas.microsoft.com/office/drawing/2014/main" id="{6A7A80E1-3853-B36B-4DCF-91E8D7EEE0C7}"/>
                      </a:ext>
                    </a:extLst>
                  </p:cNvPr>
                  <p:cNvPicPr/>
                  <p:nvPr/>
                </p:nvPicPr>
                <p:blipFill>
                  <a:blip r:embed="rId346"/>
                  <a:stretch>
                    <a:fillRect/>
                  </a:stretch>
                </p:blipFill>
                <p:spPr>
                  <a:xfrm>
                    <a:off x="5775706" y="4999019"/>
                    <a:ext cx="14904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1064" name="Pennanteckning 1063">
                    <a:extLst>
                      <a:ext uri="{FF2B5EF4-FFF2-40B4-BE49-F238E27FC236}">
                        <a16:creationId xmlns:a16="http://schemas.microsoft.com/office/drawing/2014/main" id="{377834FA-3112-5F7A-B68F-B6D87C6A2905}"/>
                      </a:ext>
                    </a:extLst>
                  </p14:cNvPr>
                  <p14:cNvContentPartPr/>
                  <p14:nvPr/>
                </p14:nvContentPartPr>
                <p14:xfrm>
                  <a:off x="5825746" y="4964459"/>
                  <a:ext cx="42480" cy="168480"/>
                </p14:xfrm>
              </p:contentPart>
            </mc:Choice>
            <mc:Fallback>
              <p:pic>
                <p:nvPicPr>
                  <p:cNvPr id="1064" name="Pennanteckning 1063">
                    <a:extLst>
                      <a:ext uri="{FF2B5EF4-FFF2-40B4-BE49-F238E27FC236}">
                        <a16:creationId xmlns:a16="http://schemas.microsoft.com/office/drawing/2014/main" id="{377834FA-3112-5F7A-B68F-B6D87C6A2905}"/>
                      </a:ext>
                    </a:extLst>
                  </p:cNvPr>
                  <p:cNvPicPr/>
                  <p:nvPr/>
                </p:nvPicPr>
                <p:blipFill>
                  <a:blip r:embed="rId348"/>
                  <a:stretch>
                    <a:fillRect/>
                  </a:stretch>
                </p:blipFill>
                <p:spPr>
                  <a:xfrm>
                    <a:off x="5810626" y="4949339"/>
                    <a:ext cx="73080" cy="198720"/>
                  </a:xfrm>
                  <a:prstGeom prst="rect">
                    <a:avLst/>
                  </a:prstGeom>
                </p:spPr>
              </p:pic>
            </mc:Fallback>
          </mc:AlternateContent>
        </p:grpSp>
        <p:grpSp>
          <p:nvGrpSpPr>
            <p:cNvPr id="1089" name="Grupp 1088">
              <a:extLst>
                <a:ext uri="{FF2B5EF4-FFF2-40B4-BE49-F238E27FC236}">
                  <a16:creationId xmlns:a16="http://schemas.microsoft.com/office/drawing/2014/main" id="{12973392-BB8E-C8C6-0DD9-05FE12A167A3}"/>
                </a:ext>
              </a:extLst>
            </p:cNvPr>
            <p:cNvGrpSpPr/>
            <p:nvPr/>
          </p:nvGrpSpPr>
          <p:grpSpPr>
            <a:xfrm>
              <a:off x="6125986" y="4900019"/>
              <a:ext cx="1468800" cy="281520"/>
              <a:chOff x="6125986" y="4900019"/>
              <a:chExt cx="1468800" cy="281520"/>
            </a:xfrm>
          </p:grpSpPr>
          <mc:AlternateContent xmlns:mc="http://schemas.openxmlformats.org/markup-compatibility/2006">
            <mc:Choice xmlns:p14="http://schemas.microsoft.com/office/powerpoint/2010/main" Requires="p14">
              <p:contentPart p14:bwMode="auto" r:id="rId349">
                <p14:nvContentPartPr>
                  <p14:cNvPr id="1066" name="Pennanteckning 1065">
                    <a:extLst>
                      <a:ext uri="{FF2B5EF4-FFF2-40B4-BE49-F238E27FC236}">
                        <a16:creationId xmlns:a16="http://schemas.microsoft.com/office/drawing/2014/main" id="{5D7B9308-05C6-0155-0316-12B04690E0B6}"/>
                      </a:ext>
                    </a:extLst>
                  </p14:cNvPr>
                  <p14:cNvContentPartPr/>
                  <p14:nvPr/>
                </p14:nvContentPartPr>
                <p14:xfrm>
                  <a:off x="6125986" y="4900019"/>
                  <a:ext cx="133560" cy="278280"/>
                </p14:xfrm>
              </p:contentPart>
            </mc:Choice>
            <mc:Fallback>
              <p:pic>
                <p:nvPicPr>
                  <p:cNvPr id="1066" name="Pennanteckning 1065">
                    <a:extLst>
                      <a:ext uri="{FF2B5EF4-FFF2-40B4-BE49-F238E27FC236}">
                        <a16:creationId xmlns:a16="http://schemas.microsoft.com/office/drawing/2014/main" id="{5D7B9308-05C6-0155-0316-12B04690E0B6}"/>
                      </a:ext>
                    </a:extLst>
                  </p:cNvPr>
                  <p:cNvPicPr/>
                  <p:nvPr/>
                </p:nvPicPr>
                <p:blipFill>
                  <a:blip r:embed="rId350"/>
                  <a:stretch>
                    <a:fillRect/>
                  </a:stretch>
                </p:blipFill>
                <p:spPr>
                  <a:xfrm>
                    <a:off x="6110866" y="4884899"/>
                    <a:ext cx="16416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1067" name="Pennanteckning 1066">
                    <a:extLst>
                      <a:ext uri="{FF2B5EF4-FFF2-40B4-BE49-F238E27FC236}">
                        <a16:creationId xmlns:a16="http://schemas.microsoft.com/office/drawing/2014/main" id="{31DF5240-C5C6-0B7E-4AB9-05D9CB12AEE2}"/>
                      </a:ext>
                    </a:extLst>
                  </p14:cNvPr>
                  <p14:cNvContentPartPr/>
                  <p14:nvPr/>
                </p14:nvContentPartPr>
                <p14:xfrm>
                  <a:off x="6194746" y="4998659"/>
                  <a:ext cx="105480" cy="50040"/>
                </p14:xfrm>
              </p:contentPart>
            </mc:Choice>
            <mc:Fallback>
              <p:pic>
                <p:nvPicPr>
                  <p:cNvPr id="1067" name="Pennanteckning 1066">
                    <a:extLst>
                      <a:ext uri="{FF2B5EF4-FFF2-40B4-BE49-F238E27FC236}">
                        <a16:creationId xmlns:a16="http://schemas.microsoft.com/office/drawing/2014/main" id="{31DF5240-C5C6-0B7E-4AB9-05D9CB12AEE2}"/>
                      </a:ext>
                    </a:extLst>
                  </p:cNvPr>
                  <p:cNvPicPr/>
                  <p:nvPr/>
                </p:nvPicPr>
                <p:blipFill>
                  <a:blip r:embed="rId352"/>
                  <a:stretch>
                    <a:fillRect/>
                  </a:stretch>
                </p:blipFill>
                <p:spPr>
                  <a:xfrm>
                    <a:off x="6179626" y="4983179"/>
                    <a:ext cx="13572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1068" name="Pennanteckning 1067">
                    <a:extLst>
                      <a:ext uri="{FF2B5EF4-FFF2-40B4-BE49-F238E27FC236}">
                        <a16:creationId xmlns:a16="http://schemas.microsoft.com/office/drawing/2014/main" id="{B09ABEB0-E2A4-B5D5-792E-1DFE7089A9F3}"/>
                      </a:ext>
                    </a:extLst>
                  </p14:cNvPr>
                  <p14:cNvContentPartPr/>
                  <p14:nvPr/>
                </p14:nvContentPartPr>
                <p14:xfrm>
                  <a:off x="6347746" y="4922339"/>
                  <a:ext cx="65520" cy="201240"/>
                </p14:xfrm>
              </p:contentPart>
            </mc:Choice>
            <mc:Fallback>
              <p:pic>
                <p:nvPicPr>
                  <p:cNvPr id="1068" name="Pennanteckning 1067">
                    <a:extLst>
                      <a:ext uri="{FF2B5EF4-FFF2-40B4-BE49-F238E27FC236}">
                        <a16:creationId xmlns:a16="http://schemas.microsoft.com/office/drawing/2014/main" id="{B09ABEB0-E2A4-B5D5-792E-1DFE7089A9F3}"/>
                      </a:ext>
                    </a:extLst>
                  </p:cNvPr>
                  <p:cNvPicPr/>
                  <p:nvPr/>
                </p:nvPicPr>
                <p:blipFill>
                  <a:blip r:embed="rId354"/>
                  <a:stretch>
                    <a:fillRect/>
                  </a:stretch>
                </p:blipFill>
                <p:spPr>
                  <a:xfrm>
                    <a:off x="6332266" y="4907219"/>
                    <a:ext cx="9612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1069" name="Pennanteckning 1068">
                    <a:extLst>
                      <a:ext uri="{FF2B5EF4-FFF2-40B4-BE49-F238E27FC236}">
                        <a16:creationId xmlns:a16="http://schemas.microsoft.com/office/drawing/2014/main" id="{030F3591-4D50-CBCB-175E-74F78ADA3A1F}"/>
                      </a:ext>
                    </a:extLst>
                  </p14:cNvPr>
                  <p14:cNvContentPartPr/>
                  <p14:nvPr/>
                </p14:nvContentPartPr>
                <p14:xfrm>
                  <a:off x="6422986" y="5062379"/>
                  <a:ext cx="81360" cy="59040"/>
                </p14:xfrm>
              </p:contentPart>
            </mc:Choice>
            <mc:Fallback>
              <p:pic>
                <p:nvPicPr>
                  <p:cNvPr id="1069" name="Pennanteckning 1068">
                    <a:extLst>
                      <a:ext uri="{FF2B5EF4-FFF2-40B4-BE49-F238E27FC236}">
                        <a16:creationId xmlns:a16="http://schemas.microsoft.com/office/drawing/2014/main" id="{030F3591-4D50-CBCB-175E-74F78ADA3A1F}"/>
                      </a:ext>
                    </a:extLst>
                  </p:cNvPr>
                  <p:cNvPicPr/>
                  <p:nvPr/>
                </p:nvPicPr>
                <p:blipFill>
                  <a:blip r:embed="rId356"/>
                  <a:stretch>
                    <a:fillRect/>
                  </a:stretch>
                </p:blipFill>
                <p:spPr>
                  <a:xfrm>
                    <a:off x="6407506" y="5046899"/>
                    <a:ext cx="11196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1070" name="Pennanteckning 1069">
                    <a:extLst>
                      <a:ext uri="{FF2B5EF4-FFF2-40B4-BE49-F238E27FC236}">
                        <a16:creationId xmlns:a16="http://schemas.microsoft.com/office/drawing/2014/main" id="{FB852317-6E43-9AD7-15AB-FD28D43B972F}"/>
                      </a:ext>
                    </a:extLst>
                  </p14:cNvPr>
                  <p14:cNvContentPartPr/>
                  <p14:nvPr/>
                </p14:nvContentPartPr>
                <p14:xfrm>
                  <a:off x="6561946" y="4969499"/>
                  <a:ext cx="268200" cy="195480"/>
                </p14:xfrm>
              </p:contentPart>
            </mc:Choice>
            <mc:Fallback>
              <p:pic>
                <p:nvPicPr>
                  <p:cNvPr id="1070" name="Pennanteckning 1069">
                    <a:extLst>
                      <a:ext uri="{FF2B5EF4-FFF2-40B4-BE49-F238E27FC236}">
                        <a16:creationId xmlns:a16="http://schemas.microsoft.com/office/drawing/2014/main" id="{FB852317-6E43-9AD7-15AB-FD28D43B972F}"/>
                      </a:ext>
                    </a:extLst>
                  </p:cNvPr>
                  <p:cNvPicPr/>
                  <p:nvPr/>
                </p:nvPicPr>
                <p:blipFill>
                  <a:blip r:embed="rId358"/>
                  <a:stretch>
                    <a:fillRect/>
                  </a:stretch>
                </p:blipFill>
                <p:spPr>
                  <a:xfrm>
                    <a:off x="6546466" y="4954379"/>
                    <a:ext cx="29880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1071" name="Pennanteckning 1070">
                    <a:extLst>
                      <a:ext uri="{FF2B5EF4-FFF2-40B4-BE49-F238E27FC236}">
                        <a16:creationId xmlns:a16="http://schemas.microsoft.com/office/drawing/2014/main" id="{C38FC0D0-9E06-856E-1693-686FCD160306}"/>
                      </a:ext>
                    </a:extLst>
                  </p14:cNvPr>
                  <p14:cNvContentPartPr/>
                  <p14:nvPr/>
                </p14:nvContentPartPr>
                <p14:xfrm>
                  <a:off x="6780106" y="5045819"/>
                  <a:ext cx="75600" cy="11880"/>
                </p14:xfrm>
              </p:contentPart>
            </mc:Choice>
            <mc:Fallback>
              <p:pic>
                <p:nvPicPr>
                  <p:cNvPr id="1071" name="Pennanteckning 1070">
                    <a:extLst>
                      <a:ext uri="{FF2B5EF4-FFF2-40B4-BE49-F238E27FC236}">
                        <a16:creationId xmlns:a16="http://schemas.microsoft.com/office/drawing/2014/main" id="{C38FC0D0-9E06-856E-1693-686FCD160306}"/>
                      </a:ext>
                    </a:extLst>
                  </p:cNvPr>
                  <p:cNvPicPr/>
                  <p:nvPr/>
                </p:nvPicPr>
                <p:blipFill>
                  <a:blip r:embed="rId360"/>
                  <a:stretch>
                    <a:fillRect/>
                  </a:stretch>
                </p:blipFill>
                <p:spPr>
                  <a:xfrm>
                    <a:off x="6764986" y="5030339"/>
                    <a:ext cx="10620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1073" name="Pennanteckning 1072">
                    <a:extLst>
                      <a:ext uri="{FF2B5EF4-FFF2-40B4-BE49-F238E27FC236}">
                        <a16:creationId xmlns:a16="http://schemas.microsoft.com/office/drawing/2014/main" id="{DDD0E4CA-B571-C80D-2344-A01A908A44FB}"/>
                      </a:ext>
                    </a:extLst>
                  </p14:cNvPr>
                  <p14:cNvContentPartPr/>
                  <p14:nvPr/>
                </p14:nvContentPartPr>
                <p14:xfrm>
                  <a:off x="6976306" y="5075339"/>
                  <a:ext cx="21960" cy="65520"/>
                </p14:xfrm>
              </p:contentPart>
            </mc:Choice>
            <mc:Fallback>
              <p:pic>
                <p:nvPicPr>
                  <p:cNvPr id="1073" name="Pennanteckning 1072">
                    <a:extLst>
                      <a:ext uri="{FF2B5EF4-FFF2-40B4-BE49-F238E27FC236}">
                        <a16:creationId xmlns:a16="http://schemas.microsoft.com/office/drawing/2014/main" id="{DDD0E4CA-B571-C80D-2344-A01A908A44FB}"/>
                      </a:ext>
                    </a:extLst>
                  </p:cNvPr>
                  <p:cNvPicPr/>
                  <p:nvPr/>
                </p:nvPicPr>
                <p:blipFill>
                  <a:blip r:embed="rId362"/>
                  <a:stretch>
                    <a:fillRect/>
                  </a:stretch>
                </p:blipFill>
                <p:spPr>
                  <a:xfrm>
                    <a:off x="6960826" y="5060219"/>
                    <a:ext cx="5220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1074" name="Pennanteckning 1073">
                    <a:extLst>
                      <a:ext uri="{FF2B5EF4-FFF2-40B4-BE49-F238E27FC236}">
                        <a16:creationId xmlns:a16="http://schemas.microsoft.com/office/drawing/2014/main" id="{F7A26314-1477-C6F5-281E-5923A3D9550C}"/>
                      </a:ext>
                    </a:extLst>
                  </p14:cNvPr>
                  <p14:cNvContentPartPr/>
                  <p14:nvPr/>
                </p14:nvContentPartPr>
                <p14:xfrm>
                  <a:off x="7033186" y="4982099"/>
                  <a:ext cx="26640" cy="4680"/>
                </p14:xfrm>
              </p:contentPart>
            </mc:Choice>
            <mc:Fallback>
              <p:pic>
                <p:nvPicPr>
                  <p:cNvPr id="1074" name="Pennanteckning 1073">
                    <a:extLst>
                      <a:ext uri="{FF2B5EF4-FFF2-40B4-BE49-F238E27FC236}">
                        <a16:creationId xmlns:a16="http://schemas.microsoft.com/office/drawing/2014/main" id="{F7A26314-1477-C6F5-281E-5923A3D9550C}"/>
                      </a:ext>
                    </a:extLst>
                  </p:cNvPr>
                  <p:cNvPicPr/>
                  <p:nvPr/>
                </p:nvPicPr>
                <p:blipFill>
                  <a:blip r:embed="rId364"/>
                  <a:stretch>
                    <a:fillRect/>
                  </a:stretch>
                </p:blipFill>
                <p:spPr>
                  <a:xfrm>
                    <a:off x="7018066" y="4966619"/>
                    <a:ext cx="5724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1075" name="Pennanteckning 1074">
                    <a:extLst>
                      <a:ext uri="{FF2B5EF4-FFF2-40B4-BE49-F238E27FC236}">
                        <a16:creationId xmlns:a16="http://schemas.microsoft.com/office/drawing/2014/main" id="{F191229A-007A-0018-B1E6-397FFBF0FDD5}"/>
                      </a:ext>
                    </a:extLst>
                  </p14:cNvPr>
                  <p14:cNvContentPartPr/>
                  <p14:nvPr/>
                </p14:nvContentPartPr>
                <p14:xfrm>
                  <a:off x="7092946" y="5080379"/>
                  <a:ext cx="94680" cy="58320"/>
                </p14:xfrm>
              </p:contentPart>
            </mc:Choice>
            <mc:Fallback>
              <p:pic>
                <p:nvPicPr>
                  <p:cNvPr id="1075" name="Pennanteckning 1074">
                    <a:extLst>
                      <a:ext uri="{FF2B5EF4-FFF2-40B4-BE49-F238E27FC236}">
                        <a16:creationId xmlns:a16="http://schemas.microsoft.com/office/drawing/2014/main" id="{F191229A-007A-0018-B1E6-397FFBF0FDD5}"/>
                      </a:ext>
                    </a:extLst>
                  </p:cNvPr>
                  <p:cNvPicPr/>
                  <p:nvPr/>
                </p:nvPicPr>
                <p:blipFill>
                  <a:blip r:embed="rId366"/>
                  <a:stretch>
                    <a:fillRect/>
                  </a:stretch>
                </p:blipFill>
                <p:spPr>
                  <a:xfrm>
                    <a:off x="7077466" y="5065259"/>
                    <a:ext cx="12528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1076" name="Pennanteckning 1075">
                    <a:extLst>
                      <a:ext uri="{FF2B5EF4-FFF2-40B4-BE49-F238E27FC236}">
                        <a16:creationId xmlns:a16="http://schemas.microsoft.com/office/drawing/2014/main" id="{E5BCC9EE-036A-3B34-AC63-3C14D6B67351}"/>
                      </a:ext>
                    </a:extLst>
                  </p14:cNvPr>
                  <p14:cNvContentPartPr/>
                  <p14:nvPr/>
                </p14:nvContentPartPr>
                <p14:xfrm>
                  <a:off x="7235146" y="5110259"/>
                  <a:ext cx="11160" cy="24480"/>
                </p14:xfrm>
              </p:contentPart>
            </mc:Choice>
            <mc:Fallback>
              <p:pic>
                <p:nvPicPr>
                  <p:cNvPr id="1076" name="Pennanteckning 1075">
                    <a:extLst>
                      <a:ext uri="{FF2B5EF4-FFF2-40B4-BE49-F238E27FC236}">
                        <a16:creationId xmlns:a16="http://schemas.microsoft.com/office/drawing/2014/main" id="{E5BCC9EE-036A-3B34-AC63-3C14D6B67351}"/>
                      </a:ext>
                    </a:extLst>
                  </p:cNvPr>
                  <p:cNvPicPr/>
                  <p:nvPr/>
                </p:nvPicPr>
                <p:blipFill>
                  <a:blip r:embed="rId368"/>
                  <a:stretch>
                    <a:fillRect/>
                  </a:stretch>
                </p:blipFill>
                <p:spPr>
                  <a:xfrm>
                    <a:off x="7219666" y="5094779"/>
                    <a:ext cx="4176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1077" name="Pennanteckning 1076">
                    <a:extLst>
                      <a:ext uri="{FF2B5EF4-FFF2-40B4-BE49-F238E27FC236}">
                        <a16:creationId xmlns:a16="http://schemas.microsoft.com/office/drawing/2014/main" id="{E43A994C-268A-AE8B-723C-A018FF4E7C85}"/>
                      </a:ext>
                    </a:extLst>
                  </p14:cNvPr>
                  <p14:cNvContentPartPr/>
                  <p14:nvPr/>
                </p14:nvContentPartPr>
                <p14:xfrm>
                  <a:off x="7262506" y="4975259"/>
                  <a:ext cx="7560" cy="12960"/>
                </p14:xfrm>
              </p:contentPart>
            </mc:Choice>
            <mc:Fallback>
              <p:pic>
                <p:nvPicPr>
                  <p:cNvPr id="1077" name="Pennanteckning 1076">
                    <a:extLst>
                      <a:ext uri="{FF2B5EF4-FFF2-40B4-BE49-F238E27FC236}">
                        <a16:creationId xmlns:a16="http://schemas.microsoft.com/office/drawing/2014/main" id="{E43A994C-268A-AE8B-723C-A018FF4E7C85}"/>
                      </a:ext>
                    </a:extLst>
                  </p:cNvPr>
                  <p:cNvPicPr/>
                  <p:nvPr/>
                </p:nvPicPr>
                <p:blipFill>
                  <a:blip r:embed="rId370"/>
                  <a:stretch>
                    <a:fillRect/>
                  </a:stretch>
                </p:blipFill>
                <p:spPr>
                  <a:xfrm>
                    <a:off x="7247386" y="4960139"/>
                    <a:ext cx="381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1078" name="Pennanteckning 1077">
                    <a:extLst>
                      <a:ext uri="{FF2B5EF4-FFF2-40B4-BE49-F238E27FC236}">
                        <a16:creationId xmlns:a16="http://schemas.microsoft.com/office/drawing/2014/main" id="{4F7C5CD4-35E7-14C5-E27D-6A6EE642443C}"/>
                      </a:ext>
                    </a:extLst>
                  </p14:cNvPr>
                  <p14:cNvContentPartPr/>
                  <p14:nvPr/>
                </p14:nvContentPartPr>
                <p14:xfrm>
                  <a:off x="7340986" y="4997579"/>
                  <a:ext cx="48240" cy="183960"/>
                </p14:xfrm>
              </p:contentPart>
            </mc:Choice>
            <mc:Fallback>
              <p:pic>
                <p:nvPicPr>
                  <p:cNvPr id="1078" name="Pennanteckning 1077">
                    <a:extLst>
                      <a:ext uri="{FF2B5EF4-FFF2-40B4-BE49-F238E27FC236}">
                        <a16:creationId xmlns:a16="http://schemas.microsoft.com/office/drawing/2014/main" id="{4F7C5CD4-35E7-14C5-E27D-6A6EE642443C}"/>
                      </a:ext>
                    </a:extLst>
                  </p:cNvPr>
                  <p:cNvPicPr/>
                  <p:nvPr/>
                </p:nvPicPr>
                <p:blipFill>
                  <a:blip r:embed="rId372"/>
                  <a:stretch>
                    <a:fillRect/>
                  </a:stretch>
                </p:blipFill>
                <p:spPr>
                  <a:xfrm>
                    <a:off x="7325506" y="4982459"/>
                    <a:ext cx="7884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1079" name="Pennanteckning 1078">
                    <a:extLst>
                      <a:ext uri="{FF2B5EF4-FFF2-40B4-BE49-F238E27FC236}">
                        <a16:creationId xmlns:a16="http://schemas.microsoft.com/office/drawing/2014/main" id="{680A3359-5C9A-1729-C0ED-1AD5CAE8649E}"/>
                      </a:ext>
                    </a:extLst>
                  </p14:cNvPr>
                  <p14:cNvContentPartPr/>
                  <p14:nvPr/>
                </p14:nvContentPartPr>
                <p14:xfrm>
                  <a:off x="7331626" y="5091899"/>
                  <a:ext cx="80640" cy="360"/>
                </p14:xfrm>
              </p:contentPart>
            </mc:Choice>
            <mc:Fallback>
              <p:pic>
                <p:nvPicPr>
                  <p:cNvPr id="1079" name="Pennanteckning 1078">
                    <a:extLst>
                      <a:ext uri="{FF2B5EF4-FFF2-40B4-BE49-F238E27FC236}">
                        <a16:creationId xmlns:a16="http://schemas.microsoft.com/office/drawing/2014/main" id="{680A3359-5C9A-1729-C0ED-1AD5CAE8649E}"/>
                      </a:ext>
                    </a:extLst>
                  </p:cNvPr>
                  <p:cNvPicPr/>
                  <p:nvPr/>
                </p:nvPicPr>
                <p:blipFill>
                  <a:blip r:embed="rId374"/>
                  <a:stretch>
                    <a:fillRect/>
                  </a:stretch>
                </p:blipFill>
                <p:spPr>
                  <a:xfrm>
                    <a:off x="7316506" y="5076779"/>
                    <a:ext cx="1112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1087" name="Pennanteckning 1086">
                    <a:extLst>
                      <a:ext uri="{FF2B5EF4-FFF2-40B4-BE49-F238E27FC236}">
                        <a16:creationId xmlns:a16="http://schemas.microsoft.com/office/drawing/2014/main" id="{8CC51FC7-BE7D-0C14-8C52-30AAF4513D37}"/>
                      </a:ext>
                    </a:extLst>
                  </p14:cNvPr>
                  <p14:cNvContentPartPr/>
                  <p14:nvPr/>
                </p14:nvContentPartPr>
                <p14:xfrm>
                  <a:off x="7494706" y="5166419"/>
                  <a:ext cx="19440" cy="3600"/>
                </p14:xfrm>
              </p:contentPart>
            </mc:Choice>
            <mc:Fallback>
              <p:pic>
                <p:nvPicPr>
                  <p:cNvPr id="1087" name="Pennanteckning 1086">
                    <a:extLst>
                      <a:ext uri="{FF2B5EF4-FFF2-40B4-BE49-F238E27FC236}">
                        <a16:creationId xmlns:a16="http://schemas.microsoft.com/office/drawing/2014/main" id="{8CC51FC7-BE7D-0C14-8C52-30AAF4513D37}"/>
                      </a:ext>
                    </a:extLst>
                  </p:cNvPr>
                  <p:cNvPicPr/>
                  <p:nvPr/>
                </p:nvPicPr>
                <p:blipFill>
                  <a:blip r:embed="rId376"/>
                  <a:stretch>
                    <a:fillRect/>
                  </a:stretch>
                </p:blipFill>
                <p:spPr>
                  <a:xfrm>
                    <a:off x="7479586" y="5151299"/>
                    <a:ext cx="5004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1088" name="Pennanteckning 1087">
                    <a:extLst>
                      <a:ext uri="{FF2B5EF4-FFF2-40B4-BE49-F238E27FC236}">
                        <a16:creationId xmlns:a16="http://schemas.microsoft.com/office/drawing/2014/main" id="{8F664F08-A81A-2B1C-4252-58B066F1D61F}"/>
                      </a:ext>
                    </a:extLst>
                  </p14:cNvPr>
                  <p14:cNvContentPartPr/>
                  <p14:nvPr/>
                </p14:nvContentPartPr>
                <p14:xfrm>
                  <a:off x="7559866" y="5163179"/>
                  <a:ext cx="34920" cy="4680"/>
                </p14:xfrm>
              </p:contentPart>
            </mc:Choice>
            <mc:Fallback>
              <p:pic>
                <p:nvPicPr>
                  <p:cNvPr id="1088" name="Pennanteckning 1087">
                    <a:extLst>
                      <a:ext uri="{FF2B5EF4-FFF2-40B4-BE49-F238E27FC236}">
                        <a16:creationId xmlns:a16="http://schemas.microsoft.com/office/drawing/2014/main" id="{8F664F08-A81A-2B1C-4252-58B066F1D61F}"/>
                      </a:ext>
                    </a:extLst>
                  </p:cNvPr>
                  <p:cNvPicPr/>
                  <p:nvPr/>
                </p:nvPicPr>
                <p:blipFill>
                  <a:blip r:embed="rId378"/>
                  <a:stretch>
                    <a:fillRect/>
                  </a:stretch>
                </p:blipFill>
                <p:spPr>
                  <a:xfrm>
                    <a:off x="7544746" y="5147699"/>
                    <a:ext cx="65520" cy="34920"/>
                  </a:xfrm>
                  <a:prstGeom prst="rect">
                    <a:avLst/>
                  </a:prstGeom>
                </p:spPr>
              </p:pic>
            </mc:Fallback>
          </mc:AlternateContent>
        </p:grpSp>
      </p:grpSp>
      <p:grpSp>
        <p:nvGrpSpPr>
          <p:cNvPr id="1355" name="Grupp 1354">
            <a:extLst>
              <a:ext uri="{FF2B5EF4-FFF2-40B4-BE49-F238E27FC236}">
                <a16:creationId xmlns:a16="http://schemas.microsoft.com/office/drawing/2014/main" id="{0539F8FF-9CA1-8259-5362-5BD3C05B86C0}"/>
              </a:ext>
            </a:extLst>
          </p:cNvPr>
          <p:cNvGrpSpPr/>
          <p:nvPr/>
        </p:nvGrpSpPr>
        <p:grpSpPr>
          <a:xfrm>
            <a:off x="4312306" y="3152579"/>
            <a:ext cx="3705120" cy="920160"/>
            <a:chOff x="4312306" y="3152579"/>
            <a:chExt cx="3705120" cy="920160"/>
          </a:xfrm>
        </p:grpSpPr>
        <p:grpSp>
          <p:nvGrpSpPr>
            <p:cNvPr id="975" name="Grupp 974">
              <a:extLst>
                <a:ext uri="{FF2B5EF4-FFF2-40B4-BE49-F238E27FC236}">
                  <a16:creationId xmlns:a16="http://schemas.microsoft.com/office/drawing/2014/main" id="{F7E9B81D-5464-AC5B-EB3D-FE83981E0E60}"/>
                </a:ext>
              </a:extLst>
            </p:cNvPr>
            <p:cNvGrpSpPr/>
            <p:nvPr/>
          </p:nvGrpSpPr>
          <p:grpSpPr>
            <a:xfrm>
              <a:off x="4312306" y="3152579"/>
              <a:ext cx="237240" cy="200520"/>
              <a:chOff x="4312306" y="3152579"/>
              <a:chExt cx="237240" cy="200520"/>
            </a:xfrm>
          </p:grpSpPr>
          <mc:AlternateContent xmlns:mc="http://schemas.openxmlformats.org/markup-compatibility/2006">
            <mc:Choice xmlns:p14="http://schemas.microsoft.com/office/powerpoint/2010/main" Requires="p14">
              <p:contentPart p14:bwMode="auto" r:id="rId379">
                <p14:nvContentPartPr>
                  <p14:cNvPr id="973" name="Pennanteckning 972">
                    <a:extLst>
                      <a:ext uri="{FF2B5EF4-FFF2-40B4-BE49-F238E27FC236}">
                        <a16:creationId xmlns:a16="http://schemas.microsoft.com/office/drawing/2014/main" id="{7FCF9957-8443-17C6-513F-02581BA8555D}"/>
                      </a:ext>
                    </a:extLst>
                  </p14:cNvPr>
                  <p14:cNvContentPartPr/>
                  <p14:nvPr/>
                </p14:nvContentPartPr>
                <p14:xfrm>
                  <a:off x="4312306" y="3152579"/>
                  <a:ext cx="92880" cy="200520"/>
                </p14:xfrm>
              </p:contentPart>
            </mc:Choice>
            <mc:Fallback>
              <p:pic>
                <p:nvPicPr>
                  <p:cNvPr id="973" name="Pennanteckning 972">
                    <a:extLst>
                      <a:ext uri="{FF2B5EF4-FFF2-40B4-BE49-F238E27FC236}">
                        <a16:creationId xmlns:a16="http://schemas.microsoft.com/office/drawing/2014/main" id="{7FCF9957-8443-17C6-513F-02581BA8555D}"/>
                      </a:ext>
                    </a:extLst>
                  </p:cNvPr>
                  <p:cNvPicPr/>
                  <p:nvPr/>
                </p:nvPicPr>
                <p:blipFill>
                  <a:blip r:embed="rId380"/>
                  <a:stretch>
                    <a:fillRect/>
                  </a:stretch>
                </p:blipFill>
                <p:spPr>
                  <a:xfrm>
                    <a:off x="4297186" y="3137459"/>
                    <a:ext cx="12348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974" name="Pennanteckning 973">
                    <a:extLst>
                      <a:ext uri="{FF2B5EF4-FFF2-40B4-BE49-F238E27FC236}">
                        <a16:creationId xmlns:a16="http://schemas.microsoft.com/office/drawing/2014/main" id="{B990A77D-C430-6AA6-8F5A-AD6CC02F517C}"/>
                      </a:ext>
                    </a:extLst>
                  </p14:cNvPr>
                  <p14:cNvContentPartPr/>
                  <p14:nvPr/>
                </p14:nvContentPartPr>
                <p14:xfrm>
                  <a:off x="4539106" y="3313859"/>
                  <a:ext cx="10440" cy="360"/>
                </p14:xfrm>
              </p:contentPart>
            </mc:Choice>
            <mc:Fallback>
              <p:pic>
                <p:nvPicPr>
                  <p:cNvPr id="974" name="Pennanteckning 973">
                    <a:extLst>
                      <a:ext uri="{FF2B5EF4-FFF2-40B4-BE49-F238E27FC236}">
                        <a16:creationId xmlns:a16="http://schemas.microsoft.com/office/drawing/2014/main" id="{B990A77D-C430-6AA6-8F5A-AD6CC02F517C}"/>
                      </a:ext>
                    </a:extLst>
                  </p:cNvPr>
                  <p:cNvPicPr/>
                  <p:nvPr/>
                </p:nvPicPr>
                <p:blipFill>
                  <a:blip r:embed="rId382"/>
                  <a:stretch>
                    <a:fillRect/>
                  </a:stretch>
                </p:blipFill>
                <p:spPr>
                  <a:xfrm>
                    <a:off x="4523986" y="3298739"/>
                    <a:ext cx="40680" cy="30960"/>
                  </a:xfrm>
                  <a:prstGeom prst="rect">
                    <a:avLst/>
                  </a:prstGeom>
                </p:spPr>
              </p:pic>
            </mc:Fallback>
          </mc:AlternateContent>
        </p:grpSp>
        <p:grpSp>
          <p:nvGrpSpPr>
            <p:cNvPr id="984" name="Grupp 983">
              <a:extLst>
                <a:ext uri="{FF2B5EF4-FFF2-40B4-BE49-F238E27FC236}">
                  <a16:creationId xmlns:a16="http://schemas.microsoft.com/office/drawing/2014/main" id="{20352961-2B3B-5320-AEA3-C1507BA6E55D}"/>
                </a:ext>
              </a:extLst>
            </p:cNvPr>
            <p:cNvGrpSpPr/>
            <p:nvPr/>
          </p:nvGrpSpPr>
          <p:grpSpPr>
            <a:xfrm>
              <a:off x="4795426" y="3156899"/>
              <a:ext cx="978840" cy="184680"/>
              <a:chOff x="4795426" y="3156899"/>
              <a:chExt cx="978840" cy="184680"/>
            </a:xfrm>
          </p:grpSpPr>
          <mc:AlternateContent xmlns:mc="http://schemas.openxmlformats.org/markup-compatibility/2006">
            <mc:Choice xmlns:p14="http://schemas.microsoft.com/office/powerpoint/2010/main" Requires="p14">
              <p:contentPart p14:bwMode="auto" r:id="rId383">
                <p14:nvContentPartPr>
                  <p14:cNvPr id="976" name="Pennanteckning 975">
                    <a:extLst>
                      <a:ext uri="{FF2B5EF4-FFF2-40B4-BE49-F238E27FC236}">
                        <a16:creationId xmlns:a16="http://schemas.microsoft.com/office/drawing/2014/main" id="{AFE74B98-9080-44E1-245B-99A487A95544}"/>
                      </a:ext>
                    </a:extLst>
                  </p14:cNvPr>
                  <p14:cNvContentPartPr/>
                  <p14:nvPr/>
                </p14:nvContentPartPr>
                <p14:xfrm>
                  <a:off x="4795426" y="3181739"/>
                  <a:ext cx="39240" cy="147240"/>
                </p14:xfrm>
              </p:contentPart>
            </mc:Choice>
            <mc:Fallback>
              <p:pic>
                <p:nvPicPr>
                  <p:cNvPr id="976" name="Pennanteckning 975">
                    <a:extLst>
                      <a:ext uri="{FF2B5EF4-FFF2-40B4-BE49-F238E27FC236}">
                        <a16:creationId xmlns:a16="http://schemas.microsoft.com/office/drawing/2014/main" id="{AFE74B98-9080-44E1-245B-99A487A95544}"/>
                      </a:ext>
                    </a:extLst>
                  </p:cNvPr>
                  <p:cNvPicPr/>
                  <p:nvPr/>
                </p:nvPicPr>
                <p:blipFill>
                  <a:blip r:embed="rId384"/>
                  <a:stretch>
                    <a:fillRect/>
                  </a:stretch>
                </p:blipFill>
                <p:spPr>
                  <a:xfrm>
                    <a:off x="4780306" y="3166259"/>
                    <a:ext cx="6984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977" name="Pennanteckning 976">
                    <a:extLst>
                      <a:ext uri="{FF2B5EF4-FFF2-40B4-BE49-F238E27FC236}">
                        <a16:creationId xmlns:a16="http://schemas.microsoft.com/office/drawing/2014/main" id="{12421DAA-438E-093A-4B21-46ED44FE9E08}"/>
                      </a:ext>
                    </a:extLst>
                  </p14:cNvPr>
                  <p14:cNvContentPartPr/>
                  <p14:nvPr/>
                </p14:nvContentPartPr>
                <p14:xfrm>
                  <a:off x="4886506" y="3175979"/>
                  <a:ext cx="52560" cy="150840"/>
                </p14:xfrm>
              </p:contentPart>
            </mc:Choice>
            <mc:Fallback>
              <p:pic>
                <p:nvPicPr>
                  <p:cNvPr id="977" name="Pennanteckning 976">
                    <a:extLst>
                      <a:ext uri="{FF2B5EF4-FFF2-40B4-BE49-F238E27FC236}">
                        <a16:creationId xmlns:a16="http://schemas.microsoft.com/office/drawing/2014/main" id="{12421DAA-438E-093A-4B21-46ED44FE9E08}"/>
                      </a:ext>
                    </a:extLst>
                  </p:cNvPr>
                  <p:cNvPicPr/>
                  <p:nvPr/>
                </p:nvPicPr>
                <p:blipFill>
                  <a:blip r:embed="rId386"/>
                  <a:stretch>
                    <a:fillRect/>
                  </a:stretch>
                </p:blipFill>
                <p:spPr>
                  <a:xfrm>
                    <a:off x="4871026" y="3160499"/>
                    <a:ext cx="8316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978" name="Pennanteckning 977">
                    <a:extLst>
                      <a:ext uri="{FF2B5EF4-FFF2-40B4-BE49-F238E27FC236}">
                        <a16:creationId xmlns:a16="http://schemas.microsoft.com/office/drawing/2014/main" id="{C2DC52D3-04AB-D3A9-FD28-221E0134C627}"/>
                      </a:ext>
                    </a:extLst>
                  </p14:cNvPr>
                  <p14:cNvContentPartPr/>
                  <p14:nvPr/>
                </p14:nvContentPartPr>
                <p14:xfrm>
                  <a:off x="4868146" y="3236099"/>
                  <a:ext cx="102960" cy="36000"/>
                </p14:xfrm>
              </p:contentPart>
            </mc:Choice>
            <mc:Fallback>
              <p:pic>
                <p:nvPicPr>
                  <p:cNvPr id="978" name="Pennanteckning 977">
                    <a:extLst>
                      <a:ext uri="{FF2B5EF4-FFF2-40B4-BE49-F238E27FC236}">
                        <a16:creationId xmlns:a16="http://schemas.microsoft.com/office/drawing/2014/main" id="{C2DC52D3-04AB-D3A9-FD28-221E0134C627}"/>
                      </a:ext>
                    </a:extLst>
                  </p:cNvPr>
                  <p:cNvPicPr/>
                  <p:nvPr/>
                </p:nvPicPr>
                <p:blipFill>
                  <a:blip r:embed="rId388"/>
                  <a:stretch>
                    <a:fillRect/>
                  </a:stretch>
                </p:blipFill>
                <p:spPr>
                  <a:xfrm>
                    <a:off x="4853026" y="3220979"/>
                    <a:ext cx="13356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979" name="Pennanteckning 978">
                    <a:extLst>
                      <a:ext uri="{FF2B5EF4-FFF2-40B4-BE49-F238E27FC236}">
                        <a16:creationId xmlns:a16="http://schemas.microsoft.com/office/drawing/2014/main" id="{A40B93D8-E1B5-2172-BE14-246306F3A9DA}"/>
                      </a:ext>
                    </a:extLst>
                  </p14:cNvPr>
                  <p14:cNvContentPartPr/>
                  <p14:nvPr/>
                </p14:nvContentPartPr>
                <p14:xfrm>
                  <a:off x="4991266" y="3267779"/>
                  <a:ext cx="10440" cy="39960"/>
                </p14:xfrm>
              </p:contentPart>
            </mc:Choice>
            <mc:Fallback>
              <p:pic>
                <p:nvPicPr>
                  <p:cNvPr id="979" name="Pennanteckning 978">
                    <a:extLst>
                      <a:ext uri="{FF2B5EF4-FFF2-40B4-BE49-F238E27FC236}">
                        <a16:creationId xmlns:a16="http://schemas.microsoft.com/office/drawing/2014/main" id="{A40B93D8-E1B5-2172-BE14-246306F3A9DA}"/>
                      </a:ext>
                    </a:extLst>
                  </p:cNvPr>
                  <p:cNvPicPr/>
                  <p:nvPr/>
                </p:nvPicPr>
                <p:blipFill>
                  <a:blip r:embed="rId390"/>
                  <a:stretch>
                    <a:fillRect/>
                  </a:stretch>
                </p:blipFill>
                <p:spPr>
                  <a:xfrm>
                    <a:off x="4976146" y="3252299"/>
                    <a:ext cx="4068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980" name="Pennanteckning 979">
                    <a:extLst>
                      <a:ext uri="{FF2B5EF4-FFF2-40B4-BE49-F238E27FC236}">
                        <a16:creationId xmlns:a16="http://schemas.microsoft.com/office/drawing/2014/main" id="{BBC1FB69-5493-9AB6-9259-6B76E8D3D252}"/>
                      </a:ext>
                    </a:extLst>
                  </p14:cNvPr>
                  <p14:cNvContentPartPr/>
                  <p14:nvPr/>
                </p14:nvContentPartPr>
                <p14:xfrm>
                  <a:off x="5052466" y="3192539"/>
                  <a:ext cx="11880" cy="9360"/>
                </p14:xfrm>
              </p:contentPart>
            </mc:Choice>
            <mc:Fallback>
              <p:pic>
                <p:nvPicPr>
                  <p:cNvPr id="980" name="Pennanteckning 979">
                    <a:extLst>
                      <a:ext uri="{FF2B5EF4-FFF2-40B4-BE49-F238E27FC236}">
                        <a16:creationId xmlns:a16="http://schemas.microsoft.com/office/drawing/2014/main" id="{BBC1FB69-5493-9AB6-9259-6B76E8D3D252}"/>
                      </a:ext>
                    </a:extLst>
                  </p:cNvPr>
                  <p:cNvPicPr/>
                  <p:nvPr/>
                </p:nvPicPr>
                <p:blipFill>
                  <a:blip r:embed="rId392"/>
                  <a:stretch>
                    <a:fillRect/>
                  </a:stretch>
                </p:blipFill>
                <p:spPr>
                  <a:xfrm>
                    <a:off x="5037346" y="3177059"/>
                    <a:ext cx="4248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981" name="Pennanteckning 980">
                    <a:extLst>
                      <a:ext uri="{FF2B5EF4-FFF2-40B4-BE49-F238E27FC236}">
                        <a16:creationId xmlns:a16="http://schemas.microsoft.com/office/drawing/2014/main" id="{13A687D3-CC05-E7A2-20A7-ECC90166297D}"/>
                      </a:ext>
                    </a:extLst>
                  </p14:cNvPr>
                  <p14:cNvContentPartPr/>
                  <p14:nvPr/>
                </p14:nvContentPartPr>
                <p14:xfrm>
                  <a:off x="5116186" y="3165179"/>
                  <a:ext cx="178920" cy="164880"/>
                </p14:xfrm>
              </p:contentPart>
            </mc:Choice>
            <mc:Fallback>
              <p:pic>
                <p:nvPicPr>
                  <p:cNvPr id="981" name="Pennanteckning 980">
                    <a:extLst>
                      <a:ext uri="{FF2B5EF4-FFF2-40B4-BE49-F238E27FC236}">
                        <a16:creationId xmlns:a16="http://schemas.microsoft.com/office/drawing/2014/main" id="{13A687D3-CC05-E7A2-20A7-ECC90166297D}"/>
                      </a:ext>
                    </a:extLst>
                  </p:cNvPr>
                  <p:cNvPicPr/>
                  <p:nvPr/>
                </p:nvPicPr>
                <p:blipFill>
                  <a:blip r:embed="rId394"/>
                  <a:stretch>
                    <a:fillRect/>
                  </a:stretch>
                </p:blipFill>
                <p:spPr>
                  <a:xfrm>
                    <a:off x="5101066" y="3149699"/>
                    <a:ext cx="20952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982" name="Pennanteckning 981">
                    <a:extLst>
                      <a:ext uri="{FF2B5EF4-FFF2-40B4-BE49-F238E27FC236}">
                        <a16:creationId xmlns:a16="http://schemas.microsoft.com/office/drawing/2014/main" id="{3EEC1DA3-5287-2200-3A10-060CF631FBDC}"/>
                      </a:ext>
                    </a:extLst>
                  </p14:cNvPr>
                  <p14:cNvContentPartPr/>
                  <p14:nvPr/>
                </p14:nvContentPartPr>
                <p14:xfrm>
                  <a:off x="5306626" y="3156899"/>
                  <a:ext cx="142560" cy="166680"/>
                </p14:xfrm>
              </p:contentPart>
            </mc:Choice>
            <mc:Fallback>
              <p:pic>
                <p:nvPicPr>
                  <p:cNvPr id="982" name="Pennanteckning 981">
                    <a:extLst>
                      <a:ext uri="{FF2B5EF4-FFF2-40B4-BE49-F238E27FC236}">
                        <a16:creationId xmlns:a16="http://schemas.microsoft.com/office/drawing/2014/main" id="{3EEC1DA3-5287-2200-3A10-060CF631FBDC}"/>
                      </a:ext>
                    </a:extLst>
                  </p:cNvPr>
                  <p:cNvPicPr/>
                  <p:nvPr/>
                </p:nvPicPr>
                <p:blipFill>
                  <a:blip r:embed="rId396"/>
                  <a:stretch>
                    <a:fillRect/>
                  </a:stretch>
                </p:blipFill>
                <p:spPr>
                  <a:xfrm>
                    <a:off x="5291146" y="3141779"/>
                    <a:ext cx="17316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983" name="Pennanteckning 982">
                    <a:extLst>
                      <a:ext uri="{FF2B5EF4-FFF2-40B4-BE49-F238E27FC236}">
                        <a16:creationId xmlns:a16="http://schemas.microsoft.com/office/drawing/2014/main" id="{68AA6265-FACB-394B-5289-E6A0D7DEB84E}"/>
                      </a:ext>
                    </a:extLst>
                  </p14:cNvPr>
                  <p14:cNvContentPartPr/>
                  <p14:nvPr/>
                </p14:nvContentPartPr>
                <p14:xfrm>
                  <a:off x="5490946" y="3246179"/>
                  <a:ext cx="283320" cy="95400"/>
                </p14:xfrm>
              </p:contentPart>
            </mc:Choice>
            <mc:Fallback>
              <p:pic>
                <p:nvPicPr>
                  <p:cNvPr id="983" name="Pennanteckning 982">
                    <a:extLst>
                      <a:ext uri="{FF2B5EF4-FFF2-40B4-BE49-F238E27FC236}">
                        <a16:creationId xmlns:a16="http://schemas.microsoft.com/office/drawing/2014/main" id="{68AA6265-FACB-394B-5289-E6A0D7DEB84E}"/>
                      </a:ext>
                    </a:extLst>
                  </p:cNvPr>
                  <p:cNvPicPr/>
                  <p:nvPr/>
                </p:nvPicPr>
                <p:blipFill>
                  <a:blip r:embed="rId398"/>
                  <a:stretch>
                    <a:fillRect/>
                  </a:stretch>
                </p:blipFill>
                <p:spPr>
                  <a:xfrm>
                    <a:off x="5475826" y="3231059"/>
                    <a:ext cx="313560" cy="126000"/>
                  </a:xfrm>
                  <a:prstGeom prst="rect">
                    <a:avLst/>
                  </a:prstGeom>
                </p:spPr>
              </p:pic>
            </mc:Fallback>
          </mc:AlternateContent>
        </p:grpSp>
        <p:grpSp>
          <p:nvGrpSpPr>
            <p:cNvPr id="992" name="Grupp 991">
              <a:extLst>
                <a:ext uri="{FF2B5EF4-FFF2-40B4-BE49-F238E27FC236}">
                  <a16:creationId xmlns:a16="http://schemas.microsoft.com/office/drawing/2014/main" id="{53AADA34-7F08-C785-C3E9-9C637155D3F7}"/>
                </a:ext>
              </a:extLst>
            </p:cNvPr>
            <p:cNvGrpSpPr/>
            <p:nvPr/>
          </p:nvGrpSpPr>
          <p:grpSpPr>
            <a:xfrm>
              <a:off x="6122746" y="3154379"/>
              <a:ext cx="853920" cy="381960"/>
              <a:chOff x="6122746" y="3154379"/>
              <a:chExt cx="853920" cy="381960"/>
            </a:xfrm>
          </p:grpSpPr>
          <mc:AlternateContent xmlns:mc="http://schemas.openxmlformats.org/markup-compatibility/2006">
            <mc:Choice xmlns:p14="http://schemas.microsoft.com/office/powerpoint/2010/main" Requires="p14">
              <p:contentPart p14:bwMode="auto" r:id="rId399">
                <p14:nvContentPartPr>
                  <p14:cNvPr id="985" name="Pennanteckning 984">
                    <a:extLst>
                      <a:ext uri="{FF2B5EF4-FFF2-40B4-BE49-F238E27FC236}">
                        <a16:creationId xmlns:a16="http://schemas.microsoft.com/office/drawing/2014/main" id="{A15DBDA6-EA58-D56E-5676-FE0593B96B2D}"/>
                      </a:ext>
                    </a:extLst>
                  </p14:cNvPr>
                  <p14:cNvContentPartPr/>
                  <p14:nvPr/>
                </p14:nvContentPartPr>
                <p14:xfrm>
                  <a:off x="6122746" y="3154379"/>
                  <a:ext cx="71640" cy="189720"/>
                </p14:xfrm>
              </p:contentPart>
            </mc:Choice>
            <mc:Fallback>
              <p:pic>
                <p:nvPicPr>
                  <p:cNvPr id="985" name="Pennanteckning 984">
                    <a:extLst>
                      <a:ext uri="{FF2B5EF4-FFF2-40B4-BE49-F238E27FC236}">
                        <a16:creationId xmlns:a16="http://schemas.microsoft.com/office/drawing/2014/main" id="{A15DBDA6-EA58-D56E-5676-FE0593B96B2D}"/>
                      </a:ext>
                    </a:extLst>
                  </p:cNvPr>
                  <p:cNvPicPr/>
                  <p:nvPr/>
                </p:nvPicPr>
                <p:blipFill>
                  <a:blip r:embed="rId400"/>
                  <a:stretch>
                    <a:fillRect/>
                  </a:stretch>
                </p:blipFill>
                <p:spPr>
                  <a:xfrm>
                    <a:off x="6107626" y="3139259"/>
                    <a:ext cx="10188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986" name="Pennanteckning 985">
                    <a:extLst>
                      <a:ext uri="{FF2B5EF4-FFF2-40B4-BE49-F238E27FC236}">
                        <a16:creationId xmlns:a16="http://schemas.microsoft.com/office/drawing/2014/main" id="{CCDC6CC1-E867-5FC1-C8DB-7087C856B105}"/>
                      </a:ext>
                    </a:extLst>
                  </p14:cNvPr>
                  <p14:cNvContentPartPr/>
                  <p14:nvPr/>
                </p14:nvContentPartPr>
                <p14:xfrm>
                  <a:off x="6246586" y="3260219"/>
                  <a:ext cx="165240" cy="41040"/>
                </p14:xfrm>
              </p:contentPart>
            </mc:Choice>
            <mc:Fallback>
              <p:pic>
                <p:nvPicPr>
                  <p:cNvPr id="986" name="Pennanteckning 985">
                    <a:extLst>
                      <a:ext uri="{FF2B5EF4-FFF2-40B4-BE49-F238E27FC236}">
                        <a16:creationId xmlns:a16="http://schemas.microsoft.com/office/drawing/2014/main" id="{CCDC6CC1-E867-5FC1-C8DB-7087C856B105}"/>
                      </a:ext>
                    </a:extLst>
                  </p:cNvPr>
                  <p:cNvPicPr/>
                  <p:nvPr/>
                </p:nvPicPr>
                <p:blipFill>
                  <a:blip r:embed="rId402"/>
                  <a:stretch>
                    <a:fillRect/>
                  </a:stretch>
                </p:blipFill>
                <p:spPr>
                  <a:xfrm>
                    <a:off x="6231466" y="3245099"/>
                    <a:ext cx="19548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987" name="Pennanteckning 986">
                    <a:extLst>
                      <a:ext uri="{FF2B5EF4-FFF2-40B4-BE49-F238E27FC236}">
                        <a16:creationId xmlns:a16="http://schemas.microsoft.com/office/drawing/2014/main" id="{9B132F03-297B-0C12-7CD7-23C60767070F}"/>
                      </a:ext>
                    </a:extLst>
                  </p14:cNvPr>
                  <p14:cNvContentPartPr/>
                  <p14:nvPr/>
                </p14:nvContentPartPr>
                <p14:xfrm>
                  <a:off x="6374386" y="3272459"/>
                  <a:ext cx="135000" cy="263880"/>
                </p14:xfrm>
              </p:contentPart>
            </mc:Choice>
            <mc:Fallback>
              <p:pic>
                <p:nvPicPr>
                  <p:cNvPr id="987" name="Pennanteckning 986">
                    <a:extLst>
                      <a:ext uri="{FF2B5EF4-FFF2-40B4-BE49-F238E27FC236}">
                        <a16:creationId xmlns:a16="http://schemas.microsoft.com/office/drawing/2014/main" id="{9B132F03-297B-0C12-7CD7-23C60767070F}"/>
                      </a:ext>
                    </a:extLst>
                  </p:cNvPr>
                  <p:cNvPicPr/>
                  <p:nvPr/>
                </p:nvPicPr>
                <p:blipFill>
                  <a:blip r:embed="rId404"/>
                  <a:stretch>
                    <a:fillRect/>
                  </a:stretch>
                </p:blipFill>
                <p:spPr>
                  <a:xfrm>
                    <a:off x="6359266" y="3257339"/>
                    <a:ext cx="16560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988" name="Pennanteckning 987">
                    <a:extLst>
                      <a:ext uri="{FF2B5EF4-FFF2-40B4-BE49-F238E27FC236}">
                        <a16:creationId xmlns:a16="http://schemas.microsoft.com/office/drawing/2014/main" id="{5DDFE108-F46E-CA83-12F4-8DEC33B8FC21}"/>
                      </a:ext>
                    </a:extLst>
                  </p14:cNvPr>
                  <p14:cNvContentPartPr/>
                  <p14:nvPr/>
                </p14:nvContentPartPr>
                <p14:xfrm>
                  <a:off x="6562666" y="3272459"/>
                  <a:ext cx="414000" cy="102960"/>
                </p14:xfrm>
              </p:contentPart>
            </mc:Choice>
            <mc:Fallback>
              <p:pic>
                <p:nvPicPr>
                  <p:cNvPr id="988" name="Pennanteckning 987">
                    <a:extLst>
                      <a:ext uri="{FF2B5EF4-FFF2-40B4-BE49-F238E27FC236}">
                        <a16:creationId xmlns:a16="http://schemas.microsoft.com/office/drawing/2014/main" id="{5DDFE108-F46E-CA83-12F4-8DEC33B8FC21}"/>
                      </a:ext>
                    </a:extLst>
                  </p:cNvPr>
                  <p:cNvPicPr/>
                  <p:nvPr/>
                </p:nvPicPr>
                <p:blipFill>
                  <a:blip r:embed="rId406"/>
                  <a:stretch>
                    <a:fillRect/>
                  </a:stretch>
                </p:blipFill>
                <p:spPr>
                  <a:xfrm>
                    <a:off x="6547546" y="3257339"/>
                    <a:ext cx="444600" cy="133560"/>
                  </a:xfrm>
                  <a:prstGeom prst="rect">
                    <a:avLst/>
                  </a:prstGeom>
                </p:spPr>
              </p:pic>
            </mc:Fallback>
          </mc:AlternateContent>
        </p:grpSp>
        <p:grpSp>
          <p:nvGrpSpPr>
            <p:cNvPr id="991" name="Grupp 990">
              <a:extLst>
                <a:ext uri="{FF2B5EF4-FFF2-40B4-BE49-F238E27FC236}">
                  <a16:creationId xmlns:a16="http://schemas.microsoft.com/office/drawing/2014/main" id="{C0E27566-81E7-2902-A820-8EA0E42908C0}"/>
                </a:ext>
              </a:extLst>
            </p:cNvPr>
            <p:cNvGrpSpPr/>
            <p:nvPr/>
          </p:nvGrpSpPr>
          <p:grpSpPr>
            <a:xfrm>
              <a:off x="4666546" y="3625619"/>
              <a:ext cx="407880" cy="234720"/>
              <a:chOff x="4666546" y="3625619"/>
              <a:chExt cx="407880" cy="234720"/>
            </a:xfrm>
          </p:grpSpPr>
          <mc:AlternateContent xmlns:mc="http://schemas.openxmlformats.org/markup-compatibility/2006">
            <mc:Choice xmlns:p14="http://schemas.microsoft.com/office/powerpoint/2010/main" Requires="p14">
              <p:contentPart p14:bwMode="auto" r:id="rId407">
                <p14:nvContentPartPr>
                  <p14:cNvPr id="989" name="Pennanteckning 988">
                    <a:extLst>
                      <a:ext uri="{FF2B5EF4-FFF2-40B4-BE49-F238E27FC236}">
                        <a16:creationId xmlns:a16="http://schemas.microsoft.com/office/drawing/2014/main" id="{C9784004-9DB6-FE19-A80E-E8E237EE2079}"/>
                      </a:ext>
                    </a:extLst>
                  </p14:cNvPr>
                  <p14:cNvContentPartPr/>
                  <p14:nvPr/>
                </p14:nvContentPartPr>
                <p14:xfrm>
                  <a:off x="4666546" y="3625619"/>
                  <a:ext cx="120960" cy="136800"/>
                </p14:xfrm>
              </p:contentPart>
            </mc:Choice>
            <mc:Fallback>
              <p:pic>
                <p:nvPicPr>
                  <p:cNvPr id="989" name="Pennanteckning 988">
                    <a:extLst>
                      <a:ext uri="{FF2B5EF4-FFF2-40B4-BE49-F238E27FC236}">
                        <a16:creationId xmlns:a16="http://schemas.microsoft.com/office/drawing/2014/main" id="{C9784004-9DB6-FE19-A80E-E8E237EE2079}"/>
                      </a:ext>
                    </a:extLst>
                  </p:cNvPr>
                  <p:cNvPicPr/>
                  <p:nvPr/>
                </p:nvPicPr>
                <p:blipFill>
                  <a:blip r:embed="rId408"/>
                  <a:stretch>
                    <a:fillRect/>
                  </a:stretch>
                </p:blipFill>
                <p:spPr>
                  <a:xfrm>
                    <a:off x="4651066" y="3610499"/>
                    <a:ext cx="15156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990" name="Pennanteckning 989">
                    <a:extLst>
                      <a:ext uri="{FF2B5EF4-FFF2-40B4-BE49-F238E27FC236}">
                        <a16:creationId xmlns:a16="http://schemas.microsoft.com/office/drawing/2014/main" id="{0760D6F0-E2C0-8E25-1F0A-0D62F6F054EC}"/>
                      </a:ext>
                    </a:extLst>
                  </p14:cNvPr>
                  <p14:cNvContentPartPr/>
                  <p14:nvPr/>
                </p14:nvContentPartPr>
                <p14:xfrm>
                  <a:off x="4824226" y="3692579"/>
                  <a:ext cx="250200" cy="167760"/>
                </p14:xfrm>
              </p:contentPart>
            </mc:Choice>
            <mc:Fallback>
              <p:pic>
                <p:nvPicPr>
                  <p:cNvPr id="990" name="Pennanteckning 989">
                    <a:extLst>
                      <a:ext uri="{FF2B5EF4-FFF2-40B4-BE49-F238E27FC236}">
                        <a16:creationId xmlns:a16="http://schemas.microsoft.com/office/drawing/2014/main" id="{0760D6F0-E2C0-8E25-1F0A-0D62F6F054EC}"/>
                      </a:ext>
                    </a:extLst>
                  </p:cNvPr>
                  <p:cNvPicPr/>
                  <p:nvPr/>
                </p:nvPicPr>
                <p:blipFill>
                  <a:blip r:embed="rId410"/>
                  <a:stretch>
                    <a:fillRect/>
                  </a:stretch>
                </p:blipFill>
                <p:spPr>
                  <a:xfrm>
                    <a:off x="4809106" y="3677459"/>
                    <a:ext cx="280440" cy="198360"/>
                  </a:xfrm>
                  <a:prstGeom prst="rect">
                    <a:avLst/>
                  </a:prstGeom>
                </p:spPr>
              </p:pic>
            </mc:Fallback>
          </mc:AlternateContent>
        </p:grpSp>
        <p:grpSp>
          <p:nvGrpSpPr>
            <p:cNvPr id="998" name="Grupp 997">
              <a:extLst>
                <a:ext uri="{FF2B5EF4-FFF2-40B4-BE49-F238E27FC236}">
                  <a16:creationId xmlns:a16="http://schemas.microsoft.com/office/drawing/2014/main" id="{D6106153-CB97-8EE8-7FA6-01437290E8C9}"/>
                </a:ext>
              </a:extLst>
            </p:cNvPr>
            <p:cNvGrpSpPr/>
            <p:nvPr/>
          </p:nvGrpSpPr>
          <p:grpSpPr>
            <a:xfrm>
              <a:off x="5485906" y="3705539"/>
              <a:ext cx="602640" cy="238680"/>
              <a:chOff x="5485906" y="3705539"/>
              <a:chExt cx="602640" cy="238680"/>
            </a:xfrm>
          </p:grpSpPr>
          <mc:AlternateContent xmlns:mc="http://schemas.openxmlformats.org/markup-compatibility/2006">
            <mc:Choice xmlns:p14="http://schemas.microsoft.com/office/powerpoint/2010/main" Requires="p14">
              <p:contentPart p14:bwMode="auto" r:id="rId411">
                <p14:nvContentPartPr>
                  <p14:cNvPr id="993" name="Pennanteckning 992">
                    <a:extLst>
                      <a:ext uri="{FF2B5EF4-FFF2-40B4-BE49-F238E27FC236}">
                        <a16:creationId xmlns:a16="http://schemas.microsoft.com/office/drawing/2014/main" id="{B06C45AD-4D4F-6E72-CC68-5A1A67A71DA5}"/>
                      </a:ext>
                    </a:extLst>
                  </p14:cNvPr>
                  <p14:cNvContentPartPr/>
                  <p14:nvPr/>
                </p14:nvContentPartPr>
                <p14:xfrm>
                  <a:off x="5504266" y="3753779"/>
                  <a:ext cx="38520" cy="144360"/>
                </p14:xfrm>
              </p:contentPart>
            </mc:Choice>
            <mc:Fallback>
              <p:pic>
                <p:nvPicPr>
                  <p:cNvPr id="993" name="Pennanteckning 992">
                    <a:extLst>
                      <a:ext uri="{FF2B5EF4-FFF2-40B4-BE49-F238E27FC236}">
                        <a16:creationId xmlns:a16="http://schemas.microsoft.com/office/drawing/2014/main" id="{B06C45AD-4D4F-6E72-CC68-5A1A67A71DA5}"/>
                      </a:ext>
                    </a:extLst>
                  </p:cNvPr>
                  <p:cNvPicPr/>
                  <p:nvPr/>
                </p:nvPicPr>
                <p:blipFill>
                  <a:blip r:embed="rId412"/>
                  <a:stretch>
                    <a:fillRect/>
                  </a:stretch>
                </p:blipFill>
                <p:spPr>
                  <a:xfrm>
                    <a:off x="5488786" y="3738659"/>
                    <a:ext cx="6876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994" name="Pennanteckning 993">
                    <a:extLst>
                      <a:ext uri="{FF2B5EF4-FFF2-40B4-BE49-F238E27FC236}">
                        <a16:creationId xmlns:a16="http://schemas.microsoft.com/office/drawing/2014/main" id="{BE17543B-BDC5-3BF1-3A1F-9B93D51ADE47}"/>
                      </a:ext>
                    </a:extLst>
                  </p14:cNvPr>
                  <p14:cNvContentPartPr/>
                  <p14:nvPr/>
                </p14:nvContentPartPr>
                <p14:xfrm>
                  <a:off x="5485906" y="3705539"/>
                  <a:ext cx="113760" cy="200880"/>
                </p14:xfrm>
              </p:contentPart>
            </mc:Choice>
            <mc:Fallback>
              <p:pic>
                <p:nvPicPr>
                  <p:cNvPr id="994" name="Pennanteckning 993">
                    <a:extLst>
                      <a:ext uri="{FF2B5EF4-FFF2-40B4-BE49-F238E27FC236}">
                        <a16:creationId xmlns:a16="http://schemas.microsoft.com/office/drawing/2014/main" id="{BE17543B-BDC5-3BF1-3A1F-9B93D51ADE47}"/>
                      </a:ext>
                    </a:extLst>
                  </p:cNvPr>
                  <p:cNvPicPr/>
                  <p:nvPr/>
                </p:nvPicPr>
                <p:blipFill>
                  <a:blip r:embed="rId414"/>
                  <a:stretch>
                    <a:fillRect/>
                  </a:stretch>
                </p:blipFill>
                <p:spPr>
                  <a:xfrm>
                    <a:off x="5470786" y="3690419"/>
                    <a:ext cx="14400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995" name="Pennanteckning 994">
                    <a:extLst>
                      <a:ext uri="{FF2B5EF4-FFF2-40B4-BE49-F238E27FC236}">
                        <a16:creationId xmlns:a16="http://schemas.microsoft.com/office/drawing/2014/main" id="{B2F16956-FE05-EE39-8FCC-8DDC5DC10CE3}"/>
                      </a:ext>
                    </a:extLst>
                  </p14:cNvPr>
                  <p14:cNvContentPartPr/>
                  <p14:nvPr/>
                </p14:nvContentPartPr>
                <p14:xfrm>
                  <a:off x="5649706" y="3849179"/>
                  <a:ext cx="105480" cy="88920"/>
                </p14:xfrm>
              </p:contentPart>
            </mc:Choice>
            <mc:Fallback>
              <p:pic>
                <p:nvPicPr>
                  <p:cNvPr id="995" name="Pennanteckning 994">
                    <a:extLst>
                      <a:ext uri="{FF2B5EF4-FFF2-40B4-BE49-F238E27FC236}">
                        <a16:creationId xmlns:a16="http://schemas.microsoft.com/office/drawing/2014/main" id="{B2F16956-FE05-EE39-8FCC-8DDC5DC10CE3}"/>
                      </a:ext>
                    </a:extLst>
                  </p:cNvPr>
                  <p:cNvPicPr/>
                  <p:nvPr/>
                </p:nvPicPr>
                <p:blipFill>
                  <a:blip r:embed="rId416"/>
                  <a:stretch>
                    <a:fillRect/>
                  </a:stretch>
                </p:blipFill>
                <p:spPr>
                  <a:xfrm>
                    <a:off x="5634586" y="3833699"/>
                    <a:ext cx="13572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996" name="Pennanteckning 995">
                    <a:extLst>
                      <a:ext uri="{FF2B5EF4-FFF2-40B4-BE49-F238E27FC236}">
                        <a16:creationId xmlns:a16="http://schemas.microsoft.com/office/drawing/2014/main" id="{6CE2BDC4-A9A7-CCBF-365F-0255968F6E2F}"/>
                      </a:ext>
                    </a:extLst>
                  </p14:cNvPr>
                  <p14:cNvContentPartPr/>
                  <p14:nvPr/>
                </p14:nvContentPartPr>
                <p14:xfrm>
                  <a:off x="5797666" y="3759539"/>
                  <a:ext cx="94680" cy="184680"/>
                </p14:xfrm>
              </p:contentPart>
            </mc:Choice>
            <mc:Fallback>
              <p:pic>
                <p:nvPicPr>
                  <p:cNvPr id="996" name="Pennanteckning 995">
                    <a:extLst>
                      <a:ext uri="{FF2B5EF4-FFF2-40B4-BE49-F238E27FC236}">
                        <a16:creationId xmlns:a16="http://schemas.microsoft.com/office/drawing/2014/main" id="{6CE2BDC4-A9A7-CCBF-365F-0255968F6E2F}"/>
                      </a:ext>
                    </a:extLst>
                  </p:cNvPr>
                  <p:cNvPicPr/>
                  <p:nvPr/>
                </p:nvPicPr>
                <p:blipFill>
                  <a:blip r:embed="rId418"/>
                  <a:stretch>
                    <a:fillRect/>
                  </a:stretch>
                </p:blipFill>
                <p:spPr>
                  <a:xfrm>
                    <a:off x="5782546" y="3744419"/>
                    <a:ext cx="12528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997" name="Pennanteckning 996">
                    <a:extLst>
                      <a:ext uri="{FF2B5EF4-FFF2-40B4-BE49-F238E27FC236}">
                        <a16:creationId xmlns:a16="http://schemas.microsoft.com/office/drawing/2014/main" id="{57C46375-4C5E-5F95-A4B4-CFC651897F95}"/>
                      </a:ext>
                    </a:extLst>
                  </p14:cNvPr>
                  <p14:cNvContentPartPr/>
                  <p14:nvPr/>
                </p14:nvContentPartPr>
                <p14:xfrm>
                  <a:off x="5979826" y="3796259"/>
                  <a:ext cx="108720" cy="141120"/>
                </p14:xfrm>
              </p:contentPart>
            </mc:Choice>
            <mc:Fallback>
              <p:pic>
                <p:nvPicPr>
                  <p:cNvPr id="997" name="Pennanteckning 996">
                    <a:extLst>
                      <a:ext uri="{FF2B5EF4-FFF2-40B4-BE49-F238E27FC236}">
                        <a16:creationId xmlns:a16="http://schemas.microsoft.com/office/drawing/2014/main" id="{57C46375-4C5E-5F95-A4B4-CFC651897F95}"/>
                      </a:ext>
                    </a:extLst>
                  </p:cNvPr>
                  <p:cNvPicPr/>
                  <p:nvPr/>
                </p:nvPicPr>
                <p:blipFill>
                  <a:blip r:embed="rId420"/>
                  <a:stretch>
                    <a:fillRect/>
                  </a:stretch>
                </p:blipFill>
                <p:spPr>
                  <a:xfrm>
                    <a:off x="5964346" y="3780779"/>
                    <a:ext cx="139320" cy="171360"/>
                  </a:xfrm>
                  <a:prstGeom prst="rect">
                    <a:avLst/>
                  </a:prstGeom>
                </p:spPr>
              </p:pic>
            </mc:Fallback>
          </mc:AlternateContent>
        </p:grpSp>
        <p:grpSp>
          <p:nvGrpSpPr>
            <p:cNvPr id="1033" name="Grupp 1032">
              <a:extLst>
                <a:ext uri="{FF2B5EF4-FFF2-40B4-BE49-F238E27FC236}">
                  <a16:creationId xmlns:a16="http://schemas.microsoft.com/office/drawing/2014/main" id="{9CC23D42-2222-E1FD-3244-80A1DED18828}"/>
                </a:ext>
              </a:extLst>
            </p:cNvPr>
            <p:cNvGrpSpPr/>
            <p:nvPr/>
          </p:nvGrpSpPr>
          <p:grpSpPr>
            <a:xfrm>
              <a:off x="6269986" y="3826859"/>
              <a:ext cx="1747440" cy="245880"/>
              <a:chOff x="6269986" y="3826859"/>
              <a:chExt cx="1747440" cy="245880"/>
            </a:xfrm>
          </p:grpSpPr>
          <mc:AlternateContent xmlns:mc="http://schemas.openxmlformats.org/markup-compatibility/2006">
            <mc:Choice xmlns:p14="http://schemas.microsoft.com/office/powerpoint/2010/main" Requires="p14">
              <p:contentPart p14:bwMode="auto" r:id="rId421">
                <p14:nvContentPartPr>
                  <p14:cNvPr id="1011" name="Pennanteckning 1010">
                    <a:extLst>
                      <a:ext uri="{FF2B5EF4-FFF2-40B4-BE49-F238E27FC236}">
                        <a16:creationId xmlns:a16="http://schemas.microsoft.com/office/drawing/2014/main" id="{210B3231-FD7C-0C93-B543-75F05B618759}"/>
                      </a:ext>
                    </a:extLst>
                  </p14:cNvPr>
                  <p14:cNvContentPartPr/>
                  <p14:nvPr/>
                </p14:nvContentPartPr>
                <p14:xfrm>
                  <a:off x="6269986" y="3877259"/>
                  <a:ext cx="85680" cy="6120"/>
                </p14:xfrm>
              </p:contentPart>
            </mc:Choice>
            <mc:Fallback>
              <p:pic>
                <p:nvPicPr>
                  <p:cNvPr id="1011" name="Pennanteckning 1010">
                    <a:extLst>
                      <a:ext uri="{FF2B5EF4-FFF2-40B4-BE49-F238E27FC236}">
                        <a16:creationId xmlns:a16="http://schemas.microsoft.com/office/drawing/2014/main" id="{210B3231-FD7C-0C93-B543-75F05B618759}"/>
                      </a:ext>
                    </a:extLst>
                  </p:cNvPr>
                  <p:cNvPicPr/>
                  <p:nvPr/>
                </p:nvPicPr>
                <p:blipFill>
                  <a:blip r:embed="rId422"/>
                  <a:stretch>
                    <a:fillRect/>
                  </a:stretch>
                </p:blipFill>
                <p:spPr>
                  <a:xfrm>
                    <a:off x="6254866" y="3861779"/>
                    <a:ext cx="1159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1012" name="Pennanteckning 1011">
                    <a:extLst>
                      <a:ext uri="{FF2B5EF4-FFF2-40B4-BE49-F238E27FC236}">
                        <a16:creationId xmlns:a16="http://schemas.microsoft.com/office/drawing/2014/main" id="{7229CA42-1AFA-8DED-BBCE-4FB45FB08C80}"/>
                      </a:ext>
                    </a:extLst>
                  </p14:cNvPr>
                  <p14:cNvContentPartPr/>
                  <p14:nvPr/>
                </p14:nvContentPartPr>
                <p14:xfrm>
                  <a:off x="6321106" y="3849179"/>
                  <a:ext cx="11160" cy="108000"/>
                </p14:xfrm>
              </p:contentPart>
            </mc:Choice>
            <mc:Fallback>
              <p:pic>
                <p:nvPicPr>
                  <p:cNvPr id="1012" name="Pennanteckning 1011">
                    <a:extLst>
                      <a:ext uri="{FF2B5EF4-FFF2-40B4-BE49-F238E27FC236}">
                        <a16:creationId xmlns:a16="http://schemas.microsoft.com/office/drawing/2014/main" id="{7229CA42-1AFA-8DED-BBCE-4FB45FB08C80}"/>
                      </a:ext>
                    </a:extLst>
                  </p:cNvPr>
                  <p:cNvPicPr/>
                  <p:nvPr/>
                </p:nvPicPr>
                <p:blipFill>
                  <a:blip r:embed="rId424"/>
                  <a:stretch>
                    <a:fillRect/>
                  </a:stretch>
                </p:blipFill>
                <p:spPr>
                  <a:xfrm>
                    <a:off x="6305986" y="3833699"/>
                    <a:ext cx="4176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1013" name="Pennanteckning 1012">
                    <a:extLst>
                      <a:ext uri="{FF2B5EF4-FFF2-40B4-BE49-F238E27FC236}">
                        <a16:creationId xmlns:a16="http://schemas.microsoft.com/office/drawing/2014/main" id="{15FB951A-881E-A291-5CFB-E5977D575B0F}"/>
                      </a:ext>
                    </a:extLst>
                  </p14:cNvPr>
                  <p14:cNvContentPartPr/>
                  <p14:nvPr/>
                </p14:nvContentPartPr>
                <p14:xfrm>
                  <a:off x="6504706" y="3826859"/>
                  <a:ext cx="14040" cy="157320"/>
                </p14:xfrm>
              </p:contentPart>
            </mc:Choice>
            <mc:Fallback>
              <p:pic>
                <p:nvPicPr>
                  <p:cNvPr id="1013" name="Pennanteckning 1012">
                    <a:extLst>
                      <a:ext uri="{FF2B5EF4-FFF2-40B4-BE49-F238E27FC236}">
                        <a16:creationId xmlns:a16="http://schemas.microsoft.com/office/drawing/2014/main" id="{15FB951A-881E-A291-5CFB-E5977D575B0F}"/>
                      </a:ext>
                    </a:extLst>
                  </p:cNvPr>
                  <p:cNvPicPr/>
                  <p:nvPr/>
                </p:nvPicPr>
                <p:blipFill>
                  <a:blip r:embed="rId426"/>
                  <a:stretch>
                    <a:fillRect/>
                  </a:stretch>
                </p:blipFill>
                <p:spPr>
                  <a:xfrm>
                    <a:off x="6489586" y="3811379"/>
                    <a:ext cx="4464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1014" name="Pennanteckning 1013">
                    <a:extLst>
                      <a:ext uri="{FF2B5EF4-FFF2-40B4-BE49-F238E27FC236}">
                        <a16:creationId xmlns:a16="http://schemas.microsoft.com/office/drawing/2014/main" id="{860B42ED-0DCF-FE0A-C109-EE3B61350C0F}"/>
                      </a:ext>
                    </a:extLst>
                  </p14:cNvPr>
                  <p14:cNvContentPartPr/>
                  <p14:nvPr/>
                </p14:nvContentPartPr>
                <p14:xfrm>
                  <a:off x="6570226" y="3830099"/>
                  <a:ext cx="38520" cy="180720"/>
                </p14:xfrm>
              </p:contentPart>
            </mc:Choice>
            <mc:Fallback>
              <p:pic>
                <p:nvPicPr>
                  <p:cNvPr id="1014" name="Pennanteckning 1013">
                    <a:extLst>
                      <a:ext uri="{FF2B5EF4-FFF2-40B4-BE49-F238E27FC236}">
                        <a16:creationId xmlns:a16="http://schemas.microsoft.com/office/drawing/2014/main" id="{860B42ED-0DCF-FE0A-C109-EE3B61350C0F}"/>
                      </a:ext>
                    </a:extLst>
                  </p:cNvPr>
                  <p:cNvPicPr/>
                  <p:nvPr/>
                </p:nvPicPr>
                <p:blipFill>
                  <a:blip r:embed="rId428"/>
                  <a:stretch>
                    <a:fillRect/>
                  </a:stretch>
                </p:blipFill>
                <p:spPr>
                  <a:xfrm>
                    <a:off x="6554746" y="3814619"/>
                    <a:ext cx="6876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1015" name="Pennanteckning 1014">
                    <a:extLst>
                      <a:ext uri="{FF2B5EF4-FFF2-40B4-BE49-F238E27FC236}">
                        <a16:creationId xmlns:a16="http://schemas.microsoft.com/office/drawing/2014/main" id="{4F7C0B89-2699-6607-60DB-3236AF339FAD}"/>
                      </a:ext>
                    </a:extLst>
                  </p14:cNvPr>
                  <p14:cNvContentPartPr/>
                  <p14:nvPr/>
                </p14:nvContentPartPr>
                <p14:xfrm>
                  <a:off x="6486706" y="3902099"/>
                  <a:ext cx="117000" cy="16920"/>
                </p14:xfrm>
              </p:contentPart>
            </mc:Choice>
            <mc:Fallback>
              <p:pic>
                <p:nvPicPr>
                  <p:cNvPr id="1015" name="Pennanteckning 1014">
                    <a:extLst>
                      <a:ext uri="{FF2B5EF4-FFF2-40B4-BE49-F238E27FC236}">
                        <a16:creationId xmlns:a16="http://schemas.microsoft.com/office/drawing/2014/main" id="{4F7C0B89-2699-6607-60DB-3236AF339FAD}"/>
                      </a:ext>
                    </a:extLst>
                  </p:cNvPr>
                  <p:cNvPicPr/>
                  <p:nvPr/>
                </p:nvPicPr>
                <p:blipFill>
                  <a:blip r:embed="rId430"/>
                  <a:stretch>
                    <a:fillRect/>
                  </a:stretch>
                </p:blipFill>
                <p:spPr>
                  <a:xfrm>
                    <a:off x="6471226" y="3886619"/>
                    <a:ext cx="1476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1016" name="Pennanteckning 1015">
                    <a:extLst>
                      <a:ext uri="{FF2B5EF4-FFF2-40B4-BE49-F238E27FC236}">
                        <a16:creationId xmlns:a16="http://schemas.microsoft.com/office/drawing/2014/main" id="{D2A47908-C5CD-FD41-0399-CCD7674CBC66}"/>
                      </a:ext>
                    </a:extLst>
                  </p14:cNvPr>
                  <p14:cNvContentPartPr/>
                  <p14:nvPr/>
                </p14:nvContentPartPr>
                <p14:xfrm>
                  <a:off x="6621346" y="3903539"/>
                  <a:ext cx="130320" cy="118800"/>
                </p14:xfrm>
              </p:contentPart>
            </mc:Choice>
            <mc:Fallback>
              <p:pic>
                <p:nvPicPr>
                  <p:cNvPr id="1016" name="Pennanteckning 1015">
                    <a:extLst>
                      <a:ext uri="{FF2B5EF4-FFF2-40B4-BE49-F238E27FC236}">
                        <a16:creationId xmlns:a16="http://schemas.microsoft.com/office/drawing/2014/main" id="{D2A47908-C5CD-FD41-0399-CCD7674CBC66}"/>
                      </a:ext>
                    </a:extLst>
                  </p:cNvPr>
                  <p:cNvPicPr/>
                  <p:nvPr/>
                </p:nvPicPr>
                <p:blipFill>
                  <a:blip r:embed="rId432"/>
                  <a:stretch>
                    <a:fillRect/>
                  </a:stretch>
                </p:blipFill>
                <p:spPr>
                  <a:xfrm>
                    <a:off x="6606226" y="3888419"/>
                    <a:ext cx="16056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1017" name="Pennanteckning 1016">
                    <a:extLst>
                      <a:ext uri="{FF2B5EF4-FFF2-40B4-BE49-F238E27FC236}">
                        <a16:creationId xmlns:a16="http://schemas.microsoft.com/office/drawing/2014/main" id="{71363645-705C-0DF5-6326-C30EE2147744}"/>
                      </a:ext>
                    </a:extLst>
                  </p14:cNvPr>
                  <p14:cNvContentPartPr/>
                  <p14:nvPr/>
                </p14:nvContentPartPr>
                <p14:xfrm>
                  <a:off x="6864706" y="3934859"/>
                  <a:ext cx="21960" cy="67320"/>
                </p14:xfrm>
              </p:contentPart>
            </mc:Choice>
            <mc:Fallback>
              <p:pic>
                <p:nvPicPr>
                  <p:cNvPr id="1017" name="Pennanteckning 1016">
                    <a:extLst>
                      <a:ext uri="{FF2B5EF4-FFF2-40B4-BE49-F238E27FC236}">
                        <a16:creationId xmlns:a16="http://schemas.microsoft.com/office/drawing/2014/main" id="{71363645-705C-0DF5-6326-C30EE2147744}"/>
                      </a:ext>
                    </a:extLst>
                  </p:cNvPr>
                  <p:cNvPicPr/>
                  <p:nvPr/>
                </p:nvPicPr>
                <p:blipFill>
                  <a:blip r:embed="rId434"/>
                  <a:stretch>
                    <a:fillRect/>
                  </a:stretch>
                </p:blipFill>
                <p:spPr>
                  <a:xfrm>
                    <a:off x="6849226" y="3919739"/>
                    <a:ext cx="5220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1018" name="Pennanteckning 1017">
                    <a:extLst>
                      <a:ext uri="{FF2B5EF4-FFF2-40B4-BE49-F238E27FC236}">
                        <a16:creationId xmlns:a16="http://schemas.microsoft.com/office/drawing/2014/main" id="{268AF527-D1D3-7061-25D1-A3C258F0306D}"/>
                      </a:ext>
                    </a:extLst>
                  </p14:cNvPr>
                  <p14:cNvContentPartPr/>
                  <p14:nvPr/>
                </p14:nvContentPartPr>
                <p14:xfrm>
                  <a:off x="6892786" y="3860699"/>
                  <a:ext cx="5400" cy="8640"/>
                </p14:xfrm>
              </p:contentPart>
            </mc:Choice>
            <mc:Fallback>
              <p:pic>
                <p:nvPicPr>
                  <p:cNvPr id="1018" name="Pennanteckning 1017">
                    <a:extLst>
                      <a:ext uri="{FF2B5EF4-FFF2-40B4-BE49-F238E27FC236}">
                        <a16:creationId xmlns:a16="http://schemas.microsoft.com/office/drawing/2014/main" id="{268AF527-D1D3-7061-25D1-A3C258F0306D}"/>
                      </a:ext>
                    </a:extLst>
                  </p:cNvPr>
                  <p:cNvPicPr/>
                  <p:nvPr/>
                </p:nvPicPr>
                <p:blipFill>
                  <a:blip r:embed="rId436"/>
                  <a:stretch>
                    <a:fillRect/>
                  </a:stretch>
                </p:blipFill>
                <p:spPr>
                  <a:xfrm>
                    <a:off x="6877306" y="3845219"/>
                    <a:ext cx="356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1019" name="Pennanteckning 1018">
                    <a:extLst>
                      <a:ext uri="{FF2B5EF4-FFF2-40B4-BE49-F238E27FC236}">
                        <a16:creationId xmlns:a16="http://schemas.microsoft.com/office/drawing/2014/main" id="{4F3D404B-6B39-4F62-4E98-BB4CEC5A2D02}"/>
                      </a:ext>
                    </a:extLst>
                  </p14:cNvPr>
                  <p14:cNvContentPartPr/>
                  <p14:nvPr/>
                </p14:nvContentPartPr>
                <p14:xfrm>
                  <a:off x="6974506" y="3955739"/>
                  <a:ext cx="106920" cy="54000"/>
                </p14:xfrm>
              </p:contentPart>
            </mc:Choice>
            <mc:Fallback>
              <p:pic>
                <p:nvPicPr>
                  <p:cNvPr id="1019" name="Pennanteckning 1018">
                    <a:extLst>
                      <a:ext uri="{FF2B5EF4-FFF2-40B4-BE49-F238E27FC236}">
                        <a16:creationId xmlns:a16="http://schemas.microsoft.com/office/drawing/2014/main" id="{4F3D404B-6B39-4F62-4E98-BB4CEC5A2D02}"/>
                      </a:ext>
                    </a:extLst>
                  </p:cNvPr>
                  <p:cNvPicPr/>
                  <p:nvPr/>
                </p:nvPicPr>
                <p:blipFill>
                  <a:blip r:embed="rId438"/>
                  <a:stretch>
                    <a:fillRect/>
                  </a:stretch>
                </p:blipFill>
                <p:spPr>
                  <a:xfrm>
                    <a:off x="6959386" y="3940619"/>
                    <a:ext cx="13752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1020" name="Pennanteckning 1019">
                    <a:extLst>
                      <a:ext uri="{FF2B5EF4-FFF2-40B4-BE49-F238E27FC236}">
                        <a16:creationId xmlns:a16="http://schemas.microsoft.com/office/drawing/2014/main" id="{FCB34402-A18A-AC3D-DD89-3B4B11CDAA62}"/>
                      </a:ext>
                    </a:extLst>
                  </p14:cNvPr>
                  <p14:cNvContentPartPr/>
                  <p14:nvPr/>
                </p14:nvContentPartPr>
                <p14:xfrm>
                  <a:off x="7089346" y="3986339"/>
                  <a:ext cx="10440" cy="60840"/>
                </p14:xfrm>
              </p:contentPart>
            </mc:Choice>
            <mc:Fallback>
              <p:pic>
                <p:nvPicPr>
                  <p:cNvPr id="1020" name="Pennanteckning 1019">
                    <a:extLst>
                      <a:ext uri="{FF2B5EF4-FFF2-40B4-BE49-F238E27FC236}">
                        <a16:creationId xmlns:a16="http://schemas.microsoft.com/office/drawing/2014/main" id="{FCB34402-A18A-AC3D-DD89-3B4B11CDAA62}"/>
                      </a:ext>
                    </a:extLst>
                  </p:cNvPr>
                  <p:cNvPicPr/>
                  <p:nvPr/>
                </p:nvPicPr>
                <p:blipFill>
                  <a:blip r:embed="rId440"/>
                  <a:stretch>
                    <a:fillRect/>
                  </a:stretch>
                </p:blipFill>
                <p:spPr>
                  <a:xfrm>
                    <a:off x="7074226" y="3970859"/>
                    <a:ext cx="4068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1021" name="Pennanteckning 1020">
                    <a:extLst>
                      <a:ext uri="{FF2B5EF4-FFF2-40B4-BE49-F238E27FC236}">
                        <a16:creationId xmlns:a16="http://schemas.microsoft.com/office/drawing/2014/main" id="{8D110A57-2866-8879-F0B6-58B838A62F7A}"/>
                      </a:ext>
                    </a:extLst>
                  </p14:cNvPr>
                  <p14:cNvContentPartPr/>
                  <p14:nvPr/>
                </p14:nvContentPartPr>
                <p14:xfrm>
                  <a:off x="7123546" y="3875819"/>
                  <a:ext cx="18720" cy="10080"/>
                </p14:xfrm>
              </p:contentPart>
            </mc:Choice>
            <mc:Fallback>
              <p:pic>
                <p:nvPicPr>
                  <p:cNvPr id="1021" name="Pennanteckning 1020">
                    <a:extLst>
                      <a:ext uri="{FF2B5EF4-FFF2-40B4-BE49-F238E27FC236}">
                        <a16:creationId xmlns:a16="http://schemas.microsoft.com/office/drawing/2014/main" id="{8D110A57-2866-8879-F0B6-58B838A62F7A}"/>
                      </a:ext>
                    </a:extLst>
                  </p:cNvPr>
                  <p:cNvPicPr/>
                  <p:nvPr/>
                </p:nvPicPr>
                <p:blipFill>
                  <a:blip r:embed="rId442"/>
                  <a:stretch>
                    <a:fillRect/>
                  </a:stretch>
                </p:blipFill>
                <p:spPr>
                  <a:xfrm>
                    <a:off x="7108066" y="3860339"/>
                    <a:ext cx="4896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1022" name="Pennanteckning 1021">
                    <a:extLst>
                      <a:ext uri="{FF2B5EF4-FFF2-40B4-BE49-F238E27FC236}">
                        <a16:creationId xmlns:a16="http://schemas.microsoft.com/office/drawing/2014/main" id="{B5660B0C-0584-9609-72CC-9938AFB92B3B}"/>
                      </a:ext>
                    </a:extLst>
                  </p14:cNvPr>
                  <p14:cNvContentPartPr/>
                  <p14:nvPr/>
                </p14:nvContentPartPr>
                <p14:xfrm>
                  <a:off x="7171426" y="3888779"/>
                  <a:ext cx="39240" cy="183960"/>
                </p14:xfrm>
              </p:contentPart>
            </mc:Choice>
            <mc:Fallback>
              <p:pic>
                <p:nvPicPr>
                  <p:cNvPr id="1022" name="Pennanteckning 1021">
                    <a:extLst>
                      <a:ext uri="{FF2B5EF4-FFF2-40B4-BE49-F238E27FC236}">
                        <a16:creationId xmlns:a16="http://schemas.microsoft.com/office/drawing/2014/main" id="{B5660B0C-0584-9609-72CC-9938AFB92B3B}"/>
                      </a:ext>
                    </a:extLst>
                  </p:cNvPr>
                  <p:cNvPicPr/>
                  <p:nvPr/>
                </p:nvPicPr>
                <p:blipFill>
                  <a:blip r:embed="rId444"/>
                  <a:stretch>
                    <a:fillRect/>
                  </a:stretch>
                </p:blipFill>
                <p:spPr>
                  <a:xfrm>
                    <a:off x="7155946" y="3873299"/>
                    <a:ext cx="6984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1023" name="Pennanteckning 1022">
                    <a:extLst>
                      <a:ext uri="{FF2B5EF4-FFF2-40B4-BE49-F238E27FC236}">
                        <a16:creationId xmlns:a16="http://schemas.microsoft.com/office/drawing/2014/main" id="{7AF4CFF3-68DF-676D-CB46-22D35DABE2E7}"/>
                      </a:ext>
                    </a:extLst>
                  </p14:cNvPr>
                  <p14:cNvContentPartPr/>
                  <p14:nvPr/>
                </p14:nvContentPartPr>
                <p14:xfrm>
                  <a:off x="7168186" y="3971579"/>
                  <a:ext cx="82080" cy="20880"/>
                </p14:xfrm>
              </p:contentPart>
            </mc:Choice>
            <mc:Fallback>
              <p:pic>
                <p:nvPicPr>
                  <p:cNvPr id="1023" name="Pennanteckning 1022">
                    <a:extLst>
                      <a:ext uri="{FF2B5EF4-FFF2-40B4-BE49-F238E27FC236}">
                        <a16:creationId xmlns:a16="http://schemas.microsoft.com/office/drawing/2014/main" id="{7AF4CFF3-68DF-676D-CB46-22D35DABE2E7}"/>
                      </a:ext>
                    </a:extLst>
                  </p:cNvPr>
                  <p:cNvPicPr/>
                  <p:nvPr/>
                </p:nvPicPr>
                <p:blipFill>
                  <a:blip r:embed="rId446"/>
                  <a:stretch>
                    <a:fillRect/>
                  </a:stretch>
                </p:blipFill>
                <p:spPr>
                  <a:xfrm>
                    <a:off x="7152706" y="3956099"/>
                    <a:ext cx="11268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1024" name="Pennanteckning 1023">
                    <a:extLst>
                      <a:ext uri="{FF2B5EF4-FFF2-40B4-BE49-F238E27FC236}">
                        <a16:creationId xmlns:a16="http://schemas.microsoft.com/office/drawing/2014/main" id="{95C43529-567D-83DD-57E6-E25019F762AB}"/>
                      </a:ext>
                    </a:extLst>
                  </p14:cNvPr>
                  <p14:cNvContentPartPr/>
                  <p14:nvPr/>
                </p14:nvContentPartPr>
                <p14:xfrm>
                  <a:off x="7285546" y="3969779"/>
                  <a:ext cx="23400" cy="64800"/>
                </p14:xfrm>
              </p:contentPart>
            </mc:Choice>
            <mc:Fallback>
              <p:pic>
                <p:nvPicPr>
                  <p:cNvPr id="1024" name="Pennanteckning 1023">
                    <a:extLst>
                      <a:ext uri="{FF2B5EF4-FFF2-40B4-BE49-F238E27FC236}">
                        <a16:creationId xmlns:a16="http://schemas.microsoft.com/office/drawing/2014/main" id="{95C43529-567D-83DD-57E6-E25019F762AB}"/>
                      </a:ext>
                    </a:extLst>
                  </p:cNvPr>
                  <p:cNvPicPr/>
                  <p:nvPr/>
                </p:nvPicPr>
                <p:blipFill>
                  <a:blip r:embed="rId448"/>
                  <a:stretch>
                    <a:fillRect/>
                  </a:stretch>
                </p:blipFill>
                <p:spPr>
                  <a:xfrm>
                    <a:off x="7270066" y="3954659"/>
                    <a:ext cx="5400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1025" name="Pennanteckning 1024">
                    <a:extLst>
                      <a:ext uri="{FF2B5EF4-FFF2-40B4-BE49-F238E27FC236}">
                        <a16:creationId xmlns:a16="http://schemas.microsoft.com/office/drawing/2014/main" id="{6CCBB398-2F47-5D41-FBFF-594AC4DC60EE}"/>
                      </a:ext>
                    </a:extLst>
                  </p14:cNvPr>
                  <p14:cNvContentPartPr/>
                  <p14:nvPr/>
                </p14:nvContentPartPr>
                <p14:xfrm>
                  <a:off x="7317586" y="3890579"/>
                  <a:ext cx="5400" cy="2520"/>
                </p14:xfrm>
              </p:contentPart>
            </mc:Choice>
            <mc:Fallback>
              <p:pic>
                <p:nvPicPr>
                  <p:cNvPr id="1025" name="Pennanteckning 1024">
                    <a:extLst>
                      <a:ext uri="{FF2B5EF4-FFF2-40B4-BE49-F238E27FC236}">
                        <a16:creationId xmlns:a16="http://schemas.microsoft.com/office/drawing/2014/main" id="{6CCBB398-2F47-5D41-FBFF-594AC4DC60EE}"/>
                      </a:ext>
                    </a:extLst>
                  </p:cNvPr>
                  <p:cNvPicPr/>
                  <p:nvPr/>
                </p:nvPicPr>
                <p:blipFill>
                  <a:blip r:embed="rId450"/>
                  <a:stretch>
                    <a:fillRect/>
                  </a:stretch>
                </p:blipFill>
                <p:spPr>
                  <a:xfrm>
                    <a:off x="7302466" y="3875459"/>
                    <a:ext cx="3564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1026" name="Pennanteckning 1025">
                    <a:extLst>
                      <a:ext uri="{FF2B5EF4-FFF2-40B4-BE49-F238E27FC236}">
                        <a16:creationId xmlns:a16="http://schemas.microsoft.com/office/drawing/2014/main" id="{CE8DB4FF-0666-48A2-5C65-248CC5C86600}"/>
                      </a:ext>
                    </a:extLst>
                  </p14:cNvPr>
                  <p14:cNvContentPartPr/>
                  <p14:nvPr/>
                </p14:nvContentPartPr>
                <p14:xfrm>
                  <a:off x="7348186" y="3979499"/>
                  <a:ext cx="99720" cy="52560"/>
                </p14:xfrm>
              </p:contentPart>
            </mc:Choice>
            <mc:Fallback>
              <p:pic>
                <p:nvPicPr>
                  <p:cNvPr id="1026" name="Pennanteckning 1025">
                    <a:extLst>
                      <a:ext uri="{FF2B5EF4-FFF2-40B4-BE49-F238E27FC236}">
                        <a16:creationId xmlns:a16="http://schemas.microsoft.com/office/drawing/2014/main" id="{CE8DB4FF-0666-48A2-5C65-248CC5C86600}"/>
                      </a:ext>
                    </a:extLst>
                  </p:cNvPr>
                  <p:cNvPicPr/>
                  <p:nvPr/>
                </p:nvPicPr>
                <p:blipFill>
                  <a:blip r:embed="rId452"/>
                  <a:stretch>
                    <a:fillRect/>
                  </a:stretch>
                </p:blipFill>
                <p:spPr>
                  <a:xfrm>
                    <a:off x="7333066" y="3964379"/>
                    <a:ext cx="12996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1027" name="Pennanteckning 1026">
                    <a:extLst>
                      <a:ext uri="{FF2B5EF4-FFF2-40B4-BE49-F238E27FC236}">
                        <a16:creationId xmlns:a16="http://schemas.microsoft.com/office/drawing/2014/main" id="{7D9A81EF-8651-A389-E7CF-52FE201701D9}"/>
                      </a:ext>
                    </a:extLst>
                  </p14:cNvPr>
                  <p14:cNvContentPartPr/>
                  <p14:nvPr/>
                </p14:nvContentPartPr>
                <p14:xfrm>
                  <a:off x="7495426" y="3846659"/>
                  <a:ext cx="25200" cy="152640"/>
                </p14:xfrm>
              </p:contentPart>
            </mc:Choice>
            <mc:Fallback>
              <p:pic>
                <p:nvPicPr>
                  <p:cNvPr id="1027" name="Pennanteckning 1026">
                    <a:extLst>
                      <a:ext uri="{FF2B5EF4-FFF2-40B4-BE49-F238E27FC236}">
                        <a16:creationId xmlns:a16="http://schemas.microsoft.com/office/drawing/2014/main" id="{7D9A81EF-8651-A389-E7CF-52FE201701D9}"/>
                      </a:ext>
                    </a:extLst>
                  </p:cNvPr>
                  <p:cNvPicPr/>
                  <p:nvPr/>
                </p:nvPicPr>
                <p:blipFill>
                  <a:blip r:embed="rId454"/>
                  <a:stretch>
                    <a:fillRect/>
                  </a:stretch>
                </p:blipFill>
                <p:spPr>
                  <a:xfrm>
                    <a:off x="7480306" y="3831179"/>
                    <a:ext cx="5580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1028" name="Pennanteckning 1027">
                    <a:extLst>
                      <a:ext uri="{FF2B5EF4-FFF2-40B4-BE49-F238E27FC236}">
                        <a16:creationId xmlns:a16="http://schemas.microsoft.com/office/drawing/2014/main" id="{7C4B84CA-2463-1542-6C8E-338DBE67149D}"/>
                      </a:ext>
                    </a:extLst>
                  </p14:cNvPr>
                  <p14:cNvContentPartPr/>
                  <p14:nvPr/>
                </p14:nvContentPartPr>
                <p14:xfrm>
                  <a:off x="7536826" y="3967979"/>
                  <a:ext cx="13680" cy="56520"/>
                </p14:xfrm>
              </p:contentPart>
            </mc:Choice>
            <mc:Fallback>
              <p:pic>
                <p:nvPicPr>
                  <p:cNvPr id="1028" name="Pennanteckning 1027">
                    <a:extLst>
                      <a:ext uri="{FF2B5EF4-FFF2-40B4-BE49-F238E27FC236}">
                        <a16:creationId xmlns:a16="http://schemas.microsoft.com/office/drawing/2014/main" id="{7C4B84CA-2463-1542-6C8E-338DBE67149D}"/>
                      </a:ext>
                    </a:extLst>
                  </p:cNvPr>
                  <p:cNvPicPr/>
                  <p:nvPr/>
                </p:nvPicPr>
                <p:blipFill>
                  <a:blip r:embed="rId456"/>
                  <a:stretch>
                    <a:fillRect/>
                  </a:stretch>
                </p:blipFill>
                <p:spPr>
                  <a:xfrm>
                    <a:off x="7521706" y="3952859"/>
                    <a:ext cx="442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1029" name="Pennanteckning 1028">
                    <a:extLst>
                      <a:ext uri="{FF2B5EF4-FFF2-40B4-BE49-F238E27FC236}">
                        <a16:creationId xmlns:a16="http://schemas.microsoft.com/office/drawing/2014/main" id="{DEAB9A29-7D26-D0B8-1AA2-20BF73A182F1}"/>
                      </a:ext>
                    </a:extLst>
                  </p14:cNvPr>
                  <p14:cNvContentPartPr/>
                  <p14:nvPr/>
                </p14:nvContentPartPr>
                <p14:xfrm>
                  <a:off x="7576426" y="3891299"/>
                  <a:ext cx="99720" cy="158760"/>
                </p14:xfrm>
              </p:contentPart>
            </mc:Choice>
            <mc:Fallback>
              <p:pic>
                <p:nvPicPr>
                  <p:cNvPr id="1029" name="Pennanteckning 1028">
                    <a:extLst>
                      <a:ext uri="{FF2B5EF4-FFF2-40B4-BE49-F238E27FC236}">
                        <a16:creationId xmlns:a16="http://schemas.microsoft.com/office/drawing/2014/main" id="{DEAB9A29-7D26-D0B8-1AA2-20BF73A182F1}"/>
                      </a:ext>
                    </a:extLst>
                  </p:cNvPr>
                  <p:cNvPicPr/>
                  <p:nvPr/>
                </p:nvPicPr>
                <p:blipFill>
                  <a:blip r:embed="rId458"/>
                  <a:stretch>
                    <a:fillRect/>
                  </a:stretch>
                </p:blipFill>
                <p:spPr>
                  <a:xfrm>
                    <a:off x="7561306" y="3875819"/>
                    <a:ext cx="12996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1030" name="Pennanteckning 1029">
                    <a:extLst>
                      <a:ext uri="{FF2B5EF4-FFF2-40B4-BE49-F238E27FC236}">
                        <a16:creationId xmlns:a16="http://schemas.microsoft.com/office/drawing/2014/main" id="{5563C702-5797-D529-E4EA-45E1DD747047}"/>
                      </a:ext>
                    </a:extLst>
                  </p14:cNvPr>
                  <p14:cNvContentPartPr/>
                  <p14:nvPr/>
                </p14:nvContentPartPr>
                <p14:xfrm>
                  <a:off x="7624666" y="3953939"/>
                  <a:ext cx="97920" cy="13320"/>
                </p14:xfrm>
              </p:contentPart>
            </mc:Choice>
            <mc:Fallback>
              <p:pic>
                <p:nvPicPr>
                  <p:cNvPr id="1030" name="Pennanteckning 1029">
                    <a:extLst>
                      <a:ext uri="{FF2B5EF4-FFF2-40B4-BE49-F238E27FC236}">
                        <a16:creationId xmlns:a16="http://schemas.microsoft.com/office/drawing/2014/main" id="{5563C702-5797-D529-E4EA-45E1DD747047}"/>
                      </a:ext>
                    </a:extLst>
                  </p:cNvPr>
                  <p:cNvPicPr/>
                  <p:nvPr/>
                </p:nvPicPr>
                <p:blipFill>
                  <a:blip r:embed="rId460"/>
                  <a:stretch>
                    <a:fillRect/>
                  </a:stretch>
                </p:blipFill>
                <p:spPr>
                  <a:xfrm>
                    <a:off x="7609186" y="3938819"/>
                    <a:ext cx="1285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1031" name="Pennanteckning 1030">
                    <a:extLst>
                      <a:ext uri="{FF2B5EF4-FFF2-40B4-BE49-F238E27FC236}">
                        <a16:creationId xmlns:a16="http://schemas.microsoft.com/office/drawing/2014/main" id="{668EC859-A2D7-304B-4B8B-05894CEF7798}"/>
                      </a:ext>
                    </a:extLst>
                  </p14:cNvPr>
                  <p14:cNvContentPartPr/>
                  <p14:nvPr/>
                </p14:nvContentPartPr>
                <p14:xfrm>
                  <a:off x="7726186" y="3942419"/>
                  <a:ext cx="82080" cy="51480"/>
                </p14:xfrm>
              </p:contentPart>
            </mc:Choice>
            <mc:Fallback>
              <p:pic>
                <p:nvPicPr>
                  <p:cNvPr id="1031" name="Pennanteckning 1030">
                    <a:extLst>
                      <a:ext uri="{FF2B5EF4-FFF2-40B4-BE49-F238E27FC236}">
                        <a16:creationId xmlns:a16="http://schemas.microsoft.com/office/drawing/2014/main" id="{668EC859-A2D7-304B-4B8B-05894CEF7798}"/>
                      </a:ext>
                    </a:extLst>
                  </p:cNvPr>
                  <p:cNvPicPr/>
                  <p:nvPr/>
                </p:nvPicPr>
                <p:blipFill>
                  <a:blip r:embed="rId462"/>
                  <a:stretch>
                    <a:fillRect/>
                  </a:stretch>
                </p:blipFill>
                <p:spPr>
                  <a:xfrm>
                    <a:off x="7711066" y="3927299"/>
                    <a:ext cx="11268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1032" name="Pennanteckning 1031">
                    <a:extLst>
                      <a:ext uri="{FF2B5EF4-FFF2-40B4-BE49-F238E27FC236}">
                        <a16:creationId xmlns:a16="http://schemas.microsoft.com/office/drawing/2014/main" id="{28250298-8B27-D4D3-261F-D036712E5564}"/>
                      </a:ext>
                    </a:extLst>
                  </p14:cNvPr>
                  <p14:cNvContentPartPr/>
                  <p14:nvPr/>
                </p14:nvContentPartPr>
                <p14:xfrm>
                  <a:off x="7830586" y="3842339"/>
                  <a:ext cx="186840" cy="145080"/>
                </p14:xfrm>
              </p:contentPart>
            </mc:Choice>
            <mc:Fallback>
              <p:pic>
                <p:nvPicPr>
                  <p:cNvPr id="1032" name="Pennanteckning 1031">
                    <a:extLst>
                      <a:ext uri="{FF2B5EF4-FFF2-40B4-BE49-F238E27FC236}">
                        <a16:creationId xmlns:a16="http://schemas.microsoft.com/office/drawing/2014/main" id="{28250298-8B27-D4D3-261F-D036712E5564}"/>
                      </a:ext>
                    </a:extLst>
                  </p:cNvPr>
                  <p:cNvPicPr/>
                  <p:nvPr/>
                </p:nvPicPr>
                <p:blipFill>
                  <a:blip r:embed="rId464"/>
                  <a:stretch>
                    <a:fillRect/>
                  </a:stretch>
                </p:blipFill>
                <p:spPr>
                  <a:xfrm>
                    <a:off x="7815106" y="3827219"/>
                    <a:ext cx="217440" cy="175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65">
              <p14:nvContentPartPr>
                <p14:cNvPr id="1090" name="Pennanteckning 1089">
                  <a:extLst>
                    <a:ext uri="{FF2B5EF4-FFF2-40B4-BE49-F238E27FC236}">
                      <a16:creationId xmlns:a16="http://schemas.microsoft.com/office/drawing/2014/main" id="{D9ABF452-9802-1900-52F9-A47C291FD401}"/>
                    </a:ext>
                  </a:extLst>
                </p14:cNvPr>
                <p14:cNvContentPartPr/>
                <p14:nvPr/>
              </p14:nvContentPartPr>
              <p14:xfrm>
                <a:off x="4844386" y="3459659"/>
                <a:ext cx="2263320" cy="223560"/>
              </p14:xfrm>
            </p:contentPart>
          </mc:Choice>
          <mc:Fallback>
            <p:pic>
              <p:nvPicPr>
                <p:cNvPr id="1090" name="Pennanteckning 1089">
                  <a:extLst>
                    <a:ext uri="{FF2B5EF4-FFF2-40B4-BE49-F238E27FC236}">
                      <a16:creationId xmlns:a16="http://schemas.microsoft.com/office/drawing/2014/main" id="{D9ABF452-9802-1900-52F9-A47C291FD401}"/>
                    </a:ext>
                  </a:extLst>
                </p:cNvPr>
                <p:cNvPicPr/>
                <p:nvPr/>
              </p:nvPicPr>
              <p:blipFill>
                <a:blip r:embed="rId466"/>
                <a:stretch>
                  <a:fillRect/>
                </a:stretch>
              </p:blipFill>
              <p:spPr>
                <a:xfrm>
                  <a:off x="4828906" y="3444179"/>
                  <a:ext cx="2293560" cy="254160"/>
                </a:xfrm>
                <a:prstGeom prst="rect">
                  <a:avLst/>
                </a:prstGeom>
              </p:spPr>
            </p:pic>
          </mc:Fallback>
        </mc:AlternateContent>
      </p:grpSp>
      <p:grpSp>
        <p:nvGrpSpPr>
          <p:cNvPr id="1358" name="Grupp 1357">
            <a:extLst>
              <a:ext uri="{FF2B5EF4-FFF2-40B4-BE49-F238E27FC236}">
                <a16:creationId xmlns:a16="http://schemas.microsoft.com/office/drawing/2014/main" id="{A99C86C6-2F9B-336B-43B3-D213B2CD3764}"/>
              </a:ext>
            </a:extLst>
          </p:cNvPr>
          <p:cNvGrpSpPr/>
          <p:nvPr/>
        </p:nvGrpSpPr>
        <p:grpSpPr>
          <a:xfrm>
            <a:off x="8354746" y="1620419"/>
            <a:ext cx="2043000" cy="460080"/>
            <a:chOff x="8354746" y="1620419"/>
            <a:chExt cx="2043000" cy="460080"/>
          </a:xfrm>
        </p:grpSpPr>
        <p:grpSp>
          <p:nvGrpSpPr>
            <p:cNvPr id="1117" name="Grupp 1116">
              <a:extLst>
                <a:ext uri="{FF2B5EF4-FFF2-40B4-BE49-F238E27FC236}">
                  <a16:creationId xmlns:a16="http://schemas.microsoft.com/office/drawing/2014/main" id="{B97AAB10-42B9-8E66-9ACE-16BDA8068906}"/>
                </a:ext>
              </a:extLst>
            </p:cNvPr>
            <p:cNvGrpSpPr/>
            <p:nvPr/>
          </p:nvGrpSpPr>
          <p:grpSpPr>
            <a:xfrm>
              <a:off x="8497306" y="1661819"/>
              <a:ext cx="782280" cy="347400"/>
              <a:chOff x="8497306" y="1661819"/>
              <a:chExt cx="782280" cy="347400"/>
            </a:xfrm>
          </p:grpSpPr>
          <mc:AlternateContent xmlns:mc="http://schemas.openxmlformats.org/markup-compatibility/2006">
            <mc:Choice xmlns:p14="http://schemas.microsoft.com/office/powerpoint/2010/main" Requires="p14">
              <p:contentPart p14:bwMode="auto" r:id="rId467">
                <p14:nvContentPartPr>
                  <p14:cNvPr id="1103" name="Pennanteckning 1102">
                    <a:extLst>
                      <a:ext uri="{FF2B5EF4-FFF2-40B4-BE49-F238E27FC236}">
                        <a16:creationId xmlns:a16="http://schemas.microsoft.com/office/drawing/2014/main" id="{7A0B9D9D-F602-959E-DA63-936BE86A3EBC}"/>
                      </a:ext>
                    </a:extLst>
                  </p14:cNvPr>
                  <p14:cNvContentPartPr/>
                  <p14:nvPr/>
                </p14:nvContentPartPr>
                <p14:xfrm>
                  <a:off x="8497306" y="1661819"/>
                  <a:ext cx="138240" cy="167760"/>
                </p14:xfrm>
              </p:contentPart>
            </mc:Choice>
            <mc:Fallback>
              <p:pic>
                <p:nvPicPr>
                  <p:cNvPr id="1103" name="Pennanteckning 1102">
                    <a:extLst>
                      <a:ext uri="{FF2B5EF4-FFF2-40B4-BE49-F238E27FC236}">
                        <a16:creationId xmlns:a16="http://schemas.microsoft.com/office/drawing/2014/main" id="{7A0B9D9D-F602-959E-DA63-936BE86A3EBC}"/>
                      </a:ext>
                    </a:extLst>
                  </p:cNvPr>
                  <p:cNvPicPr/>
                  <p:nvPr/>
                </p:nvPicPr>
                <p:blipFill>
                  <a:blip r:embed="rId468"/>
                  <a:stretch>
                    <a:fillRect/>
                  </a:stretch>
                </p:blipFill>
                <p:spPr>
                  <a:xfrm>
                    <a:off x="8482186" y="1646339"/>
                    <a:ext cx="16848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469">
                <p14:nvContentPartPr>
                  <p14:cNvPr id="1104" name="Pennanteckning 1103">
                    <a:extLst>
                      <a:ext uri="{FF2B5EF4-FFF2-40B4-BE49-F238E27FC236}">
                        <a16:creationId xmlns:a16="http://schemas.microsoft.com/office/drawing/2014/main" id="{BB13DF90-28A6-69EE-B6C9-FE1B09451B45}"/>
                      </a:ext>
                    </a:extLst>
                  </p14:cNvPr>
                  <p14:cNvContentPartPr/>
                  <p14:nvPr/>
                </p14:nvContentPartPr>
                <p14:xfrm>
                  <a:off x="8677306" y="1795739"/>
                  <a:ext cx="126720" cy="70200"/>
                </p14:xfrm>
              </p:contentPart>
            </mc:Choice>
            <mc:Fallback>
              <p:pic>
                <p:nvPicPr>
                  <p:cNvPr id="1104" name="Pennanteckning 1103">
                    <a:extLst>
                      <a:ext uri="{FF2B5EF4-FFF2-40B4-BE49-F238E27FC236}">
                        <a16:creationId xmlns:a16="http://schemas.microsoft.com/office/drawing/2014/main" id="{BB13DF90-28A6-69EE-B6C9-FE1B09451B45}"/>
                      </a:ext>
                    </a:extLst>
                  </p:cNvPr>
                  <p:cNvPicPr/>
                  <p:nvPr/>
                </p:nvPicPr>
                <p:blipFill>
                  <a:blip r:embed="rId470"/>
                  <a:stretch>
                    <a:fillRect/>
                  </a:stretch>
                </p:blipFill>
                <p:spPr>
                  <a:xfrm>
                    <a:off x="8662186" y="1780259"/>
                    <a:ext cx="15732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1105" name="Pennanteckning 1104">
                    <a:extLst>
                      <a:ext uri="{FF2B5EF4-FFF2-40B4-BE49-F238E27FC236}">
                        <a16:creationId xmlns:a16="http://schemas.microsoft.com/office/drawing/2014/main" id="{98AC860D-2EBC-4E15-002B-80AEE26A0D25}"/>
                      </a:ext>
                    </a:extLst>
                  </p14:cNvPr>
                  <p14:cNvContentPartPr/>
                  <p14:nvPr/>
                </p14:nvContentPartPr>
                <p14:xfrm>
                  <a:off x="8842546" y="1699619"/>
                  <a:ext cx="30240" cy="165600"/>
                </p14:xfrm>
              </p:contentPart>
            </mc:Choice>
            <mc:Fallback>
              <p:pic>
                <p:nvPicPr>
                  <p:cNvPr id="1105" name="Pennanteckning 1104">
                    <a:extLst>
                      <a:ext uri="{FF2B5EF4-FFF2-40B4-BE49-F238E27FC236}">
                        <a16:creationId xmlns:a16="http://schemas.microsoft.com/office/drawing/2014/main" id="{98AC860D-2EBC-4E15-002B-80AEE26A0D25}"/>
                      </a:ext>
                    </a:extLst>
                  </p:cNvPr>
                  <p:cNvPicPr/>
                  <p:nvPr/>
                </p:nvPicPr>
                <p:blipFill>
                  <a:blip r:embed="rId472"/>
                  <a:stretch>
                    <a:fillRect/>
                  </a:stretch>
                </p:blipFill>
                <p:spPr>
                  <a:xfrm>
                    <a:off x="8827426" y="1684499"/>
                    <a:ext cx="6048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473">
                <p14:nvContentPartPr>
                  <p14:cNvPr id="1106" name="Pennanteckning 1105">
                    <a:extLst>
                      <a:ext uri="{FF2B5EF4-FFF2-40B4-BE49-F238E27FC236}">
                        <a16:creationId xmlns:a16="http://schemas.microsoft.com/office/drawing/2014/main" id="{75607FC3-F312-79F2-CFED-D5762289CFCA}"/>
                      </a:ext>
                    </a:extLst>
                  </p14:cNvPr>
                  <p14:cNvContentPartPr/>
                  <p14:nvPr/>
                </p14:nvContentPartPr>
                <p14:xfrm>
                  <a:off x="8808706" y="1796099"/>
                  <a:ext cx="118440" cy="720"/>
                </p14:xfrm>
              </p:contentPart>
            </mc:Choice>
            <mc:Fallback>
              <p:pic>
                <p:nvPicPr>
                  <p:cNvPr id="1106" name="Pennanteckning 1105">
                    <a:extLst>
                      <a:ext uri="{FF2B5EF4-FFF2-40B4-BE49-F238E27FC236}">
                        <a16:creationId xmlns:a16="http://schemas.microsoft.com/office/drawing/2014/main" id="{75607FC3-F312-79F2-CFED-D5762289CFCA}"/>
                      </a:ext>
                    </a:extLst>
                  </p:cNvPr>
                  <p:cNvPicPr/>
                  <p:nvPr/>
                </p:nvPicPr>
                <p:blipFill>
                  <a:blip r:embed="rId474"/>
                  <a:stretch>
                    <a:fillRect/>
                  </a:stretch>
                </p:blipFill>
                <p:spPr>
                  <a:xfrm>
                    <a:off x="8793586" y="1780979"/>
                    <a:ext cx="1490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475">
                <p14:nvContentPartPr>
                  <p14:cNvPr id="1107" name="Pennanteckning 1106">
                    <a:extLst>
                      <a:ext uri="{FF2B5EF4-FFF2-40B4-BE49-F238E27FC236}">
                        <a16:creationId xmlns:a16="http://schemas.microsoft.com/office/drawing/2014/main" id="{91BEA7C7-44BB-295F-F6F6-C05F4AD632C4}"/>
                      </a:ext>
                    </a:extLst>
                  </p14:cNvPr>
                  <p14:cNvContentPartPr/>
                  <p14:nvPr/>
                </p14:nvContentPartPr>
                <p14:xfrm>
                  <a:off x="8888266" y="1835339"/>
                  <a:ext cx="55080" cy="173880"/>
                </p14:xfrm>
              </p:contentPart>
            </mc:Choice>
            <mc:Fallback>
              <p:pic>
                <p:nvPicPr>
                  <p:cNvPr id="1107" name="Pennanteckning 1106">
                    <a:extLst>
                      <a:ext uri="{FF2B5EF4-FFF2-40B4-BE49-F238E27FC236}">
                        <a16:creationId xmlns:a16="http://schemas.microsoft.com/office/drawing/2014/main" id="{91BEA7C7-44BB-295F-F6F6-C05F4AD632C4}"/>
                      </a:ext>
                    </a:extLst>
                  </p:cNvPr>
                  <p:cNvPicPr/>
                  <p:nvPr/>
                </p:nvPicPr>
                <p:blipFill>
                  <a:blip r:embed="rId476"/>
                  <a:stretch>
                    <a:fillRect/>
                  </a:stretch>
                </p:blipFill>
                <p:spPr>
                  <a:xfrm>
                    <a:off x="8872786" y="1820219"/>
                    <a:ext cx="8532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477">
                <p14:nvContentPartPr>
                  <p14:cNvPr id="1108" name="Pennanteckning 1107">
                    <a:extLst>
                      <a:ext uri="{FF2B5EF4-FFF2-40B4-BE49-F238E27FC236}">
                        <a16:creationId xmlns:a16="http://schemas.microsoft.com/office/drawing/2014/main" id="{3DABDA99-D87E-97D6-96AA-0EE9D3B88B64}"/>
                      </a:ext>
                    </a:extLst>
                  </p14:cNvPr>
                  <p14:cNvContentPartPr/>
                  <p14:nvPr/>
                </p14:nvContentPartPr>
                <p14:xfrm>
                  <a:off x="8922106" y="1798259"/>
                  <a:ext cx="68040" cy="53280"/>
                </p14:xfrm>
              </p:contentPart>
            </mc:Choice>
            <mc:Fallback>
              <p:pic>
                <p:nvPicPr>
                  <p:cNvPr id="1108" name="Pennanteckning 1107">
                    <a:extLst>
                      <a:ext uri="{FF2B5EF4-FFF2-40B4-BE49-F238E27FC236}">
                        <a16:creationId xmlns:a16="http://schemas.microsoft.com/office/drawing/2014/main" id="{3DABDA99-D87E-97D6-96AA-0EE9D3B88B64}"/>
                      </a:ext>
                    </a:extLst>
                  </p:cNvPr>
                  <p:cNvPicPr/>
                  <p:nvPr/>
                </p:nvPicPr>
                <p:blipFill>
                  <a:blip r:embed="rId478"/>
                  <a:stretch>
                    <a:fillRect/>
                  </a:stretch>
                </p:blipFill>
                <p:spPr>
                  <a:xfrm>
                    <a:off x="8906626" y="1782779"/>
                    <a:ext cx="9864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479">
                <p14:nvContentPartPr>
                  <p14:cNvPr id="1109" name="Pennanteckning 1108">
                    <a:extLst>
                      <a:ext uri="{FF2B5EF4-FFF2-40B4-BE49-F238E27FC236}">
                        <a16:creationId xmlns:a16="http://schemas.microsoft.com/office/drawing/2014/main" id="{4FF86FA1-2F61-A563-5007-43E0D189CE20}"/>
                      </a:ext>
                    </a:extLst>
                  </p14:cNvPr>
                  <p14:cNvContentPartPr/>
                  <p14:nvPr/>
                </p14:nvContentPartPr>
                <p14:xfrm>
                  <a:off x="9054226" y="1702139"/>
                  <a:ext cx="204480" cy="181440"/>
                </p14:xfrm>
              </p:contentPart>
            </mc:Choice>
            <mc:Fallback>
              <p:pic>
                <p:nvPicPr>
                  <p:cNvPr id="1109" name="Pennanteckning 1108">
                    <a:extLst>
                      <a:ext uri="{FF2B5EF4-FFF2-40B4-BE49-F238E27FC236}">
                        <a16:creationId xmlns:a16="http://schemas.microsoft.com/office/drawing/2014/main" id="{4FF86FA1-2F61-A563-5007-43E0D189CE20}"/>
                      </a:ext>
                    </a:extLst>
                  </p:cNvPr>
                  <p:cNvPicPr/>
                  <p:nvPr/>
                </p:nvPicPr>
                <p:blipFill>
                  <a:blip r:embed="rId480"/>
                  <a:stretch>
                    <a:fillRect/>
                  </a:stretch>
                </p:blipFill>
                <p:spPr>
                  <a:xfrm>
                    <a:off x="9039106" y="1687019"/>
                    <a:ext cx="23508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481">
                <p14:nvContentPartPr>
                  <p14:cNvPr id="1110" name="Pennanteckning 1109">
                    <a:extLst>
                      <a:ext uri="{FF2B5EF4-FFF2-40B4-BE49-F238E27FC236}">
                        <a16:creationId xmlns:a16="http://schemas.microsoft.com/office/drawing/2014/main" id="{45D8E3DC-4E53-2C39-E39F-AC538BAE5B20}"/>
                      </a:ext>
                    </a:extLst>
                  </p14:cNvPr>
                  <p14:cNvContentPartPr/>
                  <p14:nvPr/>
                </p14:nvContentPartPr>
                <p14:xfrm>
                  <a:off x="9225586" y="1760819"/>
                  <a:ext cx="54000" cy="10440"/>
                </p14:xfrm>
              </p:contentPart>
            </mc:Choice>
            <mc:Fallback>
              <p:pic>
                <p:nvPicPr>
                  <p:cNvPr id="1110" name="Pennanteckning 1109">
                    <a:extLst>
                      <a:ext uri="{FF2B5EF4-FFF2-40B4-BE49-F238E27FC236}">
                        <a16:creationId xmlns:a16="http://schemas.microsoft.com/office/drawing/2014/main" id="{45D8E3DC-4E53-2C39-E39F-AC538BAE5B20}"/>
                      </a:ext>
                    </a:extLst>
                  </p:cNvPr>
                  <p:cNvPicPr/>
                  <p:nvPr/>
                </p:nvPicPr>
                <p:blipFill>
                  <a:blip r:embed="rId482"/>
                  <a:stretch>
                    <a:fillRect/>
                  </a:stretch>
                </p:blipFill>
                <p:spPr>
                  <a:xfrm>
                    <a:off x="9210466" y="1745699"/>
                    <a:ext cx="84600" cy="40680"/>
                  </a:xfrm>
                  <a:prstGeom prst="rect">
                    <a:avLst/>
                  </a:prstGeom>
                </p:spPr>
              </p:pic>
            </mc:Fallback>
          </mc:AlternateContent>
        </p:grpSp>
        <p:grpSp>
          <p:nvGrpSpPr>
            <p:cNvPr id="1116" name="Grupp 1115">
              <a:extLst>
                <a:ext uri="{FF2B5EF4-FFF2-40B4-BE49-F238E27FC236}">
                  <a16:creationId xmlns:a16="http://schemas.microsoft.com/office/drawing/2014/main" id="{DAC24925-BA6E-0F9B-AE65-140D91C16A2E}"/>
                </a:ext>
              </a:extLst>
            </p:cNvPr>
            <p:cNvGrpSpPr/>
            <p:nvPr/>
          </p:nvGrpSpPr>
          <p:grpSpPr>
            <a:xfrm>
              <a:off x="9570466" y="1620419"/>
              <a:ext cx="827280" cy="413640"/>
              <a:chOff x="9570466" y="1620419"/>
              <a:chExt cx="827280" cy="413640"/>
            </a:xfrm>
          </p:grpSpPr>
          <mc:AlternateContent xmlns:mc="http://schemas.openxmlformats.org/markup-compatibility/2006">
            <mc:Choice xmlns:p14="http://schemas.microsoft.com/office/powerpoint/2010/main" Requires="p14">
              <p:contentPart p14:bwMode="auto" r:id="rId483">
                <p14:nvContentPartPr>
                  <p14:cNvPr id="1111" name="Pennanteckning 1110">
                    <a:extLst>
                      <a:ext uri="{FF2B5EF4-FFF2-40B4-BE49-F238E27FC236}">
                        <a16:creationId xmlns:a16="http://schemas.microsoft.com/office/drawing/2014/main" id="{4E2E988C-BFB5-5980-E162-57B414950B35}"/>
                      </a:ext>
                    </a:extLst>
                  </p14:cNvPr>
                  <p14:cNvContentPartPr/>
                  <p14:nvPr/>
                </p14:nvContentPartPr>
                <p14:xfrm>
                  <a:off x="9570466" y="1620419"/>
                  <a:ext cx="78120" cy="212760"/>
                </p14:xfrm>
              </p:contentPart>
            </mc:Choice>
            <mc:Fallback>
              <p:pic>
                <p:nvPicPr>
                  <p:cNvPr id="1111" name="Pennanteckning 1110">
                    <a:extLst>
                      <a:ext uri="{FF2B5EF4-FFF2-40B4-BE49-F238E27FC236}">
                        <a16:creationId xmlns:a16="http://schemas.microsoft.com/office/drawing/2014/main" id="{4E2E988C-BFB5-5980-E162-57B414950B35}"/>
                      </a:ext>
                    </a:extLst>
                  </p:cNvPr>
                  <p:cNvPicPr/>
                  <p:nvPr/>
                </p:nvPicPr>
                <p:blipFill>
                  <a:blip r:embed="rId484"/>
                  <a:stretch>
                    <a:fillRect/>
                  </a:stretch>
                </p:blipFill>
                <p:spPr>
                  <a:xfrm>
                    <a:off x="9554986" y="1604939"/>
                    <a:ext cx="10872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485">
                <p14:nvContentPartPr>
                  <p14:cNvPr id="1112" name="Pennanteckning 1111">
                    <a:extLst>
                      <a:ext uri="{FF2B5EF4-FFF2-40B4-BE49-F238E27FC236}">
                        <a16:creationId xmlns:a16="http://schemas.microsoft.com/office/drawing/2014/main" id="{E83E8AA2-EFFE-7C07-A84B-342A496E5AC8}"/>
                      </a:ext>
                    </a:extLst>
                  </p14:cNvPr>
                  <p14:cNvContentPartPr/>
                  <p14:nvPr/>
                </p14:nvContentPartPr>
                <p14:xfrm>
                  <a:off x="9682066" y="1751099"/>
                  <a:ext cx="139320" cy="79200"/>
                </p14:xfrm>
              </p:contentPart>
            </mc:Choice>
            <mc:Fallback>
              <p:pic>
                <p:nvPicPr>
                  <p:cNvPr id="1112" name="Pennanteckning 1111">
                    <a:extLst>
                      <a:ext uri="{FF2B5EF4-FFF2-40B4-BE49-F238E27FC236}">
                        <a16:creationId xmlns:a16="http://schemas.microsoft.com/office/drawing/2014/main" id="{E83E8AA2-EFFE-7C07-A84B-342A496E5AC8}"/>
                      </a:ext>
                    </a:extLst>
                  </p:cNvPr>
                  <p:cNvPicPr/>
                  <p:nvPr/>
                </p:nvPicPr>
                <p:blipFill>
                  <a:blip r:embed="rId486"/>
                  <a:stretch>
                    <a:fillRect/>
                  </a:stretch>
                </p:blipFill>
                <p:spPr>
                  <a:xfrm>
                    <a:off x="9666946" y="1735619"/>
                    <a:ext cx="16992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487">
                <p14:nvContentPartPr>
                  <p14:cNvPr id="1113" name="Pennanteckning 1112">
                    <a:extLst>
                      <a:ext uri="{FF2B5EF4-FFF2-40B4-BE49-F238E27FC236}">
                        <a16:creationId xmlns:a16="http://schemas.microsoft.com/office/drawing/2014/main" id="{99298817-0D5C-11F5-A4F9-1F3C66A2F45A}"/>
                      </a:ext>
                    </a:extLst>
                  </p14:cNvPr>
                  <p14:cNvContentPartPr/>
                  <p14:nvPr/>
                </p14:nvContentPartPr>
                <p14:xfrm>
                  <a:off x="9815986" y="1789979"/>
                  <a:ext cx="119160" cy="244080"/>
                </p14:xfrm>
              </p:contentPart>
            </mc:Choice>
            <mc:Fallback>
              <p:pic>
                <p:nvPicPr>
                  <p:cNvPr id="1113" name="Pennanteckning 1112">
                    <a:extLst>
                      <a:ext uri="{FF2B5EF4-FFF2-40B4-BE49-F238E27FC236}">
                        <a16:creationId xmlns:a16="http://schemas.microsoft.com/office/drawing/2014/main" id="{99298817-0D5C-11F5-A4F9-1F3C66A2F45A}"/>
                      </a:ext>
                    </a:extLst>
                  </p:cNvPr>
                  <p:cNvPicPr/>
                  <p:nvPr/>
                </p:nvPicPr>
                <p:blipFill>
                  <a:blip r:embed="rId488"/>
                  <a:stretch>
                    <a:fillRect/>
                  </a:stretch>
                </p:blipFill>
                <p:spPr>
                  <a:xfrm>
                    <a:off x="9800866" y="1774499"/>
                    <a:ext cx="14976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489">
                <p14:nvContentPartPr>
                  <p14:cNvPr id="1114" name="Pennanteckning 1113">
                    <a:extLst>
                      <a:ext uri="{FF2B5EF4-FFF2-40B4-BE49-F238E27FC236}">
                        <a16:creationId xmlns:a16="http://schemas.microsoft.com/office/drawing/2014/main" id="{5387BF5E-2500-E679-4658-3F3A4CAD094C}"/>
                      </a:ext>
                    </a:extLst>
                  </p14:cNvPr>
                  <p14:cNvContentPartPr/>
                  <p14:nvPr/>
                </p14:nvContentPartPr>
                <p14:xfrm>
                  <a:off x="10009666" y="1732739"/>
                  <a:ext cx="96120" cy="121680"/>
                </p14:xfrm>
              </p:contentPart>
            </mc:Choice>
            <mc:Fallback>
              <p:pic>
                <p:nvPicPr>
                  <p:cNvPr id="1114" name="Pennanteckning 1113">
                    <a:extLst>
                      <a:ext uri="{FF2B5EF4-FFF2-40B4-BE49-F238E27FC236}">
                        <a16:creationId xmlns:a16="http://schemas.microsoft.com/office/drawing/2014/main" id="{5387BF5E-2500-E679-4658-3F3A4CAD094C}"/>
                      </a:ext>
                    </a:extLst>
                  </p:cNvPr>
                  <p:cNvPicPr/>
                  <p:nvPr/>
                </p:nvPicPr>
                <p:blipFill>
                  <a:blip r:embed="rId490"/>
                  <a:stretch>
                    <a:fillRect/>
                  </a:stretch>
                </p:blipFill>
                <p:spPr>
                  <a:xfrm>
                    <a:off x="9994186" y="1717619"/>
                    <a:ext cx="1267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491">
                <p14:nvContentPartPr>
                  <p14:cNvPr id="1115" name="Pennanteckning 1114">
                    <a:extLst>
                      <a:ext uri="{FF2B5EF4-FFF2-40B4-BE49-F238E27FC236}">
                        <a16:creationId xmlns:a16="http://schemas.microsoft.com/office/drawing/2014/main" id="{E467FE2B-91EE-B428-4A5B-A16088E52C7A}"/>
                      </a:ext>
                    </a:extLst>
                  </p14:cNvPr>
                  <p14:cNvContentPartPr/>
                  <p14:nvPr/>
                </p14:nvContentPartPr>
                <p14:xfrm>
                  <a:off x="10210546" y="1728779"/>
                  <a:ext cx="187200" cy="153720"/>
                </p14:xfrm>
              </p:contentPart>
            </mc:Choice>
            <mc:Fallback>
              <p:pic>
                <p:nvPicPr>
                  <p:cNvPr id="1115" name="Pennanteckning 1114">
                    <a:extLst>
                      <a:ext uri="{FF2B5EF4-FFF2-40B4-BE49-F238E27FC236}">
                        <a16:creationId xmlns:a16="http://schemas.microsoft.com/office/drawing/2014/main" id="{E467FE2B-91EE-B428-4A5B-A16088E52C7A}"/>
                      </a:ext>
                    </a:extLst>
                  </p:cNvPr>
                  <p:cNvPicPr/>
                  <p:nvPr/>
                </p:nvPicPr>
                <p:blipFill>
                  <a:blip r:embed="rId492"/>
                  <a:stretch>
                    <a:fillRect/>
                  </a:stretch>
                </p:blipFill>
                <p:spPr>
                  <a:xfrm>
                    <a:off x="10195066" y="1713299"/>
                    <a:ext cx="217800" cy="184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93">
              <p14:nvContentPartPr>
                <p14:cNvPr id="1118" name="Pennanteckning 1117">
                  <a:extLst>
                    <a:ext uri="{FF2B5EF4-FFF2-40B4-BE49-F238E27FC236}">
                      <a16:creationId xmlns:a16="http://schemas.microsoft.com/office/drawing/2014/main" id="{ED23E34A-5369-439E-4AC6-ACC94641C227}"/>
                    </a:ext>
                  </a:extLst>
                </p14:cNvPr>
                <p14:cNvContentPartPr/>
                <p14:nvPr/>
              </p14:nvContentPartPr>
              <p14:xfrm>
                <a:off x="8354746" y="1990859"/>
                <a:ext cx="1996920" cy="89640"/>
              </p14:xfrm>
            </p:contentPart>
          </mc:Choice>
          <mc:Fallback>
            <p:pic>
              <p:nvPicPr>
                <p:cNvPr id="1118" name="Pennanteckning 1117">
                  <a:extLst>
                    <a:ext uri="{FF2B5EF4-FFF2-40B4-BE49-F238E27FC236}">
                      <a16:creationId xmlns:a16="http://schemas.microsoft.com/office/drawing/2014/main" id="{ED23E34A-5369-439E-4AC6-ACC94641C227}"/>
                    </a:ext>
                  </a:extLst>
                </p:cNvPr>
                <p:cNvPicPr/>
                <p:nvPr/>
              </p:nvPicPr>
              <p:blipFill>
                <a:blip r:embed="rId494"/>
                <a:stretch>
                  <a:fillRect/>
                </a:stretch>
              </p:blipFill>
              <p:spPr>
                <a:xfrm>
                  <a:off x="8339626" y="1975379"/>
                  <a:ext cx="2027160" cy="120240"/>
                </a:xfrm>
                <a:prstGeom prst="rect">
                  <a:avLst/>
                </a:prstGeom>
              </p:spPr>
            </p:pic>
          </mc:Fallback>
        </mc:AlternateContent>
      </p:grpSp>
      <p:grpSp>
        <p:nvGrpSpPr>
          <p:cNvPr id="1359" name="Grupp 1358">
            <a:extLst>
              <a:ext uri="{FF2B5EF4-FFF2-40B4-BE49-F238E27FC236}">
                <a16:creationId xmlns:a16="http://schemas.microsoft.com/office/drawing/2014/main" id="{C231682A-DB5D-6F3B-4032-40327F0185D9}"/>
              </a:ext>
            </a:extLst>
          </p:cNvPr>
          <p:cNvGrpSpPr/>
          <p:nvPr/>
        </p:nvGrpSpPr>
        <p:grpSpPr>
          <a:xfrm>
            <a:off x="8310466" y="2213339"/>
            <a:ext cx="2017440" cy="2083680"/>
            <a:chOff x="8310466" y="2213339"/>
            <a:chExt cx="2017440" cy="2083680"/>
          </a:xfrm>
        </p:grpSpPr>
        <p:grpSp>
          <p:nvGrpSpPr>
            <p:cNvPr id="1121" name="Grupp 1120">
              <a:extLst>
                <a:ext uri="{FF2B5EF4-FFF2-40B4-BE49-F238E27FC236}">
                  <a16:creationId xmlns:a16="http://schemas.microsoft.com/office/drawing/2014/main" id="{7D5F60E0-9C8A-B445-4CE0-00165B663E62}"/>
                </a:ext>
              </a:extLst>
            </p:cNvPr>
            <p:cNvGrpSpPr/>
            <p:nvPr/>
          </p:nvGrpSpPr>
          <p:grpSpPr>
            <a:xfrm>
              <a:off x="8478946" y="2213339"/>
              <a:ext cx="201960" cy="453600"/>
              <a:chOff x="8478946" y="2213339"/>
              <a:chExt cx="201960" cy="453600"/>
            </a:xfrm>
          </p:grpSpPr>
          <mc:AlternateContent xmlns:mc="http://schemas.openxmlformats.org/markup-compatibility/2006">
            <mc:Choice xmlns:p14="http://schemas.microsoft.com/office/powerpoint/2010/main" Requires="p14">
              <p:contentPart p14:bwMode="auto" r:id="rId495">
                <p14:nvContentPartPr>
                  <p14:cNvPr id="1119" name="Pennanteckning 1118">
                    <a:extLst>
                      <a:ext uri="{FF2B5EF4-FFF2-40B4-BE49-F238E27FC236}">
                        <a16:creationId xmlns:a16="http://schemas.microsoft.com/office/drawing/2014/main" id="{30910DF6-06A8-8FDC-F9D9-A3E433D3DA18}"/>
                      </a:ext>
                    </a:extLst>
                  </p14:cNvPr>
                  <p14:cNvContentPartPr/>
                  <p14:nvPr/>
                </p14:nvContentPartPr>
                <p14:xfrm>
                  <a:off x="8490466" y="2213339"/>
                  <a:ext cx="190440" cy="453600"/>
                </p14:xfrm>
              </p:contentPart>
            </mc:Choice>
            <mc:Fallback>
              <p:pic>
                <p:nvPicPr>
                  <p:cNvPr id="1119" name="Pennanteckning 1118">
                    <a:extLst>
                      <a:ext uri="{FF2B5EF4-FFF2-40B4-BE49-F238E27FC236}">
                        <a16:creationId xmlns:a16="http://schemas.microsoft.com/office/drawing/2014/main" id="{30910DF6-06A8-8FDC-F9D9-A3E433D3DA18}"/>
                      </a:ext>
                    </a:extLst>
                  </p:cNvPr>
                  <p:cNvPicPr/>
                  <p:nvPr/>
                </p:nvPicPr>
                <p:blipFill>
                  <a:blip r:embed="rId496"/>
                  <a:stretch>
                    <a:fillRect/>
                  </a:stretch>
                </p:blipFill>
                <p:spPr>
                  <a:xfrm>
                    <a:off x="8474986" y="2197859"/>
                    <a:ext cx="221040" cy="484200"/>
                  </a:xfrm>
                  <a:prstGeom prst="rect">
                    <a:avLst/>
                  </a:prstGeom>
                </p:spPr>
              </p:pic>
            </mc:Fallback>
          </mc:AlternateContent>
          <mc:AlternateContent xmlns:mc="http://schemas.openxmlformats.org/markup-compatibility/2006">
            <mc:Choice xmlns:p14="http://schemas.microsoft.com/office/powerpoint/2010/main" Requires="p14">
              <p:contentPart p14:bwMode="auto" r:id="rId497">
                <p14:nvContentPartPr>
                  <p14:cNvPr id="1120" name="Pennanteckning 1119">
                    <a:extLst>
                      <a:ext uri="{FF2B5EF4-FFF2-40B4-BE49-F238E27FC236}">
                        <a16:creationId xmlns:a16="http://schemas.microsoft.com/office/drawing/2014/main" id="{4005D2DE-F236-DE8C-14DD-9D771A5A86AD}"/>
                      </a:ext>
                    </a:extLst>
                  </p14:cNvPr>
                  <p14:cNvContentPartPr/>
                  <p14:nvPr/>
                </p14:nvContentPartPr>
                <p14:xfrm>
                  <a:off x="8478946" y="2533739"/>
                  <a:ext cx="148320" cy="129960"/>
                </p14:xfrm>
              </p:contentPart>
            </mc:Choice>
            <mc:Fallback>
              <p:pic>
                <p:nvPicPr>
                  <p:cNvPr id="1120" name="Pennanteckning 1119">
                    <a:extLst>
                      <a:ext uri="{FF2B5EF4-FFF2-40B4-BE49-F238E27FC236}">
                        <a16:creationId xmlns:a16="http://schemas.microsoft.com/office/drawing/2014/main" id="{4005D2DE-F236-DE8C-14DD-9D771A5A86AD}"/>
                      </a:ext>
                    </a:extLst>
                  </p:cNvPr>
                  <p:cNvPicPr/>
                  <p:nvPr/>
                </p:nvPicPr>
                <p:blipFill>
                  <a:blip r:embed="rId498"/>
                  <a:stretch>
                    <a:fillRect/>
                  </a:stretch>
                </p:blipFill>
                <p:spPr>
                  <a:xfrm>
                    <a:off x="8463466" y="2518619"/>
                    <a:ext cx="178920" cy="160200"/>
                  </a:xfrm>
                  <a:prstGeom prst="rect">
                    <a:avLst/>
                  </a:prstGeom>
                </p:spPr>
              </p:pic>
            </mc:Fallback>
          </mc:AlternateContent>
        </p:grpSp>
        <p:grpSp>
          <p:nvGrpSpPr>
            <p:cNvPr id="1132" name="Grupp 1131">
              <a:extLst>
                <a:ext uri="{FF2B5EF4-FFF2-40B4-BE49-F238E27FC236}">
                  <a16:creationId xmlns:a16="http://schemas.microsoft.com/office/drawing/2014/main" id="{FB12D03B-8697-A5B0-B7DB-72718A9C3BAB}"/>
                </a:ext>
              </a:extLst>
            </p:cNvPr>
            <p:cNvGrpSpPr/>
            <p:nvPr/>
          </p:nvGrpSpPr>
          <p:grpSpPr>
            <a:xfrm>
              <a:off x="8314066" y="3052859"/>
              <a:ext cx="1068480" cy="393840"/>
              <a:chOff x="8314066" y="3052859"/>
              <a:chExt cx="1068480" cy="393840"/>
            </a:xfrm>
          </p:grpSpPr>
          <mc:AlternateContent xmlns:mc="http://schemas.openxmlformats.org/markup-compatibility/2006">
            <mc:Choice xmlns:p14="http://schemas.microsoft.com/office/powerpoint/2010/main" Requires="p14">
              <p:contentPart p14:bwMode="auto" r:id="rId499">
                <p14:nvContentPartPr>
                  <p14:cNvPr id="1122" name="Pennanteckning 1121">
                    <a:extLst>
                      <a:ext uri="{FF2B5EF4-FFF2-40B4-BE49-F238E27FC236}">
                        <a16:creationId xmlns:a16="http://schemas.microsoft.com/office/drawing/2014/main" id="{D4AFD880-1FB2-10BA-C385-6900DEAB6DBF}"/>
                      </a:ext>
                    </a:extLst>
                  </p14:cNvPr>
                  <p14:cNvContentPartPr/>
                  <p14:nvPr/>
                </p14:nvContentPartPr>
                <p14:xfrm>
                  <a:off x="8314066" y="3052859"/>
                  <a:ext cx="95400" cy="227520"/>
                </p14:xfrm>
              </p:contentPart>
            </mc:Choice>
            <mc:Fallback>
              <p:pic>
                <p:nvPicPr>
                  <p:cNvPr id="1122" name="Pennanteckning 1121">
                    <a:extLst>
                      <a:ext uri="{FF2B5EF4-FFF2-40B4-BE49-F238E27FC236}">
                        <a16:creationId xmlns:a16="http://schemas.microsoft.com/office/drawing/2014/main" id="{D4AFD880-1FB2-10BA-C385-6900DEAB6DBF}"/>
                      </a:ext>
                    </a:extLst>
                  </p:cNvPr>
                  <p:cNvPicPr/>
                  <p:nvPr/>
                </p:nvPicPr>
                <p:blipFill>
                  <a:blip r:embed="rId500"/>
                  <a:stretch>
                    <a:fillRect/>
                  </a:stretch>
                </p:blipFill>
                <p:spPr>
                  <a:xfrm>
                    <a:off x="8298946" y="3037739"/>
                    <a:ext cx="12600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501">
                <p14:nvContentPartPr>
                  <p14:cNvPr id="1123" name="Pennanteckning 1122">
                    <a:extLst>
                      <a:ext uri="{FF2B5EF4-FFF2-40B4-BE49-F238E27FC236}">
                        <a16:creationId xmlns:a16="http://schemas.microsoft.com/office/drawing/2014/main" id="{DFD02383-CE62-944F-0694-1E378B74B557}"/>
                      </a:ext>
                    </a:extLst>
                  </p14:cNvPr>
                  <p14:cNvContentPartPr/>
                  <p14:nvPr/>
                </p14:nvContentPartPr>
                <p14:xfrm>
                  <a:off x="8448346" y="3203339"/>
                  <a:ext cx="38520" cy="62280"/>
                </p14:xfrm>
              </p:contentPart>
            </mc:Choice>
            <mc:Fallback>
              <p:pic>
                <p:nvPicPr>
                  <p:cNvPr id="1123" name="Pennanteckning 1122">
                    <a:extLst>
                      <a:ext uri="{FF2B5EF4-FFF2-40B4-BE49-F238E27FC236}">
                        <a16:creationId xmlns:a16="http://schemas.microsoft.com/office/drawing/2014/main" id="{DFD02383-CE62-944F-0694-1E378B74B557}"/>
                      </a:ext>
                    </a:extLst>
                  </p:cNvPr>
                  <p:cNvPicPr/>
                  <p:nvPr/>
                </p:nvPicPr>
                <p:blipFill>
                  <a:blip r:embed="rId502"/>
                  <a:stretch>
                    <a:fillRect/>
                  </a:stretch>
                </p:blipFill>
                <p:spPr>
                  <a:xfrm>
                    <a:off x="8432866" y="3187859"/>
                    <a:ext cx="6876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503">
                <p14:nvContentPartPr>
                  <p14:cNvPr id="1124" name="Pennanteckning 1123">
                    <a:extLst>
                      <a:ext uri="{FF2B5EF4-FFF2-40B4-BE49-F238E27FC236}">
                        <a16:creationId xmlns:a16="http://schemas.microsoft.com/office/drawing/2014/main" id="{999D7F78-7193-CB4B-BC7B-9E8459FC76A7}"/>
                      </a:ext>
                    </a:extLst>
                  </p14:cNvPr>
                  <p14:cNvContentPartPr/>
                  <p14:nvPr/>
                </p14:nvContentPartPr>
                <p14:xfrm>
                  <a:off x="8586226" y="3062939"/>
                  <a:ext cx="46080" cy="383760"/>
                </p14:xfrm>
              </p:contentPart>
            </mc:Choice>
            <mc:Fallback>
              <p:pic>
                <p:nvPicPr>
                  <p:cNvPr id="1124" name="Pennanteckning 1123">
                    <a:extLst>
                      <a:ext uri="{FF2B5EF4-FFF2-40B4-BE49-F238E27FC236}">
                        <a16:creationId xmlns:a16="http://schemas.microsoft.com/office/drawing/2014/main" id="{999D7F78-7193-CB4B-BC7B-9E8459FC76A7}"/>
                      </a:ext>
                    </a:extLst>
                  </p:cNvPr>
                  <p:cNvPicPr/>
                  <p:nvPr/>
                </p:nvPicPr>
                <p:blipFill>
                  <a:blip r:embed="rId504"/>
                  <a:stretch>
                    <a:fillRect/>
                  </a:stretch>
                </p:blipFill>
                <p:spPr>
                  <a:xfrm>
                    <a:off x="8571106" y="3047819"/>
                    <a:ext cx="7632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505">
                <p14:nvContentPartPr>
                  <p14:cNvPr id="1125" name="Pennanteckning 1124">
                    <a:extLst>
                      <a:ext uri="{FF2B5EF4-FFF2-40B4-BE49-F238E27FC236}">
                        <a16:creationId xmlns:a16="http://schemas.microsoft.com/office/drawing/2014/main" id="{41F95BA1-9EC8-78C1-F1F9-BB00606DCAAA}"/>
                      </a:ext>
                    </a:extLst>
                  </p14:cNvPr>
                  <p14:cNvContentPartPr/>
                  <p14:nvPr/>
                </p14:nvContentPartPr>
                <p14:xfrm>
                  <a:off x="8566426" y="3227099"/>
                  <a:ext cx="87840" cy="29160"/>
                </p14:xfrm>
              </p:contentPart>
            </mc:Choice>
            <mc:Fallback>
              <p:pic>
                <p:nvPicPr>
                  <p:cNvPr id="1125" name="Pennanteckning 1124">
                    <a:extLst>
                      <a:ext uri="{FF2B5EF4-FFF2-40B4-BE49-F238E27FC236}">
                        <a16:creationId xmlns:a16="http://schemas.microsoft.com/office/drawing/2014/main" id="{41F95BA1-9EC8-78C1-F1F9-BB00606DCAAA}"/>
                      </a:ext>
                    </a:extLst>
                  </p:cNvPr>
                  <p:cNvPicPr/>
                  <p:nvPr/>
                </p:nvPicPr>
                <p:blipFill>
                  <a:blip r:embed="rId506"/>
                  <a:stretch>
                    <a:fillRect/>
                  </a:stretch>
                </p:blipFill>
                <p:spPr>
                  <a:xfrm>
                    <a:off x="8551306" y="3211979"/>
                    <a:ext cx="11844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507">
                <p14:nvContentPartPr>
                  <p14:cNvPr id="1126" name="Pennanteckning 1125">
                    <a:extLst>
                      <a:ext uri="{FF2B5EF4-FFF2-40B4-BE49-F238E27FC236}">
                        <a16:creationId xmlns:a16="http://schemas.microsoft.com/office/drawing/2014/main" id="{D34576E1-4554-61C2-5D4F-0655C0BFFA55}"/>
                      </a:ext>
                    </a:extLst>
                  </p14:cNvPr>
                  <p14:cNvContentPartPr/>
                  <p14:nvPr/>
                </p14:nvContentPartPr>
                <p14:xfrm>
                  <a:off x="8730226" y="3088139"/>
                  <a:ext cx="16920" cy="258120"/>
                </p14:xfrm>
              </p:contentPart>
            </mc:Choice>
            <mc:Fallback>
              <p:pic>
                <p:nvPicPr>
                  <p:cNvPr id="1126" name="Pennanteckning 1125">
                    <a:extLst>
                      <a:ext uri="{FF2B5EF4-FFF2-40B4-BE49-F238E27FC236}">
                        <a16:creationId xmlns:a16="http://schemas.microsoft.com/office/drawing/2014/main" id="{D34576E1-4554-61C2-5D4F-0655C0BFFA55}"/>
                      </a:ext>
                    </a:extLst>
                  </p:cNvPr>
                  <p:cNvPicPr/>
                  <p:nvPr/>
                </p:nvPicPr>
                <p:blipFill>
                  <a:blip r:embed="rId508"/>
                  <a:stretch>
                    <a:fillRect/>
                  </a:stretch>
                </p:blipFill>
                <p:spPr>
                  <a:xfrm>
                    <a:off x="8715106" y="3073019"/>
                    <a:ext cx="4752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509">
                <p14:nvContentPartPr>
                  <p14:cNvPr id="1127" name="Pennanteckning 1126">
                    <a:extLst>
                      <a:ext uri="{FF2B5EF4-FFF2-40B4-BE49-F238E27FC236}">
                        <a16:creationId xmlns:a16="http://schemas.microsoft.com/office/drawing/2014/main" id="{AA52169A-8586-B5DB-4254-FEC3260A759D}"/>
                      </a:ext>
                    </a:extLst>
                  </p14:cNvPr>
                  <p14:cNvContentPartPr/>
                  <p14:nvPr/>
                </p14:nvContentPartPr>
                <p14:xfrm>
                  <a:off x="8729506" y="3204059"/>
                  <a:ext cx="77400" cy="17640"/>
                </p14:xfrm>
              </p:contentPart>
            </mc:Choice>
            <mc:Fallback>
              <p:pic>
                <p:nvPicPr>
                  <p:cNvPr id="1127" name="Pennanteckning 1126">
                    <a:extLst>
                      <a:ext uri="{FF2B5EF4-FFF2-40B4-BE49-F238E27FC236}">
                        <a16:creationId xmlns:a16="http://schemas.microsoft.com/office/drawing/2014/main" id="{AA52169A-8586-B5DB-4254-FEC3260A759D}"/>
                      </a:ext>
                    </a:extLst>
                  </p:cNvPr>
                  <p:cNvPicPr/>
                  <p:nvPr/>
                </p:nvPicPr>
                <p:blipFill>
                  <a:blip r:embed="rId510"/>
                  <a:stretch>
                    <a:fillRect/>
                  </a:stretch>
                </p:blipFill>
                <p:spPr>
                  <a:xfrm>
                    <a:off x="8714026" y="3188579"/>
                    <a:ext cx="10764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511">
                <p14:nvContentPartPr>
                  <p14:cNvPr id="1128" name="Pennanteckning 1127">
                    <a:extLst>
                      <a:ext uri="{FF2B5EF4-FFF2-40B4-BE49-F238E27FC236}">
                        <a16:creationId xmlns:a16="http://schemas.microsoft.com/office/drawing/2014/main" id="{03E8B02C-541A-AAF1-F740-D38F872599A9}"/>
                      </a:ext>
                    </a:extLst>
                  </p14:cNvPr>
                  <p14:cNvContentPartPr/>
                  <p14:nvPr/>
                </p14:nvContentPartPr>
                <p14:xfrm>
                  <a:off x="8846866" y="3184259"/>
                  <a:ext cx="212760" cy="71640"/>
                </p14:xfrm>
              </p:contentPart>
            </mc:Choice>
            <mc:Fallback>
              <p:pic>
                <p:nvPicPr>
                  <p:cNvPr id="1128" name="Pennanteckning 1127">
                    <a:extLst>
                      <a:ext uri="{FF2B5EF4-FFF2-40B4-BE49-F238E27FC236}">
                        <a16:creationId xmlns:a16="http://schemas.microsoft.com/office/drawing/2014/main" id="{03E8B02C-541A-AAF1-F740-D38F872599A9}"/>
                      </a:ext>
                    </a:extLst>
                  </p:cNvPr>
                  <p:cNvPicPr/>
                  <p:nvPr/>
                </p:nvPicPr>
                <p:blipFill>
                  <a:blip r:embed="rId512"/>
                  <a:stretch>
                    <a:fillRect/>
                  </a:stretch>
                </p:blipFill>
                <p:spPr>
                  <a:xfrm>
                    <a:off x="8831746" y="3168779"/>
                    <a:ext cx="24336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513">
                <p14:nvContentPartPr>
                  <p14:cNvPr id="1129" name="Pennanteckning 1128">
                    <a:extLst>
                      <a:ext uri="{FF2B5EF4-FFF2-40B4-BE49-F238E27FC236}">
                        <a16:creationId xmlns:a16="http://schemas.microsoft.com/office/drawing/2014/main" id="{B60F99DD-8C4B-B673-6AD7-843886B6DBCC}"/>
                      </a:ext>
                    </a:extLst>
                  </p14:cNvPr>
                  <p14:cNvContentPartPr/>
                  <p14:nvPr/>
                </p14:nvContentPartPr>
                <p14:xfrm>
                  <a:off x="9099946" y="3188939"/>
                  <a:ext cx="150840" cy="57600"/>
                </p14:xfrm>
              </p:contentPart>
            </mc:Choice>
            <mc:Fallback>
              <p:pic>
                <p:nvPicPr>
                  <p:cNvPr id="1129" name="Pennanteckning 1128">
                    <a:extLst>
                      <a:ext uri="{FF2B5EF4-FFF2-40B4-BE49-F238E27FC236}">
                        <a16:creationId xmlns:a16="http://schemas.microsoft.com/office/drawing/2014/main" id="{B60F99DD-8C4B-B673-6AD7-843886B6DBCC}"/>
                      </a:ext>
                    </a:extLst>
                  </p:cNvPr>
                  <p:cNvPicPr/>
                  <p:nvPr/>
                </p:nvPicPr>
                <p:blipFill>
                  <a:blip r:embed="rId514"/>
                  <a:stretch>
                    <a:fillRect/>
                  </a:stretch>
                </p:blipFill>
                <p:spPr>
                  <a:xfrm>
                    <a:off x="9084466" y="3173819"/>
                    <a:ext cx="18144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515">
                <p14:nvContentPartPr>
                  <p14:cNvPr id="1130" name="Pennanteckning 1129">
                    <a:extLst>
                      <a:ext uri="{FF2B5EF4-FFF2-40B4-BE49-F238E27FC236}">
                        <a16:creationId xmlns:a16="http://schemas.microsoft.com/office/drawing/2014/main" id="{E3B53C72-9A3F-4FA0-58E3-B0588870413B}"/>
                      </a:ext>
                    </a:extLst>
                  </p14:cNvPr>
                  <p14:cNvContentPartPr/>
                  <p14:nvPr/>
                </p14:nvContentPartPr>
                <p14:xfrm>
                  <a:off x="9259426" y="3172739"/>
                  <a:ext cx="58320" cy="92160"/>
                </p14:xfrm>
              </p:contentPart>
            </mc:Choice>
            <mc:Fallback>
              <p:pic>
                <p:nvPicPr>
                  <p:cNvPr id="1130" name="Pennanteckning 1129">
                    <a:extLst>
                      <a:ext uri="{FF2B5EF4-FFF2-40B4-BE49-F238E27FC236}">
                        <a16:creationId xmlns:a16="http://schemas.microsoft.com/office/drawing/2014/main" id="{E3B53C72-9A3F-4FA0-58E3-B0588870413B}"/>
                      </a:ext>
                    </a:extLst>
                  </p:cNvPr>
                  <p:cNvPicPr/>
                  <p:nvPr/>
                </p:nvPicPr>
                <p:blipFill>
                  <a:blip r:embed="rId516"/>
                  <a:stretch>
                    <a:fillRect/>
                  </a:stretch>
                </p:blipFill>
                <p:spPr>
                  <a:xfrm>
                    <a:off x="9244306" y="3157259"/>
                    <a:ext cx="889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517">
                <p14:nvContentPartPr>
                  <p14:cNvPr id="1131" name="Pennanteckning 1130">
                    <a:extLst>
                      <a:ext uri="{FF2B5EF4-FFF2-40B4-BE49-F238E27FC236}">
                        <a16:creationId xmlns:a16="http://schemas.microsoft.com/office/drawing/2014/main" id="{49CCD2FE-0F20-ACCE-5D7C-ACC6ABE871D9}"/>
                      </a:ext>
                    </a:extLst>
                  </p14:cNvPr>
                  <p14:cNvContentPartPr/>
                  <p14:nvPr/>
                </p14:nvContentPartPr>
                <p14:xfrm>
                  <a:off x="9272026" y="3199019"/>
                  <a:ext cx="110520" cy="65520"/>
                </p14:xfrm>
              </p:contentPart>
            </mc:Choice>
            <mc:Fallback>
              <p:pic>
                <p:nvPicPr>
                  <p:cNvPr id="1131" name="Pennanteckning 1130">
                    <a:extLst>
                      <a:ext uri="{FF2B5EF4-FFF2-40B4-BE49-F238E27FC236}">
                        <a16:creationId xmlns:a16="http://schemas.microsoft.com/office/drawing/2014/main" id="{49CCD2FE-0F20-ACCE-5D7C-ACC6ABE871D9}"/>
                      </a:ext>
                    </a:extLst>
                  </p:cNvPr>
                  <p:cNvPicPr/>
                  <p:nvPr/>
                </p:nvPicPr>
                <p:blipFill>
                  <a:blip r:embed="rId518"/>
                  <a:stretch>
                    <a:fillRect/>
                  </a:stretch>
                </p:blipFill>
                <p:spPr>
                  <a:xfrm>
                    <a:off x="9256546" y="3183899"/>
                    <a:ext cx="140760" cy="96120"/>
                  </a:xfrm>
                  <a:prstGeom prst="rect">
                    <a:avLst/>
                  </a:prstGeom>
                </p:spPr>
              </p:pic>
            </mc:Fallback>
          </mc:AlternateContent>
        </p:grpSp>
        <p:grpSp>
          <p:nvGrpSpPr>
            <p:cNvPr id="1165" name="Grupp 1164">
              <a:extLst>
                <a:ext uri="{FF2B5EF4-FFF2-40B4-BE49-F238E27FC236}">
                  <a16:creationId xmlns:a16="http://schemas.microsoft.com/office/drawing/2014/main" id="{FD01C192-FE16-C1AC-CC9F-DA3CAB6A6936}"/>
                </a:ext>
              </a:extLst>
            </p:cNvPr>
            <p:cNvGrpSpPr/>
            <p:nvPr/>
          </p:nvGrpSpPr>
          <p:grpSpPr>
            <a:xfrm>
              <a:off x="8310466" y="3489179"/>
              <a:ext cx="2017440" cy="807840"/>
              <a:chOff x="8310466" y="3489179"/>
              <a:chExt cx="2017440" cy="807840"/>
            </a:xfrm>
          </p:grpSpPr>
          <mc:AlternateContent xmlns:mc="http://schemas.openxmlformats.org/markup-compatibility/2006">
            <mc:Choice xmlns:p14="http://schemas.microsoft.com/office/powerpoint/2010/main" Requires="p14">
              <p:contentPart p14:bwMode="auto" r:id="rId519">
                <p14:nvContentPartPr>
                  <p14:cNvPr id="1133" name="Pennanteckning 1132">
                    <a:extLst>
                      <a:ext uri="{FF2B5EF4-FFF2-40B4-BE49-F238E27FC236}">
                        <a16:creationId xmlns:a16="http://schemas.microsoft.com/office/drawing/2014/main" id="{D8EEF562-5CE5-D1A0-CDC8-041AE76F7D48}"/>
                      </a:ext>
                    </a:extLst>
                  </p14:cNvPr>
                  <p14:cNvContentPartPr/>
                  <p14:nvPr/>
                </p14:nvContentPartPr>
                <p14:xfrm>
                  <a:off x="8310466" y="3489179"/>
                  <a:ext cx="109440" cy="376560"/>
                </p14:xfrm>
              </p:contentPart>
            </mc:Choice>
            <mc:Fallback>
              <p:pic>
                <p:nvPicPr>
                  <p:cNvPr id="1133" name="Pennanteckning 1132">
                    <a:extLst>
                      <a:ext uri="{FF2B5EF4-FFF2-40B4-BE49-F238E27FC236}">
                        <a16:creationId xmlns:a16="http://schemas.microsoft.com/office/drawing/2014/main" id="{D8EEF562-5CE5-D1A0-CDC8-041AE76F7D48}"/>
                      </a:ext>
                    </a:extLst>
                  </p:cNvPr>
                  <p:cNvPicPr/>
                  <p:nvPr/>
                </p:nvPicPr>
                <p:blipFill>
                  <a:blip r:embed="rId520"/>
                  <a:stretch>
                    <a:fillRect/>
                  </a:stretch>
                </p:blipFill>
                <p:spPr>
                  <a:xfrm>
                    <a:off x="8294986" y="3474059"/>
                    <a:ext cx="139680" cy="407160"/>
                  </a:xfrm>
                  <a:prstGeom prst="rect">
                    <a:avLst/>
                  </a:prstGeom>
                </p:spPr>
              </p:pic>
            </mc:Fallback>
          </mc:AlternateContent>
          <mc:AlternateContent xmlns:mc="http://schemas.openxmlformats.org/markup-compatibility/2006">
            <mc:Choice xmlns:p14="http://schemas.microsoft.com/office/powerpoint/2010/main" Requires="p14">
              <p:contentPart p14:bwMode="auto" r:id="rId521">
                <p14:nvContentPartPr>
                  <p14:cNvPr id="1134" name="Pennanteckning 1133">
                    <a:extLst>
                      <a:ext uri="{FF2B5EF4-FFF2-40B4-BE49-F238E27FC236}">
                        <a16:creationId xmlns:a16="http://schemas.microsoft.com/office/drawing/2014/main" id="{926F42F4-51E7-F8F8-015D-606A45493692}"/>
                      </a:ext>
                    </a:extLst>
                  </p14:cNvPr>
                  <p14:cNvContentPartPr/>
                  <p14:nvPr/>
                </p14:nvContentPartPr>
                <p14:xfrm>
                  <a:off x="8507026" y="3700859"/>
                  <a:ext cx="194040" cy="84600"/>
                </p14:xfrm>
              </p:contentPart>
            </mc:Choice>
            <mc:Fallback>
              <p:pic>
                <p:nvPicPr>
                  <p:cNvPr id="1134" name="Pennanteckning 1133">
                    <a:extLst>
                      <a:ext uri="{FF2B5EF4-FFF2-40B4-BE49-F238E27FC236}">
                        <a16:creationId xmlns:a16="http://schemas.microsoft.com/office/drawing/2014/main" id="{926F42F4-51E7-F8F8-015D-606A45493692}"/>
                      </a:ext>
                    </a:extLst>
                  </p:cNvPr>
                  <p:cNvPicPr/>
                  <p:nvPr/>
                </p:nvPicPr>
                <p:blipFill>
                  <a:blip r:embed="rId522"/>
                  <a:stretch>
                    <a:fillRect/>
                  </a:stretch>
                </p:blipFill>
                <p:spPr>
                  <a:xfrm>
                    <a:off x="8491546" y="3685739"/>
                    <a:ext cx="22428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523">
                <p14:nvContentPartPr>
                  <p14:cNvPr id="1135" name="Pennanteckning 1134">
                    <a:extLst>
                      <a:ext uri="{FF2B5EF4-FFF2-40B4-BE49-F238E27FC236}">
                        <a16:creationId xmlns:a16="http://schemas.microsoft.com/office/drawing/2014/main" id="{E8086793-AB12-A881-5FDE-00DB501FCBD1}"/>
                      </a:ext>
                    </a:extLst>
                  </p14:cNvPr>
                  <p14:cNvContentPartPr/>
                  <p14:nvPr/>
                </p14:nvContentPartPr>
                <p14:xfrm>
                  <a:off x="8711866" y="3727499"/>
                  <a:ext cx="106920" cy="51480"/>
                </p14:xfrm>
              </p:contentPart>
            </mc:Choice>
            <mc:Fallback>
              <p:pic>
                <p:nvPicPr>
                  <p:cNvPr id="1135" name="Pennanteckning 1134">
                    <a:extLst>
                      <a:ext uri="{FF2B5EF4-FFF2-40B4-BE49-F238E27FC236}">
                        <a16:creationId xmlns:a16="http://schemas.microsoft.com/office/drawing/2014/main" id="{E8086793-AB12-A881-5FDE-00DB501FCBD1}"/>
                      </a:ext>
                    </a:extLst>
                  </p:cNvPr>
                  <p:cNvPicPr/>
                  <p:nvPr/>
                </p:nvPicPr>
                <p:blipFill>
                  <a:blip r:embed="rId524"/>
                  <a:stretch>
                    <a:fillRect/>
                  </a:stretch>
                </p:blipFill>
                <p:spPr>
                  <a:xfrm>
                    <a:off x="8696746" y="3712019"/>
                    <a:ext cx="13752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525">
                <p14:nvContentPartPr>
                  <p14:cNvPr id="1136" name="Pennanteckning 1135">
                    <a:extLst>
                      <a:ext uri="{FF2B5EF4-FFF2-40B4-BE49-F238E27FC236}">
                        <a16:creationId xmlns:a16="http://schemas.microsoft.com/office/drawing/2014/main" id="{9F2901EC-B7A1-A870-09D5-9FFD7DD3D6D5}"/>
                      </a:ext>
                    </a:extLst>
                  </p14:cNvPr>
                  <p14:cNvContentPartPr/>
                  <p14:nvPr/>
                </p14:nvContentPartPr>
                <p14:xfrm>
                  <a:off x="8904826" y="3611579"/>
                  <a:ext cx="60840" cy="183240"/>
                </p14:xfrm>
              </p:contentPart>
            </mc:Choice>
            <mc:Fallback>
              <p:pic>
                <p:nvPicPr>
                  <p:cNvPr id="1136" name="Pennanteckning 1135">
                    <a:extLst>
                      <a:ext uri="{FF2B5EF4-FFF2-40B4-BE49-F238E27FC236}">
                        <a16:creationId xmlns:a16="http://schemas.microsoft.com/office/drawing/2014/main" id="{9F2901EC-B7A1-A870-09D5-9FFD7DD3D6D5}"/>
                      </a:ext>
                    </a:extLst>
                  </p:cNvPr>
                  <p:cNvPicPr/>
                  <p:nvPr/>
                </p:nvPicPr>
                <p:blipFill>
                  <a:blip r:embed="rId526"/>
                  <a:stretch>
                    <a:fillRect/>
                  </a:stretch>
                </p:blipFill>
                <p:spPr>
                  <a:xfrm>
                    <a:off x="8889346" y="3596459"/>
                    <a:ext cx="9108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527">
                <p14:nvContentPartPr>
                  <p14:cNvPr id="1137" name="Pennanteckning 1136">
                    <a:extLst>
                      <a:ext uri="{FF2B5EF4-FFF2-40B4-BE49-F238E27FC236}">
                        <a16:creationId xmlns:a16="http://schemas.microsoft.com/office/drawing/2014/main" id="{20EE069B-6AB8-4915-FC99-ACD0649EFD91}"/>
                      </a:ext>
                    </a:extLst>
                  </p14:cNvPr>
                  <p14:cNvContentPartPr/>
                  <p14:nvPr/>
                </p14:nvContentPartPr>
                <p14:xfrm>
                  <a:off x="9003106" y="3634979"/>
                  <a:ext cx="34200" cy="182160"/>
                </p14:xfrm>
              </p:contentPart>
            </mc:Choice>
            <mc:Fallback>
              <p:pic>
                <p:nvPicPr>
                  <p:cNvPr id="1137" name="Pennanteckning 1136">
                    <a:extLst>
                      <a:ext uri="{FF2B5EF4-FFF2-40B4-BE49-F238E27FC236}">
                        <a16:creationId xmlns:a16="http://schemas.microsoft.com/office/drawing/2014/main" id="{20EE069B-6AB8-4915-FC99-ACD0649EFD91}"/>
                      </a:ext>
                    </a:extLst>
                  </p:cNvPr>
                  <p:cNvPicPr/>
                  <p:nvPr/>
                </p:nvPicPr>
                <p:blipFill>
                  <a:blip r:embed="rId528"/>
                  <a:stretch>
                    <a:fillRect/>
                  </a:stretch>
                </p:blipFill>
                <p:spPr>
                  <a:xfrm>
                    <a:off x="8987986" y="3619499"/>
                    <a:ext cx="6480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529">
                <p14:nvContentPartPr>
                  <p14:cNvPr id="1138" name="Pennanteckning 1137">
                    <a:extLst>
                      <a:ext uri="{FF2B5EF4-FFF2-40B4-BE49-F238E27FC236}">
                        <a16:creationId xmlns:a16="http://schemas.microsoft.com/office/drawing/2014/main" id="{6A47DE4C-80EC-C69E-9C53-663752C9BE80}"/>
                      </a:ext>
                    </a:extLst>
                  </p14:cNvPr>
                  <p14:cNvContentPartPr/>
                  <p14:nvPr/>
                </p14:nvContentPartPr>
                <p14:xfrm>
                  <a:off x="9008866" y="3723179"/>
                  <a:ext cx="105480" cy="61560"/>
                </p14:xfrm>
              </p:contentPart>
            </mc:Choice>
            <mc:Fallback>
              <p:pic>
                <p:nvPicPr>
                  <p:cNvPr id="1138" name="Pennanteckning 1137">
                    <a:extLst>
                      <a:ext uri="{FF2B5EF4-FFF2-40B4-BE49-F238E27FC236}">
                        <a16:creationId xmlns:a16="http://schemas.microsoft.com/office/drawing/2014/main" id="{6A47DE4C-80EC-C69E-9C53-663752C9BE80}"/>
                      </a:ext>
                    </a:extLst>
                  </p:cNvPr>
                  <p:cNvPicPr/>
                  <p:nvPr/>
                </p:nvPicPr>
                <p:blipFill>
                  <a:blip r:embed="rId530"/>
                  <a:stretch>
                    <a:fillRect/>
                  </a:stretch>
                </p:blipFill>
                <p:spPr>
                  <a:xfrm>
                    <a:off x="8993746" y="3708059"/>
                    <a:ext cx="13572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531">
                <p14:nvContentPartPr>
                  <p14:cNvPr id="1139" name="Pennanteckning 1138">
                    <a:extLst>
                      <a:ext uri="{FF2B5EF4-FFF2-40B4-BE49-F238E27FC236}">
                        <a16:creationId xmlns:a16="http://schemas.microsoft.com/office/drawing/2014/main" id="{A629A8B0-1A94-03B3-D5AF-1EAC9B2DB9B7}"/>
                      </a:ext>
                    </a:extLst>
                  </p14:cNvPr>
                  <p14:cNvContentPartPr/>
                  <p14:nvPr/>
                </p14:nvContentPartPr>
                <p14:xfrm>
                  <a:off x="9135586" y="3656219"/>
                  <a:ext cx="3600" cy="9360"/>
                </p14:xfrm>
              </p:contentPart>
            </mc:Choice>
            <mc:Fallback>
              <p:pic>
                <p:nvPicPr>
                  <p:cNvPr id="1139" name="Pennanteckning 1138">
                    <a:extLst>
                      <a:ext uri="{FF2B5EF4-FFF2-40B4-BE49-F238E27FC236}">
                        <a16:creationId xmlns:a16="http://schemas.microsoft.com/office/drawing/2014/main" id="{A629A8B0-1A94-03B3-D5AF-1EAC9B2DB9B7}"/>
                      </a:ext>
                    </a:extLst>
                  </p:cNvPr>
                  <p:cNvPicPr/>
                  <p:nvPr/>
                </p:nvPicPr>
                <p:blipFill>
                  <a:blip r:embed="rId532"/>
                  <a:stretch>
                    <a:fillRect/>
                  </a:stretch>
                </p:blipFill>
                <p:spPr>
                  <a:xfrm>
                    <a:off x="9120106" y="3641099"/>
                    <a:ext cx="3420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533">
                <p14:nvContentPartPr>
                  <p14:cNvPr id="1140" name="Pennanteckning 1139">
                    <a:extLst>
                      <a:ext uri="{FF2B5EF4-FFF2-40B4-BE49-F238E27FC236}">
                        <a16:creationId xmlns:a16="http://schemas.microsoft.com/office/drawing/2014/main" id="{18BD544A-CF39-14DE-D93B-ED477DB0D2B9}"/>
                      </a:ext>
                    </a:extLst>
                  </p14:cNvPr>
                  <p14:cNvContentPartPr/>
                  <p14:nvPr/>
                </p14:nvContentPartPr>
                <p14:xfrm>
                  <a:off x="9281746" y="3672779"/>
                  <a:ext cx="71640" cy="94320"/>
                </p14:xfrm>
              </p:contentPart>
            </mc:Choice>
            <mc:Fallback>
              <p:pic>
                <p:nvPicPr>
                  <p:cNvPr id="1140" name="Pennanteckning 1139">
                    <a:extLst>
                      <a:ext uri="{FF2B5EF4-FFF2-40B4-BE49-F238E27FC236}">
                        <a16:creationId xmlns:a16="http://schemas.microsoft.com/office/drawing/2014/main" id="{18BD544A-CF39-14DE-D93B-ED477DB0D2B9}"/>
                      </a:ext>
                    </a:extLst>
                  </p:cNvPr>
                  <p:cNvPicPr/>
                  <p:nvPr/>
                </p:nvPicPr>
                <p:blipFill>
                  <a:blip r:embed="rId534"/>
                  <a:stretch>
                    <a:fillRect/>
                  </a:stretch>
                </p:blipFill>
                <p:spPr>
                  <a:xfrm>
                    <a:off x="9266626" y="3657659"/>
                    <a:ext cx="10188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535">
                <p14:nvContentPartPr>
                  <p14:cNvPr id="1141" name="Pennanteckning 1140">
                    <a:extLst>
                      <a:ext uri="{FF2B5EF4-FFF2-40B4-BE49-F238E27FC236}">
                        <a16:creationId xmlns:a16="http://schemas.microsoft.com/office/drawing/2014/main" id="{38FC00E5-60D8-F290-CD38-F9FA8314FC6B}"/>
                      </a:ext>
                    </a:extLst>
                  </p14:cNvPr>
                  <p14:cNvContentPartPr/>
                  <p14:nvPr/>
                </p14:nvContentPartPr>
                <p14:xfrm>
                  <a:off x="9410626" y="3594659"/>
                  <a:ext cx="72360" cy="153000"/>
                </p14:xfrm>
              </p:contentPart>
            </mc:Choice>
            <mc:Fallback>
              <p:pic>
                <p:nvPicPr>
                  <p:cNvPr id="1141" name="Pennanteckning 1140">
                    <a:extLst>
                      <a:ext uri="{FF2B5EF4-FFF2-40B4-BE49-F238E27FC236}">
                        <a16:creationId xmlns:a16="http://schemas.microsoft.com/office/drawing/2014/main" id="{38FC00E5-60D8-F290-CD38-F9FA8314FC6B}"/>
                      </a:ext>
                    </a:extLst>
                  </p:cNvPr>
                  <p:cNvPicPr/>
                  <p:nvPr/>
                </p:nvPicPr>
                <p:blipFill>
                  <a:blip r:embed="rId536"/>
                  <a:stretch>
                    <a:fillRect/>
                  </a:stretch>
                </p:blipFill>
                <p:spPr>
                  <a:xfrm>
                    <a:off x="9395506" y="3579539"/>
                    <a:ext cx="10260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537">
                <p14:nvContentPartPr>
                  <p14:cNvPr id="1142" name="Pennanteckning 1141">
                    <a:extLst>
                      <a:ext uri="{FF2B5EF4-FFF2-40B4-BE49-F238E27FC236}">
                        <a16:creationId xmlns:a16="http://schemas.microsoft.com/office/drawing/2014/main" id="{D2AE9693-F43B-8E6F-A07D-15665371C2B8}"/>
                      </a:ext>
                    </a:extLst>
                  </p14:cNvPr>
                  <p14:cNvContentPartPr/>
                  <p14:nvPr/>
                </p14:nvContentPartPr>
                <p14:xfrm>
                  <a:off x="9517546" y="3625619"/>
                  <a:ext cx="268200" cy="119520"/>
                </p14:xfrm>
              </p:contentPart>
            </mc:Choice>
            <mc:Fallback>
              <p:pic>
                <p:nvPicPr>
                  <p:cNvPr id="1142" name="Pennanteckning 1141">
                    <a:extLst>
                      <a:ext uri="{FF2B5EF4-FFF2-40B4-BE49-F238E27FC236}">
                        <a16:creationId xmlns:a16="http://schemas.microsoft.com/office/drawing/2014/main" id="{D2AE9693-F43B-8E6F-A07D-15665371C2B8}"/>
                      </a:ext>
                    </a:extLst>
                  </p:cNvPr>
                  <p:cNvPicPr/>
                  <p:nvPr/>
                </p:nvPicPr>
                <p:blipFill>
                  <a:blip r:embed="rId538"/>
                  <a:stretch>
                    <a:fillRect/>
                  </a:stretch>
                </p:blipFill>
                <p:spPr>
                  <a:xfrm>
                    <a:off x="9502066" y="3610499"/>
                    <a:ext cx="29880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539">
                <p14:nvContentPartPr>
                  <p14:cNvPr id="1144" name="Pennanteckning 1143">
                    <a:extLst>
                      <a:ext uri="{FF2B5EF4-FFF2-40B4-BE49-F238E27FC236}">
                        <a16:creationId xmlns:a16="http://schemas.microsoft.com/office/drawing/2014/main" id="{59455083-D038-7954-4A7C-8DC8E809B88C}"/>
                      </a:ext>
                    </a:extLst>
                  </p14:cNvPr>
                  <p14:cNvContentPartPr/>
                  <p14:nvPr/>
                </p14:nvContentPartPr>
                <p14:xfrm>
                  <a:off x="9188506" y="3756299"/>
                  <a:ext cx="61560" cy="9360"/>
                </p14:xfrm>
              </p:contentPart>
            </mc:Choice>
            <mc:Fallback>
              <p:pic>
                <p:nvPicPr>
                  <p:cNvPr id="1144" name="Pennanteckning 1143">
                    <a:extLst>
                      <a:ext uri="{FF2B5EF4-FFF2-40B4-BE49-F238E27FC236}">
                        <a16:creationId xmlns:a16="http://schemas.microsoft.com/office/drawing/2014/main" id="{59455083-D038-7954-4A7C-8DC8E809B88C}"/>
                      </a:ext>
                    </a:extLst>
                  </p:cNvPr>
                  <p:cNvPicPr/>
                  <p:nvPr/>
                </p:nvPicPr>
                <p:blipFill>
                  <a:blip r:embed="rId540"/>
                  <a:stretch>
                    <a:fillRect/>
                  </a:stretch>
                </p:blipFill>
                <p:spPr>
                  <a:xfrm>
                    <a:off x="9173026" y="3741179"/>
                    <a:ext cx="921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541">
                <p14:nvContentPartPr>
                  <p14:cNvPr id="1146" name="Pennanteckning 1145">
                    <a:extLst>
                      <a:ext uri="{FF2B5EF4-FFF2-40B4-BE49-F238E27FC236}">
                        <a16:creationId xmlns:a16="http://schemas.microsoft.com/office/drawing/2014/main" id="{DB15C0D7-EEB7-9124-420F-E0E9FAB5AF8C}"/>
                      </a:ext>
                    </a:extLst>
                  </p14:cNvPr>
                  <p14:cNvContentPartPr/>
                  <p14:nvPr/>
                </p14:nvContentPartPr>
                <p14:xfrm>
                  <a:off x="8658226" y="3985619"/>
                  <a:ext cx="84600" cy="73800"/>
                </p14:xfrm>
              </p:contentPart>
            </mc:Choice>
            <mc:Fallback>
              <p:pic>
                <p:nvPicPr>
                  <p:cNvPr id="1146" name="Pennanteckning 1145">
                    <a:extLst>
                      <a:ext uri="{FF2B5EF4-FFF2-40B4-BE49-F238E27FC236}">
                        <a16:creationId xmlns:a16="http://schemas.microsoft.com/office/drawing/2014/main" id="{DB15C0D7-EEB7-9124-420F-E0E9FAB5AF8C}"/>
                      </a:ext>
                    </a:extLst>
                  </p:cNvPr>
                  <p:cNvPicPr/>
                  <p:nvPr/>
                </p:nvPicPr>
                <p:blipFill>
                  <a:blip r:embed="rId542"/>
                  <a:stretch>
                    <a:fillRect/>
                  </a:stretch>
                </p:blipFill>
                <p:spPr>
                  <a:xfrm>
                    <a:off x="8643106" y="3970139"/>
                    <a:ext cx="11520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543">
                <p14:nvContentPartPr>
                  <p14:cNvPr id="1147" name="Pennanteckning 1146">
                    <a:extLst>
                      <a:ext uri="{FF2B5EF4-FFF2-40B4-BE49-F238E27FC236}">
                        <a16:creationId xmlns:a16="http://schemas.microsoft.com/office/drawing/2014/main" id="{F2AA9900-DD86-1120-891A-A6D7D7DAB69E}"/>
                      </a:ext>
                    </a:extLst>
                  </p14:cNvPr>
                  <p14:cNvContentPartPr/>
                  <p14:nvPr/>
                </p14:nvContentPartPr>
                <p14:xfrm>
                  <a:off x="8819506" y="3905339"/>
                  <a:ext cx="69840" cy="150480"/>
                </p14:xfrm>
              </p:contentPart>
            </mc:Choice>
            <mc:Fallback>
              <p:pic>
                <p:nvPicPr>
                  <p:cNvPr id="1147" name="Pennanteckning 1146">
                    <a:extLst>
                      <a:ext uri="{FF2B5EF4-FFF2-40B4-BE49-F238E27FC236}">
                        <a16:creationId xmlns:a16="http://schemas.microsoft.com/office/drawing/2014/main" id="{F2AA9900-DD86-1120-891A-A6D7D7DAB69E}"/>
                      </a:ext>
                    </a:extLst>
                  </p:cNvPr>
                  <p:cNvPicPr/>
                  <p:nvPr/>
                </p:nvPicPr>
                <p:blipFill>
                  <a:blip r:embed="rId544"/>
                  <a:stretch>
                    <a:fillRect/>
                  </a:stretch>
                </p:blipFill>
                <p:spPr>
                  <a:xfrm>
                    <a:off x="8804386" y="3889859"/>
                    <a:ext cx="10044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545">
                <p14:nvContentPartPr>
                  <p14:cNvPr id="1148" name="Pennanteckning 1147">
                    <a:extLst>
                      <a:ext uri="{FF2B5EF4-FFF2-40B4-BE49-F238E27FC236}">
                        <a16:creationId xmlns:a16="http://schemas.microsoft.com/office/drawing/2014/main" id="{B14F182E-C97E-E3B0-A8F4-8495BCD62657}"/>
                      </a:ext>
                    </a:extLst>
                  </p14:cNvPr>
                  <p14:cNvContentPartPr/>
                  <p14:nvPr/>
                </p14:nvContentPartPr>
                <p14:xfrm>
                  <a:off x="8916346" y="3997859"/>
                  <a:ext cx="96480" cy="59040"/>
                </p14:xfrm>
              </p:contentPart>
            </mc:Choice>
            <mc:Fallback>
              <p:pic>
                <p:nvPicPr>
                  <p:cNvPr id="1148" name="Pennanteckning 1147">
                    <a:extLst>
                      <a:ext uri="{FF2B5EF4-FFF2-40B4-BE49-F238E27FC236}">
                        <a16:creationId xmlns:a16="http://schemas.microsoft.com/office/drawing/2014/main" id="{B14F182E-C97E-E3B0-A8F4-8495BCD62657}"/>
                      </a:ext>
                    </a:extLst>
                  </p:cNvPr>
                  <p:cNvPicPr/>
                  <p:nvPr/>
                </p:nvPicPr>
                <p:blipFill>
                  <a:blip r:embed="rId546"/>
                  <a:stretch>
                    <a:fillRect/>
                  </a:stretch>
                </p:blipFill>
                <p:spPr>
                  <a:xfrm>
                    <a:off x="8900866" y="3982739"/>
                    <a:ext cx="12672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547">
                <p14:nvContentPartPr>
                  <p14:cNvPr id="1149" name="Pennanteckning 1148">
                    <a:extLst>
                      <a:ext uri="{FF2B5EF4-FFF2-40B4-BE49-F238E27FC236}">
                        <a16:creationId xmlns:a16="http://schemas.microsoft.com/office/drawing/2014/main" id="{549C7124-0FFB-ACB2-34CD-F9D418D93246}"/>
                      </a:ext>
                    </a:extLst>
                  </p14:cNvPr>
                  <p14:cNvContentPartPr/>
                  <p14:nvPr/>
                </p14:nvContentPartPr>
                <p14:xfrm>
                  <a:off x="9038746" y="3997859"/>
                  <a:ext cx="111960" cy="110520"/>
                </p14:xfrm>
              </p:contentPart>
            </mc:Choice>
            <mc:Fallback>
              <p:pic>
                <p:nvPicPr>
                  <p:cNvPr id="1149" name="Pennanteckning 1148">
                    <a:extLst>
                      <a:ext uri="{FF2B5EF4-FFF2-40B4-BE49-F238E27FC236}">
                        <a16:creationId xmlns:a16="http://schemas.microsoft.com/office/drawing/2014/main" id="{549C7124-0FFB-ACB2-34CD-F9D418D93246}"/>
                      </a:ext>
                    </a:extLst>
                  </p:cNvPr>
                  <p:cNvPicPr/>
                  <p:nvPr/>
                </p:nvPicPr>
                <p:blipFill>
                  <a:blip r:embed="rId548"/>
                  <a:stretch>
                    <a:fillRect/>
                  </a:stretch>
                </p:blipFill>
                <p:spPr>
                  <a:xfrm>
                    <a:off x="9023266" y="3982739"/>
                    <a:ext cx="14256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549">
                <p14:nvContentPartPr>
                  <p14:cNvPr id="1150" name="Pennanteckning 1149">
                    <a:extLst>
                      <a:ext uri="{FF2B5EF4-FFF2-40B4-BE49-F238E27FC236}">
                        <a16:creationId xmlns:a16="http://schemas.microsoft.com/office/drawing/2014/main" id="{6678231A-D9B5-D414-D8B0-79AF78E986E0}"/>
                      </a:ext>
                    </a:extLst>
                  </p14:cNvPr>
                  <p14:cNvContentPartPr/>
                  <p14:nvPr/>
                </p14:nvContentPartPr>
                <p14:xfrm>
                  <a:off x="9216586" y="4037459"/>
                  <a:ext cx="6840" cy="49320"/>
                </p14:xfrm>
              </p:contentPart>
            </mc:Choice>
            <mc:Fallback>
              <p:pic>
                <p:nvPicPr>
                  <p:cNvPr id="1150" name="Pennanteckning 1149">
                    <a:extLst>
                      <a:ext uri="{FF2B5EF4-FFF2-40B4-BE49-F238E27FC236}">
                        <a16:creationId xmlns:a16="http://schemas.microsoft.com/office/drawing/2014/main" id="{6678231A-D9B5-D414-D8B0-79AF78E986E0}"/>
                      </a:ext>
                    </a:extLst>
                  </p:cNvPr>
                  <p:cNvPicPr/>
                  <p:nvPr/>
                </p:nvPicPr>
                <p:blipFill>
                  <a:blip r:embed="rId550"/>
                  <a:stretch>
                    <a:fillRect/>
                  </a:stretch>
                </p:blipFill>
                <p:spPr>
                  <a:xfrm>
                    <a:off x="9201106" y="4022339"/>
                    <a:ext cx="374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551">
                <p14:nvContentPartPr>
                  <p14:cNvPr id="1151" name="Pennanteckning 1150">
                    <a:extLst>
                      <a:ext uri="{FF2B5EF4-FFF2-40B4-BE49-F238E27FC236}">
                        <a16:creationId xmlns:a16="http://schemas.microsoft.com/office/drawing/2014/main" id="{2F2B8923-6A04-F03C-26F9-2F153395332B}"/>
                      </a:ext>
                    </a:extLst>
                  </p14:cNvPr>
                  <p14:cNvContentPartPr/>
                  <p14:nvPr/>
                </p14:nvContentPartPr>
                <p14:xfrm>
                  <a:off x="9249346" y="3936659"/>
                  <a:ext cx="9360" cy="1080"/>
                </p14:xfrm>
              </p:contentPart>
            </mc:Choice>
            <mc:Fallback>
              <p:pic>
                <p:nvPicPr>
                  <p:cNvPr id="1151" name="Pennanteckning 1150">
                    <a:extLst>
                      <a:ext uri="{FF2B5EF4-FFF2-40B4-BE49-F238E27FC236}">
                        <a16:creationId xmlns:a16="http://schemas.microsoft.com/office/drawing/2014/main" id="{2F2B8923-6A04-F03C-26F9-2F153395332B}"/>
                      </a:ext>
                    </a:extLst>
                  </p:cNvPr>
                  <p:cNvPicPr/>
                  <p:nvPr/>
                </p:nvPicPr>
                <p:blipFill>
                  <a:blip r:embed="rId552"/>
                  <a:stretch>
                    <a:fillRect/>
                  </a:stretch>
                </p:blipFill>
                <p:spPr>
                  <a:xfrm>
                    <a:off x="9234226" y="3921539"/>
                    <a:ext cx="3996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553">
                <p14:nvContentPartPr>
                  <p14:cNvPr id="1152" name="Pennanteckning 1151">
                    <a:extLst>
                      <a:ext uri="{FF2B5EF4-FFF2-40B4-BE49-F238E27FC236}">
                        <a16:creationId xmlns:a16="http://schemas.microsoft.com/office/drawing/2014/main" id="{2B229695-6EEE-57D2-F662-BD5892A9AAE1}"/>
                      </a:ext>
                    </a:extLst>
                  </p14:cNvPr>
                  <p14:cNvContentPartPr/>
                  <p14:nvPr/>
                </p14:nvContentPartPr>
                <p14:xfrm>
                  <a:off x="9291826" y="3926939"/>
                  <a:ext cx="58320" cy="281880"/>
                </p14:xfrm>
              </p:contentPart>
            </mc:Choice>
            <mc:Fallback>
              <p:pic>
                <p:nvPicPr>
                  <p:cNvPr id="1152" name="Pennanteckning 1151">
                    <a:extLst>
                      <a:ext uri="{FF2B5EF4-FFF2-40B4-BE49-F238E27FC236}">
                        <a16:creationId xmlns:a16="http://schemas.microsoft.com/office/drawing/2014/main" id="{2B229695-6EEE-57D2-F662-BD5892A9AAE1}"/>
                      </a:ext>
                    </a:extLst>
                  </p:cNvPr>
                  <p:cNvPicPr/>
                  <p:nvPr/>
                </p:nvPicPr>
                <p:blipFill>
                  <a:blip r:embed="rId554"/>
                  <a:stretch>
                    <a:fillRect/>
                  </a:stretch>
                </p:blipFill>
                <p:spPr>
                  <a:xfrm>
                    <a:off x="9276346" y="3911459"/>
                    <a:ext cx="8892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555">
                <p14:nvContentPartPr>
                  <p14:cNvPr id="1153" name="Pennanteckning 1152">
                    <a:extLst>
                      <a:ext uri="{FF2B5EF4-FFF2-40B4-BE49-F238E27FC236}">
                        <a16:creationId xmlns:a16="http://schemas.microsoft.com/office/drawing/2014/main" id="{30574A29-5AE1-8B56-5E8D-13BD053C17E7}"/>
                      </a:ext>
                    </a:extLst>
                  </p14:cNvPr>
                  <p14:cNvContentPartPr/>
                  <p14:nvPr/>
                </p14:nvContentPartPr>
                <p14:xfrm>
                  <a:off x="9283546" y="4030979"/>
                  <a:ext cx="83880" cy="25200"/>
                </p14:xfrm>
              </p:contentPart>
            </mc:Choice>
            <mc:Fallback>
              <p:pic>
                <p:nvPicPr>
                  <p:cNvPr id="1153" name="Pennanteckning 1152">
                    <a:extLst>
                      <a:ext uri="{FF2B5EF4-FFF2-40B4-BE49-F238E27FC236}">
                        <a16:creationId xmlns:a16="http://schemas.microsoft.com/office/drawing/2014/main" id="{30574A29-5AE1-8B56-5E8D-13BD053C17E7}"/>
                      </a:ext>
                    </a:extLst>
                  </p:cNvPr>
                  <p:cNvPicPr/>
                  <p:nvPr/>
                </p:nvPicPr>
                <p:blipFill>
                  <a:blip r:embed="rId556"/>
                  <a:stretch>
                    <a:fillRect/>
                  </a:stretch>
                </p:blipFill>
                <p:spPr>
                  <a:xfrm>
                    <a:off x="9268066" y="4015859"/>
                    <a:ext cx="11448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557">
                <p14:nvContentPartPr>
                  <p14:cNvPr id="1154" name="Pennanteckning 1153">
                    <a:extLst>
                      <a:ext uri="{FF2B5EF4-FFF2-40B4-BE49-F238E27FC236}">
                        <a16:creationId xmlns:a16="http://schemas.microsoft.com/office/drawing/2014/main" id="{41F496B9-3290-E718-B0F6-61B41B65CA2A}"/>
                      </a:ext>
                    </a:extLst>
                  </p14:cNvPr>
                  <p14:cNvContentPartPr/>
                  <p14:nvPr/>
                </p14:nvContentPartPr>
                <p14:xfrm>
                  <a:off x="9421426" y="4028459"/>
                  <a:ext cx="11160" cy="39240"/>
                </p14:xfrm>
              </p:contentPart>
            </mc:Choice>
            <mc:Fallback>
              <p:pic>
                <p:nvPicPr>
                  <p:cNvPr id="1154" name="Pennanteckning 1153">
                    <a:extLst>
                      <a:ext uri="{FF2B5EF4-FFF2-40B4-BE49-F238E27FC236}">
                        <a16:creationId xmlns:a16="http://schemas.microsoft.com/office/drawing/2014/main" id="{41F496B9-3290-E718-B0F6-61B41B65CA2A}"/>
                      </a:ext>
                    </a:extLst>
                  </p:cNvPr>
                  <p:cNvPicPr/>
                  <p:nvPr/>
                </p:nvPicPr>
                <p:blipFill>
                  <a:blip r:embed="rId558"/>
                  <a:stretch>
                    <a:fillRect/>
                  </a:stretch>
                </p:blipFill>
                <p:spPr>
                  <a:xfrm>
                    <a:off x="9406306" y="4013339"/>
                    <a:ext cx="4176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559">
                <p14:nvContentPartPr>
                  <p14:cNvPr id="1155" name="Pennanteckning 1154">
                    <a:extLst>
                      <a:ext uri="{FF2B5EF4-FFF2-40B4-BE49-F238E27FC236}">
                        <a16:creationId xmlns:a16="http://schemas.microsoft.com/office/drawing/2014/main" id="{38CAC515-559D-8B88-9750-0C5D929C2F3E}"/>
                      </a:ext>
                    </a:extLst>
                  </p14:cNvPr>
                  <p14:cNvContentPartPr/>
                  <p14:nvPr/>
                </p14:nvContentPartPr>
                <p14:xfrm>
                  <a:off x="9472906" y="3944939"/>
                  <a:ext cx="360" cy="360"/>
                </p14:xfrm>
              </p:contentPart>
            </mc:Choice>
            <mc:Fallback>
              <p:pic>
                <p:nvPicPr>
                  <p:cNvPr id="1155" name="Pennanteckning 1154">
                    <a:extLst>
                      <a:ext uri="{FF2B5EF4-FFF2-40B4-BE49-F238E27FC236}">
                        <a16:creationId xmlns:a16="http://schemas.microsoft.com/office/drawing/2014/main" id="{38CAC515-559D-8B88-9750-0C5D929C2F3E}"/>
                      </a:ext>
                    </a:extLst>
                  </p:cNvPr>
                  <p:cNvPicPr/>
                  <p:nvPr/>
                </p:nvPicPr>
                <p:blipFill>
                  <a:blip r:embed="rId552"/>
                  <a:stretch>
                    <a:fillRect/>
                  </a:stretch>
                </p:blipFill>
                <p:spPr>
                  <a:xfrm>
                    <a:off x="9457426" y="3929819"/>
                    <a:ext cx="309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560">
                <p14:nvContentPartPr>
                  <p14:cNvPr id="1158" name="Pennanteckning 1157">
                    <a:extLst>
                      <a:ext uri="{FF2B5EF4-FFF2-40B4-BE49-F238E27FC236}">
                        <a16:creationId xmlns:a16="http://schemas.microsoft.com/office/drawing/2014/main" id="{0B79BD43-B212-FF3B-E754-FC2908E71AFB}"/>
                      </a:ext>
                    </a:extLst>
                  </p14:cNvPr>
                  <p14:cNvContentPartPr/>
                  <p14:nvPr/>
                </p14:nvContentPartPr>
                <p14:xfrm>
                  <a:off x="9511066" y="3992819"/>
                  <a:ext cx="64440" cy="83880"/>
                </p14:xfrm>
              </p:contentPart>
            </mc:Choice>
            <mc:Fallback>
              <p:pic>
                <p:nvPicPr>
                  <p:cNvPr id="1158" name="Pennanteckning 1157">
                    <a:extLst>
                      <a:ext uri="{FF2B5EF4-FFF2-40B4-BE49-F238E27FC236}">
                        <a16:creationId xmlns:a16="http://schemas.microsoft.com/office/drawing/2014/main" id="{0B79BD43-B212-FF3B-E754-FC2908E71AFB}"/>
                      </a:ext>
                    </a:extLst>
                  </p:cNvPr>
                  <p:cNvPicPr/>
                  <p:nvPr/>
                </p:nvPicPr>
                <p:blipFill>
                  <a:blip r:embed="rId561"/>
                  <a:stretch>
                    <a:fillRect/>
                  </a:stretch>
                </p:blipFill>
                <p:spPr>
                  <a:xfrm>
                    <a:off x="9495946" y="3977699"/>
                    <a:ext cx="9504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562">
                <p14:nvContentPartPr>
                  <p14:cNvPr id="1159" name="Pennanteckning 1158">
                    <a:extLst>
                      <a:ext uri="{FF2B5EF4-FFF2-40B4-BE49-F238E27FC236}">
                        <a16:creationId xmlns:a16="http://schemas.microsoft.com/office/drawing/2014/main" id="{87CFA583-3EA8-9DC1-E8F9-D4853062244C}"/>
                      </a:ext>
                    </a:extLst>
                  </p14:cNvPr>
                  <p14:cNvContentPartPr/>
                  <p14:nvPr/>
                </p14:nvContentPartPr>
                <p14:xfrm>
                  <a:off x="9644986" y="3970499"/>
                  <a:ext cx="102240" cy="72360"/>
                </p14:xfrm>
              </p:contentPart>
            </mc:Choice>
            <mc:Fallback>
              <p:pic>
                <p:nvPicPr>
                  <p:cNvPr id="1159" name="Pennanteckning 1158">
                    <a:extLst>
                      <a:ext uri="{FF2B5EF4-FFF2-40B4-BE49-F238E27FC236}">
                        <a16:creationId xmlns:a16="http://schemas.microsoft.com/office/drawing/2014/main" id="{87CFA583-3EA8-9DC1-E8F9-D4853062244C}"/>
                      </a:ext>
                    </a:extLst>
                  </p:cNvPr>
                  <p:cNvPicPr/>
                  <p:nvPr/>
                </p:nvPicPr>
                <p:blipFill>
                  <a:blip r:embed="rId563"/>
                  <a:stretch>
                    <a:fillRect/>
                  </a:stretch>
                </p:blipFill>
                <p:spPr>
                  <a:xfrm>
                    <a:off x="9629506" y="3955379"/>
                    <a:ext cx="13248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564">
                <p14:nvContentPartPr>
                  <p14:cNvPr id="1160" name="Pennanteckning 1159">
                    <a:extLst>
                      <a:ext uri="{FF2B5EF4-FFF2-40B4-BE49-F238E27FC236}">
                        <a16:creationId xmlns:a16="http://schemas.microsoft.com/office/drawing/2014/main" id="{8871AE33-4461-158D-CE18-44B8388E6EA2}"/>
                      </a:ext>
                    </a:extLst>
                  </p14:cNvPr>
                  <p14:cNvContentPartPr/>
                  <p14:nvPr/>
                </p14:nvContentPartPr>
                <p14:xfrm>
                  <a:off x="9756586" y="3893819"/>
                  <a:ext cx="89640" cy="181440"/>
                </p14:xfrm>
              </p:contentPart>
            </mc:Choice>
            <mc:Fallback>
              <p:pic>
                <p:nvPicPr>
                  <p:cNvPr id="1160" name="Pennanteckning 1159">
                    <a:extLst>
                      <a:ext uri="{FF2B5EF4-FFF2-40B4-BE49-F238E27FC236}">
                        <a16:creationId xmlns:a16="http://schemas.microsoft.com/office/drawing/2014/main" id="{8871AE33-4461-158D-CE18-44B8388E6EA2}"/>
                      </a:ext>
                    </a:extLst>
                  </p:cNvPr>
                  <p:cNvPicPr/>
                  <p:nvPr/>
                </p:nvPicPr>
                <p:blipFill>
                  <a:blip r:embed="rId565"/>
                  <a:stretch>
                    <a:fillRect/>
                  </a:stretch>
                </p:blipFill>
                <p:spPr>
                  <a:xfrm>
                    <a:off x="9741106" y="3878339"/>
                    <a:ext cx="12024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566">
                <p14:nvContentPartPr>
                  <p14:cNvPr id="1161" name="Pennanteckning 1160">
                    <a:extLst>
                      <a:ext uri="{FF2B5EF4-FFF2-40B4-BE49-F238E27FC236}">
                        <a16:creationId xmlns:a16="http://schemas.microsoft.com/office/drawing/2014/main" id="{E722774C-CEA6-ABF8-8D9C-CD72910F9CBF}"/>
                      </a:ext>
                    </a:extLst>
                  </p14:cNvPr>
                  <p14:cNvContentPartPr/>
                  <p14:nvPr/>
                </p14:nvContentPartPr>
                <p14:xfrm>
                  <a:off x="9775666" y="3980579"/>
                  <a:ext cx="97920" cy="54000"/>
                </p14:xfrm>
              </p:contentPart>
            </mc:Choice>
            <mc:Fallback>
              <p:pic>
                <p:nvPicPr>
                  <p:cNvPr id="1161" name="Pennanteckning 1160">
                    <a:extLst>
                      <a:ext uri="{FF2B5EF4-FFF2-40B4-BE49-F238E27FC236}">
                        <a16:creationId xmlns:a16="http://schemas.microsoft.com/office/drawing/2014/main" id="{E722774C-CEA6-ABF8-8D9C-CD72910F9CBF}"/>
                      </a:ext>
                    </a:extLst>
                  </p:cNvPr>
                  <p:cNvPicPr/>
                  <p:nvPr/>
                </p:nvPicPr>
                <p:blipFill>
                  <a:blip r:embed="rId567"/>
                  <a:stretch>
                    <a:fillRect/>
                  </a:stretch>
                </p:blipFill>
                <p:spPr>
                  <a:xfrm>
                    <a:off x="9760186" y="3965099"/>
                    <a:ext cx="12852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568">
                <p14:nvContentPartPr>
                  <p14:cNvPr id="1162" name="Pennanteckning 1161">
                    <a:extLst>
                      <a:ext uri="{FF2B5EF4-FFF2-40B4-BE49-F238E27FC236}">
                        <a16:creationId xmlns:a16="http://schemas.microsoft.com/office/drawing/2014/main" id="{0D0D83C3-794B-9A4B-2613-4BAB114D6BE2}"/>
                      </a:ext>
                    </a:extLst>
                  </p14:cNvPr>
                  <p14:cNvContentPartPr/>
                  <p14:nvPr/>
                </p14:nvContentPartPr>
                <p14:xfrm>
                  <a:off x="9922546" y="3947099"/>
                  <a:ext cx="21960" cy="5760"/>
                </p14:xfrm>
              </p:contentPart>
            </mc:Choice>
            <mc:Fallback>
              <p:pic>
                <p:nvPicPr>
                  <p:cNvPr id="1162" name="Pennanteckning 1161">
                    <a:extLst>
                      <a:ext uri="{FF2B5EF4-FFF2-40B4-BE49-F238E27FC236}">
                        <a16:creationId xmlns:a16="http://schemas.microsoft.com/office/drawing/2014/main" id="{0D0D83C3-794B-9A4B-2613-4BAB114D6BE2}"/>
                      </a:ext>
                    </a:extLst>
                  </p:cNvPr>
                  <p:cNvPicPr/>
                  <p:nvPr/>
                </p:nvPicPr>
                <p:blipFill>
                  <a:blip r:embed="rId569"/>
                  <a:stretch>
                    <a:fillRect/>
                  </a:stretch>
                </p:blipFill>
                <p:spPr>
                  <a:xfrm>
                    <a:off x="9907426" y="3931979"/>
                    <a:ext cx="522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570">
                <p14:nvContentPartPr>
                  <p14:cNvPr id="1163" name="Pennanteckning 1162">
                    <a:extLst>
                      <a:ext uri="{FF2B5EF4-FFF2-40B4-BE49-F238E27FC236}">
                        <a16:creationId xmlns:a16="http://schemas.microsoft.com/office/drawing/2014/main" id="{BF7A97A9-8F29-AFF3-A5BD-6F3627E6AE91}"/>
                      </a:ext>
                    </a:extLst>
                  </p14:cNvPr>
                  <p14:cNvContentPartPr/>
                  <p14:nvPr/>
                </p14:nvContentPartPr>
                <p14:xfrm>
                  <a:off x="9942706" y="3976259"/>
                  <a:ext cx="190440" cy="69120"/>
                </p14:xfrm>
              </p:contentPart>
            </mc:Choice>
            <mc:Fallback>
              <p:pic>
                <p:nvPicPr>
                  <p:cNvPr id="1163" name="Pennanteckning 1162">
                    <a:extLst>
                      <a:ext uri="{FF2B5EF4-FFF2-40B4-BE49-F238E27FC236}">
                        <a16:creationId xmlns:a16="http://schemas.microsoft.com/office/drawing/2014/main" id="{BF7A97A9-8F29-AFF3-A5BD-6F3627E6AE91}"/>
                      </a:ext>
                    </a:extLst>
                  </p:cNvPr>
                  <p:cNvPicPr/>
                  <p:nvPr/>
                </p:nvPicPr>
                <p:blipFill>
                  <a:blip r:embed="rId571"/>
                  <a:stretch>
                    <a:fillRect/>
                  </a:stretch>
                </p:blipFill>
                <p:spPr>
                  <a:xfrm>
                    <a:off x="9927226" y="3961139"/>
                    <a:ext cx="22104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572">
                <p14:nvContentPartPr>
                  <p14:cNvPr id="1164" name="Pennanteckning 1163">
                    <a:extLst>
                      <a:ext uri="{FF2B5EF4-FFF2-40B4-BE49-F238E27FC236}">
                        <a16:creationId xmlns:a16="http://schemas.microsoft.com/office/drawing/2014/main" id="{D0AF616F-C928-76ED-D3CB-97C89254561B}"/>
                      </a:ext>
                    </a:extLst>
                  </p14:cNvPr>
                  <p14:cNvContentPartPr/>
                  <p14:nvPr/>
                </p14:nvContentPartPr>
                <p14:xfrm>
                  <a:off x="10222786" y="3854939"/>
                  <a:ext cx="105120" cy="442080"/>
                </p14:xfrm>
              </p:contentPart>
            </mc:Choice>
            <mc:Fallback>
              <p:pic>
                <p:nvPicPr>
                  <p:cNvPr id="1164" name="Pennanteckning 1163">
                    <a:extLst>
                      <a:ext uri="{FF2B5EF4-FFF2-40B4-BE49-F238E27FC236}">
                        <a16:creationId xmlns:a16="http://schemas.microsoft.com/office/drawing/2014/main" id="{D0AF616F-C928-76ED-D3CB-97C89254561B}"/>
                      </a:ext>
                    </a:extLst>
                  </p:cNvPr>
                  <p:cNvPicPr/>
                  <p:nvPr/>
                </p:nvPicPr>
                <p:blipFill>
                  <a:blip r:embed="rId573"/>
                  <a:stretch>
                    <a:fillRect/>
                  </a:stretch>
                </p:blipFill>
                <p:spPr>
                  <a:xfrm>
                    <a:off x="10207666" y="3839459"/>
                    <a:ext cx="135360" cy="472320"/>
                  </a:xfrm>
                  <a:prstGeom prst="rect">
                    <a:avLst/>
                  </a:prstGeom>
                </p:spPr>
              </p:pic>
            </mc:Fallback>
          </mc:AlternateContent>
        </p:grpSp>
      </p:grpSp>
      <p:grpSp>
        <p:nvGrpSpPr>
          <p:cNvPr id="1192" name="Grupp 1191">
            <a:extLst>
              <a:ext uri="{FF2B5EF4-FFF2-40B4-BE49-F238E27FC236}">
                <a16:creationId xmlns:a16="http://schemas.microsoft.com/office/drawing/2014/main" id="{D3521E64-9D0C-166D-4AF1-99AD5830EA66}"/>
              </a:ext>
            </a:extLst>
          </p:cNvPr>
          <p:cNvGrpSpPr/>
          <p:nvPr/>
        </p:nvGrpSpPr>
        <p:grpSpPr>
          <a:xfrm>
            <a:off x="9601066" y="969539"/>
            <a:ext cx="1989000" cy="557640"/>
            <a:chOff x="9601066" y="969539"/>
            <a:chExt cx="1989000" cy="557640"/>
          </a:xfrm>
        </p:grpSpPr>
        <mc:AlternateContent xmlns:mc="http://schemas.openxmlformats.org/markup-compatibility/2006">
          <mc:Choice xmlns:p14="http://schemas.microsoft.com/office/powerpoint/2010/main" Requires="p14">
            <p:contentPart p14:bwMode="auto" r:id="rId574">
              <p14:nvContentPartPr>
                <p14:cNvPr id="1166" name="Pennanteckning 1165">
                  <a:extLst>
                    <a:ext uri="{FF2B5EF4-FFF2-40B4-BE49-F238E27FC236}">
                      <a16:creationId xmlns:a16="http://schemas.microsoft.com/office/drawing/2014/main" id="{56FD0699-0C1E-5C1D-3046-BFBAC6C5E8DD}"/>
                    </a:ext>
                  </a:extLst>
                </p14:cNvPr>
                <p14:cNvContentPartPr/>
                <p14:nvPr/>
              </p14:nvContentPartPr>
              <p14:xfrm>
                <a:off x="9601066" y="1249979"/>
                <a:ext cx="228600" cy="177480"/>
              </p14:xfrm>
            </p:contentPart>
          </mc:Choice>
          <mc:Fallback>
            <p:pic>
              <p:nvPicPr>
                <p:cNvPr id="1166" name="Pennanteckning 1165">
                  <a:extLst>
                    <a:ext uri="{FF2B5EF4-FFF2-40B4-BE49-F238E27FC236}">
                      <a16:creationId xmlns:a16="http://schemas.microsoft.com/office/drawing/2014/main" id="{56FD0699-0C1E-5C1D-3046-BFBAC6C5E8DD}"/>
                    </a:ext>
                  </a:extLst>
                </p:cNvPr>
                <p:cNvPicPr/>
                <p:nvPr/>
              </p:nvPicPr>
              <p:blipFill>
                <a:blip r:embed="rId575"/>
                <a:stretch>
                  <a:fillRect/>
                </a:stretch>
              </p:blipFill>
              <p:spPr>
                <a:xfrm>
                  <a:off x="9585946" y="1234499"/>
                  <a:ext cx="25920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576">
              <p14:nvContentPartPr>
                <p14:cNvPr id="1167" name="Pennanteckning 1166">
                  <a:extLst>
                    <a:ext uri="{FF2B5EF4-FFF2-40B4-BE49-F238E27FC236}">
                      <a16:creationId xmlns:a16="http://schemas.microsoft.com/office/drawing/2014/main" id="{0D48740B-D48B-80BF-A258-CEF9DA04612D}"/>
                    </a:ext>
                  </a:extLst>
                </p14:cNvPr>
                <p14:cNvContentPartPr/>
                <p14:nvPr/>
              </p14:nvContentPartPr>
              <p14:xfrm>
                <a:off x="9729226" y="1222619"/>
                <a:ext cx="139320" cy="44280"/>
              </p14:xfrm>
            </p:contentPart>
          </mc:Choice>
          <mc:Fallback>
            <p:pic>
              <p:nvPicPr>
                <p:cNvPr id="1167" name="Pennanteckning 1166">
                  <a:extLst>
                    <a:ext uri="{FF2B5EF4-FFF2-40B4-BE49-F238E27FC236}">
                      <a16:creationId xmlns:a16="http://schemas.microsoft.com/office/drawing/2014/main" id="{0D48740B-D48B-80BF-A258-CEF9DA04612D}"/>
                    </a:ext>
                  </a:extLst>
                </p:cNvPr>
                <p:cNvPicPr/>
                <p:nvPr/>
              </p:nvPicPr>
              <p:blipFill>
                <a:blip r:embed="rId577"/>
                <a:stretch>
                  <a:fillRect/>
                </a:stretch>
              </p:blipFill>
              <p:spPr>
                <a:xfrm>
                  <a:off x="9714106" y="1207139"/>
                  <a:ext cx="16992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578">
              <p14:nvContentPartPr>
                <p14:cNvPr id="1169" name="Pennanteckning 1168">
                  <a:extLst>
                    <a:ext uri="{FF2B5EF4-FFF2-40B4-BE49-F238E27FC236}">
                      <a16:creationId xmlns:a16="http://schemas.microsoft.com/office/drawing/2014/main" id="{5B9D0E01-658D-769A-65D7-F910EC6AB689}"/>
                    </a:ext>
                  </a:extLst>
                </p14:cNvPr>
                <p14:cNvContentPartPr/>
                <p14:nvPr/>
              </p14:nvContentPartPr>
              <p14:xfrm>
                <a:off x="9983746" y="969539"/>
                <a:ext cx="14400" cy="201960"/>
              </p14:xfrm>
            </p:contentPart>
          </mc:Choice>
          <mc:Fallback>
            <p:pic>
              <p:nvPicPr>
                <p:cNvPr id="1169" name="Pennanteckning 1168">
                  <a:extLst>
                    <a:ext uri="{FF2B5EF4-FFF2-40B4-BE49-F238E27FC236}">
                      <a16:creationId xmlns:a16="http://schemas.microsoft.com/office/drawing/2014/main" id="{5B9D0E01-658D-769A-65D7-F910EC6AB689}"/>
                    </a:ext>
                  </a:extLst>
                </p:cNvPr>
                <p:cNvPicPr/>
                <p:nvPr/>
              </p:nvPicPr>
              <p:blipFill>
                <a:blip r:embed="rId579"/>
                <a:stretch>
                  <a:fillRect/>
                </a:stretch>
              </p:blipFill>
              <p:spPr>
                <a:xfrm>
                  <a:off x="9968626" y="954419"/>
                  <a:ext cx="4500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580">
              <p14:nvContentPartPr>
                <p14:cNvPr id="1170" name="Pennanteckning 1169">
                  <a:extLst>
                    <a:ext uri="{FF2B5EF4-FFF2-40B4-BE49-F238E27FC236}">
                      <a16:creationId xmlns:a16="http://schemas.microsoft.com/office/drawing/2014/main" id="{4F9AC0FA-B0D8-AF5B-7380-56AED739D9ED}"/>
                    </a:ext>
                  </a:extLst>
                </p14:cNvPr>
                <p14:cNvContentPartPr/>
                <p14:nvPr/>
              </p14:nvContentPartPr>
              <p14:xfrm>
                <a:off x="10091386" y="1085099"/>
                <a:ext cx="5400" cy="88200"/>
              </p14:xfrm>
            </p:contentPart>
          </mc:Choice>
          <mc:Fallback>
            <p:pic>
              <p:nvPicPr>
                <p:cNvPr id="1170" name="Pennanteckning 1169">
                  <a:extLst>
                    <a:ext uri="{FF2B5EF4-FFF2-40B4-BE49-F238E27FC236}">
                      <a16:creationId xmlns:a16="http://schemas.microsoft.com/office/drawing/2014/main" id="{4F9AC0FA-B0D8-AF5B-7380-56AED739D9ED}"/>
                    </a:ext>
                  </a:extLst>
                </p:cNvPr>
                <p:cNvPicPr/>
                <p:nvPr/>
              </p:nvPicPr>
              <p:blipFill>
                <a:blip r:embed="rId581"/>
                <a:stretch>
                  <a:fillRect/>
                </a:stretch>
              </p:blipFill>
              <p:spPr>
                <a:xfrm>
                  <a:off x="10076266" y="1069979"/>
                  <a:ext cx="3564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582">
              <p14:nvContentPartPr>
                <p14:cNvPr id="1171" name="Pennanteckning 1170">
                  <a:extLst>
                    <a:ext uri="{FF2B5EF4-FFF2-40B4-BE49-F238E27FC236}">
                      <a16:creationId xmlns:a16="http://schemas.microsoft.com/office/drawing/2014/main" id="{807AD675-90A4-88C9-E2A2-75FF6768F3F3}"/>
                    </a:ext>
                  </a:extLst>
                </p14:cNvPr>
                <p14:cNvContentPartPr/>
                <p14:nvPr/>
              </p14:nvContentPartPr>
              <p14:xfrm>
                <a:off x="10100386" y="994379"/>
                <a:ext cx="7920" cy="6840"/>
              </p14:xfrm>
            </p:contentPart>
          </mc:Choice>
          <mc:Fallback>
            <p:pic>
              <p:nvPicPr>
                <p:cNvPr id="1171" name="Pennanteckning 1170">
                  <a:extLst>
                    <a:ext uri="{FF2B5EF4-FFF2-40B4-BE49-F238E27FC236}">
                      <a16:creationId xmlns:a16="http://schemas.microsoft.com/office/drawing/2014/main" id="{807AD675-90A4-88C9-E2A2-75FF6768F3F3}"/>
                    </a:ext>
                  </a:extLst>
                </p:cNvPr>
                <p:cNvPicPr/>
                <p:nvPr/>
              </p:nvPicPr>
              <p:blipFill>
                <a:blip r:embed="rId583"/>
                <a:stretch>
                  <a:fillRect/>
                </a:stretch>
              </p:blipFill>
              <p:spPr>
                <a:xfrm>
                  <a:off x="10085266" y="978899"/>
                  <a:ext cx="381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584">
              <p14:nvContentPartPr>
                <p14:cNvPr id="1172" name="Pennanteckning 1171">
                  <a:extLst>
                    <a:ext uri="{FF2B5EF4-FFF2-40B4-BE49-F238E27FC236}">
                      <a16:creationId xmlns:a16="http://schemas.microsoft.com/office/drawing/2014/main" id="{716FD00C-AFD2-CB78-4CBB-41B8B52D820A}"/>
                    </a:ext>
                  </a:extLst>
                </p14:cNvPr>
                <p14:cNvContentPartPr/>
                <p14:nvPr/>
              </p14:nvContentPartPr>
              <p14:xfrm>
                <a:off x="10186426" y="1025699"/>
                <a:ext cx="106920" cy="83160"/>
              </p14:xfrm>
            </p:contentPart>
          </mc:Choice>
          <mc:Fallback>
            <p:pic>
              <p:nvPicPr>
                <p:cNvPr id="1172" name="Pennanteckning 1171">
                  <a:extLst>
                    <a:ext uri="{FF2B5EF4-FFF2-40B4-BE49-F238E27FC236}">
                      <a16:creationId xmlns:a16="http://schemas.microsoft.com/office/drawing/2014/main" id="{716FD00C-AFD2-CB78-4CBB-41B8B52D820A}"/>
                    </a:ext>
                  </a:extLst>
                </p:cNvPr>
                <p:cNvPicPr/>
                <p:nvPr/>
              </p:nvPicPr>
              <p:blipFill>
                <a:blip r:embed="rId585"/>
                <a:stretch>
                  <a:fillRect/>
                </a:stretch>
              </p:blipFill>
              <p:spPr>
                <a:xfrm>
                  <a:off x="10171306" y="1010579"/>
                  <a:ext cx="13752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586">
              <p14:nvContentPartPr>
                <p14:cNvPr id="1173" name="Pennanteckning 1172">
                  <a:extLst>
                    <a:ext uri="{FF2B5EF4-FFF2-40B4-BE49-F238E27FC236}">
                      <a16:creationId xmlns:a16="http://schemas.microsoft.com/office/drawing/2014/main" id="{F4CCABF6-D891-2519-6F18-AC8937650A86}"/>
                    </a:ext>
                  </a:extLst>
                </p14:cNvPr>
                <p14:cNvContentPartPr/>
                <p14:nvPr/>
              </p14:nvContentPartPr>
              <p14:xfrm>
                <a:off x="10346986" y="989699"/>
                <a:ext cx="135000" cy="124560"/>
              </p14:xfrm>
            </p:contentPart>
          </mc:Choice>
          <mc:Fallback>
            <p:pic>
              <p:nvPicPr>
                <p:cNvPr id="1173" name="Pennanteckning 1172">
                  <a:extLst>
                    <a:ext uri="{FF2B5EF4-FFF2-40B4-BE49-F238E27FC236}">
                      <a16:creationId xmlns:a16="http://schemas.microsoft.com/office/drawing/2014/main" id="{F4CCABF6-D891-2519-6F18-AC8937650A86}"/>
                    </a:ext>
                  </a:extLst>
                </p:cNvPr>
                <p:cNvPicPr/>
                <p:nvPr/>
              </p:nvPicPr>
              <p:blipFill>
                <a:blip r:embed="rId587"/>
                <a:stretch>
                  <a:fillRect/>
                </a:stretch>
              </p:blipFill>
              <p:spPr>
                <a:xfrm>
                  <a:off x="10331506" y="974579"/>
                  <a:ext cx="16560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588">
              <p14:nvContentPartPr>
                <p14:cNvPr id="1174" name="Pennanteckning 1173">
                  <a:extLst>
                    <a:ext uri="{FF2B5EF4-FFF2-40B4-BE49-F238E27FC236}">
                      <a16:creationId xmlns:a16="http://schemas.microsoft.com/office/drawing/2014/main" id="{03E50490-7880-383B-18C7-3F8EE814B0D8}"/>
                    </a:ext>
                  </a:extLst>
                </p14:cNvPr>
                <p14:cNvContentPartPr/>
                <p14:nvPr/>
              </p14:nvContentPartPr>
              <p14:xfrm>
                <a:off x="10517986" y="987539"/>
                <a:ext cx="213840" cy="63360"/>
              </p14:xfrm>
            </p:contentPart>
          </mc:Choice>
          <mc:Fallback>
            <p:pic>
              <p:nvPicPr>
                <p:cNvPr id="1174" name="Pennanteckning 1173">
                  <a:extLst>
                    <a:ext uri="{FF2B5EF4-FFF2-40B4-BE49-F238E27FC236}">
                      <a16:creationId xmlns:a16="http://schemas.microsoft.com/office/drawing/2014/main" id="{03E50490-7880-383B-18C7-3F8EE814B0D8}"/>
                    </a:ext>
                  </a:extLst>
                </p:cNvPr>
                <p:cNvPicPr/>
                <p:nvPr/>
              </p:nvPicPr>
              <p:blipFill>
                <a:blip r:embed="rId589"/>
                <a:stretch>
                  <a:fillRect/>
                </a:stretch>
              </p:blipFill>
              <p:spPr>
                <a:xfrm>
                  <a:off x="10502866" y="972419"/>
                  <a:ext cx="2440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590">
              <p14:nvContentPartPr>
                <p14:cNvPr id="1181" name="Pennanteckning 1180">
                  <a:extLst>
                    <a:ext uri="{FF2B5EF4-FFF2-40B4-BE49-F238E27FC236}">
                      <a16:creationId xmlns:a16="http://schemas.microsoft.com/office/drawing/2014/main" id="{E9641EC7-1FB8-4508-74A9-997539AECB5D}"/>
                    </a:ext>
                  </a:extLst>
                </p14:cNvPr>
                <p14:cNvContentPartPr/>
                <p14:nvPr/>
              </p14:nvContentPartPr>
              <p14:xfrm>
                <a:off x="10236106" y="1292099"/>
                <a:ext cx="49320" cy="201240"/>
              </p14:xfrm>
            </p:contentPart>
          </mc:Choice>
          <mc:Fallback>
            <p:pic>
              <p:nvPicPr>
                <p:cNvPr id="1181" name="Pennanteckning 1180">
                  <a:extLst>
                    <a:ext uri="{FF2B5EF4-FFF2-40B4-BE49-F238E27FC236}">
                      <a16:creationId xmlns:a16="http://schemas.microsoft.com/office/drawing/2014/main" id="{E9641EC7-1FB8-4508-74A9-997539AECB5D}"/>
                    </a:ext>
                  </a:extLst>
                </p:cNvPr>
                <p:cNvPicPr/>
                <p:nvPr/>
              </p:nvPicPr>
              <p:blipFill>
                <a:blip r:embed="rId591"/>
                <a:stretch>
                  <a:fillRect/>
                </a:stretch>
              </p:blipFill>
              <p:spPr>
                <a:xfrm>
                  <a:off x="10220986" y="1276619"/>
                  <a:ext cx="7956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592">
              <p14:nvContentPartPr>
                <p14:cNvPr id="1182" name="Pennanteckning 1181">
                  <a:extLst>
                    <a:ext uri="{FF2B5EF4-FFF2-40B4-BE49-F238E27FC236}">
                      <a16:creationId xmlns:a16="http://schemas.microsoft.com/office/drawing/2014/main" id="{043F31B5-5EDD-B900-D885-9DD103554B48}"/>
                    </a:ext>
                  </a:extLst>
                </p14:cNvPr>
                <p14:cNvContentPartPr/>
                <p14:nvPr/>
              </p14:nvContentPartPr>
              <p14:xfrm>
                <a:off x="10369306" y="1334939"/>
                <a:ext cx="203040" cy="99720"/>
              </p14:xfrm>
            </p:contentPart>
          </mc:Choice>
          <mc:Fallback>
            <p:pic>
              <p:nvPicPr>
                <p:cNvPr id="1182" name="Pennanteckning 1181">
                  <a:extLst>
                    <a:ext uri="{FF2B5EF4-FFF2-40B4-BE49-F238E27FC236}">
                      <a16:creationId xmlns:a16="http://schemas.microsoft.com/office/drawing/2014/main" id="{043F31B5-5EDD-B900-D885-9DD103554B48}"/>
                    </a:ext>
                  </a:extLst>
                </p:cNvPr>
                <p:cNvPicPr/>
                <p:nvPr/>
              </p:nvPicPr>
              <p:blipFill>
                <a:blip r:embed="rId593"/>
                <a:stretch>
                  <a:fillRect/>
                </a:stretch>
              </p:blipFill>
              <p:spPr>
                <a:xfrm>
                  <a:off x="10354186" y="1319819"/>
                  <a:ext cx="23328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594">
              <p14:nvContentPartPr>
                <p14:cNvPr id="1183" name="Pennanteckning 1182">
                  <a:extLst>
                    <a:ext uri="{FF2B5EF4-FFF2-40B4-BE49-F238E27FC236}">
                      <a16:creationId xmlns:a16="http://schemas.microsoft.com/office/drawing/2014/main" id="{068176DB-64CF-FCF5-8040-1761569CDA3A}"/>
                    </a:ext>
                  </a:extLst>
                </p14:cNvPr>
                <p14:cNvContentPartPr/>
                <p14:nvPr/>
              </p14:nvContentPartPr>
              <p14:xfrm>
                <a:off x="10588546" y="1332419"/>
                <a:ext cx="66600" cy="194760"/>
              </p14:xfrm>
            </p:contentPart>
          </mc:Choice>
          <mc:Fallback>
            <p:pic>
              <p:nvPicPr>
                <p:cNvPr id="1183" name="Pennanteckning 1182">
                  <a:extLst>
                    <a:ext uri="{FF2B5EF4-FFF2-40B4-BE49-F238E27FC236}">
                      <a16:creationId xmlns:a16="http://schemas.microsoft.com/office/drawing/2014/main" id="{068176DB-64CF-FCF5-8040-1761569CDA3A}"/>
                    </a:ext>
                  </a:extLst>
                </p:cNvPr>
                <p:cNvPicPr/>
                <p:nvPr/>
              </p:nvPicPr>
              <p:blipFill>
                <a:blip r:embed="rId595"/>
                <a:stretch>
                  <a:fillRect/>
                </a:stretch>
              </p:blipFill>
              <p:spPr>
                <a:xfrm>
                  <a:off x="10573066" y="1317299"/>
                  <a:ext cx="9720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596">
              <p14:nvContentPartPr>
                <p14:cNvPr id="1184" name="Pennanteckning 1183">
                  <a:extLst>
                    <a:ext uri="{FF2B5EF4-FFF2-40B4-BE49-F238E27FC236}">
                      <a16:creationId xmlns:a16="http://schemas.microsoft.com/office/drawing/2014/main" id="{93927ACE-05E4-EA0F-5293-F074A31EB071}"/>
                    </a:ext>
                  </a:extLst>
                </p14:cNvPr>
                <p14:cNvContentPartPr/>
                <p14:nvPr/>
              </p14:nvContentPartPr>
              <p14:xfrm>
                <a:off x="10748746" y="1258979"/>
                <a:ext cx="201960" cy="109440"/>
              </p14:xfrm>
            </p:contentPart>
          </mc:Choice>
          <mc:Fallback>
            <p:pic>
              <p:nvPicPr>
                <p:cNvPr id="1184" name="Pennanteckning 1183">
                  <a:extLst>
                    <a:ext uri="{FF2B5EF4-FFF2-40B4-BE49-F238E27FC236}">
                      <a16:creationId xmlns:a16="http://schemas.microsoft.com/office/drawing/2014/main" id="{93927ACE-05E4-EA0F-5293-F074A31EB071}"/>
                    </a:ext>
                  </a:extLst>
                </p:cNvPr>
                <p:cNvPicPr/>
                <p:nvPr/>
              </p:nvPicPr>
              <p:blipFill>
                <a:blip r:embed="rId597"/>
                <a:stretch>
                  <a:fillRect/>
                </a:stretch>
              </p:blipFill>
              <p:spPr>
                <a:xfrm>
                  <a:off x="10733626" y="1243859"/>
                  <a:ext cx="23256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598">
              <p14:nvContentPartPr>
                <p14:cNvPr id="1185" name="Pennanteckning 1184">
                  <a:extLst>
                    <a:ext uri="{FF2B5EF4-FFF2-40B4-BE49-F238E27FC236}">
                      <a16:creationId xmlns:a16="http://schemas.microsoft.com/office/drawing/2014/main" id="{FE4046A3-6549-416C-776A-8CEC51CA392C}"/>
                    </a:ext>
                  </a:extLst>
                </p14:cNvPr>
                <p14:cNvContentPartPr/>
                <p14:nvPr/>
              </p14:nvContentPartPr>
              <p14:xfrm>
                <a:off x="10980226" y="1223339"/>
                <a:ext cx="14400" cy="111240"/>
              </p14:xfrm>
            </p:contentPart>
          </mc:Choice>
          <mc:Fallback>
            <p:pic>
              <p:nvPicPr>
                <p:cNvPr id="1185" name="Pennanteckning 1184">
                  <a:extLst>
                    <a:ext uri="{FF2B5EF4-FFF2-40B4-BE49-F238E27FC236}">
                      <a16:creationId xmlns:a16="http://schemas.microsoft.com/office/drawing/2014/main" id="{FE4046A3-6549-416C-776A-8CEC51CA392C}"/>
                    </a:ext>
                  </a:extLst>
                </p:cNvPr>
                <p:cNvPicPr/>
                <p:nvPr/>
              </p:nvPicPr>
              <p:blipFill>
                <a:blip r:embed="rId599"/>
                <a:stretch>
                  <a:fillRect/>
                </a:stretch>
              </p:blipFill>
              <p:spPr>
                <a:xfrm>
                  <a:off x="10965106" y="1208219"/>
                  <a:ext cx="450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600">
              <p14:nvContentPartPr>
                <p14:cNvPr id="1186" name="Pennanteckning 1185">
                  <a:extLst>
                    <a:ext uri="{FF2B5EF4-FFF2-40B4-BE49-F238E27FC236}">
                      <a16:creationId xmlns:a16="http://schemas.microsoft.com/office/drawing/2014/main" id="{EDA1C1F6-D98F-9F30-937F-A9102C21C256}"/>
                    </a:ext>
                  </a:extLst>
                </p14:cNvPr>
                <p14:cNvContentPartPr/>
                <p14:nvPr/>
              </p14:nvContentPartPr>
              <p14:xfrm>
                <a:off x="11067346" y="1216859"/>
                <a:ext cx="44280" cy="109440"/>
              </p14:xfrm>
            </p:contentPart>
          </mc:Choice>
          <mc:Fallback>
            <p:pic>
              <p:nvPicPr>
                <p:cNvPr id="1186" name="Pennanteckning 1185">
                  <a:extLst>
                    <a:ext uri="{FF2B5EF4-FFF2-40B4-BE49-F238E27FC236}">
                      <a16:creationId xmlns:a16="http://schemas.microsoft.com/office/drawing/2014/main" id="{EDA1C1F6-D98F-9F30-937F-A9102C21C256}"/>
                    </a:ext>
                  </a:extLst>
                </p:cNvPr>
                <p:cNvPicPr/>
                <p:nvPr/>
              </p:nvPicPr>
              <p:blipFill>
                <a:blip r:embed="rId601"/>
                <a:stretch>
                  <a:fillRect/>
                </a:stretch>
              </p:blipFill>
              <p:spPr>
                <a:xfrm>
                  <a:off x="11051866" y="1201379"/>
                  <a:ext cx="7452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602">
              <p14:nvContentPartPr>
                <p14:cNvPr id="1187" name="Pennanteckning 1186">
                  <a:extLst>
                    <a:ext uri="{FF2B5EF4-FFF2-40B4-BE49-F238E27FC236}">
                      <a16:creationId xmlns:a16="http://schemas.microsoft.com/office/drawing/2014/main" id="{4B3F845D-161B-813A-6882-45A925A09E89}"/>
                    </a:ext>
                  </a:extLst>
                </p14:cNvPr>
                <p14:cNvContentPartPr/>
                <p14:nvPr/>
              </p14:nvContentPartPr>
              <p14:xfrm>
                <a:off x="11145826" y="1220099"/>
                <a:ext cx="11880" cy="62280"/>
              </p14:xfrm>
            </p:contentPart>
          </mc:Choice>
          <mc:Fallback>
            <p:pic>
              <p:nvPicPr>
                <p:cNvPr id="1187" name="Pennanteckning 1186">
                  <a:extLst>
                    <a:ext uri="{FF2B5EF4-FFF2-40B4-BE49-F238E27FC236}">
                      <a16:creationId xmlns:a16="http://schemas.microsoft.com/office/drawing/2014/main" id="{4B3F845D-161B-813A-6882-45A925A09E89}"/>
                    </a:ext>
                  </a:extLst>
                </p:cNvPr>
                <p:cNvPicPr/>
                <p:nvPr/>
              </p:nvPicPr>
              <p:blipFill>
                <a:blip r:embed="rId603"/>
                <a:stretch>
                  <a:fillRect/>
                </a:stretch>
              </p:blipFill>
              <p:spPr>
                <a:xfrm>
                  <a:off x="11130346" y="1204979"/>
                  <a:ext cx="424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604">
              <p14:nvContentPartPr>
                <p14:cNvPr id="1188" name="Pennanteckning 1187">
                  <a:extLst>
                    <a:ext uri="{FF2B5EF4-FFF2-40B4-BE49-F238E27FC236}">
                      <a16:creationId xmlns:a16="http://schemas.microsoft.com/office/drawing/2014/main" id="{7AA011B6-78DC-CFEF-77C1-24CA803B77C9}"/>
                    </a:ext>
                  </a:extLst>
                </p14:cNvPr>
                <p14:cNvContentPartPr/>
                <p14:nvPr/>
              </p14:nvContentPartPr>
              <p14:xfrm>
                <a:off x="11167426" y="1114979"/>
                <a:ext cx="20160" cy="52560"/>
              </p14:xfrm>
            </p:contentPart>
          </mc:Choice>
          <mc:Fallback>
            <p:pic>
              <p:nvPicPr>
                <p:cNvPr id="1188" name="Pennanteckning 1187">
                  <a:extLst>
                    <a:ext uri="{FF2B5EF4-FFF2-40B4-BE49-F238E27FC236}">
                      <a16:creationId xmlns:a16="http://schemas.microsoft.com/office/drawing/2014/main" id="{7AA011B6-78DC-CFEF-77C1-24CA803B77C9}"/>
                    </a:ext>
                  </a:extLst>
                </p:cNvPr>
                <p:cNvPicPr/>
                <p:nvPr/>
              </p:nvPicPr>
              <p:blipFill>
                <a:blip r:embed="rId605"/>
                <a:stretch>
                  <a:fillRect/>
                </a:stretch>
              </p:blipFill>
              <p:spPr>
                <a:xfrm>
                  <a:off x="11151946" y="1099859"/>
                  <a:ext cx="5076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606">
              <p14:nvContentPartPr>
                <p14:cNvPr id="1189" name="Pennanteckning 1188">
                  <a:extLst>
                    <a:ext uri="{FF2B5EF4-FFF2-40B4-BE49-F238E27FC236}">
                      <a16:creationId xmlns:a16="http://schemas.microsoft.com/office/drawing/2014/main" id="{88C30EF8-F403-AEC2-699A-C70CED98DD6A}"/>
                    </a:ext>
                  </a:extLst>
                </p14:cNvPr>
                <p14:cNvContentPartPr/>
                <p14:nvPr/>
              </p14:nvContentPartPr>
              <p14:xfrm>
                <a:off x="11242666" y="1192019"/>
                <a:ext cx="29880" cy="70560"/>
              </p14:xfrm>
            </p:contentPart>
          </mc:Choice>
          <mc:Fallback>
            <p:pic>
              <p:nvPicPr>
                <p:cNvPr id="1189" name="Pennanteckning 1188">
                  <a:extLst>
                    <a:ext uri="{FF2B5EF4-FFF2-40B4-BE49-F238E27FC236}">
                      <a16:creationId xmlns:a16="http://schemas.microsoft.com/office/drawing/2014/main" id="{88C30EF8-F403-AEC2-699A-C70CED98DD6A}"/>
                    </a:ext>
                  </a:extLst>
                </p:cNvPr>
                <p:cNvPicPr/>
                <p:nvPr/>
              </p:nvPicPr>
              <p:blipFill>
                <a:blip r:embed="rId607"/>
                <a:stretch>
                  <a:fillRect/>
                </a:stretch>
              </p:blipFill>
              <p:spPr>
                <a:xfrm>
                  <a:off x="11227546" y="1176539"/>
                  <a:ext cx="604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608">
              <p14:nvContentPartPr>
                <p14:cNvPr id="1190" name="Pennanteckning 1189">
                  <a:extLst>
                    <a:ext uri="{FF2B5EF4-FFF2-40B4-BE49-F238E27FC236}">
                      <a16:creationId xmlns:a16="http://schemas.microsoft.com/office/drawing/2014/main" id="{3AA80F5F-FC6B-9672-151C-DF6305F65588}"/>
                    </a:ext>
                  </a:extLst>
                </p14:cNvPr>
                <p14:cNvContentPartPr/>
                <p14:nvPr/>
              </p14:nvContentPartPr>
              <p14:xfrm>
                <a:off x="11313586" y="1191299"/>
                <a:ext cx="134280" cy="45000"/>
              </p14:xfrm>
            </p:contentPart>
          </mc:Choice>
          <mc:Fallback>
            <p:pic>
              <p:nvPicPr>
                <p:cNvPr id="1190" name="Pennanteckning 1189">
                  <a:extLst>
                    <a:ext uri="{FF2B5EF4-FFF2-40B4-BE49-F238E27FC236}">
                      <a16:creationId xmlns:a16="http://schemas.microsoft.com/office/drawing/2014/main" id="{3AA80F5F-FC6B-9672-151C-DF6305F65588}"/>
                    </a:ext>
                  </a:extLst>
                </p:cNvPr>
                <p:cNvPicPr/>
                <p:nvPr/>
              </p:nvPicPr>
              <p:blipFill>
                <a:blip r:embed="rId609"/>
                <a:stretch>
                  <a:fillRect/>
                </a:stretch>
              </p:blipFill>
              <p:spPr>
                <a:xfrm>
                  <a:off x="11298466" y="1175819"/>
                  <a:ext cx="16488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610">
              <p14:nvContentPartPr>
                <p14:cNvPr id="1191" name="Pennanteckning 1190">
                  <a:extLst>
                    <a:ext uri="{FF2B5EF4-FFF2-40B4-BE49-F238E27FC236}">
                      <a16:creationId xmlns:a16="http://schemas.microsoft.com/office/drawing/2014/main" id="{DCB99804-B4DA-FD99-D283-CDE2B1AC6AAD}"/>
                    </a:ext>
                  </a:extLst>
                </p14:cNvPr>
                <p14:cNvContentPartPr/>
                <p14:nvPr/>
              </p14:nvContentPartPr>
              <p14:xfrm>
                <a:off x="11504746" y="1048739"/>
                <a:ext cx="85320" cy="246960"/>
              </p14:xfrm>
            </p:contentPart>
          </mc:Choice>
          <mc:Fallback>
            <p:pic>
              <p:nvPicPr>
                <p:cNvPr id="1191" name="Pennanteckning 1190">
                  <a:extLst>
                    <a:ext uri="{FF2B5EF4-FFF2-40B4-BE49-F238E27FC236}">
                      <a16:creationId xmlns:a16="http://schemas.microsoft.com/office/drawing/2014/main" id="{DCB99804-B4DA-FD99-D283-CDE2B1AC6AAD}"/>
                    </a:ext>
                  </a:extLst>
                </p:cNvPr>
                <p:cNvPicPr/>
                <p:nvPr/>
              </p:nvPicPr>
              <p:blipFill>
                <a:blip r:embed="rId611"/>
                <a:stretch>
                  <a:fillRect/>
                </a:stretch>
              </p:blipFill>
              <p:spPr>
                <a:xfrm>
                  <a:off x="11489626" y="1033619"/>
                  <a:ext cx="115560" cy="277200"/>
                </a:xfrm>
                <a:prstGeom prst="rect">
                  <a:avLst/>
                </a:prstGeom>
              </p:spPr>
            </p:pic>
          </mc:Fallback>
        </mc:AlternateContent>
      </p:grpSp>
      <p:grpSp>
        <p:nvGrpSpPr>
          <p:cNvPr id="1360" name="Grupp 1359">
            <a:extLst>
              <a:ext uri="{FF2B5EF4-FFF2-40B4-BE49-F238E27FC236}">
                <a16:creationId xmlns:a16="http://schemas.microsoft.com/office/drawing/2014/main" id="{EC305200-E52E-D451-FFE6-A4C5FAD4402C}"/>
              </a:ext>
            </a:extLst>
          </p:cNvPr>
          <p:cNvGrpSpPr/>
          <p:nvPr/>
        </p:nvGrpSpPr>
        <p:grpSpPr>
          <a:xfrm>
            <a:off x="9676306" y="2265179"/>
            <a:ext cx="2311560" cy="1162440"/>
            <a:chOff x="9676306" y="2265179"/>
            <a:chExt cx="2311560" cy="1162440"/>
          </a:xfrm>
        </p:grpSpPr>
        <p:grpSp>
          <p:nvGrpSpPr>
            <p:cNvPr id="1203" name="Grupp 1202">
              <a:extLst>
                <a:ext uri="{FF2B5EF4-FFF2-40B4-BE49-F238E27FC236}">
                  <a16:creationId xmlns:a16="http://schemas.microsoft.com/office/drawing/2014/main" id="{4BB82BA8-9BD2-3652-2741-5E911999AF73}"/>
                </a:ext>
              </a:extLst>
            </p:cNvPr>
            <p:cNvGrpSpPr/>
            <p:nvPr/>
          </p:nvGrpSpPr>
          <p:grpSpPr>
            <a:xfrm>
              <a:off x="9676306" y="2265179"/>
              <a:ext cx="1182960" cy="499320"/>
              <a:chOff x="9676306" y="2265179"/>
              <a:chExt cx="1182960" cy="499320"/>
            </a:xfrm>
          </p:grpSpPr>
          <mc:AlternateContent xmlns:mc="http://schemas.openxmlformats.org/markup-compatibility/2006">
            <mc:Choice xmlns:p14="http://schemas.microsoft.com/office/powerpoint/2010/main" Requires="p14">
              <p:contentPart p14:bwMode="auto" r:id="rId612">
                <p14:nvContentPartPr>
                  <p14:cNvPr id="1193" name="Pennanteckning 1192">
                    <a:extLst>
                      <a:ext uri="{FF2B5EF4-FFF2-40B4-BE49-F238E27FC236}">
                        <a16:creationId xmlns:a16="http://schemas.microsoft.com/office/drawing/2014/main" id="{7C21F9A5-1F28-6800-6F63-89299F05E6D5}"/>
                      </a:ext>
                    </a:extLst>
                  </p14:cNvPr>
                  <p14:cNvContentPartPr/>
                  <p14:nvPr/>
                </p14:nvContentPartPr>
                <p14:xfrm>
                  <a:off x="9676306" y="2265179"/>
                  <a:ext cx="150120" cy="306360"/>
                </p14:xfrm>
              </p:contentPart>
            </mc:Choice>
            <mc:Fallback>
              <p:pic>
                <p:nvPicPr>
                  <p:cNvPr id="1193" name="Pennanteckning 1192">
                    <a:extLst>
                      <a:ext uri="{FF2B5EF4-FFF2-40B4-BE49-F238E27FC236}">
                        <a16:creationId xmlns:a16="http://schemas.microsoft.com/office/drawing/2014/main" id="{7C21F9A5-1F28-6800-6F63-89299F05E6D5}"/>
                      </a:ext>
                    </a:extLst>
                  </p:cNvPr>
                  <p:cNvPicPr/>
                  <p:nvPr/>
                </p:nvPicPr>
                <p:blipFill>
                  <a:blip r:embed="rId613"/>
                  <a:stretch>
                    <a:fillRect/>
                  </a:stretch>
                </p:blipFill>
                <p:spPr>
                  <a:xfrm>
                    <a:off x="9660826" y="2250059"/>
                    <a:ext cx="18072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614">
                <p14:nvContentPartPr>
                  <p14:cNvPr id="1194" name="Pennanteckning 1193">
                    <a:extLst>
                      <a:ext uri="{FF2B5EF4-FFF2-40B4-BE49-F238E27FC236}">
                        <a16:creationId xmlns:a16="http://schemas.microsoft.com/office/drawing/2014/main" id="{667871AC-64BF-2DE2-728A-DF067356F721}"/>
                      </a:ext>
                    </a:extLst>
                  </p14:cNvPr>
                  <p14:cNvContentPartPr/>
                  <p14:nvPr/>
                </p14:nvContentPartPr>
                <p14:xfrm>
                  <a:off x="9994546" y="2575139"/>
                  <a:ext cx="30240" cy="79200"/>
                </p14:xfrm>
              </p:contentPart>
            </mc:Choice>
            <mc:Fallback>
              <p:pic>
                <p:nvPicPr>
                  <p:cNvPr id="1194" name="Pennanteckning 1193">
                    <a:extLst>
                      <a:ext uri="{FF2B5EF4-FFF2-40B4-BE49-F238E27FC236}">
                        <a16:creationId xmlns:a16="http://schemas.microsoft.com/office/drawing/2014/main" id="{667871AC-64BF-2DE2-728A-DF067356F721}"/>
                      </a:ext>
                    </a:extLst>
                  </p:cNvPr>
                  <p:cNvPicPr/>
                  <p:nvPr/>
                </p:nvPicPr>
                <p:blipFill>
                  <a:blip r:embed="rId615"/>
                  <a:stretch>
                    <a:fillRect/>
                  </a:stretch>
                </p:blipFill>
                <p:spPr>
                  <a:xfrm>
                    <a:off x="9979426" y="2560019"/>
                    <a:ext cx="6048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616">
                <p14:nvContentPartPr>
                  <p14:cNvPr id="1195" name="Pennanteckning 1194">
                    <a:extLst>
                      <a:ext uri="{FF2B5EF4-FFF2-40B4-BE49-F238E27FC236}">
                        <a16:creationId xmlns:a16="http://schemas.microsoft.com/office/drawing/2014/main" id="{3AD4084E-13BB-11CF-172A-51D8707D66A7}"/>
                      </a:ext>
                    </a:extLst>
                  </p14:cNvPr>
                  <p14:cNvContentPartPr/>
                  <p14:nvPr/>
                </p14:nvContentPartPr>
                <p14:xfrm>
                  <a:off x="10085626" y="2601779"/>
                  <a:ext cx="12600" cy="52560"/>
                </p14:xfrm>
              </p:contentPart>
            </mc:Choice>
            <mc:Fallback>
              <p:pic>
                <p:nvPicPr>
                  <p:cNvPr id="1195" name="Pennanteckning 1194">
                    <a:extLst>
                      <a:ext uri="{FF2B5EF4-FFF2-40B4-BE49-F238E27FC236}">
                        <a16:creationId xmlns:a16="http://schemas.microsoft.com/office/drawing/2014/main" id="{3AD4084E-13BB-11CF-172A-51D8707D66A7}"/>
                      </a:ext>
                    </a:extLst>
                  </p:cNvPr>
                  <p:cNvPicPr/>
                  <p:nvPr/>
                </p:nvPicPr>
                <p:blipFill>
                  <a:blip r:embed="rId617"/>
                  <a:stretch>
                    <a:fillRect/>
                  </a:stretch>
                </p:blipFill>
                <p:spPr>
                  <a:xfrm>
                    <a:off x="10070506" y="2586659"/>
                    <a:ext cx="4320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618">
                <p14:nvContentPartPr>
                  <p14:cNvPr id="1196" name="Pennanteckning 1195">
                    <a:extLst>
                      <a:ext uri="{FF2B5EF4-FFF2-40B4-BE49-F238E27FC236}">
                        <a16:creationId xmlns:a16="http://schemas.microsoft.com/office/drawing/2014/main" id="{B6B0D606-918C-6C78-FA90-6994E837E427}"/>
                      </a:ext>
                    </a:extLst>
                  </p14:cNvPr>
                  <p14:cNvContentPartPr/>
                  <p14:nvPr/>
                </p14:nvContentPartPr>
                <p14:xfrm>
                  <a:off x="10127026" y="2519339"/>
                  <a:ext cx="6840" cy="29160"/>
                </p14:xfrm>
              </p:contentPart>
            </mc:Choice>
            <mc:Fallback>
              <p:pic>
                <p:nvPicPr>
                  <p:cNvPr id="1196" name="Pennanteckning 1195">
                    <a:extLst>
                      <a:ext uri="{FF2B5EF4-FFF2-40B4-BE49-F238E27FC236}">
                        <a16:creationId xmlns:a16="http://schemas.microsoft.com/office/drawing/2014/main" id="{B6B0D606-918C-6C78-FA90-6994E837E427}"/>
                      </a:ext>
                    </a:extLst>
                  </p:cNvPr>
                  <p:cNvPicPr/>
                  <p:nvPr/>
                </p:nvPicPr>
                <p:blipFill>
                  <a:blip r:embed="rId619"/>
                  <a:stretch>
                    <a:fillRect/>
                  </a:stretch>
                </p:blipFill>
                <p:spPr>
                  <a:xfrm>
                    <a:off x="10111546" y="2503859"/>
                    <a:ext cx="3744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620">
                <p14:nvContentPartPr>
                  <p14:cNvPr id="1197" name="Pennanteckning 1196">
                    <a:extLst>
                      <a:ext uri="{FF2B5EF4-FFF2-40B4-BE49-F238E27FC236}">
                        <a16:creationId xmlns:a16="http://schemas.microsoft.com/office/drawing/2014/main" id="{BF627A6F-FB15-BFF9-D308-2904D8897A15}"/>
                      </a:ext>
                    </a:extLst>
                  </p14:cNvPr>
                  <p14:cNvContentPartPr/>
                  <p14:nvPr/>
                </p14:nvContentPartPr>
                <p14:xfrm>
                  <a:off x="10160866" y="2575499"/>
                  <a:ext cx="67320" cy="189000"/>
                </p14:xfrm>
              </p:contentPart>
            </mc:Choice>
            <mc:Fallback>
              <p:pic>
                <p:nvPicPr>
                  <p:cNvPr id="1197" name="Pennanteckning 1196">
                    <a:extLst>
                      <a:ext uri="{FF2B5EF4-FFF2-40B4-BE49-F238E27FC236}">
                        <a16:creationId xmlns:a16="http://schemas.microsoft.com/office/drawing/2014/main" id="{BF627A6F-FB15-BFF9-D308-2904D8897A15}"/>
                      </a:ext>
                    </a:extLst>
                  </p:cNvPr>
                  <p:cNvPicPr/>
                  <p:nvPr/>
                </p:nvPicPr>
                <p:blipFill>
                  <a:blip r:embed="rId621"/>
                  <a:stretch>
                    <a:fillRect/>
                  </a:stretch>
                </p:blipFill>
                <p:spPr>
                  <a:xfrm>
                    <a:off x="10145746" y="2560379"/>
                    <a:ext cx="9792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622">
                <p14:nvContentPartPr>
                  <p14:cNvPr id="1198" name="Pennanteckning 1197">
                    <a:extLst>
                      <a:ext uri="{FF2B5EF4-FFF2-40B4-BE49-F238E27FC236}">
                        <a16:creationId xmlns:a16="http://schemas.microsoft.com/office/drawing/2014/main" id="{FE652107-EAB1-5999-A753-45467A5059D4}"/>
                      </a:ext>
                    </a:extLst>
                  </p14:cNvPr>
                  <p14:cNvContentPartPr/>
                  <p14:nvPr/>
                </p14:nvContentPartPr>
                <p14:xfrm>
                  <a:off x="10297306" y="2572979"/>
                  <a:ext cx="184680" cy="43560"/>
                </p14:xfrm>
              </p:contentPart>
            </mc:Choice>
            <mc:Fallback>
              <p:pic>
                <p:nvPicPr>
                  <p:cNvPr id="1198" name="Pennanteckning 1197">
                    <a:extLst>
                      <a:ext uri="{FF2B5EF4-FFF2-40B4-BE49-F238E27FC236}">
                        <a16:creationId xmlns:a16="http://schemas.microsoft.com/office/drawing/2014/main" id="{FE652107-EAB1-5999-A753-45467A5059D4}"/>
                      </a:ext>
                    </a:extLst>
                  </p:cNvPr>
                  <p:cNvPicPr/>
                  <p:nvPr/>
                </p:nvPicPr>
                <p:blipFill>
                  <a:blip r:embed="rId623"/>
                  <a:stretch>
                    <a:fillRect/>
                  </a:stretch>
                </p:blipFill>
                <p:spPr>
                  <a:xfrm>
                    <a:off x="10282186" y="2557859"/>
                    <a:ext cx="21528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624">
                <p14:nvContentPartPr>
                  <p14:cNvPr id="1199" name="Pennanteckning 1198">
                    <a:extLst>
                      <a:ext uri="{FF2B5EF4-FFF2-40B4-BE49-F238E27FC236}">
                        <a16:creationId xmlns:a16="http://schemas.microsoft.com/office/drawing/2014/main" id="{6378EE06-C555-C3E7-536B-6D86DAA187E5}"/>
                      </a:ext>
                    </a:extLst>
                  </p14:cNvPr>
                  <p14:cNvContentPartPr/>
                  <p14:nvPr/>
                </p14:nvContentPartPr>
                <p14:xfrm>
                  <a:off x="10516546" y="2550659"/>
                  <a:ext cx="55080" cy="45720"/>
                </p14:xfrm>
              </p:contentPart>
            </mc:Choice>
            <mc:Fallback>
              <p:pic>
                <p:nvPicPr>
                  <p:cNvPr id="1199" name="Pennanteckning 1198">
                    <a:extLst>
                      <a:ext uri="{FF2B5EF4-FFF2-40B4-BE49-F238E27FC236}">
                        <a16:creationId xmlns:a16="http://schemas.microsoft.com/office/drawing/2014/main" id="{6378EE06-C555-C3E7-536B-6D86DAA187E5}"/>
                      </a:ext>
                    </a:extLst>
                  </p:cNvPr>
                  <p:cNvPicPr/>
                  <p:nvPr/>
                </p:nvPicPr>
                <p:blipFill>
                  <a:blip r:embed="rId625"/>
                  <a:stretch>
                    <a:fillRect/>
                  </a:stretch>
                </p:blipFill>
                <p:spPr>
                  <a:xfrm>
                    <a:off x="10501066" y="2535539"/>
                    <a:ext cx="8532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626">
                <p14:nvContentPartPr>
                  <p14:cNvPr id="1200" name="Pennanteckning 1199">
                    <a:extLst>
                      <a:ext uri="{FF2B5EF4-FFF2-40B4-BE49-F238E27FC236}">
                        <a16:creationId xmlns:a16="http://schemas.microsoft.com/office/drawing/2014/main" id="{B4720330-10A9-7219-D3FF-A0F787545B3F}"/>
                      </a:ext>
                    </a:extLst>
                  </p14:cNvPr>
                  <p14:cNvContentPartPr/>
                  <p14:nvPr/>
                </p14:nvContentPartPr>
                <p14:xfrm>
                  <a:off x="10631386" y="2551379"/>
                  <a:ext cx="12600" cy="50760"/>
                </p14:xfrm>
              </p:contentPart>
            </mc:Choice>
            <mc:Fallback>
              <p:pic>
                <p:nvPicPr>
                  <p:cNvPr id="1200" name="Pennanteckning 1199">
                    <a:extLst>
                      <a:ext uri="{FF2B5EF4-FFF2-40B4-BE49-F238E27FC236}">
                        <a16:creationId xmlns:a16="http://schemas.microsoft.com/office/drawing/2014/main" id="{B4720330-10A9-7219-D3FF-A0F787545B3F}"/>
                      </a:ext>
                    </a:extLst>
                  </p:cNvPr>
                  <p:cNvPicPr/>
                  <p:nvPr/>
                </p:nvPicPr>
                <p:blipFill>
                  <a:blip r:embed="rId627"/>
                  <a:stretch>
                    <a:fillRect/>
                  </a:stretch>
                </p:blipFill>
                <p:spPr>
                  <a:xfrm>
                    <a:off x="10616266" y="2536259"/>
                    <a:ext cx="4320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628">
                <p14:nvContentPartPr>
                  <p14:cNvPr id="1201" name="Pennanteckning 1200">
                    <a:extLst>
                      <a:ext uri="{FF2B5EF4-FFF2-40B4-BE49-F238E27FC236}">
                        <a16:creationId xmlns:a16="http://schemas.microsoft.com/office/drawing/2014/main" id="{E4CD3061-079F-DCAD-F313-B6334C308BC3}"/>
                      </a:ext>
                    </a:extLst>
                  </p14:cNvPr>
                  <p14:cNvContentPartPr/>
                  <p14:nvPr/>
                </p14:nvContentPartPr>
                <p14:xfrm>
                  <a:off x="10672066" y="2480459"/>
                  <a:ext cx="16920" cy="16920"/>
                </p14:xfrm>
              </p:contentPart>
            </mc:Choice>
            <mc:Fallback>
              <p:pic>
                <p:nvPicPr>
                  <p:cNvPr id="1201" name="Pennanteckning 1200">
                    <a:extLst>
                      <a:ext uri="{FF2B5EF4-FFF2-40B4-BE49-F238E27FC236}">
                        <a16:creationId xmlns:a16="http://schemas.microsoft.com/office/drawing/2014/main" id="{E4CD3061-079F-DCAD-F313-B6334C308BC3}"/>
                      </a:ext>
                    </a:extLst>
                  </p:cNvPr>
                  <p:cNvPicPr/>
                  <p:nvPr/>
                </p:nvPicPr>
                <p:blipFill>
                  <a:blip r:embed="rId629"/>
                  <a:stretch>
                    <a:fillRect/>
                  </a:stretch>
                </p:blipFill>
                <p:spPr>
                  <a:xfrm>
                    <a:off x="10656586" y="2464979"/>
                    <a:ext cx="4752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630">
                <p14:nvContentPartPr>
                  <p14:cNvPr id="1202" name="Pennanteckning 1201">
                    <a:extLst>
                      <a:ext uri="{FF2B5EF4-FFF2-40B4-BE49-F238E27FC236}">
                        <a16:creationId xmlns:a16="http://schemas.microsoft.com/office/drawing/2014/main" id="{56496933-E511-0FF5-9C17-3678454AE3E9}"/>
                      </a:ext>
                    </a:extLst>
                  </p14:cNvPr>
                  <p14:cNvContentPartPr/>
                  <p14:nvPr/>
                </p14:nvContentPartPr>
                <p14:xfrm>
                  <a:off x="10717786" y="2414939"/>
                  <a:ext cx="141480" cy="200520"/>
                </p14:xfrm>
              </p:contentPart>
            </mc:Choice>
            <mc:Fallback>
              <p:pic>
                <p:nvPicPr>
                  <p:cNvPr id="1202" name="Pennanteckning 1201">
                    <a:extLst>
                      <a:ext uri="{FF2B5EF4-FFF2-40B4-BE49-F238E27FC236}">
                        <a16:creationId xmlns:a16="http://schemas.microsoft.com/office/drawing/2014/main" id="{56496933-E511-0FF5-9C17-3678454AE3E9}"/>
                      </a:ext>
                    </a:extLst>
                  </p:cNvPr>
                  <p:cNvPicPr/>
                  <p:nvPr/>
                </p:nvPicPr>
                <p:blipFill>
                  <a:blip r:embed="rId631"/>
                  <a:stretch>
                    <a:fillRect/>
                  </a:stretch>
                </p:blipFill>
                <p:spPr>
                  <a:xfrm>
                    <a:off x="10702666" y="2399819"/>
                    <a:ext cx="171720" cy="231120"/>
                  </a:xfrm>
                  <a:prstGeom prst="rect">
                    <a:avLst/>
                  </a:prstGeom>
                </p:spPr>
              </p:pic>
            </mc:Fallback>
          </mc:AlternateContent>
        </p:grpSp>
        <p:grpSp>
          <p:nvGrpSpPr>
            <p:cNvPr id="1230" name="Grupp 1229">
              <a:extLst>
                <a:ext uri="{FF2B5EF4-FFF2-40B4-BE49-F238E27FC236}">
                  <a16:creationId xmlns:a16="http://schemas.microsoft.com/office/drawing/2014/main" id="{20EE03FB-3526-5FAF-9B17-E838E8143E78}"/>
                </a:ext>
              </a:extLst>
            </p:cNvPr>
            <p:cNvGrpSpPr/>
            <p:nvPr/>
          </p:nvGrpSpPr>
          <p:grpSpPr>
            <a:xfrm>
              <a:off x="10111546" y="2884019"/>
              <a:ext cx="1876320" cy="543600"/>
              <a:chOff x="10111546" y="2884019"/>
              <a:chExt cx="1876320" cy="543600"/>
            </a:xfrm>
          </p:grpSpPr>
          <mc:AlternateContent xmlns:mc="http://schemas.openxmlformats.org/markup-compatibility/2006">
            <mc:Choice xmlns:p14="http://schemas.microsoft.com/office/powerpoint/2010/main" Requires="p14">
              <p:contentPart p14:bwMode="auto" r:id="rId632">
                <p14:nvContentPartPr>
                  <p14:cNvPr id="1204" name="Pennanteckning 1203">
                    <a:extLst>
                      <a:ext uri="{FF2B5EF4-FFF2-40B4-BE49-F238E27FC236}">
                        <a16:creationId xmlns:a16="http://schemas.microsoft.com/office/drawing/2014/main" id="{EE139AE8-0005-F7F2-8039-A72FF5EB3992}"/>
                      </a:ext>
                    </a:extLst>
                  </p14:cNvPr>
                  <p14:cNvContentPartPr/>
                  <p14:nvPr/>
                </p14:nvContentPartPr>
                <p14:xfrm>
                  <a:off x="10111546" y="2884019"/>
                  <a:ext cx="108360" cy="232560"/>
                </p14:xfrm>
              </p:contentPart>
            </mc:Choice>
            <mc:Fallback>
              <p:pic>
                <p:nvPicPr>
                  <p:cNvPr id="1204" name="Pennanteckning 1203">
                    <a:extLst>
                      <a:ext uri="{FF2B5EF4-FFF2-40B4-BE49-F238E27FC236}">
                        <a16:creationId xmlns:a16="http://schemas.microsoft.com/office/drawing/2014/main" id="{EE139AE8-0005-F7F2-8039-A72FF5EB3992}"/>
                      </a:ext>
                    </a:extLst>
                  </p:cNvPr>
                  <p:cNvPicPr/>
                  <p:nvPr/>
                </p:nvPicPr>
                <p:blipFill>
                  <a:blip r:embed="rId633"/>
                  <a:stretch>
                    <a:fillRect/>
                  </a:stretch>
                </p:blipFill>
                <p:spPr>
                  <a:xfrm>
                    <a:off x="10096426" y="2868539"/>
                    <a:ext cx="13896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634">
                <p14:nvContentPartPr>
                  <p14:cNvPr id="1205" name="Pennanteckning 1204">
                    <a:extLst>
                      <a:ext uri="{FF2B5EF4-FFF2-40B4-BE49-F238E27FC236}">
                        <a16:creationId xmlns:a16="http://schemas.microsoft.com/office/drawing/2014/main" id="{41C8CFE6-AC61-AC93-578E-FEB2C292F2F9}"/>
                      </a:ext>
                    </a:extLst>
                  </p14:cNvPr>
                  <p14:cNvContentPartPr/>
                  <p14:nvPr/>
                </p14:nvContentPartPr>
                <p14:xfrm>
                  <a:off x="10296586" y="2951699"/>
                  <a:ext cx="79560" cy="168120"/>
                </p14:xfrm>
              </p:contentPart>
            </mc:Choice>
            <mc:Fallback>
              <p:pic>
                <p:nvPicPr>
                  <p:cNvPr id="1205" name="Pennanteckning 1204">
                    <a:extLst>
                      <a:ext uri="{FF2B5EF4-FFF2-40B4-BE49-F238E27FC236}">
                        <a16:creationId xmlns:a16="http://schemas.microsoft.com/office/drawing/2014/main" id="{41C8CFE6-AC61-AC93-578E-FEB2C292F2F9}"/>
                      </a:ext>
                    </a:extLst>
                  </p:cNvPr>
                  <p:cNvPicPr/>
                  <p:nvPr/>
                </p:nvPicPr>
                <p:blipFill>
                  <a:blip r:embed="rId635"/>
                  <a:stretch>
                    <a:fillRect/>
                  </a:stretch>
                </p:blipFill>
                <p:spPr>
                  <a:xfrm>
                    <a:off x="10281106" y="2936579"/>
                    <a:ext cx="11016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636">
                <p14:nvContentPartPr>
                  <p14:cNvPr id="1206" name="Pennanteckning 1205">
                    <a:extLst>
                      <a:ext uri="{FF2B5EF4-FFF2-40B4-BE49-F238E27FC236}">
                        <a16:creationId xmlns:a16="http://schemas.microsoft.com/office/drawing/2014/main" id="{13881E31-7524-DFEB-93CB-3B1AE924FD39}"/>
                      </a:ext>
                    </a:extLst>
                  </p14:cNvPr>
                  <p14:cNvContentPartPr/>
                  <p14:nvPr/>
                </p14:nvContentPartPr>
                <p14:xfrm>
                  <a:off x="10445266" y="3044219"/>
                  <a:ext cx="12600" cy="52560"/>
                </p14:xfrm>
              </p:contentPart>
            </mc:Choice>
            <mc:Fallback>
              <p:pic>
                <p:nvPicPr>
                  <p:cNvPr id="1206" name="Pennanteckning 1205">
                    <a:extLst>
                      <a:ext uri="{FF2B5EF4-FFF2-40B4-BE49-F238E27FC236}">
                        <a16:creationId xmlns:a16="http://schemas.microsoft.com/office/drawing/2014/main" id="{13881E31-7524-DFEB-93CB-3B1AE924FD39}"/>
                      </a:ext>
                    </a:extLst>
                  </p:cNvPr>
                  <p:cNvPicPr/>
                  <p:nvPr/>
                </p:nvPicPr>
                <p:blipFill>
                  <a:blip r:embed="rId637"/>
                  <a:stretch>
                    <a:fillRect/>
                  </a:stretch>
                </p:blipFill>
                <p:spPr>
                  <a:xfrm>
                    <a:off x="10430146" y="3029099"/>
                    <a:ext cx="4320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638">
                <p14:nvContentPartPr>
                  <p14:cNvPr id="1207" name="Pennanteckning 1206">
                    <a:extLst>
                      <a:ext uri="{FF2B5EF4-FFF2-40B4-BE49-F238E27FC236}">
                        <a16:creationId xmlns:a16="http://schemas.microsoft.com/office/drawing/2014/main" id="{B9ACA7A9-0216-2216-6D59-0B069BBF3998}"/>
                      </a:ext>
                    </a:extLst>
                  </p14:cNvPr>
                  <p14:cNvContentPartPr/>
                  <p14:nvPr/>
                </p14:nvContentPartPr>
                <p14:xfrm>
                  <a:off x="10446346" y="2945939"/>
                  <a:ext cx="14400" cy="18720"/>
                </p14:xfrm>
              </p:contentPart>
            </mc:Choice>
            <mc:Fallback>
              <p:pic>
                <p:nvPicPr>
                  <p:cNvPr id="1207" name="Pennanteckning 1206">
                    <a:extLst>
                      <a:ext uri="{FF2B5EF4-FFF2-40B4-BE49-F238E27FC236}">
                        <a16:creationId xmlns:a16="http://schemas.microsoft.com/office/drawing/2014/main" id="{B9ACA7A9-0216-2216-6D59-0B069BBF3998}"/>
                      </a:ext>
                    </a:extLst>
                  </p:cNvPr>
                  <p:cNvPicPr/>
                  <p:nvPr/>
                </p:nvPicPr>
                <p:blipFill>
                  <a:blip r:embed="rId639"/>
                  <a:stretch>
                    <a:fillRect/>
                  </a:stretch>
                </p:blipFill>
                <p:spPr>
                  <a:xfrm>
                    <a:off x="10430866" y="2930819"/>
                    <a:ext cx="450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640">
                <p14:nvContentPartPr>
                  <p14:cNvPr id="1208" name="Pennanteckning 1207">
                    <a:extLst>
                      <a:ext uri="{FF2B5EF4-FFF2-40B4-BE49-F238E27FC236}">
                        <a16:creationId xmlns:a16="http://schemas.microsoft.com/office/drawing/2014/main" id="{E92A6B30-F729-A8E3-F4B6-B7A62B13B898}"/>
                      </a:ext>
                    </a:extLst>
                  </p14:cNvPr>
                  <p14:cNvContentPartPr/>
                  <p14:nvPr/>
                </p14:nvContentPartPr>
                <p14:xfrm>
                  <a:off x="10517986" y="2998859"/>
                  <a:ext cx="102960" cy="76320"/>
                </p14:xfrm>
              </p:contentPart>
            </mc:Choice>
            <mc:Fallback>
              <p:pic>
                <p:nvPicPr>
                  <p:cNvPr id="1208" name="Pennanteckning 1207">
                    <a:extLst>
                      <a:ext uri="{FF2B5EF4-FFF2-40B4-BE49-F238E27FC236}">
                        <a16:creationId xmlns:a16="http://schemas.microsoft.com/office/drawing/2014/main" id="{E92A6B30-F729-A8E3-F4B6-B7A62B13B898}"/>
                      </a:ext>
                    </a:extLst>
                  </p:cNvPr>
                  <p:cNvPicPr/>
                  <p:nvPr/>
                </p:nvPicPr>
                <p:blipFill>
                  <a:blip r:embed="rId641"/>
                  <a:stretch>
                    <a:fillRect/>
                  </a:stretch>
                </p:blipFill>
                <p:spPr>
                  <a:xfrm>
                    <a:off x="10502866" y="2983739"/>
                    <a:ext cx="13356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642">
                <p14:nvContentPartPr>
                  <p14:cNvPr id="1209" name="Pennanteckning 1208">
                    <a:extLst>
                      <a:ext uri="{FF2B5EF4-FFF2-40B4-BE49-F238E27FC236}">
                        <a16:creationId xmlns:a16="http://schemas.microsoft.com/office/drawing/2014/main" id="{4C0961ED-95F5-1B5E-0AD0-4894FE22569D}"/>
                      </a:ext>
                    </a:extLst>
                  </p14:cNvPr>
                  <p14:cNvContentPartPr/>
                  <p14:nvPr/>
                </p14:nvContentPartPr>
                <p14:xfrm>
                  <a:off x="10676746" y="2990579"/>
                  <a:ext cx="97920" cy="63360"/>
                </p14:xfrm>
              </p:contentPart>
            </mc:Choice>
            <mc:Fallback>
              <p:pic>
                <p:nvPicPr>
                  <p:cNvPr id="1209" name="Pennanteckning 1208">
                    <a:extLst>
                      <a:ext uri="{FF2B5EF4-FFF2-40B4-BE49-F238E27FC236}">
                        <a16:creationId xmlns:a16="http://schemas.microsoft.com/office/drawing/2014/main" id="{4C0961ED-95F5-1B5E-0AD0-4894FE22569D}"/>
                      </a:ext>
                    </a:extLst>
                  </p:cNvPr>
                  <p:cNvPicPr/>
                  <p:nvPr/>
                </p:nvPicPr>
                <p:blipFill>
                  <a:blip r:embed="rId643"/>
                  <a:stretch>
                    <a:fillRect/>
                  </a:stretch>
                </p:blipFill>
                <p:spPr>
                  <a:xfrm>
                    <a:off x="10661626" y="2975459"/>
                    <a:ext cx="12852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644">
                <p14:nvContentPartPr>
                  <p14:cNvPr id="1210" name="Pennanteckning 1209">
                    <a:extLst>
                      <a:ext uri="{FF2B5EF4-FFF2-40B4-BE49-F238E27FC236}">
                        <a16:creationId xmlns:a16="http://schemas.microsoft.com/office/drawing/2014/main" id="{A8D5473B-0069-CD83-3AB8-4AF47385446A}"/>
                      </a:ext>
                    </a:extLst>
                  </p14:cNvPr>
                  <p14:cNvContentPartPr/>
                  <p14:nvPr/>
                </p14:nvContentPartPr>
                <p14:xfrm>
                  <a:off x="10814266" y="2963219"/>
                  <a:ext cx="73800" cy="36720"/>
                </p14:xfrm>
              </p:contentPart>
            </mc:Choice>
            <mc:Fallback>
              <p:pic>
                <p:nvPicPr>
                  <p:cNvPr id="1210" name="Pennanteckning 1209">
                    <a:extLst>
                      <a:ext uri="{FF2B5EF4-FFF2-40B4-BE49-F238E27FC236}">
                        <a16:creationId xmlns:a16="http://schemas.microsoft.com/office/drawing/2014/main" id="{A8D5473B-0069-CD83-3AB8-4AF47385446A}"/>
                      </a:ext>
                    </a:extLst>
                  </p:cNvPr>
                  <p:cNvPicPr/>
                  <p:nvPr/>
                </p:nvPicPr>
                <p:blipFill>
                  <a:blip r:embed="rId645"/>
                  <a:stretch>
                    <a:fillRect/>
                  </a:stretch>
                </p:blipFill>
                <p:spPr>
                  <a:xfrm>
                    <a:off x="10798786" y="2948099"/>
                    <a:ext cx="10440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646">
                <p14:nvContentPartPr>
                  <p14:cNvPr id="1212" name="Pennanteckning 1211">
                    <a:extLst>
                      <a:ext uri="{FF2B5EF4-FFF2-40B4-BE49-F238E27FC236}">
                        <a16:creationId xmlns:a16="http://schemas.microsoft.com/office/drawing/2014/main" id="{5271FDE0-2A6E-B16E-FF40-76C0B3F46C60}"/>
                      </a:ext>
                    </a:extLst>
                  </p14:cNvPr>
                  <p14:cNvContentPartPr/>
                  <p14:nvPr/>
                </p14:nvContentPartPr>
                <p14:xfrm>
                  <a:off x="10818226" y="2968259"/>
                  <a:ext cx="15120" cy="83160"/>
                </p14:xfrm>
              </p:contentPart>
            </mc:Choice>
            <mc:Fallback>
              <p:pic>
                <p:nvPicPr>
                  <p:cNvPr id="1212" name="Pennanteckning 1211">
                    <a:extLst>
                      <a:ext uri="{FF2B5EF4-FFF2-40B4-BE49-F238E27FC236}">
                        <a16:creationId xmlns:a16="http://schemas.microsoft.com/office/drawing/2014/main" id="{5271FDE0-2A6E-B16E-FF40-76C0B3F46C60}"/>
                      </a:ext>
                    </a:extLst>
                  </p:cNvPr>
                  <p:cNvPicPr/>
                  <p:nvPr/>
                </p:nvPicPr>
                <p:blipFill>
                  <a:blip r:embed="rId647"/>
                  <a:stretch>
                    <a:fillRect/>
                  </a:stretch>
                </p:blipFill>
                <p:spPr>
                  <a:xfrm>
                    <a:off x="10803106" y="2953139"/>
                    <a:ext cx="4572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648">
                <p14:nvContentPartPr>
                  <p14:cNvPr id="1213" name="Pennanteckning 1212">
                    <a:extLst>
                      <a:ext uri="{FF2B5EF4-FFF2-40B4-BE49-F238E27FC236}">
                        <a16:creationId xmlns:a16="http://schemas.microsoft.com/office/drawing/2014/main" id="{F2247709-C814-834C-D46C-5E609868105B}"/>
                      </a:ext>
                    </a:extLst>
                  </p14:cNvPr>
                  <p14:cNvContentPartPr/>
                  <p14:nvPr/>
                </p14:nvContentPartPr>
                <p14:xfrm>
                  <a:off x="10970506" y="2940179"/>
                  <a:ext cx="73080" cy="25920"/>
                </p14:xfrm>
              </p:contentPart>
            </mc:Choice>
            <mc:Fallback>
              <p:pic>
                <p:nvPicPr>
                  <p:cNvPr id="1213" name="Pennanteckning 1212">
                    <a:extLst>
                      <a:ext uri="{FF2B5EF4-FFF2-40B4-BE49-F238E27FC236}">
                        <a16:creationId xmlns:a16="http://schemas.microsoft.com/office/drawing/2014/main" id="{F2247709-C814-834C-D46C-5E609868105B}"/>
                      </a:ext>
                    </a:extLst>
                  </p:cNvPr>
                  <p:cNvPicPr/>
                  <p:nvPr/>
                </p:nvPicPr>
                <p:blipFill>
                  <a:blip r:embed="rId649"/>
                  <a:stretch>
                    <a:fillRect/>
                  </a:stretch>
                </p:blipFill>
                <p:spPr>
                  <a:xfrm>
                    <a:off x="10955386" y="2925059"/>
                    <a:ext cx="10368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650">
                <p14:nvContentPartPr>
                  <p14:cNvPr id="1214" name="Pennanteckning 1213">
                    <a:extLst>
                      <a:ext uri="{FF2B5EF4-FFF2-40B4-BE49-F238E27FC236}">
                        <a16:creationId xmlns:a16="http://schemas.microsoft.com/office/drawing/2014/main" id="{A10EC0AE-B1D1-B674-E40C-F08F09506606}"/>
                      </a:ext>
                    </a:extLst>
                  </p14:cNvPr>
                  <p14:cNvContentPartPr/>
                  <p14:nvPr/>
                </p14:nvContentPartPr>
                <p14:xfrm>
                  <a:off x="11021626" y="2926139"/>
                  <a:ext cx="57600" cy="212760"/>
                </p14:xfrm>
              </p:contentPart>
            </mc:Choice>
            <mc:Fallback>
              <p:pic>
                <p:nvPicPr>
                  <p:cNvPr id="1214" name="Pennanteckning 1213">
                    <a:extLst>
                      <a:ext uri="{FF2B5EF4-FFF2-40B4-BE49-F238E27FC236}">
                        <a16:creationId xmlns:a16="http://schemas.microsoft.com/office/drawing/2014/main" id="{A10EC0AE-B1D1-B674-E40C-F08F09506606}"/>
                      </a:ext>
                    </a:extLst>
                  </p:cNvPr>
                  <p:cNvPicPr/>
                  <p:nvPr/>
                </p:nvPicPr>
                <p:blipFill>
                  <a:blip r:embed="rId651"/>
                  <a:stretch>
                    <a:fillRect/>
                  </a:stretch>
                </p:blipFill>
                <p:spPr>
                  <a:xfrm>
                    <a:off x="11006506" y="2911019"/>
                    <a:ext cx="8784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652">
                <p14:nvContentPartPr>
                  <p14:cNvPr id="1215" name="Pennanteckning 1214">
                    <a:extLst>
                      <a:ext uri="{FF2B5EF4-FFF2-40B4-BE49-F238E27FC236}">
                        <a16:creationId xmlns:a16="http://schemas.microsoft.com/office/drawing/2014/main" id="{0A130917-F71C-E42C-8FFD-F8CD1702D041}"/>
                      </a:ext>
                    </a:extLst>
                  </p14:cNvPr>
                  <p14:cNvContentPartPr/>
                  <p14:nvPr/>
                </p14:nvContentPartPr>
                <p14:xfrm>
                  <a:off x="10509706" y="3320699"/>
                  <a:ext cx="69840" cy="102240"/>
                </p14:xfrm>
              </p:contentPart>
            </mc:Choice>
            <mc:Fallback>
              <p:pic>
                <p:nvPicPr>
                  <p:cNvPr id="1215" name="Pennanteckning 1214">
                    <a:extLst>
                      <a:ext uri="{FF2B5EF4-FFF2-40B4-BE49-F238E27FC236}">
                        <a16:creationId xmlns:a16="http://schemas.microsoft.com/office/drawing/2014/main" id="{0A130917-F71C-E42C-8FFD-F8CD1702D041}"/>
                      </a:ext>
                    </a:extLst>
                  </p:cNvPr>
                  <p:cNvPicPr/>
                  <p:nvPr/>
                </p:nvPicPr>
                <p:blipFill>
                  <a:blip r:embed="rId653"/>
                  <a:stretch>
                    <a:fillRect/>
                  </a:stretch>
                </p:blipFill>
                <p:spPr>
                  <a:xfrm>
                    <a:off x="10494586" y="3305219"/>
                    <a:ext cx="10044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654">
                <p14:nvContentPartPr>
                  <p14:cNvPr id="1216" name="Pennanteckning 1215">
                    <a:extLst>
                      <a:ext uri="{FF2B5EF4-FFF2-40B4-BE49-F238E27FC236}">
                        <a16:creationId xmlns:a16="http://schemas.microsoft.com/office/drawing/2014/main" id="{85D4843A-4976-2357-86A8-0589F6512D58}"/>
                      </a:ext>
                    </a:extLst>
                  </p14:cNvPr>
                  <p14:cNvContentPartPr/>
                  <p14:nvPr/>
                </p14:nvContentPartPr>
                <p14:xfrm>
                  <a:off x="10692586" y="3234659"/>
                  <a:ext cx="53280" cy="138240"/>
                </p14:xfrm>
              </p:contentPart>
            </mc:Choice>
            <mc:Fallback>
              <p:pic>
                <p:nvPicPr>
                  <p:cNvPr id="1216" name="Pennanteckning 1215">
                    <a:extLst>
                      <a:ext uri="{FF2B5EF4-FFF2-40B4-BE49-F238E27FC236}">
                        <a16:creationId xmlns:a16="http://schemas.microsoft.com/office/drawing/2014/main" id="{85D4843A-4976-2357-86A8-0589F6512D58}"/>
                      </a:ext>
                    </a:extLst>
                  </p:cNvPr>
                  <p:cNvPicPr/>
                  <p:nvPr/>
                </p:nvPicPr>
                <p:blipFill>
                  <a:blip r:embed="rId655"/>
                  <a:stretch>
                    <a:fillRect/>
                  </a:stretch>
                </p:blipFill>
                <p:spPr>
                  <a:xfrm>
                    <a:off x="10677466" y="3219179"/>
                    <a:ext cx="8388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656">
                <p14:nvContentPartPr>
                  <p14:cNvPr id="1217" name="Pennanteckning 1216">
                    <a:extLst>
                      <a:ext uri="{FF2B5EF4-FFF2-40B4-BE49-F238E27FC236}">
                        <a16:creationId xmlns:a16="http://schemas.microsoft.com/office/drawing/2014/main" id="{4B868AC2-5902-1328-CCEB-0B0D8D9EAF7D}"/>
                      </a:ext>
                    </a:extLst>
                  </p14:cNvPr>
                  <p14:cNvContentPartPr/>
                  <p14:nvPr/>
                </p14:nvContentPartPr>
                <p14:xfrm>
                  <a:off x="10786906" y="3297299"/>
                  <a:ext cx="102960" cy="52560"/>
                </p14:xfrm>
              </p:contentPart>
            </mc:Choice>
            <mc:Fallback>
              <p:pic>
                <p:nvPicPr>
                  <p:cNvPr id="1217" name="Pennanteckning 1216">
                    <a:extLst>
                      <a:ext uri="{FF2B5EF4-FFF2-40B4-BE49-F238E27FC236}">
                        <a16:creationId xmlns:a16="http://schemas.microsoft.com/office/drawing/2014/main" id="{4B868AC2-5902-1328-CCEB-0B0D8D9EAF7D}"/>
                      </a:ext>
                    </a:extLst>
                  </p:cNvPr>
                  <p:cNvPicPr/>
                  <p:nvPr/>
                </p:nvPicPr>
                <p:blipFill>
                  <a:blip r:embed="rId657"/>
                  <a:stretch>
                    <a:fillRect/>
                  </a:stretch>
                </p:blipFill>
                <p:spPr>
                  <a:xfrm>
                    <a:off x="10771786" y="3282179"/>
                    <a:ext cx="13356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658">
                <p14:nvContentPartPr>
                  <p14:cNvPr id="1218" name="Pennanteckning 1217">
                    <a:extLst>
                      <a:ext uri="{FF2B5EF4-FFF2-40B4-BE49-F238E27FC236}">
                        <a16:creationId xmlns:a16="http://schemas.microsoft.com/office/drawing/2014/main" id="{54C60A51-1D1C-BD4D-9D13-3936173DC882}"/>
                      </a:ext>
                    </a:extLst>
                  </p14:cNvPr>
                  <p14:cNvContentPartPr/>
                  <p14:nvPr/>
                </p14:nvContentPartPr>
                <p14:xfrm>
                  <a:off x="10921546" y="3265259"/>
                  <a:ext cx="100440" cy="90360"/>
                </p14:xfrm>
              </p:contentPart>
            </mc:Choice>
            <mc:Fallback>
              <p:pic>
                <p:nvPicPr>
                  <p:cNvPr id="1218" name="Pennanteckning 1217">
                    <a:extLst>
                      <a:ext uri="{FF2B5EF4-FFF2-40B4-BE49-F238E27FC236}">
                        <a16:creationId xmlns:a16="http://schemas.microsoft.com/office/drawing/2014/main" id="{54C60A51-1D1C-BD4D-9D13-3936173DC882}"/>
                      </a:ext>
                    </a:extLst>
                  </p:cNvPr>
                  <p:cNvPicPr/>
                  <p:nvPr/>
                </p:nvPicPr>
                <p:blipFill>
                  <a:blip r:embed="rId659"/>
                  <a:stretch>
                    <a:fillRect/>
                  </a:stretch>
                </p:blipFill>
                <p:spPr>
                  <a:xfrm>
                    <a:off x="10906426" y="3249779"/>
                    <a:ext cx="13104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660">
                <p14:nvContentPartPr>
                  <p14:cNvPr id="1219" name="Pennanteckning 1218">
                    <a:extLst>
                      <a:ext uri="{FF2B5EF4-FFF2-40B4-BE49-F238E27FC236}">
                        <a16:creationId xmlns:a16="http://schemas.microsoft.com/office/drawing/2014/main" id="{D261A34F-5581-5E1F-D77C-8EEA44F356C4}"/>
                      </a:ext>
                    </a:extLst>
                  </p14:cNvPr>
                  <p14:cNvContentPartPr/>
                  <p14:nvPr/>
                </p14:nvContentPartPr>
                <p14:xfrm>
                  <a:off x="11079586" y="3285059"/>
                  <a:ext cx="20880" cy="54720"/>
                </p14:xfrm>
              </p:contentPart>
            </mc:Choice>
            <mc:Fallback>
              <p:pic>
                <p:nvPicPr>
                  <p:cNvPr id="1219" name="Pennanteckning 1218">
                    <a:extLst>
                      <a:ext uri="{FF2B5EF4-FFF2-40B4-BE49-F238E27FC236}">
                        <a16:creationId xmlns:a16="http://schemas.microsoft.com/office/drawing/2014/main" id="{D261A34F-5581-5E1F-D77C-8EEA44F356C4}"/>
                      </a:ext>
                    </a:extLst>
                  </p:cNvPr>
                  <p:cNvPicPr/>
                  <p:nvPr/>
                </p:nvPicPr>
                <p:blipFill>
                  <a:blip r:embed="rId661"/>
                  <a:stretch>
                    <a:fillRect/>
                  </a:stretch>
                </p:blipFill>
                <p:spPr>
                  <a:xfrm>
                    <a:off x="11064466" y="3269939"/>
                    <a:ext cx="5148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662">
                <p14:nvContentPartPr>
                  <p14:cNvPr id="1220" name="Pennanteckning 1219">
                    <a:extLst>
                      <a:ext uri="{FF2B5EF4-FFF2-40B4-BE49-F238E27FC236}">
                        <a16:creationId xmlns:a16="http://schemas.microsoft.com/office/drawing/2014/main" id="{1A613283-F2CD-B182-F49D-CBFC15F7A86E}"/>
                      </a:ext>
                    </a:extLst>
                  </p14:cNvPr>
                  <p14:cNvContentPartPr/>
                  <p14:nvPr/>
                </p14:nvContentPartPr>
                <p14:xfrm>
                  <a:off x="11100466" y="3214859"/>
                  <a:ext cx="17640" cy="14400"/>
                </p14:xfrm>
              </p:contentPart>
            </mc:Choice>
            <mc:Fallback>
              <p:pic>
                <p:nvPicPr>
                  <p:cNvPr id="1220" name="Pennanteckning 1219">
                    <a:extLst>
                      <a:ext uri="{FF2B5EF4-FFF2-40B4-BE49-F238E27FC236}">
                        <a16:creationId xmlns:a16="http://schemas.microsoft.com/office/drawing/2014/main" id="{1A613283-F2CD-B182-F49D-CBFC15F7A86E}"/>
                      </a:ext>
                    </a:extLst>
                  </p:cNvPr>
                  <p:cNvPicPr/>
                  <p:nvPr/>
                </p:nvPicPr>
                <p:blipFill>
                  <a:blip r:embed="rId663"/>
                  <a:stretch>
                    <a:fillRect/>
                  </a:stretch>
                </p:blipFill>
                <p:spPr>
                  <a:xfrm>
                    <a:off x="11084986" y="3199379"/>
                    <a:ext cx="482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664">
                <p14:nvContentPartPr>
                  <p14:cNvPr id="1221" name="Pennanteckning 1220">
                    <a:extLst>
                      <a:ext uri="{FF2B5EF4-FFF2-40B4-BE49-F238E27FC236}">
                        <a16:creationId xmlns:a16="http://schemas.microsoft.com/office/drawing/2014/main" id="{6B1F7FD1-45D4-5D00-59D2-1881A654C8D0}"/>
                      </a:ext>
                    </a:extLst>
                  </p14:cNvPr>
                  <p14:cNvContentPartPr/>
                  <p14:nvPr/>
                </p14:nvContentPartPr>
                <p14:xfrm>
                  <a:off x="11182186" y="3143579"/>
                  <a:ext cx="29160" cy="284040"/>
                </p14:xfrm>
              </p:contentPart>
            </mc:Choice>
            <mc:Fallback>
              <p:pic>
                <p:nvPicPr>
                  <p:cNvPr id="1221" name="Pennanteckning 1220">
                    <a:extLst>
                      <a:ext uri="{FF2B5EF4-FFF2-40B4-BE49-F238E27FC236}">
                        <a16:creationId xmlns:a16="http://schemas.microsoft.com/office/drawing/2014/main" id="{6B1F7FD1-45D4-5D00-59D2-1881A654C8D0}"/>
                      </a:ext>
                    </a:extLst>
                  </p:cNvPr>
                  <p:cNvPicPr/>
                  <p:nvPr/>
                </p:nvPicPr>
                <p:blipFill>
                  <a:blip r:embed="rId665"/>
                  <a:stretch>
                    <a:fillRect/>
                  </a:stretch>
                </p:blipFill>
                <p:spPr>
                  <a:xfrm>
                    <a:off x="11167066" y="3128459"/>
                    <a:ext cx="5976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666">
                <p14:nvContentPartPr>
                  <p14:cNvPr id="1222" name="Pennanteckning 1221">
                    <a:extLst>
                      <a:ext uri="{FF2B5EF4-FFF2-40B4-BE49-F238E27FC236}">
                        <a16:creationId xmlns:a16="http://schemas.microsoft.com/office/drawing/2014/main" id="{1A3E650B-BD86-9A02-CE06-65E4169D9924}"/>
                      </a:ext>
                    </a:extLst>
                  </p14:cNvPr>
                  <p14:cNvContentPartPr/>
                  <p14:nvPr/>
                </p14:nvContentPartPr>
                <p14:xfrm>
                  <a:off x="11170666" y="3256979"/>
                  <a:ext cx="73080" cy="39240"/>
                </p14:xfrm>
              </p:contentPart>
            </mc:Choice>
            <mc:Fallback>
              <p:pic>
                <p:nvPicPr>
                  <p:cNvPr id="1222" name="Pennanteckning 1221">
                    <a:extLst>
                      <a:ext uri="{FF2B5EF4-FFF2-40B4-BE49-F238E27FC236}">
                        <a16:creationId xmlns:a16="http://schemas.microsoft.com/office/drawing/2014/main" id="{1A3E650B-BD86-9A02-CE06-65E4169D9924}"/>
                      </a:ext>
                    </a:extLst>
                  </p:cNvPr>
                  <p:cNvPicPr/>
                  <p:nvPr/>
                </p:nvPicPr>
                <p:blipFill>
                  <a:blip r:embed="rId667"/>
                  <a:stretch>
                    <a:fillRect/>
                  </a:stretch>
                </p:blipFill>
                <p:spPr>
                  <a:xfrm>
                    <a:off x="11155186" y="3241499"/>
                    <a:ext cx="10368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668">
                <p14:nvContentPartPr>
                  <p14:cNvPr id="1223" name="Pennanteckning 1222">
                    <a:extLst>
                      <a:ext uri="{FF2B5EF4-FFF2-40B4-BE49-F238E27FC236}">
                        <a16:creationId xmlns:a16="http://schemas.microsoft.com/office/drawing/2014/main" id="{67E9C44F-5491-6A2F-1AD9-89338756D6FD}"/>
                      </a:ext>
                    </a:extLst>
                  </p14:cNvPr>
                  <p14:cNvContentPartPr/>
                  <p14:nvPr/>
                </p14:nvContentPartPr>
                <p14:xfrm>
                  <a:off x="11306386" y="3249419"/>
                  <a:ext cx="27720" cy="56520"/>
                </p14:xfrm>
              </p:contentPart>
            </mc:Choice>
            <mc:Fallback>
              <p:pic>
                <p:nvPicPr>
                  <p:cNvPr id="1223" name="Pennanteckning 1222">
                    <a:extLst>
                      <a:ext uri="{FF2B5EF4-FFF2-40B4-BE49-F238E27FC236}">
                        <a16:creationId xmlns:a16="http://schemas.microsoft.com/office/drawing/2014/main" id="{67E9C44F-5491-6A2F-1AD9-89338756D6FD}"/>
                      </a:ext>
                    </a:extLst>
                  </p:cNvPr>
                  <p:cNvPicPr/>
                  <p:nvPr/>
                </p:nvPicPr>
                <p:blipFill>
                  <a:blip r:embed="rId669"/>
                  <a:stretch>
                    <a:fillRect/>
                  </a:stretch>
                </p:blipFill>
                <p:spPr>
                  <a:xfrm>
                    <a:off x="11290906" y="3234299"/>
                    <a:ext cx="583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670">
                <p14:nvContentPartPr>
                  <p14:cNvPr id="1224" name="Pennanteckning 1223">
                    <a:extLst>
                      <a:ext uri="{FF2B5EF4-FFF2-40B4-BE49-F238E27FC236}">
                        <a16:creationId xmlns:a16="http://schemas.microsoft.com/office/drawing/2014/main" id="{6951BC10-6F5D-C155-D304-403F58EE5534}"/>
                      </a:ext>
                    </a:extLst>
                  </p14:cNvPr>
                  <p14:cNvContentPartPr/>
                  <p14:nvPr/>
                </p14:nvContentPartPr>
                <p14:xfrm>
                  <a:off x="11356426" y="3148619"/>
                  <a:ext cx="2880" cy="38520"/>
                </p14:xfrm>
              </p:contentPart>
            </mc:Choice>
            <mc:Fallback>
              <p:pic>
                <p:nvPicPr>
                  <p:cNvPr id="1224" name="Pennanteckning 1223">
                    <a:extLst>
                      <a:ext uri="{FF2B5EF4-FFF2-40B4-BE49-F238E27FC236}">
                        <a16:creationId xmlns:a16="http://schemas.microsoft.com/office/drawing/2014/main" id="{6951BC10-6F5D-C155-D304-403F58EE5534}"/>
                      </a:ext>
                    </a:extLst>
                  </p:cNvPr>
                  <p:cNvPicPr/>
                  <p:nvPr/>
                </p:nvPicPr>
                <p:blipFill>
                  <a:blip r:embed="rId671"/>
                  <a:stretch>
                    <a:fillRect/>
                  </a:stretch>
                </p:blipFill>
                <p:spPr>
                  <a:xfrm>
                    <a:off x="11341306" y="3133139"/>
                    <a:ext cx="3348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672">
                <p14:nvContentPartPr>
                  <p14:cNvPr id="1225" name="Pennanteckning 1224">
                    <a:extLst>
                      <a:ext uri="{FF2B5EF4-FFF2-40B4-BE49-F238E27FC236}">
                        <a16:creationId xmlns:a16="http://schemas.microsoft.com/office/drawing/2014/main" id="{D4DB8CC8-6C56-CC4D-3745-EA91A014AF83}"/>
                      </a:ext>
                    </a:extLst>
                  </p14:cNvPr>
                  <p14:cNvContentPartPr/>
                  <p14:nvPr/>
                </p14:nvContentPartPr>
                <p14:xfrm>
                  <a:off x="11403226" y="3193979"/>
                  <a:ext cx="58680" cy="99000"/>
                </p14:xfrm>
              </p:contentPart>
            </mc:Choice>
            <mc:Fallback>
              <p:pic>
                <p:nvPicPr>
                  <p:cNvPr id="1225" name="Pennanteckning 1224">
                    <a:extLst>
                      <a:ext uri="{FF2B5EF4-FFF2-40B4-BE49-F238E27FC236}">
                        <a16:creationId xmlns:a16="http://schemas.microsoft.com/office/drawing/2014/main" id="{D4DB8CC8-6C56-CC4D-3745-EA91A014AF83}"/>
                      </a:ext>
                    </a:extLst>
                  </p:cNvPr>
                  <p:cNvPicPr/>
                  <p:nvPr/>
                </p:nvPicPr>
                <p:blipFill>
                  <a:blip r:embed="rId673"/>
                  <a:stretch>
                    <a:fillRect/>
                  </a:stretch>
                </p:blipFill>
                <p:spPr>
                  <a:xfrm>
                    <a:off x="11388106" y="3178859"/>
                    <a:ext cx="8928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674">
                <p14:nvContentPartPr>
                  <p14:cNvPr id="1226" name="Pennanteckning 1225">
                    <a:extLst>
                      <a:ext uri="{FF2B5EF4-FFF2-40B4-BE49-F238E27FC236}">
                        <a16:creationId xmlns:a16="http://schemas.microsoft.com/office/drawing/2014/main" id="{3776D44A-0F68-D889-C6EB-4FE42F009E59}"/>
                      </a:ext>
                    </a:extLst>
                  </p14:cNvPr>
                  <p14:cNvContentPartPr/>
                  <p14:nvPr/>
                </p14:nvContentPartPr>
                <p14:xfrm>
                  <a:off x="11498266" y="3216299"/>
                  <a:ext cx="85680" cy="36720"/>
                </p14:xfrm>
              </p:contentPart>
            </mc:Choice>
            <mc:Fallback>
              <p:pic>
                <p:nvPicPr>
                  <p:cNvPr id="1226" name="Pennanteckning 1225">
                    <a:extLst>
                      <a:ext uri="{FF2B5EF4-FFF2-40B4-BE49-F238E27FC236}">
                        <a16:creationId xmlns:a16="http://schemas.microsoft.com/office/drawing/2014/main" id="{3776D44A-0F68-D889-C6EB-4FE42F009E59}"/>
                      </a:ext>
                    </a:extLst>
                  </p:cNvPr>
                  <p:cNvPicPr/>
                  <p:nvPr/>
                </p:nvPicPr>
                <p:blipFill>
                  <a:blip r:embed="rId675"/>
                  <a:stretch>
                    <a:fillRect/>
                  </a:stretch>
                </p:blipFill>
                <p:spPr>
                  <a:xfrm>
                    <a:off x="11482786" y="3201179"/>
                    <a:ext cx="11592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676">
                <p14:nvContentPartPr>
                  <p14:cNvPr id="1227" name="Pennanteckning 1226">
                    <a:extLst>
                      <a:ext uri="{FF2B5EF4-FFF2-40B4-BE49-F238E27FC236}">
                        <a16:creationId xmlns:a16="http://schemas.microsoft.com/office/drawing/2014/main" id="{C5D1FAE2-717F-19BA-B07B-33DBA732942D}"/>
                      </a:ext>
                    </a:extLst>
                  </p14:cNvPr>
                  <p14:cNvContentPartPr/>
                  <p14:nvPr/>
                </p14:nvContentPartPr>
                <p14:xfrm>
                  <a:off x="11641906" y="3081659"/>
                  <a:ext cx="30240" cy="164880"/>
                </p14:xfrm>
              </p:contentPart>
            </mc:Choice>
            <mc:Fallback>
              <p:pic>
                <p:nvPicPr>
                  <p:cNvPr id="1227" name="Pennanteckning 1226">
                    <a:extLst>
                      <a:ext uri="{FF2B5EF4-FFF2-40B4-BE49-F238E27FC236}">
                        <a16:creationId xmlns:a16="http://schemas.microsoft.com/office/drawing/2014/main" id="{C5D1FAE2-717F-19BA-B07B-33DBA732942D}"/>
                      </a:ext>
                    </a:extLst>
                  </p:cNvPr>
                  <p:cNvPicPr/>
                  <p:nvPr/>
                </p:nvPicPr>
                <p:blipFill>
                  <a:blip r:embed="rId677"/>
                  <a:stretch>
                    <a:fillRect/>
                  </a:stretch>
                </p:blipFill>
                <p:spPr>
                  <a:xfrm>
                    <a:off x="11626786" y="3066179"/>
                    <a:ext cx="6048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678">
                <p14:nvContentPartPr>
                  <p14:cNvPr id="1228" name="Pennanteckning 1227">
                    <a:extLst>
                      <a:ext uri="{FF2B5EF4-FFF2-40B4-BE49-F238E27FC236}">
                        <a16:creationId xmlns:a16="http://schemas.microsoft.com/office/drawing/2014/main" id="{41CDD805-ED45-CE19-13F1-5EAB51684831}"/>
                      </a:ext>
                    </a:extLst>
                  </p14:cNvPr>
                  <p14:cNvContentPartPr/>
                  <p14:nvPr/>
                </p14:nvContentPartPr>
                <p14:xfrm>
                  <a:off x="11671066" y="3144299"/>
                  <a:ext cx="176400" cy="43200"/>
                </p14:xfrm>
              </p:contentPart>
            </mc:Choice>
            <mc:Fallback>
              <p:pic>
                <p:nvPicPr>
                  <p:cNvPr id="1228" name="Pennanteckning 1227">
                    <a:extLst>
                      <a:ext uri="{FF2B5EF4-FFF2-40B4-BE49-F238E27FC236}">
                        <a16:creationId xmlns:a16="http://schemas.microsoft.com/office/drawing/2014/main" id="{41CDD805-ED45-CE19-13F1-5EAB51684831}"/>
                      </a:ext>
                    </a:extLst>
                  </p:cNvPr>
                  <p:cNvPicPr/>
                  <p:nvPr/>
                </p:nvPicPr>
                <p:blipFill>
                  <a:blip r:embed="rId679"/>
                  <a:stretch>
                    <a:fillRect/>
                  </a:stretch>
                </p:blipFill>
                <p:spPr>
                  <a:xfrm>
                    <a:off x="11655586" y="3129179"/>
                    <a:ext cx="2070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680">
                <p14:nvContentPartPr>
                  <p14:cNvPr id="1229" name="Pennanteckning 1228">
                    <a:extLst>
                      <a:ext uri="{FF2B5EF4-FFF2-40B4-BE49-F238E27FC236}">
                        <a16:creationId xmlns:a16="http://schemas.microsoft.com/office/drawing/2014/main" id="{BF8900F7-AFE2-50F4-CA3A-B97C3E67FDDE}"/>
                      </a:ext>
                    </a:extLst>
                  </p14:cNvPr>
                  <p14:cNvContentPartPr/>
                  <p14:nvPr/>
                </p14:nvContentPartPr>
                <p14:xfrm>
                  <a:off x="11874466" y="2939459"/>
                  <a:ext cx="113400" cy="402120"/>
                </p14:xfrm>
              </p:contentPart>
            </mc:Choice>
            <mc:Fallback>
              <p:pic>
                <p:nvPicPr>
                  <p:cNvPr id="1229" name="Pennanteckning 1228">
                    <a:extLst>
                      <a:ext uri="{FF2B5EF4-FFF2-40B4-BE49-F238E27FC236}">
                        <a16:creationId xmlns:a16="http://schemas.microsoft.com/office/drawing/2014/main" id="{BF8900F7-AFE2-50F4-CA3A-B97C3E67FDDE}"/>
                      </a:ext>
                    </a:extLst>
                  </p:cNvPr>
                  <p:cNvPicPr/>
                  <p:nvPr/>
                </p:nvPicPr>
                <p:blipFill>
                  <a:blip r:embed="rId681"/>
                  <a:stretch>
                    <a:fillRect/>
                  </a:stretch>
                </p:blipFill>
                <p:spPr>
                  <a:xfrm>
                    <a:off x="11858986" y="2923979"/>
                    <a:ext cx="144000" cy="432720"/>
                  </a:xfrm>
                  <a:prstGeom prst="rect">
                    <a:avLst/>
                  </a:prstGeom>
                </p:spPr>
              </p:pic>
            </mc:Fallback>
          </mc:AlternateContent>
        </p:grpSp>
      </p:grpSp>
      <p:grpSp>
        <p:nvGrpSpPr>
          <p:cNvPr id="1361" name="Grupp 1360">
            <a:extLst>
              <a:ext uri="{FF2B5EF4-FFF2-40B4-BE49-F238E27FC236}">
                <a16:creationId xmlns:a16="http://schemas.microsoft.com/office/drawing/2014/main" id="{6B3360B6-15ED-914B-28B0-9BA97F32AA54}"/>
              </a:ext>
            </a:extLst>
          </p:cNvPr>
          <p:cNvGrpSpPr/>
          <p:nvPr/>
        </p:nvGrpSpPr>
        <p:grpSpPr>
          <a:xfrm>
            <a:off x="8434306" y="4563419"/>
            <a:ext cx="3468600" cy="1084680"/>
            <a:chOff x="8434306" y="4563419"/>
            <a:chExt cx="3468600" cy="1084680"/>
          </a:xfrm>
        </p:grpSpPr>
        <p:grpSp>
          <p:nvGrpSpPr>
            <p:cNvPr id="1244" name="Grupp 1243">
              <a:extLst>
                <a:ext uri="{FF2B5EF4-FFF2-40B4-BE49-F238E27FC236}">
                  <a16:creationId xmlns:a16="http://schemas.microsoft.com/office/drawing/2014/main" id="{9BD63815-7556-F775-B442-D39E7E5BB8FD}"/>
                </a:ext>
              </a:extLst>
            </p:cNvPr>
            <p:cNvGrpSpPr/>
            <p:nvPr/>
          </p:nvGrpSpPr>
          <p:grpSpPr>
            <a:xfrm>
              <a:off x="8483986" y="4563419"/>
              <a:ext cx="1659600" cy="609120"/>
              <a:chOff x="8483986" y="4563419"/>
              <a:chExt cx="1659600" cy="609120"/>
            </a:xfrm>
          </p:grpSpPr>
          <mc:AlternateContent xmlns:mc="http://schemas.openxmlformats.org/markup-compatibility/2006">
            <mc:Choice xmlns:p14="http://schemas.microsoft.com/office/powerpoint/2010/main" Requires="p14">
              <p:contentPart p14:bwMode="auto" r:id="rId682">
                <p14:nvContentPartPr>
                  <p14:cNvPr id="1231" name="Pennanteckning 1230">
                    <a:extLst>
                      <a:ext uri="{FF2B5EF4-FFF2-40B4-BE49-F238E27FC236}">
                        <a16:creationId xmlns:a16="http://schemas.microsoft.com/office/drawing/2014/main" id="{D6264C7E-115A-1831-03CD-8C948A7BE868}"/>
                      </a:ext>
                    </a:extLst>
                  </p14:cNvPr>
                  <p14:cNvContentPartPr/>
                  <p14:nvPr/>
                </p14:nvContentPartPr>
                <p14:xfrm>
                  <a:off x="8996626" y="4563419"/>
                  <a:ext cx="41760" cy="132840"/>
                </p14:xfrm>
              </p:contentPart>
            </mc:Choice>
            <mc:Fallback>
              <p:pic>
                <p:nvPicPr>
                  <p:cNvPr id="1231" name="Pennanteckning 1230">
                    <a:extLst>
                      <a:ext uri="{FF2B5EF4-FFF2-40B4-BE49-F238E27FC236}">
                        <a16:creationId xmlns:a16="http://schemas.microsoft.com/office/drawing/2014/main" id="{D6264C7E-115A-1831-03CD-8C948A7BE868}"/>
                      </a:ext>
                    </a:extLst>
                  </p:cNvPr>
                  <p:cNvPicPr/>
                  <p:nvPr/>
                </p:nvPicPr>
                <p:blipFill>
                  <a:blip r:embed="rId683"/>
                  <a:stretch>
                    <a:fillRect/>
                  </a:stretch>
                </p:blipFill>
                <p:spPr>
                  <a:xfrm>
                    <a:off x="8981146" y="4548299"/>
                    <a:ext cx="723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684">
                <p14:nvContentPartPr>
                  <p14:cNvPr id="1232" name="Pennanteckning 1231">
                    <a:extLst>
                      <a:ext uri="{FF2B5EF4-FFF2-40B4-BE49-F238E27FC236}">
                        <a16:creationId xmlns:a16="http://schemas.microsoft.com/office/drawing/2014/main" id="{C87D3FC4-6C84-FBCD-BA10-9B09BCD8D59E}"/>
                      </a:ext>
                    </a:extLst>
                  </p14:cNvPr>
                  <p14:cNvContentPartPr/>
                  <p14:nvPr/>
                </p14:nvContentPartPr>
                <p14:xfrm>
                  <a:off x="8483986" y="4891019"/>
                  <a:ext cx="95760" cy="281520"/>
                </p14:xfrm>
              </p:contentPart>
            </mc:Choice>
            <mc:Fallback>
              <p:pic>
                <p:nvPicPr>
                  <p:cNvPr id="1232" name="Pennanteckning 1231">
                    <a:extLst>
                      <a:ext uri="{FF2B5EF4-FFF2-40B4-BE49-F238E27FC236}">
                        <a16:creationId xmlns:a16="http://schemas.microsoft.com/office/drawing/2014/main" id="{C87D3FC4-6C84-FBCD-BA10-9B09BCD8D59E}"/>
                      </a:ext>
                    </a:extLst>
                  </p:cNvPr>
                  <p:cNvPicPr/>
                  <p:nvPr/>
                </p:nvPicPr>
                <p:blipFill>
                  <a:blip r:embed="rId685"/>
                  <a:stretch>
                    <a:fillRect/>
                  </a:stretch>
                </p:blipFill>
                <p:spPr>
                  <a:xfrm>
                    <a:off x="8468866" y="4875899"/>
                    <a:ext cx="12636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686">
                <p14:nvContentPartPr>
                  <p14:cNvPr id="1233" name="Pennanteckning 1232">
                    <a:extLst>
                      <a:ext uri="{FF2B5EF4-FFF2-40B4-BE49-F238E27FC236}">
                        <a16:creationId xmlns:a16="http://schemas.microsoft.com/office/drawing/2014/main" id="{174F2F85-0278-5A20-AD89-4AC726D142E3}"/>
                      </a:ext>
                    </a:extLst>
                  </p14:cNvPr>
                  <p14:cNvContentPartPr/>
                  <p14:nvPr/>
                </p14:nvContentPartPr>
                <p14:xfrm>
                  <a:off x="8699626" y="4882739"/>
                  <a:ext cx="233640" cy="134280"/>
                </p14:xfrm>
              </p:contentPart>
            </mc:Choice>
            <mc:Fallback>
              <p:pic>
                <p:nvPicPr>
                  <p:cNvPr id="1233" name="Pennanteckning 1232">
                    <a:extLst>
                      <a:ext uri="{FF2B5EF4-FFF2-40B4-BE49-F238E27FC236}">
                        <a16:creationId xmlns:a16="http://schemas.microsoft.com/office/drawing/2014/main" id="{174F2F85-0278-5A20-AD89-4AC726D142E3}"/>
                      </a:ext>
                    </a:extLst>
                  </p:cNvPr>
                  <p:cNvPicPr/>
                  <p:nvPr/>
                </p:nvPicPr>
                <p:blipFill>
                  <a:blip r:embed="rId687"/>
                  <a:stretch>
                    <a:fillRect/>
                  </a:stretch>
                </p:blipFill>
                <p:spPr>
                  <a:xfrm>
                    <a:off x="8684506" y="4867619"/>
                    <a:ext cx="26424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688">
                <p14:nvContentPartPr>
                  <p14:cNvPr id="1234" name="Pennanteckning 1233">
                    <a:extLst>
                      <a:ext uri="{FF2B5EF4-FFF2-40B4-BE49-F238E27FC236}">
                        <a16:creationId xmlns:a16="http://schemas.microsoft.com/office/drawing/2014/main" id="{C5F6FC29-72BD-671A-D019-E456811853D1}"/>
                      </a:ext>
                    </a:extLst>
                  </p14:cNvPr>
                  <p14:cNvContentPartPr/>
                  <p14:nvPr/>
                </p14:nvContentPartPr>
                <p14:xfrm>
                  <a:off x="8984746" y="4902539"/>
                  <a:ext cx="329400" cy="99720"/>
                </p14:xfrm>
              </p:contentPart>
            </mc:Choice>
            <mc:Fallback>
              <p:pic>
                <p:nvPicPr>
                  <p:cNvPr id="1234" name="Pennanteckning 1233">
                    <a:extLst>
                      <a:ext uri="{FF2B5EF4-FFF2-40B4-BE49-F238E27FC236}">
                        <a16:creationId xmlns:a16="http://schemas.microsoft.com/office/drawing/2014/main" id="{C5F6FC29-72BD-671A-D019-E456811853D1}"/>
                      </a:ext>
                    </a:extLst>
                  </p:cNvPr>
                  <p:cNvPicPr/>
                  <p:nvPr/>
                </p:nvPicPr>
                <p:blipFill>
                  <a:blip r:embed="rId689"/>
                  <a:stretch>
                    <a:fillRect/>
                  </a:stretch>
                </p:blipFill>
                <p:spPr>
                  <a:xfrm>
                    <a:off x="8969626" y="4887419"/>
                    <a:ext cx="36000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690">
                <p14:nvContentPartPr>
                  <p14:cNvPr id="1235" name="Pennanteckning 1234">
                    <a:extLst>
                      <a:ext uri="{FF2B5EF4-FFF2-40B4-BE49-F238E27FC236}">
                        <a16:creationId xmlns:a16="http://schemas.microsoft.com/office/drawing/2014/main" id="{D4F1F01E-CB7D-CB8D-8AEC-8C58010B0767}"/>
                      </a:ext>
                    </a:extLst>
                  </p14:cNvPr>
                  <p14:cNvContentPartPr/>
                  <p14:nvPr/>
                </p14:nvContentPartPr>
                <p14:xfrm>
                  <a:off x="9371386" y="4804259"/>
                  <a:ext cx="53640" cy="174960"/>
                </p14:xfrm>
              </p:contentPart>
            </mc:Choice>
            <mc:Fallback>
              <p:pic>
                <p:nvPicPr>
                  <p:cNvPr id="1235" name="Pennanteckning 1234">
                    <a:extLst>
                      <a:ext uri="{FF2B5EF4-FFF2-40B4-BE49-F238E27FC236}">
                        <a16:creationId xmlns:a16="http://schemas.microsoft.com/office/drawing/2014/main" id="{D4F1F01E-CB7D-CB8D-8AEC-8C58010B0767}"/>
                      </a:ext>
                    </a:extLst>
                  </p:cNvPr>
                  <p:cNvPicPr/>
                  <p:nvPr/>
                </p:nvPicPr>
                <p:blipFill>
                  <a:blip r:embed="rId691"/>
                  <a:stretch>
                    <a:fillRect/>
                  </a:stretch>
                </p:blipFill>
                <p:spPr>
                  <a:xfrm>
                    <a:off x="9356266" y="4788779"/>
                    <a:ext cx="8424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692">
                <p14:nvContentPartPr>
                  <p14:cNvPr id="1236" name="Pennanteckning 1235">
                    <a:extLst>
                      <a:ext uri="{FF2B5EF4-FFF2-40B4-BE49-F238E27FC236}">
                        <a16:creationId xmlns:a16="http://schemas.microsoft.com/office/drawing/2014/main" id="{55AF38E1-3F97-3B09-3054-84C5DF07A13A}"/>
                      </a:ext>
                    </a:extLst>
                  </p14:cNvPr>
                  <p14:cNvContentPartPr/>
                  <p14:nvPr/>
                </p14:nvContentPartPr>
                <p14:xfrm>
                  <a:off x="9449506" y="4945739"/>
                  <a:ext cx="20160" cy="55080"/>
                </p14:xfrm>
              </p:contentPart>
            </mc:Choice>
            <mc:Fallback>
              <p:pic>
                <p:nvPicPr>
                  <p:cNvPr id="1236" name="Pennanteckning 1235">
                    <a:extLst>
                      <a:ext uri="{FF2B5EF4-FFF2-40B4-BE49-F238E27FC236}">
                        <a16:creationId xmlns:a16="http://schemas.microsoft.com/office/drawing/2014/main" id="{55AF38E1-3F97-3B09-3054-84C5DF07A13A}"/>
                      </a:ext>
                    </a:extLst>
                  </p:cNvPr>
                  <p:cNvPicPr/>
                  <p:nvPr/>
                </p:nvPicPr>
                <p:blipFill>
                  <a:blip r:embed="rId693"/>
                  <a:stretch>
                    <a:fillRect/>
                  </a:stretch>
                </p:blipFill>
                <p:spPr>
                  <a:xfrm>
                    <a:off x="9434386" y="4930259"/>
                    <a:ext cx="5076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694">
                <p14:nvContentPartPr>
                  <p14:cNvPr id="1237" name="Pennanteckning 1236">
                    <a:extLst>
                      <a:ext uri="{FF2B5EF4-FFF2-40B4-BE49-F238E27FC236}">
                        <a16:creationId xmlns:a16="http://schemas.microsoft.com/office/drawing/2014/main" id="{F603ADA3-BF00-6978-8452-A359D5BE228C}"/>
                      </a:ext>
                    </a:extLst>
                  </p14:cNvPr>
                  <p14:cNvContentPartPr/>
                  <p14:nvPr/>
                </p14:nvContentPartPr>
                <p14:xfrm>
                  <a:off x="9508186" y="4799219"/>
                  <a:ext cx="6120" cy="9360"/>
                </p14:xfrm>
              </p:contentPart>
            </mc:Choice>
            <mc:Fallback>
              <p:pic>
                <p:nvPicPr>
                  <p:cNvPr id="1237" name="Pennanteckning 1236">
                    <a:extLst>
                      <a:ext uri="{FF2B5EF4-FFF2-40B4-BE49-F238E27FC236}">
                        <a16:creationId xmlns:a16="http://schemas.microsoft.com/office/drawing/2014/main" id="{F603ADA3-BF00-6978-8452-A359D5BE228C}"/>
                      </a:ext>
                    </a:extLst>
                  </p:cNvPr>
                  <p:cNvPicPr/>
                  <p:nvPr/>
                </p:nvPicPr>
                <p:blipFill>
                  <a:blip r:embed="rId695"/>
                  <a:stretch>
                    <a:fillRect/>
                  </a:stretch>
                </p:blipFill>
                <p:spPr>
                  <a:xfrm>
                    <a:off x="9493066" y="4784099"/>
                    <a:ext cx="3672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696">
                <p14:nvContentPartPr>
                  <p14:cNvPr id="1238" name="Pennanteckning 1237">
                    <a:extLst>
                      <a:ext uri="{FF2B5EF4-FFF2-40B4-BE49-F238E27FC236}">
                        <a16:creationId xmlns:a16="http://schemas.microsoft.com/office/drawing/2014/main" id="{9A52C552-8EBA-6B5C-018E-7EE2FD7AC95A}"/>
                      </a:ext>
                    </a:extLst>
                  </p14:cNvPr>
                  <p14:cNvContentPartPr/>
                  <p14:nvPr/>
                </p14:nvContentPartPr>
                <p14:xfrm>
                  <a:off x="9495226" y="4883459"/>
                  <a:ext cx="232920" cy="109800"/>
                </p14:xfrm>
              </p:contentPart>
            </mc:Choice>
            <mc:Fallback>
              <p:pic>
                <p:nvPicPr>
                  <p:cNvPr id="1238" name="Pennanteckning 1237">
                    <a:extLst>
                      <a:ext uri="{FF2B5EF4-FFF2-40B4-BE49-F238E27FC236}">
                        <a16:creationId xmlns:a16="http://schemas.microsoft.com/office/drawing/2014/main" id="{9A52C552-8EBA-6B5C-018E-7EE2FD7AC95A}"/>
                      </a:ext>
                    </a:extLst>
                  </p:cNvPr>
                  <p:cNvPicPr/>
                  <p:nvPr/>
                </p:nvPicPr>
                <p:blipFill>
                  <a:blip r:embed="rId697"/>
                  <a:stretch>
                    <a:fillRect/>
                  </a:stretch>
                </p:blipFill>
                <p:spPr>
                  <a:xfrm>
                    <a:off x="9479746" y="4868339"/>
                    <a:ext cx="26316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698">
                <p14:nvContentPartPr>
                  <p14:cNvPr id="1239" name="Pennanteckning 1238">
                    <a:extLst>
                      <a:ext uri="{FF2B5EF4-FFF2-40B4-BE49-F238E27FC236}">
                        <a16:creationId xmlns:a16="http://schemas.microsoft.com/office/drawing/2014/main" id="{25178F49-4397-5188-1703-CFBD34414D24}"/>
                      </a:ext>
                    </a:extLst>
                  </p14:cNvPr>
                  <p14:cNvContentPartPr/>
                  <p14:nvPr/>
                </p14:nvContentPartPr>
                <p14:xfrm>
                  <a:off x="9749026" y="4773659"/>
                  <a:ext cx="36720" cy="177480"/>
                </p14:xfrm>
              </p:contentPart>
            </mc:Choice>
            <mc:Fallback>
              <p:pic>
                <p:nvPicPr>
                  <p:cNvPr id="1239" name="Pennanteckning 1238">
                    <a:extLst>
                      <a:ext uri="{FF2B5EF4-FFF2-40B4-BE49-F238E27FC236}">
                        <a16:creationId xmlns:a16="http://schemas.microsoft.com/office/drawing/2014/main" id="{25178F49-4397-5188-1703-CFBD34414D24}"/>
                      </a:ext>
                    </a:extLst>
                  </p:cNvPr>
                  <p:cNvPicPr/>
                  <p:nvPr/>
                </p:nvPicPr>
                <p:blipFill>
                  <a:blip r:embed="rId699"/>
                  <a:stretch>
                    <a:fillRect/>
                  </a:stretch>
                </p:blipFill>
                <p:spPr>
                  <a:xfrm>
                    <a:off x="9733906" y="4758179"/>
                    <a:ext cx="6732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700">
                <p14:nvContentPartPr>
                  <p14:cNvPr id="1240" name="Pennanteckning 1239">
                    <a:extLst>
                      <a:ext uri="{FF2B5EF4-FFF2-40B4-BE49-F238E27FC236}">
                        <a16:creationId xmlns:a16="http://schemas.microsoft.com/office/drawing/2014/main" id="{A20F038A-1FBE-7DCC-2231-1442D4A0C7E7}"/>
                      </a:ext>
                    </a:extLst>
                  </p14:cNvPr>
                  <p14:cNvContentPartPr/>
                  <p14:nvPr/>
                </p14:nvContentPartPr>
                <p14:xfrm>
                  <a:off x="9749026" y="4843859"/>
                  <a:ext cx="113760" cy="117000"/>
                </p14:xfrm>
              </p:contentPart>
            </mc:Choice>
            <mc:Fallback>
              <p:pic>
                <p:nvPicPr>
                  <p:cNvPr id="1240" name="Pennanteckning 1239">
                    <a:extLst>
                      <a:ext uri="{FF2B5EF4-FFF2-40B4-BE49-F238E27FC236}">
                        <a16:creationId xmlns:a16="http://schemas.microsoft.com/office/drawing/2014/main" id="{A20F038A-1FBE-7DCC-2231-1442D4A0C7E7}"/>
                      </a:ext>
                    </a:extLst>
                  </p:cNvPr>
                  <p:cNvPicPr/>
                  <p:nvPr/>
                </p:nvPicPr>
                <p:blipFill>
                  <a:blip r:embed="rId701"/>
                  <a:stretch>
                    <a:fillRect/>
                  </a:stretch>
                </p:blipFill>
                <p:spPr>
                  <a:xfrm>
                    <a:off x="9733906" y="4828739"/>
                    <a:ext cx="14400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702">
                <p14:nvContentPartPr>
                  <p14:cNvPr id="1241" name="Pennanteckning 1240">
                    <a:extLst>
                      <a:ext uri="{FF2B5EF4-FFF2-40B4-BE49-F238E27FC236}">
                        <a16:creationId xmlns:a16="http://schemas.microsoft.com/office/drawing/2014/main" id="{A83C5C97-4B9E-ACAE-B6ED-33E367F04277}"/>
                      </a:ext>
                    </a:extLst>
                  </p14:cNvPr>
                  <p14:cNvContentPartPr/>
                  <p14:nvPr/>
                </p14:nvContentPartPr>
                <p14:xfrm>
                  <a:off x="9908506" y="4785179"/>
                  <a:ext cx="7920" cy="7920"/>
                </p14:xfrm>
              </p:contentPart>
            </mc:Choice>
            <mc:Fallback>
              <p:pic>
                <p:nvPicPr>
                  <p:cNvPr id="1241" name="Pennanteckning 1240">
                    <a:extLst>
                      <a:ext uri="{FF2B5EF4-FFF2-40B4-BE49-F238E27FC236}">
                        <a16:creationId xmlns:a16="http://schemas.microsoft.com/office/drawing/2014/main" id="{A83C5C97-4B9E-ACAE-B6ED-33E367F04277}"/>
                      </a:ext>
                    </a:extLst>
                  </p:cNvPr>
                  <p:cNvPicPr/>
                  <p:nvPr/>
                </p:nvPicPr>
                <p:blipFill>
                  <a:blip r:embed="rId703"/>
                  <a:stretch>
                    <a:fillRect/>
                  </a:stretch>
                </p:blipFill>
                <p:spPr>
                  <a:xfrm>
                    <a:off x="9893386" y="4770059"/>
                    <a:ext cx="381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704">
                <p14:nvContentPartPr>
                  <p14:cNvPr id="1242" name="Pennanteckning 1241">
                    <a:extLst>
                      <a:ext uri="{FF2B5EF4-FFF2-40B4-BE49-F238E27FC236}">
                        <a16:creationId xmlns:a16="http://schemas.microsoft.com/office/drawing/2014/main" id="{DDDDDEFE-025B-E04F-69D5-14122B988C7A}"/>
                      </a:ext>
                    </a:extLst>
                  </p14:cNvPr>
                  <p14:cNvContentPartPr/>
                  <p14:nvPr/>
                </p14:nvContentPartPr>
                <p14:xfrm>
                  <a:off x="9944866" y="4824059"/>
                  <a:ext cx="198720" cy="82440"/>
                </p14:xfrm>
              </p:contentPart>
            </mc:Choice>
            <mc:Fallback>
              <p:pic>
                <p:nvPicPr>
                  <p:cNvPr id="1242" name="Pennanteckning 1241">
                    <a:extLst>
                      <a:ext uri="{FF2B5EF4-FFF2-40B4-BE49-F238E27FC236}">
                        <a16:creationId xmlns:a16="http://schemas.microsoft.com/office/drawing/2014/main" id="{DDDDDEFE-025B-E04F-69D5-14122B988C7A}"/>
                      </a:ext>
                    </a:extLst>
                  </p:cNvPr>
                  <p:cNvPicPr/>
                  <p:nvPr/>
                </p:nvPicPr>
                <p:blipFill>
                  <a:blip r:embed="rId705"/>
                  <a:stretch>
                    <a:fillRect/>
                  </a:stretch>
                </p:blipFill>
                <p:spPr>
                  <a:xfrm>
                    <a:off x="9929746" y="4808939"/>
                    <a:ext cx="229320" cy="112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06">
              <p14:nvContentPartPr>
                <p14:cNvPr id="1243" name="Pennanteckning 1242">
                  <a:extLst>
                    <a:ext uri="{FF2B5EF4-FFF2-40B4-BE49-F238E27FC236}">
                      <a16:creationId xmlns:a16="http://schemas.microsoft.com/office/drawing/2014/main" id="{0856F1FD-12BB-F459-83F0-89C925EFA6DC}"/>
                    </a:ext>
                  </a:extLst>
                </p14:cNvPr>
                <p14:cNvContentPartPr/>
                <p14:nvPr/>
              </p14:nvContentPartPr>
              <p14:xfrm>
                <a:off x="10377586" y="4613099"/>
                <a:ext cx="226800" cy="459360"/>
              </p14:xfrm>
            </p:contentPart>
          </mc:Choice>
          <mc:Fallback>
            <p:pic>
              <p:nvPicPr>
                <p:cNvPr id="1243" name="Pennanteckning 1242">
                  <a:extLst>
                    <a:ext uri="{FF2B5EF4-FFF2-40B4-BE49-F238E27FC236}">
                      <a16:creationId xmlns:a16="http://schemas.microsoft.com/office/drawing/2014/main" id="{0856F1FD-12BB-F459-83F0-89C925EFA6DC}"/>
                    </a:ext>
                  </a:extLst>
                </p:cNvPr>
                <p:cNvPicPr/>
                <p:nvPr/>
              </p:nvPicPr>
              <p:blipFill>
                <a:blip r:embed="rId707"/>
                <a:stretch>
                  <a:fillRect/>
                </a:stretch>
              </p:blipFill>
              <p:spPr>
                <a:xfrm>
                  <a:off x="10362106" y="4597619"/>
                  <a:ext cx="257400" cy="489960"/>
                </a:xfrm>
                <a:prstGeom prst="rect">
                  <a:avLst/>
                </a:prstGeom>
              </p:spPr>
            </p:pic>
          </mc:Fallback>
        </mc:AlternateContent>
        <p:grpSp>
          <p:nvGrpSpPr>
            <p:cNvPr id="1253" name="Grupp 1252">
              <a:extLst>
                <a:ext uri="{FF2B5EF4-FFF2-40B4-BE49-F238E27FC236}">
                  <a16:creationId xmlns:a16="http://schemas.microsoft.com/office/drawing/2014/main" id="{0596B4AB-1456-A8EA-49AC-7BF2C4661869}"/>
                </a:ext>
              </a:extLst>
            </p:cNvPr>
            <p:cNvGrpSpPr/>
            <p:nvPr/>
          </p:nvGrpSpPr>
          <p:grpSpPr>
            <a:xfrm>
              <a:off x="10843786" y="4704179"/>
              <a:ext cx="1059120" cy="491400"/>
              <a:chOff x="10843786" y="4704179"/>
              <a:chExt cx="1059120" cy="491400"/>
            </a:xfrm>
          </p:grpSpPr>
          <mc:AlternateContent xmlns:mc="http://schemas.openxmlformats.org/markup-compatibility/2006">
            <mc:Choice xmlns:p14="http://schemas.microsoft.com/office/powerpoint/2010/main" Requires="p14">
              <p:contentPart p14:bwMode="auto" r:id="rId708">
                <p14:nvContentPartPr>
                  <p14:cNvPr id="1245" name="Pennanteckning 1244">
                    <a:extLst>
                      <a:ext uri="{FF2B5EF4-FFF2-40B4-BE49-F238E27FC236}">
                        <a16:creationId xmlns:a16="http://schemas.microsoft.com/office/drawing/2014/main" id="{E4ED46A3-4046-1696-8C94-7075C15D402C}"/>
                      </a:ext>
                    </a:extLst>
                  </p14:cNvPr>
                  <p14:cNvContentPartPr/>
                  <p14:nvPr/>
                </p14:nvContentPartPr>
                <p14:xfrm>
                  <a:off x="10843786" y="4704179"/>
                  <a:ext cx="152640" cy="278280"/>
                </p14:xfrm>
              </p:contentPart>
            </mc:Choice>
            <mc:Fallback>
              <p:pic>
                <p:nvPicPr>
                  <p:cNvPr id="1245" name="Pennanteckning 1244">
                    <a:extLst>
                      <a:ext uri="{FF2B5EF4-FFF2-40B4-BE49-F238E27FC236}">
                        <a16:creationId xmlns:a16="http://schemas.microsoft.com/office/drawing/2014/main" id="{E4ED46A3-4046-1696-8C94-7075C15D402C}"/>
                      </a:ext>
                    </a:extLst>
                  </p:cNvPr>
                  <p:cNvPicPr/>
                  <p:nvPr/>
                </p:nvPicPr>
                <p:blipFill>
                  <a:blip r:embed="rId709"/>
                  <a:stretch>
                    <a:fillRect/>
                  </a:stretch>
                </p:blipFill>
                <p:spPr>
                  <a:xfrm>
                    <a:off x="10828666" y="4688699"/>
                    <a:ext cx="18288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710">
                <p14:nvContentPartPr>
                  <p14:cNvPr id="1246" name="Pennanteckning 1245">
                    <a:extLst>
                      <a:ext uri="{FF2B5EF4-FFF2-40B4-BE49-F238E27FC236}">
                        <a16:creationId xmlns:a16="http://schemas.microsoft.com/office/drawing/2014/main" id="{541EACF7-3AC2-DF64-8F5C-A1F764B37850}"/>
                      </a:ext>
                    </a:extLst>
                  </p14:cNvPr>
                  <p14:cNvContentPartPr/>
                  <p14:nvPr/>
                </p14:nvContentPartPr>
                <p14:xfrm>
                  <a:off x="11077426" y="4901099"/>
                  <a:ext cx="85320" cy="67320"/>
                </p14:xfrm>
              </p:contentPart>
            </mc:Choice>
            <mc:Fallback>
              <p:pic>
                <p:nvPicPr>
                  <p:cNvPr id="1246" name="Pennanteckning 1245">
                    <a:extLst>
                      <a:ext uri="{FF2B5EF4-FFF2-40B4-BE49-F238E27FC236}">
                        <a16:creationId xmlns:a16="http://schemas.microsoft.com/office/drawing/2014/main" id="{541EACF7-3AC2-DF64-8F5C-A1F764B37850}"/>
                      </a:ext>
                    </a:extLst>
                  </p:cNvPr>
                  <p:cNvPicPr/>
                  <p:nvPr/>
                </p:nvPicPr>
                <p:blipFill>
                  <a:blip r:embed="rId711"/>
                  <a:stretch>
                    <a:fillRect/>
                  </a:stretch>
                </p:blipFill>
                <p:spPr>
                  <a:xfrm>
                    <a:off x="11062306" y="4885619"/>
                    <a:ext cx="11556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712">
                <p14:nvContentPartPr>
                  <p14:cNvPr id="1247" name="Pennanteckning 1246">
                    <a:extLst>
                      <a:ext uri="{FF2B5EF4-FFF2-40B4-BE49-F238E27FC236}">
                        <a16:creationId xmlns:a16="http://schemas.microsoft.com/office/drawing/2014/main" id="{267D9FE7-324E-9DA8-514F-982008539745}"/>
                      </a:ext>
                    </a:extLst>
                  </p14:cNvPr>
                  <p14:cNvContentPartPr/>
                  <p14:nvPr/>
                </p14:nvContentPartPr>
                <p14:xfrm>
                  <a:off x="11203066" y="4904339"/>
                  <a:ext cx="74520" cy="291240"/>
                </p14:xfrm>
              </p:contentPart>
            </mc:Choice>
            <mc:Fallback>
              <p:pic>
                <p:nvPicPr>
                  <p:cNvPr id="1247" name="Pennanteckning 1246">
                    <a:extLst>
                      <a:ext uri="{FF2B5EF4-FFF2-40B4-BE49-F238E27FC236}">
                        <a16:creationId xmlns:a16="http://schemas.microsoft.com/office/drawing/2014/main" id="{267D9FE7-324E-9DA8-514F-982008539745}"/>
                      </a:ext>
                    </a:extLst>
                  </p:cNvPr>
                  <p:cNvPicPr/>
                  <p:nvPr/>
                </p:nvPicPr>
                <p:blipFill>
                  <a:blip r:embed="rId713"/>
                  <a:stretch>
                    <a:fillRect/>
                  </a:stretch>
                </p:blipFill>
                <p:spPr>
                  <a:xfrm>
                    <a:off x="11187946" y="4888859"/>
                    <a:ext cx="10476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714">
                <p14:nvContentPartPr>
                  <p14:cNvPr id="1248" name="Pennanteckning 1247">
                    <a:extLst>
                      <a:ext uri="{FF2B5EF4-FFF2-40B4-BE49-F238E27FC236}">
                        <a16:creationId xmlns:a16="http://schemas.microsoft.com/office/drawing/2014/main" id="{4A919BEA-9330-5F19-B78A-767C2C77D0C4}"/>
                      </a:ext>
                    </a:extLst>
                  </p14:cNvPr>
                  <p14:cNvContentPartPr/>
                  <p14:nvPr/>
                </p14:nvContentPartPr>
                <p14:xfrm>
                  <a:off x="11398906" y="4951499"/>
                  <a:ext cx="24480" cy="65160"/>
                </p14:xfrm>
              </p:contentPart>
            </mc:Choice>
            <mc:Fallback>
              <p:pic>
                <p:nvPicPr>
                  <p:cNvPr id="1248" name="Pennanteckning 1247">
                    <a:extLst>
                      <a:ext uri="{FF2B5EF4-FFF2-40B4-BE49-F238E27FC236}">
                        <a16:creationId xmlns:a16="http://schemas.microsoft.com/office/drawing/2014/main" id="{4A919BEA-9330-5F19-B78A-767C2C77D0C4}"/>
                      </a:ext>
                    </a:extLst>
                  </p:cNvPr>
                  <p:cNvPicPr/>
                  <p:nvPr/>
                </p:nvPicPr>
                <p:blipFill>
                  <a:blip r:embed="rId715"/>
                  <a:stretch>
                    <a:fillRect/>
                  </a:stretch>
                </p:blipFill>
                <p:spPr>
                  <a:xfrm>
                    <a:off x="11383426" y="4936019"/>
                    <a:ext cx="5472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716">
                <p14:nvContentPartPr>
                  <p14:cNvPr id="1249" name="Pennanteckning 1248">
                    <a:extLst>
                      <a:ext uri="{FF2B5EF4-FFF2-40B4-BE49-F238E27FC236}">
                        <a16:creationId xmlns:a16="http://schemas.microsoft.com/office/drawing/2014/main" id="{D9FD5E42-D311-DCDE-CBB9-05DEAA241906}"/>
                      </a:ext>
                    </a:extLst>
                  </p14:cNvPr>
                  <p14:cNvContentPartPr/>
                  <p14:nvPr/>
                </p14:nvContentPartPr>
                <p14:xfrm>
                  <a:off x="11401426" y="4843139"/>
                  <a:ext cx="154080" cy="164880"/>
                </p14:xfrm>
              </p:contentPart>
            </mc:Choice>
            <mc:Fallback>
              <p:pic>
                <p:nvPicPr>
                  <p:cNvPr id="1249" name="Pennanteckning 1248">
                    <a:extLst>
                      <a:ext uri="{FF2B5EF4-FFF2-40B4-BE49-F238E27FC236}">
                        <a16:creationId xmlns:a16="http://schemas.microsoft.com/office/drawing/2014/main" id="{D9FD5E42-D311-DCDE-CBB9-05DEAA241906}"/>
                      </a:ext>
                    </a:extLst>
                  </p:cNvPr>
                  <p:cNvPicPr/>
                  <p:nvPr/>
                </p:nvPicPr>
                <p:blipFill>
                  <a:blip r:embed="rId717"/>
                  <a:stretch>
                    <a:fillRect/>
                  </a:stretch>
                </p:blipFill>
                <p:spPr>
                  <a:xfrm>
                    <a:off x="11385946" y="4828019"/>
                    <a:ext cx="18468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718">
                <p14:nvContentPartPr>
                  <p14:cNvPr id="1250" name="Pennanteckning 1249">
                    <a:extLst>
                      <a:ext uri="{FF2B5EF4-FFF2-40B4-BE49-F238E27FC236}">
                        <a16:creationId xmlns:a16="http://schemas.microsoft.com/office/drawing/2014/main" id="{68D5AA4D-3FCF-213C-8E82-386BC23A1B28}"/>
                      </a:ext>
                    </a:extLst>
                  </p14:cNvPr>
                  <p14:cNvContentPartPr/>
                  <p14:nvPr/>
                </p14:nvContentPartPr>
                <p14:xfrm>
                  <a:off x="11594746" y="4764659"/>
                  <a:ext cx="124560" cy="278280"/>
                </p14:xfrm>
              </p:contentPart>
            </mc:Choice>
            <mc:Fallback>
              <p:pic>
                <p:nvPicPr>
                  <p:cNvPr id="1250" name="Pennanteckning 1249">
                    <a:extLst>
                      <a:ext uri="{FF2B5EF4-FFF2-40B4-BE49-F238E27FC236}">
                        <a16:creationId xmlns:a16="http://schemas.microsoft.com/office/drawing/2014/main" id="{68D5AA4D-3FCF-213C-8E82-386BC23A1B28}"/>
                      </a:ext>
                    </a:extLst>
                  </p:cNvPr>
                  <p:cNvPicPr/>
                  <p:nvPr/>
                </p:nvPicPr>
                <p:blipFill>
                  <a:blip r:embed="rId719"/>
                  <a:stretch>
                    <a:fillRect/>
                  </a:stretch>
                </p:blipFill>
                <p:spPr>
                  <a:xfrm>
                    <a:off x="11579626" y="4749179"/>
                    <a:ext cx="15480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720">
                <p14:nvContentPartPr>
                  <p14:cNvPr id="1251" name="Pennanteckning 1250">
                    <a:extLst>
                      <a:ext uri="{FF2B5EF4-FFF2-40B4-BE49-F238E27FC236}">
                        <a16:creationId xmlns:a16="http://schemas.microsoft.com/office/drawing/2014/main" id="{0ED5E54F-748B-7D92-A827-C377A24D3D4D}"/>
                      </a:ext>
                    </a:extLst>
                  </p14:cNvPr>
                  <p14:cNvContentPartPr/>
                  <p14:nvPr/>
                </p14:nvContentPartPr>
                <p14:xfrm>
                  <a:off x="11730466" y="4824779"/>
                  <a:ext cx="27720" cy="45000"/>
                </p14:xfrm>
              </p:contentPart>
            </mc:Choice>
            <mc:Fallback>
              <p:pic>
                <p:nvPicPr>
                  <p:cNvPr id="1251" name="Pennanteckning 1250">
                    <a:extLst>
                      <a:ext uri="{FF2B5EF4-FFF2-40B4-BE49-F238E27FC236}">
                        <a16:creationId xmlns:a16="http://schemas.microsoft.com/office/drawing/2014/main" id="{0ED5E54F-748B-7D92-A827-C377A24D3D4D}"/>
                      </a:ext>
                    </a:extLst>
                  </p:cNvPr>
                  <p:cNvPicPr/>
                  <p:nvPr/>
                </p:nvPicPr>
                <p:blipFill>
                  <a:blip r:embed="rId721"/>
                  <a:stretch>
                    <a:fillRect/>
                  </a:stretch>
                </p:blipFill>
                <p:spPr>
                  <a:xfrm>
                    <a:off x="11714986" y="4809659"/>
                    <a:ext cx="5832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722">
                <p14:nvContentPartPr>
                  <p14:cNvPr id="1252" name="Pennanteckning 1251">
                    <a:extLst>
                      <a:ext uri="{FF2B5EF4-FFF2-40B4-BE49-F238E27FC236}">
                        <a16:creationId xmlns:a16="http://schemas.microsoft.com/office/drawing/2014/main" id="{420DE88F-938B-4C45-D230-91FE3FA02243}"/>
                      </a:ext>
                    </a:extLst>
                  </p14:cNvPr>
                  <p14:cNvContentPartPr/>
                  <p14:nvPr/>
                </p14:nvContentPartPr>
                <p14:xfrm>
                  <a:off x="11805706" y="4891019"/>
                  <a:ext cx="97200" cy="122040"/>
                </p14:xfrm>
              </p:contentPart>
            </mc:Choice>
            <mc:Fallback>
              <p:pic>
                <p:nvPicPr>
                  <p:cNvPr id="1252" name="Pennanteckning 1251">
                    <a:extLst>
                      <a:ext uri="{FF2B5EF4-FFF2-40B4-BE49-F238E27FC236}">
                        <a16:creationId xmlns:a16="http://schemas.microsoft.com/office/drawing/2014/main" id="{420DE88F-938B-4C45-D230-91FE3FA02243}"/>
                      </a:ext>
                    </a:extLst>
                  </p:cNvPr>
                  <p:cNvPicPr/>
                  <p:nvPr/>
                </p:nvPicPr>
                <p:blipFill>
                  <a:blip r:embed="rId723"/>
                  <a:stretch>
                    <a:fillRect/>
                  </a:stretch>
                </p:blipFill>
                <p:spPr>
                  <a:xfrm>
                    <a:off x="11790226" y="4875899"/>
                    <a:ext cx="127800" cy="152280"/>
                  </a:xfrm>
                  <a:prstGeom prst="rect">
                    <a:avLst/>
                  </a:prstGeom>
                </p:spPr>
              </p:pic>
            </mc:Fallback>
          </mc:AlternateContent>
        </p:grpSp>
        <p:grpSp>
          <p:nvGrpSpPr>
            <p:cNvPr id="1269" name="Grupp 1268">
              <a:extLst>
                <a:ext uri="{FF2B5EF4-FFF2-40B4-BE49-F238E27FC236}">
                  <a16:creationId xmlns:a16="http://schemas.microsoft.com/office/drawing/2014/main" id="{CEF443E8-D3ED-BEA8-613D-143EE44569C6}"/>
                </a:ext>
              </a:extLst>
            </p:cNvPr>
            <p:cNvGrpSpPr/>
            <p:nvPr/>
          </p:nvGrpSpPr>
          <p:grpSpPr>
            <a:xfrm>
              <a:off x="8434306" y="5249939"/>
              <a:ext cx="375480" cy="398160"/>
              <a:chOff x="8434306" y="5249939"/>
              <a:chExt cx="375480" cy="398160"/>
            </a:xfrm>
          </p:grpSpPr>
          <mc:AlternateContent xmlns:mc="http://schemas.openxmlformats.org/markup-compatibility/2006">
            <mc:Choice xmlns:p14="http://schemas.microsoft.com/office/powerpoint/2010/main" Requires="p14">
              <p:contentPart p14:bwMode="auto" r:id="rId724">
                <p14:nvContentPartPr>
                  <p14:cNvPr id="1254" name="Pennanteckning 1253">
                    <a:extLst>
                      <a:ext uri="{FF2B5EF4-FFF2-40B4-BE49-F238E27FC236}">
                        <a16:creationId xmlns:a16="http://schemas.microsoft.com/office/drawing/2014/main" id="{31E646ED-B879-D236-40B9-DC8770479E13}"/>
                      </a:ext>
                    </a:extLst>
                  </p14:cNvPr>
                  <p14:cNvContentPartPr/>
                  <p14:nvPr/>
                </p14:nvContentPartPr>
                <p14:xfrm>
                  <a:off x="8472106" y="5249939"/>
                  <a:ext cx="74880" cy="398160"/>
                </p14:xfrm>
              </p:contentPart>
            </mc:Choice>
            <mc:Fallback>
              <p:pic>
                <p:nvPicPr>
                  <p:cNvPr id="1254" name="Pennanteckning 1253">
                    <a:extLst>
                      <a:ext uri="{FF2B5EF4-FFF2-40B4-BE49-F238E27FC236}">
                        <a16:creationId xmlns:a16="http://schemas.microsoft.com/office/drawing/2014/main" id="{31E646ED-B879-D236-40B9-DC8770479E13}"/>
                      </a:ext>
                    </a:extLst>
                  </p:cNvPr>
                  <p:cNvPicPr/>
                  <p:nvPr/>
                </p:nvPicPr>
                <p:blipFill>
                  <a:blip r:embed="rId725"/>
                  <a:stretch>
                    <a:fillRect/>
                  </a:stretch>
                </p:blipFill>
                <p:spPr>
                  <a:xfrm>
                    <a:off x="8456986" y="5234819"/>
                    <a:ext cx="105120" cy="428760"/>
                  </a:xfrm>
                  <a:prstGeom prst="rect">
                    <a:avLst/>
                  </a:prstGeom>
                </p:spPr>
              </p:pic>
            </mc:Fallback>
          </mc:AlternateContent>
          <mc:AlternateContent xmlns:mc="http://schemas.openxmlformats.org/markup-compatibility/2006">
            <mc:Choice xmlns:p14="http://schemas.microsoft.com/office/powerpoint/2010/main" Requires="p14">
              <p:contentPart p14:bwMode="auto" r:id="rId726">
                <p14:nvContentPartPr>
                  <p14:cNvPr id="1255" name="Pennanteckning 1254">
                    <a:extLst>
                      <a:ext uri="{FF2B5EF4-FFF2-40B4-BE49-F238E27FC236}">
                        <a16:creationId xmlns:a16="http://schemas.microsoft.com/office/drawing/2014/main" id="{0BEDEDE7-A770-D787-ACC6-FBBDA8D7F591}"/>
                      </a:ext>
                    </a:extLst>
                  </p14:cNvPr>
                  <p14:cNvContentPartPr/>
                  <p14:nvPr/>
                </p14:nvContentPartPr>
                <p14:xfrm>
                  <a:off x="8434306" y="5434259"/>
                  <a:ext cx="93960" cy="20160"/>
                </p14:xfrm>
              </p:contentPart>
            </mc:Choice>
            <mc:Fallback>
              <p:pic>
                <p:nvPicPr>
                  <p:cNvPr id="1255" name="Pennanteckning 1254">
                    <a:extLst>
                      <a:ext uri="{FF2B5EF4-FFF2-40B4-BE49-F238E27FC236}">
                        <a16:creationId xmlns:a16="http://schemas.microsoft.com/office/drawing/2014/main" id="{0BEDEDE7-A770-D787-ACC6-FBBDA8D7F591}"/>
                      </a:ext>
                    </a:extLst>
                  </p:cNvPr>
                  <p:cNvPicPr/>
                  <p:nvPr/>
                </p:nvPicPr>
                <p:blipFill>
                  <a:blip r:embed="rId727"/>
                  <a:stretch>
                    <a:fillRect/>
                  </a:stretch>
                </p:blipFill>
                <p:spPr>
                  <a:xfrm>
                    <a:off x="8418826" y="5419139"/>
                    <a:ext cx="1242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728">
                <p14:nvContentPartPr>
                  <p14:cNvPr id="1256" name="Pennanteckning 1255">
                    <a:extLst>
                      <a:ext uri="{FF2B5EF4-FFF2-40B4-BE49-F238E27FC236}">
                        <a16:creationId xmlns:a16="http://schemas.microsoft.com/office/drawing/2014/main" id="{38C7D5C5-0642-907E-7817-AD9793854A66}"/>
                      </a:ext>
                    </a:extLst>
                  </p14:cNvPr>
                  <p14:cNvContentPartPr/>
                  <p14:nvPr/>
                </p14:nvContentPartPr>
                <p14:xfrm>
                  <a:off x="8585506" y="5397899"/>
                  <a:ext cx="71640" cy="97920"/>
                </p14:xfrm>
              </p:contentPart>
            </mc:Choice>
            <mc:Fallback>
              <p:pic>
                <p:nvPicPr>
                  <p:cNvPr id="1256" name="Pennanteckning 1255">
                    <a:extLst>
                      <a:ext uri="{FF2B5EF4-FFF2-40B4-BE49-F238E27FC236}">
                        <a16:creationId xmlns:a16="http://schemas.microsoft.com/office/drawing/2014/main" id="{38C7D5C5-0642-907E-7817-AD9793854A66}"/>
                      </a:ext>
                    </a:extLst>
                  </p:cNvPr>
                  <p:cNvPicPr/>
                  <p:nvPr/>
                </p:nvPicPr>
                <p:blipFill>
                  <a:blip r:embed="rId729"/>
                  <a:stretch>
                    <a:fillRect/>
                  </a:stretch>
                </p:blipFill>
                <p:spPr>
                  <a:xfrm>
                    <a:off x="8570386" y="5382779"/>
                    <a:ext cx="10188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730">
                <p14:nvContentPartPr>
                  <p14:cNvPr id="1257" name="Pennanteckning 1256">
                    <a:extLst>
                      <a:ext uri="{FF2B5EF4-FFF2-40B4-BE49-F238E27FC236}">
                        <a16:creationId xmlns:a16="http://schemas.microsoft.com/office/drawing/2014/main" id="{C9F2EDCB-6EA7-BB3E-B920-09AF141F8E27}"/>
                      </a:ext>
                    </a:extLst>
                  </p14:cNvPr>
                  <p14:cNvContentPartPr/>
                  <p14:nvPr/>
                </p14:nvContentPartPr>
                <p14:xfrm>
                  <a:off x="8697826" y="5416979"/>
                  <a:ext cx="111960" cy="72360"/>
                </p14:xfrm>
              </p:contentPart>
            </mc:Choice>
            <mc:Fallback>
              <p:pic>
                <p:nvPicPr>
                  <p:cNvPr id="1257" name="Pennanteckning 1256">
                    <a:extLst>
                      <a:ext uri="{FF2B5EF4-FFF2-40B4-BE49-F238E27FC236}">
                        <a16:creationId xmlns:a16="http://schemas.microsoft.com/office/drawing/2014/main" id="{C9F2EDCB-6EA7-BB3E-B920-09AF141F8E27}"/>
                      </a:ext>
                    </a:extLst>
                  </p:cNvPr>
                  <p:cNvPicPr/>
                  <p:nvPr/>
                </p:nvPicPr>
                <p:blipFill>
                  <a:blip r:embed="rId731"/>
                  <a:stretch>
                    <a:fillRect/>
                  </a:stretch>
                </p:blipFill>
                <p:spPr>
                  <a:xfrm>
                    <a:off x="8682706" y="5401859"/>
                    <a:ext cx="142560" cy="102960"/>
                  </a:xfrm>
                  <a:prstGeom prst="rect">
                    <a:avLst/>
                  </a:prstGeom>
                </p:spPr>
              </p:pic>
            </mc:Fallback>
          </mc:AlternateContent>
        </p:grpSp>
        <p:grpSp>
          <p:nvGrpSpPr>
            <p:cNvPr id="1268" name="Grupp 1267">
              <a:extLst>
                <a:ext uri="{FF2B5EF4-FFF2-40B4-BE49-F238E27FC236}">
                  <a16:creationId xmlns:a16="http://schemas.microsoft.com/office/drawing/2014/main" id="{8F70F02C-44D9-49E8-6A89-8A7BBA18C03C}"/>
                </a:ext>
              </a:extLst>
            </p:cNvPr>
            <p:cNvGrpSpPr/>
            <p:nvPr/>
          </p:nvGrpSpPr>
          <p:grpSpPr>
            <a:xfrm>
              <a:off x="9031186" y="5317979"/>
              <a:ext cx="225360" cy="209520"/>
              <a:chOff x="9031186" y="5317979"/>
              <a:chExt cx="225360" cy="209520"/>
            </a:xfrm>
          </p:grpSpPr>
          <mc:AlternateContent xmlns:mc="http://schemas.openxmlformats.org/markup-compatibility/2006">
            <mc:Choice xmlns:p14="http://schemas.microsoft.com/office/powerpoint/2010/main" Requires="p14">
              <p:contentPart p14:bwMode="auto" r:id="rId732">
                <p14:nvContentPartPr>
                  <p14:cNvPr id="1258" name="Pennanteckning 1257">
                    <a:extLst>
                      <a:ext uri="{FF2B5EF4-FFF2-40B4-BE49-F238E27FC236}">
                        <a16:creationId xmlns:a16="http://schemas.microsoft.com/office/drawing/2014/main" id="{3DCDA838-C7EE-354D-1484-4CFB8E9A4598}"/>
                      </a:ext>
                    </a:extLst>
                  </p14:cNvPr>
                  <p14:cNvContentPartPr/>
                  <p14:nvPr/>
                </p14:nvContentPartPr>
                <p14:xfrm>
                  <a:off x="9064306" y="5317979"/>
                  <a:ext cx="46440" cy="209520"/>
                </p14:xfrm>
              </p:contentPart>
            </mc:Choice>
            <mc:Fallback>
              <p:pic>
                <p:nvPicPr>
                  <p:cNvPr id="1258" name="Pennanteckning 1257">
                    <a:extLst>
                      <a:ext uri="{FF2B5EF4-FFF2-40B4-BE49-F238E27FC236}">
                        <a16:creationId xmlns:a16="http://schemas.microsoft.com/office/drawing/2014/main" id="{3DCDA838-C7EE-354D-1484-4CFB8E9A4598}"/>
                      </a:ext>
                    </a:extLst>
                  </p:cNvPr>
                  <p:cNvPicPr/>
                  <p:nvPr/>
                </p:nvPicPr>
                <p:blipFill>
                  <a:blip r:embed="rId733"/>
                  <a:stretch>
                    <a:fillRect/>
                  </a:stretch>
                </p:blipFill>
                <p:spPr>
                  <a:xfrm>
                    <a:off x="9049186" y="5302859"/>
                    <a:ext cx="7704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734">
                <p14:nvContentPartPr>
                  <p14:cNvPr id="1259" name="Pennanteckning 1258">
                    <a:extLst>
                      <a:ext uri="{FF2B5EF4-FFF2-40B4-BE49-F238E27FC236}">
                        <a16:creationId xmlns:a16="http://schemas.microsoft.com/office/drawing/2014/main" id="{D126D656-08E1-3B68-A6C1-657FCE8C0980}"/>
                      </a:ext>
                    </a:extLst>
                  </p14:cNvPr>
                  <p14:cNvContentPartPr/>
                  <p14:nvPr/>
                </p14:nvContentPartPr>
                <p14:xfrm>
                  <a:off x="9031186" y="5427779"/>
                  <a:ext cx="139320" cy="6120"/>
                </p14:xfrm>
              </p:contentPart>
            </mc:Choice>
            <mc:Fallback>
              <p:pic>
                <p:nvPicPr>
                  <p:cNvPr id="1259" name="Pennanteckning 1258">
                    <a:extLst>
                      <a:ext uri="{FF2B5EF4-FFF2-40B4-BE49-F238E27FC236}">
                        <a16:creationId xmlns:a16="http://schemas.microsoft.com/office/drawing/2014/main" id="{D126D656-08E1-3B68-A6C1-657FCE8C0980}"/>
                      </a:ext>
                    </a:extLst>
                  </p:cNvPr>
                  <p:cNvPicPr/>
                  <p:nvPr/>
                </p:nvPicPr>
                <p:blipFill>
                  <a:blip r:embed="rId735"/>
                  <a:stretch>
                    <a:fillRect/>
                  </a:stretch>
                </p:blipFill>
                <p:spPr>
                  <a:xfrm>
                    <a:off x="9016066" y="5412659"/>
                    <a:ext cx="1699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736">
                <p14:nvContentPartPr>
                  <p14:cNvPr id="1260" name="Pennanteckning 1259">
                    <a:extLst>
                      <a:ext uri="{FF2B5EF4-FFF2-40B4-BE49-F238E27FC236}">
                        <a16:creationId xmlns:a16="http://schemas.microsoft.com/office/drawing/2014/main" id="{D924F370-4CFA-EAB4-3D44-EA81FFDCD5B9}"/>
                      </a:ext>
                    </a:extLst>
                  </p14:cNvPr>
                  <p14:cNvContentPartPr/>
                  <p14:nvPr/>
                </p14:nvContentPartPr>
                <p14:xfrm>
                  <a:off x="9186706" y="5419499"/>
                  <a:ext cx="69840" cy="78120"/>
                </p14:xfrm>
              </p:contentPart>
            </mc:Choice>
            <mc:Fallback>
              <p:pic>
                <p:nvPicPr>
                  <p:cNvPr id="1260" name="Pennanteckning 1259">
                    <a:extLst>
                      <a:ext uri="{FF2B5EF4-FFF2-40B4-BE49-F238E27FC236}">
                        <a16:creationId xmlns:a16="http://schemas.microsoft.com/office/drawing/2014/main" id="{D924F370-4CFA-EAB4-3D44-EA81FFDCD5B9}"/>
                      </a:ext>
                    </a:extLst>
                  </p:cNvPr>
                  <p:cNvPicPr/>
                  <p:nvPr/>
                </p:nvPicPr>
                <p:blipFill>
                  <a:blip r:embed="rId737"/>
                  <a:stretch>
                    <a:fillRect/>
                  </a:stretch>
                </p:blipFill>
                <p:spPr>
                  <a:xfrm>
                    <a:off x="9171586" y="5404019"/>
                    <a:ext cx="100440" cy="108720"/>
                  </a:xfrm>
                  <a:prstGeom prst="rect">
                    <a:avLst/>
                  </a:prstGeom>
                </p:spPr>
              </p:pic>
            </mc:Fallback>
          </mc:AlternateContent>
        </p:grpSp>
        <p:grpSp>
          <p:nvGrpSpPr>
            <p:cNvPr id="1280" name="Grupp 1279">
              <a:extLst>
                <a:ext uri="{FF2B5EF4-FFF2-40B4-BE49-F238E27FC236}">
                  <a16:creationId xmlns:a16="http://schemas.microsoft.com/office/drawing/2014/main" id="{DCCC73D6-FE90-590C-AFFF-050676A6AF9F}"/>
                </a:ext>
              </a:extLst>
            </p:cNvPr>
            <p:cNvGrpSpPr/>
            <p:nvPr/>
          </p:nvGrpSpPr>
          <p:grpSpPr>
            <a:xfrm>
              <a:off x="9481186" y="5258219"/>
              <a:ext cx="2095920" cy="241200"/>
              <a:chOff x="9481186" y="5258219"/>
              <a:chExt cx="2095920" cy="241200"/>
            </a:xfrm>
          </p:grpSpPr>
          <mc:AlternateContent xmlns:mc="http://schemas.openxmlformats.org/markup-compatibility/2006">
            <mc:Choice xmlns:p14="http://schemas.microsoft.com/office/powerpoint/2010/main" Requires="p14">
              <p:contentPart p14:bwMode="auto" r:id="rId738">
                <p14:nvContentPartPr>
                  <p14:cNvPr id="1261" name="Pennanteckning 1260">
                    <a:extLst>
                      <a:ext uri="{FF2B5EF4-FFF2-40B4-BE49-F238E27FC236}">
                        <a16:creationId xmlns:a16="http://schemas.microsoft.com/office/drawing/2014/main" id="{49335077-5E8A-A977-8E07-D1CE1A603B76}"/>
                      </a:ext>
                    </a:extLst>
                  </p14:cNvPr>
                  <p14:cNvContentPartPr/>
                  <p14:nvPr/>
                </p14:nvContentPartPr>
                <p14:xfrm>
                  <a:off x="9481186" y="5376299"/>
                  <a:ext cx="218880" cy="96480"/>
                </p14:xfrm>
              </p:contentPart>
            </mc:Choice>
            <mc:Fallback>
              <p:pic>
                <p:nvPicPr>
                  <p:cNvPr id="1261" name="Pennanteckning 1260">
                    <a:extLst>
                      <a:ext uri="{FF2B5EF4-FFF2-40B4-BE49-F238E27FC236}">
                        <a16:creationId xmlns:a16="http://schemas.microsoft.com/office/drawing/2014/main" id="{49335077-5E8A-A977-8E07-D1CE1A603B76}"/>
                      </a:ext>
                    </a:extLst>
                  </p:cNvPr>
                  <p:cNvPicPr/>
                  <p:nvPr/>
                </p:nvPicPr>
                <p:blipFill>
                  <a:blip r:embed="rId739"/>
                  <a:stretch>
                    <a:fillRect/>
                  </a:stretch>
                </p:blipFill>
                <p:spPr>
                  <a:xfrm>
                    <a:off x="9465706" y="5361179"/>
                    <a:ext cx="24912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740">
                <p14:nvContentPartPr>
                  <p14:cNvPr id="1262" name="Pennanteckning 1261">
                    <a:extLst>
                      <a:ext uri="{FF2B5EF4-FFF2-40B4-BE49-F238E27FC236}">
                        <a16:creationId xmlns:a16="http://schemas.microsoft.com/office/drawing/2014/main" id="{393532FB-824D-A587-9AE0-805FD2210847}"/>
                      </a:ext>
                    </a:extLst>
                  </p14:cNvPr>
                  <p14:cNvContentPartPr/>
                  <p14:nvPr/>
                </p14:nvContentPartPr>
                <p14:xfrm>
                  <a:off x="9750826" y="5380619"/>
                  <a:ext cx="114480" cy="99720"/>
                </p14:xfrm>
              </p:contentPart>
            </mc:Choice>
            <mc:Fallback>
              <p:pic>
                <p:nvPicPr>
                  <p:cNvPr id="1262" name="Pennanteckning 1261">
                    <a:extLst>
                      <a:ext uri="{FF2B5EF4-FFF2-40B4-BE49-F238E27FC236}">
                        <a16:creationId xmlns:a16="http://schemas.microsoft.com/office/drawing/2014/main" id="{393532FB-824D-A587-9AE0-805FD2210847}"/>
                      </a:ext>
                    </a:extLst>
                  </p:cNvPr>
                  <p:cNvPicPr/>
                  <p:nvPr/>
                </p:nvPicPr>
                <p:blipFill>
                  <a:blip r:embed="rId741"/>
                  <a:stretch>
                    <a:fillRect/>
                  </a:stretch>
                </p:blipFill>
                <p:spPr>
                  <a:xfrm>
                    <a:off x="9735346" y="5365499"/>
                    <a:ext cx="14508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742">
                <p14:nvContentPartPr>
                  <p14:cNvPr id="1263" name="Pennanteckning 1262">
                    <a:extLst>
                      <a:ext uri="{FF2B5EF4-FFF2-40B4-BE49-F238E27FC236}">
                        <a16:creationId xmlns:a16="http://schemas.microsoft.com/office/drawing/2014/main" id="{CD6AF5FB-9702-E2AE-3BFD-EB2B927A8C19}"/>
                      </a:ext>
                    </a:extLst>
                  </p14:cNvPr>
                  <p14:cNvContentPartPr/>
                  <p14:nvPr/>
                </p14:nvContentPartPr>
                <p14:xfrm>
                  <a:off x="9916066" y="5308619"/>
                  <a:ext cx="50040" cy="190800"/>
                </p14:xfrm>
              </p:contentPart>
            </mc:Choice>
            <mc:Fallback>
              <p:pic>
                <p:nvPicPr>
                  <p:cNvPr id="1263" name="Pennanteckning 1262">
                    <a:extLst>
                      <a:ext uri="{FF2B5EF4-FFF2-40B4-BE49-F238E27FC236}">
                        <a16:creationId xmlns:a16="http://schemas.microsoft.com/office/drawing/2014/main" id="{CD6AF5FB-9702-E2AE-3BFD-EB2B927A8C19}"/>
                      </a:ext>
                    </a:extLst>
                  </p:cNvPr>
                  <p:cNvPicPr/>
                  <p:nvPr/>
                </p:nvPicPr>
                <p:blipFill>
                  <a:blip r:embed="rId743"/>
                  <a:stretch>
                    <a:fillRect/>
                  </a:stretch>
                </p:blipFill>
                <p:spPr>
                  <a:xfrm>
                    <a:off x="9900946" y="5293499"/>
                    <a:ext cx="8028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744">
                <p14:nvContentPartPr>
                  <p14:cNvPr id="1264" name="Pennanteckning 1263">
                    <a:extLst>
                      <a:ext uri="{FF2B5EF4-FFF2-40B4-BE49-F238E27FC236}">
                        <a16:creationId xmlns:a16="http://schemas.microsoft.com/office/drawing/2014/main" id="{B84AD3AF-150C-BC5B-1BEE-C38A5A093FFE}"/>
                      </a:ext>
                    </a:extLst>
                  </p14:cNvPr>
                  <p14:cNvContentPartPr/>
                  <p14:nvPr/>
                </p14:nvContentPartPr>
                <p14:xfrm>
                  <a:off x="10020106" y="5330939"/>
                  <a:ext cx="39960" cy="168120"/>
                </p14:xfrm>
              </p:contentPart>
            </mc:Choice>
            <mc:Fallback>
              <p:pic>
                <p:nvPicPr>
                  <p:cNvPr id="1264" name="Pennanteckning 1263">
                    <a:extLst>
                      <a:ext uri="{FF2B5EF4-FFF2-40B4-BE49-F238E27FC236}">
                        <a16:creationId xmlns:a16="http://schemas.microsoft.com/office/drawing/2014/main" id="{B84AD3AF-150C-BC5B-1BEE-C38A5A093FFE}"/>
                      </a:ext>
                    </a:extLst>
                  </p:cNvPr>
                  <p:cNvPicPr/>
                  <p:nvPr/>
                </p:nvPicPr>
                <p:blipFill>
                  <a:blip r:embed="rId745"/>
                  <a:stretch>
                    <a:fillRect/>
                  </a:stretch>
                </p:blipFill>
                <p:spPr>
                  <a:xfrm>
                    <a:off x="10004986" y="5315819"/>
                    <a:ext cx="7056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746">
                <p14:nvContentPartPr>
                  <p14:cNvPr id="1265" name="Pennanteckning 1264">
                    <a:extLst>
                      <a:ext uri="{FF2B5EF4-FFF2-40B4-BE49-F238E27FC236}">
                        <a16:creationId xmlns:a16="http://schemas.microsoft.com/office/drawing/2014/main" id="{EBE38986-5735-AA83-4EC0-79B32397EAE2}"/>
                      </a:ext>
                    </a:extLst>
                  </p14:cNvPr>
                  <p14:cNvContentPartPr/>
                  <p14:nvPr/>
                </p14:nvContentPartPr>
                <p14:xfrm>
                  <a:off x="10039186" y="5392139"/>
                  <a:ext cx="79920" cy="26640"/>
                </p14:xfrm>
              </p:contentPart>
            </mc:Choice>
            <mc:Fallback>
              <p:pic>
                <p:nvPicPr>
                  <p:cNvPr id="1265" name="Pennanteckning 1264">
                    <a:extLst>
                      <a:ext uri="{FF2B5EF4-FFF2-40B4-BE49-F238E27FC236}">
                        <a16:creationId xmlns:a16="http://schemas.microsoft.com/office/drawing/2014/main" id="{EBE38986-5735-AA83-4EC0-79B32397EAE2}"/>
                      </a:ext>
                    </a:extLst>
                  </p:cNvPr>
                  <p:cNvPicPr/>
                  <p:nvPr/>
                </p:nvPicPr>
                <p:blipFill>
                  <a:blip r:embed="rId747"/>
                  <a:stretch>
                    <a:fillRect/>
                  </a:stretch>
                </p:blipFill>
                <p:spPr>
                  <a:xfrm>
                    <a:off x="10024066" y="5377019"/>
                    <a:ext cx="11016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748">
                <p14:nvContentPartPr>
                  <p14:cNvPr id="1266" name="Pennanteckning 1265">
                    <a:extLst>
                      <a:ext uri="{FF2B5EF4-FFF2-40B4-BE49-F238E27FC236}">
                        <a16:creationId xmlns:a16="http://schemas.microsoft.com/office/drawing/2014/main" id="{F49ECA90-E27E-67B6-17F1-E180CC13AC73}"/>
                      </a:ext>
                    </a:extLst>
                  </p14:cNvPr>
                  <p14:cNvContentPartPr/>
                  <p14:nvPr/>
                </p14:nvContentPartPr>
                <p14:xfrm>
                  <a:off x="10150786" y="5280539"/>
                  <a:ext cx="69840" cy="177480"/>
                </p14:xfrm>
              </p:contentPart>
            </mc:Choice>
            <mc:Fallback>
              <p:pic>
                <p:nvPicPr>
                  <p:cNvPr id="1266" name="Pennanteckning 1265">
                    <a:extLst>
                      <a:ext uri="{FF2B5EF4-FFF2-40B4-BE49-F238E27FC236}">
                        <a16:creationId xmlns:a16="http://schemas.microsoft.com/office/drawing/2014/main" id="{F49ECA90-E27E-67B6-17F1-E180CC13AC73}"/>
                      </a:ext>
                    </a:extLst>
                  </p:cNvPr>
                  <p:cNvPicPr/>
                  <p:nvPr/>
                </p:nvPicPr>
                <p:blipFill>
                  <a:blip r:embed="rId749"/>
                  <a:stretch>
                    <a:fillRect/>
                  </a:stretch>
                </p:blipFill>
                <p:spPr>
                  <a:xfrm>
                    <a:off x="10135666" y="5265419"/>
                    <a:ext cx="10044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750">
                <p14:nvContentPartPr>
                  <p14:cNvPr id="1270" name="Pennanteckning 1269">
                    <a:extLst>
                      <a:ext uri="{FF2B5EF4-FFF2-40B4-BE49-F238E27FC236}">
                        <a16:creationId xmlns:a16="http://schemas.microsoft.com/office/drawing/2014/main" id="{9E3A78D9-A7D1-71B4-3546-FA853CA80F9B}"/>
                      </a:ext>
                    </a:extLst>
                  </p14:cNvPr>
                  <p14:cNvContentPartPr/>
                  <p14:nvPr/>
                </p14:nvContentPartPr>
                <p14:xfrm>
                  <a:off x="10251946" y="5260379"/>
                  <a:ext cx="164160" cy="216360"/>
                </p14:xfrm>
              </p:contentPart>
            </mc:Choice>
            <mc:Fallback>
              <p:pic>
                <p:nvPicPr>
                  <p:cNvPr id="1270" name="Pennanteckning 1269">
                    <a:extLst>
                      <a:ext uri="{FF2B5EF4-FFF2-40B4-BE49-F238E27FC236}">
                        <a16:creationId xmlns:a16="http://schemas.microsoft.com/office/drawing/2014/main" id="{9E3A78D9-A7D1-71B4-3546-FA853CA80F9B}"/>
                      </a:ext>
                    </a:extLst>
                  </p:cNvPr>
                  <p:cNvPicPr/>
                  <p:nvPr/>
                </p:nvPicPr>
                <p:blipFill>
                  <a:blip r:embed="rId751"/>
                  <a:stretch>
                    <a:fillRect/>
                  </a:stretch>
                </p:blipFill>
                <p:spPr>
                  <a:xfrm>
                    <a:off x="10236466" y="5244899"/>
                    <a:ext cx="19476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752">
                <p14:nvContentPartPr>
                  <p14:cNvPr id="1271" name="Pennanteckning 1270">
                    <a:extLst>
                      <a:ext uri="{FF2B5EF4-FFF2-40B4-BE49-F238E27FC236}">
                        <a16:creationId xmlns:a16="http://schemas.microsoft.com/office/drawing/2014/main" id="{B6F6BCB9-AEDF-5289-6060-5AA8A3049C89}"/>
                      </a:ext>
                    </a:extLst>
                  </p14:cNvPr>
                  <p14:cNvContentPartPr/>
                  <p14:nvPr/>
                </p14:nvContentPartPr>
                <p14:xfrm>
                  <a:off x="10434466" y="5400419"/>
                  <a:ext cx="31680" cy="58320"/>
                </p14:xfrm>
              </p:contentPart>
            </mc:Choice>
            <mc:Fallback>
              <p:pic>
                <p:nvPicPr>
                  <p:cNvPr id="1271" name="Pennanteckning 1270">
                    <a:extLst>
                      <a:ext uri="{FF2B5EF4-FFF2-40B4-BE49-F238E27FC236}">
                        <a16:creationId xmlns:a16="http://schemas.microsoft.com/office/drawing/2014/main" id="{B6F6BCB9-AEDF-5289-6060-5AA8A3049C89}"/>
                      </a:ext>
                    </a:extLst>
                  </p:cNvPr>
                  <p:cNvPicPr/>
                  <p:nvPr/>
                </p:nvPicPr>
                <p:blipFill>
                  <a:blip r:embed="rId753"/>
                  <a:stretch>
                    <a:fillRect/>
                  </a:stretch>
                </p:blipFill>
                <p:spPr>
                  <a:xfrm>
                    <a:off x="10419346" y="5385299"/>
                    <a:ext cx="6228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754">
                <p14:nvContentPartPr>
                  <p14:cNvPr id="1272" name="Pennanteckning 1271">
                    <a:extLst>
                      <a:ext uri="{FF2B5EF4-FFF2-40B4-BE49-F238E27FC236}">
                        <a16:creationId xmlns:a16="http://schemas.microsoft.com/office/drawing/2014/main" id="{49204513-892A-6460-7BF0-100DC00A86CE}"/>
                      </a:ext>
                    </a:extLst>
                  </p14:cNvPr>
                  <p14:cNvContentPartPr/>
                  <p14:nvPr/>
                </p14:nvContentPartPr>
                <p14:xfrm>
                  <a:off x="10489186" y="5292059"/>
                  <a:ext cx="6120" cy="38520"/>
                </p14:xfrm>
              </p:contentPart>
            </mc:Choice>
            <mc:Fallback>
              <p:pic>
                <p:nvPicPr>
                  <p:cNvPr id="1272" name="Pennanteckning 1271">
                    <a:extLst>
                      <a:ext uri="{FF2B5EF4-FFF2-40B4-BE49-F238E27FC236}">
                        <a16:creationId xmlns:a16="http://schemas.microsoft.com/office/drawing/2014/main" id="{49204513-892A-6460-7BF0-100DC00A86CE}"/>
                      </a:ext>
                    </a:extLst>
                  </p:cNvPr>
                  <p:cNvPicPr/>
                  <p:nvPr/>
                </p:nvPicPr>
                <p:blipFill>
                  <a:blip r:embed="rId755"/>
                  <a:stretch>
                    <a:fillRect/>
                  </a:stretch>
                </p:blipFill>
                <p:spPr>
                  <a:xfrm>
                    <a:off x="10474066" y="5276939"/>
                    <a:ext cx="3672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756">
                <p14:nvContentPartPr>
                  <p14:cNvPr id="1273" name="Pennanteckning 1272">
                    <a:extLst>
                      <a:ext uri="{FF2B5EF4-FFF2-40B4-BE49-F238E27FC236}">
                        <a16:creationId xmlns:a16="http://schemas.microsoft.com/office/drawing/2014/main" id="{D6CAC058-B923-4C75-BFE2-0B877BC86EBD}"/>
                      </a:ext>
                    </a:extLst>
                  </p14:cNvPr>
                  <p14:cNvContentPartPr/>
                  <p14:nvPr/>
                </p14:nvContentPartPr>
                <p14:xfrm>
                  <a:off x="10528066" y="5373059"/>
                  <a:ext cx="173880" cy="77400"/>
                </p14:xfrm>
              </p:contentPart>
            </mc:Choice>
            <mc:Fallback>
              <p:pic>
                <p:nvPicPr>
                  <p:cNvPr id="1273" name="Pennanteckning 1272">
                    <a:extLst>
                      <a:ext uri="{FF2B5EF4-FFF2-40B4-BE49-F238E27FC236}">
                        <a16:creationId xmlns:a16="http://schemas.microsoft.com/office/drawing/2014/main" id="{D6CAC058-B923-4C75-BFE2-0B877BC86EBD}"/>
                      </a:ext>
                    </a:extLst>
                  </p:cNvPr>
                  <p:cNvPicPr/>
                  <p:nvPr/>
                </p:nvPicPr>
                <p:blipFill>
                  <a:blip r:embed="rId757"/>
                  <a:stretch>
                    <a:fillRect/>
                  </a:stretch>
                </p:blipFill>
                <p:spPr>
                  <a:xfrm>
                    <a:off x="10512946" y="5357939"/>
                    <a:ext cx="20448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758">
                <p14:nvContentPartPr>
                  <p14:cNvPr id="1274" name="Pennanteckning 1273">
                    <a:extLst>
                      <a:ext uri="{FF2B5EF4-FFF2-40B4-BE49-F238E27FC236}">
                        <a16:creationId xmlns:a16="http://schemas.microsoft.com/office/drawing/2014/main" id="{844FBC07-106A-27B2-2C82-DD9327D977E4}"/>
                      </a:ext>
                    </a:extLst>
                  </p14:cNvPr>
                  <p14:cNvContentPartPr/>
                  <p14:nvPr/>
                </p14:nvContentPartPr>
                <p14:xfrm>
                  <a:off x="10759546" y="5339939"/>
                  <a:ext cx="242640" cy="104040"/>
                </p14:xfrm>
              </p:contentPart>
            </mc:Choice>
            <mc:Fallback>
              <p:pic>
                <p:nvPicPr>
                  <p:cNvPr id="1274" name="Pennanteckning 1273">
                    <a:extLst>
                      <a:ext uri="{FF2B5EF4-FFF2-40B4-BE49-F238E27FC236}">
                        <a16:creationId xmlns:a16="http://schemas.microsoft.com/office/drawing/2014/main" id="{844FBC07-106A-27B2-2C82-DD9327D977E4}"/>
                      </a:ext>
                    </a:extLst>
                  </p:cNvPr>
                  <p:cNvPicPr/>
                  <p:nvPr/>
                </p:nvPicPr>
                <p:blipFill>
                  <a:blip r:embed="rId759"/>
                  <a:stretch>
                    <a:fillRect/>
                  </a:stretch>
                </p:blipFill>
                <p:spPr>
                  <a:xfrm>
                    <a:off x="10744426" y="5324819"/>
                    <a:ext cx="27324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760">
                <p14:nvContentPartPr>
                  <p14:cNvPr id="1275" name="Pennanteckning 1274">
                    <a:extLst>
                      <a:ext uri="{FF2B5EF4-FFF2-40B4-BE49-F238E27FC236}">
                        <a16:creationId xmlns:a16="http://schemas.microsoft.com/office/drawing/2014/main" id="{37C93B00-D23F-21DE-BA65-CD3429C2DE12}"/>
                      </a:ext>
                    </a:extLst>
                  </p14:cNvPr>
                  <p14:cNvContentPartPr/>
                  <p14:nvPr/>
                </p14:nvContentPartPr>
                <p14:xfrm>
                  <a:off x="11050786" y="5335259"/>
                  <a:ext cx="11880" cy="106920"/>
                </p14:xfrm>
              </p:contentPart>
            </mc:Choice>
            <mc:Fallback>
              <p:pic>
                <p:nvPicPr>
                  <p:cNvPr id="1275" name="Pennanteckning 1274">
                    <a:extLst>
                      <a:ext uri="{FF2B5EF4-FFF2-40B4-BE49-F238E27FC236}">
                        <a16:creationId xmlns:a16="http://schemas.microsoft.com/office/drawing/2014/main" id="{37C93B00-D23F-21DE-BA65-CD3429C2DE12}"/>
                      </a:ext>
                    </a:extLst>
                  </p:cNvPr>
                  <p:cNvPicPr/>
                  <p:nvPr/>
                </p:nvPicPr>
                <p:blipFill>
                  <a:blip r:embed="rId761"/>
                  <a:stretch>
                    <a:fillRect/>
                  </a:stretch>
                </p:blipFill>
                <p:spPr>
                  <a:xfrm>
                    <a:off x="11035306" y="5319779"/>
                    <a:ext cx="424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762">
                <p14:nvContentPartPr>
                  <p14:cNvPr id="1276" name="Pennanteckning 1275">
                    <a:extLst>
                      <a:ext uri="{FF2B5EF4-FFF2-40B4-BE49-F238E27FC236}">
                        <a16:creationId xmlns:a16="http://schemas.microsoft.com/office/drawing/2014/main" id="{62C5EA71-7068-F361-7E23-3699C0AD323A}"/>
                      </a:ext>
                    </a:extLst>
                  </p14:cNvPr>
                  <p14:cNvContentPartPr/>
                  <p14:nvPr/>
                </p14:nvContentPartPr>
                <p14:xfrm>
                  <a:off x="11136826" y="5335979"/>
                  <a:ext cx="24480" cy="93960"/>
                </p14:xfrm>
              </p:contentPart>
            </mc:Choice>
            <mc:Fallback>
              <p:pic>
                <p:nvPicPr>
                  <p:cNvPr id="1276" name="Pennanteckning 1275">
                    <a:extLst>
                      <a:ext uri="{FF2B5EF4-FFF2-40B4-BE49-F238E27FC236}">
                        <a16:creationId xmlns:a16="http://schemas.microsoft.com/office/drawing/2014/main" id="{62C5EA71-7068-F361-7E23-3699C0AD323A}"/>
                      </a:ext>
                    </a:extLst>
                  </p:cNvPr>
                  <p:cNvPicPr/>
                  <p:nvPr/>
                </p:nvPicPr>
                <p:blipFill>
                  <a:blip r:embed="rId763"/>
                  <a:stretch>
                    <a:fillRect/>
                  </a:stretch>
                </p:blipFill>
                <p:spPr>
                  <a:xfrm>
                    <a:off x="11121346" y="5320499"/>
                    <a:ext cx="547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764">
                <p14:nvContentPartPr>
                  <p14:cNvPr id="1277" name="Pennanteckning 1276">
                    <a:extLst>
                      <a:ext uri="{FF2B5EF4-FFF2-40B4-BE49-F238E27FC236}">
                        <a16:creationId xmlns:a16="http://schemas.microsoft.com/office/drawing/2014/main" id="{E960CE8B-8296-AA9A-10EF-E032937AA313}"/>
                      </a:ext>
                    </a:extLst>
                  </p14:cNvPr>
                  <p14:cNvContentPartPr/>
                  <p14:nvPr/>
                </p14:nvContentPartPr>
                <p14:xfrm>
                  <a:off x="11164186" y="5258219"/>
                  <a:ext cx="20160" cy="27720"/>
                </p14:xfrm>
              </p:contentPart>
            </mc:Choice>
            <mc:Fallback>
              <p:pic>
                <p:nvPicPr>
                  <p:cNvPr id="1277" name="Pennanteckning 1276">
                    <a:extLst>
                      <a:ext uri="{FF2B5EF4-FFF2-40B4-BE49-F238E27FC236}">
                        <a16:creationId xmlns:a16="http://schemas.microsoft.com/office/drawing/2014/main" id="{E960CE8B-8296-AA9A-10EF-E032937AA313}"/>
                      </a:ext>
                    </a:extLst>
                  </p:cNvPr>
                  <p:cNvPicPr/>
                  <p:nvPr/>
                </p:nvPicPr>
                <p:blipFill>
                  <a:blip r:embed="rId765"/>
                  <a:stretch>
                    <a:fillRect/>
                  </a:stretch>
                </p:blipFill>
                <p:spPr>
                  <a:xfrm>
                    <a:off x="11148706" y="5243099"/>
                    <a:ext cx="5076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766">
                <p14:nvContentPartPr>
                  <p14:cNvPr id="1278" name="Pennanteckning 1277">
                    <a:extLst>
                      <a:ext uri="{FF2B5EF4-FFF2-40B4-BE49-F238E27FC236}">
                        <a16:creationId xmlns:a16="http://schemas.microsoft.com/office/drawing/2014/main" id="{21364EF2-B499-EF10-61ED-2E9139F8BE5D}"/>
                      </a:ext>
                    </a:extLst>
                  </p14:cNvPr>
                  <p14:cNvContentPartPr/>
                  <p14:nvPr/>
                </p14:nvContentPartPr>
                <p14:xfrm>
                  <a:off x="11220346" y="5350739"/>
                  <a:ext cx="220320" cy="95400"/>
                </p14:xfrm>
              </p:contentPart>
            </mc:Choice>
            <mc:Fallback>
              <p:pic>
                <p:nvPicPr>
                  <p:cNvPr id="1278" name="Pennanteckning 1277">
                    <a:extLst>
                      <a:ext uri="{FF2B5EF4-FFF2-40B4-BE49-F238E27FC236}">
                        <a16:creationId xmlns:a16="http://schemas.microsoft.com/office/drawing/2014/main" id="{21364EF2-B499-EF10-61ED-2E9139F8BE5D}"/>
                      </a:ext>
                    </a:extLst>
                  </p:cNvPr>
                  <p:cNvPicPr/>
                  <p:nvPr/>
                </p:nvPicPr>
                <p:blipFill>
                  <a:blip r:embed="rId767"/>
                  <a:stretch>
                    <a:fillRect/>
                  </a:stretch>
                </p:blipFill>
                <p:spPr>
                  <a:xfrm>
                    <a:off x="11204866" y="5335619"/>
                    <a:ext cx="2509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768">
                <p14:nvContentPartPr>
                  <p14:cNvPr id="1279" name="Pennanteckning 1278">
                    <a:extLst>
                      <a:ext uri="{FF2B5EF4-FFF2-40B4-BE49-F238E27FC236}">
                        <a16:creationId xmlns:a16="http://schemas.microsoft.com/office/drawing/2014/main" id="{8569146C-83A9-9F79-2398-2670947AD4FC}"/>
                      </a:ext>
                    </a:extLst>
                  </p14:cNvPr>
                  <p14:cNvContentPartPr/>
                  <p14:nvPr/>
                </p14:nvContentPartPr>
                <p14:xfrm>
                  <a:off x="11490706" y="5316179"/>
                  <a:ext cx="86400" cy="127800"/>
                </p14:xfrm>
              </p:contentPart>
            </mc:Choice>
            <mc:Fallback>
              <p:pic>
                <p:nvPicPr>
                  <p:cNvPr id="1279" name="Pennanteckning 1278">
                    <a:extLst>
                      <a:ext uri="{FF2B5EF4-FFF2-40B4-BE49-F238E27FC236}">
                        <a16:creationId xmlns:a16="http://schemas.microsoft.com/office/drawing/2014/main" id="{8569146C-83A9-9F79-2398-2670947AD4FC}"/>
                      </a:ext>
                    </a:extLst>
                  </p:cNvPr>
                  <p:cNvPicPr/>
                  <p:nvPr/>
                </p:nvPicPr>
                <p:blipFill>
                  <a:blip r:embed="rId769"/>
                  <a:stretch>
                    <a:fillRect/>
                  </a:stretch>
                </p:blipFill>
                <p:spPr>
                  <a:xfrm>
                    <a:off x="11475226" y="5300699"/>
                    <a:ext cx="117000" cy="158040"/>
                  </a:xfrm>
                  <a:prstGeom prst="rect">
                    <a:avLst/>
                  </a:prstGeom>
                </p:spPr>
              </p:pic>
            </mc:Fallback>
          </mc:AlternateContent>
        </p:grpSp>
      </p:grpSp>
      <p:grpSp>
        <p:nvGrpSpPr>
          <p:cNvPr id="1362" name="Grupp 1361">
            <a:extLst>
              <a:ext uri="{FF2B5EF4-FFF2-40B4-BE49-F238E27FC236}">
                <a16:creationId xmlns:a16="http://schemas.microsoft.com/office/drawing/2014/main" id="{15BE531B-480B-5FBD-9E3A-D97D21A0FFAD}"/>
              </a:ext>
            </a:extLst>
          </p:cNvPr>
          <p:cNvGrpSpPr/>
          <p:nvPr/>
        </p:nvGrpSpPr>
        <p:grpSpPr>
          <a:xfrm>
            <a:off x="8287066" y="5795699"/>
            <a:ext cx="3618360" cy="1122840"/>
            <a:chOff x="8287066" y="5795699"/>
            <a:chExt cx="3618360" cy="1122840"/>
          </a:xfrm>
        </p:grpSpPr>
        <mc:AlternateContent xmlns:mc="http://schemas.openxmlformats.org/markup-compatibility/2006">
          <mc:Choice xmlns:p14="http://schemas.microsoft.com/office/powerpoint/2010/main" Requires="p14">
            <p:contentPart p14:bwMode="auto" r:id="rId770">
              <p14:nvContentPartPr>
                <p14:cNvPr id="1281" name="Pennanteckning 1280">
                  <a:extLst>
                    <a:ext uri="{FF2B5EF4-FFF2-40B4-BE49-F238E27FC236}">
                      <a16:creationId xmlns:a16="http://schemas.microsoft.com/office/drawing/2014/main" id="{DF717C64-CC43-BF8A-F095-DABDC9A340D2}"/>
                    </a:ext>
                  </a:extLst>
                </p14:cNvPr>
                <p14:cNvContentPartPr/>
                <p14:nvPr/>
              </p14:nvContentPartPr>
              <p14:xfrm>
                <a:off x="8287066" y="5928899"/>
                <a:ext cx="289800" cy="126720"/>
              </p14:xfrm>
            </p:contentPart>
          </mc:Choice>
          <mc:Fallback>
            <p:pic>
              <p:nvPicPr>
                <p:cNvPr id="1281" name="Pennanteckning 1280">
                  <a:extLst>
                    <a:ext uri="{FF2B5EF4-FFF2-40B4-BE49-F238E27FC236}">
                      <a16:creationId xmlns:a16="http://schemas.microsoft.com/office/drawing/2014/main" id="{DF717C64-CC43-BF8A-F095-DABDC9A340D2}"/>
                    </a:ext>
                  </a:extLst>
                </p:cNvPr>
                <p:cNvPicPr/>
                <p:nvPr/>
              </p:nvPicPr>
              <p:blipFill>
                <a:blip r:embed="rId771"/>
                <a:stretch>
                  <a:fillRect/>
                </a:stretch>
              </p:blipFill>
              <p:spPr>
                <a:xfrm>
                  <a:off x="8271586" y="5913779"/>
                  <a:ext cx="320400" cy="157320"/>
                </a:xfrm>
                <a:prstGeom prst="rect">
                  <a:avLst/>
                </a:prstGeom>
              </p:spPr>
            </p:pic>
          </mc:Fallback>
        </mc:AlternateContent>
        <p:grpSp>
          <p:nvGrpSpPr>
            <p:cNvPr id="1285" name="Grupp 1284">
              <a:extLst>
                <a:ext uri="{FF2B5EF4-FFF2-40B4-BE49-F238E27FC236}">
                  <a16:creationId xmlns:a16="http://schemas.microsoft.com/office/drawing/2014/main" id="{027F36B4-AAAB-EC43-4DD6-0CF9F8BC4CC8}"/>
                </a:ext>
              </a:extLst>
            </p:cNvPr>
            <p:cNvGrpSpPr/>
            <p:nvPr/>
          </p:nvGrpSpPr>
          <p:grpSpPr>
            <a:xfrm>
              <a:off x="8862346" y="5902259"/>
              <a:ext cx="438120" cy="141120"/>
              <a:chOff x="8862346" y="5902259"/>
              <a:chExt cx="438120" cy="141120"/>
            </a:xfrm>
          </p:grpSpPr>
          <mc:AlternateContent xmlns:mc="http://schemas.openxmlformats.org/markup-compatibility/2006">
            <mc:Choice xmlns:p14="http://schemas.microsoft.com/office/powerpoint/2010/main" Requires="p14">
              <p:contentPart p14:bwMode="auto" r:id="rId772">
                <p14:nvContentPartPr>
                  <p14:cNvPr id="1282" name="Pennanteckning 1281">
                    <a:extLst>
                      <a:ext uri="{FF2B5EF4-FFF2-40B4-BE49-F238E27FC236}">
                        <a16:creationId xmlns:a16="http://schemas.microsoft.com/office/drawing/2014/main" id="{C23EC7B0-9FEA-F0F9-EF6E-9B33F8DB1976}"/>
                      </a:ext>
                    </a:extLst>
                  </p14:cNvPr>
                  <p14:cNvContentPartPr/>
                  <p14:nvPr/>
                </p14:nvContentPartPr>
                <p14:xfrm>
                  <a:off x="8862346" y="5902259"/>
                  <a:ext cx="78120" cy="141120"/>
                </p14:xfrm>
              </p:contentPart>
            </mc:Choice>
            <mc:Fallback>
              <p:pic>
                <p:nvPicPr>
                  <p:cNvPr id="1282" name="Pennanteckning 1281">
                    <a:extLst>
                      <a:ext uri="{FF2B5EF4-FFF2-40B4-BE49-F238E27FC236}">
                        <a16:creationId xmlns:a16="http://schemas.microsoft.com/office/drawing/2014/main" id="{C23EC7B0-9FEA-F0F9-EF6E-9B33F8DB1976}"/>
                      </a:ext>
                    </a:extLst>
                  </p:cNvPr>
                  <p:cNvPicPr/>
                  <p:nvPr/>
                </p:nvPicPr>
                <p:blipFill>
                  <a:blip r:embed="rId773"/>
                  <a:stretch>
                    <a:fillRect/>
                  </a:stretch>
                </p:blipFill>
                <p:spPr>
                  <a:xfrm>
                    <a:off x="8847226" y="5887139"/>
                    <a:ext cx="10872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774">
                <p14:nvContentPartPr>
                  <p14:cNvPr id="1283" name="Pennanteckning 1282">
                    <a:extLst>
                      <a:ext uri="{FF2B5EF4-FFF2-40B4-BE49-F238E27FC236}">
                        <a16:creationId xmlns:a16="http://schemas.microsoft.com/office/drawing/2014/main" id="{C8724686-6D98-0003-EFC0-92257D7A463A}"/>
                      </a:ext>
                    </a:extLst>
                  </p14:cNvPr>
                  <p14:cNvContentPartPr/>
                  <p14:nvPr/>
                </p14:nvContentPartPr>
                <p14:xfrm>
                  <a:off x="8999866" y="5928899"/>
                  <a:ext cx="120240" cy="84600"/>
                </p14:xfrm>
              </p:contentPart>
            </mc:Choice>
            <mc:Fallback>
              <p:pic>
                <p:nvPicPr>
                  <p:cNvPr id="1283" name="Pennanteckning 1282">
                    <a:extLst>
                      <a:ext uri="{FF2B5EF4-FFF2-40B4-BE49-F238E27FC236}">
                        <a16:creationId xmlns:a16="http://schemas.microsoft.com/office/drawing/2014/main" id="{C8724686-6D98-0003-EFC0-92257D7A463A}"/>
                      </a:ext>
                    </a:extLst>
                  </p:cNvPr>
                  <p:cNvPicPr/>
                  <p:nvPr/>
                </p:nvPicPr>
                <p:blipFill>
                  <a:blip r:embed="rId775"/>
                  <a:stretch>
                    <a:fillRect/>
                  </a:stretch>
                </p:blipFill>
                <p:spPr>
                  <a:xfrm>
                    <a:off x="8984386" y="5913779"/>
                    <a:ext cx="15084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776">
                <p14:nvContentPartPr>
                  <p14:cNvPr id="1284" name="Pennanteckning 1283">
                    <a:extLst>
                      <a:ext uri="{FF2B5EF4-FFF2-40B4-BE49-F238E27FC236}">
                        <a16:creationId xmlns:a16="http://schemas.microsoft.com/office/drawing/2014/main" id="{1C85DE8D-2520-43B3-DF33-78F48D689CCD}"/>
                      </a:ext>
                    </a:extLst>
                  </p14:cNvPr>
                  <p14:cNvContentPartPr/>
                  <p14:nvPr/>
                </p14:nvContentPartPr>
                <p14:xfrm>
                  <a:off x="9147826" y="5951939"/>
                  <a:ext cx="152640" cy="59040"/>
                </p14:xfrm>
              </p:contentPart>
            </mc:Choice>
            <mc:Fallback>
              <p:pic>
                <p:nvPicPr>
                  <p:cNvPr id="1284" name="Pennanteckning 1283">
                    <a:extLst>
                      <a:ext uri="{FF2B5EF4-FFF2-40B4-BE49-F238E27FC236}">
                        <a16:creationId xmlns:a16="http://schemas.microsoft.com/office/drawing/2014/main" id="{1C85DE8D-2520-43B3-DF33-78F48D689CCD}"/>
                      </a:ext>
                    </a:extLst>
                  </p:cNvPr>
                  <p:cNvPicPr/>
                  <p:nvPr/>
                </p:nvPicPr>
                <p:blipFill>
                  <a:blip r:embed="rId777"/>
                  <a:stretch>
                    <a:fillRect/>
                  </a:stretch>
                </p:blipFill>
                <p:spPr>
                  <a:xfrm>
                    <a:off x="9132706" y="5936819"/>
                    <a:ext cx="182880" cy="89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78">
              <p14:nvContentPartPr>
                <p14:cNvPr id="1290" name="Pennanteckning 1289">
                  <a:extLst>
                    <a:ext uri="{FF2B5EF4-FFF2-40B4-BE49-F238E27FC236}">
                      <a16:creationId xmlns:a16="http://schemas.microsoft.com/office/drawing/2014/main" id="{399A134D-8B5C-0421-3345-394818549354}"/>
                    </a:ext>
                  </a:extLst>
                </p14:cNvPr>
                <p14:cNvContentPartPr/>
                <p14:nvPr/>
              </p14:nvContentPartPr>
              <p14:xfrm>
                <a:off x="9506746" y="5929619"/>
                <a:ext cx="59760" cy="68040"/>
              </p14:xfrm>
            </p:contentPart>
          </mc:Choice>
          <mc:Fallback>
            <p:pic>
              <p:nvPicPr>
                <p:cNvPr id="1290" name="Pennanteckning 1289">
                  <a:extLst>
                    <a:ext uri="{FF2B5EF4-FFF2-40B4-BE49-F238E27FC236}">
                      <a16:creationId xmlns:a16="http://schemas.microsoft.com/office/drawing/2014/main" id="{399A134D-8B5C-0421-3345-394818549354}"/>
                    </a:ext>
                  </a:extLst>
                </p:cNvPr>
                <p:cNvPicPr/>
                <p:nvPr/>
              </p:nvPicPr>
              <p:blipFill>
                <a:blip r:embed="rId779"/>
                <a:stretch>
                  <a:fillRect/>
                </a:stretch>
              </p:blipFill>
              <p:spPr>
                <a:xfrm>
                  <a:off x="9491626" y="5914499"/>
                  <a:ext cx="9036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780">
              <p14:nvContentPartPr>
                <p14:cNvPr id="1291" name="Pennanteckning 1290">
                  <a:extLst>
                    <a:ext uri="{FF2B5EF4-FFF2-40B4-BE49-F238E27FC236}">
                      <a16:creationId xmlns:a16="http://schemas.microsoft.com/office/drawing/2014/main" id="{4B3D5DBA-7C28-1D73-0E69-39AA21F621C0}"/>
                    </a:ext>
                  </a:extLst>
                </p14:cNvPr>
                <p14:cNvContentPartPr/>
                <p14:nvPr/>
              </p14:nvContentPartPr>
              <p14:xfrm>
                <a:off x="9620146" y="5827019"/>
                <a:ext cx="41400" cy="295200"/>
              </p14:xfrm>
            </p:contentPart>
          </mc:Choice>
          <mc:Fallback>
            <p:pic>
              <p:nvPicPr>
                <p:cNvPr id="1291" name="Pennanteckning 1290">
                  <a:extLst>
                    <a:ext uri="{FF2B5EF4-FFF2-40B4-BE49-F238E27FC236}">
                      <a16:creationId xmlns:a16="http://schemas.microsoft.com/office/drawing/2014/main" id="{4B3D5DBA-7C28-1D73-0E69-39AA21F621C0}"/>
                    </a:ext>
                  </a:extLst>
                </p:cNvPr>
                <p:cNvPicPr/>
                <p:nvPr/>
              </p:nvPicPr>
              <p:blipFill>
                <a:blip r:embed="rId781"/>
                <a:stretch>
                  <a:fillRect/>
                </a:stretch>
              </p:blipFill>
              <p:spPr>
                <a:xfrm>
                  <a:off x="9604666" y="5811899"/>
                  <a:ext cx="7164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782">
              <p14:nvContentPartPr>
                <p14:cNvPr id="1292" name="Pennanteckning 1291">
                  <a:extLst>
                    <a:ext uri="{FF2B5EF4-FFF2-40B4-BE49-F238E27FC236}">
                      <a16:creationId xmlns:a16="http://schemas.microsoft.com/office/drawing/2014/main" id="{73CFCB7A-B25D-281C-45D7-53F5303B3DE8}"/>
                    </a:ext>
                  </a:extLst>
                </p14:cNvPr>
                <p14:cNvContentPartPr/>
                <p14:nvPr/>
              </p14:nvContentPartPr>
              <p14:xfrm>
                <a:off x="9585226" y="5948699"/>
                <a:ext cx="82080" cy="34200"/>
              </p14:xfrm>
            </p:contentPart>
          </mc:Choice>
          <mc:Fallback>
            <p:pic>
              <p:nvPicPr>
                <p:cNvPr id="1292" name="Pennanteckning 1291">
                  <a:extLst>
                    <a:ext uri="{FF2B5EF4-FFF2-40B4-BE49-F238E27FC236}">
                      <a16:creationId xmlns:a16="http://schemas.microsoft.com/office/drawing/2014/main" id="{73CFCB7A-B25D-281C-45D7-53F5303B3DE8}"/>
                    </a:ext>
                  </a:extLst>
                </p:cNvPr>
                <p:cNvPicPr/>
                <p:nvPr/>
              </p:nvPicPr>
              <p:blipFill>
                <a:blip r:embed="rId783"/>
                <a:stretch>
                  <a:fillRect/>
                </a:stretch>
              </p:blipFill>
              <p:spPr>
                <a:xfrm>
                  <a:off x="9570106" y="5933579"/>
                  <a:ext cx="112680" cy="64800"/>
                </a:xfrm>
                <a:prstGeom prst="rect">
                  <a:avLst/>
                </a:prstGeom>
              </p:spPr>
            </p:pic>
          </mc:Fallback>
        </mc:AlternateContent>
        <p:grpSp>
          <p:nvGrpSpPr>
            <p:cNvPr id="1311" name="Grupp 1310">
              <a:extLst>
                <a:ext uri="{FF2B5EF4-FFF2-40B4-BE49-F238E27FC236}">
                  <a16:creationId xmlns:a16="http://schemas.microsoft.com/office/drawing/2014/main" id="{5E8FF1D4-0F6C-D702-9B05-40ACE217BD99}"/>
                </a:ext>
              </a:extLst>
            </p:cNvPr>
            <p:cNvGrpSpPr/>
            <p:nvPr/>
          </p:nvGrpSpPr>
          <p:grpSpPr>
            <a:xfrm>
              <a:off x="9891226" y="5821259"/>
              <a:ext cx="804240" cy="260280"/>
              <a:chOff x="9891226" y="5821259"/>
              <a:chExt cx="804240" cy="260280"/>
            </a:xfrm>
          </p:grpSpPr>
          <mc:AlternateContent xmlns:mc="http://schemas.openxmlformats.org/markup-compatibility/2006">
            <mc:Choice xmlns:p14="http://schemas.microsoft.com/office/powerpoint/2010/main" Requires="p14">
              <p:contentPart p14:bwMode="auto" r:id="rId784">
                <p14:nvContentPartPr>
                  <p14:cNvPr id="1298" name="Pennanteckning 1297">
                    <a:extLst>
                      <a:ext uri="{FF2B5EF4-FFF2-40B4-BE49-F238E27FC236}">
                        <a16:creationId xmlns:a16="http://schemas.microsoft.com/office/drawing/2014/main" id="{92F54062-F378-1174-EB91-1C6F4E3F6483}"/>
                      </a:ext>
                    </a:extLst>
                  </p14:cNvPr>
                  <p14:cNvContentPartPr/>
                  <p14:nvPr/>
                </p14:nvContentPartPr>
                <p14:xfrm>
                  <a:off x="9891226" y="5891819"/>
                  <a:ext cx="66600" cy="97200"/>
                </p14:xfrm>
              </p:contentPart>
            </mc:Choice>
            <mc:Fallback>
              <p:pic>
                <p:nvPicPr>
                  <p:cNvPr id="1298" name="Pennanteckning 1297">
                    <a:extLst>
                      <a:ext uri="{FF2B5EF4-FFF2-40B4-BE49-F238E27FC236}">
                        <a16:creationId xmlns:a16="http://schemas.microsoft.com/office/drawing/2014/main" id="{92F54062-F378-1174-EB91-1C6F4E3F6483}"/>
                      </a:ext>
                    </a:extLst>
                  </p:cNvPr>
                  <p:cNvPicPr/>
                  <p:nvPr/>
                </p:nvPicPr>
                <p:blipFill>
                  <a:blip r:embed="rId785"/>
                  <a:stretch>
                    <a:fillRect/>
                  </a:stretch>
                </p:blipFill>
                <p:spPr>
                  <a:xfrm>
                    <a:off x="9876106" y="5876339"/>
                    <a:ext cx="9684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786">
                <p14:nvContentPartPr>
                  <p14:cNvPr id="1299" name="Pennanteckning 1298">
                    <a:extLst>
                      <a:ext uri="{FF2B5EF4-FFF2-40B4-BE49-F238E27FC236}">
                        <a16:creationId xmlns:a16="http://schemas.microsoft.com/office/drawing/2014/main" id="{3E9003CF-EC15-9740-B883-D1314BE46688}"/>
                      </a:ext>
                    </a:extLst>
                  </p14:cNvPr>
                  <p14:cNvContentPartPr/>
                  <p14:nvPr/>
                </p14:nvContentPartPr>
                <p14:xfrm>
                  <a:off x="10052506" y="5906579"/>
                  <a:ext cx="66600" cy="41040"/>
                </p14:xfrm>
              </p:contentPart>
            </mc:Choice>
            <mc:Fallback>
              <p:pic>
                <p:nvPicPr>
                  <p:cNvPr id="1299" name="Pennanteckning 1298">
                    <a:extLst>
                      <a:ext uri="{FF2B5EF4-FFF2-40B4-BE49-F238E27FC236}">
                        <a16:creationId xmlns:a16="http://schemas.microsoft.com/office/drawing/2014/main" id="{3E9003CF-EC15-9740-B883-D1314BE46688}"/>
                      </a:ext>
                    </a:extLst>
                  </p:cNvPr>
                  <p:cNvPicPr/>
                  <p:nvPr/>
                </p:nvPicPr>
                <p:blipFill>
                  <a:blip r:embed="rId787"/>
                  <a:stretch>
                    <a:fillRect/>
                  </a:stretch>
                </p:blipFill>
                <p:spPr>
                  <a:xfrm>
                    <a:off x="10037386" y="5891459"/>
                    <a:ext cx="9684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788">
                <p14:nvContentPartPr>
                  <p14:cNvPr id="1300" name="Pennanteckning 1299">
                    <a:extLst>
                      <a:ext uri="{FF2B5EF4-FFF2-40B4-BE49-F238E27FC236}">
                        <a16:creationId xmlns:a16="http://schemas.microsoft.com/office/drawing/2014/main" id="{0A361BB8-5481-171C-85AC-888C8CAF06CC}"/>
                      </a:ext>
                    </a:extLst>
                  </p14:cNvPr>
                  <p14:cNvContentPartPr/>
                  <p14:nvPr/>
                </p14:nvContentPartPr>
                <p14:xfrm>
                  <a:off x="10187146" y="5831339"/>
                  <a:ext cx="20160" cy="166320"/>
                </p14:xfrm>
              </p:contentPart>
            </mc:Choice>
            <mc:Fallback>
              <p:pic>
                <p:nvPicPr>
                  <p:cNvPr id="1300" name="Pennanteckning 1299">
                    <a:extLst>
                      <a:ext uri="{FF2B5EF4-FFF2-40B4-BE49-F238E27FC236}">
                        <a16:creationId xmlns:a16="http://schemas.microsoft.com/office/drawing/2014/main" id="{0A361BB8-5481-171C-85AC-888C8CAF06CC}"/>
                      </a:ext>
                    </a:extLst>
                  </p:cNvPr>
                  <p:cNvPicPr/>
                  <p:nvPr/>
                </p:nvPicPr>
                <p:blipFill>
                  <a:blip r:embed="rId789"/>
                  <a:stretch>
                    <a:fillRect/>
                  </a:stretch>
                </p:blipFill>
                <p:spPr>
                  <a:xfrm>
                    <a:off x="10172026" y="5815859"/>
                    <a:ext cx="5076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790">
                <p14:nvContentPartPr>
                  <p14:cNvPr id="1301" name="Pennanteckning 1300">
                    <a:extLst>
                      <a:ext uri="{FF2B5EF4-FFF2-40B4-BE49-F238E27FC236}">
                        <a16:creationId xmlns:a16="http://schemas.microsoft.com/office/drawing/2014/main" id="{88BC9A45-684D-7E44-0FBC-B04B6BF591B7}"/>
                      </a:ext>
                    </a:extLst>
                  </p14:cNvPr>
                  <p14:cNvContentPartPr/>
                  <p14:nvPr/>
                </p14:nvContentPartPr>
                <p14:xfrm>
                  <a:off x="10183906" y="5907299"/>
                  <a:ext cx="73080" cy="3600"/>
                </p14:xfrm>
              </p:contentPart>
            </mc:Choice>
            <mc:Fallback>
              <p:pic>
                <p:nvPicPr>
                  <p:cNvPr id="1301" name="Pennanteckning 1300">
                    <a:extLst>
                      <a:ext uri="{FF2B5EF4-FFF2-40B4-BE49-F238E27FC236}">
                        <a16:creationId xmlns:a16="http://schemas.microsoft.com/office/drawing/2014/main" id="{88BC9A45-684D-7E44-0FBC-B04B6BF591B7}"/>
                      </a:ext>
                    </a:extLst>
                  </p:cNvPr>
                  <p:cNvPicPr/>
                  <p:nvPr/>
                </p:nvPicPr>
                <p:blipFill>
                  <a:blip r:embed="rId791"/>
                  <a:stretch>
                    <a:fillRect/>
                  </a:stretch>
                </p:blipFill>
                <p:spPr>
                  <a:xfrm>
                    <a:off x="10168786" y="5892179"/>
                    <a:ext cx="1036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792">
                <p14:nvContentPartPr>
                  <p14:cNvPr id="1302" name="Pennanteckning 1301">
                    <a:extLst>
                      <a:ext uri="{FF2B5EF4-FFF2-40B4-BE49-F238E27FC236}">
                        <a16:creationId xmlns:a16="http://schemas.microsoft.com/office/drawing/2014/main" id="{7E0EA590-4ADF-104B-C3CA-BFDDEE499843}"/>
                      </a:ext>
                    </a:extLst>
                  </p14:cNvPr>
                  <p14:cNvContentPartPr/>
                  <p14:nvPr/>
                </p14:nvContentPartPr>
                <p14:xfrm>
                  <a:off x="10275706" y="5947979"/>
                  <a:ext cx="15120" cy="133560"/>
                </p14:xfrm>
              </p:contentPart>
            </mc:Choice>
            <mc:Fallback>
              <p:pic>
                <p:nvPicPr>
                  <p:cNvPr id="1302" name="Pennanteckning 1301">
                    <a:extLst>
                      <a:ext uri="{FF2B5EF4-FFF2-40B4-BE49-F238E27FC236}">
                        <a16:creationId xmlns:a16="http://schemas.microsoft.com/office/drawing/2014/main" id="{7E0EA590-4ADF-104B-C3CA-BFDDEE499843}"/>
                      </a:ext>
                    </a:extLst>
                  </p:cNvPr>
                  <p:cNvPicPr/>
                  <p:nvPr/>
                </p:nvPicPr>
                <p:blipFill>
                  <a:blip r:embed="rId793"/>
                  <a:stretch>
                    <a:fillRect/>
                  </a:stretch>
                </p:blipFill>
                <p:spPr>
                  <a:xfrm>
                    <a:off x="10260586" y="5932499"/>
                    <a:ext cx="4572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794">
                <p14:nvContentPartPr>
                  <p14:cNvPr id="1303" name="Pennanteckning 1302">
                    <a:extLst>
                      <a:ext uri="{FF2B5EF4-FFF2-40B4-BE49-F238E27FC236}">
                        <a16:creationId xmlns:a16="http://schemas.microsoft.com/office/drawing/2014/main" id="{E15319E4-96E8-F9DB-3229-1B418539B96B}"/>
                      </a:ext>
                    </a:extLst>
                  </p14:cNvPr>
                  <p14:cNvContentPartPr/>
                  <p14:nvPr/>
                </p14:nvContentPartPr>
                <p14:xfrm>
                  <a:off x="10289026" y="5895059"/>
                  <a:ext cx="65520" cy="53280"/>
                </p14:xfrm>
              </p:contentPart>
            </mc:Choice>
            <mc:Fallback>
              <p:pic>
                <p:nvPicPr>
                  <p:cNvPr id="1303" name="Pennanteckning 1302">
                    <a:extLst>
                      <a:ext uri="{FF2B5EF4-FFF2-40B4-BE49-F238E27FC236}">
                        <a16:creationId xmlns:a16="http://schemas.microsoft.com/office/drawing/2014/main" id="{E15319E4-96E8-F9DB-3229-1B418539B96B}"/>
                      </a:ext>
                    </a:extLst>
                  </p:cNvPr>
                  <p:cNvPicPr/>
                  <p:nvPr/>
                </p:nvPicPr>
                <p:blipFill>
                  <a:blip r:embed="rId795"/>
                  <a:stretch>
                    <a:fillRect/>
                  </a:stretch>
                </p:blipFill>
                <p:spPr>
                  <a:xfrm>
                    <a:off x="10273906" y="5879579"/>
                    <a:ext cx="9612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796">
                <p14:nvContentPartPr>
                  <p14:cNvPr id="1304" name="Pennanteckning 1303">
                    <a:extLst>
                      <a:ext uri="{FF2B5EF4-FFF2-40B4-BE49-F238E27FC236}">
                        <a16:creationId xmlns:a16="http://schemas.microsoft.com/office/drawing/2014/main" id="{B0C468AF-AF45-26D6-6888-D5C6068DAD54}"/>
                      </a:ext>
                    </a:extLst>
                  </p14:cNvPr>
                  <p14:cNvContentPartPr/>
                  <p14:nvPr/>
                </p14:nvContentPartPr>
                <p14:xfrm>
                  <a:off x="10412146" y="5902259"/>
                  <a:ext cx="136080" cy="47520"/>
                </p14:xfrm>
              </p:contentPart>
            </mc:Choice>
            <mc:Fallback>
              <p:pic>
                <p:nvPicPr>
                  <p:cNvPr id="1304" name="Pennanteckning 1303">
                    <a:extLst>
                      <a:ext uri="{FF2B5EF4-FFF2-40B4-BE49-F238E27FC236}">
                        <a16:creationId xmlns:a16="http://schemas.microsoft.com/office/drawing/2014/main" id="{B0C468AF-AF45-26D6-6888-D5C6068DAD54}"/>
                      </a:ext>
                    </a:extLst>
                  </p:cNvPr>
                  <p:cNvPicPr/>
                  <p:nvPr/>
                </p:nvPicPr>
                <p:blipFill>
                  <a:blip r:embed="rId797"/>
                  <a:stretch>
                    <a:fillRect/>
                  </a:stretch>
                </p:blipFill>
                <p:spPr>
                  <a:xfrm>
                    <a:off x="10397026" y="5887139"/>
                    <a:ext cx="16668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798">
                <p14:nvContentPartPr>
                  <p14:cNvPr id="1305" name="Pennanteckning 1304">
                    <a:extLst>
                      <a:ext uri="{FF2B5EF4-FFF2-40B4-BE49-F238E27FC236}">
                        <a16:creationId xmlns:a16="http://schemas.microsoft.com/office/drawing/2014/main" id="{1E3CD4A1-81D0-0077-EA34-6F6474939C5A}"/>
                      </a:ext>
                    </a:extLst>
                  </p14:cNvPr>
                  <p14:cNvContentPartPr/>
                  <p14:nvPr/>
                </p14:nvContentPartPr>
                <p14:xfrm>
                  <a:off x="10558666" y="5821259"/>
                  <a:ext cx="39240" cy="186480"/>
                </p14:xfrm>
              </p:contentPart>
            </mc:Choice>
            <mc:Fallback>
              <p:pic>
                <p:nvPicPr>
                  <p:cNvPr id="1305" name="Pennanteckning 1304">
                    <a:extLst>
                      <a:ext uri="{FF2B5EF4-FFF2-40B4-BE49-F238E27FC236}">
                        <a16:creationId xmlns:a16="http://schemas.microsoft.com/office/drawing/2014/main" id="{1E3CD4A1-81D0-0077-EA34-6F6474939C5A}"/>
                      </a:ext>
                    </a:extLst>
                  </p:cNvPr>
                  <p:cNvPicPr/>
                  <p:nvPr/>
                </p:nvPicPr>
                <p:blipFill>
                  <a:blip r:embed="rId799"/>
                  <a:stretch>
                    <a:fillRect/>
                  </a:stretch>
                </p:blipFill>
                <p:spPr>
                  <a:xfrm>
                    <a:off x="10543546" y="5806139"/>
                    <a:ext cx="6984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800">
                <p14:nvContentPartPr>
                  <p14:cNvPr id="1306" name="Pennanteckning 1305">
                    <a:extLst>
                      <a:ext uri="{FF2B5EF4-FFF2-40B4-BE49-F238E27FC236}">
                        <a16:creationId xmlns:a16="http://schemas.microsoft.com/office/drawing/2014/main" id="{6F8C018E-F16E-5BAF-AC2F-3EF5CCD85566}"/>
                      </a:ext>
                    </a:extLst>
                  </p14:cNvPr>
                  <p14:cNvContentPartPr/>
                  <p14:nvPr/>
                </p14:nvContentPartPr>
                <p14:xfrm>
                  <a:off x="10583506" y="5871659"/>
                  <a:ext cx="111960" cy="104400"/>
                </p14:xfrm>
              </p:contentPart>
            </mc:Choice>
            <mc:Fallback>
              <p:pic>
                <p:nvPicPr>
                  <p:cNvPr id="1306" name="Pennanteckning 1305">
                    <a:extLst>
                      <a:ext uri="{FF2B5EF4-FFF2-40B4-BE49-F238E27FC236}">
                        <a16:creationId xmlns:a16="http://schemas.microsoft.com/office/drawing/2014/main" id="{6F8C018E-F16E-5BAF-AC2F-3EF5CCD85566}"/>
                      </a:ext>
                    </a:extLst>
                  </p:cNvPr>
                  <p:cNvPicPr/>
                  <p:nvPr/>
                </p:nvPicPr>
                <p:blipFill>
                  <a:blip r:embed="rId801"/>
                  <a:stretch>
                    <a:fillRect/>
                  </a:stretch>
                </p:blipFill>
                <p:spPr>
                  <a:xfrm>
                    <a:off x="10568026" y="5856539"/>
                    <a:ext cx="142560" cy="135000"/>
                  </a:xfrm>
                  <a:prstGeom prst="rect">
                    <a:avLst/>
                  </a:prstGeom>
                </p:spPr>
              </p:pic>
            </mc:Fallback>
          </mc:AlternateContent>
        </p:grpSp>
        <p:grpSp>
          <p:nvGrpSpPr>
            <p:cNvPr id="1310" name="Grupp 1309">
              <a:extLst>
                <a:ext uri="{FF2B5EF4-FFF2-40B4-BE49-F238E27FC236}">
                  <a16:creationId xmlns:a16="http://schemas.microsoft.com/office/drawing/2014/main" id="{5FAAD64B-544F-2F84-488F-961D19F7F928}"/>
                </a:ext>
              </a:extLst>
            </p:cNvPr>
            <p:cNvGrpSpPr/>
            <p:nvPr/>
          </p:nvGrpSpPr>
          <p:grpSpPr>
            <a:xfrm>
              <a:off x="10969786" y="5795699"/>
              <a:ext cx="285840" cy="227880"/>
              <a:chOff x="10969786" y="5795699"/>
              <a:chExt cx="285840" cy="227880"/>
            </a:xfrm>
          </p:grpSpPr>
          <mc:AlternateContent xmlns:mc="http://schemas.openxmlformats.org/markup-compatibility/2006">
            <mc:Choice xmlns:p14="http://schemas.microsoft.com/office/powerpoint/2010/main" Requires="p14">
              <p:contentPart p14:bwMode="auto" r:id="rId802">
                <p14:nvContentPartPr>
                  <p14:cNvPr id="1307" name="Pennanteckning 1306">
                    <a:extLst>
                      <a:ext uri="{FF2B5EF4-FFF2-40B4-BE49-F238E27FC236}">
                        <a16:creationId xmlns:a16="http://schemas.microsoft.com/office/drawing/2014/main" id="{A6203020-7406-9DBB-9F3C-FE4DE5033A22}"/>
                      </a:ext>
                    </a:extLst>
                  </p14:cNvPr>
                  <p14:cNvContentPartPr/>
                  <p14:nvPr/>
                </p14:nvContentPartPr>
                <p14:xfrm>
                  <a:off x="10969786" y="5873459"/>
                  <a:ext cx="97200" cy="6120"/>
                </p14:xfrm>
              </p:contentPart>
            </mc:Choice>
            <mc:Fallback>
              <p:pic>
                <p:nvPicPr>
                  <p:cNvPr id="1307" name="Pennanteckning 1306">
                    <a:extLst>
                      <a:ext uri="{FF2B5EF4-FFF2-40B4-BE49-F238E27FC236}">
                        <a16:creationId xmlns:a16="http://schemas.microsoft.com/office/drawing/2014/main" id="{A6203020-7406-9DBB-9F3C-FE4DE5033A22}"/>
                      </a:ext>
                    </a:extLst>
                  </p:cNvPr>
                  <p:cNvPicPr/>
                  <p:nvPr/>
                </p:nvPicPr>
                <p:blipFill>
                  <a:blip r:embed="rId803"/>
                  <a:stretch>
                    <a:fillRect/>
                  </a:stretch>
                </p:blipFill>
                <p:spPr>
                  <a:xfrm>
                    <a:off x="10954306" y="5858339"/>
                    <a:ext cx="1278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804">
                <p14:nvContentPartPr>
                  <p14:cNvPr id="1308" name="Pennanteckning 1307">
                    <a:extLst>
                      <a:ext uri="{FF2B5EF4-FFF2-40B4-BE49-F238E27FC236}">
                        <a16:creationId xmlns:a16="http://schemas.microsoft.com/office/drawing/2014/main" id="{A23E4129-8372-EEBA-E9DF-770E36F5D618}"/>
                      </a:ext>
                    </a:extLst>
                  </p14:cNvPr>
                  <p14:cNvContentPartPr/>
                  <p14:nvPr/>
                </p14:nvContentPartPr>
                <p14:xfrm>
                  <a:off x="10995346" y="5924579"/>
                  <a:ext cx="86400" cy="15120"/>
                </p14:xfrm>
              </p:contentPart>
            </mc:Choice>
            <mc:Fallback>
              <p:pic>
                <p:nvPicPr>
                  <p:cNvPr id="1308" name="Pennanteckning 1307">
                    <a:extLst>
                      <a:ext uri="{FF2B5EF4-FFF2-40B4-BE49-F238E27FC236}">
                        <a16:creationId xmlns:a16="http://schemas.microsoft.com/office/drawing/2014/main" id="{A23E4129-8372-EEBA-E9DF-770E36F5D618}"/>
                      </a:ext>
                    </a:extLst>
                  </p:cNvPr>
                  <p:cNvPicPr/>
                  <p:nvPr/>
                </p:nvPicPr>
                <p:blipFill>
                  <a:blip r:embed="rId805"/>
                  <a:stretch>
                    <a:fillRect/>
                  </a:stretch>
                </p:blipFill>
                <p:spPr>
                  <a:xfrm>
                    <a:off x="10980226" y="5909459"/>
                    <a:ext cx="11700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806">
                <p14:nvContentPartPr>
                  <p14:cNvPr id="1309" name="Pennanteckning 1308">
                    <a:extLst>
                      <a:ext uri="{FF2B5EF4-FFF2-40B4-BE49-F238E27FC236}">
                        <a16:creationId xmlns:a16="http://schemas.microsoft.com/office/drawing/2014/main" id="{845F9E57-BAF4-02F2-C00E-39578CDC56A7}"/>
                      </a:ext>
                    </a:extLst>
                  </p14:cNvPr>
                  <p14:cNvContentPartPr/>
                  <p14:nvPr/>
                </p14:nvContentPartPr>
                <p14:xfrm>
                  <a:off x="11222866" y="5795699"/>
                  <a:ext cx="32760" cy="227880"/>
                </p14:xfrm>
              </p:contentPart>
            </mc:Choice>
            <mc:Fallback>
              <p:pic>
                <p:nvPicPr>
                  <p:cNvPr id="1309" name="Pennanteckning 1308">
                    <a:extLst>
                      <a:ext uri="{FF2B5EF4-FFF2-40B4-BE49-F238E27FC236}">
                        <a16:creationId xmlns:a16="http://schemas.microsoft.com/office/drawing/2014/main" id="{845F9E57-BAF4-02F2-C00E-39578CDC56A7}"/>
                      </a:ext>
                    </a:extLst>
                  </p:cNvPr>
                  <p:cNvPicPr/>
                  <p:nvPr/>
                </p:nvPicPr>
                <p:blipFill>
                  <a:blip r:embed="rId807"/>
                  <a:stretch>
                    <a:fillRect/>
                  </a:stretch>
                </p:blipFill>
                <p:spPr>
                  <a:xfrm>
                    <a:off x="11207386" y="5780579"/>
                    <a:ext cx="63000" cy="258120"/>
                  </a:xfrm>
                  <a:prstGeom prst="rect">
                    <a:avLst/>
                  </a:prstGeom>
                </p:spPr>
              </p:pic>
            </mc:Fallback>
          </mc:AlternateContent>
        </p:grpSp>
        <p:grpSp>
          <p:nvGrpSpPr>
            <p:cNvPr id="1315" name="Grupp 1314">
              <a:extLst>
                <a:ext uri="{FF2B5EF4-FFF2-40B4-BE49-F238E27FC236}">
                  <a16:creationId xmlns:a16="http://schemas.microsoft.com/office/drawing/2014/main" id="{216D4D22-8558-6A53-8E49-59A79B720A98}"/>
                </a:ext>
              </a:extLst>
            </p:cNvPr>
            <p:cNvGrpSpPr/>
            <p:nvPr/>
          </p:nvGrpSpPr>
          <p:grpSpPr>
            <a:xfrm>
              <a:off x="8778106" y="6203579"/>
              <a:ext cx="257760" cy="177480"/>
              <a:chOff x="8778106" y="6203579"/>
              <a:chExt cx="257760" cy="177480"/>
            </a:xfrm>
          </p:grpSpPr>
          <mc:AlternateContent xmlns:mc="http://schemas.openxmlformats.org/markup-compatibility/2006">
            <mc:Choice xmlns:p14="http://schemas.microsoft.com/office/powerpoint/2010/main" Requires="p14">
              <p:contentPart p14:bwMode="auto" r:id="rId808">
                <p14:nvContentPartPr>
                  <p14:cNvPr id="1312" name="Pennanteckning 1311">
                    <a:extLst>
                      <a:ext uri="{FF2B5EF4-FFF2-40B4-BE49-F238E27FC236}">
                        <a16:creationId xmlns:a16="http://schemas.microsoft.com/office/drawing/2014/main" id="{E921401E-E7CE-3C38-2AC8-97364EAF8BC9}"/>
                      </a:ext>
                    </a:extLst>
                  </p14:cNvPr>
                  <p14:cNvContentPartPr/>
                  <p14:nvPr/>
                </p14:nvContentPartPr>
                <p14:xfrm>
                  <a:off x="8778106" y="6252179"/>
                  <a:ext cx="100440" cy="4320"/>
                </p14:xfrm>
              </p:contentPart>
            </mc:Choice>
            <mc:Fallback>
              <p:pic>
                <p:nvPicPr>
                  <p:cNvPr id="1312" name="Pennanteckning 1311">
                    <a:extLst>
                      <a:ext uri="{FF2B5EF4-FFF2-40B4-BE49-F238E27FC236}">
                        <a16:creationId xmlns:a16="http://schemas.microsoft.com/office/drawing/2014/main" id="{E921401E-E7CE-3C38-2AC8-97364EAF8BC9}"/>
                      </a:ext>
                    </a:extLst>
                  </p:cNvPr>
                  <p:cNvPicPr/>
                  <p:nvPr/>
                </p:nvPicPr>
                <p:blipFill>
                  <a:blip r:embed="rId809"/>
                  <a:stretch>
                    <a:fillRect/>
                  </a:stretch>
                </p:blipFill>
                <p:spPr>
                  <a:xfrm>
                    <a:off x="8762986" y="6237059"/>
                    <a:ext cx="13104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810">
                <p14:nvContentPartPr>
                  <p14:cNvPr id="1313" name="Pennanteckning 1312">
                    <a:extLst>
                      <a:ext uri="{FF2B5EF4-FFF2-40B4-BE49-F238E27FC236}">
                        <a16:creationId xmlns:a16="http://schemas.microsoft.com/office/drawing/2014/main" id="{20103303-AFFA-27CF-CBFF-51A0C36E9DD7}"/>
                      </a:ext>
                    </a:extLst>
                  </p14:cNvPr>
                  <p14:cNvContentPartPr/>
                  <p14:nvPr/>
                </p14:nvContentPartPr>
                <p14:xfrm>
                  <a:off x="8796466" y="6302579"/>
                  <a:ext cx="104400" cy="16920"/>
                </p14:xfrm>
              </p:contentPart>
            </mc:Choice>
            <mc:Fallback>
              <p:pic>
                <p:nvPicPr>
                  <p:cNvPr id="1313" name="Pennanteckning 1312">
                    <a:extLst>
                      <a:ext uri="{FF2B5EF4-FFF2-40B4-BE49-F238E27FC236}">
                        <a16:creationId xmlns:a16="http://schemas.microsoft.com/office/drawing/2014/main" id="{20103303-AFFA-27CF-CBFF-51A0C36E9DD7}"/>
                      </a:ext>
                    </a:extLst>
                  </p:cNvPr>
                  <p:cNvPicPr/>
                  <p:nvPr/>
                </p:nvPicPr>
                <p:blipFill>
                  <a:blip r:embed="rId811"/>
                  <a:stretch>
                    <a:fillRect/>
                  </a:stretch>
                </p:blipFill>
                <p:spPr>
                  <a:xfrm>
                    <a:off x="8780986" y="6287459"/>
                    <a:ext cx="1350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812">
                <p14:nvContentPartPr>
                  <p14:cNvPr id="1314" name="Pennanteckning 1313">
                    <a:extLst>
                      <a:ext uri="{FF2B5EF4-FFF2-40B4-BE49-F238E27FC236}">
                        <a16:creationId xmlns:a16="http://schemas.microsoft.com/office/drawing/2014/main" id="{91A4BEF5-2A25-9CF6-C2A6-80C8D1C2EE8D}"/>
                      </a:ext>
                    </a:extLst>
                  </p14:cNvPr>
                  <p14:cNvContentPartPr/>
                  <p14:nvPr/>
                </p14:nvContentPartPr>
                <p14:xfrm>
                  <a:off x="8957746" y="6203579"/>
                  <a:ext cx="78120" cy="177480"/>
                </p14:xfrm>
              </p:contentPart>
            </mc:Choice>
            <mc:Fallback>
              <p:pic>
                <p:nvPicPr>
                  <p:cNvPr id="1314" name="Pennanteckning 1313">
                    <a:extLst>
                      <a:ext uri="{FF2B5EF4-FFF2-40B4-BE49-F238E27FC236}">
                        <a16:creationId xmlns:a16="http://schemas.microsoft.com/office/drawing/2014/main" id="{91A4BEF5-2A25-9CF6-C2A6-80C8D1C2EE8D}"/>
                      </a:ext>
                    </a:extLst>
                  </p:cNvPr>
                  <p:cNvPicPr/>
                  <p:nvPr/>
                </p:nvPicPr>
                <p:blipFill>
                  <a:blip r:embed="rId813"/>
                  <a:stretch>
                    <a:fillRect/>
                  </a:stretch>
                </p:blipFill>
                <p:spPr>
                  <a:xfrm>
                    <a:off x="8942266" y="6188099"/>
                    <a:ext cx="108720" cy="207720"/>
                  </a:xfrm>
                  <a:prstGeom prst="rect">
                    <a:avLst/>
                  </a:prstGeom>
                </p:spPr>
              </p:pic>
            </mc:Fallback>
          </mc:AlternateContent>
        </p:grpSp>
        <p:grpSp>
          <p:nvGrpSpPr>
            <p:cNvPr id="1336" name="Grupp 1335">
              <a:extLst>
                <a:ext uri="{FF2B5EF4-FFF2-40B4-BE49-F238E27FC236}">
                  <a16:creationId xmlns:a16="http://schemas.microsoft.com/office/drawing/2014/main" id="{BE0505CD-08FA-6837-59AC-E6FE39E72D14}"/>
                </a:ext>
              </a:extLst>
            </p:cNvPr>
            <p:cNvGrpSpPr/>
            <p:nvPr/>
          </p:nvGrpSpPr>
          <p:grpSpPr>
            <a:xfrm>
              <a:off x="9365986" y="6199979"/>
              <a:ext cx="1382400" cy="363960"/>
              <a:chOff x="9365986" y="6199979"/>
              <a:chExt cx="1382400" cy="363960"/>
            </a:xfrm>
          </p:grpSpPr>
          <mc:AlternateContent xmlns:mc="http://schemas.openxmlformats.org/markup-compatibility/2006">
            <mc:Choice xmlns:p14="http://schemas.microsoft.com/office/powerpoint/2010/main" Requires="p14">
              <p:contentPart p14:bwMode="auto" r:id="rId814">
                <p14:nvContentPartPr>
                  <p14:cNvPr id="1316" name="Pennanteckning 1315">
                    <a:extLst>
                      <a:ext uri="{FF2B5EF4-FFF2-40B4-BE49-F238E27FC236}">
                        <a16:creationId xmlns:a16="http://schemas.microsoft.com/office/drawing/2014/main" id="{352219CE-7B74-6EAB-1426-6429535B69D6}"/>
                      </a:ext>
                    </a:extLst>
                  </p14:cNvPr>
                  <p14:cNvContentPartPr/>
                  <p14:nvPr/>
                </p14:nvContentPartPr>
                <p14:xfrm>
                  <a:off x="9387586" y="6303299"/>
                  <a:ext cx="36000" cy="237600"/>
                </p14:xfrm>
              </p:contentPart>
            </mc:Choice>
            <mc:Fallback>
              <p:pic>
                <p:nvPicPr>
                  <p:cNvPr id="1316" name="Pennanteckning 1315">
                    <a:extLst>
                      <a:ext uri="{FF2B5EF4-FFF2-40B4-BE49-F238E27FC236}">
                        <a16:creationId xmlns:a16="http://schemas.microsoft.com/office/drawing/2014/main" id="{352219CE-7B74-6EAB-1426-6429535B69D6}"/>
                      </a:ext>
                    </a:extLst>
                  </p:cNvPr>
                  <p:cNvPicPr/>
                  <p:nvPr/>
                </p:nvPicPr>
                <p:blipFill>
                  <a:blip r:embed="rId815"/>
                  <a:stretch>
                    <a:fillRect/>
                  </a:stretch>
                </p:blipFill>
                <p:spPr>
                  <a:xfrm>
                    <a:off x="9372466" y="6288179"/>
                    <a:ext cx="6660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816">
                <p14:nvContentPartPr>
                  <p14:cNvPr id="1317" name="Pennanteckning 1316">
                    <a:extLst>
                      <a:ext uri="{FF2B5EF4-FFF2-40B4-BE49-F238E27FC236}">
                        <a16:creationId xmlns:a16="http://schemas.microsoft.com/office/drawing/2014/main" id="{1C91093F-354C-2E44-AF58-54A92EC6ADB7}"/>
                      </a:ext>
                    </a:extLst>
                  </p14:cNvPr>
                  <p14:cNvContentPartPr/>
                  <p14:nvPr/>
                </p14:nvContentPartPr>
                <p14:xfrm>
                  <a:off x="9365986" y="6270539"/>
                  <a:ext cx="145080" cy="125640"/>
                </p14:xfrm>
              </p:contentPart>
            </mc:Choice>
            <mc:Fallback>
              <p:pic>
                <p:nvPicPr>
                  <p:cNvPr id="1317" name="Pennanteckning 1316">
                    <a:extLst>
                      <a:ext uri="{FF2B5EF4-FFF2-40B4-BE49-F238E27FC236}">
                        <a16:creationId xmlns:a16="http://schemas.microsoft.com/office/drawing/2014/main" id="{1C91093F-354C-2E44-AF58-54A92EC6ADB7}"/>
                      </a:ext>
                    </a:extLst>
                  </p:cNvPr>
                  <p:cNvPicPr/>
                  <p:nvPr/>
                </p:nvPicPr>
                <p:blipFill>
                  <a:blip r:embed="rId817"/>
                  <a:stretch>
                    <a:fillRect/>
                  </a:stretch>
                </p:blipFill>
                <p:spPr>
                  <a:xfrm>
                    <a:off x="9350866" y="6255419"/>
                    <a:ext cx="17568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818">
                <p14:nvContentPartPr>
                  <p14:cNvPr id="1318" name="Pennanteckning 1317">
                    <a:extLst>
                      <a:ext uri="{FF2B5EF4-FFF2-40B4-BE49-F238E27FC236}">
                        <a16:creationId xmlns:a16="http://schemas.microsoft.com/office/drawing/2014/main" id="{91A848F9-A8C9-E380-3D97-EC4B554555B9}"/>
                      </a:ext>
                    </a:extLst>
                  </p14:cNvPr>
                  <p14:cNvContentPartPr/>
                  <p14:nvPr/>
                </p14:nvContentPartPr>
                <p14:xfrm>
                  <a:off x="9611866" y="6325979"/>
                  <a:ext cx="109440" cy="36000"/>
                </p14:xfrm>
              </p:contentPart>
            </mc:Choice>
            <mc:Fallback>
              <p:pic>
                <p:nvPicPr>
                  <p:cNvPr id="1318" name="Pennanteckning 1317">
                    <a:extLst>
                      <a:ext uri="{FF2B5EF4-FFF2-40B4-BE49-F238E27FC236}">
                        <a16:creationId xmlns:a16="http://schemas.microsoft.com/office/drawing/2014/main" id="{91A848F9-A8C9-E380-3D97-EC4B554555B9}"/>
                      </a:ext>
                    </a:extLst>
                  </p:cNvPr>
                  <p:cNvPicPr/>
                  <p:nvPr/>
                </p:nvPicPr>
                <p:blipFill>
                  <a:blip r:embed="rId819"/>
                  <a:stretch>
                    <a:fillRect/>
                  </a:stretch>
                </p:blipFill>
                <p:spPr>
                  <a:xfrm>
                    <a:off x="9596386" y="6310499"/>
                    <a:ext cx="1400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820">
                <p14:nvContentPartPr>
                  <p14:cNvPr id="1319" name="Pennanteckning 1318">
                    <a:extLst>
                      <a:ext uri="{FF2B5EF4-FFF2-40B4-BE49-F238E27FC236}">
                        <a16:creationId xmlns:a16="http://schemas.microsoft.com/office/drawing/2014/main" id="{88A1535C-03CE-D0BD-8A52-234B14885510}"/>
                      </a:ext>
                    </a:extLst>
                  </p14:cNvPr>
                  <p14:cNvContentPartPr/>
                  <p14:nvPr/>
                </p14:nvContentPartPr>
                <p14:xfrm>
                  <a:off x="9713026" y="6317699"/>
                  <a:ext cx="33840" cy="70560"/>
                </p14:xfrm>
              </p:contentPart>
            </mc:Choice>
            <mc:Fallback>
              <p:pic>
                <p:nvPicPr>
                  <p:cNvPr id="1319" name="Pennanteckning 1318">
                    <a:extLst>
                      <a:ext uri="{FF2B5EF4-FFF2-40B4-BE49-F238E27FC236}">
                        <a16:creationId xmlns:a16="http://schemas.microsoft.com/office/drawing/2014/main" id="{88A1535C-03CE-D0BD-8A52-234B14885510}"/>
                      </a:ext>
                    </a:extLst>
                  </p:cNvPr>
                  <p:cNvPicPr/>
                  <p:nvPr/>
                </p:nvPicPr>
                <p:blipFill>
                  <a:blip r:embed="rId821"/>
                  <a:stretch>
                    <a:fillRect/>
                  </a:stretch>
                </p:blipFill>
                <p:spPr>
                  <a:xfrm>
                    <a:off x="9697906" y="6302219"/>
                    <a:ext cx="640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822">
                <p14:nvContentPartPr>
                  <p14:cNvPr id="1320" name="Pennanteckning 1319">
                    <a:extLst>
                      <a:ext uri="{FF2B5EF4-FFF2-40B4-BE49-F238E27FC236}">
                        <a16:creationId xmlns:a16="http://schemas.microsoft.com/office/drawing/2014/main" id="{7F037297-E26B-33BE-4D1B-BEB2182866CB}"/>
                      </a:ext>
                    </a:extLst>
                  </p14:cNvPr>
                  <p14:cNvContentPartPr/>
                  <p14:nvPr/>
                </p14:nvContentPartPr>
                <p14:xfrm>
                  <a:off x="9805186" y="6265499"/>
                  <a:ext cx="81360" cy="154080"/>
                </p14:xfrm>
              </p:contentPart>
            </mc:Choice>
            <mc:Fallback>
              <p:pic>
                <p:nvPicPr>
                  <p:cNvPr id="1320" name="Pennanteckning 1319">
                    <a:extLst>
                      <a:ext uri="{FF2B5EF4-FFF2-40B4-BE49-F238E27FC236}">
                        <a16:creationId xmlns:a16="http://schemas.microsoft.com/office/drawing/2014/main" id="{7F037297-E26B-33BE-4D1B-BEB2182866CB}"/>
                      </a:ext>
                    </a:extLst>
                  </p:cNvPr>
                  <p:cNvPicPr/>
                  <p:nvPr/>
                </p:nvPicPr>
                <p:blipFill>
                  <a:blip r:embed="rId823"/>
                  <a:stretch>
                    <a:fillRect/>
                  </a:stretch>
                </p:blipFill>
                <p:spPr>
                  <a:xfrm>
                    <a:off x="9790066" y="6250019"/>
                    <a:ext cx="11196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824">
                <p14:nvContentPartPr>
                  <p14:cNvPr id="1321" name="Pennanteckning 1320">
                    <a:extLst>
                      <a:ext uri="{FF2B5EF4-FFF2-40B4-BE49-F238E27FC236}">
                        <a16:creationId xmlns:a16="http://schemas.microsoft.com/office/drawing/2014/main" id="{666764B0-082C-DA3E-4030-F40693C15458}"/>
                      </a:ext>
                    </a:extLst>
                  </p14:cNvPr>
                  <p14:cNvContentPartPr/>
                  <p14:nvPr/>
                </p14:nvContentPartPr>
                <p14:xfrm>
                  <a:off x="9945946" y="6331739"/>
                  <a:ext cx="62280" cy="48240"/>
                </p14:xfrm>
              </p:contentPart>
            </mc:Choice>
            <mc:Fallback>
              <p:pic>
                <p:nvPicPr>
                  <p:cNvPr id="1321" name="Pennanteckning 1320">
                    <a:extLst>
                      <a:ext uri="{FF2B5EF4-FFF2-40B4-BE49-F238E27FC236}">
                        <a16:creationId xmlns:a16="http://schemas.microsoft.com/office/drawing/2014/main" id="{666764B0-082C-DA3E-4030-F40693C15458}"/>
                      </a:ext>
                    </a:extLst>
                  </p:cNvPr>
                  <p:cNvPicPr/>
                  <p:nvPr/>
                </p:nvPicPr>
                <p:blipFill>
                  <a:blip r:embed="rId825"/>
                  <a:stretch>
                    <a:fillRect/>
                  </a:stretch>
                </p:blipFill>
                <p:spPr>
                  <a:xfrm>
                    <a:off x="9930466" y="6316259"/>
                    <a:ext cx="9288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826">
                <p14:nvContentPartPr>
                  <p14:cNvPr id="1322" name="Pennanteckning 1321">
                    <a:extLst>
                      <a:ext uri="{FF2B5EF4-FFF2-40B4-BE49-F238E27FC236}">
                        <a16:creationId xmlns:a16="http://schemas.microsoft.com/office/drawing/2014/main" id="{8F4794B6-FB59-ECBD-CEBB-1966A365BC68}"/>
                      </a:ext>
                    </a:extLst>
                  </p14:cNvPr>
                  <p14:cNvContentPartPr/>
                  <p14:nvPr/>
                </p14:nvContentPartPr>
                <p14:xfrm>
                  <a:off x="10067266" y="6226619"/>
                  <a:ext cx="73800" cy="155880"/>
                </p14:xfrm>
              </p:contentPart>
            </mc:Choice>
            <mc:Fallback>
              <p:pic>
                <p:nvPicPr>
                  <p:cNvPr id="1322" name="Pennanteckning 1321">
                    <a:extLst>
                      <a:ext uri="{FF2B5EF4-FFF2-40B4-BE49-F238E27FC236}">
                        <a16:creationId xmlns:a16="http://schemas.microsoft.com/office/drawing/2014/main" id="{8F4794B6-FB59-ECBD-CEBB-1966A365BC68}"/>
                      </a:ext>
                    </a:extLst>
                  </p:cNvPr>
                  <p:cNvPicPr/>
                  <p:nvPr/>
                </p:nvPicPr>
                <p:blipFill>
                  <a:blip r:embed="rId827"/>
                  <a:stretch>
                    <a:fillRect/>
                  </a:stretch>
                </p:blipFill>
                <p:spPr>
                  <a:xfrm>
                    <a:off x="10052146" y="6211499"/>
                    <a:ext cx="10440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828">
                <p14:nvContentPartPr>
                  <p14:cNvPr id="1323" name="Pennanteckning 1322">
                    <a:extLst>
                      <a:ext uri="{FF2B5EF4-FFF2-40B4-BE49-F238E27FC236}">
                        <a16:creationId xmlns:a16="http://schemas.microsoft.com/office/drawing/2014/main" id="{528D6A74-2E04-6180-0E84-71BB54D045B9}"/>
                      </a:ext>
                    </a:extLst>
                  </p14:cNvPr>
                  <p14:cNvContentPartPr/>
                  <p14:nvPr/>
                </p14:nvContentPartPr>
                <p14:xfrm>
                  <a:off x="10213066" y="6312659"/>
                  <a:ext cx="20880" cy="71640"/>
                </p14:xfrm>
              </p:contentPart>
            </mc:Choice>
            <mc:Fallback>
              <p:pic>
                <p:nvPicPr>
                  <p:cNvPr id="1323" name="Pennanteckning 1322">
                    <a:extLst>
                      <a:ext uri="{FF2B5EF4-FFF2-40B4-BE49-F238E27FC236}">
                        <a16:creationId xmlns:a16="http://schemas.microsoft.com/office/drawing/2014/main" id="{528D6A74-2E04-6180-0E84-71BB54D045B9}"/>
                      </a:ext>
                    </a:extLst>
                  </p:cNvPr>
                  <p:cNvPicPr/>
                  <p:nvPr/>
                </p:nvPicPr>
                <p:blipFill>
                  <a:blip r:embed="rId829"/>
                  <a:stretch>
                    <a:fillRect/>
                  </a:stretch>
                </p:blipFill>
                <p:spPr>
                  <a:xfrm>
                    <a:off x="10197586" y="6297179"/>
                    <a:ext cx="5148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830">
                <p14:nvContentPartPr>
                  <p14:cNvPr id="1324" name="Pennanteckning 1323">
                    <a:extLst>
                      <a:ext uri="{FF2B5EF4-FFF2-40B4-BE49-F238E27FC236}">
                        <a16:creationId xmlns:a16="http://schemas.microsoft.com/office/drawing/2014/main" id="{B8598CCF-51A0-9C7C-45F6-AEDFAE6811B6}"/>
                      </a:ext>
                    </a:extLst>
                  </p14:cNvPr>
                  <p14:cNvContentPartPr/>
                  <p14:nvPr/>
                </p14:nvContentPartPr>
                <p14:xfrm>
                  <a:off x="10247986" y="6218339"/>
                  <a:ext cx="10080" cy="11160"/>
                </p14:xfrm>
              </p:contentPart>
            </mc:Choice>
            <mc:Fallback>
              <p:pic>
                <p:nvPicPr>
                  <p:cNvPr id="1324" name="Pennanteckning 1323">
                    <a:extLst>
                      <a:ext uri="{FF2B5EF4-FFF2-40B4-BE49-F238E27FC236}">
                        <a16:creationId xmlns:a16="http://schemas.microsoft.com/office/drawing/2014/main" id="{B8598CCF-51A0-9C7C-45F6-AEDFAE6811B6}"/>
                      </a:ext>
                    </a:extLst>
                  </p:cNvPr>
                  <p:cNvPicPr/>
                  <p:nvPr/>
                </p:nvPicPr>
                <p:blipFill>
                  <a:blip r:embed="rId831"/>
                  <a:stretch>
                    <a:fillRect/>
                  </a:stretch>
                </p:blipFill>
                <p:spPr>
                  <a:xfrm>
                    <a:off x="10232866" y="6203219"/>
                    <a:ext cx="406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832">
                <p14:nvContentPartPr>
                  <p14:cNvPr id="1325" name="Pennanteckning 1324">
                    <a:extLst>
                      <a:ext uri="{FF2B5EF4-FFF2-40B4-BE49-F238E27FC236}">
                        <a16:creationId xmlns:a16="http://schemas.microsoft.com/office/drawing/2014/main" id="{298EFFEF-CA6F-5A32-6CD3-A8267F686BE8}"/>
                      </a:ext>
                    </a:extLst>
                  </p14:cNvPr>
                  <p14:cNvContentPartPr/>
                  <p14:nvPr/>
                </p14:nvContentPartPr>
                <p14:xfrm>
                  <a:off x="10314226" y="6201779"/>
                  <a:ext cx="34560" cy="191520"/>
                </p14:xfrm>
              </p:contentPart>
            </mc:Choice>
            <mc:Fallback>
              <p:pic>
                <p:nvPicPr>
                  <p:cNvPr id="1325" name="Pennanteckning 1324">
                    <a:extLst>
                      <a:ext uri="{FF2B5EF4-FFF2-40B4-BE49-F238E27FC236}">
                        <a16:creationId xmlns:a16="http://schemas.microsoft.com/office/drawing/2014/main" id="{298EFFEF-CA6F-5A32-6CD3-A8267F686BE8}"/>
                      </a:ext>
                    </a:extLst>
                  </p:cNvPr>
                  <p:cNvPicPr/>
                  <p:nvPr/>
                </p:nvPicPr>
                <p:blipFill>
                  <a:blip r:embed="rId833"/>
                  <a:stretch>
                    <a:fillRect/>
                  </a:stretch>
                </p:blipFill>
                <p:spPr>
                  <a:xfrm>
                    <a:off x="10299106" y="6186659"/>
                    <a:ext cx="6516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834">
                <p14:nvContentPartPr>
                  <p14:cNvPr id="1326" name="Pennanteckning 1325">
                    <a:extLst>
                      <a:ext uri="{FF2B5EF4-FFF2-40B4-BE49-F238E27FC236}">
                        <a16:creationId xmlns:a16="http://schemas.microsoft.com/office/drawing/2014/main" id="{5CF02C9D-94C3-B350-5CAB-1C3055EAAB2A}"/>
                      </a:ext>
                    </a:extLst>
                  </p14:cNvPr>
                  <p14:cNvContentPartPr/>
                  <p14:nvPr/>
                </p14:nvContentPartPr>
                <p14:xfrm>
                  <a:off x="10406386" y="6315899"/>
                  <a:ext cx="20160" cy="69120"/>
                </p14:xfrm>
              </p:contentPart>
            </mc:Choice>
            <mc:Fallback>
              <p:pic>
                <p:nvPicPr>
                  <p:cNvPr id="1326" name="Pennanteckning 1325">
                    <a:extLst>
                      <a:ext uri="{FF2B5EF4-FFF2-40B4-BE49-F238E27FC236}">
                        <a16:creationId xmlns:a16="http://schemas.microsoft.com/office/drawing/2014/main" id="{5CF02C9D-94C3-B350-5CAB-1C3055EAAB2A}"/>
                      </a:ext>
                    </a:extLst>
                  </p:cNvPr>
                  <p:cNvPicPr/>
                  <p:nvPr/>
                </p:nvPicPr>
                <p:blipFill>
                  <a:blip r:embed="rId835"/>
                  <a:stretch>
                    <a:fillRect/>
                  </a:stretch>
                </p:blipFill>
                <p:spPr>
                  <a:xfrm>
                    <a:off x="10391266" y="6300779"/>
                    <a:ext cx="5076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836">
                <p14:nvContentPartPr>
                  <p14:cNvPr id="1327" name="Pennanteckning 1326">
                    <a:extLst>
                      <a:ext uri="{FF2B5EF4-FFF2-40B4-BE49-F238E27FC236}">
                        <a16:creationId xmlns:a16="http://schemas.microsoft.com/office/drawing/2014/main" id="{E5A6D782-0DD5-E9DF-0F9A-47C547308B2B}"/>
                      </a:ext>
                    </a:extLst>
                  </p14:cNvPr>
                  <p14:cNvContentPartPr/>
                  <p14:nvPr/>
                </p14:nvContentPartPr>
                <p14:xfrm>
                  <a:off x="10452466" y="6241379"/>
                  <a:ext cx="9720" cy="2160"/>
                </p14:xfrm>
              </p:contentPart>
            </mc:Choice>
            <mc:Fallback>
              <p:pic>
                <p:nvPicPr>
                  <p:cNvPr id="1327" name="Pennanteckning 1326">
                    <a:extLst>
                      <a:ext uri="{FF2B5EF4-FFF2-40B4-BE49-F238E27FC236}">
                        <a16:creationId xmlns:a16="http://schemas.microsoft.com/office/drawing/2014/main" id="{E5A6D782-0DD5-E9DF-0F9A-47C547308B2B}"/>
                      </a:ext>
                    </a:extLst>
                  </p:cNvPr>
                  <p:cNvPicPr/>
                  <p:nvPr/>
                </p:nvPicPr>
                <p:blipFill>
                  <a:blip r:embed="rId837"/>
                  <a:stretch>
                    <a:fillRect/>
                  </a:stretch>
                </p:blipFill>
                <p:spPr>
                  <a:xfrm>
                    <a:off x="10437346" y="6226259"/>
                    <a:ext cx="3996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838">
                <p14:nvContentPartPr>
                  <p14:cNvPr id="1328" name="Pennanteckning 1327">
                    <a:extLst>
                      <a:ext uri="{FF2B5EF4-FFF2-40B4-BE49-F238E27FC236}">
                        <a16:creationId xmlns:a16="http://schemas.microsoft.com/office/drawing/2014/main" id="{769174C3-EBE5-2F0F-B02E-C675202B94D1}"/>
                      </a:ext>
                    </a:extLst>
                  </p14:cNvPr>
                  <p14:cNvContentPartPr/>
                  <p14:nvPr/>
                </p14:nvContentPartPr>
                <p14:xfrm>
                  <a:off x="10510786" y="6199979"/>
                  <a:ext cx="15120" cy="167400"/>
                </p14:xfrm>
              </p:contentPart>
            </mc:Choice>
            <mc:Fallback>
              <p:pic>
                <p:nvPicPr>
                  <p:cNvPr id="1328" name="Pennanteckning 1327">
                    <a:extLst>
                      <a:ext uri="{FF2B5EF4-FFF2-40B4-BE49-F238E27FC236}">
                        <a16:creationId xmlns:a16="http://schemas.microsoft.com/office/drawing/2014/main" id="{769174C3-EBE5-2F0F-B02E-C675202B94D1}"/>
                      </a:ext>
                    </a:extLst>
                  </p:cNvPr>
                  <p:cNvPicPr/>
                  <p:nvPr/>
                </p:nvPicPr>
                <p:blipFill>
                  <a:blip r:embed="rId839"/>
                  <a:stretch>
                    <a:fillRect/>
                  </a:stretch>
                </p:blipFill>
                <p:spPr>
                  <a:xfrm>
                    <a:off x="10495306" y="6184859"/>
                    <a:ext cx="4572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840">
                <p14:nvContentPartPr>
                  <p14:cNvPr id="1329" name="Pennanteckning 1328">
                    <a:extLst>
                      <a:ext uri="{FF2B5EF4-FFF2-40B4-BE49-F238E27FC236}">
                        <a16:creationId xmlns:a16="http://schemas.microsoft.com/office/drawing/2014/main" id="{4A4388C0-BC46-C10B-C004-CB5B5DB5B0E3}"/>
                      </a:ext>
                    </a:extLst>
                  </p14:cNvPr>
                  <p14:cNvContentPartPr/>
                  <p14:nvPr/>
                </p14:nvContentPartPr>
                <p14:xfrm>
                  <a:off x="10514026" y="6277739"/>
                  <a:ext cx="234360" cy="286200"/>
                </p14:xfrm>
              </p:contentPart>
            </mc:Choice>
            <mc:Fallback>
              <p:pic>
                <p:nvPicPr>
                  <p:cNvPr id="1329" name="Pennanteckning 1328">
                    <a:extLst>
                      <a:ext uri="{FF2B5EF4-FFF2-40B4-BE49-F238E27FC236}">
                        <a16:creationId xmlns:a16="http://schemas.microsoft.com/office/drawing/2014/main" id="{4A4388C0-BC46-C10B-C004-CB5B5DB5B0E3}"/>
                      </a:ext>
                    </a:extLst>
                  </p:cNvPr>
                  <p:cNvPicPr/>
                  <p:nvPr/>
                </p:nvPicPr>
                <p:blipFill>
                  <a:blip r:embed="rId841"/>
                  <a:stretch>
                    <a:fillRect/>
                  </a:stretch>
                </p:blipFill>
                <p:spPr>
                  <a:xfrm>
                    <a:off x="10498546" y="6262619"/>
                    <a:ext cx="264960" cy="316800"/>
                  </a:xfrm>
                  <a:prstGeom prst="rect">
                    <a:avLst/>
                  </a:prstGeom>
                </p:spPr>
              </p:pic>
            </mc:Fallback>
          </mc:AlternateContent>
        </p:grpSp>
        <p:grpSp>
          <p:nvGrpSpPr>
            <p:cNvPr id="1335" name="Grupp 1334">
              <a:extLst>
                <a:ext uri="{FF2B5EF4-FFF2-40B4-BE49-F238E27FC236}">
                  <a16:creationId xmlns:a16="http://schemas.microsoft.com/office/drawing/2014/main" id="{90E81876-4C3A-A945-5E33-2482807CEC9F}"/>
                </a:ext>
              </a:extLst>
            </p:cNvPr>
            <p:cNvGrpSpPr/>
            <p:nvPr/>
          </p:nvGrpSpPr>
          <p:grpSpPr>
            <a:xfrm>
              <a:off x="10982026" y="6138779"/>
              <a:ext cx="923400" cy="437760"/>
              <a:chOff x="10982026" y="6138779"/>
              <a:chExt cx="923400" cy="437760"/>
            </a:xfrm>
          </p:grpSpPr>
          <mc:AlternateContent xmlns:mc="http://schemas.openxmlformats.org/markup-compatibility/2006">
            <mc:Choice xmlns:p14="http://schemas.microsoft.com/office/powerpoint/2010/main" Requires="p14">
              <p:contentPart p14:bwMode="auto" r:id="rId842">
                <p14:nvContentPartPr>
                  <p14:cNvPr id="1330" name="Pennanteckning 1329">
                    <a:extLst>
                      <a:ext uri="{FF2B5EF4-FFF2-40B4-BE49-F238E27FC236}">
                        <a16:creationId xmlns:a16="http://schemas.microsoft.com/office/drawing/2014/main" id="{A6DEAA5D-C1A8-D89E-F60F-9835FD4234DD}"/>
                      </a:ext>
                    </a:extLst>
                  </p14:cNvPr>
                  <p14:cNvContentPartPr/>
                  <p14:nvPr/>
                </p14:nvContentPartPr>
                <p14:xfrm>
                  <a:off x="10983826" y="6138779"/>
                  <a:ext cx="93960" cy="437760"/>
                </p14:xfrm>
              </p:contentPart>
            </mc:Choice>
            <mc:Fallback>
              <p:pic>
                <p:nvPicPr>
                  <p:cNvPr id="1330" name="Pennanteckning 1329">
                    <a:extLst>
                      <a:ext uri="{FF2B5EF4-FFF2-40B4-BE49-F238E27FC236}">
                        <a16:creationId xmlns:a16="http://schemas.microsoft.com/office/drawing/2014/main" id="{A6DEAA5D-C1A8-D89E-F60F-9835FD4234DD}"/>
                      </a:ext>
                    </a:extLst>
                  </p:cNvPr>
                  <p:cNvPicPr/>
                  <p:nvPr/>
                </p:nvPicPr>
                <p:blipFill>
                  <a:blip r:embed="rId843"/>
                  <a:stretch>
                    <a:fillRect/>
                  </a:stretch>
                </p:blipFill>
                <p:spPr>
                  <a:xfrm>
                    <a:off x="10968346" y="6123659"/>
                    <a:ext cx="124200" cy="468000"/>
                  </a:xfrm>
                  <a:prstGeom prst="rect">
                    <a:avLst/>
                  </a:prstGeom>
                </p:spPr>
              </p:pic>
            </mc:Fallback>
          </mc:AlternateContent>
          <mc:AlternateContent xmlns:mc="http://schemas.openxmlformats.org/markup-compatibility/2006">
            <mc:Choice xmlns:p14="http://schemas.microsoft.com/office/powerpoint/2010/main" Requires="p14">
              <p:contentPart p14:bwMode="auto" r:id="rId844">
                <p14:nvContentPartPr>
                  <p14:cNvPr id="1331" name="Pennanteckning 1330">
                    <a:extLst>
                      <a:ext uri="{FF2B5EF4-FFF2-40B4-BE49-F238E27FC236}">
                        <a16:creationId xmlns:a16="http://schemas.microsoft.com/office/drawing/2014/main" id="{907167D5-D1FB-A6EC-B5FA-4B60C2C0A392}"/>
                      </a:ext>
                    </a:extLst>
                  </p14:cNvPr>
                  <p14:cNvContentPartPr/>
                  <p14:nvPr/>
                </p14:nvContentPartPr>
                <p14:xfrm>
                  <a:off x="10982026" y="6298619"/>
                  <a:ext cx="381600" cy="89640"/>
                </p14:xfrm>
              </p:contentPart>
            </mc:Choice>
            <mc:Fallback>
              <p:pic>
                <p:nvPicPr>
                  <p:cNvPr id="1331" name="Pennanteckning 1330">
                    <a:extLst>
                      <a:ext uri="{FF2B5EF4-FFF2-40B4-BE49-F238E27FC236}">
                        <a16:creationId xmlns:a16="http://schemas.microsoft.com/office/drawing/2014/main" id="{907167D5-D1FB-A6EC-B5FA-4B60C2C0A392}"/>
                      </a:ext>
                    </a:extLst>
                  </p:cNvPr>
                  <p:cNvPicPr/>
                  <p:nvPr/>
                </p:nvPicPr>
                <p:blipFill>
                  <a:blip r:embed="rId845"/>
                  <a:stretch>
                    <a:fillRect/>
                  </a:stretch>
                </p:blipFill>
                <p:spPr>
                  <a:xfrm>
                    <a:off x="10966906" y="6283139"/>
                    <a:ext cx="41220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846">
                <p14:nvContentPartPr>
                  <p14:cNvPr id="1332" name="Pennanteckning 1331">
                    <a:extLst>
                      <a:ext uri="{FF2B5EF4-FFF2-40B4-BE49-F238E27FC236}">
                        <a16:creationId xmlns:a16="http://schemas.microsoft.com/office/drawing/2014/main" id="{AF3FA682-8FD9-439F-38D1-2D88B829DA3F}"/>
                      </a:ext>
                    </a:extLst>
                  </p14:cNvPr>
                  <p14:cNvContentPartPr/>
                  <p14:nvPr/>
                </p14:nvContentPartPr>
                <p14:xfrm>
                  <a:off x="11474146" y="6270539"/>
                  <a:ext cx="79920" cy="151560"/>
                </p14:xfrm>
              </p:contentPart>
            </mc:Choice>
            <mc:Fallback>
              <p:pic>
                <p:nvPicPr>
                  <p:cNvPr id="1332" name="Pennanteckning 1331">
                    <a:extLst>
                      <a:ext uri="{FF2B5EF4-FFF2-40B4-BE49-F238E27FC236}">
                        <a16:creationId xmlns:a16="http://schemas.microsoft.com/office/drawing/2014/main" id="{AF3FA682-8FD9-439F-38D1-2D88B829DA3F}"/>
                      </a:ext>
                    </a:extLst>
                  </p:cNvPr>
                  <p:cNvPicPr/>
                  <p:nvPr/>
                </p:nvPicPr>
                <p:blipFill>
                  <a:blip r:embed="rId847"/>
                  <a:stretch>
                    <a:fillRect/>
                  </a:stretch>
                </p:blipFill>
                <p:spPr>
                  <a:xfrm>
                    <a:off x="11459026" y="6255059"/>
                    <a:ext cx="11016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848">
                <p14:nvContentPartPr>
                  <p14:cNvPr id="1333" name="Pennanteckning 1332">
                    <a:extLst>
                      <a:ext uri="{FF2B5EF4-FFF2-40B4-BE49-F238E27FC236}">
                        <a16:creationId xmlns:a16="http://schemas.microsoft.com/office/drawing/2014/main" id="{9AC2AFBD-C198-2BEC-751A-6C61EA2F9D53}"/>
                      </a:ext>
                    </a:extLst>
                  </p14:cNvPr>
                  <p14:cNvContentPartPr/>
                  <p14:nvPr/>
                </p14:nvContentPartPr>
                <p14:xfrm>
                  <a:off x="11587546" y="6291059"/>
                  <a:ext cx="211320" cy="87840"/>
                </p14:xfrm>
              </p:contentPart>
            </mc:Choice>
            <mc:Fallback>
              <p:pic>
                <p:nvPicPr>
                  <p:cNvPr id="1333" name="Pennanteckning 1332">
                    <a:extLst>
                      <a:ext uri="{FF2B5EF4-FFF2-40B4-BE49-F238E27FC236}">
                        <a16:creationId xmlns:a16="http://schemas.microsoft.com/office/drawing/2014/main" id="{9AC2AFBD-C198-2BEC-751A-6C61EA2F9D53}"/>
                      </a:ext>
                    </a:extLst>
                  </p:cNvPr>
                  <p:cNvPicPr/>
                  <p:nvPr/>
                </p:nvPicPr>
                <p:blipFill>
                  <a:blip r:embed="rId849"/>
                  <a:stretch>
                    <a:fillRect/>
                  </a:stretch>
                </p:blipFill>
                <p:spPr>
                  <a:xfrm>
                    <a:off x="11572066" y="6275939"/>
                    <a:ext cx="24156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850">
                <p14:nvContentPartPr>
                  <p14:cNvPr id="1334" name="Pennanteckning 1333">
                    <a:extLst>
                      <a:ext uri="{FF2B5EF4-FFF2-40B4-BE49-F238E27FC236}">
                        <a16:creationId xmlns:a16="http://schemas.microsoft.com/office/drawing/2014/main" id="{2EC56CC8-9458-5328-F9CB-527706E93F5A}"/>
                      </a:ext>
                    </a:extLst>
                  </p14:cNvPr>
                  <p14:cNvContentPartPr/>
                  <p14:nvPr/>
                </p14:nvContentPartPr>
                <p14:xfrm>
                  <a:off x="11824786" y="6164699"/>
                  <a:ext cx="80640" cy="189720"/>
                </p14:xfrm>
              </p:contentPart>
            </mc:Choice>
            <mc:Fallback>
              <p:pic>
                <p:nvPicPr>
                  <p:cNvPr id="1334" name="Pennanteckning 1333">
                    <a:extLst>
                      <a:ext uri="{FF2B5EF4-FFF2-40B4-BE49-F238E27FC236}">
                        <a16:creationId xmlns:a16="http://schemas.microsoft.com/office/drawing/2014/main" id="{2EC56CC8-9458-5328-F9CB-527706E93F5A}"/>
                      </a:ext>
                    </a:extLst>
                  </p:cNvPr>
                  <p:cNvPicPr/>
                  <p:nvPr/>
                </p:nvPicPr>
                <p:blipFill>
                  <a:blip r:embed="rId851"/>
                  <a:stretch>
                    <a:fillRect/>
                  </a:stretch>
                </p:blipFill>
                <p:spPr>
                  <a:xfrm>
                    <a:off x="11809306" y="6149219"/>
                    <a:ext cx="111240" cy="220320"/>
                  </a:xfrm>
                  <a:prstGeom prst="rect">
                    <a:avLst/>
                  </a:prstGeom>
                </p:spPr>
              </p:pic>
            </mc:Fallback>
          </mc:AlternateContent>
        </p:grpSp>
        <p:grpSp>
          <p:nvGrpSpPr>
            <p:cNvPr id="1347" name="Grupp 1346">
              <a:extLst>
                <a:ext uri="{FF2B5EF4-FFF2-40B4-BE49-F238E27FC236}">
                  <a16:creationId xmlns:a16="http://schemas.microsoft.com/office/drawing/2014/main" id="{8A86B5EC-A0B9-5204-F2D1-BE856551D201}"/>
                </a:ext>
              </a:extLst>
            </p:cNvPr>
            <p:cNvGrpSpPr/>
            <p:nvPr/>
          </p:nvGrpSpPr>
          <p:grpSpPr>
            <a:xfrm>
              <a:off x="8925346" y="6556379"/>
              <a:ext cx="1856160" cy="362160"/>
              <a:chOff x="8925346" y="6556379"/>
              <a:chExt cx="1856160" cy="362160"/>
            </a:xfrm>
          </p:grpSpPr>
          <mc:AlternateContent xmlns:mc="http://schemas.openxmlformats.org/markup-compatibility/2006">
            <mc:Choice xmlns:p14="http://schemas.microsoft.com/office/powerpoint/2010/main" Requires="p14">
              <p:contentPart p14:bwMode="auto" r:id="rId852">
                <p14:nvContentPartPr>
                  <p14:cNvPr id="1337" name="Pennanteckning 1336">
                    <a:extLst>
                      <a:ext uri="{FF2B5EF4-FFF2-40B4-BE49-F238E27FC236}">
                        <a16:creationId xmlns:a16="http://schemas.microsoft.com/office/drawing/2014/main" id="{2A89C9EC-C4D2-8245-A660-B06F914BBA81}"/>
                      </a:ext>
                    </a:extLst>
                  </p14:cNvPr>
                  <p14:cNvContentPartPr/>
                  <p14:nvPr/>
                </p14:nvContentPartPr>
                <p14:xfrm>
                  <a:off x="9787906" y="6611099"/>
                  <a:ext cx="106920" cy="78840"/>
                </p14:xfrm>
              </p:contentPart>
            </mc:Choice>
            <mc:Fallback>
              <p:pic>
                <p:nvPicPr>
                  <p:cNvPr id="1337" name="Pennanteckning 1336">
                    <a:extLst>
                      <a:ext uri="{FF2B5EF4-FFF2-40B4-BE49-F238E27FC236}">
                        <a16:creationId xmlns:a16="http://schemas.microsoft.com/office/drawing/2014/main" id="{2A89C9EC-C4D2-8245-A660-B06F914BBA81}"/>
                      </a:ext>
                    </a:extLst>
                  </p:cNvPr>
                  <p:cNvPicPr/>
                  <p:nvPr/>
                </p:nvPicPr>
                <p:blipFill>
                  <a:blip r:embed="rId853"/>
                  <a:stretch>
                    <a:fillRect/>
                  </a:stretch>
                </p:blipFill>
                <p:spPr>
                  <a:xfrm>
                    <a:off x="9772786" y="6595979"/>
                    <a:ext cx="13752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854">
                <p14:nvContentPartPr>
                  <p14:cNvPr id="1338" name="Pennanteckning 1337">
                    <a:extLst>
                      <a:ext uri="{FF2B5EF4-FFF2-40B4-BE49-F238E27FC236}">
                        <a16:creationId xmlns:a16="http://schemas.microsoft.com/office/drawing/2014/main" id="{E396992F-73DC-7D8D-6423-8DB6D8F541EE}"/>
                      </a:ext>
                    </a:extLst>
                  </p14:cNvPr>
                  <p14:cNvContentPartPr/>
                  <p14:nvPr/>
                </p14:nvContentPartPr>
                <p14:xfrm>
                  <a:off x="9977266" y="6607139"/>
                  <a:ext cx="491400" cy="124200"/>
                </p14:xfrm>
              </p:contentPart>
            </mc:Choice>
            <mc:Fallback>
              <p:pic>
                <p:nvPicPr>
                  <p:cNvPr id="1338" name="Pennanteckning 1337">
                    <a:extLst>
                      <a:ext uri="{FF2B5EF4-FFF2-40B4-BE49-F238E27FC236}">
                        <a16:creationId xmlns:a16="http://schemas.microsoft.com/office/drawing/2014/main" id="{E396992F-73DC-7D8D-6423-8DB6D8F541EE}"/>
                      </a:ext>
                    </a:extLst>
                  </p:cNvPr>
                  <p:cNvPicPr/>
                  <p:nvPr/>
                </p:nvPicPr>
                <p:blipFill>
                  <a:blip r:embed="rId855"/>
                  <a:stretch>
                    <a:fillRect/>
                  </a:stretch>
                </p:blipFill>
                <p:spPr>
                  <a:xfrm>
                    <a:off x="9962146" y="6591659"/>
                    <a:ext cx="5220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856">
                <p14:nvContentPartPr>
                  <p14:cNvPr id="1339" name="Pennanteckning 1338">
                    <a:extLst>
                      <a:ext uri="{FF2B5EF4-FFF2-40B4-BE49-F238E27FC236}">
                        <a16:creationId xmlns:a16="http://schemas.microsoft.com/office/drawing/2014/main" id="{B5A31B56-0F3B-298B-E9ED-89F865FCF5A5}"/>
                      </a:ext>
                    </a:extLst>
                  </p14:cNvPr>
                  <p14:cNvContentPartPr/>
                  <p14:nvPr/>
                </p14:nvContentPartPr>
                <p14:xfrm>
                  <a:off x="10478386" y="6664739"/>
                  <a:ext cx="88200" cy="69120"/>
                </p14:xfrm>
              </p:contentPart>
            </mc:Choice>
            <mc:Fallback>
              <p:pic>
                <p:nvPicPr>
                  <p:cNvPr id="1339" name="Pennanteckning 1338">
                    <a:extLst>
                      <a:ext uri="{FF2B5EF4-FFF2-40B4-BE49-F238E27FC236}">
                        <a16:creationId xmlns:a16="http://schemas.microsoft.com/office/drawing/2014/main" id="{B5A31B56-0F3B-298B-E9ED-89F865FCF5A5}"/>
                      </a:ext>
                    </a:extLst>
                  </p:cNvPr>
                  <p:cNvPicPr/>
                  <p:nvPr/>
                </p:nvPicPr>
                <p:blipFill>
                  <a:blip r:embed="rId857"/>
                  <a:stretch>
                    <a:fillRect/>
                  </a:stretch>
                </p:blipFill>
                <p:spPr>
                  <a:xfrm>
                    <a:off x="10463266" y="6649619"/>
                    <a:ext cx="11844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858">
                <p14:nvContentPartPr>
                  <p14:cNvPr id="1340" name="Pennanteckning 1339">
                    <a:extLst>
                      <a:ext uri="{FF2B5EF4-FFF2-40B4-BE49-F238E27FC236}">
                        <a16:creationId xmlns:a16="http://schemas.microsoft.com/office/drawing/2014/main" id="{F937D879-B5C3-36A2-9C15-FD10B22795EF}"/>
                      </a:ext>
                    </a:extLst>
                  </p14:cNvPr>
                  <p14:cNvContentPartPr/>
                  <p14:nvPr/>
                </p14:nvContentPartPr>
                <p14:xfrm>
                  <a:off x="10609066" y="6673019"/>
                  <a:ext cx="172440" cy="52560"/>
                </p14:xfrm>
              </p:contentPart>
            </mc:Choice>
            <mc:Fallback>
              <p:pic>
                <p:nvPicPr>
                  <p:cNvPr id="1340" name="Pennanteckning 1339">
                    <a:extLst>
                      <a:ext uri="{FF2B5EF4-FFF2-40B4-BE49-F238E27FC236}">
                        <a16:creationId xmlns:a16="http://schemas.microsoft.com/office/drawing/2014/main" id="{F937D879-B5C3-36A2-9C15-FD10B22795EF}"/>
                      </a:ext>
                    </a:extLst>
                  </p:cNvPr>
                  <p:cNvPicPr/>
                  <p:nvPr/>
                </p:nvPicPr>
                <p:blipFill>
                  <a:blip r:embed="rId859"/>
                  <a:stretch>
                    <a:fillRect/>
                  </a:stretch>
                </p:blipFill>
                <p:spPr>
                  <a:xfrm>
                    <a:off x="10593946" y="6657899"/>
                    <a:ext cx="20304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860">
                <p14:nvContentPartPr>
                  <p14:cNvPr id="1342" name="Pennanteckning 1341">
                    <a:extLst>
                      <a:ext uri="{FF2B5EF4-FFF2-40B4-BE49-F238E27FC236}">
                        <a16:creationId xmlns:a16="http://schemas.microsoft.com/office/drawing/2014/main" id="{F632E8A2-48F6-2917-9954-169BB3D13CD1}"/>
                      </a:ext>
                    </a:extLst>
                  </p14:cNvPr>
                  <p14:cNvContentPartPr/>
                  <p14:nvPr/>
                </p14:nvContentPartPr>
                <p14:xfrm>
                  <a:off x="8925346" y="6644219"/>
                  <a:ext cx="83160" cy="73080"/>
                </p14:xfrm>
              </p:contentPart>
            </mc:Choice>
            <mc:Fallback>
              <p:pic>
                <p:nvPicPr>
                  <p:cNvPr id="1342" name="Pennanteckning 1341">
                    <a:extLst>
                      <a:ext uri="{FF2B5EF4-FFF2-40B4-BE49-F238E27FC236}">
                        <a16:creationId xmlns:a16="http://schemas.microsoft.com/office/drawing/2014/main" id="{F632E8A2-48F6-2917-9954-169BB3D13CD1}"/>
                      </a:ext>
                    </a:extLst>
                  </p:cNvPr>
                  <p:cNvPicPr/>
                  <p:nvPr/>
                </p:nvPicPr>
                <p:blipFill>
                  <a:blip r:embed="rId861"/>
                  <a:stretch>
                    <a:fillRect/>
                  </a:stretch>
                </p:blipFill>
                <p:spPr>
                  <a:xfrm>
                    <a:off x="8910226" y="6629099"/>
                    <a:ext cx="11340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862">
                <p14:nvContentPartPr>
                  <p14:cNvPr id="1343" name="Pennanteckning 1342">
                    <a:extLst>
                      <a:ext uri="{FF2B5EF4-FFF2-40B4-BE49-F238E27FC236}">
                        <a16:creationId xmlns:a16="http://schemas.microsoft.com/office/drawing/2014/main" id="{AA65C0A3-0FD3-D508-C6EC-EB6BC59586CE}"/>
                      </a:ext>
                    </a:extLst>
                  </p14:cNvPr>
                  <p14:cNvContentPartPr/>
                  <p14:nvPr/>
                </p14:nvContentPartPr>
                <p14:xfrm>
                  <a:off x="9084826" y="6567539"/>
                  <a:ext cx="198720" cy="228240"/>
                </p14:xfrm>
              </p:contentPart>
            </mc:Choice>
            <mc:Fallback>
              <p:pic>
                <p:nvPicPr>
                  <p:cNvPr id="1343" name="Pennanteckning 1342">
                    <a:extLst>
                      <a:ext uri="{FF2B5EF4-FFF2-40B4-BE49-F238E27FC236}">
                        <a16:creationId xmlns:a16="http://schemas.microsoft.com/office/drawing/2014/main" id="{AA65C0A3-0FD3-D508-C6EC-EB6BC59586CE}"/>
                      </a:ext>
                    </a:extLst>
                  </p:cNvPr>
                  <p:cNvPicPr/>
                  <p:nvPr/>
                </p:nvPicPr>
                <p:blipFill>
                  <a:blip r:embed="rId863"/>
                  <a:stretch>
                    <a:fillRect/>
                  </a:stretch>
                </p:blipFill>
                <p:spPr>
                  <a:xfrm>
                    <a:off x="9069706" y="6552419"/>
                    <a:ext cx="22932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864">
                <p14:nvContentPartPr>
                  <p14:cNvPr id="1344" name="Pennanteckning 1343">
                    <a:extLst>
                      <a:ext uri="{FF2B5EF4-FFF2-40B4-BE49-F238E27FC236}">
                        <a16:creationId xmlns:a16="http://schemas.microsoft.com/office/drawing/2014/main" id="{9DAF1636-9BAB-2ED5-143C-B5155350C7B0}"/>
                      </a:ext>
                    </a:extLst>
                  </p14:cNvPr>
                  <p14:cNvContentPartPr/>
                  <p14:nvPr/>
                </p14:nvContentPartPr>
                <p14:xfrm>
                  <a:off x="9233146" y="6674099"/>
                  <a:ext cx="120960" cy="244440"/>
                </p14:xfrm>
              </p:contentPart>
            </mc:Choice>
            <mc:Fallback>
              <p:pic>
                <p:nvPicPr>
                  <p:cNvPr id="1344" name="Pennanteckning 1343">
                    <a:extLst>
                      <a:ext uri="{FF2B5EF4-FFF2-40B4-BE49-F238E27FC236}">
                        <a16:creationId xmlns:a16="http://schemas.microsoft.com/office/drawing/2014/main" id="{9DAF1636-9BAB-2ED5-143C-B5155350C7B0}"/>
                      </a:ext>
                    </a:extLst>
                  </p:cNvPr>
                  <p:cNvPicPr/>
                  <p:nvPr/>
                </p:nvPicPr>
                <p:blipFill>
                  <a:blip r:embed="rId865"/>
                  <a:stretch>
                    <a:fillRect/>
                  </a:stretch>
                </p:blipFill>
                <p:spPr>
                  <a:xfrm>
                    <a:off x="9217666" y="6658619"/>
                    <a:ext cx="15156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866">
                <p14:nvContentPartPr>
                  <p14:cNvPr id="1345" name="Pennanteckning 1344">
                    <a:extLst>
                      <a:ext uri="{FF2B5EF4-FFF2-40B4-BE49-F238E27FC236}">
                        <a16:creationId xmlns:a16="http://schemas.microsoft.com/office/drawing/2014/main" id="{87B065B2-B440-2869-FC64-2F3BA2638AE8}"/>
                      </a:ext>
                    </a:extLst>
                  </p14:cNvPr>
                  <p14:cNvContentPartPr/>
                  <p14:nvPr/>
                </p14:nvContentPartPr>
                <p14:xfrm>
                  <a:off x="9337186" y="6556379"/>
                  <a:ext cx="301320" cy="180720"/>
                </p14:xfrm>
              </p:contentPart>
            </mc:Choice>
            <mc:Fallback>
              <p:pic>
                <p:nvPicPr>
                  <p:cNvPr id="1345" name="Pennanteckning 1344">
                    <a:extLst>
                      <a:ext uri="{FF2B5EF4-FFF2-40B4-BE49-F238E27FC236}">
                        <a16:creationId xmlns:a16="http://schemas.microsoft.com/office/drawing/2014/main" id="{87B065B2-B440-2869-FC64-2F3BA2638AE8}"/>
                      </a:ext>
                    </a:extLst>
                  </p:cNvPr>
                  <p:cNvPicPr/>
                  <p:nvPr/>
                </p:nvPicPr>
                <p:blipFill>
                  <a:blip r:embed="rId867"/>
                  <a:stretch>
                    <a:fillRect/>
                  </a:stretch>
                </p:blipFill>
                <p:spPr>
                  <a:xfrm>
                    <a:off x="9322066" y="6541259"/>
                    <a:ext cx="33192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868">
                <p14:nvContentPartPr>
                  <p14:cNvPr id="1346" name="Pennanteckning 1345">
                    <a:extLst>
                      <a:ext uri="{FF2B5EF4-FFF2-40B4-BE49-F238E27FC236}">
                        <a16:creationId xmlns:a16="http://schemas.microsoft.com/office/drawing/2014/main" id="{8CEFC24E-D25F-CEF5-F43B-813FD2D0629A}"/>
                      </a:ext>
                    </a:extLst>
                  </p14:cNvPr>
                  <p14:cNvContentPartPr/>
                  <p14:nvPr/>
                </p14:nvContentPartPr>
                <p14:xfrm>
                  <a:off x="9605026" y="6607139"/>
                  <a:ext cx="120240" cy="26640"/>
                </p14:xfrm>
              </p:contentPart>
            </mc:Choice>
            <mc:Fallback>
              <p:pic>
                <p:nvPicPr>
                  <p:cNvPr id="1346" name="Pennanteckning 1345">
                    <a:extLst>
                      <a:ext uri="{FF2B5EF4-FFF2-40B4-BE49-F238E27FC236}">
                        <a16:creationId xmlns:a16="http://schemas.microsoft.com/office/drawing/2014/main" id="{8CEFC24E-D25F-CEF5-F43B-813FD2D0629A}"/>
                      </a:ext>
                    </a:extLst>
                  </p:cNvPr>
                  <p:cNvPicPr/>
                  <p:nvPr/>
                </p:nvPicPr>
                <p:blipFill>
                  <a:blip r:embed="rId869"/>
                  <a:stretch>
                    <a:fillRect/>
                  </a:stretch>
                </p:blipFill>
                <p:spPr>
                  <a:xfrm>
                    <a:off x="9589906" y="6591659"/>
                    <a:ext cx="150840" cy="57240"/>
                  </a:xfrm>
                  <a:prstGeom prst="rect">
                    <a:avLst/>
                  </a:prstGeom>
                </p:spPr>
              </p:pic>
            </mc:Fallback>
          </mc:AlternateContent>
        </p:grpSp>
      </p:grpSp>
    </p:spTree>
    <p:extLst>
      <p:ext uri="{BB962C8B-B14F-4D97-AF65-F5344CB8AC3E}">
        <p14:creationId xmlns:p14="http://schemas.microsoft.com/office/powerpoint/2010/main" val="174697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5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5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9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6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36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47C6C-DA41-AF54-FA18-B18BFBC6AA7A}"/>
            </a:ext>
          </a:extLst>
        </p:cNvPr>
        <p:cNvGrpSpPr/>
        <p:nvPr/>
      </p:nvGrpSpPr>
      <p:grpSpPr>
        <a:xfrm>
          <a:off x="0" y="0"/>
          <a:ext cx="0" cy="0"/>
          <a:chOff x="0" y="0"/>
          <a:chExt cx="0" cy="0"/>
        </a:xfrm>
      </p:grpSpPr>
      <p:sp>
        <p:nvSpPr>
          <p:cNvPr id="28" name="textruta 27">
            <a:extLst>
              <a:ext uri="{FF2B5EF4-FFF2-40B4-BE49-F238E27FC236}">
                <a16:creationId xmlns:a16="http://schemas.microsoft.com/office/drawing/2014/main" id="{466BFAED-5557-4076-A000-F12BEE14DC9F}"/>
              </a:ext>
            </a:extLst>
          </p:cNvPr>
          <p:cNvSpPr txBox="1"/>
          <p:nvPr/>
        </p:nvSpPr>
        <p:spPr>
          <a:xfrm>
            <a:off x="628031" y="520578"/>
            <a:ext cx="10632867" cy="584775"/>
          </a:xfrm>
          <a:prstGeom prst="rect">
            <a:avLst/>
          </a:prstGeom>
          <a:noFill/>
        </p:spPr>
        <p:txBody>
          <a:bodyPr wrap="square" rtlCol="0">
            <a:spAutoFit/>
          </a:bodyPr>
          <a:lstStyle/>
          <a:p>
            <a:r>
              <a:rPr lang="sv-SE" sz="3200" b="1" dirty="0" err="1">
                <a:solidFill>
                  <a:schemeClr val="tx1">
                    <a:lumMod val="65000"/>
                    <a:lumOff val="35000"/>
                  </a:schemeClr>
                </a:solidFill>
                <a:latin typeface="Avenir Light" panose="020B0402020203020204" pitchFamily="34" charset="77"/>
              </a:rPr>
              <a:t>questions</a:t>
            </a:r>
            <a:r>
              <a:rPr lang="sv-SE" sz="3200" b="1" dirty="0">
                <a:solidFill>
                  <a:schemeClr val="tx1">
                    <a:lumMod val="65000"/>
                    <a:lumOff val="35000"/>
                  </a:schemeClr>
                </a:solidFill>
                <a:latin typeface="Avenir Light" panose="020B0402020203020204" pitchFamily="34" charset="77"/>
              </a:rPr>
              <a:t> to </a:t>
            </a:r>
            <a:r>
              <a:rPr lang="sv-SE" sz="3200" b="1" dirty="0" err="1">
                <a:solidFill>
                  <a:schemeClr val="tx1">
                    <a:lumMod val="65000"/>
                    <a:lumOff val="35000"/>
                  </a:schemeClr>
                </a:solidFill>
                <a:latin typeface="Avenir Light" panose="020B0402020203020204" pitchFamily="34" charset="77"/>
              </a:rPr>
              <a:t>consider</a:t>
            </a:r>
            <a:endParaRPr lang="sv-SE" sz="3200" b="1" dirty="0">
              <a:solidFill>
                <a:schemeClr val="tx1">
                  <a:lumMod val="65000"/>
                  <a:lumOff val="35000"/>
                </a:schemeClr>
              </a:solidFill>
              <a:latin typeface="Avenir Light" panose="020B0402020203020204" pitchFamily="34" charset="77"/>
            </a:endParaRPr>
          </a:p>
        </p:txBody>
      </p:sp>
      <p:cxnSp>
        <p:nvCxnSpPr>
          <p:cNvPr id="392" name="Rak 391">
            <a:extLst>
              <a:ext uri="{FF2B5EF4-FFF2-40B4-BE49-F238E27FC236}">
                <a16:creationId xmlns:a16="http://schemas.microsoft.com/office/drawing/2014/main" id="{0327A39D-6FCB-F592-8C94-16BFCB18F82E}"/>
              </a:ext>
            </a:extLst>
          </p:cNvPr>
          <p:cNvCxnSpPr>
            <a:cxnSpLocks/>
          </p:cNvCxnSpPr>
          <p:nvPr/>
        </p:nvCxnSpPr>
        <p:spPr>
          <a:xfrm>
            <a:off x="3280285" y="1735176"/>
            <a:ext cx="0" cy="459548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 name="Rak 1">
            <a:extLst>
              <a:ext uri="{FF2B5EF4-FFF2-40B4-BE49-F238E27FC236}">
                <a16:creationId xmlns:a16="http://schemas.microsoft.com/office/drawing/2014/main" id="{C61810A4-8A92-B760-B327-4F3838DAE04F}"/>
              </a:ext>
            </a:extLst>
          </p:cNvPr>
          <p:cNvCxnSpPr>
            <a:cxnSpLocks/>
          </p:cNvCxnSpPr>
          <p:nvPr/>
        </p:nvCxnSpPr>
        <p:spPr>
          <a:xfrm>
            <a:off x="8099143" y="1630997"/>
            <a:ext cx="0" cy="459548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756" name="Grupp 755">
            <a:extLst>
              <a:ext uri="{FF2B5EF4-FFF2-40B4-BE49-F238E27FC236}">
                <a16:creationId xmlns:a16="http://schemas.microsoft.com/office/drawing/2014/main" id="{BC9E73E8-1C06-473E-A5D6-E7BC6D7063D9}"/>
              </a:ext>
            </a:extLst>
          </p:cNvPr>
          <p:cNvGrpSpPr/>
          <p:nvPr/>
        </p:nvGrpSpPr>
        <p:grpSpPr>
          <a:xfrm>
            <a:off x="518986" y="1804019"/>
            <a:ext cx="1685880" cy="620640"/>
            <a:chOff x="518986" y="1804019"/>
            <a:chExt cx="1685880" cy="620640"/>
          </a:xfrm>
        </p:grpSpPr>
        <mc:AlternateContent xmlns:mc="http://schemas.openxmlformats.org/markup-compatibility/2006">
          <mc:Choice xmlns:p14="http://schemas.microsoft.com/office/powerpoint/2010/main" Requires="p14">
            <p:contentPart p14:bwMode="auto" r:id="rId3">
              <p14:nvContentPartPr>
                <p14:cNvPr id="3" name="Pennanteckning 2">
                  <a:extLst>
                    <a:ext uri="{FF2B5EF4-FFF2-40B4-BE49-F238E27FC236}">
                      <a16:creationId xmlns:a16="http://schemas.microsoft.com/office/drawing/2014/main" id="{48141E78-C367-0202-44E7-7600363FD4C3}"/>
                    </a:ext>
                  </a:extLst>
                </p14:cNvPr>
                <p14:cNvContentPartPr/>
                <p14:nvPr/>
              </p14:nvContentPartPr>
              <p14:xfrm>
                <a:off x="518986" y="1910579"/>
                <a:ext cx="63360" cy="189720"/>
              </p14:xfrm>
            </p:contentPart>
          </mc:Choice>
          <mc:Fallback>
            <p:pic>
              <p:nvPicPr>
                <p:cNvPr id="3" name="Pennanteckning 2">
                  <a:extLst>
                    <a:ext uri="{FF2B5EF4-FFF2-40B4-BE49-F238E27FC236}">
                      <a16:creationId xmlns:a16="http://schemas.microsoft.com/office/drawing/2014/main" id="{48141E78-C367-0202-44E7-7600363FD4C3}"/>
                    </a:ext>
                  </a:extLst>
                </p:cNvPr>
                <p:cNvPicPr/>
                <p:nvPr/>
              </p:nvPicPr>
              <p:blipFill>
                <a:blip r:embed="rId4"/>
                <a:stretch>
                  <a:fillRect/>
                </a:stretch>
              </p:blipFill>
              <p:spPr>
                <a:xfrm>
                  <a:off x="503866" y="1895459"/>
                  <a:ext cx="9360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Pennanteckning 3">
                  <a:extLst>
                    <a:ext uri="{FF2B5EF4-FFF2-40B4-BE49-F238E27FC236}">
                      <a16:creationId xmlns:a16="http://schemas.microsoft.com/office/drawing/2014/main" id="{F5F2B259-E81A-A998-DE2B-1E74A5988B1F}"/>
                    </a:ext>
                  </a:extLst>
                </p14:cNvPr>
                <p14:cNvContentPartPr/>
                <p14:nvPr/>
              </p14:nvContentPartPr>
              <p14:xfrm>
                <a:off x="658666" y="1992299"/>
                <a:ext cx="87120" cy="91080"/>
              </p14:xfrm>
            </p:contentPart>
          </mc:Choice>
          <mc:Fallback>
            <p:pic>
              <p:nvPicPr>
                <p:cNvPr id="4" name="Pennanteckning 3">
                  <a:extLst>
                    <a:ext uri="{FF2B5EF4-FFF2-40B4-BE49-F238E27FC236}">
                      <a16:creationId xmlns:a16="http://schemas.microsoft.com/office/drawing/2014/main" id="{F5F2B259-E81A-A998-DE2B-1E74A5988B1F}"/>
                    </a:ext>
                  </a:extLst>
                </p:cNvPr>
                <p:cNvPicPr/>
                <p:nvPr/>
              </p:nvPicPr>
              <p:blipFill>
                <a:blip r:embed="rId6"/>
                <a:stretch>
                  <a:fillRect/>
                </a:stretch>
              </p:blipFill>
              <p:spPr>
                <a:xfrm>
                  <a:off x="643546" y="1977179"/>
                  <a:ext cx="11772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Pennanteckning 4">
                  <a:extLst>
                    <a:ext uri="{FF2B5EF4-FFF2-40B4-BE49-F238E27FC236}">
                      <a16:creationId xmlns:a16="http://schemas.microsoft.com/office/drawing/2014/main" id="{FF5DF4CF-58AE-EC44-ABCE-ADB1EFEE3F4D}"/>
                    </a:ext>
                  </a:extLst>
                </p14:cNvPr>
                <p14:cNvContentPartPr/>
                <p14:nvPr/>
              </p14:nvContentPartPr>
              <p14:xfrm>
                <a:off x="788626" y="1804019"/>
                <a:ext cx="87840" cy="485640"/>
              </p14:xfrm>
            </p:contentPart>
          </mc:Choice>
          <mc:Fallback>
            <p:pic>
              <p:nvPicPr>
                <p:cNvPr id="5" name="Pennanteckning 4">
                  <a:extLst>
                    <a:ext uri="{FF2B5EF4-FFF2-40B4-BE49-F238E27FC236}">
                      <a16:creationId xmlns:a16="http://schemas.microsoft.com/office/drawing/2014/main" id="{FF5DF4CF-58AE-EC44-ABCE-ADB1EFEE3F4D}"/>
                    </a:ext>
                  </a:extLst>
                </p:cNvPr>
                <p:cNvPicPr/>
                <p:nvPr/>
              </p:nvPicPr>
              <p:blipFill>
                <a:blip r:embed="rId8"/>
                <a:stretch>
                  <a:fillRect/>
                </a:stretch>
              </p:blipFill>
              <p:spPr>
                <a:xfrm>
                  <a:off x="773506" y="1788539"/>
                  <a:ext cx="118440" cy="516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Pennanteckning 5">
                  <a:extLst>
                    <a:ext uri="{FF2B5EF4-FFF2-40B4-BE49-F238E27FC236}">
                      <a16:creationId xmlns:a16="http://schemas.microsoft.com/office/drawing/2014/main" id="{28879589-3180-1895-A3B2-6AA66FBCFCE3}"/>
                    </a:ext>
                  </a:extLst>
                </p14:cNvPr>
                <p14:cNvContentPartPr/>
                <p14:nvPr/>
              </p14:nvContentPartPr>
              <p14:xfrm>
                <a:off x="724906" y="2025419"/>
                <a:ext cx="140760" cy="49320"/>
              </p14:xfrm>
            </p:contentPart>
          </mc:Choice>
          <mc:Fallback>
            <p:pic>
              <p:nvPicPr>
                <p:cNvPr id="6" name="Pennanteckning 5">
                  <a:extLst>
                    <a:ext uri="{FF2B5EF4-FFF2-40B4-BE49-F238E27FC236}">
                      <a16:creationId xmlns:a16="http://schemas.microsoft.com/office/drawing/2014/main" id="{28879589-3180-1895-A3B2-6AA66FBCFCE3}"/>
                    </a:ext>
                  </a:extLst>
                </p:cNvPr>
                <p:cNvPicPr/>
                <p:nvPr/>
              </p:nvPicPr>
              <p:blipFill>
                <a:blip r:embed="rId10"/>
                <a:stretch>
                  <a:fillRect/>
                </a:stretch>
              </p:blipFill>
              <p:spPr>
                <a:xfrm>
                  <a:off x="709786" y="2010299"/>
                  <a:ext cx="17136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Pennanteckning 6">
                  <a:extLst>
                    <a:ext uri="{FF2B5EF4-FFF2-40B4-BE49-F238E27FC236}">
                      <a16:creationId xmlns:a16="http://schemas.microsoft.com/office/drawing/2014/main" id="{7761CCAD-9891-D432-77B8-BBFF78D36D25}"/>
                    </a:ext>
                  </a:extLst>
                </p14:cNvPr>
                <p14:cNvContentPartPr/>
                <p14:nvPr/>
              </p14:nvContentPartPr>
              <p14:xfrm>
                <a:off x="947386" y="1852619"/>
                <a:ext cx="36000" cy="225360"/>
              </p14:xfrm>
            </p:contentPart>
          </mc:Choice>
          <mc:Fallback>
            <p:pic>
              <p:nvPicPr>
                <p:cNvPr id="7" name="Pennanteckning 6">
                  <a:extLst>
                    <a:ext uri="{FF2B5EF4-FFF2-40B4-BE49-F238E27FC236}">
                      <a16:creationId xmlns:a16="http://schemas.microsoft.com/office/drawing/2014/main" id="{7761CCAD-9891-D432-77B8-BBFF78D36D25}"/>
                    </a:ext>
                  </a:extLst>
                </p:cNvPr>
                <p:cNvPicPr/>
                <p:nvPr/>
              </p:nvPicPr>
              <p:blipFill>
                <a:blip r:embed="rId12"/>
                <a:stretch>
                  <a:fillRect/>
                </a:stretch>
              </p:blipFill>
              <p:spPr>
                <a:xfrm>
                  <a:off x="932266" y="1837499"/>
                  <a:ext cx="6624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8" name="Pennanteckning 7">
                  <a:extLst>
                    <a:ext uri="{FF2B5EF4-FFF2-40B4-BE49-F238E27FC236}">
                      <a16:creationId xmlns:a16="http://schemas.microsoft.com/office/drawing/2014/main" id="{20EA4E6A-D549-14E1-4EAC-E0F498A70D60}"/>
                    </a:ext>
                  </a:extLst>
                </p14:cNvPr>
                <p14:cNvContentPartPr/>
                <p14:nvPr/>
              </p14:nvContentPartPr>
              <p14:xfrm>
                <a:off x="937666" y="1959539"/>
                <a:ext cx="101160" cy="59760"/>
              </p14:xfrm>
            </p:contentPart>
          </mc:Choice>
          <mc:Fallback>
            <p:pic>
              <p:nvPicPr>
                <p:cNvPr id="8" name="Pennanteckning 7">
                  <a:extLst>
                    <a:ext uri="{FF2B5EF4-FFF2-40B4-BE49-F238E27FC236}">
                      <a16:creationId xmlns:a16="http://schemas.microsoft.com/office/drawing/2014/main" id="{20EA4E6A-D549-14E1-4EAC-E0F498A70D60}"/>
                    </a:ext>
                  </a:extLst>
                </p:cNvPr>
                <p:cNvPicPr/>
                <p:nvPr/>
              </p:nvPicPr>
              <p:blipFill>
                <a:blip r:embed="rId14"/>
                <a:stretch>
                  <a:fillRect/>
                </a:stretch>
              </p:blipFill>
              <p:spPr>
                <a:xfrm>
                  <a:off x="922186" y="1944059"/>
                  <a:ext cx="13176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9" name="Pennanteckning 8">
                  <a:extLst>
                    <a:ext uri="{FF2B5EF4-FFF2-40B4-BE49-F238E27FC236}">
                      <a16:creationId xmlns:a16="http://schemas.microsoft.com/office/drawing/2014/main" id="{403FBAC4-1EAA-6A40-B729-FE1BFD0E4DEE}"/>
                    </a:ext>
                  </a:extLst>
                </p14:cNvPr>
                <p14:cNvContentPartPr/>
                <p14:nvPr/>
              </p14:nvContentPartPr>
              <p14:xfrm>
                <a:off x="1060786" y="1981859"/>
                <a:ext cx="183960" cy="75600"/>
              </p14:xfrm>
            </p:contentPart>
          </mc:Choice>
          <mc:Fallback>
            <p:pic>
              <p:nvPicPr>
                <p:cNvPr id="9" name="Pennanteckning 8">
                  <a:extLst>
                    <a:ext uri="{FF2B5EF4-FFF2-40B4-BE49-F238E27FC236}">
                      <a16:creationId xmlns:a16="http://schemas.microsoft.com/office/drawing/2014/main" id="{403FBAC4-1EAA-6A40-B729-FE1BFD0E4DEE}"/>
                    </a:ext>
                  </a:extLst>
                </p:cNvPr>
                <p:cNvPicPr/>
                <p:nvPr/>
              </p:nvPicPr>
              <p:blipFill>
                <a:blip r:embed="rId16"/>
                <a:stretch>
                  <a:fillRect/>
                </a:stretch>
              </p:blipFill>
              <p:spPr>
                <a:xfrm>
                  <a:off x="1045666" y="1966379"/>
                  <a:ext cx="21456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0" name="Pennanteckning 9">
                  <a:extLst>
                    <a:ext uri="{FF2B5EF4-FFF2-40B4-BE49-F238E27FC236}">
                      <a16:creationId xmlns:a16="http://schemas.microsoft.com/office/drawing/2014/main" id="{981374AF-178A-DC15-16F8-607CC95F2FBD}"/>
                    </a:ext>
                  </a:extLst>
                </p14:cNvPr>
                <p14:cNvContentPartPr/>
                <p14:nvPr/>
              </p14:nvContentPartPr>
              <p14:xfrm>
                <a:off x="1274266" y="1967459"/>
                <a:ext cx="160920" cy="82440"/>
              </p14:xfrm>
            </p:contentPart>
          </mc:Choice>
          <mc:Fallback>
            <p:pic>
              <p:nvPicPr>
                <p:cNvPr id="10" name="Pennanteckning 9">
                  <a:extLst>
                    <a:ext uri="{FF2B5EF4-FFF2-40B4-BE49-F238E27FC236}">
                      <a16:creationId xmlns:a16="http://schemas.microsoft.com/office/drawing/2014/main" id="{981374AF-178A-DC15-16F8-607CC95F2FBD}"/>
                    </a:ext>
                  </a:extLst>
                </p:cNvPr>
                <p:cNvPicPr/>
                <p:nvPr/>
              </p:nvPicPr>
              <p:blipFill>
                <a:blip r:embed="rId18"/>
                <a:stretch>
                  <a:fillRect/>
                </a:stretch>
              </p:blipFill>
              <p:spPr>
                <a:xfrm>
                  <a:off x="1258786" y="1952339"/>
                  <a:ext cx="19116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1" name="Pennanteckning 10">
                  <a:extLst>
                    <a:ext uri="{FF2B5EF4-FFF2-40B4-BE49-F238E27FC236}">
                      <a16:creationId xmlns:a16="http://schemas.microsoft.com/office/drawing/2014/main" id="{47A71A12-D5D4-AA23-2123-7217351FEE2B}"/>
                    </a:ext>
                  </a:extLst>
                </p14:cNvPr>
                <p14:cNvContentPartPr/>
                <p14:nvPr/>
              </p14:nvContentPartPr>
              <p14:xfrm>
                <a:off x="1432306" y="1966739"/>
                <a:ext cx="81360" cy="97920"/>
              </p14:xfrm>
            </p:contentPart>
          </mc:Choice>
          <mc:Fallback>
            <p:pic>
              <p:nvPicPr>
                <p:cNvPr id="11" name="Pennanteckning 10">
                  <a:extLst>
                    <a:ext uri="{FF2B5EF4-FFF2-40B4-BE49-F238E27FC236}">
                      <a16:creationId xmlns:a16="http://schemas.microsoft.com/office/drawing/2014/main" id="{47A71A12-D5D4-AA23-2123-7217351FEE2B}"/>
                    </a:ext>
                  </a:extLst>
                </p:cNvPr>
                <p:cNvPicPr/>
                <p:nvPr/>
              </p:nvPicPr>
              <p:blipFill>
                <a:blip r:embed="rId20"/>
                <a:stretch>
                  <a:fillRect/>
                </a:stretch>
              </p:blipFill>
              <p:spPr>
                <a:xfrm>
                  <a:off x="1416826" y="1951619"/>
                  <a:ext cx="11196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2" name="Pennanteckning 11">
                  <a:extLst>
                    <a:ext uri="{FF2B5EF4-FFF2-40B4-BE49-F238E27FC236}">
                      <a16:creationId xmlns:a16="http://schemas.microsoft.com/office/drawing/2014/main" id="{B74A88AE-2115-FAE8-2DCB-E1C0DB951C55}"/>
                    </a:ext>
                  </a:extLst>
                </p14:cNvPr>
                <p14:cNvContentPartPr/>
                <p14:nvPr/>
              </p14:nvContentPartPr>
              <p14:xfrm>
                <a:off x="1443826" y="1955939"/>
                <a:ext cx="109440" cy="203760"/>
              </p14:xfrm>
            </p:contentPart>
          </mc:Choice>
          <mc:Fallback>
            <p:pic>
              <p:nvPicPr>
                <p:cNvPr id="12" name="Pennanteckning 11">
                  <a:extLst>
                    <a:ext uri="{FF2B5EF4-FFF2-40B4-BE49-F238E27FC236}">
                      <a16:creationId xmlns:a16="http://schemas.microsoft.com/office/drawing/2014/main" id="{B74A88AE-2115-FAE8-2DCB-E1C0DB951C55}"/>
                    </a:ext>
                  </a:extLst>
                </p:cNvPr>
                <p:cNvPicPr/>
                <p:nvPr/>
              </p:nvPicPr>
              <p:blipFill>
                <a:blip r:embed="rId22"/>
                <a:stretch>
                  <a:fillRect/>
                </a:stretch>
              </p:blipFill>
              <p:spPr>
                <a:xfrm>
                  <a:off x="1428346" y="1940819"/>
                  <a:ext cx="14004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3" name="Pennanteckning 12">
                  <a:extLst>
                    <a:ext uri="{FF2B5EF4-FFF2-40B4-BE49-F238E27FC236}">
                      <a16:creationId xmlns:a16="http://schemas.microsoft.com/office/drawing/2014/main" id="{2F94EC26-5D38-10CD-1210-081E42012398}"/>
                    </a:ext>
                  </a:extLst>
                </p14:cNvPr>
                <p14:cNvContentPartPr/>
                <p14:nvPr/>
              </p14:nvContentPartPr>
              <p14:xfrm>
                <a:off x="1805986" y="2023979"/>
                <a:ext cx="196200" cy="178200"/>
              </p14:xfrm>
            </p:contentPart>
          </mc:Choice>
          <mc:Fallback>
            <p:pic>
              <p:nvPicPr>
                <p:cNvPr id="13" name="Pennanteckning 12">
                  <a:extLst>
                    <a:ext uri="{FF2B5EF4-FFF2-40B4-BE49-F238E27FC236}">
                      <a16:creationId xmlns:a16="http://schemas.microsoft.com/office/drawing/2014/main" id="{2F94EC26-5D38-10CD-1210-081E42012398}"/>
                    </a:ext>
                  </a:extLst>
                </p:cNvPr>
                <p:cNvPicPr/>
                <p:nvPr/>
              </p:nvPicPr>
              <p:blipFill>
                <a:blip r:embed="rId24"/>
                <a:stretch>
                  <a:fillRect/>
                </a:stretch>
              </p:blipFill>
              <p:spPr>
                <a:xfrm>
                  <a:off x="1790506" y="2008499"/>
                  <a:ext cx="22680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4" name="Pennanteckning 13">
                  <a:extLst>
                    <a:ext uri="{FF2B5EF4-FFF2-40B4-BE49-F238E27FC236}">
                      <a16:creationId xmlns:a16="http://schemas.microsoft.com/office/drawing/2014/main" id="{27A7D624-44C9-0937-00DD-5AF8E2AA4B32}"/>
                    </a:ext>
                  </a:extLst>
                </p14:cNvPr>
                <p14:cNvContentPartPr/>
                <p14:nvPr/>
              </p14:nvContentPartPr>
              <p14:xfrm>
                <a:off x="2045746" y="2053499"/>
                <a:ext cx="159120" cy="148320"/>
              </p14:xfrm>
            </p:contentPart>
          </mc:Choice>
          <mc:Fallback>
            <p:pic>
              <p:nvPicPr>
                <p:cNvPr id="14" name="Pennanteckning 13">
                  <a:extLst>
                    <a:ext uri="{FF2B5EF4-FFF2-40B4-BE49-F238E27FC236}">
                      <a16:creationId xmlns:a16="http://schemas.microsoft.com/office/drawing/2014/main" id="{27A7D624-44C9-0937-00DD-5AF8E2AA4B32}"/>
                    </a:ext>
                  </a:extLst>
                </p:cNvPr>
                <p:cNvPicPr/>
                <p:nvPr/>
              </p:nvPicPr>
              <p:blipFill>
                <a:blip r:embed="rId26"/>
                <a:stretch>
                  <a:fillRect/>
                </a:stretch>
              </p:blipFill>
              <p:spPr>
                <a:xfrm>
                  <a:off x="2030626" y="2038379"/>
                  <a:ext cx="18972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3" name="Pennanteckning 22">
                  <a:extLst>
                    <a:ext uri="{FF2B5EF4-FFF2-40B4-BE49-F238E27FC236}">
                      <a16:creationId xmlns:a16="http://schemas.microsoft.com/office/drawing/2014/main" id="{E7034883-14FD-7CF0-1481-444187170416}"/>
                    </a:ext>
                  </a:extLst>
                </p14:cNvPr>
                <p14:cNvContentPartPr/>
                <p14:nvPr/>
              </p14:nvContentPartPr>
              <p14:xfrm>
                <a:off x="670546" y="2357339"/>
                <a:ext cx="1292760" cy="67320"/>
              </p14:xfrm>
            </p:contentPart>
          </mc:Choice>
          <mc:Fallback>
            <p:pic>
              <p:nvPicPr>
                <p:cNvPr id="23" name="Pennanteckning 22">
                  <a:extLst>
                    <a:ext uri="{FF2B5EF4-FFF2-40B4-BE49-F238E27FC236}">
                      <a16:creationId xmlns:a16="http://schemas.microsoft.com/office/drawing/2014/main" id="{E7034883-14FD-7CF0-1481-444187170416}"/>
                    </a:ext>
                  </a:extLst>
                </p:cNvPr>
                <p:cNvPicPr/>
                <p:nvPr/>
              </p:nvPicPr>
              <p:blipFill>
                <a:blip r:embed="rId28"/>
                <a:stretch>
                  <a:fillRect/>
                </a:stretch>
              </p:blipFill>
              <p:spPr>
                <a:xfrm>
                  <a:off x="655066" y="2341859"/>
                  <a:ext cx="1323360" cy="97920"/>
                </a:xfrm>
                <a:prstGeom prst="rect">
                  <a:avLst/>
                </a:prstGeom>
              </p:spPr>
            </p:pic>
          </mc:Fallback>
        </mc:AlternateContent>
      </p:grpSp>
      <p:grpSp>
        <p:nvGrpSpPr>
          <p:cNvPr id="760" name="Grupp 759">
            <a:extLst>
              <a:ext uri="{FF2B5EF4-FFF2-40B4-BE49-F238E27FC236}">
                <a16:creationId xmlns:a16="http://schemas.microsoft.com/office/drawing/2014/main" id="{BA948E0E-3427-0886-D677-41322F9D549A}"/>
              </a:ext>
            </a:extLst>
          </p:cNvPr>
          <p:cNvGrpSpPr/>
          <p:nvPr/>
        </p:nvGrpSpPr>
        <p:grpSpPr>
          <a:xfrm>
            <a:off x="514306" y="4441019"/>
            <a:ext cx="1778760" cy="1188000"/>
            <a:chOff x="514306" y="4441019"/>
            <a:chExt cx="1778760" cy="1188000"/>
          </a:xfrm>
        </p:grpSpPr>
        <p:grpSp>
          <p:nvGrpSpPr>
            <p:cNvPr id="385" name="Grupp 384">
              <a:extLst>
                <a:ext uri="{FF2B5EF4-FFF2-40B4-BE49-F238E27FC236}">
                  <a16:creationId xmlns:a16="http://schemas.microsoft.com/office/drawing/2014/main" id="{9EF2BE98-4BB8-2F2D-2E05-1C5A409FB7BC}"/>
                </a:ext>
              </a:extLst>
            </p:cNvPr>
            <p:cNvGrpSpPr/>
            <p:nvPr/>
          </p:nvGrpSpPr>
          <p:grpSpPr>
            <a:xfrm>
              <a:off x="514306" y="4441019"/>
              <a:ext cx="996480" cy="409680"/>
              <a:chOff x="514306" y="4441019"/>
              <a:chExt cx="996480" cy="409680"/>
            </a:xfrm>
          </p:grpSpPr>
          <mc:AlternateContent xmlns:mc="http://schemas.openxmlformats.org/markup-compatibility/2006">
            <mc:Choice xmlns:p14="http://schemas.microsoft.com/office/powerpoint/2010/main" Requires="p14">
              <p:contentPart p14:bwMode="auto" r:id="rId29">
                <p14:nvContentPartPr>
                  <p14:cNvPr id="54" name="Pennanteckning 53">
                    <a:extLst>
                      <a:ext uri="{FF2B5EF4-FFF2-40B4-BE49-F238E27FC236}">
                        <a16:creationId xmlns:a16="http://schemas.microsoft.com/office/drawing/2014/main" id="{B20A4D5C-979D-D987-2A5B-EB9FF0B1D607}"/>
                      </a:ext>
                    </a:extLst>
                  </p14:cNvPr>
                  <p14:cNvContentPartPr/>
                  <p14:nvPr/>
                </p14:nvContentPartPr>
                <p14:xfrm>
                  <a:off x="514306" y="4582499"/>
                  <a:ext cx="95400" cy="92160"/>
                </p14:xfrm>
              </p:contentPart>
            </mc:Choice>
            <mc:Fallback>
              <p:pic>
                <p:nvPicPr>
                  <p:cNvPr id="54" name="Pennanteckning 53">
                    <a:extLst>
                      <a:ext uri="{FF2B5EF4-FFF2-40B4-BE49-F238E27FC236}">
                        <a16:creationId xmlns:a16="http://schemas.microsoft.com/office/drawing/2014/main" id="{B20A4D5C-979D-D987-2A5B-EB9FF0B1D607}"/>
                      </a:ext>
                    </a:extLst>
                  </p:cNvPr>
                  <p:cNvPicPr/>
                  <p:nvPr/>
                </p:nvPicPr>
                <p:blipFill>
                  <a:blip r:embed="rId30"/>
                  <a:stretch>
                    <a:fillRect/>
                  </a:stretch>
                </p:blipFill>
                <p:spPr>
                  <a:xfrm>
                    <a:off x="498826" y="4567379"/>
                    <a:ext cx="12600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56" name="Pennanteckning 55">
                    <a:extLst>
                      <a:ext uri="{FF2B5EF4-FFF2-40B4-BE49-F238E27FC236}">
                        <a16:creationId xmlns:a16="http://schemas.microsoft.com/office/drawing/2014/main" id="{6A2AFE5F-A517-BD7E-DD56-87A2FBEDD7BE}"/>
                      </a:ext>
                    </a:extLst>
                  </p14:cNvPr>
                  <p14:cNvContentPartPr/>
                  <p14:nvPr/>
                </p14:nvContentPartPr>
                <p14:xfrm>
                  <a:off x="669826" y="4562699"/>
                  <a:ext cx="136800" cy="94680"/>
                </p14:xfrm>
              </p:contentPart>
            </mc:Choice>
            <mc:Fallback>
              <p:pic>
                <p:nvPicPr>
                  <p:cNvPr id="56" name="Pennanteckning 55">
                    <a:extLst>
                      <a:ext uri="{FF2B5EF4-FFF2-40B4-BE49-F238E27FC236}">
                        <a16:creationId xmlns:a16="http://schemas.microsoft.com/office/drawing/2014/main" id="{6A2AFE5F-A517-BD7E-DD56-87A2FBEDD7BE}"/>
                      </a:ext>
                    </a:extLst>
                  </p:cNvPr>
                  <p:cNvPicPr/>
                  <p:nvPr/>
                </p:nvPicPr>
                <p:blipFill>
                  <a:blip r:embed="rId32"/>
                  <a:stretch>
                    <a:fillRect/>
                  </a:stretch>
                </p:blipFill>
                <p:spPr>
                  <a:xfrm>
                    <a:off x="654346" y="4547579"/>
                    <a:ext cx="16740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57" name="Pennanteckning 56">
                    <a:extLst>
                      <a:ext uri="{FF2B5EF4-FFF2-40B4-BE49-F238E27FC236}">
                        <a16:creationId xmlns:a16="http://schemas.microsoft.com/office/drawing/2014/main" id="{3FC5AF33-0DFB-CE94-7C15-B6D4538B0346}"/>
                      </a:ext>
                    </a:extLst>
                  </p14:cNvPr>
                  <p14:cNvContentPartPr/>
                  <p14:nvPr/>
                </p14:nvContentPartPr>
                <p14:xfrm>
                  <a:off x="878986" y="4441019"/>
                  <a:ext cx="58320" cy="244800"/>
                </p14:xfrm>
              </p:contentPart>
            </mc:Choice>
            <mc:Fallback>
              <p:pic>
                <p:nvPicPr>
                  <p:cNvPr id="57" name="Pennanteckning 56">
                    <a:extLst>
                      <a:ext uri="{FF2B5EF4-FFF2-40B4-BE49-F238E27FC236}">
                        <a16:creationId xmlns:a16="http://schemas.microsoft.com/office/drawing/2014/main" id="{3FC5AF33-0DFB-CE94-7C15-B6D4538B0346}"/>
                      </a:ext>
                    </a:extLst>
                  </p:cNvPr>
                  <p:cNvPicPr/>
                  <p:nvPr/>
                </p:nvPicPr>
                <p:blipFill>
                  <a:blip r:embed="rId34"/>
                  <a:stretch>
                    <a:fillRect/>
                  </a:stretch>
                </p:blipFill>
                <p:spPr>
                  <a:xfrm>
                    <a:off x="863506" y="4425899"/>
                    <a:ext cx="8892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58" name="Pennanteckning 57">
                    <a:extLst>
                      <a:ext uri="{FF2B5EF4-FFF2-40B4-BE49-F238E27FC236}">
                        <a16:creationId xmlns:a16="http://schemas.microsoft.com/office/drawing/2014/main" id="{16D4584B-0228-18EF-0900-4B3412B7D4E4}"/>
                      </a:ext>
                    </a:extLst>
                  </p14:cNvPr>
                  <p14:cNvContentPartPr/>
                  <p14:nvPr/>
                </p14:nvContentPartPr>
                <p14:xfrm>
                  <a:off x="873226" y="4548659"/>
                  <a:ext cx="129240" cy="20160"/>
                </p14:xfrm>
              </p:contentPart>
            </mc:Choice>
            <mc:Fallback>
              <p:pic>
                <p:nvPicPr>
                  <p:cNvPr id="58" name="Pennanteckning 57">
                    <a:extLst>
                      <a:ext uri="{FF2B5EF4-FFF2-40B4-BE49-F238E27FC236}">
                        <a16:creationId xmlns:a16="http://schemas.microsoft.com/office/drawing/2014/main" id="{16D4584B-0228-18EF-0900-4B3412B7D4E4}"/>
                      </a:ext>
                    </a:extLst>
                  </p:cNvPr>
                  <p:cNvPicPr/>
                  <p:nvPr/>
                </p:nvPicPr>
                <p:blipFill>
                  <a:blip r:embed="rId36"/>
                  <a:stretch>
                    <a:fillRect/>
                  </a:stretch>
                </p:blipFill>
                <p:spPr>
                  <a:xfrm>
                    <a:off x="857746" y="4533539"/>
                    <a:ext cx="15984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59" name="Pennanteckning 58">
                    <a:extLst>
                      <a:ext uri="{FF2B5EF4-FFF2-40B4-BE49-F238E27FC236}">
                        <a16:creationId xmlns:a16="http://schemas.microsoft.com/office/drawing/2014/main" id="{652F9BDB-C754-3447-F860-8E99E1759858}"/>
                      </a:ext>
                    </a:extLst>
                  </p14:cNvPr>
                  <p14:cNvContentPartPr/>
                  <p14:nvPr/>
                </p14:nvContentPartPr>
                <p14:xfrm>
                  <a:off x="1021186" y="4620659"/>
                  <a:ext cx="48960" cy="230040"/>
                </p14:xfrm>
              </p:contentPart>
            </mc:Choice>
            <mc:Fallback>
              <p:pic>
                <p:nvPicPr>
                  <p:cNvPr id="59" name="Pennanteckning 58">
                    <a:extLst>
                      <a:ext uri="{FF2B5EF4-FFF2-40B4-BE49-F238E27FC236}">
                        <a16:creationId xmlns:a16="http://schemas.microsoft.com/office/drawing/2014/main" id="{652F9BDB-C754-3447-F860-8E99E1759858}"/>
                      </a:ext>
                    </a:extLst>
                  </p:cNvPr>
                  <p:cNvPicPr/>
                  <p:nvPr/>
                </p:nvPicPr>
                <p:blipFill>
                  <a:blip r:embed="rId38"/>
                  <a:stretch>
                    <a:fillRect/>
                  </a:stretch>
                </p:blipFill>
                <p:spPr>
                  <a:xfrm>
                    <a:off x="1005706" y="4605179"/>
                    <a:ext cx="7956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61" name="Pennanteckning 60">
                    <a:extLst>
                      <a:ext uri="{FF2B5EF4-FFF2-40B4-BE49-F238E27FC236}">
                        <a16:creationId xmlns:a16="http://schemas.microsoft.com/office/drawing/2014/main" id="{D4D94664-4BC7-4D3C-DE1F-C318449BBBED}"/>
                      </a:ext>
                    </a:extLst>
                  </p14:cNvPr>
                  <p14:cNvContentPartPr/>
                  <p14:nvPr/>
                </p14:nvContentPartPr>
                <p14:xfrm>
                  <a:off x="1054306" y="4555499"/>
                  <a:ext cx="96480" cy="92520"/>
                </p14:xfrm>
              </p:contentPart>
            </mc:Choice>
            <mc:Fallback>
              <p:pic>
                <p:nvPicPr>
                  <p:cNvPr id="61" name="Pennanteckning 60">
                    <a:extLst>
                      <a:ext uri="{FF2B5EF4-FFF2-40B4-BE49-F238E27FC236}">
                        <a16:creationId xmlns:a16="http://schemas.microsoft.com/office/drawing/2014/main" id="{D4D94664-4BC7-4D3C-DE1F-C318449BBBED}"/>
                      </a:ext>
                    </a:extLst>
                  </p:cNvPr>
                  <p:cNvPicPr/>
                  <p:nvPr/>
                </p:nvPicPr>
                <p:blipFill>
                  <a:blip r:embed="rId40"/>
                  <a:stretch>
                    <a:fillRect/>
                  </a:stretch>
                </p:blipFill>
                <p:spPr>
                  <a:xfrm>
                    <a:off x="1038826" y="4540379"/>
                    <a:ext cx="12672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62" name="Pennanteckning 61">
                    <a:extLst>
                      <a:ext uri="{FF2B5EF4-FFF2-40B4-BE49-F238E27FC236}">
                        <a16:creationId xmlns:a16="http://schemas.microsoft.com/office/drawing/2014/main" id="{501214E6-D60F-2552-C134-7805AC8A3904}"/>
                      </a:ext>
                    </a:extLst>
                  </p14:cNvPr>
                  <p14:cNvContentPartPr/>
                  <p14:nvPr/>
                </p14:nvContentPartPr>
                <p14:xfrm>
                  <a:off x="1207306" y="4579979"/>
                  <a:ext cx="148320" cy="45720"/>
                </p14:xfrm>
              </p:contentPart>
            </mc:Choice>
            <mc:Fallback>
              <p:pic>
                <p:nvPicPr>
                  <p:cNvPr id="62" name="Pennanteckning 61">
                    <a:extLst>
                      <a:ext uri="{FF2B5EF4-FFF2-40B4-BE49-F238E27FC236}">
                        <a16:creationId xmlns:a16="http://schemas.microsoft.com/office/drawing/2014/main" id="{501214E6-D60F-2552-C134-7805AC8A3904}"/>
                      </a:ext>
                    </a:extLst>
                  </p:cNvPr>
                  <p:cNvPicPr/>
                  <p:nvPr/>
                </p:nvPicPr>
                <p:blipFill>
                  <a:blip r:embed="rId42"/>
                  <a:stretch>
                    <a:fillRect/>
                  </a:stretch>
                </p:blipFill>
                <p:spPr>
                  <a:xfrm>
                    <a:off x="1191826" y="4564859"/>
                    <a:ext cx="17892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63" name="Pennanteckning 62">
                    <a:extLst>
                      <a:ext uri="{FF2B5EF4-FFF2-40B4-BE49-F238E27FC236}">
                        <a16:creationId xmlns:a16="http://schemas.microsoft.com/office/drawing/2014/main" id="{3A922B7B-5DE2-2919-2E1A-228B8F9F5EF9}"/>
                      </a:ext>
                    </a:extLst>
                  </p14:cNvPr>
                  <p14:cNvContentPartPr/>
                  <p14:nvPr/>
                </p14:nvContentPartPr>
                <p14:xfrm>
                  <a:off x="1402426" y="4459379"/>
                  <a:ext cx="57600" cy="241920"/>
                </p14:xfrm>
              </p:contentPart>
            </mc:Choice>
            <mc:Fallback>
              <p:pic>
                <p:nvPicPr>
                  <p:cNvPr id="63" name="Pennanteckning 62">
                    <a:extLst>
                      <a:ext uri="{FF2B5EF4-FFF2-40B4-BE49-F238E27FC236}">
                        <a16:creationId xmlns:a16="http://schemas.microsoft.com/office/drawing/2014/main" id="{3A922B7B-5DE2-2919-2E1A-228B8F9F5EF9}"/>
                      </a:ext>
                    </a:extLst>
                  </p:cNvPr>
                  <p:cNvPicPr/>
                  <p:nvPr/>
                </p:nvPicPr>
                <p:blipFill>
                  <a:blip r:embed="rId44"/>
                  <a:stretch>
                    <a:fillRect/>
                  </a:stretch>
                </p:blipFill>
                <p:spPr>
                  <a:xfrm>
                    <a:off x="1386946" y="4444259"/>
                    <a:ext cx="8784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84" name="Pennanteckning 383">
                    <a:extLst>
                      <a:ext uri="{FF2B5EF4-FFF2-40B4-BE49-F238E27FC236}">
                        <a16:creationId xmlns:a16="http://schemas.microsoft.com/office/drawing/2014/main" id="{B0D72103-7315-CD90-B255-BBC5317C8110}"/>
                      </a:ext>
                    </a:extLst>
                  </p14:cNvPr>
                  <p14:cNvContentPartPr/>
                  <p14:nvPr/>
                </p14:nvContentPartPr>
                <p14:xfrm>
                  <a:off x="1403866" y="4549019"/>
                  <a:ext cx="106920" cy="6480"/>
                </p14:xfrm>
              </p:contentPart>
            </mc:Choice>
            <mc:Fallback>
              <p:pic>
                <p:nvPicPr>
                  <p:cNvPr id="384" name="Pennanteckning 383">
                    <a:extLst>
                      <a:ext uri="{FF2B5EF4-FFF2-40B4-BE49-F238E27FC236}">
                        <a16:creationId xmlns:a16="http://schemas.microsoft.com/office/drawing/2014/main" id="{B0D72103-7315-CD90-B255-BBC5317C8110}"/>
                      </a:ext>
                    </a:extLst>
                  </p:cNvPr>
                  <p:cNvPicPr/>
                  <p:nvPr/>
                </p:nvPicPr>
                <p:blipFill>
                  <a:blip r:embed="rId46"/>
                  <a:stretch>
                    <a:fillRect/>
                  </a:stretch>
                </p:blipFill>
                <p:spPr>
                  <a:xfrm>
                    <a:off x="1388746" y="4533899"/>
                    <a:ext cx="137520" cy="37080"/>
                  </a:xfrm>
                  <a:prstGeom prst="rect">
                    <a:avLst/>
                  </a:prstGeom>
                </p:spPr>
              </p:pic>
            </mc:Fallback>
          </mc:AlternateContent>
        </p:grpSp>
        <p:grpSp>
          <p:nvGrpSpPr>
            <p:cNvPr id="391" name="Grupp 390">
              <a:extLst>
                <a:ext uri="{FF2B5EF4-FFF2-40B4-BE49-F238E27FC236}">
                  <a16:creationId xmlns:a16="http://schemas.microsoft.com/office/drawing/2014/main" id="{6398F59D-C0C3-B3AE-599D-06541C3028D0}"/>
                </a:ext>
              </a:extLst>
            </p:cNvPr>
            <p:cNvGrpSpPr/>
            <p:nvPr/>
          </p:nvGrpSpPr>
          <p:grpSpPr>
            <a:xfrm>
              <a:off x="781426" y="5000099"/>
              <a:ext cx="162360" cy="277560"/>
              <a:chOff x="781426" y="5000099"/>
              <a:chExt cx="162360" cy="277560"/>
            </a:xfrm>
          </p:grpSpPr>
          <mc:AlternateContent xmlns:mc="http://schemas.openxmlformats.org/markup-compatibility/2006">
            <mc:Choice xmlns:p14="http://schemas.microsoft.com/office/powerpoint/2010/main" Requires="p14">
              <p:contentPart p14:bwMode="auto" r:id="rId47">
                <p14:nvContentPartPr>
                  <p14:cNvPr id="386" name="Pennanteckning 385">
                    <a:extLst>
                      <a:ext uri="{FF2B5EF4-FFF2-40B4-BE49-F238E27FC236}">
                        <a16:creationId xmlns:a16="http://schemas.microsoft.com/office/drawing/2014/main" id="{7F07AEA9-713F-C5E6-8FF5-DCC67A572918}"/>
                      </a:ext>
                    </a:extLst>
                  </p14:cNvPr>
                  <p14:cNvContentPartPr/>
                  <p14:nvPr/>
                </p14:nvContentPartPr>
                <p14:xfrm>
                  <a:off x="781426" y="5000099"/>
                  <a:ext cx="109440" cy="277560"/>
                </p14:xfrm>
              </p:contentPart>
            </mc:Choice>
            <mc:Fallback>
              <p:pic>
                <p:nvPicPr>
                  <p:cNvPr id="386" name="Pennanteckning 385">
                    <a:extLst>
                      <a:ext uri="{FF2B5EF4-FFF2-40B4-BE49-F238E27FC236}">
                        <a16:creationId xmlns:a16="http://schemas.microsoft.com/office/drawing/2014/main" id="{7F07AEA9-713F-C5E6-8FF5-DCC67A572918}"/>
                      </a:ext>
                    </a:extLst>
                  </p:cNvPr>
                  <p:cNvPicPr/>
                  <p:nvPr/>
                </p:nvPicPr>
                <p:blipFill>
                  <a:blip r:embed="rId48"/>
                  <a:stretch>
                    <a:fillRect/>
                  </a:stretch>
                </p:blipFill>
                <p:spPr>
                  <a:xfrm>
                    <a:off x="765946" y="4984979"/>
                    <a:ext cx="14004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87" name="Pennanteckning 386">
                    <a:extLst>
                      <a:ext uri="{FF2B5EF4-FFF2-40B4-BE49-F238E27FC236}">
                        <a16:creationId xmlns:a16="http://schemas.microsoft.com/office/drawing/2014/main" id="{3F4FDFDB-E7D0-DF5A-9208-BBA986A21080}"/>
                      </a:ext>
                    </a:extLst>
                  </p14:cNvPr>
                  <p14:cNvContentPartPr/>
                  <p14:nvPr/>
                </p14:nvContentPartPr>
                <p14:xfrm>
                  <a:off x="898066" y="5044739"/>
                  <a:ext cx="45720" cy="231120"/>
                </p14:xfrm>
              </p:contentPart>
            </mc:Choice>
            <mc:Fallback>
              <p:pic>
                <p:nvPicPr>
                  <p:cNvPr id="387" name="Pennanteckning 386">
                    <a:extLst>
                      <a:ext uri="{FF2B5EF4-FFF2-40B4-BE49-F238E27FC236}">
                        <a16:creationId xmlns:a16="http://schemas.microsoft.com/office/drawing/2014/main" id="{3F4FDFDB-E7D0-DF5A-9208-BBA986A21080}"/>
                      </a:ext>
                    </a:extLst>
                  </p:cNvPr>
                  <p:cNvPicPr/>
                  <p:nvPr/>
                </p:nvPicPr>
                <p:blipFill>
                  <a:blip r:embed="rId50"/>
                  <a:stretch>
                    <a:fillRect/>
                  </a:stretch>
                </p:blipFill>
                <p:spPr>
                  <a:xfrm>
                    <a:off x="882586" y="5029619"/>
                    <a:ext cx="76320" cy="261720"/>
                  </a:xfrm>
                  <a:prstGeom prst="rect">
                    <a:avLst/>
                  </a:prstGeom>
                </p:spPr>
              </p:pic>
            </mc:Fallback>
          </mc:AlternateContent>
        </p:grpSp>
        <p:grpSp>
          <p:nvGrpSpPr>
            <p:cNvPr id="390" name="Grupp 389">
              <a:extLst>
                <a:ext uri="{FF2B5EF4-FFF2-40B4-BE49-F238E27FC236}">
                  <a16:creationId xmlns:a16="http://schemas.microsoft.com/office/drawing/2014/main" id="{7F47AE38-BC9C-D4AA-00BB-839CAFFE7C50}"/>
                </a:ext>
              </a:extLst>
            </p:cNvPr>
            <p:cNvGrpSpPr/>
            <p:nvPr/>
          </p:nvGrpSpPr>
          <p:grpSpPr>
            <a:xfrm>
              <a:off x="1159066" y="5021699"/>
              <a:ext cx="73800" cy="100080"/>
              <a:chOff x="1159066" y="5021699"/>
              <a:chExt cx="73800" cy="100080"/>
            </a:xfrm>
          </p:grpSpPr>
          <mc:AlternateContent xmlns:mc="http://schemas.openxmlformats.org/markup-compatibility/2006">
            <mc:Choice xmlns:p14="http://schemas.microsoft.com/office/powerpoint/2010/main" Requires="p14">
              <p:contentPart p14:bwMode="auto" r:id="rId51">
                <p14:nvContentPartPr>
                  <p14:cNvPr id="388" name="Pennanteckning 387">
                    <a:extLst>
                      <a:ext uri="{FF2B5EF4-FFF2-40B4-BE49-F238E27FC236}">
                        <a16:creationId xmlns:a16="http://schemas.microsoft.com/office/drawing/2014/main" id="{D3BC0D2B-C57E-E307-36F0-0E3AE47F0CD9}"/>
                      </a:ext>
                    </a:extLst>
                  </p14:cNvPr>
                  <p14:cNvContentPartPr/>
                  <p14:nvPr/>
                </p14:nvContentPartPr>
                <p14:xfrm>
                  <a:off x="1173106" y="5021699"/>
                  <a:ext cx="59760" cy="7200"/>
                </p14:xfrm>
              </p:contentPart>
            </mc:Choice>
            <mc:Fallback>
              <p:pic>
                <p:nvPicPr>
                  <p:cNvPr id="388" name="Pennanteckning 387">
                    <a:extLst>
                      <a:ext uri="{FF2B5EF4-FFF2-40B4-BE49-F238E27FC236}">
                        <a16:creationId xmlns:a16="http://schemas.microsoft.com/office/drawing/2014/main" id="{D3BC0D2B-C57E-E307-36F0-0E3AE47F0CD9}"/>
                      </a:ext>
                    </a:extLst>
                  </p:cNvPr>
                  <p:cNvPicPr/>
                  <p:nvPr/>
                </p:nvPicPr>
                <p:blipFill>
                  <a:blip r:embed="rId52"/>
                  <a:stretch>
                    <a:fillRect/>
                  </a:stretch>
                </p:blipFill>
                <p:spPr>
                  <a:xfrm>
                    <a:off x="1157986" y="5006579"/>
                    <a:ext cx="9036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89" name="Pennanteckning 388">
                    <a:extLst>
                      <a:ext uri="{FF2B5EF4-FFF2-40B4-BE49-F238E27FC236}">
                        <a16:creationId xmlns:a16="http://schemas.microsoft.com/office/drawing/2014/main" id="{D301D557-90B2-0047-AEEE-8FCC97BF040A}"/>
                      </a:ext>
                    </a:extLst>
                  </p14:cNvPr>
                  <p14:cNvContentPartPr/>
                  <p14:nvPr/>
                </p14:nvContentPartPr>
                <p14:xfrm>
                  <a:off x="1159066" y="5116019"/>
                  <a:ext cx="69840" cy="5760"/>
                </p14:xfrm>
              </p:contentPart>
            </mc:Choice>
            <mc:Fallback>
              <p:pic>
                <p:nvPicPr>
                  <p:cNvPr id="389" name="Pennanteckning 388">
                    <a:extLst>
                      <a:ext uri="{FF2B5EF4-FFF2-40B4-BE49-F238E27FC236}">
                        <a16:creationId xmlns:a16="http://schemas.microsoft.com/office/drawing/2014/main" id="{D301D557-90B2-0047-AEEE-8FCC97BF040A}"/>
                      </a:ext>
                    </a:extLst>
                  </p:cNvPr>
                  <p:cNvPicPr/>
                  <p:nvPr/>
                </p:nvPicPr>
                <p:blipFill>
                  <a:blip r:embed="rId54"/>
                  <a:stretch>
                    <a:fillRect/>
                  </a:stretch>
                </p:blipFill>
                <p:spPr>
                  <a:xfrm>
                    <a:off x="1143946" y="5100539"/>
                    <a:ext cx="100440" cy="36360"/>
                  </a:xfrm>
                  <a:prstGeom prst="rect">
                    <a:avLst/>
                  </a:prstGeom>
                </p:spPr>
              </p:pic>
            </mc:Fallback>
          </mc:AlternateContent>
        </p:grpSp>
        <p:grpSp>
          <p:nvGrpSpPr>
            <p:cNvPr id="406" name="Grupp 405">
              <a:extLst>
                <a:ext uri="{FF2B5EF4-FFF2-40B4-BE49-F238E27FC236}">
                  <a16:creationId xmlns:a16="http://schemas.microsoft.com/office/drawing/2014/main" id="{6C587AC7-7005-2281-3F31-0024723FA54A}"/>
                </a:ext>
              </a:extLst>
            </p:cNvPr>
            <p:cNvGrpSpPr/>
            <p:nvPr/>
          </p:nvGrpSpPr>
          <p:grpSpPr>
            <a:xfrm>
              <a:off x="1427986" y="4795259"/>
              <a:ext cx="865080" cy="833760"/>
              <a:chOff x="1427986" y="4795259"/>
              <a:chExt cx="865080" cy="833760"/>
            </a:xfrm>
          </p:grpSpPr>
          <mc:AlternateContent xmlns:mc="http://schemas.openxmlformats.org/markup-compatibility/2006">
            <mc:Choice xmlns:p14="http://schemas.microsoft.com/office/powerpoint/2010/main" Requires="p14">
              <p:contentPart p14:bwMode="auto" r:id="rId55">
                <p14:nvContentPartPr>
                  <p14:cNvPr id="393" name="Pennanteckning 392">
                    <a:extLst>
                      <a:ext uri="{FF2B5EF4-FFF2-40B4-BE49-F238E27FC236}">
                        <a16:creationId xmlns:a16="http://schemas.microsoft.com/office/drawing/2014/main" id="{92066E40-3A05-6DCB-9BD4-EBF07A6BC59D}"/>
                      </a:ext>
                    </a:extLst>
                  </p14:cNvPr>
                  <p14:cNvContentPartPr/>
                  <p14:nvPr/>
                </p14:nvContentPartPr>
                <p14:xfrm>
                  <a:off x="1427986" y="4795259"/>
                  <a:ext cx="103680" cy="646200"/>
                </p14:xfrm>
              </p:contentPart>
            </mc:Choice>
            <mc:Fallback>
              <p:pic>
                <p:nvPicPr>
                  <p:cNvPr id="393" name="Pennanteckning 392">
                    <a:extLst>
                      <a:ext uri="{FF2B5EF4-FFF2-40B4-BE49-F238E27FC236}">
                        <a16:creationId xmlns:a16="http://schemas.microsoft.com/office/drawing/2014/main" id="{92066E40-3A05-6DCB-9BD4-EBF07A6BC59D}"/>
                      </a:ext>
                    </a:extLst>
                  </p:cNvPr>
                  <p:cNvPicPr/>
                  <p:nvPr/>
                </p:nvPicPr>
                <p:blipFill>
                  <a:blip r:embed="rId56"/>
                  <a:stretch>
                    <a:fillRect/>
                  </a:stretch>
                </p:blipFill>
                <p:spPr>
                  <a:xfrm>
                    <a:off x="1412866" y="4779779"/>
                    <a:ext cx="134280" cy="6768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94" name="Pennanteckning 393">
                    <a:extLst>
                      <a:ext uri="{FF2B5EF4-FFF2-40B4-BE49-F238E27FC236}">
                        <a16:creationId xmlns:a16="http://schemas.microsoft.com/office/drawing/2014/main" id="{72671265-ACE9-E450-D75C-0F54A1893F9D}"/>
                      </a:ext>
                    </a:extLst>
                  </p14:cNvPr>
                  <p14:cNvContentPartPr/>
                  <p14:nvPr/>
                </p14:nvContentPartPr>
                <p14:xfrm>
                  <a:off x="1595746" y="4809299"/>
                  <a:ext cx="86400" cy="126720"/>
                </p14:xfrm>
              </p:contentPart>
            </mc:Choice>
            <mc:Fallback>
              <p:pic>
                <p:nvPicPr>
                  <p:cNvPr id="394" name="Pennanteckning 393">
                    <a:extLst>
                      <a:ext uri="{FF2B5EF4-FFF2-40B4-BE49-F238E27FC236}">
                        <a16:creationId xmlns:a16="http://schemas.microsoft.com/office/drawing/2014/main" id="{72671265-ACE9-E450-D75C-0F54A1893F9D}"/>
                      </a:ext>
                    </a:extLst>
                  </p:cNvPr>
                  <p:cNvPicPr/>
                  <p:nvPr/>
                </p:nvPicPr>
                <p:blipFill>
                  <a:blip r:embed="rId58"/>
                  <a:stretch>
                    <a:fillRect/>
                  </a:stretch>
                </p:blipFill>
                <p:spPr>
                  <a:xfrm>
                    <a:off x="1580626" y="4793819"/>
                    <a:ext cx="11700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95" name="Pennanteckning 394">
                    <a:extLst>
                      <a:ext uri="{FF2B5EF4-FFF2-40B4-BE49-F238E27FC236}">
                        <a16:creationId xmlns:a16="http://schemas.microsoft.com/office/drawing/2014/main" id="{2FF55A00-2200-FFB9-EED1-E80B0A5A50DE}"/>
                      </a:ext>
                    </a:extLst>
                  </p14:cNvPr>
                  <p14:cNvContentPartPr/>
                  <p14:nvPr/>
                </p14:nvContentPartPr>
                <p14:xfrm>
                  <a:off x="1769626" y="4929899"/>
                  <a:ext cx="25200" cy="44280"/>
                </p14:xfrm>
              </p:contentPart>
            </mc:Choice>
            <mc:Fallback>
              <p:pic>
                <p:nvPicPr>
                  <p:cNvPr id="395" name="Pennanteckning 394">
                    <a:extLst>
                      <a:ext uri="{FF2B5EF4-FFF2-40B4-BE49-F238E27FC236}">
                        <a16:creationId xmlns:a16="http://schemas.microsoft.com/office/drawing/2014/main" id="{2FF55A00-2200-FFB9-EED1-E80B0A5A50DE}"/>
                      </a:ext>
                    </a:extLst>
                  </p:cNvPr>
                  <p:cNvPicPr/>
                  <p:nvPr/>
                </p:nvPicPr>
                <p:blipFill>
                  <a:blip r:embed="rId60"/>
                  <a:stretch>
                    <a:fillRect/>
                  </a:stretch>
                </p:blipFill>
                <p:spPr>
                  <a:xfrm>
                    <a:off x="1754146" y="4914779"/>
                    <a:ext cx="5580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96" name="Pennanteckning 395">
                    <a:extLst>
                      <a:ext uri="{FF2B5EF4-FFF2-40B4-BE49-F238E27FC236}">
                        <a16:creationId xmlns:a16="http://schemas.microsoft.com/office/drawing/2014/main" id="{FD51EDFA-D177-5133-76BC-ED04748A1B27}"/>
                      </a:ext>
                    </a:extLst>
                  </p14:cNvPr>
                  <p14:cNvContentPartPr/>
                  <p14:nvPr/>
                </p14:nvContentPartPr>
                <p14:xfrm>
                  <a:off x="1856386" y="4805699"/>
                  <a:ext cx="9360" cy="130320"/>
                </p14:xfrm>
              </p:contentPart>
            </mc:Choice>
            <mc:Fallback>
              <p:pic>
                <p:nvPicPr>
                  <p:cNvPr id="396" name="Pennanteckning 395">
                    <a:extLst>
                      <a:ext uri="{FF2B5EF4-FFF2-40B4-BE49-F238E27FC236}">
                        <a16:creationId xmlns:a16="http://schemas.microsoft.com/office/drawing/2014/main" id="{FD51EDFA-D177-5133-76BC-ED04748A1B27}"/>
                      </a:ext>
                    </a:extLst>
                  </p:cNvPr>
                  <p:cNvPicPr/>
                  <p:nvPr/>
                </p:nvPicPr>
                <p:blipFill>
                  <a:blip r:embed="rId62"/>
                  <a:stretch>
                    <a:fillRect/>
                  </a:stretch>
                </p:blipFill>
                <p:spPr>
                  <a:xfrm>
                    <a:off x="1841266" y="4790579"/>
                    <a:ext cx="3996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97" name="Pennanteckning 396">
                    <a:extLst>
                      <a:ext uri="{FF2B5EF4-FFF2-40B4-BE49-F238E27FC236}">
                        <a16:creationId xmlns:a16="http://schemas.microsoft.com/office/drawing/2014/main" id="{3269263A-634B-86D7-E7DB-7BA4C06DBD73}"/>
                      </a:ext>
                    </a:extLst>
                  </p14:cNvPr>
                  <p14:cNvContentPartPr/>
                  <p14:nvPr/>
                </p14:nvContentPartPr>
                <p14:xfrm>
                  <a:off x="1597546" y="5121779"/>
                  <a:ext cx="87840" cy="92160"/>
                </p14:xfrm>
              </p:contentPart>
            </mc:Choice>
            <mc:Fallback>
              <p:pic>
                <p:nvPicPr>
                  <p:cNvPr id="397" name="Pennanteckning 396">
                    <a:extLst>
                      <a:ext uri="{FF2B5EF4-FFF2-40B4-BE49-F238E27FC236}">
                        <a16:creationId xmlns:a16="http://schemas.microsoft.com/office/drawing/2014/main" id="{3269263A-634B-86D7-E7DB-7BA4C06DBD73}"/>
                      </a:ext>
                    </a:extLst>
                  </p:cNvPr>
                  <p:cNvPicPr/>
                  <p:nvPr/>
                </p:nvPicPr>
                <p:blipFill>
                  <a:blip r:embed="rId64"/>
                  <a:stretch>
                    <a:fillRect/>
                  </a:stretch>
                </p:blipFill>
                <p:spPr>
                  <a:xfrm>
                    <a:off x="1582426" y="5106299"/>
                    <a:ext cx="11844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98" name="Pennanteckning 397">
                    <a:extLst>
                      <a:ext uri="{FF2B5EF4-FFF2-40B4-BE49-F238E27FC236}">
                        <a16:creationId xmlns:a16="http://schemas.microsoft.com/office/drawing/2014/main" id="{998A6690-C0AC-81BD-2810-3DAB93DE9074}"/>
                      </a:ext>
                    </a:extLst>
                  </p14:cNvPr>
                  <p14:cNvContentPartPr/>
                  <p14:nvPr/>
                </p14:nvContentPartPr>
                <p14:xfrm>
                  <a:off x="1775386" y="5224379"/>
                  <a:ext cx="6120" cy="34200"/>
                </p14:xfrm>
              </p:contentPart>
            </mc:Choice>
            <mc:Fallback>
              <p:pic>
                <p:nvPicPr>
                  <p:cNvPr id="398" name="Pennanteckning 397">
                    <a:extLst>
                      <a:ext uri="{FF2B5EF4-FFF2-40B4-BE49-F238E27FC236}">
                        <a16:creationId xmlns:a16="http://schemas.microsoft.com/office/drawing/2014/main" id="{998A6690-C0AC-81BD-2810-3DAB93DE9074}"/>
                      </a:ext>
                    </a:extLst>
                  </p:cNvPr>
                  <p:cNvPicPr/>
                  <p:nvPr/>
                </p:nvPicPr>
                <p:blipFill>
                  <a:blip r:embed="rId66"/>
                  <a:stretch>
                    <a:fillRect/>
                  </a:stretch>
                </p:blipFill>
                <p:spPr>
                  <a:xfrm>
                    <a:off x="1759906" y="5208899"/>
                    <a:ext cx="367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00" name="Pennanteckning 399">
                    <a:extLst>
                      <a:ext uri="{FF2B5EF4-FFF2-40B4-BE49-F238E27FC236}">
                        <a16:creationId xmlns:a16="http://schemas.microsoft.com/office/drawing/2014/main" id="{62930FAD-BFF9-24FC-DC22-16A59CA5D04B}"/>
                      </a:ext>
                    </a:extLst>
                  </p14:cNvPr>
                  <p14:cNvContentPartPr/>
                  <p14:nvPr/>
                </p14:nvContentPartPr>
                <p14:xfrm>
                  <a:off x="1897066" y="5103419"/>
                  <a:ext cx="73080" cy="129240"/>
                </p14:xfrm>
              </p:contentPart>
            </mc:Choice>
            <mc:Fallback>
              <p:pic>
                <p:nvPicPr>
                  <p:cNvPr id="400" name="Pennanteckning 399">
                    <a:extLst>
                      <a:ext uri="{FF2B5EF4-FFF2-40B4-BE49-F238E27FC236}">
                        <a16:creationId xmlns:a16="http://schemas.microsoft.com/office/drawing/2014/main" id="{62930FAD-BFF9-24FC-DC22-16A59CA5D04B}"/>
                      </a:ext>
                    </a:extLst>
                  </p:cNvPr>
                  <p:cNvPicPr/>
                  <p:nvPr/>
                </p:nvPicPr>
                <p:blipFill>
                  <a:blip r:embed="rId68"/>
                  <a:stretch>
                    <a:fillRect/>
                  </a:stretch>
                </p:blipFill>
                <p:spPr>
                  <a:xfrm>
                    <a:off x="1881586" y="5088299"/>
                    <a:ext cx="10368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01" name="Pennanteckning 400">
                    <a:extLst>
                      <a:ext uri="{FF2B5EF4-FFF2-40B4-BE49-F238E27FC236}">
                        <a16:creationId xmlns:a16="http://schemas.microsoft.com/office/drawing/2014/main" id="{D17103EE-87B9-6008-E735-ACFE681A927F}"/>
                      </a:ext>
                    </a:extLst>
                  </p14:cNvPr>
                  <p14:cNvContentPartPr/>
                  <p14:nvPr/>
                </p14:nvContentPartPr>
                <p14:xfrm>
                  <a:off x="1634626" y="5341739"/>
                  <a:ext cx="63360" cy="87120"/>
                </p14:xfrm>
              </p:contentPart>
            </mc:Choice>
            <mc:Fallback>
              <p:pic>
                <p:nvPicPr>
                  <p:cNvPr id="401" name="Pennanteckning 400">
                    <a:extLst>
                      <a:ext uri="{FF2B5EF4-FFF2-40B4-BE49-F238E27FC236}">
                        <a16:creationId xmlns:a16="http://schemas.microsoft.com/office/drawing/2014/main" id="{D17103EE-87B9-6008-E735-ACFE681A927F}"/>
                      </a:ext>
                    </a:extLst>
                  </p:cNvPr>
                  <p:cNvPicPr/>
                  <p:nvPr/>
                </p:nvPicPr>
                <p:blipFill>
                  <a:blip r:embed="rId70"/>
                  <a:stretch>
                    <a:fillRect/>
                  </a:stretch>
                </p:blipFill>
                <p:spPr>
                  <a:xfrm>
                    <a:off x="1619506" y="5326619"/>
                    <a:ext cx="9360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02" name="Pennanteckning 401">
                    <a:extLst>
                      <a:ext uri="{FF2B5EF4-FFF2-40B4-BE49-F238E27FC236}">
                        <a16:creationId xmlns:a16="http://schemas.microsoft.com/office/drawing/2014/main" id="{B7485896-F7C8-4C83-900D-DF4E8FA2C19C}"/>
                      </a:ext>
                    </a:extLst>
                  </p14:cNvPr>
                  <p14:cNvContentPartPr/>
                  <p14:nvPr/>
                </p14:nvContentPartPr>
                <p14:xfrm>
                  <a:off x="1795906" y="5416259"/>
                  <a:ext cx="11160" cy="58320"/>
                </p14:xfrm>
              </p:contentPart>
            </mc:Choice>
            <mc:Fallback>
              <p:pic>
                <p:nvPicPr>
                  <p:cNvPr id="402" name="Pennanteckning 401">
                    <a:extLst>
                      <a:ext uri="{FF2B5EF4-FFF2-40B4-BE49-F238E27FC236}">
                        <a16:creationId xmlns:a16="http://schemas.microsoft.com/office/drawing/2014/main" id="{B7485896-F7C8-4C83-900D-DF4E8FA2C19C}"/>
                      </a:ext>
                    </a:extLst>
                  </p:cNvPr>
                  <p:cNvPicPr/>
                  <p:nvPr/>
                </p:nvPicPr>
                <p:blipFill>
                  <a:blip r:embed="rId72"/>
                  <a:stretch>
                    <a:fillRect/>
                  </a:stretch>
                </p:blipFill>
                <p:spPr>
                  <a:xfrm>
                    <a:off x="1780786" y="5400779"/>
                    <a:ext cx="4176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03" name="Pennanteckning 402">
                    <a:extLst>
                      <a:ext uri="{FF2B5EF4-FFF2-40B4-BE49-F238E27FC236}">
                        <a16:creationId xmlns:a16="http://schemas.microsoft.com/office/drawing/2014/main" id="{0CD3AAA4-D576-04ED-4AF7-E1151F696659}"/>
                      </a:ext>
                    </a:extLst>
                  </p14:cNvPr>
                  <p14:cNvContentPartPr/>
                  <p14:nvPr/>
                </p14:nvContentPartPr>
                <p14:xfrm>
                  <a:off x="1874386" y="5371619"/>
                  <a:ext cx="117000" cy="171000"/>
                </p14:xfrm>
              </p:contentPart>
            </mc:Choice>
            <mc:Fallback>
              <p:pic>
                <p:nvPicPr>
                  <p:cNvPr id="403" name="Pennanteckning 402">
                    <a:extLst>
                      <a:ext uri="{FF2B5EF4-FFF2-40B4-BE49-F238E27FC236}">
                        <a16:creationId xmlns:a16="http://schemas.microsoft.com/office/drawing/2014/main" id="{0CD3AAA4-D576-04ED-4AF7-E1151F696659}"/>
                      </a:ext>
                    </a:extLst>
                  </p:cNvPr>
                  <p:cNvPicPr/>
                  <p:nvPr/>
                </p:nvPicPr>
                <p:blipFill>
                  <a:blip r:embed="rId74"/>
                  <a:stretch>
                    <a:fillRect/>
                  </a:stretch>
                </p:blipFill>
                <p:spPr>
                  <a:xfrm>
                    <a:off x="1859266" y="5356139"/>
                    <a:ext cx="14760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04" name="Pennanteckning 403">
                    <a:extLst>
                      <a:ext uri="{FF2B5EF4-FFF2-40B4-BE49-F238E27FC236}">
                        <a16:creationId xmlns:a16="http://schemas.microsoft.com/office/drawing/2014/main" id="{B9C76D41-04D1-9706-8D3A-432127D6F13D}"/>
                      </a:ext>
                    </a:extLst>
                  </p14:cNvPr>
                  <p14:cNvContentPartPr/>
                  <p14:nvPr/>
                </p14:nvContentPartPr>
                <p14:xfrm>
                  <a:off x="1949986" y="5422019"/>
                  <a:ext cx="126720" cy="36720"/>
                </p14:xfrm>
              </p:contentPart>
            </mc:Choice>
            <mc:Fallback>
              <p:pic>
                <p:nvPicPr>
                  <p:cNvPr id="404" name="Pennanteckning 403">
                    <a:extLst>
                      <a:ext uri="{FF2B5EF4-FFF2-40B4-BE49-F238E27FC236}">
                        <a16:creationId xmlns:a16="http://schemas.microsoft.com/office/drawing/2014/main" id="{B9C76D41-04D1-9706-8D3A-432127D6F13D}"/>
                      </a:ext>
                    </a:extLst>
                  </p:cNvPr>
                  <p:cNvPicPr/>
                  <p:nvPr/>
                </p:nvPicPr>
                <p:blipFill>
                  <a:blip r:embed="rId76"/>
                  <a:stretch>
                    <a:fillRect/>
                  </a:stretch>
                </p:blipFill>
                <p:spPr>
                  <a:xfrm>
                    <a:off x="1934506" y="5406539"/>
                    <a:ext cx="15732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05" name="Pennanteckning 404">
                    <a:extLst>
                      <a:ext uri="{FF2B5EF4-FFF2-40B4-BE49-F238E27FC236}">
                        <a16:creationId xmlns:a16="http://schemas.microsoft.com/office/drawing/2014/main" id="{EBD607F7-FB5F-C858-1E5F-105AD91DD80A}"/>
                      </a:ext>
                    </a:extLst>
                  </p14:cNvPr>
                  <p14:cNvContentPartPr/>
                  <p14:nvPr/>
                </p14:nvContentPartPr>
                <p14:xfrm>
                  <a:off x="2154106" y="4831619"/>
                  <a:ext cx="138960" cy="797400"/>
                </p14:xfrm>
              </p:contentPart>
            </mc:Choice>
            <mc:Fallback>
              <p:pic>
                <p:nvPicPr>
                  <p:cNvPr id="405" name="Pennanteckning 404">
                    <a:extLst>
                      <a:ext uri="{FF2B5EF4-FFF2-40B4-BE49-F238E27FC236}">
                        <a16:creationId xmlns:a16="http://schemas.microsoft.com/office/drawing/2014/main" id="{EBD607F7-FB5F-C858-1E5F-105AD91DD80A}"/>
                      </a:ext>
                    </a:extLst>
                  </p:cNvPr>
                  <p:cNvPicPr/>
                  <p:nvPr/>
                </p:nvPicPr>
                <p:blipFill>
                  <a:blip r:embed="rId78"/>
                  <a:stretch>
                    <a:fillRect/>
                  </a:stretch>
                </p:blipFill>
                <p:spPr>
                  <a:xfrm>
                    <a:off x="2138986" y="4816139"/>
                    <a:ext cx="169560" cy="828000"/>
                  </a:xfrm>
                  <a:prstGeom prst="rect">
                    <a:avLst/>
                  </a:prstGeom>
                </p:spPr>
              </p:pic>
            </mc:Fallback>
          </mc:AlternateContent>
        </p:grpSp>
      </p:grpSp>
      <p:grpSp>
        <p:nvGrpSpPr>
          <p:cNvPr id="761" name="Grupp 760">
            <a:extLst>
              <a:ext uri="{FF2B5EF4-FFF2-40B4-BE49-F238E27FC236}">
                <a16:creationId xmlns:a16="http://schemas.microsoft.com/office/drawing/2014/main" id="{B202FA56-5B34-6098-99D6-AEBD2AD9FAB2}"/>
              </a:ext>
            </a:extLst>
          </p:cNvPr>
          <p:cNvGrpSpPr/>
          <p:nvPr/>
        </p:nvGrpSpPr>
        <p:grpSpPr>
          <a:xfrm>
            <a:off x="615106" y="5990459"/>
            <a:ext cx="2113920" cy="540000"/>
            <a:chOff x="615106" y="5990459"/>
            <a:chExt cx="2113920" cy="540000"/>
          </a:xfrm>
        </p:grpSpPr>
        <p:grpSp>
          <p:nvGrpSpPr>
            <p:cNvPr id="423" name="Grupp 422">
              <a:extLst>
                <a:ext uri="{FF2B5EF4-FFF2-40B4-BE49-F238E27FC236}">
                  <a16:creationId xmlns:a16="http://schemas.microsoft.com/office/drawing/2014/main" id="{9559971D-7044-20A2-727E-8F89EC03F35B}"/>
                </a:ext>
              </a:extLst>
            </p:cNvPr>
            <p:cNvGrpSpPr/>
            <p:nvPr/>
          </p:nvGrpSpPr>
          <p:grpSpPr>
            <a:xfrm>
              <a:off x="615106" y="5997659"/>
              <a:ext cx="1380600" cy="372240"/>
              <a:chOff x="615106" y="5997659"/>
              <a:chExt cx="1380600" cy="372240"/>
            </a:xfrm>
          </p:grpSpPr>
          <mc:AlternateContent xmlns:mc="http://schemas.openxmlformats.org/markup-compatibility/2006">
            <mc:Choice xmlns:p14="http://schemas.microsoft.com/office/powerpoint/2010/main" Requires="p14">
              <p:contentPart p14:bwMode="auto" r:id="rId79">
                <p14:nvContentPartPr>
                  <p14:cNvPr id="407" name="Pennanteckning 406">
                    <a:extLst>
                      <a:ext uri="{FF2B5EF4-FFF2-40B4-BE49-F238E27FC236}">
                        <a16:creationId xmlns:a16="http://schemas.microsoft.com/office/drawing/2014/main" id="{86C2EEBA-CEBB-BF7C-8A59-7498BAD0B923}"/>
                      </a:ext>
                    </a:extLst>
                  </p14:cNvPr>
                  <p14:cNvContentPartPr/>
                  <p14:nvPr/>
                </p14:nvContentPartPr>
                <p14:xfrm>
                  <a:off x="615106" y="5997659"/>
                  <a:ext cx="175680" cy="135000"/>
                </p14:xfrm>
              </p:contentPart>
            </mc:Choice>
            <mc:Fallback>
              <p:pic>
                <p:nvPicPr>
                  <p:cNvPr id="407" name="Pennanteckning 406">
                    <a:extLst>
                      <a:ext uri="{FF2B5EF4-FFF2-40B4-BE49-F238E27FC236}">
                        <a16:creationId xmlns:a16="http://schemas.microsoft.com/office/drawing/2014/main" id="{86C2EEBA-CEBB-BF7C-8A59-7498BAD0B923}"/>
                      </a:ext>
                    </a:extLst>
                  </p:cNvPr>
                  <p:cNvPicPr/>
                  <p:nvPr/>
                </p:nvPicPr>
                <p:blipFill>
                  <a:blip r:embed="rId80"/>
                  <a:stretch>
                    <a:fillRect/>
                  </a:stretch>
                </p:blipFill>
                <p:spPr>
                  <a:xfrm>
                    <a:off x="599986" y="5982179"/>
                    <a:ext cx="20628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09" name="Pennanteckning 408">
                    <a:extLst>
                      <a:ext uri="{FF2B5EF4-FFF2-40B4-BE49-F238E27FC236}">
                        <a16:creationId xmlns:a16="http://schemas.microsoft.com/office/drawing/2014/main" id="{DBA76AB6-9FEE-D00F-AF86-CBF46FEA03F7}"/>
                      </a:ext>
                    </a:extLst>
                  </p14:cNvPr>
                  <p14:cNvContentPartPr/>
                  <p14:nvPr/>
                </p14:nvContentPartPr>
                <p14:xfrm>
                  <a:off x="818506" y="6040499"/>
                  <a:ext cx="117720" cy="73080"/>
                </p14:xfrm>
              </p:contentPart>
            </mc:Choice>
            <mc:Fallback>
              <p:pic>
                <p:nvPicPr>
                  <p:cNvPr id="409" name="Pennanteckning 408">
                    <a:extLst>
                      <a:ext uri="{FF2B5EF4-FFF2-40B4-BE49-F238E27FC236}">
                        <a16:creationId xmlns:a16="http://schemas.microsoft.com/office/drawing/2014/main" id="{DBA76AB6-9FEE-D00F-AF86-CBF46FEA03F7}"/>
                      </a:ext>
                    </a:extLst>
                  </p:cNvPr>
                  <p:cNvPicPr/>
                  <p:nvPr/>
                </p:nvPicPr>
                <p:blipFill>
                  <a:blip r:embed="rId82"/>
                  <a:stretch>
                    <a:fillRect/>
                  </a:stretch>
                </p:blipFill>
                <p:spPr>
                  <a:xfrm>
                    <a:off x="803386" y="6025379"/>
                    <a:ext cx="14832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10" name="Pennanteckning 409">
                    <a:extLst>
                      <a:ext uri="{FF2B5EF4-FFF2-40B4-BE49-F238E27FC236}">
                        <a16:creationId xmlns:a16="http://schemas.microsoft.com/office/drawing/2014/main" id="{4645607F-E15B-EFC5-7D69-F85EE74A8E64}"/>
                      </a:ext>
                    </a:extLst>
                  </p14:cNvPr>
                  <p14:cNvContentPartPr/>
                  <p14:nvPr/>
                </p14:nvContentPartPr>
                <p14:xfrm>
                  <a:off x="940186" y="6043739"/>
                  <a:ext cx="108720" cy="325080"/>
                </p14:xfrm>
              </p:contentPart>
            </mc:Choice>
            <mc:Fallback>
              <p:pic>
                <p:nvPicPr>
                  <p:cNvPr id="410" name="Pennanteckning 409">
                    <a:extLst>
                      <a:ext uri="{FF2B5EF4-FFF2-40B4-BE49-F238E27FC236}">
                        <a16:creationId xmlns:a16="http://schemas.microsoft.com/office/drawing/2014/main" id="{4645607F-E15B-EFC5-7D69-F85EE74A8E64}"/>
                      </a:ext>
                    </a:extLst>
                  </p:cNvPr>
                  <p:cNvPicPr/>
                  <p:nvPr/>
                </p:nvPicPr>
                <p:blipFill>
                  <a:blip r:embed="rId84"/>
                  <a:stretch>
                    <a:fillRect/>
                  </a:stretch>
                </p:blipFill>
                <p:spPr>
                  <a:xfrm>
                    <a:off x="924706" y="6028619"/>
                    <a:ext cx="13932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11" name="Pennanteckning 410">
                    <a:extLst>
                      <a:ext uri="{FF2B5EF4-FFF2-40B4-BE49-F238E27FC236}">
                        <a16:creationId xmlns:a16="http://schemas.microsoft.com/office/drawing/2014/main" id="{0F6DED95-0B19-6041-328B-D4D76375C80A}"/>
                      </a:ext>
                    </a:extLst>
                  </p14:cNvPr>
                  <p14:cNvContentPartPr/>
                  <p14:nvPr/>
                </p14:nvContentPartPr>
                <p14:xfrm>
                  <a:off x="1130986" y="6054539"/>
                  <a:ext cx="176400" cy="91080"/>
                </p14:xfrm>
              </p:contentPart>
            </mc:Choice>
            <mc:Fallback>
              <p:pic>
                <p:nvPicPr>
                  <p:cNvPr id="411" name="Pennanteckning 410">
                    <a:extLst>
                      <a:ext uri="{FF2B5EF4-FFF2-40B4-BE49-F238E27FC236}">
                        <a16:creationId xmlns:a16="http://schemas.microsoft.com/office/drawing/2014/main" id="{0F6DED95-0B19-6041-328B-D4D76375C80A}"/>
                      </a:ext>
                    </a:extLst>
                  </p:cNvPr>
                  <p:cNvPicPr/>
                  <p:nvPr/>
                </p:nvPicPr>
                <p:blipFill>
                  <a:blip r:embed="rId86"/>
                  <a:stretch>
                    <a:fillRect/>
                  </a:stretch>
                </p:blipFill>
                <p:spPr>
                  <a:xfrm>
                    <a:off x="1115866" y="6039419"/>
                    <a:ext cx="20700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12" name="Pennanteckning 411">
                    <a:extLst>
                      <a:ext uri="{FF2B5EF4-FFF2-40B4-BE49-F238E27FC236}">
                        <a16:creationId xmlns:a16="http://schemas.microsoft.com/office/drawing/2014/main" id="{E7B61ED9-5928-671B-F79C-58DEF25ED1A8}"/>
                      </a:ext>
                    </a:extLst>
                  </p14:cNvPr>
                  <p14:cNvContentPartPr/>
                  <p14:nvPr/>
                </p14:nvContentPartPr>
                <p14:xfrm>
                  <a:off x="1350226" y="6078659"/>
                  <a:ext cx="145080" cy="77760"/>
                </p14:xfrm>
              </p:contentPart>
            </mc:Choice>
            <mc:Fallback>
              <p:pic>
                <p:nvPicPr>
                  <p:cNvPr id="412" name="Pennanteckning 411">
                    <a:extLst>
                      <a:ext uri="{FF2B5EF4-FFF2-40B4-BE49-F238E27FC236}">
                        <a16:creationId xmlns:a16="http://schemas.microsoft.com/office/drawing/2014/main" id="{E7B61ED9-5928-671B-F79C-58DEF25ED1A8}"/>
                      </a:ext>
                    </a:extLst>
                  </p:cNvPr>
                  <p:cNvPicPr/>
                  <p:nvPr/>
                </p:nvPicPr>
                <p:blipFill>
                  <a:blip r:embed="rId88"/>
                  <a:stretch>
                    <a:fillRect/>
                  </a:stretch>
                </p:blipFill>
                <p:spPr>
                  <a:xfrm>
                    <a:off x="1335106" y="6063179"/>
                    <a:ext cx="17568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13" name="Pennanteckning 412">
                    <a:extLst>
                      <a:ext uri="{FF2B5EF4-FFF2-40B4-BE49-F238E27FC236}">
                        <a16:creationId xmlns:a16="http://schemas.microsoft.com/office/drawing/2014/main" id="{0E5501B3-CBE4-7B03-CDE1-B0E4678CE2F1}"/>
                      </a:ext>
                    </a:extLst>
                  </p14:cNvPr>
                  <p14:cNvContentPartPr/>
                  <p14:nvPr/>
                </p14:nvContentPartPr>
                <p14:xfrm>
                  <a:off x="1492426" y="6075419"/>
                  <a:ext cx="60840" cy="120240"/>
                </p14:xfrm>
              </p:contentPart>
            </mc:Choice>
            <mc:Fallback>
              <p:pic>
                <p:nvPicPr>
                  <p:cNvPr id="413" name="Pennanteckning 412">
                    <a:extLst>
                      <a:ext uri="{FF2B5EF4-FFF2-40B4-BE49-F238E27FC236}">
                        <a16:creationId xmlns:a16="http://schemas.microsoft.com/office/drawing/2014/main" id="{0E5501B3-CBE4-7B03-CDE1-B0E4678CE2F1}"/>
                      </a:ext>
                    </a:extLst>
                  </p:cNvPr>
                  <p:cNvPicPr/>
                  <p:nvPr/>
                </p:nvPicPr>
                <p:blipFill>
                  <a:blip r:embed="rId90"/>
                  <a:stretch>
                    <a:fillRect/>
                  </a:stretch>
                </p:blipFill>
                <p:spPr>
                  <a:xfrm>
                    <a:off x="1477306" y="6059939"/>
                    <a:ext cx="9108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16" name="Pennanteckning 415">
                    <a:extLst>
                      <a:ext uri="{FF2B5EF4-FFF2-40B4-BE49-F238E27FC236}">
                        <a16:creationId xmlns:a16="http://schemas.microsoft.com/office/drawing/2014/main" id="{53FED6FF-6BD7-4833-C77E-66185FE3045A}"/>
                      </a:ext>
                    </a:extLst>
                  </p14:cNvPr>
                  <p14:cNvContentPartPr/>
                  <p14:nvPr/>
                </p14:nvContentPartPr>
                <p14:xfrm>
                  <a:off x="1494946" y="6076859"/>
                  <a:ext cx="136800" cy="97920"/>
                </p14:xfrm>
              </p:contentPart>
            </mc:Choice>
            <mc:Fallback>
              <p:pic>
                <p:nvPicPr>
                  <p:cNvPr id="416" name="Pennanteckning 415">
                    <a:extLst>
                      <a:ext uri="{FF2B5EF4-FFF2-40B4-BE49-F238E27FC236}">
                        <a16:creationId xmlns:a16="http://schemas.microsoft.com/office/drawing/2014/main" id="{53FED6FF-6BD7-4833-C77E-66185FE3045A}"/>
                      </a:ext>
                    </a:extLst>
                  </p:cNvPr>
                  <p:cNvPicPr/>
                  <p:nvPr/>
                </p:nvPicPr>
                <p:blipFill>
                  <a:blip r:embed="rId92"/>
                  <a:stretch>
                    <a:fillRect/>
                  </a:stretch>
                </p:blipFill>
                <p:spPr>
                  <a:xfrm>
                    <a:off x="1479826" y="6061739"/>
                    <a:ext cx="16740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417" name="Pennanteckning 416">
                    <a:extLst>
                      <a:ext uri="{FF2B5EF4-FFF2-40B4-BE49-F238E27FC236}">
                        <a16:creationId xmlns:a16="http://schemas.microsoft.com/office/drawing/2014/main" id="{F1BA33E5-104C-B601-3C65-D45B784B2D3C}"/>
                      </a:ext>
                    </a:extLst>
                  </p14:cNvPr>
                  <p14:cNvContentPartPr/>
                  <p14:nvPr/>
                </p14:nvContentPartPr>
                <p14:xfrm>
                  <a:off x="1693666" y="6030779"/>
                  <a:ext cx="230040" cy="330480"/>
                </p14:xfrm>
              </p:contentPart>
            </mc:Choice>
            <mc:Fallback>
              <p:pic>
                <p:nvPicPr>
                  <p:cNvPr id="417" name="Pennanteckning 416">
                    <a:extLst>
                      <a:ext uri="{FF2B5EF4-FFF2-40B4-BE49-F238E27FC236}">
                        <a16:creationId xmlns:a16="http://schemas.microsoft.com/office/drawing/2014/main" id="{F1BA33E5-104C-B601-3C65-D45B784B2D3C}"/>
                      </a:ext>
                    </a:extLst>
                  </p:cNvPr>
                  <p:cNvPicPr/>
                  <p:nvPr/>
                </p:nvPicPr>
                <p:blipFill>
                  <a:blip r:embed="rId94"/>
                  <a:stretch>
                    <a:fillRect/>
                  </a:stretch>
                </p:blipFill>
                <p:spPr>
                  <a:xfrm>
                    <a:off x="1678546" y="6015299"/>
                    <a:ext cx="26028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419" name="Pennanteckning 418">
                    <a:extLst>
                      <a:ext uri="{FF2B5EF4-FFF2-40B4-BE49-F238E27FC236}">
                        <a16:creationId xmlns:a16="http://schemas.microsoft.com/office/drawing/2014/main" id="{0178112A-C78B-9843-FD20-A2B37F6BD64B}"/>
                      </a:ext>
                    </a:extLst>
                  </p14:cNvPr>
                  <p14:cNvContentPartPr/>
                  <p14:nvPr/>
                </p14:nvContentPartPr>
                <p14:xfrm>
                  <a:off x="1947466" y="6057059"/>
                  <a:ext cx="48240" cy="312840"/>
                </p14:xfrm>
              </p:contentPart>
            </mc:Choice>
            <mc:Fallback>
              <p:pic>
                <p:nvPicPr>
                  <p:cNvPr id="419" name="Pennanteckning 418">
                    <a:extLst>
                      <a:ext uri="{FF2B5EF4-FFF2-40B4-BE49-F238E27FC236}">
                        <a16:creationId xmlns:a16="http://schemas.microsoft.com/office/drawing/2014/main" id="{0178112A-C78B-9843-FD20-A2B37F6BD64B}"/>
                      </a:ext>
                    </a:extLst>
                  </p:cNvPr>
                  <p:cNvPicPr/>
                  <p:nvPr/>
                </p:nvPicPr>
                <p:blipFill>
                  <a:blip r:embed="rId96"/>
                  <a:stretch>
                    <a:fillRect/>
                  </a:stretch>
                </p:blipFill>
                <p:spPr>
                  <a:xfrm>
                    <a:off x="1931986" y="6041939"/>
                    <a:ext cx="78840" cy="343440"/>
                  </a:xfrm>
                  <a:prstGeom prst="rect">
                    <a:avLst/>
                  </a:prstGeom>
                </p:spPr>
              </p:pic>
            </mc:Fallback>
          </mc:AlternateContent>
        </p:grpSp>
        <p:grpSp>
          <p:nvGrpSpPr>
            <p:cNvPr id="422" name="Grupp 421">
              <a:extLst>
                <a:ext uri="{FF2B5EF4-FFF2-40B4-BE49-F238E27FC236}">
                  <a16:creationId xmlns:a16="http://schemas.microsoft.com/office/drawing/2014/main" id="{6B918875-38D5-961B-CB49-977F9BC25681}"/>
                </a:ext>
              </a:extLst>
            </p:cNvPr>
            <p:cNvGrpSpPr/>
            <p:nvPr/>
          </p:nvGrpSpPr>
          <p:grpSpPr>
            <a:xfrm>
              <a:off x="2259946" y="6024659"/>
              <a:ext cx="115560" cy="96120"/>
              <a:chOff x="2259946" y="6024659"/>
              <a:chExt cx="115560" cy="96120"/>
            </a:xfrm>
          </p:grpSpPr>
          <mc:AlternateContent xmlns:mc="http://schemas.openxmlformats.org/markup-compatibility/2006">
            <mc:Choice xmlns:p14="http://schemas.microsoft.com/office/powerpoint/2010/main" Requires="p14">
              <p:contentPart p14:bwMode="auto" r:id="rId97">
                <p14:nvContentPartPr>
                  <p14:cNvPr id="420" name="Pennanteckning 419">
                    <a:extLst>
                      <a:ext uri="{FF2B5EF4-FFF2-40B4-BE49-F238E27FC236}">
                        <a16:creationId xmlns:a16="http://schemas.microsoft.com/office/drawing/2014/main" id="{7A9B81CF-13B2-6E0E-0366-F4B08A1FA6E3}"/>
                      </a:ext>
                    </a:extLst>
                  </p14:cNvPr>
                  <p14:cNvContentPartPr/>
                  <p14:nvPr/>
                </p14:nvContentPartPr>
                <p14:xfrm>
                  <a:off x="2259946" y="6024659"/>
                  <a:ext cx="104400" cy="42480"/>
                </p14:xfrm>
              </p:contentPart>
            </mc:Choice>
            <mc:Fallback>
              <p:pic>
                <p:nvPicPr>
                  <p:cNvPr id="420" name="Pennanteckning 419">
                    <a:extLst>
                      <a:ext uri="{FF2B5EF4-FFF2-40B4-BE49-F238E27FC236}">
                        <a16:creationId xmlns:a16="http://schemas.microsoft.com/office/drawing/2014/main" id="{7A9B81CF-13B2-6E0E-0366-F4B08A1FA6E3}"/>
                      </a:ext>
                    </a:extLst>
                  </p:cNvPr>
                  <p:cNvPicPr/>
                  <p:nvPr/>
                </p:nvPicPr>
                <p:blipFill>
                  <a:blip r:embed="rId98"/>
                  <a:stretch>
                    <a:fillRect/>
                  </a:stretch>
                </p:blipFill>
                <p:spPr>
                  <a:xfrm>
                    <a:off x="2244826" y="6009539"/>
                    <a:ext cx="13500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421" name="Pennanteckning 420">
                    <a:extLst>
                      <a:ext uri="{FF2B5EF4-FFF2-40B4-BE49-F238E27FC236}">
                        <a16:creationId xmlns:a16="http://schemas.microsoft.com/office/drawing/2014/main" id="{2C71153B-9775-6930-3666-39D8D28BBB82}"/>
                      </a:ext>
                    </a:extLst>
                  </p14:cNvPr>
                  <p14:cNvContentPartPr/>
                  <p14:nvPr/>
                </p14:nvContentPartPr>
                <p14:xfrm>
                  <a:off x="2306386" y="6111779"/>
                  <a:ext cx="69120" cy="9000"/>
                </p14:xfrm>
              </p:contentPart>
            </mc:Choice>
            <mc:Fallback>
              <p:pic>
                <p:nvPicPr>
                  <p:cNvPr id="421" name="Pennanteckning 420">
                    <a:extLst>
                      <a:ext uri="{FF2B5EF4-FFF2-40B4-BE49-F238E27FC236}">
                        <a16:creationId xmlns:a16="http://schemas.microsoft.com/office/drawing/2014/main" id="{2C71153B-9775-6930-3666-39D8D28BBB82}"/>
                      </a:ext>
                    </a:extLst>
                  </p:cNvPr>
                  <p:cNvPicPr/>
                  <p:nvPr/>
                </p:nvPicPr>
                <p:blipFill>
                  <a:blip r:embed="rId100"/>
                  <a:stretch>
                    <a:fillRect/>
                  </a:stretch>
                </p:blipFill>
                <p:spPr>
                  <a:xfrm>
                    <a:off x="2290906" y="6096299"/>
                    <a:ext cx="99360" cy="39600"/>
                  </a:xfrm>
                  <a:prstGeom prst="rect">
                    <a:avLst/>
                  </a:prstGeom>
                </p:spPr>
              </p:pic>
            </mc:Fallback>
          </mc:AlternateContent>
        </p:grpSp>
        <p:grpSp>
          <p:nvGrpSpPr>
            <p:cNvPr id="426" name="Grupp 425">
              <a:extLst>
                <a:ext uri="{FF2B5EF4-FFF2-40B4-BE49-F238E27FC236}">
                  <a16:creationId xmlns:a16="http://schemas.microsoft.com/office/drawing/2014/main" id="{7E6B2488-2988-EAD7-3254-CC6320694A28}"/>
                </a:ext>
              </a:extLst>
            </p:cNvPr>
            <p:cNvGrpSpPr/>
            <p:nvPr/>
          </p:nvGrpSpPr>
          <p:grpSpPr>
            <a:xfrm>
              <a:off x="1250146" y="6318419"/>
              <a:ext cx="64080" cy="212040"/>
              <a:chOff x="1250146" y="6318419"/>
              <a:chExt cx="64080" cy="212040"/>
            </a:xfrm>
          </p:grpSpPr>
          <mc:AlternateContent xmlns:mc="http://schemas.openxmlformats.org/markup-compatibility/2006">
            <mc:Choice xmlns:p14="http://schemas.microsoft.com/office/powerpoint/2010/main" Requires="p14">
              <p:contentPart p14:bwMode="auto" r:id="rId101">
                <p14:nvContentPartPr>
                  <p14:cNvPr id="424" name="Pennanteckning 423">
                    <a:extLst>
                      <a:ext uri="{FF2B5EF4-FFF2-40B4-BE49-F238E27FC236}">
                        <a16:creationId xmlns:a16="http://schemas.microsoft.com/office/drawing/2014/main" id="{9451366B-F5D1-764D-3067-3B4E8497ED3A}"/>
                      </a:ext>
                    </a:extLst>
                  </p14:cNvPr>
                  <p14:cNvContentPartPr/>
                  <p14:nvPr/>
                </p14:nvContentPartPr>
                <p14:xfrm>
                  <a:off x="1250146" y="6421019"/>
                  <a:ext cx="50040" cy="109440"/>
                </p14:xfrm>
              </p:contentPart>
            </mc:Choice>
            <mc:Fallback>
              <p:pic>
                <p:nvPicPr>
                  <p:cNvPr id="424" name="Pennanteckning 423">
                    <a:extLst>
                      <a:ext uri="{FF2B5EF4-FFF2-40B4-BE49-F238E27FC236}">
                        <a16:creationId xmlns:a16="http://schemas.microsoft.com/office/drawing/2014/main" id="{9451366B-F5D1-764D-3067-3B4E8497ED3A}"/>
                      </a:ext>
                    </a:extLst>
                  </p:cNvPr>
                  <p:cNvPicPr/>
                  <p:nvPr/>
                </p:nvPicPr>
                <p:blipFill>
                  <a:blip r:embed="rId102"/>
                  <a:stretch>
                    <a:fillRect/>
                  </a:stretch>
                </p:blipFill>
                <p:spPr>
                  <a:xfrm>
                    <a:off x="1235026" y="6405539"/>
                    <a:ext cx="8064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425" name="Pennanteckning 424">
                    <a:extLst>
                      <a:ext uri="{FF2B5EF4-FFF2-40B4-BE49-F238E27FC236}">
                        <a16:creationId xmlns:a16="http://schemas.microsoft.com/office/drawing/2014/main" id="{D5E41AF3-10C1-6C7E-3535-9AC236F35C44}"/>
                      </a:ext>
                    </a:extLst>
                  </p14:cNvPr>
                  <p14:cNvContentPartPr/>
                  <p14:nvPr/>
                </p14:nvContentPartPr>
                <p14:xfrm>
                  <a:off x="1292266" y="6318419"/>
                  <a:ext cx="21960" cy="23400"/>
                </p14:xfrm>
              </p:contentPart>
            </mc:Choice>
            <mc:Fallback>
              <p:pic>
                <p:nvPicPr>
                  <p:cNvPr id="425" name="Pennanteckning 424">
                    <a:extLst>
                      <a:ext uri="{FF2B5EF4-FFF2-40B4-BE49-F238E27FC236}">
                        <a16:creationId xmlns:a16="http://schemas.microsoft.com/office/drawing/2014/main" id="{D5E41AF3-10C1-6C7E-3535-9AC236F35C44}"/>
                      </a:ext>
                    </a:extLst>
                  </p:cNvPr>
                  <p:cNvPicPr/>
                  <p:nvPr/>
                </p:nvPicPr>
                <p:blipFill>
                  <a:blip r:embed="rId104"/>
                  <a:stretch>
                    <a:fillRect/>
                  </a:stretch>
                </p:blipFill>
                <p:spPr>
                  <a:xfrm>
                    <a:off x="1277146" y="6303299"/>
                    <a:ext cx="52200" cy="54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5">
              <p14:nvContentPartPr>
                <p14:cNvPr id="427" name="Pennanteckning 426">
                  <a:extLst>
                    <a:ext uri="{FF2B5EF4-FFF2-40B4-BE49-F238E27FC236}">
                      <a16:creationId xmlns:a16="http://schemas.microsoft.com/office/drawing/2014/main" id="{9A1A21EF-A652-9E4E-C7E8-3A8564DD4FA3}"/>
                    </a:ext>
                  </a:extLst>
                </p14:cNvPr>
                <p14:cNvContentPartPr/>
                <p14:nvPr/>
              </p14:nvContentPartPr>
              <p14:xfrm>
                <a:off x="2569186" y="5990459"/>
                <a:ext cx="159840" cy="230040"/>
              </p14:xfrm>
            </p:contentPart>
          </mc:Choice>
          <mc:Fallback>
            <p:pic>
              <p:nvPicPr>
                <p:cNvPr id="427" name="Pennanteckning 426">
                  <a:extLst>
                    <a:ext uri="{FF2B5EF4-FFF2-40B4-BE49-F238E27FC236}">
                      <a16:creationId xmlns:a16="http://schemas.microsoft.com/office/drawing/2014/main" id="{9A1A21EF-A652-9E4E-C7E8-3A8564DD4FA3}"/>
                    </a:ext>
                  </a:extLst>
                </p:cNvPr>
                <p:cNvPicPr/>
                <p:nvPr/>
              </p:nvPicPr>
              <p:blipFill>
                <a:blip r:embed="rId106"/>
                <a:stretch>
                  <a:fillRect/>
                </a:stretch>
              </p:blipFill>
              <p:spPr>
                <a:xfrm>
                  <a:off x="2554066" y="5975339"/>
                  <a:ext cx="190440" cy="260280"/>
                </a:xfrm>
                <a:prstGeom prst="rect">
                  <a:avLst/>
                </a:prstGeom>
              </p:spPr>
            </p:pic>
          </mc:Fallback>
        </mc:AlternateContent>
      </p:grpSp>
      <p:grpSp>
        <p:nvGrpSpPr>
          <p:cNvPr id="762" name="Grupp 761">
            <a:extLst>
              <a:ext uri="{FF2B5EF4-FFF2-40B4-BE49-F238E27FC236}">
                <a16:creationId xmlns:a16="http://schemas.microsoft.com/office/drawing/2014/main" id="{759770B3-DCE5-9179-B157-DC7ECB07E537}"/>
              </a:ext>
            </a:extLst>
          </p:cNvPr>
          <p:cNvGrpSpPr/>
          <p:nvPr/>
        </p:nvGrpSpPr>
        <p:grpSpPr>
          <a:xfrm>
            <a:off x="3809386" y="1647959"/>
            <a:ext cx="2961000" cy="521640"/>
            <a:chOff x="3809386" y="1647959"/>
            <a:chExt cx="2961000" cy="521640"/>
          </a:xfrm>
        </p:grpSpPr>
        <mc:AlternateContent xmlns:mc="http://schemas.openxmlformats.org/markup-compatibility/2006">
          <mc:Choice xmlns:p14="http://schemas.microsoft.com/office/powerpoint/2010/main" Requires="p14">
            <p:contentPart p14:bwMode="auto" r:id="rId107">
              <p14:nvContentPartPr>
                <p14:cNvPr id="428" name="Pennanteckning 427">
                  <a:extLst>
                    <a:ext uri="{FF2B5EF4-FFF2-40B4-BE49-F238E27FC236}">
                      <a16:creationId xmlns:a16="http://schemas.microsoft.com/office/drawing/2014/main" id="{8D292BA5-C996-7A1B-EB71-F23BEA8F49E2}"/>
                    </a:ext>
                  </a:extLst>
                </p14:cNvPr>
                <p14:cNvContentPartPr/>
                <p14:nvPr/>
              </p14:nvContentPartPr>
              <p14:xfrm>
                <a:off x="3809386" y="1800959"/>
                <a:ext cx="88200" cy="133200"/>
              </p14:xfrm>
            </p:contentPart>
          </mc:Choice>
          <mc:Fallback>
            <p:pic>
              <p:nvPicPr>
                <p:cNvPr id="428" name="Pennanteckning 427">
                  <a:extLst>
                    <a:ext uri="{FF2B5EF4-FFF2-40B4-BE49-F238E27FC236}">
                      <a16:creationId xmlns:a16="http://schemas.microsoft.com/office/drawing/2014/main" id="{8D292BA5-C996-7A1B-EB71-F23BEA8F49E2}"/>
                    </a:ext>
                  </a:extLst>
                </p:cNvPr>
                <p:cNvPicPr/>
                <p:nvPr/>
              </p:nvPicPr>
              <p:blipFill>
                <a:blip r:embed="rId108"/>
                <a:stretch>
                  <a:fillRect/>
                </a:stretch>
              </p:blipFill>
              <p:spPr>
                <a:xfrm>
                  <a:off x="3793906" y="1785839"/>
                  <a:ext cx="118440" cy="163800"/>
                </a:xfrm>
                <a:prstGeom prst="rect">
                  <a:avLst/>
                </a:prstGeom>
              </p:spPr>
            </p:pic>
          </mc:Fallback>
        </mc:AlternateContent>
        <p:grpSp>
          <p:nvGrpSpPr>
            <p:cNvPr id="446" name="Grupp 445">
              <a:extLst>
                <a:ext uri="{FF2B5EF4-FFF2-40B4-BE49-F238E27FC236}">
                  <a16:creationId xmlns:a16="http://schemas.microsoft.com/office/drawing/2014/main" id="{4BF08E74-0E34-7E18-D821-78ADDE40947D}"/>
                </a:ext>
              </a:extLst>
            </p:cNvPr>
            <p:cNvGrpSpPr/>
            <p:nvPr/>
          </p:nvGrpSpPr>
          <p:grpSpPr>
            <a:xfrm>
              <a:off x="4007746" y="1647959"/>
              <a:ext cx="839880" cy="521640"/>
              <a:chOff x="4389346" y="1666499"/>
              <a:chExt cx="839880" cy="521640"/>
            </a:xfrm>
          </p:grpSpPr>
          <mc:AlternateContent xmlns:mc="http://schemas.openxmlformats.org/markup-compatibility/2006">
            <mc:Choice xmlns:p14="http://schemas.microsoft.com/office/powerpoint/2010/main" Requires="p14">
              <p:contentPart p14:bwMode="auto" r:id="rId109">
                <p14:nvContentPartPr>
                  <p14:cNvPr id="432" name="Pennanteckning 431">
                    <a:extLst>
                      <a:ext uri="{FF2B5EF4-FFF2-40B4-BE49-F238E27FC236}">
                        <a16:creationId xmlns:a16="http://schemas.microsoft.com/office/drawing/2014/main" id="{BEC8BCFF-E3F5-D5DD-45FC-4B8CCA9A4A7D}"/>
                      </a:ext>
                    </a:extLst>
                  </p14:cNvPr>
                  <p14:cNvContentPartPr/>
                  <p14:nvPr/>
                </p14:nvContentPartPr>
                <p14:xfrm>
                  <a:off x="4389346" y="1718699"/>
                  <a:ext cx="64080" cy="243720"/>
                </p14:xfrm>
              </p:contentPart>
            </mc:Choice>
            <mc:Fallback>
              <p:pic>
                <p:nvPicPr>
                  <p:cNvPr id="432" name="Pennanteckning 431">
                    <a:extLst>
                      <a:ext uri="{FF2B5EF4-FFF2-40B4-BE49-F238E27FC236}">
                        <a16:creationId xmlns:a16="http://schemas.microsoft.com/office/drawing/2014/main" id="{BEC8BCFF-E3F5-D5DD-45FC-4B8CCA9A4A7D}"/>
                      </a:ext>
                    </a:extLst>
                  </p:cNvPr>
                  <p:cNvPicPr/>
                  <p:nvPr/>
                </p:nvPicPr>
                <p:blipFill>
                  <a:blip r:embed="rId110"/>
                  <a:stretch>
                    <a:fillRect/>
                  </a:stretch>
                </p:blipFill>
                <p:spPr>
                  <a:xfrm>
                    <a:off x="4374226" y="1703579"/>
                    <a:ext cx="9468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433" name="Pennanteckning 432">
                    <a:extLst>
                      <a:ext uri="{FF2B5EF4-FFF2-40B4-BE49-F238E27FC236}">
                        <a16:creationId xmlns:a16="http://schemas.microsoft.com/office/drawing/2014/main" id="{AE6210A8-C93C-7F20-EF60-8D71B6439539}"/>
                      </a:ext>
                    </a:extLst>
                  </p14:cNvPr>
                  <p14:cNvContentPartPr/>
                  <p14:nvPr/>
                </p14:nvContentPartPr>
                <p14:xfrm>
                  <a:off x="4507786" y="1844339"/>
                  <a:ext cx="76320" cy="71640"/>
                </p14:xfrm>
              </p:contentPart>
            </mc:Choice>
            <mc:Fallback>
              <p:pic>
                <p:nvPicPr>
                  <p:cNvPr id="433" name="Pennanteckning 432">
                    <a:extLst>
                      <a:ext uri="{FF2B5EF4-FFF2-40B4-BE49-F238E27FC236}">
                        <a16:creationId xmlns:a16="http://schemas.microsoft.com/office/drawing/2014/main" id="{AE6210A8-C93C-7F20-EF60-8D71B6439539}"/>
                      </a:ext>
                    </a:extLst>
                  </p:cNvPr>
                  <p:cNvPicPr/>
                  <p:nvPr/>
                </p:nvPicPr>
                <p:blipFill>
                  <a:blip r:embed="rId112"/>
                  <a:stretch>
                    <a:fillRect/>
                  </a:stretch>
                </p:blipFill>
                <p:spPr>
                  <a:xfrm>
                    <a:off x="4492306" y="1829219"/>
                    <a:ext cx="10692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434" name="Pennanteckning 433">
                    <a:extLst>
                      <a:ext uri="{FF2B5EF4-FFF2-40B4-BE49-F238E27FC236}">
                        <a16:creationId xmlns:a16="http://schemas.microsoft.com/office/drawing/2014/main" id="{00806A1E-7261-DBC2-9B34-6C7E4150E59A}"/>
                      </a:ext>
                    </a:extLst>
                  </p14:cNvPr>
                  <p14:cNvContentPartPr/>
                  <p14:nvPr/>
                </p14:nvContentPartPr>
                <p14:xfrm>
                  <a:off x="4654306" y="1823099"/>
                  <a:ext cx="135720" cy="109440"/>
                </p14:xfrm>
              </p:contentPart>
            </mc:Choice>
            <mc:Fallback>
              <p:pic>
                <p:nvPicPr>
                  <p:cNvPr id="434" name="Pennanteckning 433">
                    <a:extLst>
                      <a:ext uri="{FF2B5EF4-FFF2-40B4-BE49-F238E27FC236}">
                        <a16:creationId xmlns:a16="http://schemas.microsoft.com/office/drawing/2014/main" id="{00806A1E-7261-DBC2-9B34-6C7E4150E59A}"/>
                      </a:ext>
                    </a:extLst>
                  </p:cNvPr>
                  <p:cNvPicPr/>
                  <p:nvPr/>
                </p:nvPicPr>
                <p:blipFill>
                  <a:blip r:embed="rId114"/>
                  <a:stretch>
                    <a:fillRect/>
                  </a:stretch>
                </p:blipFill>
                <p:spPr>
                  <a:xfrm>
                    <a:off x="4638826" y="1807619"/>
                    <a:ext cx="16632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435" name="Pennanteckning 434">
                    <a:extLst>
                      <a:ext uri="{FF2B5EF4-FFF2-40B4-BE49-F238E27FC236}">
                        <a16:creationId xmlns:a16="http://schemas.microsoft.com/office/drawing/2014/main" id="{8515BD07-C59A-615D-F9BB-6A30046E4D6C}"/>
                      </a:ext>
                    </a:extLst>
                  </p14:cNvPr>
                  <p14:cNvContentPartPr/>
                  <p14:nvPr/>
                </p14:nvContentPartPr>
                <p14:xfrm>
                  <a:off x="4905586" y="1854419"/>
                  <a:ext cx="3600" cy="67320"/>
                </p14:xfrm>
              </p:contentPart>
            </mc:Choice>
            <mc:Fallback>
              <p:pic>
                <p:nvPicPr>
                  <p:cNvPr id="435" name="Pennanteckning 434">
                    <a:extLst>
                      <a:ext uri="{FF2B5EF4-FFF2-40B4-BE49-F238E27FC236}">
                        <a16:creationId xmlns:a16="http://schemas.microsoft.com/office/drawing/2014/main" id="{8515BD07-C59A-615D-F9BB-6A30046E4D6C}"/>
                      </a:ext>
                    </a:extLst>
                  </p:cNvPr>
                  <p:cNvPicPr/>
                  <p:nvPr/>
                </p:nvPicPr>
                <p:blipFill>
                  <a:blip r:embed="rId116"/>
                  <a:stretch>
                    <a:fillRect/>
                  </a:stretch>
                </p:blipFill>
                <p:spPr>
                  <a:xfrm>
                    <a:off x="4890106" y="1839299"/>
                    <a:ext cx="3420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436" name="Pennanteckning 435">
                    <a:extLst>
                      <a:ext uri="{FF2B5EF4-FFF2-40B4-BE49-F238E27FC236}">
                        <a16:creationId xmlns:a16="http://schemas.microsoft.com/office/drawing/2014/main" id="{46E7AF3A-6C5F-D1AB-25AE-33AB8F9B19E3}"/>
                      </a:ext>
                    </a:extLst>
                  </p14:cNvPr>
                  <p14:cNvContentPartPr/>
                  <p14:nvPr/>
                </p14:nvContentPartPr>
                <p14:xfrm>
                  <a:off x="4944466" y="1742819"/>
                  <a:ext cx="16920" cy="10440"/>
                </p14:xfrm>
              </p:contentPart>
            </mc:Choice>
            <mc:Fallback>
              <p:pic>
                <p:nvPicPr>
                  <p:cNvPr id="436" name="Pennanteckning 435">
                    <a:extLst>
                      <a:ext uri="{FF2B5EF4-FFF2-40B4-BE49-F238E27FC236}">
                        <a16:creationId xmlns:a16="http://schemas.microsoft.com/office/drawing/2014/main" id="{46E7AF3A-6C5F-D1AB-25AE-33AB8F9B19E3}"/>
                      </a:ext>
                    </a:extLst>
                  </p:cNvPr>
                  <p:cNvPicPr/>
                  <p:nvPr/>
                </p:nvPicPr>
                <p:blipFill>
                  <a:blip r:embed="rId118"/>
                  <a:stretch>
                    <a:fillRect/>
                  </a:stretch>
                </p:blipFill>
                <p:spPr>
                  <a:xfrm>
                    <a:off x="4928986" y="1727339"/>
                    <a:ext cx="475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437" name="Pennanteckning 436">
                    <a:extLst>
                      <a:ext uri="{FF2B5EF4-FFF2-40B4-BE49-F238E27FC236}">
                        <a16:creationId xmlns:a16="http://schemas.microsoft.com/office/drawing/2014/main" id="{B4CA40BB-1D68-9C29-C4E6-CF9C81C6E479}"/>
                      </a:ext>
                    </a:extLst>
                  </p14:cNvPr>
                  <p14:cNvContentPartPr/>
                  <p14:nvPr/>
                </p14:nvContentPartPr>
                <p14:xfrm>
                  <a:off x="4993066" y="1666499"/>
                  <a:ext cx="92160" cy="460080"/>
                </p14:xfrm>
              </p:contentPart>
            </mc:Choice>
            <mc:Fallback>
              <p:pic>
                <p:nvPicPr>
                  <p:cNvPr id="437" name="Pennanteckning 436">
                    <a:extLst>
                      <a:ext uri="{FF2B5EF4-FFF2-40B4-BE49-F238E27FC236}">
                        <a16:creationId xmlns:a16="http://schemas.microsoft.com/office/drawing/2014/main" id="{B4CA40BB-1D68-9C29-C4E6-CF9C81C6E479}"/>
                      </a:ext>
                    </a:extLst>
                  </p:cNvPr>
                  <p:cNvPicPr/>
                  <p:nvPr/>
                </p:nvPicPr>
                <p:blipFill>
                  <a:blip r:embed="rId120"/>
                  <a:stretch>
                    <a:fillRect/>
                  </a:stretch>
                </p:blipFill>
                <p:spPr>
                  <a:xfrm>
                    <a:off x="4977946" y="1651379"/>
                    <a:ext cx="12276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438" name="Pennanteckning 437">
                    <a:extLst>
                      <a:ext uri="{FF2B5EF4-FFF2-40B4-BE49-F238E27FC236}">
                        <a16:creationId xmlns:a16="http://schemas.microsoft.com/office/drawing/2014/main" id="{294BDC44-07AC-B655-674A-2E086147031D}"/>
                      </a:ext>
                    </a:extLst>
                  </p14:cNvPr>
                  <p14:cNvContentPartPr/>
                  <p14:nvPr/>
                </p14:nvContentPartPr>
                <p14:xfrm>
                  <a:off x="4964266" y="1890059"/>
                  <a:ext cx="264960" cy="298080"/>
                </p14:xfrm>
              </p:contentPart>
            </mc:Choice>
            <mc:Fallback>
              <p:pic>
                <p:nvPicPr>
                  <p:cNvPr id="438" name="Pennanteckning 437">
                    <a:extLst>
                      <a:ext uri="{FF2B5EF4-FFF2-40B4-BE49-F238E27FC236}">
                        <a16:creationId xmlns:a16="http://schemas.microsoft.com/office/drawing/2014/main" id="{294BDC44-07AC-B655-674A-2E086147031D}"/>
                      </a:ext>
                    </a:extLst>
                  </p:cNvPr>
                  <p:cNvPicPr/>
                  <p:nvPr/>
                </p:nvPicPr>
                <p:blipFill>
                  <a:blip r:embed="rId122"/>
                  <a:stretch>
                    <a:fillRect/>
                  </a:stretch>
                </p:blipFill>
                <p:spPr>
                  <a:xfrm>
                    <a:off x="4948786" y="1874579"/>
                    <a:ext cx="295560" cy="328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3">
              <p14:nvContentPartPr>
                <p14:cNvPr id="439" name="Pennanteckning 438">
                  <a:extLst>
                    <a:ext uri="{FF2B5EF4-FFF2-40B4-BE49-F238E27FC236}">
                      <a16:creationId xmlns:a16="http://schemas.microsoft.com/office/drawing/2014/main" id="{D0CC955A-007E-8BC3-1BF3-D0FF14E5EAFA}"/>
                    </a:ext>
                  </a:extLst>
                </p14:cNvPr>
                <p14:cNvContentPartPr/>
                <p14:nvPr/>
              </p14:nvContentPartPr>
              <p14:xfrm>
                <a:off x="5060386" y="1802039"/>
                <a:ext cx="264960" cy="190440"/>
              </p14:xfrm>
            </p:contentPart>
          </mc:Choice>
          <mc:Fallback>
            <p:pic>
              <p:nvPicPr>
                <p:cNvPr id="439" name="Pennanteckning 438">
                  <a:extLst>
                    <a:ext uri="{FF2B5EF4-FFF2-40B4-BE49-F238E27FC236}">
                      <a16:creationId xmlns:a16="http://schemas.microsoft.com/office/drawing/2014/main" id="{D0CC955A-007E-8BC3-1BF3-D0FF14E5EAFA}"/>
                    </a:ext>
                  </a:extLst>
                </p:cNvPr>
                <p:cNvPicPr/>
                <p:nvPr/>
              </p:nvPicPr>
              <p:blipFill>
                <a:blip r:embed="rId124"/>
                <a:stretch>
                  <a:fillRect/>
                </a:stretch>
              </p:blipFill>
              <p:spPr>
                <a:xfrm>
                  <a:off x="5045266" y="1786559"/>
                  <a:ext cx="295560" cy="221040"/>
                </a:xfrm>
                <a:prstGeom prst="rect">
                  <a:avLst/>
                </a:prstGeom>
              </p:spPr>
            </p:pic>
          </mc:Fallback>
        </mc:AlternateContent>
        <p:grpSp>
          <p:nvGrpSpPr>
            <p:cNvPr id="445" name="Grupp 444">
              <a:extLst>
                <a:ext uri="{FF2B5EF4-FFF2-40B4-BE49-F238E27FC236}">
                  <a16:creationId xmlns:a16="http://schemas.microsoft.com/office/drawing/2014/main" id="{34682520-72B7-E2EF-BEBC-226E0C2A4940}"/>
                </a:ext>
              </a:extLst>
            </p:cNvPr>
            <p:cNvGrpSpPr/>
            <p:nvPr/>
          </p:nvGrpSpPr>
          <p:grpSpPr>
            <a:xfrm>
              <a:off x="5630266" y="1665599"/>
              <a:ext cx="1140120" cy="478800"/>
              <a:chOff x="6011866" y="1684139"/>
              <a:chExt cx="1140120" cy="478800"/>
            </a:xfrm>
          </p:grpSpPr>
          <mc:AlternateContent xmlns:mc="http://schemas.openxmlformats.org/markup-compatibility/2006">
            <mc:Choice xmlns:p14="http://schemas.microsoft.com/office/powerpoint/2010/main" Requires="p14">
              <p:contentPart p14:bwMode="auto" r:id="rId125">
                <p14:nvContentPartPr>
                  <p14:cNvPr id="440" name="Pennanteckning 439">
                    <a:extLst>
                      <a:ext uri="{FF2B5EF4-FFF2-40B4-BE49-F238E27FC236}">
                        <a16:creationId xmlns:a16="http://schemas.microsoft.com/office/drawing/2014/main" id="{3EAD895B-0634-100E-7917-C4410525326D}"/>
                      </a:ext>
                    </a:extLst>
                  </p14:cNvPr>
                  <p14:cNvContentPartPr/>
                  <p14:nvPr/>
                </p14:nvContentPartPr>
                <p14:xfrm>
                  <a:off x="6076306" y="1684139"/>
                  <a:ext cx="47520" cy="308880"/>
                </p14:xfrm>
              </p:contentPart>
            </mc:Choice>
            <mc:Fallback>
              <p:pic>
                <p:nvPicPr>
                  <p:cNvPr id="440" name="Pennanteckning 439">
                    <a:extLst>
                      <a:ext uri="{FF2B5EF4-FFF2-40B4-BE49-F238E27FC236}">
                        <a16:creationId xmlns:a16="http://schemas.microsoft.com/office/drawing/2014/main" id="{3EAD895B-0634-100E-7917-C4410525326D}"/>
                      </a:ext>
                    </a:extLst>
                  </p:cNvPr>
                  <p:cNvPicPr/>
                  <p:nvPr/>
                </p:nvPicPr>
                <p:blipFill>
                  <a:blip r:embed="rId126"/>
                  <a:stretch>
                    <a:fillRect/>
                  </a:stretch>
                </p:blipFill>
                <p:spPr>
                  <a:xfrm>
                    <a:off x="6061186" y="1668659"/>
                    <a:ext cx="7812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441" name="Pennanteckning 440">
                    <a:extLst>
                      <a:ext uri="{FF2B5EF4-FFF2-40B4-BE49-F238E27FC236}">
                        <a16:creationId xmlns:a16="http://schemas.microsoft.com/office/drawing/2014/main" id="{8CA17A7C-3C5B-331E-23C2-DE542413DF70}"/>
                      </a:ext>
                    </a:extLst>
                  </p14:cNvPr>
                  <p14:cNvContentPartPr/>
                  <p14:nvPr/>
                </p14:nvContentPartPr>
                <p14:xfrm>
                  <a:off x="6011866" y="1845419"/>
                  <a:ext cx="302400" cy="89640"/>
                </p14:xfrm>
              </p:contentPart>
            </mc:Choice>
            <mc:Fallback>
              <p:pic>
                <p:nvPicPr>
                  <p:cNvPr id="441" name="Pennanteckning 440">
                    <a:extLst>
                      <a:ext uri="{FF2B5EF4-FFF2-40B4-BE49-F238E27FC236}">
                        <a16:creationId xmlns:a16="http://schemas.microsoft.com/office/drawing/2014/main" id="{8CA17A7C-3C5B-331E-23C2-DE542413DF70}"/>
                      </a:ext>
                    </a:extLst>
                  </p:cNvPr>
                  <p:cNvPicPr/>
                  <p:nvPr/>
                </p:nvPicPr>
                <p:blipFill>
                  <a:blip r:embed="rId128"/>
                  <a:stretch>
                    <a:fillRect/>
                  </a:stretch>
                </p:blipFill>
                <p:spPr>
                  <a:xfrm>
                    <a:off x="5996746" y="1829939"/>
                    <a:ext cx="33264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442" name="Pennanteckning 441">
                    <a:extLst>
                      <a:ext uri="{FF2B5EF4-FFF2-40B4-BE49-F238E27FC236}">
                        <a16:creationId xmlns:a16="http://schemas.microsoft.com/office/drawing/2014/main" id="{0FE437DA-63E9-FD96-FAB2-D299BA9272C2}"/>
                      </a:ext>
                    </a:extLst>
                  </p14:cNvPr>
                  <p14:cNvContentPartPr/>
                  <p14:nvPr/>
                </p14:nvContentPartPr>
                <p14:xfrm>
                  <a:off x="6363586" y="1731299"/>
                  <a:ext cx="11880" cy="36720"/>
                </p14:xfrm>
              </p:contentPart>
            </mc:Choice>
            <mc:Fallback>
              <p:pic>
                <p:nvPicPr>
                  <p:cNvPr id="442" name="Pennanteckning 441">
                    <a:extLst>
                      <a:ext uri="{FF2B5EF4-FFF2-40B4-BE49-F238E27FC236}">
                        <a16:creationId xmlns:a16="http://schemas.microsoft.com/office/drawing/2014/main" id="{0FE437DA-63E9-FD96-FAB2-D299BA9272C2}"/>
                      </a:ext>
                    </a:extLst>
                  </p:cNvPr>
                  <p:cNvPicPr/>
                  <p:nvPr/>
                </p:nvPicPr>
                <p:blipFill>
                  <a:blip r:embed="rId130"/>
                  <a:stretch>
                    <a:fillRect/>
                  </a:stretch>
                </p:blipFill>
                <p:spPr>
                  <a:xfrm>
                    <a:off x="6348106" y="1715819"/>
                    <a:ext cx="4248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443" name="Pennanteckning 442">
                    <a:extLst>
                      <a:ext uri="{FF2B5EF4-FFF2-40B4-BE49-F238E27FC236}">
                        <a16:creationId xmlns:a16="http://schemas.microsoft.com/office/drawing/2014/main" id="{73B00052-6A6D-CCE2-7285-0F925183C688}"/>
                      </a:ext>
                    </a:extLst>
                  </p14:cNvPr>
                  <p14:cNvContentPartPr/>
                  <p14:nvPr/>
                </p14:nvContentPartPr>
                <p14:xfrm>
                  <a:off x="6399946" y="1746779"/>
                  <a:ext cx="752040" cy="416160"/>
                </p14:xfrm>
              </p:contentPart>
            </mc:Choice>
            <mc:Fallback>
              <p:pic>
                <p:nvPicPr>
                  <p:cNvPr id="443" name="Pennanteckning 442">
                    <a:extLst>
                      <a:ext uri="{FF2B5EF4-FFF2-40B4-BE49-F238E27FC236}">
                        <a16:creationId xmlns:a16="http://schemas.microsoft.com/office/drawing/2014/main" id="{73B00052-6A6D-CCE2-7285-0F925183C688}"/>
                      </a:ext>
                    </a:extLst>
                  </p:cNvPr>
                  <p:cNvPicPr/>
                  <p:nvPr/>
                </p:nvPicPr>
                <p:blipFill>
                  <a:blip r:embed="rId132"/>
                  <a:stretch>
                    <a:fillRect/>
                  </a:stretch>
                </p:blipFill>
                <p:spPr>
                  <a:xfrm>
                    <a:off x="6384466" y="1731659"/>
                    <a:ext cx="782640" cy="446760"/>
                  </a:xfrm>
                  <a:prstGeom prst="rect">
                    <a:avLst/>
                  </a:prstGeom>
                </p:spPr>
              </p:pic>
            </mc:Fallback>
          </mc:AlternateContent>
        </p:grpSp>
      </p:grpSp>
      <p:grpSp>
        <p:nvGrpSpPr>
          <p:cNvPr id="461" name="Grupp 460">
            <a:extLst>
              <a:ext uri="{FF2B5EF4-FFF2-40B4-BE49-F238E27FC236}">
                <a16:creationId xmlns:a16="http://schemas.microsoft.com/office/drawing/2014/main" id="{7D2F3A28-3A86-6D2C-14E9-C11D286B80BD}"/>
              </a:ext>
            </a:extLst>
          </p:cNvPr>
          <p:cNvGrpSpPr/>
          <p:nvPr/>
        </p:nvGrpSpPr>
        <p:grpSpPr>
          <a:xfrm>
            <a:off x="3956266" y="2601599"/>
            <a:ext cx="2008440" cy="518040"/>
            <a:chOff x="4337866" y="2620139"/>
            <a:chExt cx="2008440" cy="518040"/>
          </a:xfrm>
        </p:grpSpPr>
        <mc:AlternateContent xmlns:mc="http://schemas.openxmlformats.org/markup-compatibility/2006">
          <mc:Choice xmlns:p14="http://schemas.microsoft.com/office/powerpoint/2010/main" Requires="p14">
            <p:contentPart p14:bwMode="auto" r:id="rId133">
              <p14:nvContentPartPr>
                <p14:cNvPr id="447" name="Pennanteckning 446">
                  <a:extLst>
                    <a:ext uri="{FF2B5EF4-FFF2-40B4-BE49-F238E27FC236}">
                      <a16:creationId xmlns:a16="http://schemas.microsoft.com/office/drawing/2014/main" id="{76825E52-7D09-EA3A-85B4-3DCB3F50E4AD}"/>
                    </a:ext>
                  </a:extLst>
                </p14:cNvPr>
                <p14:cNvContentPartPr/>
                <p14:nvPr/>
              </p14:nvContentPartPr>
              <p14:xfrm>
                <a:off x="4337866" y="2620139"/>
                <a:ext cx="285840" cy="320760"/>
              </p14:xfrm>
            </p:contentPart>
          </mc:Choice>
          <mc:Fallback>
            <p:pic>
              <p:nvPicPr>
                <p:cNvPr id="447" name="Pennanteckning 446">
                  <a:extLst>
                    <a:ext uri="{FF2B5EF4-FFF2-40B4-BE49-F238E27FC236}">
                      <a16:creationId xmlns:a16="http://schemas.microsoft.com/office/drawing/2014/main" id="{76825E52-7D09-EA3A-85B4-3DCB3F50E4AD}"/>
                    </a:ext>
                  </a:extLst>
                </p:cNvPr>
                <p:cNvPicPr/>
                <p:nvPr/>
              </p:nvPicPr>
              <p:blipFill>
                <a:blip r:embed="rId134"/>
                <a:stretch>
                  <a:fillRect/>
                </a:stretch>
              </p:blipFill>
              <p:spPr>
                <a:xfrm>
                  <a:off x="4322746" y="2604659"/>
                  <a:ext cx="316440" cy="3510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49" name="Pennanteckning 448">
                  <a:extLst>
                    <a:ext uri="{FF2B5EF4-FFF2-40B4-BE49-F238E27FC236}">
                      <a16:creationId xmlns:a16="http://schemas.microsoft.com/office/drawing/2014/main" id="{399CC229-16AF-0CCC-205F-B464A80C616B}"/>
                    </a:ext>
                  </a:extLst>
                </p14:cNvPr>
                <p14:cNvContentPartPr/>
                <p14:nvPr/>
              </p14:nvContentPartPr>
              <p14:xfrm>
                <a:off x="4690666" y="2834339"/>
                <a:ext cx="109440" cy="62280"/>
              </p14:xfrm>
            </p:contentPart>
          </mc:Choice>
          <mc:Fallback>
            <p:pic>
              <p:nvPicPr>
                <p:cNvPr id="449" name="Pennanteckning 448">
                  <a:extLst>
                    <a:ext uri="{FF2B5EF4-FFF2-40B4-BE49-F238E27FC236}">
                      <a16:creationId xmlns:a16="http://schemas.microsoft.com/office/drawing/2014/main" id="{399CC229-16AF-0CCC-205F-B464A80C616B}"/>
                    </a:ext>
                  </a:extLst>
                </p:cNvPr>
                <p:cNvPicPr/>
                <p:nvPr/>
              </p:nvPicPr>
              <p:blipFill>
                <a:blip r:embed="rId136"/>
                <a:stretch>
                  <a:fillRect/>
                </a:stretch>
              </p:blipFill>
              <p:spPr>
                <a:xfrm>
                  <a:off x="4675546" y="2819219"/>
                  <a:ext cx="1396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50" name="Pennanteckning 449">
                  <a:extLst>
                    <a:ext uri="{FF2B5EF4-FFF2-40B4-BE49-F238E27FC236}">
                      <a16:creationId xmlns:a16="http://schemas.microsoft.com/office/drawing/2014/main" id="{E52170D5-8657-3352-BB14-4C89A8162FB4}"/>
                    </a:ext>
                  </a:extLst>
                </p14:cNvPr>
                <p14:cNvContentPartPr/>
                <p14:nvPr/>
              </p14:nvContentPartPr>
              <p14:xfrm>
                <a:off x="4879666" y="2803019"/>
                <a:ext cx="209160" cy="124560"/>
              </p14:xfrm>
            </p:contentPart>
          </mc:Choice>
          <mc:Fallback>
            <p:pic>
              <p:nvPicPr>
                <p:cNvPr id="450" name="Pennanteckning 449">
                  <a:extLst>
                    <a:ext uri="{FF2B5EF4-FFF2-40B4-BE49-F238E27FC236}">
                      <a16:creationId xmlns:a16="http://schemas.microsoft.com/office/drawing/2014/main" id="{E52170D5-8657-3352-BB14-4C89A8162FB4}"/>
                    </a:ext>
                  </a:extLst>
                </p:cNvPr>
                <p:cNvPicPr/>
                <p:nvPr/>
              </p:nvPicPr>
              <p:blipFill>
                <a:blip r:embed="rId138"/>
                <a:stretch>
                  <a:fillRect/>
                </a:stretch>
              </p:blipFill>
              <p:spPr>
                <a:xfrm>
                  <a:off x="4864546" y="2787539"/>
                  <a:ext cx="23976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454" name="Pennanteckning 453">
                  <a:extLst>
                    <a:ext uri="{FF2B5EF4-FFF2-40B4-BE49-F238E27FC236}">
                      <a16:creationId xmlns:a16="http://schemas.microsoft.com/office/drawing/2014/main" id="{B020352A-FF67-4AF3-F8C0-008A1F8984FF}"/>
                    </a:ext>
                  </a:extLst>
                </p14:cNvPr>
                <p14:cNvContentPartPr/>
                <p14:nvPr/>
              </p14:nvContentPartPr>
              <p14:xfrm>
                <a:off x="5534866" y="2628419"/>
                <a:ext cx="124200" cy="406080"/>
              </p14:xfrm>
            </p:contentPart>
          </mc:Choice>
          <mc:Fallback>
            <p:pic>
              <p:nvPicPr>
                <p:cNvPr id="454" name="Pennanteckning 453">
                  <a:extLst>
                    <a:ext uri="{FF2B5EF4-FFF2-40B4-BE49-F238E27FC236}">
                      <a16:creationId xmlns:a16="http://schemas.microsoft.com/office/drawing/2014/main" id="{B020352A-FF67-4AF3-F8C0-008A1F8984FF}"/>
                    </a:ext>
                  </a:extLst>
                </p:cNvPr>
                <p:cNvPicPr/>
                <p:nvPr/>
              </p:nvPicPr>
              <p:blipFill>
                <a:blip r:embed="rId140"/>
                <a:stretch>
                  <a:fillRect/>
                </a:stretch>
              </p:blipFill>
              <p:spPr>
                <a:xfrm>
                  <a:off x="5519386" y="2613299"/>
                  <a:ext cx="154800" cy="43668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455" name="Pennanteckning 454">
                  <a:extLst>
                    <a:ext uri="{FF2B5EF4-FFF2-40B4-BE49-F238E27FC236}">
                      <a16:creationId xmlns:a16="http://schemas.microsoft.com/office/drawing/2014/main" id="{3D3B2637-E4F5-9CF3-068B-EFBCD1C86B87}"/>
                    </a:ext>
                  </a:extLst>
                </p14:cNvPr>
                <p14:cNvContentPartPr/>
                <p14:nvPr/>
              </p14:nvContentPartPr>
              <p14:xfrm>
                <a:off x="5566186" y="2810219"/>
                <a:ext cx="120240" cy="55080"/>
              </p14:xfrm>
            </p:contentPart>
          </mc:Choice>
          <mc:Fallback>
            <p:pic>
              <p:nvPicPr>
                <p:cNvPr id="455" name="Pennanteckning 454">
                  <a:extLst>
                    <a:ext uri="{FF2B5EF4-FFF2-40B4-BE49-F238E27FC236}">
                      <a16:creationId xmlns:a16="http://schemas.microsoft.com/office/drawing/2014/main" id="{3D3B2637-E4F5-9CF3-068B-EFBCD1C86B87}"/>
                    </a:ext>
                  </a:extLst>
                </p:cNvPr>
                <p:cNvPicPr/>
                <p:nvPr/>
              </p:nvPicPr>
              <p:blipFill>
                <a:blip r:embed="rId142"/>
                <a:stretch>
                  <a:fillRect/>
                </a:stretch>
              </p:blipFill>
              <p:spPr>
                <a:xfrm>
                  <a:off x="5551066" y="2795099"/>
                  <a:ext cx="15084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456" name="Pennanteckning 455">
                  <a:extLst>
                    <a:ext uri="{FF2B5EF4-FFF2-40B4-BE49-F238E27FC236}">
                      <a16:creationId xmlns:a16="http://schemas.microsoft.com/office/drawing/2014/main" id="{58E1C7F5-C3C8-053B-2664-6476FEA80734}"/>
                    </a:ext>
                  </a:extLst>
                </p14:cNvPr>
                <p14:cNvContentPartPr/>
                <p14:nvPr/>
              </p14:nvContentPartPr>
              <p14:xfrm>
                <a:off x="5774266" y="2778899"/>
                <a:ext cx="34560" cy="75600"/>
              </p14:xfrm>
            </p:contentPart>
          </mc:Choice>
          <mc:Fallback>
            <p:pic>
              <p:nvPicPr>
                <p:cNvPr id="456" name="Pennanteckning 455">
                  <a:extLst>
                    <a:ext uri="{FF2B5EF4-FFF2-40B4-BE49-F238E27FC236}">
                      <a16:creationId xmlns:a16="http://schemas.microsoft.com/office/drawing/2014/main" id="{58E1C7F5-C3C8-053B-2664-6476FEA80734}"/>
                    </a:ext>
                  </a:extLst>
                </p:cNvPr>
                <p:cNvPicPr/>
                <p:nvPr/>
              </p:nvPicPr>
              <p:blipFill>
                <a:blip r:embed="rId144"/>
                <a:stretch>
                  <a:fillRect/>
                </a:stretch>
              </p:blipFill>
              <p:spPr>
                <a:xfrm>
                  <a:off x="5759146" y="2763779"/>
                  <a:ext cx="6480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457" name="Pennanteckning 456">
                  <a:extLst>
                    <a:ext uri="{FF2B5EF4-FFF2-40B4-BE49-F238E27FC236}">
                      <a16:creationId xmlns:a16="http://schemas.microsoft.com/office/drawing/2014/main" id="{E393C994-F018-23AE-D04C-C60F717AA31E}"/>
                    </a:ext>
                  </a:extLst>
                </p14:cNvPr>
                <p14:cNvContentPartPr/>
                <p14:nvPr/>
              </p14:nvContentPartPr>
              <p14:xfrm>
                <a:off x="5900986" y="2805539"/>
                <a:ext cx="49320" cy="49320"/>
              </p14:xfrm>
            </p:contentPart>
          </mc:Choice>
          <mc:Fallback>
            <p:pic>
              <p:nvPicPr>
                <p:cNvPr id="457" name="Pennanteckning 456">
                  <a:extLst>
                    <a:ext uri="{FF2B5EF4-FFF2-40B4-BE49-F238E27FC236}">
                      <a16:creationId xmlns:a16="http://schemas.microsoft.com/office/drawing/2014/main" id="{E393C994-F018-23AE-D04C-C60F717AA31E}"/>
                    </a:ext>
                  </a:extLst>
                </p:cNvPr>
                <p:cNvPicPr/>
                <p:nvPr/>
              </p:nvPicPr>
              <p:blipFill>
                <a:blip r:embed="rId146"/>
                <a:stretch>
                  <a:fillRect/>
                </a:stretch>
              </p:blipFill>
              <p:spPr>
                <a:xfrm>
                  <a:off x="5885866" y="2790059"/>
                  <a:ext cx="7956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458" name="Pennanteckning 457">
                  <a:extLst>
                    <a:ext uri="{FF2B5EF4-FFF2-40B4-BE49-F238E27FC236}">
                      <a16:creationId xmlns:a16="http://schemas.microsoft.com/office/drawing/2014/main" id="{ED37AFC9-F959-9F65-C1A9-3049010BDF27}"/>
                    </a:ext>
                  </a:extLst>
                </p14:cNvPr>
                <p14:cNvContentPartPr/>
                <p14:nvPr/>
              </p14:nvContentPartPr>
              <p14:xfrm>
                <a:off x="6015106" y="2819579"/>
                <a:ext cx="99720" cy="59040"/>
              </p14:xfrm>
            </p:contentPart>
          </mc:Choice>
          <mc:Fallback>
            <p:pic>
              <p:nvPicPr>
                <p:cNvPr id="458" name="Pennanteckning 457">
                  <a:extLst>
                    <a:ext uri="{FF2B5EF4-FFF2-40B4-BE49-F238E27FC236}">
                      <a16:creationId xmlns:a16="http://schemas.microsoft.com/office/drawing/2014/main" id="{ED37AFC9-F959-9F65-C1A9-3049010BDF27}"/>
                    </a:ext>
                  </a:extLst>
                </p:cNvPr>
                <p:cNvPicPr/>
                <p:nvPr/>
              </p:nvPicPr>
              <p:blipFill>
                <a:blip r:embed="rId148"/>
                <a:stretch>
                  <a:fillRect/>
                </a:stretch>
              </p:blipFill>
              <p:spPr>
                <a:xfrm>
                  <a:off x="5999986" y="2804099"/>
                  <a:ext cx="12996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459" name="Pennanteckning 458">
                  <a:extLst>
                    <a:ext uri="{FF2B5EF4-FFF2-40B4-BE49-F238E27FC236}">
                      <a16:creationId xmlns:a16="http://schemas.microsoft.com/office/drawing/2014/main" id="{67032EC3-A966-DE39-4636-2489023E696D}"/>
                    </a:ext>
                  </a:extLst>
                </p14:cNvPr>
                <p14:cNvContentPartPr/>
                <p14:nvPr/>
              </p14:nvContentPartPr>
              <p14:xfrm>
                <a:off x="5925826" y="2790419"/>
                <a:ext cx="166680" cy="95400"/>
              </p14:xfrm>
            </p:contentPart>
          </mc:Choice>
          <mc:Fallback>
            <p:pic>
              <p:nvPicPr>
                <p:cNvPr id="459" name="Pennanteckning 458">
                  <a:extLst>
                    <a:ext uri="{FF2B5EF4-FFF2-40B4-BE49-F238E27FC236}">
                      <a16:creationId xmlns:a16="http://schemas.microsoft.com/office/drawing/2014/main" id="{67032EC3-A966-DE39-4636-2489023E696D}"/>
                    </a:ext>
                  </a:extLst>
                </p:cNvPr>
                <p:cNvPicPr/>
                <p:nvPr/>
              </p:nvPicPr>
              <p:blipFill>
                <a:blip r:embed="rId150"/>
                <a:stretch>
                  <a:fillRect/>
                </a:stretch>
              </p:blipFill>
              <p:spPr>
                <a:xfrm>
                  <a:off x="5910706" y="2775299"/>
                  <a:ext cx="1969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460" name="Pennanteckning 459">
                  <a:extLst>
                    <a:ext uri="{FF2B5EF4-FFF2-40B4-BE49-F238E27FC236}">
                      <a16:creationId xmlns:a16="http://schemas.microsoft.com/office/drawing/2014/main" id="{C1A9073E-C7C9-73FD-1814-C213609091B2}"/>
                    </a:ext>
                  </a:extLst>
                </p14:cNvPr>
                <p14:cNvContentPartPr/>
                <p14:nvPr/>
              </p14:nvContentPartPr>
              <p14:xfrm>
                <a:off x="4473586" y="3106859"/>
                <a:ext cx="1872720" cy="31320"/>
              </p14:xfrm>
            </p:contentPart>
          </mc:Choice>
          <mc:Fallback>
            <p:pic>
              <p:nvPicPr>
                <p:cNvPr id="460" name="Pennanteckning 459">
                  <a:extLst>
                    <a:ext uri="{FF2B5EF4-FFF2-40B4-BE49-F238E27FC236}">
                      <a16:creationId xmlns:a16="http://schemas.microsoft.com/office/drawing/2014/main" id="{C1A9073E-C7C9-73FD-1814-C213609091B2}"/>
                    </a:ext>
                  </a:extLst>
                </p:cNvPr>
                <p:cNvPicPr/>
                <p:nvPr/>
              </p:nvPicPr>
              <p:blipFill>
                <a:blip r:embed="rId152"/>
                <a:stretch>
                  <a:fillRect/>
                </a:stretch>
              </p:blipFill>
              <p:spPr>
                <a:xfrm>
                  <a:off x="4458466" y="3091739"/>
                  <a:ext cx="1903320" cy="61560"/>
                </a:xfrm>
                <a:prstGeom prst="rect">
                  <a:avLst/>
                </a:prstGeom>
              </p:spPr>
            </p:pic>
          </mc:Fallback>
        </mc:AlternateContent>
      </p:grpSp>
      <p:grpSp>
        <p:nvGrpSpPr>
          <p:cNvPr id="763" name="Grupp 762">
            <a:extLst>
              <a:ext uri="{FF2B5EF4-FFF2-40B4-BE49-F238E27FC236}">
                <a16:creationId xmlns:a16="http://schemas.microsoft.com/office/drawing/2014/main" id="{3F300556-ED27-B78B-7F87-12344C7CF210}"/>
              </a:ext>
            </a:extLst>
          </p:cNvPr>
          <p:cNvGrpSpPr/>
          <p:nvPr/>
        </p:nvGrpSpPr>
        <p:grpSpPr>
          <a:xfrm>
            <a:off x="3936826" y="3399719"/>
            <a:ext cx="3146040" cy="417240"/>
            <a:chOff x="3936826" y="3399719"/>
            <a:chExt cx="3146040" cy="417240"/>
          </a:xfrm>
        </p:grpSpPr>
        <mc:AlternateContent xmlns:mc="http://schemas.openxmlformats.org/markup-compatibility/2006">
          <mc:Choice xmlns:p14="http://schemas.microsoft.com/office/powerpoint/2010/main" Requires="p14">
            <p:contentPart p14:bwMode="auto" r:id="rId153">
              <p14:nvContentPartPr>
                <p14:cNvPr id="462" name="Pennanteckning 461">
                  <a:extLst>
                    <a:ext uri="{FF2B5EF4-FFF2-40B4-BE49-F238E27FC236}">
                      <a16:creationId xmlns:a16="http://schemas.microsoft.com/office/drawing/2014/main" id="{A426DB5B-4673-973D-4240-B1EE73761843}"/>
                    </a:ext>
                  </a:extLst>
                </p14:cNvPr>
                <p14:cNvContentPartPr/>
                <p14:nvPr/>
              </p14:nvContentPartPr>
              <p14:xfrm>
                <a:off x="3936826" y="3524639"/>
                <a:ext cx="78840" cy="4680"/>
              </p14:xfrm>
            </p:contentPart>
          </mc:Choice>
          <mc:Fallback>
            <p:pic>
              <p:nvPicPr>
                <p:cNvPr id="462" name="Pennanteckning 461">
                  <a:extLst>
                    <a:ext uri="{FF2B5EF4-FFF2-40B4-BE49-F238E27FC236}">
                      <a16:creationId xmlns:a16="http://schemas.microsoft.com/office/drawing/2014/main" id="{A426DB5B-4673-973D-4240-B1EE73761843}"/>
                    </a:ext>
                  </a:extLst>
                </p:cNvPr>
                <p:cNvPicPr/>
                <p:nvPr/>
              </p:nvPicPr>
              <p:blipFill>
                <a:blip r:embed="rId154"/>
                <a:stretch>
                  <a:fillRect/>
                </a:stretch>
              </p:blipFill>
              <p:spPr>
                <a:xfrm>
                  <a:off x="3921346" y="3509159"/>
                  <a:ext cx="109440" cy="34920"/>
                </a:xfrm>
                <a:prstGeom prst="rect">
                  <a:avLst/>
                </a:prstGeom>
              </p:spPr>
            </p:pic>
          </mc:Fallback>
        </mc:AlternateContent>
        <p:grpSp>
          <p:nvGrpSpPr>
            <p:cNvPr id="471" name="Grupp 470">
              <a:extLst>
                <a:ext uri="{FF2B5EF4-FFF2-40B4-BE49-F238E27FC236}">
                  <a16:creationId xmlns:a16="http://schemas.microsoft.com/office/drawing/2014/main" id="{44DCEB49-2B18-5744-E680-208BFB2F7970}"/>
                </a:ext>
              </a:extLst>
            </p:cNvPr>
            <p:cNvGrpSpPr/>
            <p:nvPr/>
          </p:nvGrpSpPr>
          <p:grpSpPr>
            <a:xfrm>
              <a:off x="4235986" y="3456599"/>
              <a:ext cx="659520" cy="235080"/>
              <a:chOff x="4617586" y="3475139"/>
              <a:chExt cx="659520" cy="235080"/>
            </a:xfrm>
          </p:grpSpPr>
          <mc:AlternateContent xmlns:mc="http://schemas.openxmlformats.org/markup-compatibility/2006">
            <mc:Choice xmlns:p14="http://schemas.microsoft.com/office/powerpoint/2010/main" Requires="p14">
              <p:contentPart p14:bwMode="auto" r:id="rId155">
                <p14:nvContentPartPr>
                  <p14:cNvPr id="463" name="Pennanteckning 462">
                    <a:extLst>
                      <a:ext uri="{FF2B5EF4-FFF2-40B4-BE49-F238E27FC236}">
                        <a16:creationId xmlns:a16="http://schemas.microsoft.com/office/drawing/2014/main" id="{3AAA5EE4-8CF2-F176-770C-83EDDCCCA910}"/>
                      </a:ext>
                    </a:extLst>
                  </p14:cNvPr>
                  <p14:cNvContentPartPr/>
                  <p14:nvPr/>
                </p14:nvContentPartPr>
                <p14:xfrm>
                  <a:off x="4617586" y="3537419"/>
                  <a:ext cx="64080" cy="114840"/>
                </p14:xfrm>
              </p:contentPart>
            </mc:Choice>
            <mc:Fallback>
              <p:pic>
                <p:nvPicPr>
                  <p:cNvPr id="463" name="Pennanteckning 462">
                    <a:extLst>
                      <a:ext uri="{FF2B5EF4-FFF2-40B4-BE49-F238E27FC236}">
                        <a16:creationId xmlns:a16="http://schemas.microsoft.com/office/drawing/2014/main" id="{3AAA5EE4-8CF2-F176-770C-83EDDCCCA910}"/>
                      </a:ext>
                    </a:extLst>
                  </p:cNvPr>
                  <p:cNvPicPr/>
                  <p:nvPr/>
                </p:nvPicPr>
                <p:blipFill>
                  <a:blip r:embed="rId156"/>
                  <a:stretch>
                    <a:fillRect/>
                  </a:stretch>
                </p:blipFill>
                <p:spPr>
                  <a:xfrm>
                    <a:off x="4602466" y="3521939"/>
                    <a:ext cx="9468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464" name="Pennanteckning 463">
                    <a:extLst>
                      <a:ext uri="{FF2B5EF4-FFF2-40B4-BE49-F238E27FC236}">
                        <a16:creationId xmlns:a16="http://schemas.microsoft.com/office/drawing/2014/main" id="{11F95786-AC0F-0F2B-C818-EA7EECC9677C}"/>
                      </a:ext>
                    </a:extLst>
                  </p14:cNvPr>
                  <p14:cNvContentPartPr/>
                  <p14:nvPr/>
                </p14:nvContentPartPr>
                <p14:xfrm>
                  <a:off x="4716946" y="3475139"/>
                  <a:ext cx="144360" cy="149040"/>
                </p14:xfrm>
              </p:contentPart>
            </mc:Choice>
            <mc:Fallback>
              <p:pic>
                <p:nvPicPr>
                  <p:cNvPr id="464" name="Pennanteckning 463">
                    <a:extLst>
                      <a:ext uri="{FF2B5EF4-FFF2-40B4-BE49-F238E27FC236}">
                        <a16:creationId xmlns:a16="http://schemas.microsoft.com/office/drawing/2014/main" id="{11F95786-AC0F-0F2B-C818-EA7EECC9677C}"/>
                      </a:ext>
                    </a:extLst>
                  </p:cNvPr>
                  <p:cNvPicPr/>
                  <p:nvPr/>
                </p:nvPicPr>
                <p:blipFill>
                  <a:blip r:embed="rId158"/>
                  <a:stretch>
                    <a:fillRect/>
                  </a:stretch>
                </p:blipFill>
                <p:spPr>
                  <a:xfrm>
                    <a:off x="4701466" y="3460019"/>
                    <a:ext cx="17460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465" name="Pennanteckning 464">
                    <a:extLst>
                      <a:ext uri="{FF2B5EF4-FFF2-40B4-BE49-F238E27FC236}">
                        <a16:creationId xmlns:a16="http://schemas.microsoft.com/office/drawing/2014/main" id="{58707405-ABC6-4D30-3654-0676F92737DA}"/>
                      </a:ext>
                    </a:extLst>
                  </p14:cNvPr>
                  <p14:cNvContentPartPr/>
                  <p14:nvPr/>
                </p14:nvContentPartPr>
                <p14:xfrm>
                  <a:off x="4931866" y="3514019"/>
                  <a:ext cx="75600" cy="145080"/>
                </p14:xfrm>
              </p:contentPart>
            </mc:Choice>
            <mc:Fallback>
              <p:pic>
                <p:nvPicPr>
                  <p:cNvPr id="465" name="Pennanteckning 464">
                    <a:extLst>
                      <a:ext uri="{FF2B5EF4-FFF2-40B4-BE49-F238E27FC236}">
                        <a16:creationId xmlns:a16="http://schemas.microsoft.com/office/drawing/2014/main" id="{58707405-ABC6-4D30-3654-0676F92737DA}"/>
                      </a:ext>
                    </a:extLst>
                  </p:cNvPr>
                  <p:cNvPicPr/>
                  <p:nvPr/>
                </p:nvPicPr>
                <p:blipFill>
                  <a:blip r:embed="rId160"/>
                  <a:stretch>
                    <a:fillRect/>
                  </a:stretch>
                </p:blipFill>
                <p:spPr>
                  <a:xfrm>
                    <a:off x="4916746" y="3498899"/>
                    <a:ext cx="10620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466" name="Pennanteckning 465">
                    <a:extLst>
                      <a:ext uri="{FF2B5EF4-FFF2-40B4-BE49-F238E27FC236}">
                        <a16:creationId xmlns:a16="http://schemas.microsoft.com/office/drawing/2014/main" id="{6EE139A7-17D0-65EF-8D66-344E85F73AD6}"/>
                      </a:ext>
                    </a:extLst>
                  </p14:cNvPr>
                  <p14:cNvContentPartPr/>
                  <p14:nvPr/>
                </p14:nvContentPartPr>
                <p14:xfrm>
                  <a:off x="5119426" y="3561899"/>
                  <a:ext cx="83880" cy="148320"/>
                </p14:xfrm>
              </p:contentPart>
            </mc:Choice>
            <mc:Fallback>
              <p:pic>
                <p:nvPicPr>
                  <p:cNvPr id="466" name="Pennanteckning 465">
                    <a:extLst>
                      <a:ext uri="{FF2B5EF4-FFF2-40B4-BE49-F238E27FC236}">
                        <a16:creationId xmlns:a16="http://schemas.microsoft.com/office/drawing/2014/main" id="{6EE139A7-17D0-65EF-8D66-344E85F73AD6}"/>
                      </a:ext>
                    </a:extLst>
                  </p:cNvPr>
                  <p:cNvPicPr/>
                  <p:nvPr/>
                </p:nvPicPr>
                <p:blipFill>
                  <a:blip r:embed="rId162"/>
                  <a:stretch>
                    <a:fillRect/>
                  </a:stretch>
                </p:blipFill>
                <p:spPr>
                  <a:xfrm>
                    <a:off x="5104306" y="3546779"/>
                    <a:ext cx="11448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467" name="Pennanteckning 466">
                    <a:extLst>
                      <a:ext uri="{FF2B5EF4-FFF2-40B4-BE49-F238E27FC236}">
                        <a16:creationId xmlns:a16="http://schemas.microsoft.com/office/drawing/2014/main" id="{0FC207C2-7D74-2975-D05F-93BE784D7371}"/>
                      </a:ext>
                    </a:extLst>
                  </p14:cNvPr>
                  <p14:cNvContentPartPr/>
                  <p14:nvPr/>
                </p14:nvContentPartPr>
                <p14:xfrm>
                  <a:off x="5173426" y="3490979"/>
                  <a:ext cx="103680" cy="31680"/>
                </p14:xfrm>
              </p:contentPart>
            </mc:Choice>
            <mc:Fallback>
              <p:pic>
                <p:nvPicPr>
                  <p:cNvPr id="467" name="Pennanteckning 466">
                    <a:extLst>
                      <a:ext uri="{FF2B5EF4-FFF2-40B4-BE49-F238E27FC236}">
                        <a16:creationId xmlns:a16="http://schemas.microsoft.com/office/drawing/2014/main" id="{0FC207C2-7D74-2975-D05F-93BE784D7371}"/>
                      </a:ext>
                    </a:extLst>
                  </p:cNvPr>
                  <p:cNvPicPr/>
                  <p:nvPr/>
                </p:nvPicPr>
                <p:blipFill>
                  <a:blip r:embed="rId164"/>
                  <a:stretch>
                    <a:fillRect/>
                  </a:stretch>
                </p:blipFill>
                <p:spPr>
                  <a:xfrm>
                    <a:off x="5157946" y="3475859"/>
                    <a:ext cx="1342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469" name="Pennanteckning 468">
                    <a:extLst>
                      <a:ext uri="{FF2B5EF4-FFF2-40B4-BE49-F238E27FC236}">
                        <a16:creationId xmlns:a16="http://schemas.microsoft.com/office/drawing/2014/main" id="{F1DF8E17-E2AD-37BA-1A55-AA790C97E19D}"/>
                      </a:ext>
                    </a:extLst>
                  </p14:cNvPr>
                  <p14:cNvContentPartPr/>
                  <p14:nvPr/>
                </p14:nvContentPartPr>
                <p14:xfrm>
                  <a:off x="5184946" y="3591779"/>
                  <a:ext cx="59760" cy="10440"/>
                </p14:xfrm>
              </p:contentPart>
            </mc:Choice>
            <mc:Fallback>
              <p:pic>
                <p:nvPicPr>
                  <p:cNvPr id="469" name="Pennanteckning 468">
                    <a:extLst>
                      <a:ext uri="{FF2B5EF4-FFF2-40B4-BE49-F238E27FC236}">
                        <a16:creationId xmlns:a16="http://schemas.microsoft.com/office/drawing/2014/main" id="{F1DF8E17-E2AD-37BA-1A55-AA790C97E19D}"/>
                      </a:ext>
                    </a:extLst>
                  </p:cNvPr>
                  <p:cNvPicPr/>
                  <p:nvPr/>
                </p:nvPicPr>
                <p:blipFill>
                  <a:blip r:embed="rId166"/>
                  <a:stretch>
                    <a:fillRect/>
                  </a:stretch>
                </p:blipFill>
                <p:spPr>
                  <a:xfrm>
                    <a:off x="5169826" y="3576659"/>
                    <a:ext cx="90360" cy="40680"/>
                  </a:xfrm>
                  <a:prstGeom prst="rect">
                    <a:avLst/>
                  </a:prstGeom>
                </p:spPr>
              </p:pic>
            </mc:Fallback>
          </mc:AlternateContent>
        </p:grpSp>
        <p:grpSp>
          <p:nvGrpSpPr>
            <p:cNvPr id="488" name="Grupp 487">
              <a:extLst>
                <a:ext uri="{FF2B5EF4-FFF2-40B4-BE49-F238E27FC236}">
                  <a16:creationId xmlns:a16="http://schemas.microsoft.com/office/drawing/2014/main" id="{9D7CF3FC-A6FD-5743-C8CF-E6349508B642}"/>
                </a:ext>
              </a:extLst>
            </p:cNvPr>
            <p:cNvGrpSpPr/>
            <p:nvPr/>
          </p:nvGrpSpPr>
          <p:grpSpPr>
            <a:xfrm>
              <a:off x="5252626" y="3399719"/>
              <a:ext cx="1830240" cy="417240"/>
              <a:chOff x="5634226" y="3418259"/>
              <a:chExt cx="1830240" cy="417240"/>
            </a:xfrm>
          </p:grpSpPr>
          <mc:AlternateContent xmlns:mc="http://schemas.openxmlformats.org/markup-compatibility/2006">
            <mc:Choice xmlns:p14="http://schemas.microsoft.com/office/powerpoint/2010/main" Requires="p14">
              <p:contentPart p14:bwMode="auto" r:id="rId167">
                <p14:nvContentPartPr>
                  <p14:cNvPr id="472" name="Pennanteckning 471">
                    <a:extLst>
                      <a:ext uri="{FF2B5EF4-FFF2-40B4-BE49-F238E27FC236}">
                        <a16:creationId xmlns:a16="http://schemas.microsoft.com/office/drawing/2014/main" id="{BF9435C9-A48E-0A06-1884-25CD83BAB3DD}"/>
                      </a:ext>
                    </a:extLst>
                  </p14:cNvPr>
                  <p14:cNvContentPartPr/>
                  <p14:nvPr/>
                </p14:nvContentPartPr>
                <p14:xfrm>
                  <a:off x="5634226" y="3475139"/>
                  <a:ext cx="84240" cy="272520"/>
                </p14:xfrm>
              </p:contentPart>
            </mc:Choice>
            <mc:Fallback>
              <p:pic>
                <p:nvPicPr>
                  <p:cNvPr id="472" name="Pennanteckning 471">
                    <a:extLst>
                      <a:ext uri="{FF2B5EF4-FFF2-40B4-BE49-F238E27FC236}">
                        <a16:creationId xmlns:a16="http://schemas.microsoft.com/office/drawing/2014/main" id="{BF9435C9-A48E-0A06-1884-25CD83BAB3DD}"/>
                      </a:ext>
                    </a:extLst>
                  </p:cNvPr>
                  <p:cNvPicPr/>
                  <p:nvPr/>
                </p:nvPicPr>
                <p:blipFill>
                  <a:blip r:embed="rId168"/>
                  <a:stretch>
                    <a:fillRect/>
                  </a:stretch>
                </p:blipFill>
                <p:spPr>
                  <a:xfrm>
                    <a:off x="5619106" y="3460019"/>
                    <a:ext cx="11484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473" name="Pennanteckning 472">
                    <a:extLst>
                      <a:ext uri="{FF2B5EF4-FFF2-40B4-BE49-F238E27FC236}">
                        <a16:creationId xmlns:a16="http://schemas.microsoft.com/office/drawing/2014/main" id="{0B20C218-9284-55EA-42ED-81EE3548E419}"/>
                      </a:ext>
                    </a:extLst>
                  </p14:cNvPr>
                  <p14:cNvContentPartPr/>
                  <p14:nvPr/>
                </p14:nvContentPartPr>
                <p14:xfrm>
                  <a:off x="5834026" y="3586739"/>
                  <a:ext cx="227880" cy="106200"/>
                </p14:xfrm>
              </p:contentPart>
            </mc:Choice>
            <mc:Fallback>
              <p:pic>
                <p:nvPicPr>
                  <p:cNvPr id="473" name="Pennanteckning 472">
                    <a:extLst>
                      <a:ext uri="{FF2B5EF4-FFF2-40B4-BE49-F238E27FC236}">
                        <a16:creationId xmlns:a16="http://schemas.microsoft.com/office/drawing/2014/main" id="{0B20C218-9284-55EA-42ED-81EE3548E419}"/>
                      </a:ext>
                    </a:extLst>
                  </p:cNvPr>
                  <p:cNvPicPr/>
                  <p:nvPr/>
                </p:nvPicPr>
                <p:blipFill>
                  <a:blip r:embed="rId170"/>
                  <a:stretch>
                    <a:fillRect/>
                  </a:stretch>
                </p:blipFill>
                <p:spPr>
                  <a:xfrm>
                    <a:off x="5818906" y="3571619"/>
                    <a:ext cx="25812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474" name="Pennanteckning 473">
                    <a:extLst>
                      <a:ext uri="{FF2B5EF4-FFF2-40B4-BE49-F238E27FC236}">
                        <a16:creationId xmlns:a16="http://schemas.microsoft.com/office/drawing/2014/main" id="{EBEC2EA3-AA91-8361-A3CB-3210F5BEDFAB}"/>
                      </a:ext>
                    </a:extLst>
                  </p14:cNvPr>
                  <p14:cNvContentPartPr/>
                  <p14:nvPr/>
                </p14:nvContentPartPr>
                <p14:xfrm>
                  <a:off x="6134986" y="3610139"/>
                  <a:ext cx="86040" cy="225360"/>
                </p14:xfrm>
              </p:contentPart>
            </mc:Choice>
            <mc:Fallback>
              <p:pic>
                <p:nvPicPr>
                  <p:cNvPr id="474" name="Pennanteckning 473">
                    <a:extLst>
                      <a:ext uri="{FF2B5EF4-FFF2-40B4-BE49-F238E27FC236}">
                        <a16:creationId xmlns:a16="http://schemas.microsoft.com/office/drawing/2014/main" id="{EBEC2EA3-AA91-8361-A3CB-3210F5BEDFAB}"/>
                      </a:ext>
                    </a:extLst>
                  </p:cNvPr>
                  <p:cNvPicPr/>
                  <p:nvPr/>
                </p:nvPicPr>
                <p:blipFill>
                  <a:blip r:embed="rId172"/>
                  <a:stretch>
                    <a:fillRect/>
                  </a:stretch>
                </p:blipFill>
                <p:spPr>
                  <a:xfrm>
                    <a:off x="6119866" y="3594659"/>
                    <a:ext cx="11664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475" name="Pennanteckning 474">
                    <a:extLst>
                      <a:ext uri="{FF2B5EF4-FFF2-40B4-BE49-F238E27FC236}">
                        <a16:creationId xmlns:a16="http://schemas.microsoft.com/office/drawing/2014/main" id="{8A8981E5-0C13-8FCD-1F54-8C0B7B490FC5}"/>
                      </a:ext>
                    </a:extLst>
                  </p14:cNvPr>
                  <p14:cNvContentPartPr/>
                  <p14:nvPr/>
                </p14:nvContentPartPr>
                <p14:xfrm>
                  <a:off x="6343426" y="3520859"/>
                  <a:ext cx="278280" cy="157320"/>
                </p14:xfrm>
              </p:contentPart>
            </mc:Choice>
            <mc:Fallback>
              <p:pic>
                <p:nvPicPr>
                  <p:cNvPr id="475" name="Pennanteckning 474">
                    <a:extLst>
                      <a:ext uri="{FF2B5EF4-FFF2-40B4-BE49-F238E27FC236}">
                        <a16:creationId xmlns:a16="http://schemas.microsoft.com/office/drawing/2014/main" id="{8A8981E5-0C13-8FCD-1F54-8C0B7B490FC5}"/>
                      </a:ext>
                    </a:extLst>
                  </p:cNvPr>
                  <p:cNvPicPr/>
                  <p:nvPr/>
                </p:nvPicPr>
                <p:blipFill>
                  <a:blip r:embed="rId174"/>
                  <a:stretch>
                    <a:fillRect/>
                  </a:stretch>
                </p:blipFill>
                <p:spPr>
                  <a:xfrm>
                    <a:off x="6328306" y="3505379"/>
                    <a:ext cx="3088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476" name="Pennanteckning 475">
                    <a:extLst>
                      <a:ext uri="{FF2B5EF4-FFF2-40B4-BE49-F238E27FC236}">
                        <a16:creationId xmlns:a16="http://schemas.microsoft.com/office/drawing/2014/main" id="{806BFEFB-0CC1-1E74-8767-63FFDF14B15B}"/>
                      </a:ext>
                    </a:extLst>
                  </p14:cNvPr>
                  <p14:cNvContentPartPr/>
                  <p14:nvPr/>
                </p14:nvContentPartPr>
                <p14:xfrm>
                  <a:off x="6671026" y="3511499"/>
                  <a:ext cx="155880" cy="127080"/>
                </p14:xfrm>
              </p:contentPart>
            </mc:Choice>
            <mc:Fallback>
              <p:pic>
                <p:nvPicPr>
                  <p:cNvPr id="476" name="Pennanteckning 475">
                    <a:extLst>
                      <a:ext uri="{FF2B5EF4-FFF2-40B4-BE49-F238E27FC236}">
                        <a16:creationId xmlns:a16="http://schemas.microsoft.com/office/drawing/2014/main" id="{806BFEFB-0CC1-1E74-8767-63FFDF14B15B}"/>
                      </a:ext>
                    </a:extLst>
                  </p:cNvPr>
                  <p:cNvPicPr/>
                  <p:nvPr/>
                </p:nvPicPr>
                <p:blipFill>
                  <a:blip r:embed="rId176"/>
                  <a:stretch>
                    <a:fillRect/>
                  </a:stretch>
                </p:blipFill>
                <p:spPr>
                  <a:xfrm>
                    <a:off x="6655906" y="3496379"/>
                    <a:ext cx="18648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477" name="Pennanteckning 476">
                    <a:extLst>
                      <a:ext uri="{FF2B5EF4-FFF2-40B4-BE49-F238E27FC236}">
                        <a16:creationId xmlns:a16="http://schemas.microsoft.com/office/drawing/2014/main" id="{69B49C85-8AA3-EF5D-741E-3B54C78DFA20}"/>
                      </a:ext>
                    </a:extLst>
                  </p14:cNvPr>
                  <p14:cNvContentPartPr/>
                  <p14:nvPr/>
                </p14:nvContentPartPr>
                <p14:xfrm>
                  <a:off x="6919066" y="3547859"/>
                  <a:ext cx="16200" cy="76320"/>
                </p14:xfrm>
              </p:contentPart>
            </mc:Choice>
            <mc:Fallback>
              <p:pic>
                <p:nvPicPr>
                  <p:cNvPr id="477" name="Pennanteckning 476">
                    <a:extLst>
                      <a:ext uri="{FF2B5EF4-FFF2-40B4-BE49-F238E27FC236}">
                        <a16:creationId xmlns:a16="http://schemas.microsoft.com/office/drawing/2014/main" id="{69B49C85-8AA3-EF5D-741E-3B54C78DFA20}"/>
                      </a:ext>
                    </a:extLst>
                  </p:cNvPr>
                  <p:cNvPicPr/>
                  <p:nvPr/>
                </p:nvPicPr>
                <p:blipFill>
                  <a:blip r:embed="rId178"/>
                  <a:stretch>
                    <a:fillRect/>
                  </a:stretch>
                </p:blipFill>
                <p:spPr>
                  <a:xfrm>
                    <a:off x="6903946" y="3532739"/>
                    <a:ext cx="4644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485" name="Pennanteckning 484">
                    <a:extLst>
                      <a:ext uri="{FF2B5EF4-FFF2-40B4-BE49-F238E27FC236}">
                        <a16:creationId xmlns:a16="http://schemas.microsoft.com/office/drawing/2014/main" id="{04254DEA-2662-185E-0DB9-5BD6EE628383}"/>
                      </a:ext>
                    </a:extLst>
                  </p14:cNvPr>
                  <p14:cNvContentPartPr/>
                  <p14:nvPr/>
                </p14:nvContentPartPr>
                <p14:xfrm>
                  <a:off x="6994306" y="3455339"/>
                  <a:ext cx="26640" cy="19440"/>
                </p14:xfrm>
              </p:contentPart>
            </mc:Choice>
            <mc:Fallback>
              <p:pic>
                <p:nvPicPr>
                  <p:cNvPr id="485" name="Pennanteckning 484">
                    <a:extLst>
                      <a:ext uri="{FF2B5EF4-FFF2-40B4-BE49-F238E27FC236}">
                        <a16:creationId xmlns:a16="http://schemas.microsoft.com/office/drawing/2014/main" id="{04254DEA-2662-185E-0DB9-5BD6EE628383}"/>
                      </a:ext>
                    </a:extLst>
                  </p:cNvPr>
                  <p:cNvPicPr/>
                  <p:nvPr/>
                </p:nvPicPr>
                <p:blipFill>
                  <a:blip r:embed="rId180"/>
                  <a:stretch>
                    <a:fillRect/>
                  </a:stretch>
                </p:blipFill>
                <p:spPr>
                  <a:xfrm>
                    <a:off x="6979186" y="3440219"/>
                    <a:ext cx="5724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486" name="Pennanteckning 485">
                    <a:extLst>
                      <a:ext uri="{FF2B5EF4-FFF2-40B4-BE49-F238E27FC236}">
                        <a16:creationId xmlns:a16="http://schemas.microsoft.com/office/drawing/2014/main" id="{1393541B-0E97-5A9D-E6AA-E74C27C9247B}"/>
                      </a:ext>
                    </a:extLst>
                  </p14:cNvPr>
                  <p14:cNvContentPartPr/>
                  <p14:nvPr/>
                </p14:nvContentPartPr>
                <p14:xfrm>
                  <a:off x="7042186" y="3526619"/>
                  <a:ext cx="252720" cy="104400"/>
                </p14:xfrm>
              </p:contentPart>
            </mc:Choice>
            <mc:Fallback>
              <p:pic>
                <p:nvPicPr>
                  <p:cNvPr id="486" name="Pennanteckning 485">
                    <a:extLst>
                      <a:ext uri="{FF2B5EF4-FFF2-40B4-BE49-F238E27FC236}">
                        <a16:creationId xmlns:a16="http://schemas.microsoft.com/office/drawing/2014/main" id="{1393541B-0E97-5A9D-E6AA-E74C27C9247B}"/>
                      </a:ext>
                    </a:extLst>
                  </p:cNvPr>
                  <p:cNvPicPr/>
                  <p:nvPr/>
                </p:nvPicPr>
                <p:blipFill>
                  <a:blip r:embed="rId182"/>
                  <a:stretch>
                    <a:fillRect/>
                  </a:stretch>
                </p:blipFill>
                <p:spPr>
                  <a:xfrm>
                    <a:off x="7027066" y="3511139"/>
                    <a:ext cx="28296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487" name="Pennanteckning 486">
                    <a:extLst>
                      <a:ext uri="{FF2B5EF4-FFF2-40B4-BE49-F238E27FC236}">
                        <a16:creationId xmlns:a16="http://schemas.microsoft.com/office/drawing/2014/main" id="{A81EC07E-0BEA-1F08-599E-89759E40228C}"/>
                      </a:ext>
                    </a:extLst>
                  </p14:cNvPr>
                  <p14:cNvContentPartPr/>
                  <p14:nvPr/>
                </p14:nvContentPartPr>
                <p14:xfrm>
                  <a:off x="7318666" y="3418259"/>
                  <a:ext cx="145800" cy="396360"/>
                </p14:xfrm>
              </p:contentPart>
            </mc:Choice>
            <mc:Fallback>
              <p:pic>
                <p:nvPicPr>
                  <p:cNvPr id="487" name="Pennanteckning 486">
                    <a:extLst>
                      <a:ext uri="{FF2B5EF4-FFF2-40B4-BE49-F238E27FC236}">
                        <a16:creationId xmlns:a16="http://schemas.microsoft.com/office/drawing/2014/main" id="{A81EC07E-0BEA-1F08-599E-89759E40228C}"/>
                      </a:ext>
                    </a:extLst>
                  </p:cNvPr>
                  <p:cNvPicPr/>
                  <p:nvPr/>
                </p:nvPicPr>
                <p:blipFill>
                  <a:blip r:embed="rId184"/>
                  <a:stretch>
                    <a:fillRect/>
                  </a:stretch>
                </p:blipFill>
                <p:spPr>
                  <a:xfrm>
                    <a:off x="7303186" y="3402779"/>
                    <a:ext cx="176400" cy="426960"/>
                  </a:xfrm>
                  <a:prstGeom prst="rect">
                    <a:avLst/>
                  </a:prstGeom>
                </p:spPr>
              </p:pic>
            </mc:Fallback>
          </mc:AlternateContent>
        </p:grpSp>
      </p:grpSp>
      <p:grpSp>
        <p:nvGrpSpPr>
          <p:cNvPr id="764" name="Grupp 763">
            <a:extLst>
              <a:ext uri="{FF2B5EF4-FFF2-40B4-BE49-F238E27FC236}">
                <a16:creationId xmlns:a16="http://schemas.microsoft.com/office/drawing/2014/main" id="{7A4C269A-CF66-A5CB-70CE-765991BA65E1}"/>
              </a:ext>
            </a:extLst>
          </p:cNvPr>
          <p:cNvGrpSpPr/>
          <p:nvPr/>
        </p:nvGrpSpPr>
        <p:grpSpPr>
          <a:xfrm>
            <a:off x="3818386" y="3836399"/>
            <a:ext cx="3796560" cy="777600"/>
            <a:chOff x="3818386" y="3836399"/>
            <a:chExt cx="3796560" cy="777600"/>
          </a:xfrm>
        </p:grpSpPr>
        <p:grpSp>
          <p:nvGrpSpPr>
            <p:cNvPr id="496" name="Grupp 495">
              <a:extLst>
                <a:ext uri="{FF2B5EF4-FFF2-40B4-BE49-F238E27FC236}">
                  <a16:creationId xmlns:a16="http://schemas.microsoft.com/office/drawing/2014/main" id="{EEC0CA9E-0C61-B830-C15E-C64A3E1B6151}"/>
                </a:ext>
              </a:extLst>
            </p:cNvPr>
            <p:cNvGrpSpPr/>
            <p:nvPr/>
          </p:nvGrpSpPr>
          <p:grpSpPr>
            <a:xfrm>
              <a:off x="3818386" y="3836399"/>
              <a:ext cx="948960" cy="385200"/>
              <a:chOff x="4199986" y="3854939"/>
              <a:chExt cx="948960" cy="385200"/>
            </a:xfrm>
          </p:grpSpPr>
          <mc:AlternateContent xmlns:mc="http://schemas.openxmlformats.org/markup-compatibility/2006">
            <mc:Choice xmlns:p14="http://schemas.microsoft.com/office/powerpoint/2010/main" Requires="p14">
              <p:contentPart p14:bwMode="auto" r:id="rId185">
                <p14:nvContentPartPr>
                  <p14:cNvPr id="489" name="Pennanteckning 488">
                    <a:extLst>
                      <a:ext uri="{FF2B5EF4-FFF2-40B4-BE49-F238E27FC236}">
                        <a16:creationId xmlns:a16="http://schemas.microsoft.com/office/drawing/2014/main" id="{BD5B2ADD-9841-39EF-C093-95E4C01B1F97}"/>
                      </a:ext>
                    </a:extLst>
                  </p14:cNvPr>
                  <p14:cNvContentPartPr/>
                  <p14:nvPr/>
                </p14:nvContentPartPr>
                <p14:xfrm>
                  <a:off x="4206466" y="3977339"/>
                  <a:ext cx="36720" cy="4680"/>
                </p14:xfrm>
              </p:contentPart>
            </mc:Choice>
            <mc:Fallback>
              <p:pic>
                <p:nvPicPr>
                  <p:cNvPr id="489" name="Pennanteckning 488">
                    <a:extLst>
                      <a:ext uri="{FF2B5EF4-FFF2-40B4-BE49-F238E27FC236}">
                        <a16:creationId xmlns:a16="http://schemas.microsoft.com/office/drawing/2014/main" id="{BD5B2ADD-9841-39EF-C093-95E4C01B1F97}"/>
                      </a:ext>
                    </a:extLst>
                  </p:cNvPr>
                  <p:cNvPicPr/>
                  <p:nvPr/>
                </p:nvPicPr>
                <p:blipFill>
                  <a:blip r:embed="rId186"/>
                  <a:stretch>
                    <a:fillRect/>
                  </a:stretch>
                </p:blipFill>
                <p:spPr>
                  <a:xfrm>
                    <a:off x="4191346" y="3961859"/>
                    <a:ext cx="6732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490" name="Pennanteckning 489">
                    <a:extLst>
                      <a:ext uri="{FF2B5EF4-FFF2-40B4-BE49-F238E27FC236}">
                        <a16:creationId xmlns:a16="http://schemas.microsoft.com/office/drawing/2014/main" id="{B9BCF47A-C60D-B228-AF96-97A8E6487B51}"/>
                      </a:ext>
                    </a:extLst>
                  </p14:cNvPr>
                  <p14:cNvContentPartPr/>
                  <p14:nvPr/>
                </p14:nvContentPartPr>
                <p14:xfrm>
                  <a:off x="4199986" y="3972299"/>
                  <a:ext cx="102240" cy="8640"/>
                </p14:xfrm>
              </p:contentPart>
            </mc:Choice>
            <mc:Fallback>
              <p:pic>
                <p:nvPicPr>
                  <p:cNvPr id="490" name="Pennanteckning 489">
                    <a:extLst>
                      <a:ext uri="{FF2B5EF4-FFF2-40B4-BE49-F238E27FC236}">
                        <a16:creationId xmlns:a16="http://schemas.microsoft.com/office/drawing/2014/main" id="{B9BCF47A-C60D-B228-AF96-97A8E6487B51}"/>
                      </a:ext>
                    </a:extLst>
                  </p:cNvPr>
                  <p:cNvPicPr/>
                  <p:nvPr/>
                </p:nvPicPr>
                <p:blipFill>
                  <a:blip r:embed="rId188"/>
                  <a:stretch>
                    <a:fillRect/>
                  </a:stretch>
                </p:blipFill>
                <p:spPr>
                  <a:xfrm>
                    <a:off x="4184866" y="3956819"/>
                    <a:ext cx="13248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491" name="Pennanteckning 490">
                    <a:extLst>
                      <a:ext uri="{FF2B5EF4-FFF2-40B4-BE49-F238E27FC236}">
                        <a16:creationId xmlns:a16="http://schemas.microsoft.com/office/drawing/2014/main" id="{2DAA2B48-E8B9-8058-3291-3823989A5AA3}"/>
                      </a:ext>
                    </a:extLst>
                  </p14:cNvPr>
                  <p14:cNvContentPartPr/>
                  <p14:nvPr/>
                </p14:nvContentPartPr>
                <p14:xfrm>
                  <a:off x="4444066" y="3884459"/>
                  <a:ext cx="58320" cy="150120"/>
                </p14:xfrm>
              </p:contentPart>
            </mc:Choice>
            <mc:Fallback>
              <p:pic>
                <p:nvPicPr>
                  <p:cNvPr id="491" name="Pennanteckning 490">
                    <a:extLst>
                      <a:ext uri="{FF2B5EF4-FFF2-40B4-BE49-F238E27FC236}">
                        <a16:creationId xmlns:a16="http://schemas.microsoft.com/office/drawing/2014/main" id="{2DAA2B48-E8B9-8058-3291-3823989A5AA3}"/>
                      </a:ext>
                    </a:extLst>
                  </p:cNvPr>
                  <p:cNvPicPr/>
                  <p:nvPr/>
                </p:nvPicPr>
                <p:blipFill>
                  <a:blip r:embed="rId190"/>
                  <a:stretch>
                    <a:fillRect/>
                  </a:stretch>
                </p:blipFill>
                <p:spPr>
                  <a:xfrm>
                    <a:off x="4428586" y="3869339"/>
                    <a:ext cx="8892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492" name="Pennanteckning 491">
                    <a:extLst>
                      <a:ext uri="{FF2B5EF4-FFF2-40B4-BE49-F238E27FC236}">
                        <a16:creationId xmlns:a16="http://schemas.microsoft.com/office/drawing/2014/main" id="{C5FC03E8-73CE-735A-B906-609F74F6E036}"/>
                      </a:ext>
                    </a:extLst>
                  </p14:cNvPr>
                  <p14:cNvContentPartPr/>
                  <p14:nvPr/>
                </p14:nvContentPartPr>
                <p14:xfrm>
                  <a:off x="4458826" y="3857459"/>
                  <a:ext cx="108000" cy="167400"/>
                </p14:xfrm>
              </p:contentPart>
            </mc:Choice>
            <mc:Fallback>
              <p:pic>
                <p:nvPicPr>
                  <p:cNvPr id="492" name="Pennanteckning 491">
                    <a:extLst>
                      <a:ext uri="{FF2B5EF4-FFF2-40B4-BE49-F238E27FC236}">
                        <a16:creationId xmlns:a16="http://schemas.microsoft.com/office/drawing/2014/main" id="{C5FC03E8-73CE-735A-B906-609F74F6E036}"/>
                      </a:ext>
                    </a:extLst>
                  </p:cNvPr>
                  <p:cNvPicPr/>
                  <p:nvPr/>
                </p:nvPicPr>
                <p:blipFill>
                  <a:blip r:embed="rId192"/>
                  <a:stretch>
                    <a:fillRect/>
                  </a:stretch>
                </p:blipFill>
                <p:spPr>
                  <a:xfrm>
                    <a:off x="4443706" y="3841979"/>
                    <a:ext cx="13824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493" name="Pennanteckning 492">
                    <a:extLst>
                      <a:ext uri="{FF2B5EF4-FFF2-40B4-BE49-F238E27FC236}">
                        <a16:creationId xmlns:a16="http://schemas.microsoft.com/office/drawing/2014/main" id="{7838A494-56D9-D2ED-7C3F-B14F7D666EBF}"/>
                      </a:ext>
                    </a:extLst>
                  </p14:cNvPr>
                  <p14:cNvContentPartPr/>
                  <p14:nvPr/>
                </p14:nvContentPartPr>
                <p14:xfrm>
                  <a:off x="4637386" y="3944939"/>
                  <a:ext cx="27720" cy="43200"/>
                </p14:xfrm>
              </p:contentPart>
            </mc:Choice>
            <mc:Fallback>
              <p:pic>
                <p:nvPicPr>
                  <p:cNvPr id="493" name="Pennanteckning 492">
                    <a:extLst>
                      <a:ext uri="{FF2B5EF4-FFF2-40B4-BE49-F238E27FC236}">
                        <a16:creationId xmlns:a16="http://schemas.microsoft.com/office/drawing/2014/main" id="{7838A494-56D9-D2ED-7C3F-B14F7D666EBF}"/>
                      </a:ext>
                    </a:extLst>
                  </p:cNvPr>
                  <p:cNvPicPr/>
                  <p:nvPr/>
                </p:nvPicPr>
                <p:blipFill>
                  <a:blip r:embed="rId194"/>
                  <a:stretch>
                    <a:fillRect/>
                  </a:stretch>
                </p:blipFill>
                <p:spPr>
                  <a:xfrm>
                    <a:off x="4622266" y="3929819"/>
                    <a:ext cx="5832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494" name="Pennanteckning 493">
                    <a:extLst>
                      <a:ext uri="{FF2B5EF4-FFF2-40B4-BE49-F238E27FC236}">
                        <a16:creationId xmlns:a16="http://schemas.microsoft.com/office/drawing/2014/main" id="{9C696278-C896-6348-4DE5-2EF478923CAA}"/>
                      </a:ext>
                    </a:extLst>
                  </p14:cNvPr>
                  <p14:cNvContentPartPr/>
                  <p14:nvPr/>
                </p14:nvContentPartPr>
                <p14:xfrm>
                  <a:off x="4703626" y="3854939"/>
                  <a:ext cx="102960" cy="160920"/>
                </p14:xfrm>
              </p:contentPart>
            </mc:Choice>
            <mc:Fallback>
              <p:pic>
                <p:nvPicPr>
                  <p:cNvPr id="494" name="Pennanteckning 493">
                    <a:extLst>
                      <a:ext uri="{FF2B5EF4-FFF2-40B4-BE49-F238E27FC236}">
                        <a16:creationId xmlns:a16="http://schemas.microsoft.com/office/drawing/2014/main" id="{9C696278-C896-6348-4DE5-2EF478923CAA}"/>
                      </a:ext>
                    </a:extLst>
                  </p:cNvPr>
                  <p:cNvPicPr/>
                  <p:nvPr/>
                </p:nvPicPr>
                <p:blipFill>
                  <a:blip r:embed="rId196"/>
                  <a:stretch>
                    <a:fillRect/>
                  </a:stretch>
                </p:blipFill>
                <p:spPr>
                  <a:xfrm>
                    <a:off x="4688506" y="3839459"/>
                    <a:ext cx="13356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495" name="Pennanteckning 494">
                    <a:extLst>
                      <a:ext uri="{FF2B5EF4-FFF2-40B4-BE49-F238E27FC236}">
                        <a16:creationId xmlns:a16="http://schemas.microsoft.com/office/drawing/2014/main" id="{1685BFD6-F7B8-C17C-339F-B3641B4CEB2B}"/>
                      </a:ext>
                    </a:extLst>
                  </p14:cNvPr>
                  <p14:cNvContentPartPr/>
                  <p14:nvPr/>
                </p14:nvContentPartPr>
                <p14:xfrm>
                  <a:off x="4851586" y="3955739"/>
                  <a:ext cx="297360" cy="284400"/>
                </p14:xfrm>
              </p:contentPart>
            </mc:Choice>
            <mc:Fallback>
              <p:pic>
                <p:nvPicPr>
                  <p:cNvPr id="495" name="Pennanteckning 494">
                    <a:extLst>
                      <a:ext uri="{FF2B5EF4-FFF2-40B4-BE49-F238E27FC236}">
                        <a16:creationId xmlns:a16="http://schemas.microsoft.com/office/drawing/2014/main" id="{1685BFD6-F7B8-C17C-339F-B3641B4CEB2B}"/>
                      </a:ext>
                    </a:extLst>
                  </p:cNvPr>
                  <p:cNvPicPr/>
                  <p:nvPr/>
                </p:nvPicPr>
                <p:blipFill>
                  <a:blip r:embed="rId198"/>
                  <a:stretch>
                    <a:fillRect/>
                  </a:stretch>
                </p:blipFill>
                <p:spPr>
                  <a:xfrm>
                    <a:off x="4836466" y="3940619"/>
                    <a:ext cx="327600" cy="315000"/>
                  </a:xfrm>
                  <a:prstGeom prst="rect">
                    <a:avLst/>
                  </a:prstGeom>
                </p:spPr>
              </p:pic>
            </mc:Fallback>
          </mc:AlternateContent>
        </p:grpSp>
        <p:grpSp>
          <p:nvGrpSpPr>
            <p:cNvPr id="510" name="Grupp 509">
              <a:extLst>
                <a:ext uri="{FF2B5EF4-FFF2-40B4-BE49-F238E27FC236}">
                  <a16:creationId xmlns:a16="http://schemas.microsoft.com/office/drawing/2014/main" id="{D3A49A9C-A8C3-9CC9-9D40-83DD93E38877}"/>
                </a:ext>
              </a:extLst>
            </p:cNvPr>
            <p:cNvGrpSpPr/>
            <p:nvPr/>
          </p:nvGrpSpPr>
          <p:grpSpPr>
            <a:xfrm>
              <a:off x="5000986" y="3900119"/>
              <a:ext cx="1640160" cy="399600"/>
              <a:chOff x="5382586" y="3918659"/>
              <a:chExt cx="1640160" cy="399600"/>
            </a:xfrm>
          </p:grpSpPr>
          <mc:AlternateContent xmlns:mc="http://schemas.openxmlformats.org/markup-compatibility/2006">
            <mc:Choice xmlns:p14="http://schemas.microsoft.com/office/powerpoint/2010/main" Requires="p14">
              <p:contentPart p14:bwMode="auto" r:id="rId199">
                <p14:nvContentPartPr>
                  <p14:cNvPr id="497" name="Pennanteckning 496">
                    <a:extLst>
                      <a:ext uri="{FF2B5EF4-FFF2-40B4-BE49-F238E27FC236}">
                        <a16:creationId xmlns:a16="http://schemas.microsoft.com/office/drawing/2014/main" id="{5BB956B7-347B-CA9C-3F8C-22CE56F185B4}"/>
                      </a:ext>
                    </a:extLst>
                  </p14:cNvPr>
                  <p14:cNvContentPartPr/>
                  <p14:nvPr/>
                </p14:nvContentPartPr>
                <p14:xfrm>
                  <a:off x="5382586" y="3973019"/>
                  <a:ext cx="59040" cy="94680"/>
                </p14:xfrm>
              </p:contentPart>
            </mc:Choice>
            <mc:Fallback>
              <p:pic>
                <p:nvPicPr>
                  <p:cNvPr id="497" name="Pennanteckning 496">
                    <a:extLst>
                      <a:ext uri="{FF2B5EF4-FFF2-40B4-BE49-F238E27FC236}">
                        <a16:creationId xmlns:a16="http://schemas.microsoft.com/office/drawing/2014/main" id="{5BB956B7-347B-CA9C-3F8C-22CE56F185B4}"/>
                      </a:ext>
                    </a:extLst>
                  </p:cNvPr>
                  <p:cNvPicPr/>
                  <p:nvPr/>
                </p:nvPicPr>
                <p:blipFill>
                  <a:blip r:embed="rId200"/>
                  <a:stretch>
                    <a:fillRect/>
                  </a:stretch>
                </p:blipFill>
                <p:spPr>
                  <a:xfrm>
                    <a:off x="5367466" y="3957899"/>
                    <a:ext cx="8964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498" name="Pennanteckning 497">
                    <a:extLst>
                      <a:ext uri="{FF2B5EF4-FFF2-40B4-BE49-F238E27FC236}">
                        <a16:creationId xmlns:a16="http://schemas.microsoft.com/office/drawing/2014/main" id="{FC6A09B0-F1F4-7DAD-8C05-E944A192923E}"/>
                      </a:ext>
                    </a:extLst>
                  </p14:cNvPr>
                  <p14:cNvContentPartPr/>
                  <p14:nvPr/>
                </p14:nvContentPartPr>
                <p14:xfrm>
                  <a:off x="5562946" y="4003619"/>
                  <a:ext cx="33480" cy="44280"/>
                </p14:xfrm>
              </p:contentPart>
            </mc:Choice>
            <mc:Fallback>
              <p:pic>
                <p:nvPicPr>
                  <p:cNvPr id="498" name="Pennanteckning 497">
                    <a:extLst>
                      <a:ext uri="{FF2B5EF4-FFF2-40B4-BE49-F238E27FC236}">
                        <a16:creationId xmlns:a16="http://schemas.microsoft.com/office/drawing/2014/main" id="{FC6A09B0-F1F4-7DAD-8C05-E944A192923E}"/>
                      </a:ext>
                    </a:extLst>
                  </p:cNvPr>
                  <p:cNvPicPr/>
                  <p:nvPr/>
                </p:nvPicPr>
                <p:blipFill>
                  <a:blip r:embed="rId202"/>
                  <a:stretch>
                    <a:fillRect/>
                  </a:stretch>
                </p:blipFill>
                <p:spPr>
                  <a:xfrm>
                    <a:off x="5547466" y="3988499"/>
                    <a:ext cx="6408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499" name="Pennanteckning 498">
                    <a:extLst>
                      <a:ext uri="{FF2B5EF4-FFF2-40B4-BE49-F238E27FC236}">
                        <a16:creationId xmlns:a16="http://schemas.microsoft.com/office/drawing/2014/main" id="{20BE6636-4B8F-D008-0B9D-662F5398AB63}"/>
                      </a:ext>
                    </a:extLst>
                  </p14:cNvPr>
                  <p14:cNvContentPartPr/>
                  <p14:nvPr/>
                </p14:nvContentPartPr>
                <p14:xfrm>
                  <a:off x="5691826" y="3995339"/>
                  <a:ext cx="59760" cy="44280"/>
                </p14:xfrm>
              </p:contentPart>
            </mc:Choice>
            <mc:Fallback>
              <p:pic>
                <p:nvPicPr>
                  <p:cNvPr id="499" name="Pennanteckning 498">
                    <a:extLst>
                      <a:ext uri="{FF2B5EF4-FFF2-40B4-BE49-F238E27FC236}">
                        <a16:creationId xmlns:a16="http://schemas.microsoft.com/office/drawing/2014/main" id="{20BE6636-4B8F-D008-0B9D-662F5398AB63}"/>
                      </a:ext>
                    </a:extLst>
                  </p:cNvPr>
                  <p:cNvPicPr/>
                  <p:nvPr/>
                </p:nvPicPr>
                <p:blipFill>
                  <a:blip r:embed="rId204"/>
                  <a:stretch>
                    <a:fillRect/>
                  </a:stretch>
                </p:blipFill>
                <p:spPr>
                  <a:xfrm>
                    <a:off x="5676706" y="3980219"/>
                    <a:ext cx="9036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500" name="Pennanteckning 499">
                    <a:extLst>
                      <a:ext uri="{FF2B5EF4-FFF2-40B4-BE49-F238E27FC236}">
                        <a16:creationId xmlns:a16="http://schemas.microsoft.com/office/drawing/2014/main" id="{D8FBEC8F-606A-E78E-42E8-8F8B25820E37}"/>
                      </a:ext>
                    </a:extLst>
                  </p14:cNvPr>
                  <p14:cNvContentPartPr/>
                  <p14:nvPr/>
                </p14:nvContentPartPr>
                <p14:xfrm>
                  <a:off x="5837266" y="3989579"/>
                  <a:ext cx="41760" cy="78840"/>
                </p14:xfrm>
              </p:contentPart>
            </mc:Choice>
            <mc:Fallback>
              <p:pic>
                <p:nvPicPr>
                  <p:cNvPr id="500" name="Pennanteckning 499">
                    <a:extLst>
                      <a:ext uri="{FF2B5EF4-FFF2-40B4-BE49-F238E27FC236}">
                        <a16:creationId xmlns:a16="http://schemas.microsoft.com/office/drawing/2014/main" id="{D8FBEC8F-606A-E78E-42E8-8F8B25820E37}"/>
                      </a:ext>
                    </a:extLst>
                  </p:cNvPr>
                  <p:cNvPicPr/>
                  <p:nvPr/>
                </p:nvPicPr>
                <p:blipFill>
                  <a:blip r:embed="rId206"/>
                  <a:stretch>
                    <a:fillRect/>
                  </a:stretch>
                </p:blipFill>
                <p:spPr>
                  <a:xfrm>
                    <a:off x="5822146" y="3974459"/>
                    <a:ext cx="7236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501" name="Pennanteckning 500">
                    <a:extLst>
                      <a:ext uri="{FF2B5EF4-FFF2-40B4-BE49-F238E27FC236}">
                        <a16:creationId xmlns:a16="http://schemas.microsoft.com/office/drawing/2014/main" id="{CF4E3E1A-A58D-5151-69CE-7AA2DFD3F687}"/>
                      </a:ext>
                    </a:extLst>
                  </p14:cNvPr>
                  <p14:cNvContentPartPr/>
                  <p14:nvPr/>
                </p14:nvContentPartPr>
                <p14:xfrm>
                  <a:off x="5937346" y="3987779"/>
                  <a:ext cx="32760" cy="98640"/>
                </p14:xfrm>
              </p:contentPart>
            </mc:Choice>
            <mc:Fallback>
              <p:pic>
                <p:nvPicPr>
                  <p:cNvPr id="501" name="Pennanteckning 500">
                    <a:extLst>
                      <a:ext uri="{FF2B5EF4-FFF2-40B4-BE49-F238E27FC236}">
                        <a16:creationId xmlns:a16="http://schemas.microsoft.com/office/drawing/2014/main" id="{CF4E3E1A-A58D-5151-69CE-7AA2DFD3F687}"/>
                      </a:ext>
                    </a:extLst>
                  </p:cNvPr>
                  <p:cNvPicPr/>
                  <p:nvPr/>
                </p:nvPicPr>
                <p:blipFill>
                  <a:blip r:embed="rId208"/>
                  <a:stretch>
                    <a:fillRect/>
                  </a:stretch>
                </p:blipFill>
                <p:spPr>
                  <a:xfrm>
                    <a:off x="5922226" y="3972659"/>
                    <a:ext cx="6300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503" name="Pennanteckning 502">
                    <a:extLst>
                      <a:ext uri="{FF2B5EF4-FFF2-40B4-BE49-F238E27FC236}">
                        <a16:creationId xmlns:a16="http://schemas.microsoft.com/office/drawing/2014/main" id="{7BB24C14-70A9-FA5E-50D4-708F17426DE6}"/>
                      </a:ext>
                    </a:extLst>
                  </p14:cNvPr>
                  <p14:cNvContentPartPr/>
                  <p14:nvPr/>
                </p14:nvContentPartPr>
                <p14:xfrm>
                  <a:off x="6146866" y="3997139"/>
                  <a:ext cx="110160" cy="129240"/>
                </p14:xfrm>
              </p:contentPart>
            </mc:Choice>
            <mc:Fallback>
              <p:pic>
                <p:nvPicPr>
                  <p:cNvPr id="503" name="Pennanteckning 502">
                    <a:extLst>
                      <a:ext uri="{FF2B5EF4-FFF2-40B4-BE49-F238E27FC236}">
                        <a16:creationId xmlns:a16="http://schemas.microsoft.com/office/drawing/2014/main" id="{7BB24C14-70A9-FA5E-50D4-708F17426DE6}"/>
                      </a:ext>
                    </a:extLst>
                  </p:cNvPr>
                  <p:cNvPicPr/>
                  <p:nvPr/>
                </p:nvPicPr>
                <p:blipFill>
                  <a:blip r:embed="rId210"/>
                  <a:stretch>
                    <a:fillRect/>
                  </a:stretch>
                </p:blipFill>
                <p:spPr>
                  <a:xfrm>
                    <a:off x="6131386" y="3981659"/>
                    <a:ext cx="14076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504" name="Pennanteckning 503">
                    <a:extLst>
                      <a:ext uri="{FF2B5EF4-FFF2-40B4-BE49-F238E27FC236}">
                        <a16:creationId xmlns:a16="http://schemas.microsoft.com/office/drawing/2014/main" id="{984FCDC7-8E2A-3FE9-ED11-D9338BDD24B3}"/>
                      </a:ext>
                    </a:extLst>
                  </p14:cNvPr>
                  <p14:cNvContentPartPr/>
                  <p14:nvPr/>
                </p14:nvContentPartPr>
                <p14:xfrm>
                  <a:off x="6331186" y="4007939"/>
                  <a:ext cx="141840" cy="119520"/>
                </p14:xfrm>
              </p:contentPart>
            </mc:Choice>
            <mc:Fallback>
              <p:pic>
                <p:nvPicPr>
                  <p:cNvPr id="504" name="Pennanteckning 503">
                    <a:extLst>
                      <a:ext uri="{FF2B5EF4-FFF2-40B4-BE49-F238E27FC236}">
                        <a16:creationId xmlns:a16="http://schemas.microsoft.com/office/drawing/2014/main" id="{984FCDC7-8E2A-3FE9-ED11-D9338BDD24B3}"/>
                      </a:ext>
                    </a:extLst>
                  </p:cNvPr>
                  <p:cNvPicPr/>
                  <p:nvPr/>
                </p:nvPicPr>
                <p:blipFill>
                  <a:blip r:embed="rId212"/>
                  <a:stretch>
                    <a:fillRect/>
                  </a:stretch>
                </p:blipFill>
                <p:spPr>
                  <a:xfrm>
                    <a:off x="6316066" y="3992459"/>
                    <a:ext cx="17244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505" name="Pennanteckning 504">
                    <a:extLst>
                      <a:ext uri="{FF2B5EF4-FFF2-40B4-BE49-F238E27FC236}">
                        <a16:creationId xmlns:a16="http://schemas.microsoft.com/office/drawing/2014/main" id="{F36C4A9F-272A-62B6-C449-233E86588330}"/>
                      </a:ext>
                    </a:extLst>
                  </p14:cNvPr>
                  <p14:cNvContentPartPr/>
                  <p14:nvPr/>
                </p14:nvContentPartPr>
                <p14:xfrm>
                  <a:off x="6471586" y="3918659"/>
                  <a:ext cx="47520" cy="205560"/>
                </p14:xfrm>
              </p:contentPart>
            </mc:Choice>
            <mc:Fallback>
              <p:pic>
                <p:nvPicPr>
                  <p:cNvPr id="505" name="Pennanteckning 504">
                    <a:extLst>
                      <a:ext uri="{FF2B5EF4-FFF2-40B4-BE49-F238E27FC236}">
                        <a16:creationId xmlns:a16="http://schemas.microsoft.com/office/drawing/2014/main" id="{F36C4A9F-272A-62B6-C449-233E86588330}"/>
                      </a:ext>
                    </a:extLst>
                  </p:cNvPr>
                  <p:cNvPicPr/>
                  <p:nvPr/>
                </p:nvPicPr>
                <p:blipFill>
                  <a:blip r:embed="rId214"/>
                  <a:stretch>
                    <a:fillRect/>
                  </a:stretch>
                </p:blipFill>
                <p:spPr>
                  <a:xfrm>
                    <a:off x="6456466" y="3903179"/>
                    <a:ext cx="7812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506" name="Pennanteckning 505">
                    <a:extLst>
                      <a:ext uri="{FF2B5EF4-FFF2-40B4-BE49-F238E27FC236}">
                        <a16:creationId xmlns:a16="http://schemas.microsoft.com/office/drawing/2014/main" id="{BDADF1A7-2C87-7829-2F8F-A5C1D66EFA81}"/>
                      </a:ext>
                    </a:extLst>
                  </p14:cNvPr>
                  <p14:cNvContentPartPr/>
                  <p14:nvPr/>
                </p14:nvContentPartPr>
                <p14:xfrm>
                  <a:off x="6475906" y="4002179"/>
                  <a:ext cx="250200" cy="75600"/>
                </p14:xfrm>
              </p:contentPart>
            </mc:Choice>
            <mc:Fallback>
              <p:pic>
                <p:nvPicPr>
                  <p:cNvPr id="506" name="Pennanteckning 505">
                    <a:extLst>
                      <a:ext uri="{FF2B5EF4-FFF2-40B4-BE49-F238E27FC236}">
                        <a16:creationId xmlns:a16="http://schemas.microsoft.com/office/drawing/2014/main" id="{BDADF1A7-2C87-7829-2F8F-A5C1D66EFA81}"/>
                      </a:ext>
                    </a:extLst>
                  </p:cNvPr>
                  <p:cNvPicPr/>
                  <p:nvPr/>
                </p:nvPicPr>
                <p:blipFill>
                  <a:blip r:embed="rId216"/>
                  <a:stretch>
                    <a:fillRect/>
                  </a:stretch>
                </p:blipFill>
                <p:spPr>
                  <a:xfrm>
                    <a:off x="6460426" y="3986699"/>
                    <a:ext cx="28080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507" name="Pennanteckning 506">
                    <a:extLst>
                      <a:ext uri="{FF2B5EF4-FFF2-40B4-BE49-F238E27FC236}">
                        <a16:creationId xmlns:a16="http://schemas.microsoft.com/office/drawing/2014/main" id="{0F341CB8-D702-D225-E1EF-7F0C0E0FF6C1}"/>
                      </a:ext>
                    </a:extLst>
                  </p14:cNvPr>
                  <p14:cNvContentPartPr/>
                  <p14:nvPr/>
                </p14:nvContentPartPr>
                <p14:xfrm>
                  <a:off x="6724666" y="4024499"/>
                  <a:ext cx="68040" cy="270720"/>
                </p14:xfrm>
              </p:contentPart>
            </mc:Choice>
            <mc:Fallback>
              <p:pic>
                <p:nvPicPr>
                  <p:cNvPr id="507" name="Pennanteckning 506">
                    <a:extLst>
                      <a:ext uri="{FF2B5EF4-FFF2-40B4-BE49-F238E27FC236}">
                        <a16:creationId xmlns:a16="http://schemas.microsoft.com/office/drawing/2014/main" id="{0F341CB8-D702-D225-E1EF-7F0C0E0FF6C1}"/>
                      </a:ext>
                    </a:extLst>
                  </p:cNvPr>
                  <p:cNvPicPr/>
                  <p:nvPr/>
                </p:nvPicPr>
                <p:blipFill>
                  <a:blip r:embed="rId218"/>
                  <a:stretch>
                    <a:fillRect/>
                  </a:stretch>
                </p:blipFill>
                <p:spPr>
                  <a:xfrm>
                    <a:off x="6709546" y="4009019"/>
                    <a:ext cx="9864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508" name="Pennanteckning 507">
                    <a:extLst>
                      <a:ext uri="{FF2B5EF4-FFF2-40B4-BE49-F238E27FC236}">
                        <a16:creationId xmlns:a16="http://schemas.microsoft.com/office/drawing/2014/main" id="{8262435E-3EBA-2A30-82DB-EC367BD3D5D2}"/>
                      </a:ext>
                    </a:extLst>
                  </p14:cNvPr>
                  <p14:cNvContentPartPr/>
                  <p14:nvPr/>
                </p14:nvContentPartPr>
                <p14:xfrm>
                  <a:off x="6768586" y="3999659"/>
                  <a:ext cx="91440" cy="89640"/>
                </p14:xfrm>
              </p:contentPart>
            </mc:Choice>
            <mc:Fallback>
              <p:pic>
                <p:nvPicPr>
                  <p:cNvPr id="508" name="Pennanteckning 507">
                    <a:extLst>
                      <a:ext uri="{FF2B5EF4-FFF2-40B4-BE49-F238E27FC236}">
                        <a16:creationId xmlns:a16="http://schemas.microsoft.com/office/drawing/2014/main" id="{8262435E-3EBA-2A30-82DB-EC367BD3D5D2}"/>
                      </a:ext>
                    </a:extLst>
                  </p:cNvPr>
                  <p:cNvPicPr/>
                  <p:nvPr/>
                </p:nvPicPr>
                <p:blipFill>
                  <a:blip r:embed="rId220"/>
                  <a:stretch>
                    <a:fillRect/>
                  </a:stretch>
                </p:blipFill>
                <p:spPr>
                  <a:xfrm>
                    <a:off x="6753466" y="3984539"/>
                    <a:ext cx="12168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509" name="Pennanteckning 508">
                    <a:extLst>
                      <a:ext uri="{FF2B5EF4-FFF2-40B4-BE49-F238E27FC236}">
                        <a16:creationId xmlns:a16="http://schemas.microsoft.com/office/drawing/2014/main" id="{86A06C1F-A6A0-998A-854A-38FA68DEE276}"/>
                      </a:ext>
                    </a:extLst>
                  </p14:cNvPr>
                  <p14:cNvContentPartPr/>
                  <p14:nvPr/>
                </p14:nvContentPartPr>
                <p14:xfrm>
                  <a:off x="6905026" y="4030979"/>
                  <a:ext cx="117720" cy="287280"/>
                </p14:xfrm>
              </p:contentPart>
            </mc:Choice>
            <mc:Fallback>
              <p:pic>
                <p:nvPicPr>
                  <p:cNvPr id="509" name="Pennanteckning 508">
                    <a:extLst>
                      <a:ext uri="{FF2B5EF4-FFF2-40B4-BE49-F238E27FC236}">
                        <a16:creationId xmlns:a16="http://schemas.microsoft.com/office/drawing/2014/main" id="{86A06C1F-A6A0-998A-854A-38FA68DEE276}"/>
                      </a:ext>
                    </a:extLst>
                  </p:cNvPr>
                  <p:cNvPicPr/>
                  <p:nvPr/>
                </p:nvPicPr>
                <p:blipFill>
                  <a:blip r:embed="rId222"/>
                  <a:stretch>
                    <a:fillRect/>
                  </a:stretch>
                </p:blipFill>
                <p:spPr>
                  <a:xfrm>
                    <a:off x="6889906" y="4015859"/>
                    <a:ext cx="148320" cy="317880"/>
                  </a:xfrm>
                  <a:prstGeom prst="rect">
                    <a:avLst/>
                  </a:prstGeom>
                </p:spPr>
              </p:pic>
            </mc:Fallback>
          </mc:AlternateContent>
        </p:grpSp>
        <p:grpSp>
          <p:nvGrpSpPr>
            <p:cNvPr id="521" name="Grupp 520">
              <a:extLst>
                <a:ext uri="{FF2B5EF4-FFF2-40B4-BE49-F238E27FC236}">
                  <a16:creationId xmlns:a16="http://schemas.microsoft.com/office/drawing/2014/main" id="{3AB7411A-0B10-058E-8702-81CA0D2AECEC}"/>
                </a:ext>
              </a:extLst>
            </p:cNvPr>
            <p:cNvGrpSpPr/>
            <p:nvPr/>
          </p:nvGrpSpPr>
          <p:grpSpPr>
            <a:xfrm>
              <a:off x="6849946" y="3923159"/>
              <a:ext cx="765000" cy="690840"/>
              <a:chOff x="7231546" y="3941699"/>
              <a:chExt cx="765000" cy="690840"/>
            </a:xfrm>
          </p:grpSpPr>
          <mc:AlternateContent xmlns:mc="http://schemas.openxmlformats.org/markup-compatibility/2006">
            <mc:Choice xmlns:p14="http://schemas.microsoft.com/office/powerpoint/2010/main" Requires="p14">
              <p:contentPart p14:bwMode="auto" r:id="rId223">
                <p14:nvContentPartPr>
                  <p14:cNvPr id="511" name="Pennanteckning 510">
                    <a:extLst>
                      <a:ext uri="{FF2B5EF4-FFF2-40B4-BE49-F238E27FC236}">
                        <a16:creationId xmlns:a16="http://schemas.microsoft.com/office/drawing/2014/main" id="{D9F2123A-EC5F-9E35-646E-2846A03B8759}"/>
                      </a:ext>
                    </a:extLst>
                  </p14:cNvPr>
                  <p14:cNvContentPartPr/>
                  <p14:nvPr/>
                </p14:nvContentPartPr>
                <p14:xfrm>
                  <a:off x="7231546" y="3941699"/>
                  <a:ext cx="72360" cy="325800"/>
                </p14:xfrm>
              </p:contentPart>
            </mc:Choice>
            <mc:Fallback>
              <p:pic>
                <p:nvPicPr>
                  <p:cNvPr id="511" name="Pennanteckning 510">
                    <a:extLst>
                      <a:ext uri="{FF2B5EF4-FFF2-40B4-BE49-F238E27FC236}">
                        <a16:creationId xmlns:a16="http://schemas.microsoft.com/office/drawing/2014/main" id="{D9F2123A-EC5F-9E35-646E-2846A03B8759}"/>
                      </a:ext>
                    </a:extLst>
                  </p:cNvPr>
                  <p:cNvPicPr/>
                  <p:nvPr/>
                </p:nvPicPr>
                <p:blipFill>
                  <a:blip r:embed="rId224"/>
                  <a:stretch>
                    <a:fillRect/>
                  </a:stretch>
                </p:blipFill>
                <p:spPr>
                  <a:xfrm>
                    <a:off x="7216426" y="3926219"/>
                    <a:ext cx="10296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512" name="Pennanteckning 511">
                    <a:extLst>
                      <a:ext uri="{FF2B5EF4-FFF2-40B4-BE49-F238E27FC236}">
                        <a16:creationId xmlns:a16="http://schemas.microsoft.com/office/drawing/2014/main" id="{A1339CA8-D7E6-42F9-3C8A-3D0D0172A52F}"/>
                      </a:ext>
                    </a:extLst>
                  </p14:cNvPr>
                  <p14:cNvContentPartPr/>
                  <p14:nvPr/>
                </p14:nvContentPartPr>
                <p14:xfrm>
                  <a:off x="7393906" y="3989579"/>
                  <a:ext cx="89280" cy="197280"/>
                </p14:xfrm>
              </p:contentPart>
            </mc:Choice>
            <mc:Fallback>
              <p:pic>
                <p:nvPicPr>
                  <p:cNvPr id="512" name="Pennanteckning 511">
                    <a:extLst>
                      <a:ext uri="{FF2B5EF4-FFF2-40B4-BE49-F238E27FC236}">
                        <a16:creationId xmlns:a16="http://schemas.microsoft.com/office/drawing/2014/main" id="{A1339CA8-D7E6-42F9-3C8A-3D0D0172A52F}"/>
                      </a:ext>
                    </a:extLst>
                  </p:cNvPr>
                  <p:cNvPicPr/>
                  <p:nvPr/>
                </p:nvPicPr>
                <p:blipFill>
                  <a:blip r:embed="rId226"/>
                  <a:stretch>
                    <a:fillRect/>
                  </a:stretch>
                </p:blipFill>
                <p:spPr>
                  <a:xfrm>
                    <a:off x="7378426" y="3974459"/>
                    <a:ext cx="11988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513" name="Pennanteckning 512">
                    <a:extLst>
                      <a:ext uri="{FF2B5EF4-FFF2-40B4-BE49-F238E27FC236}">
                        <a16:creationId xmlns:a16="http://schemas.microsoft.com/office/drawing/2014/main" id="{3DF56444-FAE9-3C0A-9A9C-FFC7B588C4A2}"/>
                      </a:ext>
                    </a:extLst>
                  </p14:cNvPr>
                  <p14:cNvContentPartPr/>
                  <p14:nvPr/>
                </p14:nvContentPartPr>
                <p14:xfrm>
                  <a:off x="7550866" y="4099739"/>
                  <a:ext cx="15120" cy="39240"/>
                </p14:xfrm>
              </p:contentPart>
            </mc:Choice>
            <mc:Fallback>
              <p:pic>
                <p:nvPicPr>
                  <p:cNvPr id="513" name="Pennanteckning 512">
                    <a:extLst>
                      <a:ext uri="{FF2B5EF4-FFF2-40B4-BE49-F238E27FC236}">
                        <a16:creationId xmlns:a16="http://schemas.microsoft.com/office/drawing/2014/main" id="{3DF56444-FAE9-3C0A-9A9C-FFC7B588C4A2}"/>
                      </a:ext>
                    </a:extLst>
                  </p:cNvPr>
                  <p:cNvPicPr/>
                  <p:nvPr/>
                </p:nvPicPr>
                <p:blipFill>
                  <a:blip r:embed="rId228"/>
                  <a:stretch>
                    <a:fillRect/>
                  </a:stretch>
                </p:blipFill>
                <p:spPr>
                  <a:xfrm>
                    <a:off x="7535746" y="4084259"/>
                    <a:ext cx="457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514" name="Pennanteckning 513">
                    <a:extLst>
                      <a:ext uri="{FF2B5EF4-FFF2-40B4-BE49-F238E27FC236}">
                        <a16:creationId xmlns:a16="http://schemas.microsoft.com/office/drawing/2014/main" id="{CD9E5395-7497-8AE1-7ADD-5B4D0F8A2825}"/>
                      </a:ext>
                    </a:extLst>
                  </p14:cNvPr>
                  <p14:cNvContentPartPr/>
                  <p14:nvPr/>
                </p14:nvContentPartPr>
                <p14:xfrm>
                  <a:off x="7590466" y="3989579"/>
                  <a:ext cx="140040" cy="134280"/>
                </p14:xfrm>
              </p:contentPart>
            </mc:Choice>
            <mc:Fallback>
              <p:pic>
                <p:nvPicPr>
                  <p:cNvPr id="514" name="Pennanteckning 513">
                    <a:extLst>
                      <a:ext uri="{FF2B5EF4-FFF2-40B4-BE49-F238E27FC236}">
                        <a16:creationId xmlns:a16="http://schemas.microsoft.com/office/drawing/2014/main" id="{CD9E5395-7497-8AE1-7ADD-5B4D0F8A2825}"/>
                      </a:ext>
                    </a:extLst>
                  </p:cNvPr>
                  <p:cNvPicPr/>
                  <p:nvPr/>
                </p:nvPicPr>
                <p:blipFill>
                  <a:blip r:embed="rId230"/>
                  <a:stretch>
                    <a:fillRect/>
                  </a:stretch>
                </p:blipFill>
                <p:spPr>
                  <a:xfrm>
                    <a:off x="7575346" y="3974459"/>
                    <a:ext cx="17064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515" name="Pennanteckning 514">
                    <a:extLst>
                      <a:ext uri="{FF2B5EF4-FFF2-40B4-BE49-F238E27FC236}">
                        <a16:creationId xmlns:a16="http://schemas.microsoft.com/office/drawing/2014/main" id="{AE691A80-43CA-3E95-93EB-04F290CA9D05}"/>
                      </a:ext>
                    </a:extLst>
                  </p14:cNvPr>
                  <p14:cNvContentPartPr/>
                  <p14:nvPr/>
                </p14:nvContentPartPr>
                <p14:xfrm>
                  <a:off x="7773346" y="4065539"/>
                  <a:ext cx="143280" cy="269640"/>
                </p14:xfrm>
              </p:contentPart>
            </mc:Choice>
            <mc:Fallback>
              <p:pic>
                <p:nvPicPr>
                  <p:cNvPr id="515" name="Pennanteckning 514">
                    <a:extLst>
                      <a:ext uri="{FF2B5EF4-FFF2-40B4-BE49-F238E27FC236}">
                        <a16:creationId xmlns:a16="http://schemas.microsoft.com/office/drawing/2014/main" id="{AE691A80-43CA-3E95-93EB-04F290CA9D05}"/>
                      </a:ext>
                    </a:extLst>
                  </p:cNvPr>
                  <p:cNvPicPr/>
                  <p:nvPr/>
                </p:nvPicPr>
                <p:blipFill>
                  <a:blip r:embed="rId232"/>
                  <a:stretch>
                    <a:fillRect/>
                  </a:stretch>
                </p:blipFill>
                <p:spPr>
                  <a:xfrm>
                    <a:off x="7758226" y="4050419"/>
                    <a:ext cx="17388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516" name="Pennanteckning 515">
                    <a:extLst>
                      <a:ext uri="{FF2B5EF4-FFF2-40B4-BE49-F238E27FC236}">
                        <a16:creationId xmlns:a16="http://schemas.microsoft.com/office/drawing/2014/main" id="{D73E6EBE-4593-3755-1D77-CE4F9F248CF6}"/>
                      </a:ext>
                    </a:extLst>
                  </p14:cNvPr>
                  <p14:cNvContentPartPr/>
                  <p14:nvPr/>
                </p14:nvContentPartPr>
                <p14:xfrm>
                  <a:off x="7407946" y="4409699"/>
                  <a:ext cx="36000" cy="128520"/>
                </p14:xfrm>
              </p:contentPart>
            </mc:Choice>
            <mc:Fallback>
              <p:pic>
                <p:nvPicPr>
                  <p:cNvPr id="516" name="Pennanteckning 515">
                    <a:extLst>
                      <a:ext uri="{FF2B5EF4-FFF2-40B4-BE49-F238E27FC236}">
                        <a16:creationId xmlns:a16="http://schemas.microsoft.com/office/drawing/2014/main" id="{D73E6EBE-4593-3755-1D77-CE4F9F248CF6}"/>
                      </a:ext>
                    </a:extLst>
                  </p:cNvPr>
                  <p:cNvPicPr/>
                  <p:nvPr/>
                </p:nvPicPr>
                <p:blipFill>
                  <a:blip r:embed="rId234"/>
                  <a:stretch>
                    <a:fillRect/>
                  </a:stretch>
                </p:blipFill>
                <p:spPr>
                  <a:xfrm>
                    <a:off x="7392466" y="4394579"/>
                    <a:ext cx="6624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517" name="Pennanteckning 516">
                    <a:extLst>
                      <a:ext uri="{FF2B5EF4-FFF2-40B4-BE49-F238E27FC236}">
                        <a16:creationId xmlns:a16="http://schemas.microsoft.com/office/drawing/2014/main" id="{6D2DB3B2-F709-DB54-5C51-C85553BBADC2}"/>
                      </a:ext>
                    </a:extLst>
                  </p14:cNvPr>
                  <p14:cNvContentPartPr/>
                  <p14:nvPr/>
                </p14:nvContentPartPr>
                <p14:xfrm>
                  <a:off x="7517026" y="4308899"/>
                  <a:ext cx="56520" cy="215280"/>
                </p14:xfrm>
              </p:contentPart>
            </mc:Choice>
            <mc:Fallback>
              <p:pic>
                <p:nvPicPr>
                  <p:cNvPr id="517" name="Pennanteckning 516">
                    <a:extLst>
                      <a:ext uri="{FF2B5EF4-FFF2-40B4-BE49-F238E27FC236}">
                        <a16:creationId xmlns:a16="http://schemas.microsoft.com/office/drawing/2014/main" id="{6D2DB3B2-F709-DB54-5C51-C85553BBADC2}"/>
                      </a:ext>
                    </a:extLst>
                  </p:cNvPr>
                  <p:cNvPicPr/>
                  <p:nvPr/>
                </p:nvPicPr>
                <p:blipFill>
                  <a:blip r:embed="rId236"/>
                  <a:stretch>
                    <a:fillRect/>
                  </a:stretch>
                </p:blipFill>
                <p:spPr>
                  <a:xfrm>
                    <a:off x="7501906" y="4293419"/>
                    <a:ext cx="8712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518" name="Pennanteckning 517">
                    <a:extLst>
                      <a:ext uri="{FF2B5EF4-FFF2-40B4-BE49-F238E27FC236}">
                        <a16:creationId xmlns:a16="http://schemas.microsoft.com/office/drawing/2014/main" id="{5398EE79-634B-F99B-AB3F-B728B7D4836C}"/>
                      </a:ext>
                    </a:extLst>
                  </p14:cNvPr>
                  <p14:cNvContentPartPr/>
                  <p14:nvPr/>
                </p14:nvContentPartPr>
                <p14:xfrm>
                  <a:off x="7616386" y="4438499"/>
                  <a:ext cx="139320" cy="74880"/>
                </p14:xfrm>
              </p:contentPart>
            </mc:Choice>
            <mc:Fallback>
              <p:pic>
                <p:nvPicPr>
                  <p:cNvPr id="518" name="Pennanteckning 517">
                    <a:extLst>
                      <a:ext uri="{FF2B5EF4-FFF2-40B4-BE49-F238E27FC236}">
                        <a16:creationId xmlns:a16="http://schemas.microsoft.com/office/drawing/2014/main" id="{5398EE79-634B-F99B-AB3F-B728B7D4836C}"/>
                      </a:ext>
                    </a:extLst>
                  </p:cNvPr>
                  <p:cNvPicPr/>
                  <p:nvPr/>
                </p:nvPicPr>
                <p:blipFill>
                  <a:blip r:embed="rId238"/>
                  <a:stretch>
                    <a:fillRect/>
                  </a:stretch>
                </p:blipFill>
                <p:spPr>
                  <a:xfrm>
                    <a:off x="7600906" y="4423379"/>
                    <a:ext cx="16992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519" name="Pennanteckning 518">
                    <a:extLst>
                      <a:ext uri="{FF2B5EF4-FFF2-40B4-BE49-F238E27FC236}">
                        <a16:creationId xmlns:a16="http://schemas.microsoft.com/office/drawing/2014/main" id="{F6EEEC5E-62ED-7314-A8CF-36552F16C001}"/>
                      </a:ext>
                    </a:extLst>
                  </p14:cNvPr>
                  <p14:cNvContentPartPr/>
                  <p14:nvPr/>
                </p14:nvContentPartPr>
                <p14:xfrm>
                  <a:off x="7798906" y="4434539"/>
                  <a:ext cx="42480" cy="96480"/>
                </p14:xfrm>
              </p:contentPart>
            </mc:Choice>
            <mc:Fallback>
              <p:pic>
                <p:nvPicPr>
                  <p:cNvPr id="519" name="Pennanteckning 518">
                    <a:extLst>
                      <a:ext uri="{FF2B5EF4-FFF2-40B4-BE49-F238E27FC236}">
                        <a16:creationId xmlns:a16="http://schemas.microsoft.com/office/drawing/2014/main" id="{F6EEEC5E-62ED-7314-A8CF-36552F16C001}"/>
                      </a:ext>
                    </a:extLst>
                  </p:cNvPr>
                  <p:cNvPicPr/>
                  <p:nvPr/>
                </p:nvPicPr>
                <p:blipFill>
                  <a:blip r:embed="rId240"/>
                  <a:stretch>
                    <a:fillRect/>
                  </a:stretch>
                </p:blipFill>
                <p:spPr>
                  <a:xfrm>
                    <a:off x="7783786" y="4419059"/>
                    <a:ext cx="7308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520" name="Pennanteckning 519">
                    <a:extLst>
                      <a:ext uri="{FF2B5EF4-FFF2-40B4-BE49-F238E27FC236}">
                        <a16:creationId xmlns:a16="http://schemas.microsoft.com/office/drawing/2014/main" id="{501CCD6C-D65E-12E1-86B2-FB2262847450}"/>
                      </a:ext>
                    </a:extLst>
                  </p14:cNvPr>
                  <p14:cNvContentPartPr/>
                  <p14:nvPr/>
                </p14:nvContentPartPr>
                <p14:xfrm>
                  <a:off x="7884226" y="4336259"/>
                  <a:ext cx="112320" cy="296280"/>
                </p14:xfrm>
              </p:contentPart>
            </mc:Choice>
            <mc:Fallback>
              <p:pic>
                <p:nvPicPr>
                  <p:cNvPr id="520" name="Pennanteckning 519">
                    <a:extLst>
                      <a:ext uri="{FF2B5EF4-FFF2-40B4-BE49-F238E27FC236}">
                        <a16:creationId xmlns:a16="http://schemas.microsoft.com/office/drawing/2014/main" id="{501CCD6C-D65E-12E1-86B2-FB2262847450}"/>
                      </a:ext>
                    </a:extLst>
                  </p:cNvPr>
                  <p:cNvPicPr/>
                  <p:nvPr/>
                </p:nvPicPr>
                <p:blipFill>
                  <a:blip r:embed="rId242"/>
                  <a:stretch>
                    <a:fillRect/>
                  </a:stretch>
                </p:blipFill>
                <p:spPr>
                  <a:xfrm>
                    <a:off x="7869106" y="4320779"/>
                    <a:ext cx="142560" cy="326880"/>
                  </a:xfrm>
                  <a:prstGeom prst="rect">
                    <a:avLst/>
                  </a:prstGeom>
                </p:spPr>
              </p:pic>
            </mc:Fallback>
          </mc:AlternateContent>
        </p:grpSp>
      </p:grpSp>
      <p:grpSp>
        <p:nvGrpSpPr>
          <p:cNvPr id="765" name="Grupp 764">
            <a:extLst>
              <a:ext uri="{FF2B5EF4-FFF2-40B4-BE49-F238E27FC236}">
                <a16:creationId xmlns:a16="http://schemas.microsoft.com/office/drawing/2014/main" id="{05845C3D-4B70-DB14-C83C-5FC0F555CB91}"/>
              </a:ext>
            </a:extLst>
          </p:cNvPr>
          <p:cNvGrpSpPr/>
          <p:nvPr/>
        </p:nvGrpSpPr>
        <p:grpSpPr>
          <a:xfrm>
            <a:off x="3802546" y="4735319"/>
            <a:ext cx="3926520" cy="896040"/>
            <a:chOff x="3802546" y="4735319"/>
            <a:chExt cx="3926520" cy="896040"/>
          </a:xfrm>
        </p:grpSpPr>
        <p:grpSp>
          <p:nvGrpSpPr>
            <p:cNvPr id="530" name="Grupp 529">
              <a:extLst>
                <a:ext uri="{FF2B5EF4-FFF2-40B4-BE49-F238E27FC236}">
                  <a16:creationId xmlns:a16="http://schemas.microsoft.com/office/drawing/2014/main" id="{F5157C91-739F-E0A0-C1A2-CA2C094B9F6E}"/>
                </a:ext>
              </a:extLst>
            </p:cNvPr>
            <p:cNvGrpSpPr/>
            <p:nvPr/>
          </p:nvGrpSpPr>
          <p:grpSpPr>
            <a:xfrm>
              <a:off x="3802546" y="4735319"/>
              <a:ext cx="1865520" cy="442800"/>
              <a:chOff x="4184146" y="4753859"/>
              <a:chExt cx="1865520" cy="442800"/>
            </a:xfrm>
          </p:grpSpPr>
          <mc:AlternateContent xmlns:mc="http://schemas.openxmlformats.org/markup-compatibility/2006">
            <mc:Choice xmlns:p14="http://schemas.microsoft.com/office/powerpoint/2010/main" Requires="p14">
              <p:contentPart p14:bwMode="auto" r:id="rId243">
                <p14:nvContentPartPr>
                  <p14:cNvPr id="522" name="Pennanteckning 521">
                    <a:extLst>
                      <a:ext uri="{FF2B5EF4-FFF2-40B4-BE49-F238E27FC236}">
                        <a16:creationId xmlns:a16="http://schemas.microsoft.com/office/drawing/2014/main" id="{8F883E7A-7878-4221-3A42-DCCC5F79ECB8}"/>
                      </a:ext>
                    </a:extLst>
                  </p14:cNvPr>
                  <p14:cNvContentPartPr/>
                  <p14:nvPr/>
                </p14:nvContentPartPr>
                <p14:xfrm>
                  <a:off x="4184146" y="4820819"/>
                  <a:ext cx="90360" cy="4320"/>
                </p14:xfrm>
              </p:contentPart>
            </mc:Choice>
            <mc:Fallback>
              <p:pic>
                <p:nvPicPr>
                  <p:cNvPr id="522" name="Pennanteckning 521">
                    <a:extLst>
                      <a:ext uri="{FF2B5EF4-FFF2-40B4-BE49-F238E27FC236}">
                        <a16:creationId xmlns:a16="http://schemas.microsoft.com/office/drawing/2014/main" id="{8F883E7A-7878-4221-3A42-DCCC5F79ECB8}"/>
                      </a:ext>
                    </a:extLst>
                  </p:cNvPr>
                  <p:cNvPicPr/>
                  <p:nvPr/>
                </p:nvPicPr>
                <p:blipFill>
                  <a:blip r:embed="rId244"/>
                  <a:stretch>
                    <a:fillRect/>
                  </a:stretch>
                </p:blipFill>
                <p:spPr>
                  <a:xfrm>
                    <a:off x="4169026" y="4805339"/>
                    <a:ext cx="12096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523" name="Pennanteckning 522">
                    <a:extLst>
                      <a:ext uri="{FF2B5EF4-FFF2-40B4-BE49-F238E27FC236}">
                        <a16:creationId xmlns:a16="http://schemas.microsoft.com/office/drawing/2014/main" id="{2132DBBA-03C0-14EE-311A-F550EA21FD8D}"/>
                      </a:ext>
                    </a:extLst>
                  </p14:cNvPr>
                  <p14:cNvContentPartPr/>
                  <p14:nvPr/>
                </p14:nvContentPartPr>
                <p14:xfrm>
                  <a:off x="4403386" y="4753859"/>
                  <a:ext cx="117720" cy="197280"/>
                </p14:xfrm>
              </p:contentPart>
            </mc:Choice>
            <mc:Fallback>
              <p:pic>
                <p:nvPicPr>
                  <p:cNvPr id="523" name="Pennanteckning 522">
                    <a:extLst>
                      <a:ext uri="{FF2B5EF4-FFF2-40B4-BE49-F238E27FC236}">
                        <a16:creationId xmlns:a16="http://schemas.microsoft.com/office/drawing/2014/main" id="{2132DBBA-03C0-14EE-311A-F550EA21FD8D}"/>
                      </a:ext>
                    </a:extLst>
                  </p:cNvPr>
                  <p:cNvPicPr/>
                  <p:nvPr/>
                </p:nvPicPr>
                <p:blipFill>
                  <a:blip r:embed="rId246"/>
                  <a:stretch>
                    <a:fillRect/>
                  </a:stretch>
                </p:blipFill>
                <p:spPr>
                  <a:xfrm>
                    <a:off x="4388266" y="4738379"/>
                    <a:ext cx="14832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524" name="Pennanteckning 523">
                    <a:extLst>
                      <a:ext uri="{FF2B5EF4-FFF2-40B4-BE49-F238E27FC236}">
                        <a16:creationId xmlns:a16="http://schemas.microsoft.com/office/drawing/2014/main" id="{149DDA3B-56BF-3311-1C94-147DF74E9C3F}"/>
                      </a:ext>
                    </a:extLst>
                  </p14:cNvPr>
                  <p14:cNvContentPartPr/>
                  <p14:nvPr/>
                </p14:nvContentPartPr>
                <p14:xfrm>
                  <a:off x="4578706" y="4855379"/>
                  <a:ext cx="317160" cy="135000"/>
                </p14:xfrm>
              </p:contentPart>
            </mc:Choice>
            <mc:Fallback>
              <p:pic>
                <p:nvPicPr>
                  <p:cNvPr id="524" name="Pennanteckning 523">
                    <a:extLst>
                      <a:ext uri="{FF2B5EF4-FFF2-40B4-BE49-F238E27FC236}">
                        <a16:creationId xmlns:a16="http://schemas.microsoft.com/office/drawing/2014/main" id="{149DDA3B-56BF-3311-1C94-147DF74E9C3F}"/>
                      </a:ext>
                    </a:extLst>
                  </p:cNvPr>
                  <p:cNvPicPr/>
                  <p:nvPr/>
                </p:nvPicPr>
                <p:blipFill>
                  <a:blip r:embed="rId248"/>
                  <a:stretch>
                    <a:fillRect/>
                  </a:stretch>
                </p:blipFill>
                <p:spPr>
                  <a:xfrm>
                    <a:off x="4563586" y="4840259"/>
                    <a:ext cx="34776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525" name="Pennanteckning 524">
                    <a:extLst>
                      <a:ext uri="{FF2B5EF4-FFF2-40B4-BE49-F238E27FC236}">
                        <a16:creationId xmlns:a16="http://schemas.microsoft.com/office/drawing/2014/main" id="{C3574410-AD00-6CAD-6414-6BF71C3E00B9}"/>
                      </a:ext>
                    </a:extLst>
                  </p14:cNvPr>
                  <p14:cNvContentPartPr/>
                  <p14:nvPr/>
                </p14:nvContentPartPr>
                <p14:xfrm>
                  <a:off x="5044186" y="4804259"/>
                  <a:ext cx="393840" cy="230040"/>
                </p14:xfrm>
              </p:contentPart>
            </mc:Choice>
            <mc:Fallback>
              <p:pic>
                <p:nvPicPr>
                  <p:cNvPr id="525" name="Pennanteckning 524">
                    <a:extLst>
                      <a:ext uri="{FF2B5EF4-FFF2-40B4-BE49-F238E27FC236}">
                        <a16:creationId xmlns:a16="http://schemas.microsoft.com/office/drawing/2014/main" id="{C3574410-AD00-6CAD-6414-6BF71C3E00B9}"/>
                      </a:ext>
                    </a:extLst>
                  </p:cNvPr>
                  <p:cNvPicPr/>
                  <p:nvPr/>
                </p:nvPicPr>
                <p:blipFill>
                  <a:blip r:embed="rId250"/>
                  <a:stretch>
                    <a:fillRect/>
                  </a:stretch>
                </p:blipFill>
                <p:spPr>
                  <a:xfrm>
                    <a:off x="5029066" y="4788779"/>
                    <a:ext cx="42444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526" name="Pennanteckning 525">
                    <a:extLst>
                      <a:ext uri="{FF2B5EF4-FFF2-40B4-BE49-F238E27FC236}">
                        <a16:creationId xmlns:a16="http://schemas.microsoft.com/office/drawing/2014/main" id="{8ECD03F9-4276-2E18-32B7-5F12D3F50767}"/>
                      </a:ext>
                    </a:extLst>
                  </p14:cNvPr>
                  <p14:cNvContentPartPr/>
                  <p14:nvPr/>
                </p14:nvContentPartPr>
                <p14:xfrm>
                  <a:off x="5395906" y="4905059"/>
                  <a:ext cx="282240" cy="64800"/>
                </p14:xfrm>
              </p:contentPart>
            </mc:Choice>
            <mc:Fallback>
              <p:pic>
                <p:nvPicPr>
                  <p:cNvPr id="526" name="Pennanteckning 525">
                    <a:extLst>
                      <a:ext uri="{FF2B5EF4-FFF2-40B4-BE49-F238E27FC236}">
                        <a16:creationId xmlns:a16="http://schemas.microsoft.com/office/drawing/2014/main" id="{8ECD03F9-4276-2E18-32B7-5F12D3F50767}"/>
                      </a:ext>
                    </a:extLst>
                  </p:cNvPr>
                  <p:cNvPicPr/>
                  <p:nvPr/>
                </p:nvPicPr>
                <p:blipFill>
                  <a:blip r:embed="rId252"/>
                  <a:stretch>
                    <a:fillRect/>
                  </a:stretch>
                </p:blipFill>
                <p:spPr>
                  <a:xfrm>
                    <a:off x="5380426" y="4889939"/>
                    <a:ext cx="3128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527" name="Pennanteckning 526">
                    <a:extLst>
                      <a:ext uri="{FF2B5EF4-FFF2-40B4-BE49-F238E27FC236}">
                        <a16:creationId xmlns:a16="http://schemas.microsoft.com/office/drawing/2014/main" id="{36FABE01-2AEB-8BA8-8B49-B3F42EBF85FD}"/>
                      </a:ext>
                    </a:extLst>
                  </p14:cNvPr>
                  <p14:cNvContentPartPr/>
                  <p14:nvPr/>
                </p14:nvContentPartPr>
                <p14:xfrm>
                  <a:off x="5747986" y="4930619"/>
                  <a:ext cx="20880" cy="227880"/>
                </p14:xfrm>
              </p:contentPart>
            </mc:Choice>
            <mc:Fallback>
              <p:pic>
                <p:nvPicPr>
                  <p:cNvPr id="527" name="Pennanteckning 526">
                    <a:extLst>
                      <a:ext uri="{FF2B5EF4-FFF2-40B4-BE49-F238E27FC236}">
                        <a16:creationId xmlns:a16="http://schemas.microsoft.com/office/drawing/2014/main" id="{36FABE01-2AEB-8BA8-8B49-B3F42EBF85FD}"/>
                      </a:ext>
                    </a:extLst>
                  </p:cNvPr>
                  <p:cNvPicPr/>
                  <p:nvPr/>
                </p:nvPicPr>
                <p:blipFill>
                  <a:blip r:embed="rId254"/>
                  <a:stretch>
                    <a:fillRect/>
                  </a:stretch>
                </p:blipFill>
                <p:spPr>
                  <a:xfrm>
                    <a:off x="5732866" y="4915499"/>
                    <a:ext cx="5148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528" name="Pennanteckning 527">
                    <a:extLst>
                      <a:ext uri="{FF2B5EF4-FFF2-40B4-BE49-F238E27FC236}">
                        <a16:creationId xmlns:a16="http://schemas.microsoft.com/office/drawing/2014/main" id="{8BB60A6B-CDC9-1880-04AC-289A1272964F}"/>
                      </a:ext>
                    </a:extLst>
                  </p14:cNvPr>
                  <p14:cNvContentPartPr/>
                  <p14:nvPr/>
                </p14:nvContentPartPr>
                <p14:xfrm>
                  <a:off x="5784346" y="4891739"/>
                  <a:ext cx="94680" cy="70560"/>
                </p14:xfrm>
              </p:contentPart>
            </mc:Choice>
            <mc:Fallback>
              <p:pic>
                <p:nvPicPr>
                  <p:cNvPr id="528" name="Pennanteckning 527">
                    <a:extLst>
                      <a:ext uri="{FF2B5EF4-FFF2-40B4-BE49-F238E27FC236}">
                        <a16:creationId xmlns:a16="http://schemas.microsoft.com/office/drawing/2014/main" id="{8BB60A6B-CDC9-1880-04AC-289A1272964F}"/>
                      </a:ext>
                    </a:extLst>
                  </p:cNvPr>
                  <p:cNvPicPr/>
                  <p:nvPr/>
                </p:nvPicPr>
                <p:blipFill>
                  <a:blip r:embed="rId256"/>
                  <a:stretch>
                    <a:fillRect/>
                  </a:stretch>
                </p:blipFill>
                <p:spPr>
                  <a:xfrm>
                    <a:off x="5769226" y="4876619"/>
                    <a:ext cx="1252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529" name="Pennanteckning 528">
                    <a:extLst>
                      <a:ext uri="{FF2B5EF4-FFF2-40B4-BE49-F238E27FC236}">
                        <a16:creationId xmlns:a16="http://schemas.microsoft.com/office/drawing/2014/main" id="{D19309DF-AFD8-84C9-C248-0068656F8795}"/>
                      </a:ext>
                    </a:extLst>
                  </p14:cNvPr>
                  <p14:cNvContentPartPr/>
                  <p14:nvPr/>
                </p14:nvContentPartPr>
                <p14:xfrm>
                  <a:off x="5938426" y="4894259"/>
                  <a:ext cx="111240" cy="302400"/>
                </p14:xfrm>
              </p:contentPart>
            </mc:Choice>
            <mc:Fallback>
              <p:pic>
                <p:nvPicPr>
                  <p:cNvPr id="529" name="Pennanteckning 528">
                    <a:extLst>
                      <a:ext uri="{FF2B5EF4-FFF2-40B4-BE49-F238E27FC236}">
                        <a16:creationId xmlns:a16="http://schemas.microsoft.com/office/drawing/2014/main" id="{D19309DF-AFD8-84C9-C248-0068656F8795}"/>
                      </a:ext>
                    </a:extLst>
                  </p:cNvPr>
                  <p:cNvPicPr/>
                  <p:nvPr/>
                </p:nvPicPr>
                <p:blipFill>
                  <a:blip r:embed="rId258"/>
                  <a:stretch>
                    <a:fillRect/>
                  </a:stretch>
                </p:blipFill>
                <p:spPr>
                  <a:xfrm>
                    <a:off x="5922946" y="4878779"/>
                    <a:ext cx="141840" cy="333000"/>
                  </a:xfrm>
                  <a:prstGeom prst="rect">
                    <a:avLst/>
                  </a:prstGeom>
                </p:spPr>
              </p:pic>
            </mc:Fallback>
          </mc:AlternateContent>
        </p:grpSp>
        <p:grpSp>
          <p:nvGrpSpPr>
            <p:cNvPr id="546" name="Grupp 545">
              <a:extLst>
                <a:ext uri="{FF2B5EF4-FFF2-40B4-BE49-F238E27FC236}">
                  <a16:creationId xmlns:a16="http://schemas.microsoft.com/office/drawing/2014/main" id="{B4C68D95-E8DD-D73D-C508-BFA377AFA910}"/>
                </a:ext>
              </a:extLst>
            </p:cNvPr>
            <p:cNvGrpSpPr/>
            <p:nvPr/>
          </p:nvGrpSpPr>
          <p:grpSpPr>
            <a:xfrm>
              <a:off x="5938786" y="4751879"/>
              <a:ext cx="1489680" cy="389880"/>
              <a:chOff x="6320386" y="4770419"/>
              <a:chExt cx="1489680" cy="389880"/>
            </a:xfrm>
          </p:grpSpPr>
          <mc:AlternateContent xmlns:mc="http://schemas.openxmlformats.org/markup-compatibility/2006">
            <mc:Choice xmlns:p14="http://schemas.microsoft.com/office/powerpoint/2010/main" Requires="p14">
              <p:contentPart p14:bwMode="auto" r:id="rId259">
                <p14:nvContentPartPr>
                  <p14:cNvPr id="531" name="Pennanteckning 530">
                    <a:extLst>
                      <a:ext uri="{FF2B5EF4-FFF2-40B4-BE49-F238E27FC236}">
                        <a16:creationId xmlns:a16="http://schemas.microsoft.com/office/drawing/2014/main" id="{4B0E699A-6FC1-296E-3972-871D78E85CB6}"/>
                      </a:ext>
                    </a:extLst>
                  </p14:cNvPr>
                  <p14:cNvContentPartPr/>
                  <p14:nvPr/>
                </p14:nvContentPartPr>
                <p14:xfrm>
                  <a:off x="6320386" y="4770419"/>
                  <a:ext cx="79920" cy="389880"/>
                </p14:xfrm>
              </p:contentPart>
            </mc:Choice>
            <mc:Fallback>
              <p:pic>
                <p:nvPicPr>
                  <p:cNvPr id="531" name="Pennanteckning 530">
                    <a:extLst>
                      <a:ext uri="{FF2B5EF4-FFF2-40B4-BE49-F238E27FC236}">
                        <a16:creationId xmlns:a16="http://schemas.microsoft.com/office/drawing/2014/main" id="{4B0E699A-6FC1-296E-3972-871D78E85CB6}"/>
                      </a:ext>
                    </a:extLst>
                  </p:cNvPr>
                  <p:cNvPicPr/>
                  <p:nvPr/>
                </p:nvPicPr>
                <p:blipFill>
                  <a:blip r:embed="rId260"/>
                  <a:stretch>
                    <a:fillRect/>
                  </a:stretch>
                </p:blipFill>
                <p:spPr>
                  <a:xfrm>
                    <a:off x="6305266" y="4754939"/>
                    <a:ext cx="11016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532" name="Pennanteckning 531">
                    <a:extLst>
                      <a:ext uri="{FF2B5EF4-FFF2-40B4-BE49-F238E27FC236}">
                        <a16:creationId xmlns:a16="http://schemas.microsoft.com/office/drawing/2014/main" id="{B3D243F0-3521-ED68-FFC2-12043D40FE0D}"/>
                      </a:ext>
                    </a:extLst>
                  </p14:cNvPr>
                  <p14:cNvContentPartPr/>
                  <p14:nvPr/>
                </p14:nvContentPartPr>
                <p14:xfrm>
                  <a:off x="6461146" y="4946459"/>
                  <a:ext cx="167400" cy="127800"/>
                </p14:xfrm>
              </p:contentPart>
            </mc:Choice>
            <mc:Fallback>
              <p:pic>
                <p:nvPicPr>
                  <p:cNvPr id="532" name="Pennanteckning 531">
                    <a:extLst>
                      <a:ext uri="{FF2B5EF4-FFF2-40B4-BE49-F238E27FC236}">
                        <a16:creationId xmlns:a16="http://schemas.microsoft.com/office/drawing/2014/main" id="{B3D243F0-3521-ED68-FFC2-12043D40FE0D}"/>
                      </a:ext>
                    </a:extLst>
                  </p:cNvPr>
                  <p:cNvPicPr/>
                  <p:nvPr/>
                </p:nvPicPr>
                <p:blipFill>
                  <a:blip r:embed="rId262"/>
                  <a:stretch>
                    <a:fillRect/>
                  </a:stretch>
                </p:blipFill>
                <p:spPr>
                  <a:xfrm>
                    <a:off x="6445666" y="4931339"/>
                    <a:ext cx="19800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533" name="Pennanteckning 532">
                    <a:extLst>
                      <a:ext uri="{FF2B5EF4-FFF2-40B4-BE49-F238E27FC236}">
                        <a16:creationId xmlns:a16="http://schemas.microsoft.com/office/drawing/2014/main" id="{7417E42F-DCB2-DC7D-9C14-5EC3BBF1629C}"/>
                      </a:ext>
                    </a:extLst>
                  </p14:cNvPr>
                  <p14:cNvContentPartPr/>
                  <p14:nvPr/>
                </p14:nvContentPartPr>
                <p14:xfrm>
                  <a:off x="6671746" y="4986779"/>
                  <a:ext cx="91440" cy="70560"/>
                </p14:xfrm>
              </p:contentPart>
            </mc:Choice>
            <mc:Fallback>
              <p:pic>
                <p:nvPicPr>
                  <p:cNvPr id="533" name="Pennanteckning 532">
                    <a:extLst>
                      <a:ext uri="{FF2B5EF4-FFF2-40B4-BE49-F238E27FC236}">
                        <a16:creationId xmlns:a16="http://schemas.microsoft.com/office/drawing/2014/main" id="{7417E42F-DCB2-DC7D-9C14-5EC3BBF1629C}"/>
                      </a:ext>
                    </a:extLst>
                  </p:cNvPr>
                  <p:cNvPicPr/>
                  <p:nvPr/>
                </p:nvPicPr>
                <p:blipFill>
                  <a:blip r:embed="rId264"/>
                  <a:stretch>
                    <a:fillRect/>
                  </a:stretch>
                </p:blipFill>
                <p:spPr>
                  <a:xfrm>
                    <a:off x="6656626" y="4971659"/>
                    <a:ext cx="1216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536" name="Pennanteckning 535">
                    <a:extLst>
                      <a:ext uri="{FF2B5EF4-FFF2-40B4-BE49-F238E27FC236}">
                        <a16:creationId xmlns:a16="http://schemas.microsoft.com/office/drawing/2014/main" id="{CF6C265F-3BA8-421B-614E-D601B61E96BA}"/>
                      </a:ext>
                    </a:extLst>
                  </p14:cNvPr>
                  <p14:cNvContentPartPr/>
                  <p14:nvPr/>
                </p14:nvContentPartPr>
                <p14:xfrm>
                  <a:off x="6852826" y="4874459"/>
                  <a:ext cx="29160" cy="229320"/>
                </p14:xfrm>
              </p:contentPart>
            </mc:Choice>
            <mc:Fallback>
              <p:pic>
                <p:nvPicPr>
                  <p:cNvPr id="536" name="Pennanteckning 535">
                    <a:extLst>
                      <a:ext uri="{FF2B5EF4-FFF2-40B4-BE49-F238E27FC236}">
                        <a16:creationId xmlns:a16="http://schemas.microsoft.com/office/drawing/2014/main" id="{CF6C265F-3BA8-421B-614E-D601B61E96BA}"/>
                      </a:ext>
                    </a:extLst>
                  </p:cNvPr>
                  <p:cNvPicPr/>
                  <p:nvPr/>
                </p:nvPicPr>
                <p:blipFill>
                  <a:blip r:embed="rId266"/>
                  <a:stretch>
                    <a:fillRect/>
                  </a:stretch>
                </p:blipFill>
                <p:spPr>
                  <a:xfrm>
                    <a:off x="6837706" y="4859339"/>
                    <a:ext cx="5976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537" name="Pennanteckning 536">
                    <a:extLst>
                      <a:ext uri="{FF2B5EF4-FFF2-40B4-BE49-F238E27FC236}">
                        <a16:creationId xmlns:a16="http://schemas.microsoft.com/office/drawing/2014/main" id="{EAA0F6C6-7C6E-ACEA-C45E-115638E979C6}"/>
                      </a:ext>
                    </a:extLst>
                  </p14:cNvPr>
                  <p14:cNvContentPartPr/>
                  <p14:nvPr/>
                </p14:nvContentPartPr>
                <p14:xfrm>
                  <a:off x="6977026" y="4901099"/>
                  <a:ext cx="42480" cy="180720"/>
                </p14:xfrm>
              </p:contentPart>
            </mc:Choice>
            <mc:Fallback>
              <p:pic>
                <p:nvPicPr>
                  <p:cNvPr id="537" name="Pennanteckning 536">
                    <a:extLst>
                      <a:ext uri="{FF2B5EF4-FFF2-40B4-BE49-F238E27FC236}">
                        <a16:creationId xmlns:a16="http://schemas.microsoft.com/office/drawing/2014/main" id="{EAA0F6C6-7C6E-ACEA-C45E-115638E979C6}"/>
                      </a:ext>
                    </a:extLst>
                  </p:cNvPr>
                  <p:cNvPicPr/>
                  <p:nvPr/>
                </p:nvPicPr>
                <p:blipFill>
                  <a:blip r:embed="rId268"/>
                  <a:stretch>
                    <a:fillRect/>
                  </a:stretch>
                </p:blipFill>
                <p:spPr>
                  <a:xfrm>
                    <a:off x="6961906" y="4885619"/>
                    <a:ext cx="7308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538" name="Pennanteckning 537">
                    <a:extLst>
                      <a:ext uri="{FF2B5EF4-FFF2-40B4-BE49-F238E27FC236}">
                        <a16:creationId xmlns:a16="http://schemas.microsoft.com/office/drawing/2014/main" id="{1BBAA3DB-2B6B-829E-6401-3098A1A9B2BF}"/>
                      </a:ext>
                    </a:extLst>
                  </p14:cNvPr>
                  <p14:cNvContentPartPr/>
                  <p14:nvPr/>
                </p14:nvContentPartPr>
                <p14:xfrm>
                  <a:off x="7017346" y="4970579"/>
                  <a:ext cx="111960" cy="47520"/>
                </p14:xfrm>
              </p:contentPart>
            </mc:Choice>
            <mc:Fallback>
              <p:pic>
                <p:nvPicPr>
                  <p:cNvPr id="538" name="Pennanteckning 537">
                    <a:extLst>
                      <a:ext uri="{FF2B5EF4-FFF2-40B4-BE49-F238E27FC236}">
                        <a16:creationId xmlns:a16="http://schemas.microsoft.com/office/drawing/2014/main" id="{1BBAA3DB-2B6B-829E-6401-3098A1A9B2BF}"/>
                      </a:ext>
                    </a:extLst>
                  </p:cNvPr>
                  <p:cNvPicPr/>
                  <p:nvPr/>
                </p:nvPicPr>
                <p:blipFill>
                  <a:blip r:embed="rId270"/>
                  <a:stretch>
                    <a:fillRect/>
                  </a:stretch>
                </p:blipFill>
                <p:spPr>
                  <a:xfrm>
                    <a:off x="7002226" y="4955099"/>
                    <a:ext cx="14256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539" name="Pennanteckning 538">
                    <a:extLst>
                      <a:ext uri="{FF2B5EF4-FFF2-40B4-BE49-F238E27FC236}">
                        <a16:creationId xmlns:a16="http://schemas.microsoft.com/office/drawing/2014/main" id="{72E60B37-931D-041B-DA5D-EDB435B5A6E1}"/>
                      </a:ext>
                    </a:extLst>
                  </p14:cNvPr>
                  <p14:cNvContentPartPr/>
                  <p14:nvPr/>
                </p14:nvContentPartPr>
                <p14:xfrm>
                  <a:off x="7106986" y="5007659"/>
                  <a:ext cx="22680" cy="86760"/>
                </p14:xfrm>
              </p:contentPart>
            </mc:Choice>
            <mc:Fallback>
              <p:pic>
                <p:nvPicPr>
                  <p:cNvPr id="539" name="Pennanteckning 538">
                    <a:extLst>
                      <a:ext uri="{FF2B5EF4-FFF2-40B4-BE49-F238E27FC236}">
                        <a16:creationId xmlns:a16="http://schemas.microsoft.com/office/drawing/2014/main" id="{72E60B37-931D-041B-DA5D-EDB435B5A6E1}"/>
                      </a:ext>
                    </a:extLst>
                  </p:cNvPr>
                  <p:cNvPicPr/>
                  <p:nvPr/>
                </p:nvPicPr>
                <p:blipFill>
                  <a:blip r:embed="rId272"/>
                  <a:stretch>
                    <a:fillRect/>
                  </a:stretch>
                </p:blipFill>
                <p:spPr>
                  <a:xfrm>
                    <a:off x="7091506" y="4992539"/>
                    <a:ext cx="5328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540" name="Pennanteckning 539">
                    <a:extLst>
                      <a:ext uri="{FF2B5EF4-FFF2-40B4-BE49-F238E27FC236}">
                        <a16:creationId xmlns:a16="http://schemas.microsoft.com/office/drawing/2014/main" id="{60135A2A-5343-9942-59C4-13E224A78656}"/>
                      </a:ext>
                    </a:extLst>
                  </p14:cNvPr>
                  <p14:cNvContentPartPr/>
                  <p14:nvPr/>
                </p14:nvContentPartPr>
                <p14:xfrm>
                  <a:off x="7168906" y="4898579"/>
                  <a:ext cx="6840" cy="3600"/>
                </p14:xfrm>
              </p:contentPart>
            </mc:Choice>
            <mc:Fallback>
              <p:pic>
                <p:nvPicPr>
                  <p:cNvPr id="540" name="Pennanteckning 539">
                    <a:extLst>
                      <a:ext uri="{FF2B5EF4-FFF2-40B4-BE49-F238E27FC236}">
                        <a16:creationId xmlns:a16="http://schemas.microsoft.com/office/drawing/2014/main" id="{60135A2A-5343-9942-59C4-13E224A78656}"/>
                      </a:ext>
                    </a:extLst>
                  </p:cNvPr>
                  <p:cNvPicPr/>
                  <p:nvPr/>
                </p:nvPicPr>
                <p:blipFill>
                  <a:blip r:embed="rId274"/>
                  <a:stretch>
                    <a:fillRect/>
                  </a:stretch>
                </p:blipFill>
                <p:spPr>
                  <a:xfrm>
                    <a:off x="7153786" y="4883099"/>
                    <a:ext cx="3744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542" name="Pennanteckning 541">
                    <a:extLst>
                      <a:ext uri="{FF2B5EF4-FFF2-40B4-BE49-F238E27FC236}">
                        <a16:creationId xmlns:a16="http://schemas.microsoft.com/office/drawing/2014/main" id="{63629B79-67C2-8A6B-0CD4-63854BBB133D}"/>
                      </a:ext>
                    </a:extLst>
                  </p14:cNvPr>
                  <p14:cNvContentPartPr/>
                  <p14:nvPr/>
                </p14:nvContentPartPr>
                <p14:xfrm>
                  <a:off x="7221466" y="4976339"/>
                  <a:ext cx="48960" cy="106200"/>
                </p14:xfrm>
              </p:contentPart>
            </mc:Choice>
            <mc:Fallback>
              <p:pic>
                <p:nvPicPr>
                  <p:cNvPr id="542" name="Pennanteckning 541">
                    <a:extLst>
                      <a:ext uri="{FF2B5EF4-FFF2-40B4-BE49-F238E27FC236}">
                        <a16:creationId xmlns:a16="http://schemas.microsoft.com/office/drawing/2014/main" id="{63629B79-67C2-8A6B-0CD4-63854BBB133D}"/>
                      </a:ext>
                    </a:extLst>
                  </p:cNvPr>
                  <p:cNvPicPr/>
                  <p:nvPr/>
                </p:nvPicPr>
                <p:blipFill>
                  <a:blip r:embed="rId276"/>
                  <a:stretch>
                    <a:fillRect/>
                  </a:stretch>
                </p:blipFill>
                <p:spPr>
                  <a:xfrm>
                    <a:off x="7205986" y="4960859"/>
                    <a:ext cx="7920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543" name="Pennanteckning 542">
                    <a:extLst>
                      <a:ext uri="{FF2B5EF4-FFF2-40B4-BE49-F238E27FC236}">
                        <a16:creationId xmlns:a16="http://schemas.microsoft.com/office/drawing/2014/main" id="{D155E73E-84AE-86B3-26E1-FB9AC9D6A341}"/>
                      </a:ext>
                    </a:extLst>
                  </p14:cNvPr>
                  <p14:cNvContentPartPr/>
                  <p14:nvPr/>
                </p14:nvContentPartPr>
                <p14:xfrm>
                  <a:off x="7375186" y="4840619"/>
                  <a:ext cx="63000" cy="245520"/>
                </p14:xfrm>
              </p:contentPart>
            </mc:Choice>
            <mc:Fallback>
              <p:pic>
                <p:nvPicPr>
                  <p:cNvPr id="543" name="Pennanteckning 542">
                    <a:extLst>
                      <a:ext uri="{FF2B5EF4-FFF2-40B4-BE49-F238E27FC236}">
                        <a16:creationId xmlns:a16="http://schemas.microsoft.com/office/drawing/2014/main" id="{D155E73E-84AE-86B3-26E1-FB9AC9D6A341}"/>
                      </a:ext>
                    </a:extLst>
                  </p:cNvPr>
                  <p:cNvPicPr/>
                  <p:nvPr/>
                </p:nvPicPr>
                <p:blipFill>
                  <a:blip r:embed="rId278"/>
                  <a:stretch>
                    <a:fillRect/>
                  </a:stretch>
                </p:blipFill>
                <p:spPr>
                  <a:xfrm>
                    <a:off x="7360066" y="4825499"/>
                    <a:ext cx="9324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544" name="Pennanteckning 543">
                    <a:extLst>
                      <a:ext uri="{FF2B5EF4-FFF2-40B4-BE49-F238E27FC236}">
                        <a16:creationId xmlns:a16="http://schemas.microsoft.com/office/drawing/2014/main" id="{CB2DA75D-3B44-E6B5-DDDD-D22FC8BFC40D}"/>
                      </a:ext>
                    </a:extLst>
                  </p14:cNvPr>
                  <p14:cNvContentPartPr/>
                  <p14:nvPr/>
                </p14:nvContentPartPr>
                <p14:xfrm>
                  <a:off x="7473106" y="5002619"/>
                  <a:ext cx="106200" cy="52560"/>
                </p14:xfrm>
              </p:contentPart>
            </mc:Choice>
            <mc:Fallback>
              <p:pic>
                <p:nvPicPr>
                  <p:cNvPr id="544" name="Pennanteckning 543">
                    <a:extLst>
                      <a:ext uri="{FF2B5EF4-FFF2-40B4-BE49-F238E27FC236}">
                        <a16:creationId xmlns:a16="http://schemas.microsoft.com/office/drawing/2014/main" id="{CB2DA75D-3B44-E6B5-DDDD-D22FC8BFC40D}"/>
                      </a:ext>
                    </a:extLst>
                  </p:cNvPr>
                  <p:cNvPicPr/>
                  <p:nvPr/>
                </p:nvPicPr>
                <p:blipFill>
                  <a:blip r:embed="rId280"/>
                  <a:stretch>
                    <a:fillRect/>
                  </a:stretch>
                </p:blipFill>
                <p:spPr>
                  <a:xfrm>
                    <a:off x="7457986" y="4987499"/>
                    <a:ext cx="13680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545" name="Pennanteckning 544">
                    <a:extLst>
                      <a:ext uri="{FF2B5EF4-FFF2-40B4-BE49-F238E27FC236}">
                        <a16:creationId xmlns:a16="http://schemas.microsoft.com/office/drawing/2014/main" id="{A0F57660-4DCC-9048-D738-877B92257D9A}"/>
                      </a:ext>
                    </a:extLst>
                  </p14:cNvPr>
                  <p14:cNvContentPartPr/>
                  <p14:nvPr/>
                </p14:nvContentPartPr>
                <p14:xfrm>
                  <a:off x="7627906" y="4960499"/>
                  <a:ext cx="182160" cy="148680"/>
                </p14:xfrm>
              </p:contentPart>
            </mc:Choice>
            <mc:Fallback>
              <p:pic>
                <p:nvPicPr>
                  <p:cNvPr id="545" name="Pennanteckning 544">
                    <a:extLst>
                      <a:ext uri="{FF2B5EF4-FFF2-40B4-BE49-F238E27FC236}">
                        <a16:creationId xmlns:a16="http://schemas.microsoft.com/office/drawing/2014/main" id="{A0F57660-4DCC-9048-D738-877B92257D9A}"/>
                      </a:ext>
                    </a:extLst>
                  </p:cNvPr>
                  <p:cNvPicPr/>
                  <p:nvPr/>
                </p:nvPicPr>
                <p:blipFill>
                  <a:blip r:embed="rId282"/>
                  <a:stretch>
                    <a:fillRect/>
                  </a:stretch>
                </p:blipFill>
                <p:spPr>
                  <a:xfrm>
                    <a:off x="7612426" y="4945379"/>
                    <a:ext cx="212760" cy="179280"/>
                  </a:xfrm>
                  <a:prstGeom prst="rect">
                    <a:avLst/>
                  </a:prstGeom>
                </p:spPr>
              </p:pic>
            </mc:Fallback>
          </mc:AlternateContent>
        </p:grpSp>
        <p:grpSp>
          <p:nvGrpSpPr>
            <p:cNvPr id="561" name="Grupp 560">
              <a:extLst>
                <a:ext uri="{FF2B5EF4-FFF2-40B4-BE49-F238E27FC236}">
                  <a16:creationId xmlns:a16="http://schemas.microsoft.com/office/drawing/2014/main" id="{D35E2084-DD33-9F88-92AA-00C01E26CACD}"/>
                </a:ext>
              </a:extLst>
            </p:cNvPr>
            <p:cNvGrpSpPr/>
            <p:nvPr/>
          </p:nvGrpSpPr>
          <p:grpSpPr>
            <a:xfrm>
              <a:off x="5798026" y="5205839"/>
              <a:ext cx="1931040" cy="425520"/>
              <a:chOff x="6179626" y="5224379"/>
              <a:chExt cx="1931040" cy="425520"/>
            </a:xfrm>
          </p:grpSpPr>
          <mc:AlternateContent xmlns:mc="http://schemas.openxmlformats.org/markup-compatibility/2006">
            <mc:Choice xmlns:p14="http://schemas.microsoft.com/office/powerpoint/2010/main" Requires="p14">
              <p:contentPart p14:bwMode="auto" r:id="rId283">
                <p14:nvContentPartPr>
                  <p14:cNvPr id="547" name="Pennanteckning 546">
                    <a:extLst>
                      <a:ext uri="{FF2B5EF4-FFF2-40B4-BE49-F238E27FC236}">
                        <a16:creationId xmlns:a16="http://schemas.microsoft.com/office/drawing/2014/main" id="{81780AB6-CE62-DFA4-0631-F9A944581194}"/>
                      </a:ext>
                    </a:extLst>
                  </p14:cNvPr>
                  <p14:cNvContentPartPr/>
                  <p14:nvPr/>
                </p14:nvContentPartPr>
                <p14:xfrm>
                  <a:off x="6179626" y="5357579"/>
                  <a:ext cx="92880" cy="84600"/>
                </p14:xfrm>
              </p:contentPart>
            </mc:Choice>
            <mc:Fallback>
              <p:pic>
                <p:nvPicPr>
                  <p:cNvPr id="547" name="Pennanteckning 546">
                    <a:extLst>
                      <a:ext uri="{FF2B5EF4-FFF2-40B4-BE49-F238E27FC236}">
                        <a16:creationId xmlns:a16="http://schemas.microsoft.com/office/drawing/2014/main" id="{81780AB6-CE62-DFA4-0631-F9A944581194}"/>
                      </a:ext>
                    </a:extLst>
                  </p:cNvPr>
                  <p:cNvPicPr/>
                  <p:nvPr/>
                </p:nvPicPr>
                <p:blipFill>
                  <a:blip r:embed="rId284"/>
                  <a:stretch>
                    <a:fillRect/>
                  </a:stretch>
                </p:blipFill>
                <p:spPr>
                  <a:xfrm>
                    <a:off x="6164506" y="5342099"/>
                    <a:ext cx="12348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548" name="Pennanteckning 547">
                    <a:extLst>
                      <a:ext uri="{FF2B5EF4-FFF2-40B4-BE49-F238E27FC236}">
                        <a16:creationId xmlns:a16="http://schemas.microsoft.com/office/drawing/2014/main" id="{E9556E9B-E435-FFBC-7663-E8439CA0C1DE}"/>
                      </a:ext>
                    </a:extLst>
                  </p14:cNvPr>
                  <p14:cNvContentPartPr/>
                  <p14:nvPr/>
                </p14:nvContentPartPr>
                <p14:xfrm>
                  <a:off x="6331906" y="5368019"/>
                  <a:ext cx="70560" cy="83160"/>
                </p14:xfrm>
              </p:contentPart>
            </mc:Choice>
            <mc:Fallback>
              <p:pic>
                <p:nvPicPr>
                  <p:cNvPr id="548" name="Pennanteckning 547">
                    <a:extLst>
                      <a:ext uri="{FF2B5EF4-FFF2-40B4-BE49-F238E27FC236}">
                        <a16:creationId xmlns:a16="http://schemas.microsoft.com/office/drawing/2014/main" id="{E9556E9B-E435-FFBC-7663-E8439CA0C1DE}"/>
                      </a:ext>
                    </a:extLst>
                  </p:cNvPr>
                  <p:cNvPicPr/>
                  <p:nvPr/>
                </p:nvPicPr>
                <p:blipFill>
                  <a:blip r:embed="rId286"/>
                  <a:stretch>
                    <a:fillRect/>
                  </a:stretch>
                </p:blipFill>
                <p:spPr>
                  <a:xfrm>
                    <a:off x="6316786" y="5352899"/>
                    <a:ext cx="1011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549" name="Pennanteckning 548">
                    <a:extLst>
                      <a:ext uri="{FF2B5EF4-FFF2-40B4-BE49-F238E27FC236}">
                        <a16:creationId xmlns:a16="http://schemas.microsoft.com/office/drawing/2014/main" id="{8F37001F-02EE-05DE-84F4-1FBA73EB1B5A}"/>
                      </a:ext>
                    </a:extLst>
                  </p14:cNvPr>
                  <p14:cNvContentPartPr/>
                  <p14:nvPr/>
                </p14:nvContentPartPr>
                <p14:xfrm>
                  <a:off x="6498946" y="5392139"/>
                  <a:ext cx="49320" cy="105840"/>
                </p14:xfrm>
              </p:contentPart>
            </mc:Choice>
            <mc:Fallback>
              <p:pic>
                <p:nvPicPr>
                  <p:cNvPr id="549" name="Pennanteckning 548">
                    <a:extLst>
                      <a:ext uri="{FF2B5EF4-FFF2-40B4-BE49-F238E27FC236}">
                        <a16:creationId xmlns:a16="http://schemas.microsoft.com/office/drawing/2014/main" id="{8F37001F-02EE-05DE-84F4-1FBA73EB1B5A}"/>
                      </a:ext>
                    </a:extLst>
                  </p:cNvPr>
                  <p:cNvPicPr/>
                  <p:nvPr/>
                </p:nvPicPr>
                <p:blipFill>
                  <a:blip r:embed="rId288"/>
                  <a:stretch>
                    <a:fillRect/>
                  </a:stretch>
                </p:blipFill>
                <p:spPr>
                  <a:xfrm>
                    <a:off x="6483826" y="5377019"/>
                    <a:ext cx="7956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550" name="Pennanteckning 549">
                    <a:extLst>
                      <a:ext uri="{FF2B5EF4-FFF2-40B4-BE49-F238E27FC236}">
                        <a16:creationId xmlns:a16="http://schemas.microsoft.com/office/drawing/2014/main" id="{78A12383-F247-B707-026E-4EAE9FB7C2A3}"/>
                      </a:ext>
                    </a:extLst>
                  </p14:cNvPr>
                  <p14:cNvContentPartPr/>
                  <p14:nvPr/>
                </p14:nvContentPartPr>
                <p14:xfrm>
                  <a:off x="6673546" y="5304659"/>
                  <a:ext cx="112680" cy="153360"/>
                </p14:xfrm>
              </p:contentPart>
            </mc:Choice>
            <mc:Fallback>
              <p:pic>
                <p:nvPicPr>
                  <p:cNvPr id="550" name="Pennanteckning 549">
                    <a:extLst>
                      <a:ext uri="{FF2B5EF4-FFF2-40B4-BE49-F238E27FC236}">
                        <a16:creationId xmlns:a16="http://schemas.microsoft.com/office/drawing/2014/main" id="{78A12383-F247-B707-026E-4EAE9FB7C2A3}"/>
                      </a:ext>
                    </a:extLst>
                  </p:cNvPr>
                  <p:cNvPicPr/>
                  <p:nvPr/>
                </p:nvPicPr>
                <p:blipFill>
                  <a:blip r:embed="rId290"/>
                  <a:stretch>
                    <a:fillRect/>
                  </a:stretch>
                </p:blipFill>
                <p:spPr>
                  <a:xfrm>
                    <a:off x="6658426" y="5289179"/>
                    <a:ext cx="14328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551" name="Pennanteckning 550">
                    <a:extLst>
                      <a:ext uri="{FF2B5EF4-FFF2-40B4-BE49-F238E27FC236}">
                        <a16:creationId xmlns:a16="http://schemas.microsoft.com/office/drawing/2014/main" id="{D81BBCDF-C40C-620A-1D85-E49756C70300}"/>
                      </a:ext>
                    </a:extLst>
                  </p14:cNvPr>
                  <p14:cNvContentPartPr/>
                  <p14:nvPr/>
                </p14:nvContentPartPr>
                <p14:xfrm>
                  <a:off x="6839146" y="5370539"/>
                  <a:ext cx="24840" cy="65520"/>
                </p14:xfrm>
              </p:contentPart>
            </mc:Choice>
            <mc:Fallback>
              <p:pic>
                <p:nvPicPr>
                  <p:cNvPr id="551" name="Pennanteckning 550">
                    <a:extLst>
                      <a:ext uri="{FF2B5EF4-FFF2-40B4-BE49-F238E27FC236}">
                        <a16:creationId xmlns:a16="http://schemas.microsoft.com/office/drawing/2014/main" id="{D81BBCDF-C40C-620A-1D85-E49756C70300}"/>
                      </a:ext>
                    </a:extLst>
                  </p:cNvPr>
                  <p:cNvPicPr/>
                  <p:nvPr/>
                </p:nvPicPr>
                <p:blipFill>
                  <a:blip r:embed="rId292"/>
                  <a:stretch>
                    <a:fillRect/>
                  </a:stretch>
                </p:blipFill>
                <p:spPr>
                  <a:xfrm>
                    <a:off x="6824026" y="5355419"/>
                    <a:ext cx="5544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552" name="Pennanteckning 551">
                    <a:extLst>
                      <a:ext uri="{FF2B5EF4-FFF2-40B4-BE49-F238E27FC236}">
                        <a16:creationId xmlns:a16="http://schemas.microsoft.com/office/drawing/2014/main" id="{9DCC401F-4136-4300-A3DD-AC3592F0F842}"/>
                      </a:ext>
                    </a:extLst>
                  </p14:cNvPr>
                  <p14:cNvContentPartPr/>
                  <p14:nvPr/>
                </p14:nvContentPartPr>
                <p14:xfrm>
                  <a:off x="6932386" y="5283779"/>
                  <a:ext cx="47520" cy="150840"/>
                </p14:xfrm>
              </p:contentPart>
            </mc:Choice>
            <mc:Fallback>
              <p:pic>
                <p:nvPicPr>
                  <p:cNvPr id="552" name="Pennanteckning 551">
                    <a:extLst>
                      <a:ext uri="{FF2B5EF4-FFF2-40B4-BE49-F238E27FC236}">
                        <a16:creationId xmlns:a16="http://schemas.microsoft.com/office/drawing/2014/main" id="{9DCC401F-4136-4300-A3DD-AC3592F0F842}"/>
                      </a:ext>
                    </a:extLst>
                  </p:cNvPr>
                  <p:cNvPicPr/>
                  <p:nvPr/>
                </p:nvPicPr>
                <p:blipFill>
                  <a:blip r:embed="rId294"/>
                  <a:stretch>
                    <a:fillRect/>
                  </a:stretch>
                </p:blipFill>
                <p:spPr>
                  <a:xfrm>
                    <a:off x="6916906" y="5268659"/>
                    <a:ext cx="7812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553" name="Pennanteckning 552">
                    <a:extLst>
                      <a:ext uri="{FF2B5EF4-FFF2-40B4-BE49-F238E27FC236}">
                        <a16:creationId xmlns:a16="http://schemas.microsoft.com/office/drawing/2014/main" id="{387CA14C-B498-D3E0-1CA6-9C5F4A9313B2}"/>
                      </a:ext>
                    </a:extLst>
                  </p14:cNvPr>
                  <p14:cNvContentPartPr/>
                  <p14:nvPr/>
                </p14:nvContentPartPr>
                <p14:xfrm>
                  <a:off x="6932386" y="5350019"/>
                  <a:ext cx="88200" cy="6840"/>
                </p14:xfrm>
              </p:contentPart>
            </mc:Choice>
            <mc:Fallback>
              <p:pic>
                <p:nvPicPr>
                  <p:cNvPr id="553" name="Pennanteckning 552">
                    <a:extLst>
                      <a:ext uri="{FF2B5EF4-FFF2-40B4-BE49-F238E27FC236}">
                        <a16:creationId xmlns:a16="http://schemas.microsoft.com/office/drawing/2014/main" id="{387CA14C-B498-D3E0-1CA6-9C5F4A9313B2}"/>
                      </a:ext>
                    </a:extLst>
                  </p:cNvPr>
                  <p:cNvPicPr/>
                  <p:nvPr/>
                </p:nvPicPr>
                <p:blipFill>
                  <a:blip r:embed="rId296"/>
                  <a:stretch>
                    <a:fillRect/>
                  </a:stretch>
                </p:blipFill>
                <p:spPr>
                  <a:xfrm>
                    <a:off x="6916906" y="5334899"/>
                    <a:ext cx="11844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554" name="Pennanteckning 553">
                    <a:extLst>
                      <a:ext uri="{FF2B5EF4-FFF2-40B4-BE49-F238E27FC236}">
                        <a16:creationId xmlns:a16="http://schemas.microsoft.com/office/drawing/2014/main" id="{3204441F-096C-B31C-6B23-5891B8136483}"/>
                      </a:ext>
                    </a:extLst>
                  </p14:cNvPr>
                  <p14:cNvContentPartPr/>
                  <p14:nvPr/>
                </p14:nvContentPartPr>
                <p14:xfrm>
                  <a:off x="7146586" y="5359739"/>
                  <a:ext cx="131760" cy="134280"/>
                </p14:xfrm>
              </p:contentPart>
            </mc:Choice>
            <mc:Fallback>
              <p:pic>
                <p:nvPicPr>
                  <p:cNvPr id="554" name="Pennanteckning 553">
                    <a:extLst>
                      <a:ext uri="{FF2B5EF4-FFF2-40B4-BE49-F238E27FC236}">
                        <a16:creationId xmlns:a16="http://schemas.microsoft.com/office/drawing/2014/main" id="{3204441F-096C-B31C-6B23-5891B8136483}"/>
                      </a:ext>
                    </a:extLst>
                  </p:cNvPr>
                  <p:cNvPicPr/>
                  <p:nvPr/>
                </p:nvPicPr>
                <p:blipFill>
                  <a:blip r:embed="rId298"/>
                  <a:stretch>
                    <a:fillRect/>
                  </a:stretch>
                </p:blipFill>
                <p:spPr>
                  <a:xfrm>
                    <a:off x="7131106" y="5344619"/>
                    <a:ext cx="16236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555" name="Pennanteckning 554">
                    <a:extLst>
                      <a:ext uri="{FF2B5EF4-FFF2-40B4-BE49-F238E27FC236}">
                        <a16:creationId xmlns:a16="http://schemas.microsoft.com/office/drawing/2014/main" id="{12CBFF36-56B0-03E5-7725-477883387C79}"/>
                      </a:ext>
                    </a:extLst>
                  </p14:cNvPr>
                  <p14:cNvContentPartPr/>
                  <p14:nvPr/>
                </p14:nvContentPartPr>
                <p14:xfrm>
                  <a:off x="7318666" y="5393939"/>
                  <a:ext cx="83160" cy="110520"/>
                </p14:xfrm>
              </p:contentPart>
            </mc:Choice>
            <mc:Fallback>
              <p:pic>
                <p:nvPicPr>
                  <p:cNvPr id="555" name="Pennanteckning 554">
                    <a:extLst>
                      <a:ext uri="{FF2B5EF4-FFF2-40B4-BE49-F238E27FC236}">
                        <a16:creationId xmlns:a16="http://schemas.microsoft.com/office/drawing/2014/main" id="{12CBFF36-56B0-03E5-7725-477883387C79}"/>
                      </a:ext>
                    </a:extLst>
                  </p:cNvPr>
                  <p:cNvPicPr/>
                  <p:nvPr/>
                </p:nvPicPr>
                <p:blipFill>
                  <a:blip r:embed="rId300"/>
                  <a:stretch>
                    <a:fillRect/>
                  </a:stretch>
                </p:blipFill>
                <p:spPr>
                  <a:xfrm>
                    <a:off x="7303186" y="5378459"/>
                    <a:ext cx="11340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556" name="Pennanteckning 555">
                    <a:extLst>
                      <a:ext uri="{FF2B5EF4-FFF2-40B4-BE49-F238E27FC236}">
                        <a16:creationId xmlns:a16="http://schemas.microsoft.com/office/drawing/2014/main" id="{E44F906C-C4D9-1274-BF16-6ADB71B48BDC}"/>
                      </a:ext>
                    </a:extLst>
                  </p14:cNvPr>
                  <p14:cNvContentPartPr/>
                  <p14:nvPr/>
                </p14:nvContentPartPr>
                <p14:xfrm>
                  <a:off x="7450786" y="5395379"/>
                  <a:ext cx="58320" cy="126000"/>
                </p14:xfrm>
              </p:contentPart>
            </mc:Choice>
            <mc:Fallback>
              <p:pic>
                <p:nvPicPr>
                  <p:cNvPr id="556" name="Pennanteckning 555">
                    <a:extLst>
                      <a:ext uri="{FF2B5EF4-FFF2-40B4-BE49-F238E27FC236}">
                        <a16:creationId xmlns:a16="http://schemas.microsoft.com/office/drawing/2014/main" id="{E44F906C-C4D9-1274-BF16-6ADB71B48BDC}"/>
                      </a:ext>
                    </a:extLst>
                  </p:cNvPr>
                  <p:cNvPicPr/>
                  <p:nvPr/>
                </p:nvPicPr>
                <p:blipFill>
                  <a:blip r:embed="rId302"/>
                  <a:stretch>
                    <a:fillRect/>
                  </a:stretch>
                </p:blipFill>
                <p:spPr>
                  <a:xfrm>
                    <a:off x="7435666" y="5380259"/>
                    <a:ext cx="885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557" name="Pennanteckning 556">
                    <a:extLst>
                      <a:ext uri="{FF2B5EF4-FFF2-40B4-BE49-F238E27FC236}">
                        <a16:creationId xmlns:a16="http://schemas.microsoft.com/office/drawing/2014/main" id="{42BF3E7B-16B2-1595-C3DA-318AF7F38761}"/>
                      </a:ext>
                    </a:extLst>
                  </p14:cNvPr>
                  <p14:cNvContentPartPr/>
                  <p14:nvPr/>
                </p14:nvContentPartPr>
                <p14:xfrm>
                  <a:off x="7544386" y="5436779"/>
                  <a:ext cx="79560" cy="87120"/>
                </p14:xfrm>
              </p:contentPart>
            </mc:Choice>
            <mc:Fallback>
              <p:pic>
                <p:nvPicPr>
                  <p:cNvPr id="557" name="Pennanteckning 556">
                    <a:extLst>
                      <a:ext uri="{FF2B5EF4-FFF2-40B4-BE49-F238E27FC236}">
                        <a16:creationId xmlns:a16="http://schemas.microsoft.com/office/drawing/2014/main" id="{42BF3E7B-16B2-1595-C3DA-318AF7F38761}"/>
                      </a:ext>
                    </a:extLst>
                  </p:cNvPr>
                  <p:cNvPicPr/>
                  <p:nvPr/>
                </p:nvPicPr>
                <p:blipFill>
                  <a:blip r:embed="rId304"/>
                  <a:stretch>
                    <a:fillRect/>
                  </a:stretch>
                </p:blipFill>
                <p:spPr>
                  <a:xfrm>
                    <a:off x="7528906" y="5421659"/>
                    <a:ext cx="11016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558" name="Pennanteckning 557">
                    <a:extLst>
                      <a:ext uri="{FF2B5EF4-FFF2-40B4-BE49-F238E27FC236}">
                        <a16:creationId xmlns:a16="http://schemas.microsoft.com/office/drawing/2014/main" id="{7DA6D3B4-FBD3-234F-7C86-E23DAFBD6376}"/>
                      </a:ext>
                    </a:extLst>
                  </p14:cNvPr>
                  <p14:cNvContentPartPr/>
                  <p14:nvPr/>
                </p14:nvContentPartPr>
                <p14:xfrm>
                  <a:off x="7657426" y="5350739"/>
                  <a:ext cx="212760" cy="181440"/>
                </p14:xfrm>
              </p:contentPart>
            </mc:Choice>
            <mc:Fallback>
              <p:pic>
                <p:nvPicPr>
                  <p:cNvPr id="558" name="Pennanteckning 557">
                    <a:extLst>
                      <a:ext uri="{FF2B5EF4-FFF2-40B4-BE49-F238E27FC236}">
                        <a16:creationId xmlns:a16="http://schemas.microsoft.com/office/drawing/2014/main" id="{7DA6D3B4-FBD3-234F-7C86-E23DAFBD6376}"/>
                      </a:ext>
                    </a:extLst>
                  </p:cNvPr>
                  <p:cNvPicPr/>
                  <p:nvPr/>
                </p:nvPicPr>
                <p:blipFill>
                  <a:blip r:embed="rId306"/>
                  <a:stretch>
                    <a:fillRect/>
                  </a:stretch>
                </p:blipFill>
                <p:spPr>
                  <a:xfrm>
                    <a:off x="7642306" y="5335619"/>
                    <a:ext cx="24336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559" name="Pennanteckning 558">
                    <a:extLst>
                      <a:ext uri="{FF2B5EF4-FFF2-40B4-BE49-F238E27FC236}">
                        <a16:creationId xmlns:a16="http://schemas.microsoft.com/office/drawing/2014/main" id="{069A089B-857E-06A7-C6EB-5E8C417DC50E}"/>
                      </a:ext>
                    </a:extLst>
                  </p14:cNvPr>
                  <p14:cNvContentPartPr/>
                  <p14:nvPr/>
                </p14:nvContentPartPr>
                <p14:xfrm>
                  <a:off x="7879186" y="5334179"/>
                  <a:ext cx="122040" cy="223560"/>
                </p14:xfrm>
              </p:contentPart>
            </mc:Choice>
            <mc:Fallback>
              <p:pic>
                <p:nvPicPr>
                  <p:cNvPr id="559" name="Pennanteckning 558">
                    <a:extLst>
                      <a:ext uri="{FF2B5EF4-FFF2-40B4-BE49-F238E27FC236}">
                        <a16:creationId xmlns:a16="http://schemas.microsoft.com/office/drawing/2014/main" id="{069A089B-857E-06A7-C6EB-5E8C417DC50E}"/>
                      </a:ext>
                    </a:extLst>
                  </p:cNvPr>
                  <p:cNvPicPr/>
                  <p:nvPr/>
                </p:nvPicPr>
                <p:blipFill>
                  <a:blip r:embed="rId308"/>
                  <a:stretch>
                    <a:fillRect/>
                  </a:stretch>
                </p:blipFill>
                <p:spPr>
                  <a:xfrm>
                    <a:off x="7864066" y="5319059"/>
                    <a:ext cx="15228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560" name="Pennanteckning 559">
                    <a:extLst>
                      <a:ext uri="{FF2B5EF4-FFF2-40B4-BE49-F238E27FC236}">
                        <a16:creationId xmlns:a16="http://schemas.microsoft.com/office/drawing/2014/main" id="{DB04022C-663B-41E6-B49D-2729868C9DE5}"/>
                      </a:ext>
                    </a:extLst>
                  </p14:cNvPr>
                  <p14:cNvContentPartPr/>
                  <p14:nvPr/>
                </p14:nvContentPartPr>
                <p14:xfrm>
                  <a:off x="7990786" y="5224379"/>
                  <a:ext cx="119880" cy="425520"/>
                </p14:xfrm>
              </p:contentPart>
            </mc:Choice>
            <mc:Fallback>
              <p:pic>
                <p:nvPicPr>
                  <p:cNvPr id="560" name="Pennanteckning 559">
                    <a:extLst>
                      <a:ext uri="{FF2B5EF4-FFF2-40B4-BE49-F238E27FC236}">
                        <a16:creationId xmlns:a16="http://schemas.microsoft.com/office/drawing/2014/main" id="{DB04022C-663B-41E6-B49D-2729868C9DE5}"/>
                      </a:ext>
                    </a:extLst>
                  </p:cNvPr>
                  <p:cNvPicPr/>
                  <p:nvPr/>
                </p:nvPicPr>
                <p:blipFill>
                  <a:blip r:embed="rId310"/>
                  <a:stretch>
                    <a:fillRect/>
                  </a:stretch>
                </p:blipFill>
                <p:spPr>
                  <a:xfrm>
                    <a:off x="7975666" y="5208899"/>
                    <a:ext cx="150480" cy="456120"/>
                  </a:xfrm>
                  <a:prstGeom prst="rect">
                    <a:avLst/>
                  </a:prstGeom>
                </p:spPr>
              </p:pic>
            </mc:Fallback>
          </mc:AlternateContent>
        </p:grpSp>
      </p:grpSp>
      <p:grpSp>
        <p:nvGrpSpPr>
          <p:cNvPr id="766" name="Grupp 765">
            <a:extLst>
              <a:ext uri="{FF2B5EF4-FFF2-40B4-BE49-F238E27FC236}">
                <a16:creationId xmlns:a16="http://schemas.microsoft.com/office/drawing/2014/main" id="{E47D9743-C2BD-71AE-6B79-7F54B5BA69FF}"/>
              </a:ext>
            </a:extLst>
          </p:cNvPr>
          <p:cNvGrpSpPr/>
          <p:nvPr/>
        </p:nvGrpSpPr>
        <p:grpSpPr>
          <a:xfrm>
            <a:off x="3865546" y="5772119"/>
            <a:ext cx="3044520" cy="925920"/>
            <a:chOff x="3865546" y="5772119"/>
            <a:chExt cx="3044520" cy="925920"/>
          </a:xfrm>
        </p:grpSpPr>
        <mc:AlternateContent xmlns:mc="http://schemas.openxmlformats.org/markup-compatibility/2006">
          <mc:Choice xmlns:p14="http://schemas.microsoft.com/office/powerpoint/2010/main" Requires="p14">
            <p:contentPart p14:bwMode="auto" r:id="rId311">
              <p14:nvContentPartPr>
                <p14:cNvPr id="562" name="Pennanteckning 561">
                  <a:extLst>
                    <a:ext uri="{FF2B5EF4-FFF2-40B4-BE49-F238E27FC236}">
                      <a16:creationId xmlns:a16="http://schemas.microsoft.com/office/drawing/2014/main" id="{4592F302-F292-1D95-8CF7-EE743773067A}"/>
                    </a:ext>
                  </a:extLst>
                </p14:cNvPr>
                <p14:cNvContentPartPr/>
                <p14:nvPr/>
              </p14:nvContentPartPr>
              <p14:xfrm>
                <a:off x="3865546" y="5858879"/>
                <a:ext cx="113760" cy="10800"/>
              </p14:xfrm>
            </p:contentPart>
          </mc:Choice>
          <mc:Fallback>
            <p:pic>
              <p:nvPicPr>
                <p:cNvPr id="562" name="Pennanteckning 561">
                  <a:extLst>
                    <a:ext uri="{FF2B5EF4-FFF2-40B4-BE49-F238E27FC236}">
                      <a16:creationId xmlns:a16="http://schemas.microsoft.com/office/drawing/2014/main" id="{4592F302-F292-1D95-8CF7-EE743773067A}"/>
                    </a:ext>
                  </a:extLst>
                </p:cNvPr>
                <p:cNvPicPr/>
                <p:nvPr/>
              </p:nvPicPr>
              <p:blipFill>
                <a:blip r:embed="rId312"/>
                <a:stretch>
                  <a:fillRect/>
                </a:stretch>
              </p:blipFill>
              <p:spPr>
                <a:xfrm>
                  <a:off x="3850426" y="5843759"/>
                  <a:ext cx="144000" cy="41400"/>
                </a:xfrm>
                <a:prstGeom prst="rect">
                  <a:avLst/>
                </a:prstGeom>
              </p:spPr>
            </p:pic>
          </mc:Fallback>
        </mc:AlternateContent>
        <p:grpSp>
          <p:nvGrpSpPr>
            <p:cNvPr id="572" name="Grupp 571">
              <a:extLst>
                <a:ext uri="{FF2B5EF4-FFF2-40B4-BE49-F238E27FC236}">
                  <a16:creationId xmlns:a16="http://schemas.microsoft.com/office/drawing/2014/main" id="{FC0B613E-168C-A3FF-CAED-7806E9009A71}"/>
                </a:ext>
              </a:extLst>
            </p:cNvPr>
            <p:cNvGrpSpPr/>
            <p:nvPr/>
          </p:nvGrpSpPr>
          <p:grpSpPr>
            <a:xfrm>
              <a:off x="4182346" y="5772119"/>
              <a:ext cx="817200" cy="317160"/>
              <a:chOff x="4563946" y="5790659"/>
              <a:chExt cx="817200" cy="317160"/>
            </a:xfrm>
          </p:grpSpPr>
          <mc:AlternateContent xmlns:mc="http://schemas.openxmlformats.org/markup-compatibility/2006">
            <mc:Choice xmlns:p14="http://schemas.microsoft.com/office/powerpoint/2010/main" Requires="p14">
              <p:contentPart p14:bwMode="auto" r:id="rId313">
                <p14:nvContentPartPr>
                  <p14:cNvPr id="563" name="Pennanteckning 562">
                    <a:extLst>
                      <a:ext uri="{FF2B5EF4-FFF2-40B4-BE49-F238E27FC236}">
                        <a16:creationId xmlns:a16="http://schemas.microsoft.com/office/drawing/2014/main" id="{DB87FDAE-6F75-33C2-8665-E2EFB2A45FDF}"/>
                      </a:ext>
                    </a:extLst>
                  </p14:cNvPr>
                  <p14:cNvContentPartPr/>
                  <p14:nvPr/>
                </p14:nvContentPartPr>
                <p14:xfrm>
                  <a:off x="4563946" y="5790659"/>
                  <a:ext cx="97920" cy="164160"/>
                </p14:xfrm>
              </p:contentPart>
            </mc:Choice>
            <mc:Fallback>
              <p:pic>
                <p:nvPicPr>
                  <p:cNvPr id="563" name="Pennanteckning 562">
                    <a:extLst>
                      <a:ext uri="{FF2B5EF4-FFF2-40B4-BE49-F238E27FC236}">
                        <a16:creationId xmlns:a16="http://schemas.microsoft.com/office/drawing/2014/main" id="{DB87FDAE-6F75-33C2-8665-E2EFB2A45FDF}"/>
                      </a:ext>
                    </a:extLst>
                  </p:cNvPr>
                  <p:cNvPicPr/>
                  <p:nvPr/>
                </p:nvPicPr>
                <p:blipFill>
                  <a:blip r:embed="rId314"/>
                  <a:stretch>
                    <a:fillRect/>
                  </a:stretch>
                </p:blipFill>
                <p:spPr>
                  <a:xfrm>
                    <a:off x="4548466" y="5775539"/>
                    <a:ext cx="12852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564" name="Pennanteckning 563">
                    <a:extLst>
                      <a:ext uri="{FF2B5EF4-FFF2-40B4-BE49-F238E27FC236}">
                        <a16:creationId xmlns:a16="http://schemas.microsoft.com/office/drawing/2014/main" id="{35996922-E520-64BB-83CA-E9BECC58C83E}"/>
                      </a:ext>
                    </a:extLst>
                  </p14:cNvPr>
                  <p14:cNvContentPartPr/>
                  <p14:nvPr/>
                </p14:nvContentPartPr>
                <p14:xfrm>
                  <a:off x="4675546" y="5911619"/>
                  <a:ext cx="50760" cy="196200"/>
                </p14:xfrm>
              </p:contentPart>
            </mc:Choice>
            <mc:Fallback>
              <p:pic>
                <p:nvPicPr>
                  <p:cNvPr id="564" name="Pennanteckning 563">
                    <a:extLst>
                      <a:ext uri="{FF2B5EF4-FFF2-40B4-BE49-F238E27FC236}">
                        <a16:creationId xmlns:a16="http://schemas.microsoft.com/office/drawing/2014/main" id="{35996922-E520-64BB-83CA-E9BECC58C83E}"/>
                      </a:ext>
                    </a:extLst>
                  </p:cNvPr>
                  <p:cNvPicPr/>
                  <p:nvPr/>
                </p:nvPicPr>
                <p:blipFill>
                  <a:blip r:embed="rId316"/>
                  <a:stretch>
                    <a:fillRect/>
                  </a:stretch>
                </p:blipFill>
                <p:spPr>
                  <a:xfrm>
                    <a:off x="4660426" y="5896139"/>
                    <a:ext cx="8136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565" name="Pennanteckning 564">
                    <a:extLst>
                      <a:ext uri="{FF2B5EF4-FFF2-40B4-BE49-F238E27FC236}">
                        <a16:creationId xmlns:a16="http://schemas.microsoft.com/office/drawing/2014/main" id="{44BA274C-A86B-DB4B-0D7D-3BCB63236417}"/>
                      </a:ext>
                    </a:extLst>
                  </p14:cNvPr>
                  <p14:cNvContentPartPr/>
                  <p14:nvPr/>
                </p14:nvContentPartPr>
                <p14:xfrm>
                  <a:off x="4690306" y="5893259"/>
                  <a:ext cx="86400" cy="83880"/>
                </p14:xfrm>
              </p:contentPart>
            </mc:Choice>
            <mc:Fallback>
              <p:pic>
                <p:nvPicPr>
                  <p:cNvPr id="565" name="Pennanteckning 564">
                    <a:extLst>
                      <a:ext uri="{FF2B5EF4-FFF2-40B4-BE49-F238E27FC236}">
                        <a16:creationId xmlns:a16="http://schemas.microsoft.com/office/drawing/2014/main" id="{44BA274C-A86B-DB4B-0D7D-3BCB63236417}"/>
                      </a:ext>
                    </a:extLst>
                  </p:cNvPr>
                  <p:cNvPicPr/>
                  <p:nvPr/>
                </p:nvPicPr>
                <p:blipFill>
                  <a:blip r:embed="rId318"/>
                  <a:stretch>
                    <a:fillRect/>
                  </a:stretch>
                </p:blipFill>
                <p:spPr>
                  <a:xfrm>
                    <a:off x="4675186" y="5878139"/>
                    <a:ext cx="11700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566" name="Pennanteckning 565">
                    <a:extLst>
                      <a:ext uri="{FF2B5EF4-FFF2-40B4-BE49-F238E27FC236}">
                        <a16:creationId xmlns:a16="http://schemas.microsoft.com/office/drawing/2014/main" id="{B997D2D0-DC1B-363A-233F-A9BAA82B3377}"/>
                      </a:ext>
                    </a:extLst>
                  </p14:cNvPr>
                  <p14:cNvContentPartPr/>
                  <p14:nvPr/>
                </p14:nvContentPartPr>
                <p14:xfrm>
                  <a:off x="4850866" y="5905859"/>
                  <a:ext cx="82080" cy="55800"/>
                </p14:xfrm>
              </p:contentPart>
            </mc:Choice>
            <mc:Fallback>
              <p:pic>
                <p:nvPicPr>
                  <p:cNvPr id="566" name="Pennanteckning 565">
                    <a:extLst>
                      <a:ext uri="{FF2B5EF4-FFF2-40B4-BE49-F238E27FC236}">
                        <a16:creationId xmlns:a16="http://schemas.microsoft.com/office/drawing/2014/main" id="{B997D2D0-DC1B-363A-233F-A9BAA82B3377}"/>
                      </a:ext>
                    </a:extLst>
                  </p:cNvPr>
                  <p:cNvPicPr/>
                  <p:nvPr/>
                </p:nvPicPr>
                <p:blipFill>
                  <a:blip r:embed="rId320"/>
                  <a:stretch>
                    <a:fillRect/>
                  </a:stretch>
                </p:blipFill>
                <p:spPr>
                  <a:xfrm>
                    <a:off x="4835746" y="5890379"/>
                    <a:ext cx="11268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567" name="Pennanteckning 566">
                    <a:extLst>
                      <a:ext uri="{FF2B5EF4-FFF2-40B4-BE49-F238E27FC236}">
                        <a16:creationId xmlns:a16="http://schemas.microsoft.com/office/drawing/2014/main" id="{0CE09A70-7EA4-E82E-AA26-7CB12D7FF622}"/>
                      </a:ext>
                    </a:extLst>
                  </p14:cNvPr>
                  <p14:cNvContentPartPr/>
                  <p14:nvPr/>
                </p14:nvContentPartPr>
                <p14:xfrm>
                  <a:off x="5000626" y="5917379"/>
                  <a:ext cx="80640" cy="73800"/>
                </p14:xfrm>
              </p:contentPart>
            </mc:Choice>
            <mc:Fallback>
              <p:pic>
                <p:nvPicPr>
                  <p:cNvPr id="567" name="Pennanteckning 566">
                    <a:extLst>
                      <a:ext uri="{FF2B5EF4-FFF2-40B4-BE49-F238E27FC236}">
                        <a16:creationId xmlns:a16="http://schemas.microsoft.com/office/drawing/2014/main" id="{0CE09A70-7EA4-E82E-AA26-7CB12D7FF622}"/>
                      </a:ext>
                    </a:extLst>
                  </p:cNvPr>
                  <p:cNvPicPr/>
                  <p:nvPr/>
                </p:nvPicPr>
                <p:blipFill>
                  <a:blip r:embed="rId322"/>
                  <a:stretch>
                    <a:fillRect/>
                  </a:stretch>
                </p:blipFill>
                <p:spPr>
                  <a:xfrm>
                    <a:off x="4985146" y="5901899"/>
                    <a:ext cx="11088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568" name="Pennanteckning 567">
                    <a:extLst>
                      <a:ext uri="{FF2B5EF4-FFF2-40B4-BE49-F238E27FC236}">
                        <a16:creationId xmlns:a16="http://schemas.microsoft.com/office/drawing/2014/main" id="{64F82670-D041-0B47-E462-862A3F075A0A}"/>
                      </a:ext>
                    </a:extLst>
                  </p14:cNvPr>
                  <p14:cNvContentPartPr/>
                  <p14:nvPr/>
                </p14:nvContentPartPr>
                <p14:xfrm>
                  <a:off x="5210506" y="5898299"/>
                  <a:ext cx="170640" cy="97200"/>
                </p14:xfrm>
              </p:contentPart>
            </mc:Choice>
            <mc:Fallback>
              <p:pic>
                <p:nvPicPr>
                  <p:cNvPr id="568" name="Pennanteckning 567">
                    <a:extLst>
                      <a:ext uri="{FF2B5EF4-FFF2-40B4-BE49-F238E27FC236}">
                        <a16:creationId xmlns:a16="http://schemas.microsoft.com/office/drawing/2014/main" id="{64F82670-D041-0B47-E462-862A3F075A0A}"/>
                      </a:ext>
                    </a:extLst>
                  </p:cNvPr>
                  <p:cNvPicPr/>
                  <p:nvPr/>
                </p:nvPicPr>
                <p:blipFill>
                  <a:blip r:embed="rId324"/>
                  <a:stretch>
                    <a:fillRect/>
                  </a:stretch>
                </p:blipFill>
                <p:spPr>
                  <a:xfrm>
                    <a:off x="5195386" y="5883179"/>
                    <a:ext cx="20124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571" name="Pennanteckning 570">
                    <a:extLst>
                      <a:ext uri="{FF2B5EF4-FFF2-40B4-BE49-F238E27FC236}">
                        <a16:creationId xmlns:a16="http://schemas.microsoft.com/office/drawing/2014/main" id="{6BCA0B9D-2F45-7B77-F760-8A067285E33C}"/>
                      </a:ext>
                    </a:extLst>
                  </p14:cNvPr>
                  <p14:cNvContentPartPr/>
                  <p14:nvPr/>
                </p14:nvContentPartPr>
                <p14:xfrm>
                  <a:off x="4952386" y="5909099"/>
                  <a:ext cx="53280" cy="67320"/>
                </p14:xfrm>
              </p:contentPart>
            </mc:Choice>
            <mc:Fallback>
              <p:pic>
                <p:nvPicPr>
                  <p:cNvPr id="571" name="Pennanteckning 570">
                    <a:extLst>
                      <a:ext uri="{FF2B5EF4-FFF2-40B4-BE49-F238E27FC236}">
                        <a16:creationId xmlns:a16="http://schemas.microsoft.com/office/drawing/2014/main" id="{6BCA0B9D-2F45-7B77-F760-8A067285E33C}"/>
                      </a:ext>
                    </a:extLst>
                  </p:cNvPr>
                  <p:cNvPicPr/>
                  <p:nvPr/>
                </p:nvPicPr>
                <p:blipFill>
                  <a:blip r:embed="rId326"/>
                  <a:stretch>
                    <a:fillRect/>
                  </a:stretch>
                </p:blipFill>
                <p:spPr>
                  <a:xfrm>
                    <a:off x="4937266" y="5893619"/>
                    <a:ext cx="83880" cy="97920"/>
                  </a:xfrm>
                  <a:prstGeom prst="rect">
                    <a:avLst/>
                  </a:prstGeom>
                </p:spPr>
              </p:pic>
            </mc:Fallback>
          </mc:AlternateContent>
        </p:grpSp>
        <p:grpSp>
          <p:nvGrpSpPr>
            <p:cNvPr id="584" name="Grupp 583">
              <a:extLst>
                <a:ext uri="{FF2B5EF4-FFF2-40B4-BE49-F238E27FC236}">
                  <a16:creationId xmlns:a16="http://schemas.microsoft.com/office/drawing/2014/main" id="{5FD5C597-30C2-63C0-29FD-EEFA3F39C5F7}"/>
                </a:ext>
              </a:extLst>
            </p:cNvPr>
            <p:cNvGrpSpPr/>
            <p:nvPr/>
          </p:nvGrpSpPr>
          <p:grpSpPr>
            <a:xfrm>
              <a:off x="5226706" y="5877959"/>
              <a:ext cx="1683360" cy="363600"/>
              <a:chOff x="5608306" y="5896499"/>
              <a:chExt cx="1683360" cy="363600"/>
            </a:xfrm>
          </p:grpSpPr>
          <mc:AlternateContent xmlns:mc="http://schemas.openxmlformats.org/markup-compatibility/2006">
            <mc:Choice xmlns:p14="http://schemas.microsoft.com/office/powerpoint/2010/main" Requires="p14">
              <p:contentPart p14:bwMode="auto" r:id="rId327">
                <p14:nvContentPartPr>
                  <p14:cNvPr id="573" name="Pennanteckning 572">
                    <a:extLst>
                      <a:ext uri="{FF2B5EF4-FFF2-40B4-BE49-F238E27FC236}">
                        <a16:creationId xmlns:a16="http://schemas.microsoft.com/office/drawing/2014/main" id="{CB28D52F-0D24-F559-B3F4-E7765483C333}"/>
                      </a:ext>
                    </a:extLst>
                  </p14:cNvPr>
                  <p14:cNvContentPartPr/>
                  <p14:nvPr/>
                </p14:nvContentPartPr>
                <p14:xfrm>
                  <a:off x="5608306" y="5903339"/>
                  <a:ext cx="64080" cy="97200"/>
                </p14:xfrm>
              </p:contentPart>
            </mc:Choice>
            <mc:Fallback>
              <p:pic>
                <p:nvPicPr>
                  <p:cNvPr id="573" name="Pennanteckning 572">
                    <a:extLst>
                      <a:ext uri="{FF2B5EF4-FFF2-40B4-BE49-F238E27FC236}">
                        <a16:creationId xmlns:a16="http://schemas.microsoft.com/office/drawing/2014/main" id="{CB28D52F-0D24-F559-B3F4-E7765483C333}"/>
                      </a:ext>
                    </a:extLst>
                  </p:cNvPr>
                  <p:cNvPicPr/>
                  <p:nvPr/>
                </p:nvPicPr>
                <p:blipFill>
                  <a:blip r:embed="rId328"/>
                  <a:stretch>
                    <a:fillRect/>
                  </a:stretch>
                </p:blipFill>
                <p:spPr>
                  <a:xfrm>
                    <a:off x="5593186" y="5887859"/>
                    <a:ext cx="9468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574" name="Pennanteckning 573">
                    <a:extLst>
                      <a:ext uri="{FF2B5EF4-FFF2-40B4-BE49-F238E27FC236}">
                        <a16:creationId xmlns:a16="http://schemas.microsoft.com/office/drawing/2014/main" id="{40B506AE-CC17-2CB0-3EB4-61877C508E5E}"/>
                      </a:ext>
                    </a:extLst>
                  </p14:cNvPr>
                  <p14:cNvContentPartPr/>
                  <p14:nvPr/>
                </p14:nvContentPartPr>
                <p14:xfrm>
                  <a:off x="5763826" y="5896499"/>
                  <a:ext cx="354960" cy="112680"/>
                </p14:xfrm>
              </p:contentPart>
            </mc:Choice>
            <mc:Fallback>
              <p:pic>
                <p:nvPicPr>
                  <p:cNvPr id="574" name="Pennanteckning 573">
                    <a:extLst>
                      <a:ext uri="{FF2B5EF4-FFF2-40B4-BE49-F238E27FC236}">
                        <a16:creationId xmlns:a16="http://schemas.microsoft.com/office/drawing/2014/main" id="{40B506AE-CC17-2CB0-3EB4-61877C508E5E}"/>
                      </a:ext>
                    </a:extLst>
                  </p:cNvPr>
                  <p:cNvPicPr/>
                  <p:nvPr/>
                </p:nvPicPr>
                <p:blipFill>
                  <a:blip r:embed="rId330"/>
                  <a:stretch>
                    <a:fillRect/>
                  </a:stretch>
                </p:blipFill>
                <p:spPr>
                  <a:xfrm>
                    <a:off x="5748706" y="5881379"/>
                    <a:ext cx="38556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576" name="Pennanteckning 575">
                    <a:extLst>
                      <a:ext uri="{FF2B5EF4-FFF2-40B4-BE49-F238E27FC236}">
                        <a16:creationId xmlns:a16="http://schemas.microsoft.com/office/drawing/2014/main" id="{E6E7382C-D25F-1D91-DD2A-EDD3D76E9CC5}"/>
                      </a:ext>
                    </a:extLst>
                  </p14:cNvPr>
                  <p14:cNvContentPartPr/>
                  <p14:nvPr/>
                </p14:nvContentPartPr>
                <p14:xfrm>
                  <a:off x="6239386" y="5962739"/>
                  <a:ext cx="89640" cy="1080"/>
                </p14:xfrm>
              </p:contentPart>
            </mc:Choice>
            <mc:Fallback>
              <p:pic>
                <p:nvPicPr>
                  <p:cNvPr id="576" name="Pennanteckning 575">
                    <a:extLst>
                      <a:ext uri="{FF2B5EF4-FFF2-40B4-BE49-F238E27FC236}">
                        <a16:creationId xmlns:a16="http://schemas.microsoft.com/office/drawing/2014/main" id="{E6E7382C-D25F-1D91-DD2A-EDD3D76E9CC5}"/>
                      </a:ext>
                    </a:extLst>
                  </p:cNvPr>
                  <p:cNvPicPr/>
                  <p:nvPr/>
                </p:nvPicPr>
                <p:blipFill>
                  <a:blip r:embed="rId332"/>
                  <a:stretch>
                    <a:fillRect/>
                  </a:stretch>
                </p:blipFill>
                <p:spPr>
                  <a:xfrm>
                    <a:off x="6224266" y="5947619"/>
                    <a:ext cx="12024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577" name="Pennanteckning 576">
                    <a:extLst>
                      <a:ext uri="{FF2B5EF4-FFF2-40B4-BE49-F238E27FC236}">
                        <a16:creationId xmlns:a16="http://schemas.microsoft.com/office/drawing/2014/main" id="{54D30533-B098-C7C2-BE91-662AA22FA622}"/>
                      </a:ext>
                    </a:extLst>
                  </p14:cNvPr>
                  <p14:cNvContentPartPr/>
                  <p14:nvPr/>
                </p14:nvContentPartPr>
                <p14:xfrm>
                  <a:off x="6379786" y="5935379"/>
                  <a:ext cx="305640" cy="109800"/>
                </p14:xfrm>
              </p:contentPart>
            </mc:Choice>
            <mc:Fallback>
              <p:pic>
                <p:nvPicPr>
                  <p:cNvPr id="577" name="Pennanteckning 576">
                    <a:extLst>
                      <a:ext uri="{FF2B5EF4-FFF2-40B4-BE49-F238E27FC236}">
                        <a16:creationId xmlns:a16="http://schemas.microsoft.com/office/drawing/2014/main" id="{54D30533-B098-C7C2-BE91-662AA22FA622}"/>
                      </a:ext>
                    </a:extLst>
                  </p:cNvPr>
                  <p:cNvPicPr/>
                  <p:nvPr/>
                </p:nvPicPr>
                <p:blipFill>
                  <a:blip r:embed="rId334"/>
                  <a:stretch>
                    <a:fillRect/>
                  </a:stretch>
                </p:blipFill>
                <p:spPr>
                  <a:xfrm>
                    <a:off x="6364666" y="5920259"/>
                    <a:ext cx="33588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578" name="Pennanteckning 577">
                    <a:extLst>
                      <a:ext uri="{FF2B5EF4-FFF2-40B4-BE49-F238E27FC236}">
                        <a16:creationId xmlns:a16="http://schemas.microsoft.com/office/drawing/2014/main" id="{17AF6485-EB1D-C01E-F314-CA1F86DBF95E}"/>
                      </a:ext>
                    </a:extLst>
                  </p14:cNvPr>
                  <p14:cNvContentPartPr/>
                  <p14:nvPr/>
                </p14:nvContentPartPr>
                <p14:xfrm>
                  <a:off x="6685786" y="5906579"/>
                  <a:ext cx="36720" cy="189000"/>
                </p14:xfrm>
              </p:contentPart>
            </mc:Choice>
            <mc:Fallback>
              <p:pic>
                <p:nvPicPr>
                  <p:cNvPr id="578" name="Pennanteckning 577">
                    <a:extLst>
                      <a:ext uri="{FF2B5EF4-FFF2-40B4-BE49-F238E27FC236}">
                        <a16:creationId xmlns:a16="http://schemas.microsoft.com/office/drawing/2014/main" id="{17AF6485-EB1D-C01E-F314-CA1F86DBF95E}"/>
                      </a:ext>
                    </a:extLst>
                  </p:cNvPr>
                  <p:cNvPicPr/>
                  <p:nvPr/>
                </p:nvPicPr>
                <p:blipFill>
                  <a:blip r:embed="rId336"/>
                  <a:stretch>
                    <a:fillRect/>
                  </a:stretch>
                </p:blipFill>
                <p:spPr>
                  <a:xfrm>
                    <a:off x="6670666" y="5891459"/>
                    <a:ext cx="6732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579" name="Pennanteckning 578">
                    <a:extLst>
                      <a:ext uri="{FF2B5EF4-FFF2-40B4-BE49-F238E27FC236}">
                        <a16:creationId xmlns:a16="http://schemas.microsoft.com/office/drawing/2014/main" id="{A0D628EA-B011-0CBF-B73E-0C3AF87589AA}"/>
                      </a:ext>
                    </a:extLst>
                  </p14:cNvPr>
                  <p14:cNvContentPartPr/>
                  <p14:nvPr/>
                </p14:nvContentPartPr>
                <p14:xfrm>
                  <a:off x="6684346" y="5981819"/>
                  <a:ext cx="306360" cy="76320"/>
                </p14:xfrm>
              </p:contentPart>
            </mc:Choice>
            <mc:Fallback>
              <p:pic>
                <p:nvPicPr>
                  <p:cNvPr id="579" name="Pennanteckning 578">
                    <a:extLst>
                      <a:ext uri="{FF2B5EF4-FFF2-40B4-BE49-F238E27FC236}">
                        <a16:creationId xmlns:a16="http://schemas.microsoft.com/office/drawing/2014/main" id="{A0D628EA-B011-0CBF-B73E-0C3AF87589AA}"/>
                      </a:ext>
                    </a:extLst>
                  </p:cNvPr>
                  <p:cNvPicPr/>
                  <p:nvPr/>
                </p:nvPicPr>
                <p:blipFill>
                  <a:blip r:embed="rId338"/>
                  <a:stretch>
                    <a:fillRect/>
                  </a:stretch>
                </p:blipFill>
                <p:spPr>
                  <a:xfrm>
                    <a:off x="6668866" y="5966699"/>
                    <a:ext cx="33696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580" name="Pennanteckning 579">
                    <a:extLst>
                      <a:ext uri="{FF2B5EF4-FFF2-40B4-BE49-F238E27FC236}">
                        <a16:creationId xmlns:a16="http://schemas.microsoft.com/office/drawing/2014/main" id="{A8BE9D12-FF20-2D81-37A2-0F26B48C283F}"/>
                      </a:ext>
                    </a:extLst>
                  </p14:cNvPr>
                  <p14:cNvContentPartPr/>
                  <p14:nvPr/>
                </p14:nvContentPartPr>
                <p14:xfrm>
                  <a:off x="7023466" y="6007379"/>
                  <a:ext cx="28440" cy="252720"/>
                </p14:xfrm>
              </p:contentPart>
            </mc:Choice>
            <mc:Fallback>
              <p:pic>
                <p:nvPicPr>
                  <p:cNvPr id="580" name="Pennanteckning 579">
                    <a:extLst>
                      <a:ext uri="{FF2B5EF4-FFF2-40B4-BE49-F238E27FC236}">
                        <a16:creationId xmlns:a16="http://schemas.microsoft.com/office/drawing/2014/main" id="{A8BE9D12-FF20-2D81-37A2-0F26B48C283F}"/>
                      </a:ext>
                    </a:extLst>
                  </p:cNvPr>
                  <p:cNvPicPr/>
                  <p:nvPr/>
                </p:nvPicPr>
                <p:blipFill>
                  <a:blip r:embed="rId340"/>
                  <a:stretch>
                    <a:fillRect/>
                  </a:stretch>
                </p:blipFill>
                <p:spPr>
                  <a:xfrm>
                    <a:off x="7007986" y="5992259"/>
                    <a:ext cx="5868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581" name="Pennanteckning 580">
                    <a:extLst>
                      <a:ext uri="{FF2B5EF4-FFF2-40B4-BE49-F238E27FC236}">
                        <a16:creationId xmlns:a16="http://schemas.microsoft.com/office/drawing/2014/main" id="{C45DEAAA-BAB6-64EC-EE93-3AE4B1614960}"/>
                      </a:ext>
                    </a:extLst>
                  </p14:cNvPr>
                  <p14:cNvContentPartPr/>
                  <p14:nvPr/>
                </p14:nvContentPartPr>
                <p14:xfrm>
                  <a:off x="7054786" y="5968499"/>
                  <a:ext cx="63360" cy="91440"/>
                </p14:xfrm>
              </p:contentPart>
            </mc:Choice>
            <mc:Fallback>
              <p:pic>
                <p:nvPicPr>
                  <p:cNvPr id="581" name="Pennanteckning 580">
                    <a:extLst>
                      <a:ext uri="{FF2B5EF4-FFF2-40B4-BE49-F238E27FC236}">
                        <a16:creationId xmlns:a16="http://schemas.microsoft.com/office/drawing/2014/main" id="{C45DEAAA-BAB6-64EC-EE93-3AE4B1614960}"/>
                      </a:ext>
                    </a:extLst>
                  </p:cNvPr>
                  <p:cNvPicPr/>
                  <p:nvPr/>
                </p:nvPicPr>
                <p:blipFill>
                  <a:blip r:embed="rId342"/>
                  <a:stretch>
                    <a:fillRect/>
                  </a:stretch>
                </p:blipFill>
                <p:spPr>
                  <a:xfrm>
                    <a:off x="7039306" y="5953379"/>
                    <a:ext cx="9360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582" name="Pennanteckning 581">
                    <a:extLst>
                      <a:ext uri="{FF2B5EF4-FFF2-40B4-BE49-F238E27FC236}">
                        <a16:creationId xmlns:a16="http://schemas.microsoft.com/office/drawing/2014/main" id="{803AD2CD-0F70-81A3-FF3A-7DFE22A3B987}"/>
                      </a:ext>
                    </a:extLst>
                  </p14:cNvPr>
                  <p14:cNvContentPartPr/>
                  <p14:nvPr/>
                </p14:nvContentPartPr>
                <p14:xfrm>
                  <a:off x="7199506" y="5976059"/>
                  <a:ext cx="92160" cy="226800"/>
                </p14:xfrm>
              </p:contentPart>
            </mc:Choice>
            <mc:Fallback>
              <p:pic>
                <p:nvPicPr>
                  <p:cNvPr id="582" name="Pennanteckning 581">
                    <a:extLst>
                      <a:ext uri="{FF2B5EF4-FFF2-40B4-BE49-F238E27FC236}">
                        <a16:creationId xmlns:a16="http://schemas.microsoft.com/office/drawing/2014/main" id="{803AD2CD-0F70-81A3-FF3A-7DFE22A3B987}"/>
                      </a:ext>
                    </a:extLst>
                  </p:cNvPr>
                  <p:cNvPicPr/>
                  <p:nvPr/>
                </p:nvPicPr>
                <p:blipFill>
                  <a:blip r:embed="rId344"/>
                  <a:stretch>
                    <a:fillRect/>
                  </a:stretch>
                </p:blipFill>
                <p:spPr>
                  <a:xfrm>
                    <a:off x="7184386" y="5960939"/>
                    <a:ext cx="122760" cy="257400"/>
                  </a:xfrm>
                  <a:prstGeom prst="rect">
                    <a:avLst/>
                  </a:prstGeom>
                </p:spPr>
              </p:pic>
            </mc:Fallback>
          </mc:AlternateContent>
        </p:grpSp>
        <p:grpSp>
          <p:nvGrpSpPr>
            <p:cNvPr id="594" name="Grupp 593">
              <a:extLst>
                <a:ext uri="{FF2B5EF4-FFF2-40B4-BE49-F238E27FC236}">
                  <a16:creationId xmlns:a16="http://schemas.microsoft.com/office/drawing/2014/main" id="{3E4FB466-9047-4C7B-824B-E2F606F84970}"/>
                </a:ext>
              </a:extLst>
            </p:cNvPr>
            <p:cNvGrpSpPr/>
            <p:nvPr/>
          </p:nvGrpSpPr>
          <p:grpSpPr>
            <a:xfrm>
              <a:off x="4262626" y="6158399"/>
              <a:ext cx="1915920" cy="539640"/>
              <a:chOff x="4644226" y="6176939"/>
              <a:chExt cx="1915920" cy="539640"/>
            </a:xfrm>
          </p:grpSpPr>
          <mc:AlternateContent xmlns:mc="http://schemas.openxmlformats.org/markup-compatibility/2006">
            <mc:Choice xmlns:p14="http://schemas.microsoft.com/office/powerpoint/2010/main" Requires="p14">
              <p:contentPart p14:bwMode="auto" r:id="rId345">
                <p14:nvContentPartPr>
                  <p14:cNvPr id="585" name="Pennanteckning 584">
                    <a:extLst>
                      <a:ext uri="{FF2B5EF4-FFF2-40B4-BE49-F238E27FC236}">
                        <a16:creationId xmlns:a16="http://schemas.microsoft.com/office/drawing/2014/main" id="{BE6FA2AA-9EF9-CAD9-4063-7BCEC44CE1B0}"/>
                      </a:ext>
                    </a:extLst>
                  </p14:cNvPr>
                  <p14:cNvContentPartPr/>
                  <p14:nvPr/>
                </p14:nvContentPartPr>
                <p14:xfrm>
                  <a:off x="4644226" y="6176939"/>
                  <a:ext cx="105840" cy="282960"/>
                </p14:xfrm>
              </p:contentPart>
            </mc:Choice>
            <mc:Fallback>
              <p:pic>
                <p:nvPicPr>
                  <p:cNvPr id="585" name="Pennanteckning 584">
                    <a:extLst>
                      <a:ext uri="{FF2B5EF4-FFF2-40B4-BE49-F238E27FC236}">
                        <a16:creationId xmlns:a16="http://schemas.microsoft.com/office/drawing/2014/main" id="{BE6FA2AA-9EF9-CAD9-4063-7BCEC44CE1B0}"/>
                      </a:ext>
                    </a:extLst>
                  </p:cNvPr>
                  <p:cNvPicPr/>
                  <p:nvPr/>
                </p:nvPicPr>
                <p:blipFill>
                  <a:blip r:embed="rId346"/>
                  <a:stretch>
                    <a:fillRect/>
                  </a:stretch>
                </p:blipFill>
                <p:spPr>
                  <a:xfrm>
                    <a:off x="4629106" y="6161819"/>
                    <a:ext cx="13644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586" name="Pennanteckning 585">
                    <a:extLst>
                      <a:ext uri="{FF2B5EF4-FFF2-40B4-BE49-F238E27FC236}">
                        <a16:creationId xmlns:a16="http://schemas.microsoft.com/office/drawing/2014/main" id="{F451D2EB-E9E7-2F63-F460-C98BB1D5533A}"/>
                      </a:ext>
                    </a:extLst>
                  </p14:cNvPr>
                  <p14:cNvContentPartPr/>
                  <p14:nvPr/>
                </p14:nvContentPartPr>
                <p14:xfrm>
                  <a:off x="4867426" y="6330659"/>
                  <a:ext cx="211320" cy="109440"/>
                </p14:xfrm>
              </p:contentPart>
            </mc:Choice>
            <mc:Fallback>
              <p:pic>
                <p:nvPicPr>
                  <p:cNvPr id="586" name="Pennanteckning 585">
                    <a:extLst>
                      <a:ext uri="{FF2B5EF4-FFF2-40B4-BE49-F238E27FC236}">
                        <a16:creationId xmlns:a16="http://schemas.microsoft.com/office/drawing/2014/main" id="{F451D2EB-E9E7-2F63-F460-C98BB1D5533A}"/>
                      </a:ext>
                    </a:extLst>
                  </p:cNvPr>
                  <p:cNvPicPr/>
                  <p:nvPr/>
                </p:nvPicPr>
                <p:blipFill>
                  <a:blip r:embed="rId348"/>
                  <a:stretch>
                    <a:fillRect/>
                  </a:stretch>
                </p:blipFill>
                <p:spPr>
                  <a:xfrm>
                    <a:off x="4851946" y="6315539"/>
                    <a:ext cx="24192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587" name="Pennanteckning 586">
                    <a:extLst>
                      <a:ext uri="{FF2B5EF4-FFF2-40B4-BE49-F238E27FC236}">
                        <a16:creationId xmlns:a16="http://schemas.microsoft.com/office/drawing/2014/main" id="{20D3A3F0-C614-15C4-4268-4568E0507CCE}"/>
                      </a:ext>
                    </a:extLst>
                  </p14:cNvPr>
                  <p14:cNvContentPartPr/>
                  <p14:nvPr/>
                </p14:nvContentPartPr>
                <p14:xfrm>
                  <a:off x="5085586" y="6322379"/>
                  <a:ext cx="239400" cy="151920"/>
                </p14:xfrm>
              </p:contentPart>
            </mc:Choice>
            <mc:Fallback>
              <p:pic>
                <p:nvPicPr>
                  <p:cNvPr id="587" name="Pennanteckning 586">
                    <a:extLst>
                      <a:ext uri="{FF2B5EF4-FFF2-40B4-BE49-F238E27FC236}">
                        <a16:creationId xmlns:a16="http://schemas.microsoft.com/office/drawing/2014/main" id="{20D3A3F0-C614-15C4-4268-4568E0507CCE}"/>
                      </a:ext>
                    </a:extLst>
                  </p:cNvPr>
                  <p:cNvPicPr/>
                  <p:nvPr/>
                </p:nvPicPr>
                <p:blipFill>
                  <a:blip r:embed="rId350"/>
                  <a:stretch>
                    <a:fillRect/>
                  </a:stretch>
                </p:blipFill>
                <p:spPr>
                  <a:xfrm>
                    <a:off x="5070466" y="6307259"/>
                    <a:ext cx="27000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588" name="Pennanteckning 587">
                    <a:extLst>
                      <a:ext uri="{FF2B5EF4-FFF2-40B4-BE49-F238E27FC236}">
                        <a16:creationId xmlns:a16="http://schemas.microsoft.com/office/drawing/2014/main" id="{094C279D-10C6-0B0F-6EE2-A49B7308B87C}"/>
                      </a:ext>
                    </a:extLst>
                  </p14:cNvPr>
                  <p14:cNvContentPartPr/>
                  <p14:nvPr/>
                </p14:nvContentPartPr>
                <p14:xfrm>
                  <a:off x="5371786" y="6301859"/>
                  <a:ext cx="83880" cy="194040"/>
                </p14:xfrm>
              </p:contentPart>
            </mc:Choice>
            <mc:Fallback>
              <p:pic>
                <p:nvPicPr>
                  <p:cNvPr id="588" name="Pennanteckning 587">
                    <a:extLst>
                      <a:ext uri="{FF2B5EF4-FFF2-40B4-BE49-F238E27FC236}">
                        <a16:creationId xmlns:a16="http://schemas.microsoft.com/office/drawing/2014/main" id="{094C279D-10C6-0B0F-6EE2-A49B7308B87C}"/>
                      </a:ext>
                    </a:extLst>
                  </p:cNvPr>
                  <p:cNvPicPr/>
                  <p:nvPr/>
                </p:nvPicPr>
                <p:blipFill>
                  <a:blip r:embed="rId352"/>
                  <a:stretch>
                    <a:fillRect/>
                  </a:stretch>
                </p:blipFill>
                <p:spPr>
                  <a:xfrm>
                    <a:off x="5356666" y="6286739"/>
                    <a:ext cx="11448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589" name="Pennanteckning 588">
                    <a:extLst>
                      <a:ext uri="{FF2B5EF4-FFF2-40B4-BE49-F238E27FC236}">
                        <a16:creationId xmlns:a16="http://schemas.microsoft.com/office/drawing/2014/main" id="{FF1A1E63-DB0C-330A-679B-86089AA3C3F0}"/>
                      </a:ext>
                    </a:extLst>
                  </p14:cNvPr>
                  <p14:cNvContentPartPr/>
                  <p14:nvPr/>
                </p14:nvContentPartPr>
                <p14:xfrm>
                  <a:off x="5413906" y="6368819"/>
                  <a:ext cx="138600" cy="136800"/>
                </p14:xfrm>
              </p:contentPart>
            </mc:Choice>
            <mc:Fallback>
              <p:pic>
                <p:nvPicPr>
                  <p:cNvPr id="589" name="Pennanteckning 588">
                    <a:extLst>
                      <a:ext uri="{FF2B5EF4-FFF2-40B4-BE49-F238E27FC236}">
                        <a16:creationId xmlns:a16="http://schemas.microsoft.com/office/drawing/2014/main" id="{FF1A1E63-DB0C-330A-679B-86089AA3C3F0}"/>
                      </a:ext>
                    </a:extLst>
                  </p:cNvPr>
                  <p:cNvPicPr/>
                  <p:nvPr/>
                </p:nvPicPr>
                <p:blipFill>
                  <a:blip r:embed="rId354"/>
                  <a:stretch>
                    <a:fillRect/>
                  </a:stretch>
                </p:blipFill>
                <p:spPr>
                  <a:xfrm>
                    <a:off x="5398786" y="6353699"/>
                    <a:ext cx="1688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590" name="Pennanteckning 589">
                    <a:extLst>
                      <a:ext uri="{FF2B5EF4-FFF2-40B4-BE49-F238E27FC236}">
                        <a16:creationId xmlns:a16="http://schemas.microsoft.com/office/drawing/2014/main" id="{CAC293A7-4038-E6E0-0284-F96EF42C68DA}"/>
                      </a:ext>
                    </a:extLst>
                  </p14:cNvPr>
                  <p14:cNvContentPartPr/>
                  <p14:nvPr/>
                </p14:nvContentPartPr>
                <p14:xfrm>
                  <a:off x="5605786" y="6270539"/>
                  <a:ext cx="17640" cy="6120"/>
                </p14:xfrm>
              </p:contentPart>
            </mc:Choice>
            <mc:Fallback>
              <p:pic>
                <p:nvPicPr>
                  <p:cNvPr id="590" name="Pennanteckning 589">
                    <a:extLst>
                      <a:ext uri="{FF2B5EF4-FFF2-40B4-BE49-F238E27FC236}">
                        <a16:creationId xmlns:a16="http://schemas.microsoft.com/office/drawing/2014/main" id="{CAC293A7-4038-E6E0-0284-F96EF42C68DA}"/>
                      </a:ext>
                    </a:extLst>
                  </p:cNvPr>
                  <p:cNvPicPr/>
                  <p:nvPr/>
                </p:nvPicPr>
                <p:blipFill>
                  <a:blip r:embed="rId356"/>
                  <a:stretch>
                    <a:fillRect/>
                  </a:stretch>
                </p:blipFill>
                <p:spPr>
                  <a:xfrm>
                    <a:off x="5590666" y="6255059"/>
                    <a:ext cx="482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591" name="Pennanteckning 590">
                    <a:extLst>
                      <a:ext uri="{FF2B5EF4-FFF2-40B4-BE49-F238E27FC236}">
                        <a16:creationId xmlns:a16="http://schemas.microsoft.com/office/drawing/2014/main" id="{B4DC2316-2D12-C2DF-DEB5-0415B294BEA1}"/>
                      </a:ext>
                    </a:extLst>
                  </p14:cNvPr>
                  <p14:cNvContentPartPr/>
                  <p14:nvPr/>
                </p14:nvContentPartPr>
                <p14:xfrm>
                  <a:off x="5670226" y="6360539"/>
                  <a:ext cx="69840" cy="158400"/>
                </p14:xfrm>
              </p:contentPart>
            </mc:Choice>
            <mc:Fallback>
              <p:pic>
                <p:nvPicPr>
                  <p:cNvPr id="591" name="Pennanteckning 590">
                    <a:extLst>
                      <a:ext uri="{FF2B5EF4-FFF2-40B4-BE49-F238E27FC236}">
                        <a16:creationId xmlns:a16="http://schemas.microsoft.com/office/drawing/2014/main" id="{B4DC2316-2D12-C2DF-DEB5-0415B294BEA1}"/>
                      </a:ext>
                    </a:extLst>
                  </p:cNvPr>
                  <p:cNvPicPr/>
                  <p:nvPr/>
                </p:nvPicPr>
                <p:blipFill>
                  <a:blip r:embed="rId358"/>
                  <a:stretch>
                    <a:fillRect/>
                  </a:stretch>
                </p:blipFill>
                <p:spPr>
                  <a:xfrm>
                    <a:off x="5655106" y="6345419"/>
                    <a:ext cx="10044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592" name="Pennanteckning 591">
                    <a:extLst>
                      <a:ext uri="{FF2B5EF4-FFF2-40B4-BE49-F238E27FC236}">
                        <a16:creationId xmlns:a16="http://schemas.microsoft.com/office/drawing/2014/main" id="{F39E43D1-54A1-6BDC-A7E9-57C51FE45009}"/>
                      </a:ext>
                    </a:extLst>
                  </p14:cNvPr>
                  <p14:cNvContentPartPr/>
                  <p14:nvPr/>
                </p14:nvContentPartPr>
                <p14:xfrm>
                  <a:off x="5859226" y="6262979"/>
                  <a:ext cx="478800" cy="226800"/>
                </p14:xfrm>
              </p:contentPart>
            </mc:Choice>
            <mc:Fallback>
              <p:pic>
                <p:nvPicPr>
                  <p:cNvPr id="592" name="Pennanteckning 591">
                    <a:extLst>
                      <a:ext uri="{FF2B5EF4-FFF2-40B4-BE49-F238E27FC236}">
                        <a16:creationId xmlns:a16="http://schemas.microsoft.com/office/drawing/2014/main" id="{F39E43D1-54A1-6BDC-A7E9-57C51FE45009}"/>
                      </a:ext>
                    </a:extLst>
                  </p:cNvPr>
                  <p:cNvPicPr/>
                  <p:nvPr/>
                </p:nvPicPr>
                <p:blipFill>
                  <a:blip r:embed="rId360"/>
                  <a:stretch>
                    <a:fillRect/>
                  </a:stretch>
                </p:blipFill>
                <p:spPr>
                  <a:xfrm>
                    <a:off x="5844106" y="6247859"/>
                    <a:ext cx="50940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593" name="Pennanteckning 592">
                    <a:extLst>
                      <a:ext uri="{FF2B5EF4-FFF2-40B4-BE49-F238E27FC236}">
                        <a16:creationId xmlns:a16="http://schemas.microsoft.com/office/drawing/2014/main" id="{CBA849B7-CC1F-454C-8449-92551E784BF7}"/>
                      </a:ext>
                    </a:extLst>
                  </p14:cNvPr>
                  <p14:cNvContentPartPr/>
                  <p14:nvPr/>
                </p14:nvContentPartPr>
                <p14:xfrm>
                  <a:off x="6354226" y="6236699"/>
                  <a:ext cx="205920" cy="479880"/>
                </p14:xfrm>
              </p:contentPart>
            </mc:Choice>
            <mc:Fallback>
              <p:pic>
                <p:nvPicPr>
                  <p:cNvPr id="593" name="Pennanteckning 592">
                    <a:extLst>
                      <a:ext uri="{FF2B5EF4-FFF2-40B4-BE49-F238E27FC236}">
                        <a16:creationId xmlns:a16="http://schemas.microsoft.com/office/drawing/2014/main" id="{CBA849B7-CC1F-454C-8449-92551E784BF7}"/>
                      </a:ext>
                    </a:extLst>
                  </p:cNvPr>
                  <p:cNvPicPr/>
                  <p:nvPr/>
                </p:nvPicPr>
                <p:blipFill>
                  <a:blip r:embed="rId362"/>
                  <a:stretch>
                    <a:fillRect/>
                  </a:stretch>
                </p:blipFill>
                <p:spPr>
                  <a:xfrm>
                    <a:off x="6339106" y="6221219"/>
                    <a:ext cx="236520" cy="510480"/>
                  </a:xfrm>
                  <a:prstGeom prst="rect">
                    <a:avLst/>
                  </a:prstGeom>
                </p:spPr>
              </p:pic>
            </mc:Fallback>
          </mc:AlternateContent>
        </p:grpSp>
      </p:grpSp>
      <p:grpSp>
        <p:nvGrpSpPr>
          <p:cNvPr id="608" name="Grupp 607">
            <a:extLst>
              <a:ext uri="{FF2B5EF4-FFF2-40B4-BE49-F238E27FC236}">
                <a16:creationId xmlns:a16="http://schemas.microsoft.com/office/drawing/2014/main" id="{024E7F2B-09B4-8AA7-204A-C448D3679199}"/>
              </a:ext>
            </a:extLst>
          </p:cNvPr>
          <p:cNvGrpSpPr/>
          <p:nvPr/>
        </p:nvGrpSpPr>
        <p:grpSpPr>
          <a:xfrm>
            <a:off x="8401186" y="1639499"/>
            <a:ext cx="1728720" cy="302040"/>
            <a:chOff x="8401186" y="1639499"/>
            <a:chExt cx="1728720" cy="302040"/>
          </a:xfrm>
        </p:grpSpPr>
        <mc:AlternateContent xmlns:mc="http://schemas.openxmlformats.org/markup-compatibility/2006">
          <mc:Choice xmlns:p14="http://schemas.microsoft.com/office/powerpoint/2010/main" Requires="p14">
            <p:contentPart p14:bwMode="auto" r:id="rId363">
              <p14:nvContentPartPr>
                <p14:cNvPr id="595" name="Pennanteckning 594">
                  <a:extLst>
                    <a:ext uri="{FF2B5EF4-FFF2-40B4-BE49-F238E27FC236}">
                      <a16:creationId xmlns:a16="http://schemas.microsoft.com/office/drawing/2014/main" id="{A2A70055-51C7-00C3-21B4-09F92AFB792B}"/>
                    </a:ext>
                  </a:extLst>
                </p14:cNvPr>
                <p14:cNvContentPartPr/>
                <p14:nvPr/>
              </p14:nvContentPartPr>
              <p14:xfrm>
                <a:off x="8401186" y="1639499"/>
                <a:ext cx="243360" cy="288000"/>
              </p14:xfrm>
            </p:contentPart>
          </mc:Choice>
          <mc:Fallback>
            <p:pic>
              <p:nvPicPr>
                <p:cNvPr id="595" name="Pennanteckning 594">
                  <a:extLst>
                    <a:ext uri="{FF2B5EF4-FFF2-40B4-BE49-F238E27FC236}">
                      <a16:creationId xmlns:a16="http://schemas.microsoft.com/office/drawing/2014/main" id="{A2A70055-51C7-00C3-21B4-09F92AFB792B}"/>
                    </a:ext>
                  </a:extLst>
                </p:cNvPr>
                <p:cNvPicPr/>
                <p:nvPr/>
              </p:nvPicPr>
              <p:blipFill>
                <a:blip r:embed="rId364"/>
                <a:stretch>
                  <a:fillRect/>
                </a:stretch>
              </p:blipFill>
              <p:spPr>
                <a:xfrm>
                  <a:off x="8385706" y="1624019"/>
                  <a:ext cx="27396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600" name="Pennanteckning 599">
                  <a:extLst>
                    <a:ext uri="{FF2B5EF4-FFF2-40B4-BE49-F238E27FC236}">
                      <a16:creationId xmlns:a16="http://schemas.microsoft.com/office/drawing/2014/main" id="{D382D24D-989A-43D1-0791-B5E16AD49A1D}"/>
                    </a:ext>
                  </a:extLst>
                </p14:cNvPr>
                <p14:cNvContentPartPr/>
                <p14:nvPr/>
              </p14:nvContentPartPr>
              <p14:xfrm>
                <a:off x="8640226" y="1846139"/>
                <a:ext cx="82080" cy="61560"/>
              </p14:xfrm>
            </p:contentPart>
          </mc:Choice>
          <mc:Fallback>
            <p:pic>
              <p:nvPicPr>
                <p:cNvPr id="600" name="Pennanteckning 599">
                  <a:extLst>
                    <a:ext uri="{FF2B5EF4-FFF2-40B4-BE49-F238E27FC236}">
                      <a16:creationId xmlns:a16="http://schemas.microsoft.com/office/drawing/2014/main" id="{D382D24D-989A-43D1-0791-B5E16AD49A1D}"/>
                    </a:ext>
                  </a:extLst>
                </p:cNvPr>
                <p:cNvPicPr/>
                <p:nvPr/>
              </p:nvPicPr>
              <p:blipFill>
                <a:blip r:embed="rId366"/>
                <a:stretch>
                  <a:fillRect/>
                </a:stretch>
              </p:blipFill>
              <p:spPr>
                <a:xfrm>
                  <a:off x="8624746" y="1830659"/>
                  <a:ext cx="11268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601" name="Pennanteckning 600">
                  <a:extLst>
                    <a:ext uri="{FF2B5EF4-FFF2-40B4-BE49-F238E27FC236}">
                      <a16:creationId xmlns:a16="http://schemas.microsoft.com/office/drawing/2014/main" id="{0B4BCB20-95A7-C66C-5B3C-466C3FE8D0A1}"/>
                    </a:ext>
                  </a:extLst>
                </p14:cNvPr>
                <p14:cNvContentPartPr/>
                <p14:nvPr/>
              </p14:nvContentPartPr>
              <p14:xfrm>
                <a:off x="8772346" y="1811219"/>
                <a:ext cx="207360" cy="119160"/>
              </p14:xfrm>
            </p:contentPart>
          </mc:Choice>
          <mc:Fallback>
            <p:pic>
              <p:nvPicPr>
                <p:cNvPr id="601" name="Pennanteckning 600">
                  <a:extLst>
                    <a:ext uri="{FF2B5EF4-FFF2-40B4-BE49-F238E27FC236}">
                      <a16:creationId xmlns:a16="http://schemas.microsoft.com/office/drawing/2014/main" id="{0B4BCB20-95A7-C66C-5B3C-466C3FE8D0A1}"/>
                    </a:ext>
                  </a:extLst>
                </p:cNvPr>
                <p:cNvPicPr/>
                <p:nvPr/>
              </p:nvPicPr>
              <p:blipFill>
                <a:blip r:embed="rId368"/>
                <a:stretch>
                  <a:fillRect/>
                </a:stretch>
              </p:blipFill>
              <p:spPr>
                <a:xfrm>
                  <a:off x="8756866" y="1796099"/>
                  <a:ext cx="23760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602" name="Pennanteckning 601">
                  <a:extLst>
                    <a:ext uri="{FF2B5EF4-FFF2-40B4-BE49-F238E27FC236}">
                      <a16:creationId xmlns:a16="http://schemas.microsoft.com/office/drawing/2014/main" id="{BA2F683F-930A-FAF1-A8C4-5ACFAEF3B22D}"/>
                    </a:ext>
                  </a:extLst>
                </p14:cNvPr>
                <p14:cNvContentPartPr/>
                <p14:nvPr/>
              </p14:nvContentPartPr>
              <p14:xfrm>
                <a:off x="9163306" y="1807979"/>
                <a:ext cx="109800" cy="131040"/>
              </p14:xfrm>
            </p:contentPart>
          </mc:Choice>
          <mc:Fallback>
            <p:pic>
              <p:nvPicPr>
                <p:cNvPr id="602" name="Pennanteckning 601">
                  <a:extLst>
                    <a:ext uri="{FF2B5EF4-FFF2-40B4-BE49-F238E27FC236}">
                      <a16:creationId xmlns:a16="http://schemas.microsoft.com/office/drawing/2014/main" id="{BA2F683F-930A-FAF1-A8C4-5ACFAEF3B22D}"/>
                    </a:ext>
                  </a:extLst>
                </p:cNvPr>
                <p:cNvPicPr/>
                <p:nvPr/>
              </p:nvPicPr>
              <p:blipFill>
                <a:blip r:embed="rId370"/>
                <a:stretch>
                  <a:fillRect/>
                </a:stretch>
              </p:blipFill>
              <p:spPr>
                <a:xfrm>
                  <a:off x="9148186" y="1792859"/>
                  <a:ext cx="14004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603" name="Pennanteckning 602">
                  <a:extLst>
                    <a:ext uri="{FF2B5EF4-FFF2-40B4-BE49-F238E27FC236}">
                      <a16:creationId xmlns:a16="http://schemas.microsoft.com/office/drawing/2014/main" id="{6913CA11-8BDE-452D-E0E8-A3C4F169719E}"/>
                    </a:ext>
                  </a:extLst>
                </p14:cNvPr>
                <p14:cNvContentPartPr/>
                <p14:nvPr/>
              </p14:nvContentPartPr>
              <p14:xfrm>
                <a:off x="9343666" y="1841819"/>
                <a:ext cx="247680" cy="79560"/>
              </p14:xfrm>
            </p:contentPart>
          </mc:Choice>
          <mc:Fallback>
            <p:pic>
              <p:nvPicPr>
                <p:cNvPr id="603" name="Pennanteckning 602">
                  <a:extLst>
                    <a:ext uri="{FF2B5EF4-FFF2-40B4-BE49-F238E27FC236}">
                      <a16:creationId xmlns:a16="http://schemas.microsoft.com/office/drawing/2014/main" id="{6913CA11-8BDE-452D-E0E8-A3C4F169719E}"/>
                    </a:ext>
                  </a:extLst>
                </p:cNvPr>
                <p:cNvPicPr/>
                <p:nvPr/>
              </p:nvPicPr>
              <p:blipFill>
                <a:blip r:embed="rId372"/>
                <a:stretch>
                  <a:fillRect/>
                </a:stretch>
              </p:blipFill>
              <p:spPr>
                <a:xfrm>
                  <a:off x="9328546" y="1826699"/>
                  <a:ext cx="27828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604" name="Pennanteckning 603">
                  <a:extLst>
                    <a:ext uri="{FF2B5EF4-FFF2-40B4-BE49-F238E27FC236}">
                      <a16:creationId xmlns:a16="http://schemas.microsoft.com/office/drawing/2014/main" id="{76264E12-1A2E-DE9F-2330-963F973A0BC3}"/>
                    </a:ext>
                  </a:extLst>
                </p14:cNvPr>
                <p14:cNvContentPartPr/>
                <p14:nvPr/>
              </p14:nvContentPartPr>
              <p14:xfrm>
                <a:off x="9558946" y="1852619"/>
                <a:ext cx="123480" cy="64800"/>
              </p14:xfrm>
            </p:contentPart>
          </mc:Choice>
          <mc:Fallback>
            <p:pic>
              <p:nvPicPr>
                <p:cNvPr id="604" name="Pennanteckning 603">
                  <a:extLst>
                    <a:ext uri="{FF2B5EF4-FFF2-40B4-BE49-F238E27FC236}">
                      <a16:creationId xmlns:a16="http://schemas.microsoft.com/office/drawing/2014/main" id="{76264E12-1A2E-DE9F-2330-963F973A0BC3}"/>
                    </a:ext>
                  </a:extLst>
                </p:cNvPr>
                <p:cNvPicPr/>
                <p:nvPr/>
              </p:nvPicPr>
              <p:blipFill>
                <a:blip r:embed="rId374"/>
                <a:stretch>
                  <a:fillRect/>
                </a:stretch>
              </p:blipFill>
              <p:spPr>
                <a:xfrm>
                  <a:off x="9543466" y="1837499"/>
                  <a:ext cx="15408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605" name="Pennanteckning 604">
                  <a:extLst>
                    <a:ext uri="{FF2B5EF4-FFF2-40B4-BE49-F238E27FC236}">
                      <a16:creationId xmlns:a16="http://schemas.microsoft.com/office/drawing/2014/main" id="{0402BD71-A4FF-4B27-E441-ED448788F01D}"/>
                    </a:ext>
                  </a:extLst>
                </p14:cNvPr>
                <p14:cNvContentPartPr/>
                <p14:nvPr/>
              </p14:nvContentPartPr>
              <p14:xfrm>
                <a:off x="9698626" y="1847579"/>
                <a:ext cx="129240" cy="73080"/>
              </p14:xfrm>
            </p:contentPart>
          </mc:Choice>
          <mc:Fallback>
            <p:pic>
              <p:nvPicPr>
                <p:cNvPr id="605" name="Pennanteckning 604">
                  <a:extLst>
                    <a:ext uri="{FF2B5EF4-FFF2-40B4-BE49-F238E27FC236}">
                      <a16:creationId xmlns:a16="http://schemas.microsoft.com/office/drawing/2014/main" id="{0402BD71-A4FF-4B27-E441-ED448788F01D}"/>
                    </a:ext>
                  </a:extLst>
                </p:cNvPr>
                <p:cNvPicPr/>
                <p:nvPr/>
              </p:nvPicPr>
              <p:blipFill>
                <a:blip r:embed="rId376"/>
                <a:stretch>
                  <a:fillRect/>
                </a:stretch>
              </p:blipFill>
              <p:spPr>
                <a:xfrm>
                  <a:off x="9683506" y="1832459"/>
                  <a:ext cx="15984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606" name="Pennanteckning 605">
                  <a:extLst>
                    <a:ext uri="{FF2B5EF4-FFF2-40B4-BE49-F238E27FC236}">
                      <a16:creationId xmlns:a16="http://schemas.microsoft.com/office/drawing/2014/main" id="{8045E455-FFF7-1943-AA42-0A1F43292499}"/>
                    </a:ext>
                  </a:extLst>
                </p14:cNvPr>
                <p14:cNvContentPartPr/>
                <p14:nvPr/>
              </p14:nvContentPartPr>
              <p14:xfrm>
                <a:off x="9854146" y="1819499"/>
                <a:ext cx="275760" cy="122040"/>
              </p14:xfrm>
            </p:contentPart>
          </mc:Choice>
          <mc:Fallback>
            <p:pic>
              <p:nvPicPr>
                <p:cNvPr id="606" name="Pennanteckning 605">
                  <a:extLst>
                    <a:ext uri="{FF2B5EF4-FFF2-40B4-BE49-F238E27FC236}">
                      <a16:creationId xmlns:a16="http://schemas.microsoft.com/office/drawing/2014/main" id="{8045E455-FFF7-1943-AA42-0A1F43292499}"/>
                    </a:ext>
                  </a:extLst>
                </p:cNvPr>
                <p:cNvPicPr/>
                <p:nvPr/>
              </p:nvPicPr>
              <p:blipFill>
                <a:blip r:embed="rId378"/>
                <a:stretch>
                  <a:fillRect/>
                </a:stretch>
              </p:blipFill>
              <p:spPr>
                <a:xfrm>
                  <a:off x="9838666" y="1804379"/>
                  <a:ext cx="306360" cy="152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79">
            <p14:nvContentPartPr>
              <p14:cNvPr id="623" name="Pennanteckning 622">
                <a:extLst>
                  <a:ext uri="{FF2B5EF4-FFF2-40B4-BE49-F238E27FC236}">
                    <a16:creationId xmlns:a16="http://schemas.microsoft.com/office/drawing/2014/main" id="{1B153692-076F-6CE0-DA01-94A36A021170}"/>
                  </a:ext>
                </a:extLst>
              </p14:cNvPr>
              <p14:cNvContentPartPr/>
              <p14:nvPr/>
            </p14:nvContentPartPr>
            <p14:xfrm>
              <a:off x="8700346" y="2714099"/>
              <a:ext cx="1695600" cy="906480"/>
            </p14:xfrm>
          </p:contentPart>
        </mc:Choice>
        <mc:Fallback>
          <p:pic>
            <p:nvPicPr>
              <p:cNvPr id="623" name="Pennanteckning 622">
                <a:extLst>
                  <a:ext uri="{FF2B5EF4-FFF2-40B4-BE49-F238E27FC236}">
                    <a16:creationId xmlns:a16="http://schemas.microsoft.com/office/drawing/2014/main" id="{1B153692-076F-6CE0-DA01-94A36A021170}"/>
                  </a:ext>
                </a:extLst>
              </p:cNvPr>
              <p:cNvPicPr/>
              <p:nvPr/>
            </p:nvPicPr>
            <p:blipFill>
              <a:blip r:embed="rId380"/>
              <a:stretch>
                <a:fillRect/>
              </a:stretch>
            </p:blipFill>
            <p:spPr>
              <a:xfrm>
                <a:off x="8685226" y="2698619"/>
                <a:ext cx="1726200" cy="93672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624" name="Pennanteckning 623">
                <a:extLst>
                  <a:ext uri="{FF2B5EF4-FFF2-40B4-BE49-F238E27FC236}">
                    <a16:creationId xmlns:a16="http://schemas.microsoft.com/office/drawing/2014/main" id="{34E618EF-CB9E-78D7-CFFE-4338C3308AAE}"/>
                  </a:ext>
                </a:extLst>
              </p14:cNvPr>
              <p14:cNvContentPartPr/>
              <p14:nvPr/>
            </p14:nvContentPartPr>
            <p14:xfrm>
              <a:off x="8803666" y="2603579"/>
              <a:ext cx="1544400" cy="848880"/>
            </p14:xfrm>
          </p:contentPart>
        </mc:Choice>
        <mc:Fallback>
          <p:pic>
            <p:nvPicPr>
              <p:cNvPr id="624" name="Pennanteckning 623">
                <a:extLst>
                  <a:ext uri="{FF2B5EF4-FFF2-40B4-BE49-F238E27FC236}">
                    <a16:creationId xmlns:a16="http://schemas.microsoft.com/office/drawing/2014/main" id="{34E618EF-CB9E-78D7-CFFE-4338C3308AAE}"/>
                  </a:ext>
                </a:extLst>
              </p:cNvPr>
              <p:cNvPicPr/>
              <p:nvPr/>
            </p:nvPicPr>
            <p:blipFill>
              <a:blip r:embed="rId382"/>
              <a:stretch>
                <a:fillRect/>
              </a:stretch>
            </p:blipFill>
            <p:spPr>
              <a:xfrm>
                <a:off x="8788546" y="2588459"/>
                <a:ext cx="1575000" cy="879480"/>
              </a:xfrm>
              <a:prstGeom prst="rect">
                <a:avLst/>
              </a:prstGeom>
            </p:spPr>
          </p:pic>
        </mc:Fallback>
      </mc:AlternateContent>
      <p:grpSp>
        <p:nvGrpSpPr>
          <p:cNvPr id="642" name="Grupp 641">
            <a:extLst>
              <a:ext uri="{FF2B5EF4-FFF2-40B4-BE49-F238E27FC236}">
                <a16:creationId xmlns:a16="http://schemas.microsoft.com/office/drawing/2014/main" id="{E4F70641-3ED5-CB17-5E05-92651DA13126}"/>
              </a:ext>
            </a:extLst>
          </p:cNvPr>
          <p:cNvGrpSpPr/>
          <p:nvPr/>
        </p:nvGrpSpPr>
        <p:grpSpPr>
          <a:xfrm>
            <a:off x="9146026" y="2369579"/>
            <a:ext cx="1504800" cy="494280"/>
            <a:chOff x="9146026" y="2369579"/>
            <a:chExt cx="1504800" cy="494280"/>
          </a:xfrm>
        </p:grpSpPr>
        <mc:AlternateContent xmlns:mc="http://schemas.openxmlformats.org/markup-compatibility/2006">
          <mc:Choice xmlns:p14="http://schemas.microsoft.com/office/powerpoint/2010/main" Requires="p14">
            <p:contentPart p14:bwMode="auto" r:id="rId383">
              <p14:nvContentPartPr>
                <p14:cNvPr id="625" name="Pennanteckning 624">
                  <a:extLst>
                    <a:ext uri="{FF2B5EF4-FFF2-40B4-BE49-F238E27FC236}">
                      <a16:creationId xmlns:a16="http://schemas.microsoft.com/office/drawing/2014/main" id="{A3C64890-825F-9390-C286-350CFDDBE7C4}"/>
                    </a:ext>
                  </a:extLst>
                </p14:cNvPr>
                <p14:cNvContentPartPr/>
                <p14:nvPr/>
              </p14:nvContentPartPr>
              <p14:xfrm>
                <a:off x="9146026" y="2643179"/>
                <a:ext cx="173880" cy="195480"/>
              </p14:xfrm>
            </p:contentPart>
          </mc:Choice>
          <mc:Fallback>
            <p:pic>
              <p:nvPicPr>
                <p:cNvPr id="625" name="Pennanteckning 624">
                  <a:extLst>
                    <a:ext uri="{FF2B5EF4-FFF2-40B4-BE49-F238E27FC236}">
                      <a16:creationId xmlns:a16="http://schemas.microsoft.com/office/drawing/2014/main" id="{A3C64890-825F-9390-C286-350CFDDBE7C4}"/>
                    </a:ext>
                  </a:extLst>
                </p:cNvPr>
                <p:cNvPicPr/>
                <p:nvPr/>
              </p:nvPicPr>
              <p:blipFill>
                <a:blip r:embed="rId384"/>
                <a:stretch>
                  <a:fillRect/>
                </a:stretch>
              </p:blipFill>
              <p:spPr>
                <a:xfrm>
                  <a:off x="9130906" y="2628059"/>
                  <a:ext cx="20448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626" name="Pennanteckning 625">
                  <a:extLst>
                    <a:ext uri="{FF2B5EF4-FFF2-40B4-BE49-F238E27FC236}">
                      <a16:creationId xmlns:a16="http://schemas.microsoft.com/office/drawing/2014/main" id="{4316D066-4A49-C6A7-5A1A-A44671B38E88}"/>
                    </a:ext>
                  </a:extLst>
                </p14:cNvPr>
                <p14:cNvContentPartPr/>
                <p14:nvPr/>
              </p14:nvContentPartPr>
              <p14:xfrm>
                <a:off x="9404866" y="2580539"/>
                <a:ext cx="95400" cy="81360"/>
              </p14:xfrm>
            </p:contentPart>
          </mc:Choice>
          <mc:Fallback>
            <p:pic>
              <p:nvPicPr>
                <p:cNvPr id="626" name="Pennanteckning 625">
                  <a:extLst>
                    <a:ext uri="{FF2B5EF4-FFF2-40B4-BE49-F238E27FC236}">
                      <a16:creationId xmlns:a16="http://schemas.microsoft.com/office/drawing/2014/main" id="{4316D066-4A49-C6A7-5A1A-A44671B38E88}"/>
                    </a:ext>
                  </a:extLst>
                </p:cNvPr>
                <p:cNvPicPr/>
                <p:nvPr/>
              </p:nvPicPr>
              <p:blipFill>
                <a:blip r:embed="rId386"/>
                <a:stretch>
                  <a:fillRect/>
                </a:stretch>
              </p:blipFill>
              <p:spPr>
                <a:xfrm>
                  <a:off x="9389746" y="2565059"/>
                  <a:ext cx="12600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627" name="Pennanteckning 626">
                  <a:extLst>
                    <a:ext uri="{FF2B5EF4-FFF2-40B4-BE49-F238E27FC236}">
                      <a16:creationId xmlns:a16="http://schemas.microsoft.com/office/drawing/2014/main" id="{56263C24-B198-4E40-79C7-93477C4A5E43}"/>
                    </a:ext>
                  </a:extLst>
                </p14:cNvPr>
                <p14:cNvContentPartPr/>
                <p14:nvPr/>
              </p14:nvContentPartPr>
              <p14:xfrm>
                <a:off x="9548146" y="2582699"/>
                <a:ext cx="86400" cy="52560"/>
              </p14:xfrm>
            </p:contentPart>
          </mc:Choice>
          <mc:Fallback>
            <p:pic>
              <p:nvPicPr>
                <p:cNvPr id="627" name="Pennanteckning 626">
                  <a:extLst>
                    <a:ext uri="{FF2B5EF4-FFF2-40B4-BE49-F238E27FC236}">
                      <a16:creationId xmlns:a16="http://schemas.microsoft.com/office/drawing/2014/main" id="{56263C24-B198-4E40-79C7-93477C4A5E43}"/>
                    </a:ext>
                  </a:extLst>
                </p:cNvPr>
                <p:cNvPicPr/>
                <p:nvPr/>
              </p:nvPicPr>
              <p:blipFill>
                <a:blip r:embed="rId388"/>
                <a:stretch>
                  <a:fillRect/>
                </a:stretch>
              </p:blipFill>
              <p:spPr>
                <a:xfrm>
                  <a:off x="9532666" y="2567579"/>
                  <a:ext cx="11700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628" name="Pennanteckning 627">
                  <a:extLst>
                    <a:ext uri="{FF2B5EF4-FFF2-40B4-BE49-F238E27FC236}">
                      <a16:creationId xmlns:a16="http://schemas.microsoft.com/office/drawing/2014/main" id="{73230339-E346-DBA1-9050-B3EB4CD7E56F}"/>
                    </a:ext>
                  </a:extLst>
                </p14:cNvPr>
                <p14:cNvContentPartPr/>
                <p14:nvPr/>
              </p14:nvContentPartPr>
              <p14:xfrm>
                <a:off x="9701866" y="2478659"/>
                <a:ext cx="50760" cy="127080"/>
              </p14:xfrm>
            </p:contentPart>
          </mc:Choice>
          <mc:Fallback>
            <p:pic>
              <p:nvPicPr>
                <p:cNvPr id="628" name="Pennanteckning 627">
                  <a:extLst>
                    <a:ext uri="{FF2B5EF4-FFF2-40B4-BE49-F238E27FC236}">
                      <a16:creationId xmlns:a16="http://schemas.microsoft.com/office/drawing/2014/main" id="{73230339-E346-DBA1-9050-B3EB4CD7E56F}"/>
                    </a:ext>
                  </a:extLst>
                </p:cNvPr>
                <p:cNvPicPr/>
                <p:nvPr/>
              </p:nvPicPr>
              <p:blipFill>
                <a:blip r:embed="rId390"/>
                <a:stretch>
                  <a:fillRect/>
                </a:stretch>
              </p:blipFill>
              <p:spPr>
                <a:xfrm>
                  <a:off x="9686746" y="2463539"/>
                  <a:ext cx="8136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630" name="Pennanteckning 629">
                  <a:extLst>
                    <a:ext uri="{FF2B5EF4-FFF2-40B4-BE49-F238E27FC236}">
                      <a16:creationId xmlns:a16="http://schemas.microsoft.com/office/drawing/2014/main" id="{38BA6441-D101-26DE-68D5-A61E30D9DB66}"/>
                    </a:ext>
                  </a:extLst>
                </p14:cNvPr>
                <p14:cNvContentPartPr/>
                <p14:nvPr/>
              </p14:nvContentPartPr>
              <p14:xfrm>
                <a:off x="9827506" y="2535899"/>
                <a:ext cx="16200" cy="64080"/>
              </p14:xfrm>
            </p:contentPart>
          </mc:Choice>
          <mc:Fallback>
            <p:pic>
              <p:nvPicPr>
                <p:cNvPr id="630" name="Pennanteckning 629">
                  <a:extLst>
                    <a:ext uri="{FF2B5EF4-FFF2-40B4-BE49-F238E27FC236}">
                      <a16:creationId xmlns:a16="http://schemas.microsoft.com/office/drawing/2014/main" id="{38BA6441-D101-26DE-68D5-A61E30D9DB66}"/>
                    </a:ext>
                  </a:extLst>
                </p:cNvPr>
                <p:cNvPicPr/>
                <p:nvPr/>
              </p:nvPicPr>
              <p:blipFill>
                <a:blip r:embed="rId392"/>
                <a:stretch>
                  <a:fillRect/>
                </a:stretch>
              </p:blipFill>
              <p:spPr>
                <a:xfrm>
                  <a:off x="9812386" y="2520419"/>
                  <a:ext cx="4644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631" name="Pennanteckning 630">
                  <a:extLst>
                    <a:ext uri="{FF2B5EF4-FFF2-40B4-BE49-F238E27FC236}">
                      <a16:creationId xmlns:a16="http://schemas.microsoft.com/office/drawing/2014/main" id="{55EEB858-4B4E-FFE9-1076-271D8C34A73E}"/>
                    </a:ext>
                  </a:extLst>
                </p14:cNvPr>
                <p14:cNvContentPartPr/>
                <p14:nvPr/>
              </p14:nvContentPartPr>
              <p14:xfrm>
                <a:off x="9825706" y="2458499"/>
                <a:ext cx="23760" cy="10080"/>
              </p14:xfrm>
            </p:contentPart>
          </mc:Choice>
          <mc:Fallback>
            <p:pic>
              <p:nvPicPr>
                <p:cNvPr id="631" name="Pennanteckning 630">
                  <a:extLst>
                    <a:ext uri="{FF2B5EF4-FFF2-40B4-BE49-F238E27FC236}">
                      <a16:creationId xmlns:a16="http://schemas.microsoft.com/office/drawing/2014/main" id="{55EEB858-4B4E-FFE9-1076-271D8C34A73E}"/>
                    </a:ext>
                  </a:extLst>
                </p:cNvPr>
                <p:cNvPicPr/>
                <p:nvPr/>
              </p:nvPicPr>
              <p:blipFill>
                <a:blip r:embed="rId394"/>
                <a:stretch>
                  <a:fillRect/>
                </a:stretch>
              </p:blipFill>
              <p:spPr>
                <a:xfrm>
                  <a:off x="9810226" y="2443019"/>
                  <a:ext cx="5436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632" name="Pennanteckning 631">
                  <a:extLst>
                    <a:ext uri="{FF2B5EF4-FFF2-40B4-BE49-F238E27FC236}">
                      <a16:creationId xmlns:a16="http://schemas.microsoft.com/office/drawing/2014/main" id="{38D94B95-AE62-1EDB-641E-123AB63E0B5B}"/>
                    </a:ext>
                  </a:extLst>
                </p14:cNvPr>
                <p14:cNvContentPartPr/>
                <p14:nvPr/>
              </p14:nvContentPartPr>
              <p14:xfrm>
                <a:off x="9898786" y="2394419"/>
                <a:ext cx="150120" cy="171000"/>
              </p14:xfrm>
            </p:contentPart>
          </mc:Choice>
          <mc:Fallback>
            <p:pic>
              <p:nvPicPr>
                <p:cNvPr id="632" name="Pennanteckning 631">
                  <a:extLst>
                    <a:ext uri="{FF2B5EF4-FFF2-40B4-BE49-F238E27FC236}">
                      <a16:creationId xmlns:a16="http://schemas.microsoft.com/office/drawing/2014/main" id="{38D94B95-AE62-1EDB-641E-123AB63E0B5B}"/>
                    </a:ext>
                  </a:extLst>
                </p:cNvPr>
                <p:cNvPicPr/>
                <p:nvPr/>
              </p:nvPicPr>
              <p:blipFill>
                <a:blip r:embed="rId396"/>
                <a:stretch>
                  <a:fillRect/>
                </a:stretch>
              </p:blipFill>
              <p:spPr>
                <a:xfrm>
                  <a:off x="9883306" y="2379299"/>
                  <a:ext cx="18036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633" name="Pennanteckning 632">
                  <a:extLst>
                    <a:ext uri="{FF2B5EF4-FFF2-40B4-BE49-F238E27FC236}">
                      <a16:creationId xmlns:a16="http://schemas.microsoft.com/office/drawing/2014/main" id="{96A9FAA8-45D7-781B-53B5-2EF712E827B0}"/>
                    </a:ext>
                  </a:extLst>
                </p14:cNvPr>
                <p14:cNvContentPartPr/>
                <p14:nvPr/>
              </p14:nvContentPartPr>
              <p14:xfrm>
                <a:off x="10060786" y="2492699"/>
                <a:ext cx="111960" cy="36720"/>
              </p14:xfrm>
            </p:contentPart>
          </mc:Choice>
          <mc:Fallback>
            <p:pic>
              <p:nvPicPr>
                <p:cNvPr id="633" name="Pennanteckning 632">
                  <a:extLst>
                    <a:ext uri="{FF2B5EF4-FFF2-40B4-BE49-F238E27FC236}">
                      <a16:creationId xmlns:a16="http://schemas.microsoft.com/office/drawing/2014/main" id="{96A9FAA8-45D7-781B-53B5-2EF712E827B0}"/>
                    </a:ext>
                  </a:extLst>
                </p:cNvPr>
                <p:cNvPicPr/>
                <p:nvPr/>
              </p:nvPicPr>
              <p:blipFill>
                <a:blip r:embed="rId398"/>
                <a:stretch>
                  <a:fillRect/>
                </a:stretch>
              </p:blipFill>
              <p:spPr>
                <a:xfrm>
                  <a:off x="10045666" y="2477579"/>
                  <a:ext cx="14256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634" name="Pennanteckning 633">
                  <a:extLst>
                    <a:ext uri="{FF2B5EF4-FFF2-40B4-BE49-F238E27FC236}">
                      <a16:creationId xmlns:a16="http://schemas.microsoft.com/office/drawing/2014/main" id="{7B259F64-B48E-F9CE-1D6A-B311F6EA1864}"/>
                    </a:ext>
                  </a:extLst>
                </p14:cNvPr>
                <p14:cNvContentPartPr/>
                <p14:nvPr/>
              </p14:nvContentPartPr>
              <p14:xfrm>
                <a:off x="10219546" y="2369579"/>
                <a:ext cx="12600" cy="141840"/>
              </p14:xfrm>
            </p:contentPart>
          </mc:Choice>
          <mc:Fallback>
            <p:pic>
              <p:nvPicPr>
                <p:cNvPr id="634" name="Pennanteckning 633">
                  <a:extLst>
                    <a:ext uri="{FF2B5EF4-FFF2-40B4-BE49-F238E27FC236}">
                      <a16:creationId xmlns:a16="http://schemas.microsoft.com/office/drawing/2014/main" id="{7B259F64-B48E-F9CE-1D6A-B311F6EA1864}"/>
                    </a:ext>
                  </a:extLst>
                </p:cNvPr>
                <p:cNvPicPr/>
                <p:nvPr/>
              </p:nvPicPr>
              <p:blipFill>
                <a:blip r:embed="rId400"/>
                <a:stretch>
                  <a:fillRect/>
                </a:stretch>
              </p:blipFill>
              <p:spPr>
                <a:xfrm>
                  <a:off x="10204426" y="2354459"/>
                  <a:ext cx="4320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635" name="Pennanteckning 634">
                  <a:extLst>
                    <a:ext uri="{FF2B5EF4-FFF2-40B4-BE49-F238E27FC236}">
                      <a16:creationId xmlns:a16="http://schemas.microsoft.com/office/drawing/2014/main" id="{E21B9358-A3E8-ABEA-D423-5A804D560FBA}"/>
                    </a:ext>
                  </a:extLst>
                </p14:cNvPr>
                <p14:cNvContentPartPr/>
                <p14:nvPr/>
              </p14:nvContentPartPr>
              <p14:xfrm>
                <a:off x="10213066" y="2446619"/>
                <a:ext cx="152640" cy="52560"/>
              </p14:xfrm>
            </p:contentPart>
          </mc:Choice>
          <mc:Fallback>
            <p:pic>
              <p:nvPicPr>
                <p:cNvPr id="635" name="Pennanteckning 634">
                  <a:extLst>
                    <a:ext uri="{FF2B5EF4-FFF2-40B4-BE49-F238E27FC236}">
                      <a16:creationId xmlns:a16="http://schemas.microsoft.com/office/drawing/2014/main" id="{E21B9358-A3E8-ABEA-D423-5A804D560FBA}"/>
                    </a:ext>
                  </a:extLst>
                </p:cNvPr>
                <p:cNvPicPr/>
                <p:nvPr/>
              </p:nvPicPr>
              <p:blipFill>
                <a:blip r:embed="rId402"/>
                <a:stretch>
                  <a:fillRect/>
                </a:stretch>
              </p:blipFill>
              <p:spPr>
                <a:xfrm>
                  <a:off x="10197586" y="2431139"/>
                  <a:ext cx="18288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636" name="Pennanteckning 635">
                  <a:extLst>
                    <a:ext uri="{FF2B5EF4-FFF2-40B4-BE49-F238E27FC236}">
                      <a16:creationId xmlns:a16="http://schemas.microsoft.com/office/drawing/2014/main" id="{5638C630-4B1F-01E3-236B-FD524917E663}"/>
                    </a:ext>
                  </a:extLst>
                </p14:cNvPr>
                <p14:cNvContentPartPr/>
                <p14:nvPr/>
              </p14:nvContentPartPr>
              <p14:xfrm>
                <a:off x="10389106" y="2391179"/>
                <a:ext cx="18720" cy="27720"/>
              </p14:xfrm>
            </p:contentPart>
          </mc:Choice>
          <mc:Fallback>
            <p:pic>
              <p:nvPicPr>
                <p:cNvPr id="636" name="Pennanteckning 635">
                  <a:extLst>
                    <a:ext uri="{FF2B5EF4-FFF2-40B4-BE49-F238E27FC236}">
                      <a16:creationId xmlns:a16="http://schemas.microsoft.com/office/drawing/2014/main" id="{5638C630-4B1F-01E3-236B-FD524917E663}"/>
                    </a:ext>
                  </a:extLst>
                </p:cNvPr>
                <p:cNvPicPr/>
                <p:nvPr/>
              </p:nvPicPr>
              <p:blipFill>
                <a:blip r:embed="rId404"/>
                <a:stretch>
                  <a:fillRect/>
                </a:stretch>
              </p:blipFill>
              <p:spPr>
                <a:xfrm>
                  <a:off x="10373986" y="2375699"/>
                  <a:ext cx="4896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637" name="Pennanteckning 636">
                  <a:extLst>
                    <a:ext uri="{FF2B5EF4-FFF2-40B4-BE49-F238E27FC236}">
                      <a16:creationId xmlns:a16="http://schemas.microsoft.com/office/drawing/2014/main" id="{23F5727A-2141-9F16-2D99-935952C1D48C}"/>
                    </a:ext>
                  </a:extLst>
                </p14:cNvPr>
                <p14:cNvContentPartPr/>
                <p14:nvPr/>
              </p14:nvContentPartPr>
              <p14:xfrm>
                <a:off x="10395586" y="2391179"/>
                <a:ext cx="255240" cy="99720"/>
              </p14:xfrm>
            </p:contentPart>
          </mc:Choice>
          <mc:Fallback>
            <p:pic>
              <p:nvPicPr>
                <p:cNvPr id="637" name="Pennanteckning 636">
                  <a:extLst>
                    <a:ext uri="{FF2B5EF4-FFF2-40B4-BE49-F238E27FC236}">
                      <a16:creationId xmlns:a16="http://schemas.microsoft.com/office/drawing/2014/main" id="{23F5727A-2141-9F16-2D99-935952C1D48C}"/>
                    </a:ext>
                  </a:extLst>
                </p:cNvPr>
                <p:cNvPicPr/>
                <p:nvPr/>
              </p:nvPicPr>
              <p:blipFill>
                <a:blip r:embed="rId406"/>
                <a:stretch>
                  <a:fillRect/>
                </a:stretch>
              </p:blipFill>
              <p:spPr>
                <a:xfrm>
                  <a:off x="10380466" y="2375699"/>
                  <a:ext cx="28548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638" name="Pennanteckning 637">
                  <a:extLst>
                    <a:ext uri="{FF2B5EF4-FFF2-40B4-BE49-F238E27FC236}">
                      <a16:creationId xmlns:a16="http://schemas.microsoft.com/office/drawing/2014/main" id="{02FDE7E2-335C-0E67-D1ED-F8CA3D3A3D7C}"/>
                    </a:ext>
                  </a:extLst>
                </p14:cNvPr>
                <p14:cNvContentPartPr/>
                <p14:nvPr/>
              </p14:nvContentPartPr>
              <p14:xfrm>
                <a:off x="9798706" y="2738579"/>
                <a:ext cx="52560" cy="125280"/>
              </p14:xfrm>
            </p:contentPart>
          </mc:Choice>
          <mc:Fallback>
            <p:pic>
              <p:nvPicPr>
                <p:cNvPr id="638" name="Pennanteckning 637">
                  <a:extLst>
                    <a:ext uri="{FF2B5EF4-FFF2-40B4-BE49-F238E27FC236}">
                      <a16:creationId xmlns:a16="http://schemas.microsoft.com/office/drawing/2014/main" id="{02FDE7E2-335C-0E67-D1ED-F8CA3D3A3D7C}"/>
                    </a:ext>
                  </a:extLst>
                </p:cNvPr>
                <p:cNvPicPr/>
                <p:nvPr/>
              </p:nvPicPr>
              <p:blipFill>
                <a:blip r:embed="rId408"/>
                <a:stretch>
                  <a:fillRect/>
                </a:stretch>
              </p:blipFill>
              <p:spPr>
                <a:xfrm>
                  <a:off x="9783226" y="2723099"/>
                  <a:ext cx="8316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639" name="Pennanteckning 638">
                  <a:extLst>
                    <a:ext uri="{FF2B5EF4-FFF2-40B4-BE49-F238E27FC236}">
                      <a16:creationId xmlns:a16="http://schemas.microsoft.com/office/drawing/2014/main" id="{E544E320-CD49-245F-ACEF-E766333AB657}"/>
                    </a:ext>
                  </a:extLst>
                </p14:cNvPr>
                <p14:cNvContentPartPr/>
                <p14:nvPr/>
              </p14:nvContentPartPr>
              <p14:xfrm>
                <a:off x="9901306" y="2739299"/>
                <a:ext cx="204480" cy="111240"/>
              </p14:xfrm>
            </p:contentPart>
          </mc:Choice>
          <mc:Fallback>
            <p:pic>
              <p:nvPicPr>
                <p:cNvPr id="639" name="Pennanteckning 638">
                  <a:extLst>
                    <a:ext uri="{FF2B5EF4-FFF2-40B4-BE49-F238E27FC236}">
                      <a16:creationId xmlns:a16="http://schemas.microsoft.com/office/drawing/2014/main" id="{E544E320-CD49-245F-ACEF-E766333AB657}"/>
                    </a:ext>
                  </a:extLst>
                </p:cNvPr>
                <p:cNvPicPr/>
                <p:nvPr/>
              </p:nvPicPr>
              <p:blipFill>
                <a:blip r:embed="rId410"/>
                <a:stretch>
                  <a:fillRect/>
                </a:stretch>
              </p:blipFill>
              <p:spPr>
                <a:xfrm>
                  <a:off x="9885826" y="2723819"/>
                  <a:ext cx="23508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640" name="Pennanteckning 639">
                  <a:extLst>
                    <a:ext uri="{FF2B5EF4-FFF2-40B4-BE49-F238E27FC236}">
                      <a16:creationId xmlns:a16="http://schemas.microsoft.com/office/drawing/2014/main" id="{6B9B4B10-6AF0-93E9-055A-572149F1C59A}"/>
                    </a:ext>
                  </a:extLst>
                </p14:cNvPr>
                <p14:cNvContentPartPr/>
                <p14:nvPr/>
              </p14:nvContentPartPr>
              <p14:xfrm>
                <a:off x="10056826" y="2714459"/>
                <a:ext cx="60840" cy="125280"/>
              </p14:xfrm>
            </p:contentPart>
          </mc:Choice>
          <mc:Fallback>
            <p:pic>
              <p:nvPicPr>
                <p:cNvPr id="640" name="Pennanteckning 639">
                  <a:extLst>
                    <a:ext uri="{FF2B5EF4-FFF2-40B4-BE49-F238E27FC236}">
                      <a16:creationId xmlns:a16="http://schemas.microsoft.com/office/drawing/2014/main" id="{6B9B4B10-6AF0-93E9-055A-572149F1C59A}"/>
                    </a:ext>
                  </a:extLst>
                </p:cNvPr>
                <p:cNvPicPr/>
                <p:nvPr/>
              </p:nvPicPr>
              <p:blipFill>
                <a:blip r:embed="rId412"/>
                <a:stretch>
                  <a:fillRect/>
                </a:stretch>
              </p:blipFill>
              <p:spPr>
                <a:xfrm>
                  <a:off x="10041346" y="2698979"/>
                  <a:ext cx="9108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641" name="Pennanteckning 640">
                  <a:extLst>
                    <a:ext uri="{FF2B5EF4-FFF2-40B4-BE49-F238E27FC236}">
                      <a16:creationId xmlns:a16="http://schemas.microsoft.com/office/drawing/2014/main" id="{3AF7D1E6-50F7-58B0-BBAC-3256456C383A}"/>
                    </a:ext>
                  </a:extLst>
                </p14:cNvPr>
                <p14:cNvContentPartPr/>
                <p14:nvPr/>
              </p14:nvContentPartPr>
              <p14:xfrm>
                <a:off x="10171666" y="2692139"/>
                <a:ext cx="45000" cy="115200"/>
              </p14:xfrm>
            </p:contentPart>
          </mc:Choice>
          <mc:Fallback>
            <p:pic>
              <p:nvPicPr>
                <p:cNvPr id="641" name="Pennanteckning 640">
                  <a:extLst>
                    <a:ext uri="{FF2B5EF4-FFF2-40B4-BE49-F238E27FC236}">
                      <a16:creationId xmlns:a16="http://schemas.microsoft.com/office/drawing/2014/main" id="{3AF7D1E6-50F7-58B0-BBAC-3256456C383A}"/>
                    </a:ext>
                  </a:extLst>
                </p:cNvPr>
                <p:cNvPicPr/>
                <p:nvPr/>
              </p:nvPicPr>
              <p:blipFill>
                <a:blip r:embed="rId414"/>
                <a:stretch>
                  <a:fillRect/>
                </a:stretch>
              </p:blipFill>
              <p:spPr>
                <a:xfrm>
                  <a:off x="10156186" y="2677019"/>
                  <a:ext cx="75600" cy="145800"/>
                </a:xfrm>
                <a:prstGeom prst="rect">
                  <a:avLst/>
                </a:prstGeom>
              </p:spPr>
            </p:pic>
          </mc:Fallback>
        </mc:AlternateContent>
      </p:grpSp>
      <p:grpSp>
        <p:nvGrpSpPr>
          <p:cNvPr id="767" name="Grupp 766">
            <a:extLst>
              <a:ext uri="{FF2B5EF4-FFF2-40B4-BE49-F238E27FC236}">
                <a16:creationId xmlns:a16="http://schemas.microsoft.com/office/drawing/2014/main" id="{28193B67-D3B1-422E-B63B-6C8A5751D086}"/>
              </a:ext>
            </a:extLst>
          </p:cNvPr>
          <p:cNvGrpSpPr/>
          <p:nvPr/>
        </p:nvGrpSpPr>
        <p:grpSpPr>
          <a:xfrm>
            <a:off x="8739946" y="3491699"/>
            <a:ext cx="558720" cy="1009440"/>
            <a:chOff x="8739946" y="3491699"/>
            <a:chExt cx="558720" cy="1009440"/>
          </a:xfrm>
        </p:grpSpPr>
        <p:grpSp>
          <p:nvGrpSpPr>
            <p:cNvPr id="645" name="Grupp 644">
              <a:extLst>
                <a:ext uri="{FF2B5EF4-FFF2-40B4-BE49-F238E27FC236}">
                  <a16:creationId xmlns:a16="http://schemas.microsoft.com/office/drawing/2014/main" id="{83F327E4-7C6A-A8B7-5F3D-D33FBDF117C7}"/>
                </a:ext>
              </a:extLst>
            </p:cNvPr>
            <p:cNvGrpSpPr/>
            <p:nvPr/>
          </p:nvGrpSpPr>
          <p:grpSpPr>
            <a:xfrm>
              <a:off x="8988346" y="3491699"/>
              <a:ext cx="174960" cy="508320"/>
              <a:chOff x="8988346" y="3491699"/>
              <a:chExt cx="174960" cy="508320"/>
            </a:xfrm>
          </p:grpSpPr>
          <mc:AlternateContent xmlns:mc="http://schemas.openxmlformats.org/markup-compatibility/2006">
            <mc:Choice xmlns:p14="http://schemas.microsoft.com/office/powerpoint/2010/main" Requires="p14">
              <p:contentPart p14:bwMode="auto" r:id="rId415">
                <p14:nvContentPartPr>
                  <p14:cNvPr id="643" name="Pennanteckning 642">
                    <a:extLst>
                      <a:ext uri="{FF2B5EF4-FFF2-40B4-BE49-F238E27FC236}">
                        <a16:creationId xmlns:a16="http://schemas.microsoft.com/office/drawing/2014/main" id="{97185828-9F69-BFE0-3384-863ED918ADD8}"/>
                      </a:ext>
                    </a:extLst>
                  </p14:cNvPr>
                  <p14:cNvContentPartPr/>
                  <p14:nvPr/>
                </p14:nvContentPartPr>
                <p14:xfrm>
                  <a:off x="8988346" y="3508979"/>
                  <a:ext cx="141120" cy="491040"/>
                </p14:xfrm>
              </p:contentPart>
            </mc:Choice>
            <mc:Fallback>
              <p:pic>
                <p:nvPicPr>
                  <p:cNvPr id="643" name="Pennanteckning 642">
                    <a:extLst>
                      <a:ext uri="{FF2B5EF4-FFF2-40B4-BE49-F238E27FC236}">
                        <a16:creationId xmlns:a16="http://schemas.microsoft.com/office/drawing/2014/main" id="{97185828-9F69-BFE0-3384-863ED918ADD8}"/>
                      </a:ext>
                    </a:extLst>
                  </p:cNvPr>
                  <p:cNvPicPr/>
                  <p:nvPr/>
                </p:nvPicPr>
                <p:blipFill>
                  <a:blip r:embed="rId416"/>
                  <a:stretch>
                    <a:fillRect/>
                  </a:stretch>
                </p:blipFill>
                <p:spPr>
                  <a:xfrm>
                    <a:off x="8972866" y="3493859"/>
                    <a:ext cx="171360" cy="52164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644" name="Pennanteckning 643">
                    <a:extLst>
                      <a:ext uri="{FF2B5EF4-FFF2-40B4-BE49-F238E27FC236}">
                        <a16:creationId xmlns:a16="http://schemas.microsoft.com/office/drawing/2014/main" id="{852B333C-A00B-49E0-866F-BC7214FA3642}"/>
                      </a:ext>
                    </a:extLst>
                  </p14:cNvPr>
                  <p14:cNvContentPartPr/>
                  <p14:nvPr/>
                </p14:nvContentPartPr>
                <p14:xfrm>
                  <a:off x="9016426" y="3491699"/>
                  <a:ext cx="146880" cy="69840"/>
                </p14:xfrm>
              </p:contentPart>
            </mc:Choice>
            <mc:Fallback>
              <p:pic>
                <p:nvPicPr>
                  <p:cNvPr id="644" name="Pennanteckning 643">
                    <a:extLst>
                      <a:ext uri="{FF2B5EF4-FFF2-40B4-BE49-F238E27FC236}">
                        <a16:creationId xmlns:a16="http://schemas.microsoft.com/office/drawing/2014/main" id="{852B333C-A00B-49E0-866F-BC7214FA3642}"/>
                      </a:ext>
                    </a:extLst>
                  </p:cNvPr>
                  <p:cNvPicPr/>
                  <p:nvPr/>
                </p:nvPicPr>
                <p:blipFill>
                  <a:blip r:embed="rId418"/>
                  <a:stretch>
                    <a:fillRect/>
                  </a:stretch>
                </p:blipFill>
                <p:spPr>
                  <a:xfrm>
                    <a:off x="9000946" y="3476579"/>
                    <a:ext cx="177120" cy="100440"/>
                  </a:xfrm>
                  <a:prstGeom prst="rect">
                    <a:avLst/>
                  </a:prstGeom>
                </p:spPr>
              </p:pic>
            </mc:Fallback>
          </mc:AlternateContent>
        </p:grpSp>
        <p:grpSp>
          <p:nvGrpSpPr>
            <p:cNvPr id="655" name="Grupp 654">
              <a:extLst>
                <a:ext uri="{FF2B5EF4-FFF2-40B4-BE49-F238E27FC236}">
                  <a16:creationId xmlns:a16="http://schemas.microsoft.com/office/drawing/2014/main" id="{1D377C58-5801-C19D-8044-ED0703E7F45F}"/>
                </a:ext>
              </a:extLst>
            </p:cNvPr>
            <p:cNvGrpSpPr/>
            <p:nvPr/>
          </p:nvGrpSpPr>
          <p:grpSpPr>
            <a:xfrm>
              <a:off x="8739946" y="4022699"/>
              <a:ext cx="558720" cy="478440"/>
              <a:chOff x="8739946" y="4022699"/>
              <a:chExt cx="558720" cy="478440"/>
            </a:xfrm>
          </p:grpSpPr>
          <mc:AlternateContent xmlns:mc="http://schemas.openxmlformats.org/markup-compatibility/2006">
            <mc:Choice xmlns:p14="http://schemas.microsoft.com/office/powerpoint/2010/main" Requires="p14">
              <p:contentPart p14:bwMode="auto" r:id="rId419">
                <p14:nvContentPartPr>
                  <p14:cNvPr id="646" name="Pennanteckning 645">
                    <a:extLst>
                      <a:ext uri="{FF2B5EF4-FFF2-40B4-BE49-F238E27FC236}">
                        <a16:creationId xmlns:a16="http://schemas.microsoft.com/office/drawing/2014/main" id="{8A30D054-EDE9-DD24-AD80-97678DF1730B}"/>
                      </a:ext>
                    </a:extLst>
                  </p14:cNvPr>
                  <p14:cNvContentPartPr/>
                  <p14:nvPr/>
                </p14:nvContentPartPr>
                <p14:xfrm>
                  <a:off x="8770906" y="4022699"/>
                  <a:ext cx="85680" cy="195840"/>
                </p14:xfrm>
              </p:contentPart>
            </mc:Choice>
            <mc:Fallback>
              <p:pic>
                <p:nvPicPr>
                  <p:cNvPr id="646" name="Pennanteckning 645">
                    <a:extLst>
                      <a:ext uri="{FF2B5EF4-FFF2-40B4-BE49-F238E27FC236}">
                        <a16:creationId xmlns:a16="http://schemas.microsoft.com/office/drawing/2014/main" id="{8A30D054-EDE9-DD24-AD80-97678DF1730B}"/>
                      </a:ext>
                    </a:extLst>
                  </p:cNvPr>
                  <p:cNvPicPr/>
                  <p:nvPr/>
                </p:nvPicPr>
                <p:blipFill>
                  <a:blip r:embed="rId420"/>
                  <a:stretch>
                    <a:fillRect/>
                  </a:stretch>
                </p:blipFill>
                <p:spPr>
                  <a:xfrm>
                    <a:off x="8755426" y="4007579"/>
                    <a:ext cx="11592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647" name="Pennanteckning 646">
                    <a:extLst>
                      <a:ext uri="{FF2B5EF4-FFF2-40B4-BE49-F238E27FC236}">
                        <a16:creationId xmlns:a16="http://schemas.microsoft.com/office/drawing/2014/main" id="{68CE2707-1D58-BCB8-E914-095410160B75}"/>
                      </a:ext>
                    </a:extLst>
                  </p14:cNvPr>
                  <p14:cNvContentPartPr/>
                  <p14:nvPr/>
                </p14:nvContentPartPr>
                <p14:xfrm>
                  <a:off x="8739946" y="4114499"/>
                  <a:ext cx="109440" cy="29160"/>
                </p14:xfrm>
              </p:contentPart>
            </mc:Choice>
            <mc:Fallback>
              <p:pic>
                <p:nvPicPr>
                  <p:cNvPr id="647" name="Pennanteckning 646">
                    <a:extLst>
                      <a:ext uri="{FF2B5EF4-FFF2-40B4-BE49-F238E27FC236}">
                        <a16:creationId xmlns:a16="http://schemas.microsoft.com/office/drawing/2014/main" id="{68CE2707-1D58-BCB8-E914-095410160B75}"/>
                      </a:ext>
                    </a:extLst>
                  </p:cNvPr>
                  <p:cNvPicPr/>
                  <p:nvPr/>
                </p:nvPicPr>
                <p:blipFill>
                  <a:blip r:embed="rId422"/>
                  <a:stretch>
                    <a:fillRect/>
                  </a:stretch>
                </p:blipFill>
                <p:spPr>
                  <a:xfrm>
                    <a:off x="8724826" y="4099379"/>
                    <a:ext cx="14004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648" name="Pennanteckning 647">
                    <a:extLst>
                      <a:ext uri="{FF2B5EF4-FFF2-40B4-BE49-F238E27FC236}">
                        <a16:creationId xmlns:a16="http://schemas.microsoft.com/office/drawing/2014/main" id="{689E743F-BB42-203D-9AF5-23B30D7CE976}"/>
                      </a:ext>
                    </a:extLst>
                  </p14:cNvPr>
                  <p14:cNvContentPartPr/>
                  <p14:nvPr/>
                </p14:nvContentPartPr>
                <p14:xfrm>
                  <a:off x="8869906" y="4125299"/>
                  <a:ext cx="78840" cy="70560"/>
                </p14:xfrm>
              </p:contentPart>
            </mc:Choice>
            <mc:Fallback>
              <p:pic>
                <p:nvPicPr>
                  <p:cNvPr id="648" name="Pennanteckning 647">
                    <a:extLst>
                      <a:ext uri="{FF2B5EF4-FFF2-40B4-BE49-F238E27FC236}">
                        <a16:creationId xmlns:a16="http://schemas.microsoft.com/office/drawing/2014/main" id="{689E743F-BB42-203D-9AF5-23B30D7CE976}"/>
                      </a:ext>
                    </a:extLst>
                  </p:cNvPr>
                  <p:cNvPicPr/>
                  <p:nvPr/>
                </p:nvPicPr>
                <p:blipFill>
                  <a:blip r:embed="rId424"/>
                  <a:stretch>
                    <a:fillRect/>
                  </a:stretch>
                </p:blipFill>
                <p:spPr>
                  <a:xfrm>
                    <a:off x="8854786" y="4110179"/>
                    <a:ext cx="10944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649" name="Pennanteckning 648">
                    <a:extLst>
                      <a:ext uri="{FF2B5EF4-FFF2-40B4-BE49-F238E27FC236}">
                        <a16:creationId xmlns:a16="http://schemas.microsoft.com/office/drawing/2014/main" id="{1F0CD799-BC66-E847-F366-20D707878F73}"/>
                      </a:ext>
                    </a:extLst>
                  </p14:cNvPr>
                  <p14:cNvContentPartPr/>
                  <p14:nvPr/>
                </p14:nvContentPartPr>
                <p14:xfrm>
                  <a:off x="8976826" y="4118459"/>
                  <a:ext cx="102240" cy="65520"/>
                </p14:xfrm>
              </p:contentPart>
            </mc:Choice>
            <mc:Fallback>
              <p:pic>
                <p:nvPicPr>
                  <p:cNvPr id="649" name="Pennanteckning 648">
                    <a:extLst>
                      <a:ext uri="{FF2B5EF4-FFF2-40B4-BE49-F238E27FC236}">
                        <a16:creationId xmlns:a16="http://schemas.microsoft.com/office/drawing/2014/main" id="{1F0CD799-BC66-E847-F366-20D707878F73}"/>
                      </a:ext>
                    </a:extLst>
                  </p:cNvPr>
                  <p:cNvPicPr/>
                  <p:nvPr/>
                </p:nvPicPr>
                <p:blipFill>
                  <a:blip r:embed="rId426"/>
                  <a:stretch>
                    <a:fillRect/>
                  </a:stretch>
                </p:blipFill>
                <p:spPr>
                  <a:xfrm>
                    <a:off x="8961346" y="4103339"/>
                    <a:ext cx="13248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650" name="Pennanteckning 649">
                    <a:extLst>
                      <a:ext uri="{FF2B5EF4-FFF2-40B4-BE49-F238E27FC236}">
                        <a16:creationId xmlns:a16="http://schemas.microsoft.com/office/drawing/2014/main" id="{1B32F5A7-BA7E-5CFB-F9F0-F11BECD85FFE}"/>
                      </a:ext>
                    </a:extLst>
                  </p14:cNvPr>
                  <p14:cNvContentPartPr/>
                  <p14:nvPr/>
                </p14:nvContentPartPr>
                <p14:xfrm>
                  <a:off x="9108226" y="4133579"/>
                  <a:ext cx="7920" cy="29520"/>
                </p14:xfrm>
              </p:contentPart>
            </mc:Choice>
            <mc:Fallback>
              <p:pic>
                <p:nvPicPr>
                  <p:cNvPr id="650" name="Pennanteckning 649">
                    <a:extLst>
                      <a:ext uri="{FF2B5EF4-FFF2-40B4-BE49-F238E27FC236}">
                        <a16:creationId xmlns:a16="http://schemas.microsoft.com/office/drawing/2014/main" id="{1B32F5A7-BA7E-5CFB-F9F0-F11BECD85FFE}"/>
                      </a:ext>
                    </a:extLst>
                  </p:cNvPr>
                  <p:cNvPicPr/>
                  <p:nvPr/>
                </p:nvPicPr>
                <p:blipFill>
                  <a:blip r:embed="rId428"/>
                  <a:stretch>
                    <a:fillRect/>
                  </a:stretch>
                </p:blipFill>
                <p:spPr>
                  <a:xfrm>
                    <a:off x="9092746" y="4118099"/>
                    <a:ext cx="3816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651" name="Pennanteckning 650">
                    <a:extLst>
                      <a:ext uri="{FF2B5EF4-FFF2-40B4-BE49-F238E27FC236}">
                        <a16:creationId xmlns:a16="http://schemas.microsoft.com/office/drawing/2014/main" id="{D2F6E53E-46CA-DEFC-9EFC-677491EB8BCC}"/>
                      </a:ext>
                    </a:extLst>
                  </p14:cNvPr>
                  <p14:cNvContentPartPr/>
                  <p14:nvPr/>
                </p14:nvContentPartPr>
                <p14:xfrm>
                  <a:off x="9109666" y="4066619"/>
                  <a:ext cx="159120" cy="84600"/>
                </p14:xfrm>
              </p:contentPart>
            </mc:Choice>
            <mc:Fallback>
              <p:pic>
                <p:nvPicPr>
                  <p:cNvPr id="651" name="Pennanteckning 650">
                    <a:extLst>
                      <a:ext uri="{FF2B5EF4-FFF2-40B4-BE49-F238E27FC236}">
                        <a16:creationId xmlns:a16="http://schemas.microsoft.com/office/drawing/2014/main" id="{D2F6E53E-46CA-DEFC-9EFC-677491EB8BCC}"/>
                      </a:ext>
                    </a:extLst>
                  </p:cNvPr>
                  <p:cNvPicPr/>
                  <p:nvPr/>
                </p:nvPicPr>
                <p:blipFill>
                  <a:blip r:embed="rId430"/>
                  <a:stretch>
                    <a:fillRect/>
                  </a:stretch>
                </p:blipFill>
                <p:spPr>
                  <a:xfrm>
                    <a:off x="9094546" y="4051139"/>
                    <a:ext cx="18972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652" name="Pennanteckning 651">
                    <a:extLst>
                      <a:ext uri="{FF2B5EF4-FFF2-40B4-BE49-F238E27FC236}">
                        <a16:creationId xmlns:a16="http://schemas.microsoft.com/office/drawing/2014/main" id="{B5A2EBE5-2BE1-05DD-F569-0BC37648D9CF}"/>
                      </a:ext>
                    </a:extLst>
                  </p14:cNvPr>
                  <p14:cNvContentPartPr/>
                  <p14:nvPr/>
                </p14:nvContentPartPr>
                <p14:xfrm>
                  <a:off x="8890786" y="4326899"/>
                  <a:ext cx="75600" cy="161640"/>
                </p14:xfrm>
              </p:contentPart>
            </mc:Choice>
            <mc:Fallback>
              <p:pic>
                <p:nvPicPr>
                  <p:cNvPr id="652" name="Pennanteckning 651">
                    <a:extLst>
                      <a:ext uri="{FF2B5EF4-FFF2-40B4-BE49-F238E27FC236}">
                        <a16:creationId xmlns:a16="http://schemas.microsoft.com/office/drawing/2014/main" id="{B5A2EBE5-2BE1-05DD-F569-0BC37648D9CF}"/>
                      </a:ext>
                    </a:extLst>
                  </p:cNvPr>
                  <p:cNvPicPr/>
                  <p:nvPr/>
                </p:nvPicPr>
                <p:blipFill>
                  <a:blip r:embed="rId432"/>
                  <a:stretch>
                    <a:fillRect/>
                  </a:stretch>
                </p:blipFill>
                <p:spPr>
                  <a:xfrm>
                    <a:off x="8875306" y="4311779"/>
                    <a:ext cx="10620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653" name="Pennanteckning 652">
                    <a:extLst>
                      <a:ext uri="{FF2B5EF4-FFF2-40B4-BE49-F238E27FC236}">
                        <a16:creationId xmlns:a16="http://schemas.microsoft.com/office/drawing/2014/main" id="{2259459C-C366-764A-DC78-58C2E7BE95B8}"/>
                      </a:ext>
                    </a:extLst>
                  </p14:cNvPr>
                  <p14:cNvContentPartPr/>
                  <p14:nvPr/>
                </p14:nvContentPartPr>
                <p14:xfrm>
                  <a:off x="9035506" y="4416179"/>
                  <a:ext cx="48240" cy="57240"/>
                </p14:xfrm>
              </p:contentPart>
            </mc:Choice>
            <mc:Fallback>
              <p:pic>
                <p:nvPicPr>
                  <p:cNvPr id="653" name="Pennanteckning 652">
                    <a:extLst>
                      <a:ext uri="{FF2B5EF4-FFF2-40B4-BE49-F238E27FC236}">
                        <a16:creationId xmlns:a16="http://schemas.microsoft.com/office/drawing/2014/main" id="{2259459C-C366-764A-DC78-58C2E7BE95B8}"/>
                      </a:ext>
                    </a:extLst>
                  </p:cNvPr>
                  <p:cNvPicPr/>
                  <p:nvPr/>
                </p:nvPicPr>
                <p:blipFill>
                  <a:blip r:embed="rId434"/>
                  <a:stretch>
                    <a:fillRect/>
                  </a:stretch>
                </p:blipFill>
                <p:spPr>
                  <a:xfrm>
                    <a:off x="9020026" y="4401059"/>
                    <a:ext cx="7884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654" name="Pennanteckning 653">
                    <a:extLst>
                      <a:ext uri="{FF2B5EF4-FFF2-40B4-BE49-F238E27FC236}">
                        <a16:creationId xmlns:a16="http://schemas.microsoft.com/office/drawing/2014/main" id="{46A67999-4DED-EDD5-BBC8-C913AEBE067F}"/>
                      </a:ext>
                    </a:extLst>
                  </p14:cNvPr>
                  <p14:cNvContentPartPr/>
                  <p14:nvPr/>
                </p14:nvContentPartPr>
                <p14:xfrm>
                  <a:off x="9140266" y="4376579"/>
                  <a:ext cx="158400" cy="124560"/>
                </p14:xfrm>
              </p:contentPart>
            </mc:Choice>
            <mc:Fallback>
              <p:pic>
                <p:nvPicPr>
                  <p:cNvPr id="654" name="Pennanteckning 653">
                    <a:extLst>
                      <a:ext uri="{FF2B5EF4-FFF2-40B4-BE49-F238E27FC236}">
                        <a16:creationId xmlns:a16="http://schemas.microsoft.com/office/drawing/2014/main" id="{46A67999-4DED-EDD5-BBC8-C913AEBE067F}"/>
                      </a:ext>
                    </a:extLst>
                  </p:cNvPr>
                  <p:cNvPicPr/>
                  <p:nvPr/>
                </p:nvPicPr>
                <p:blipFill>
                  <a:blip r:embed="rId436"/>
                  <a:stretch>
                    <a:fillRect/>
                  </a:stretch>
                </p:blipFill>
                <p:spPr>
                  <a:xfrm>
                    <a:off x="9125146" y="4361459"/>
                    <a:ext cx="188640" cy="154800"/>
                  </a:xfrm>
                  <a:prstGeom prst="rect">
                    <a:avLst/>
                  </a:prstGeom>
                </p:spPr>
              </p:pic>
            </mc:Fallback>
          </mc:AlternateContent>
        </p:grpSp>
      </p:grpSp>
      <p:grpSp>
        <p:nvGrpSpPr>
          <p:cNvPr id="672" name="Grupp 671">
            <a:extLst>
              <a:ext uri="{FF2B5EF4-FFF2-40B4-BE49-F238E27FC236}">
                <a16:creationId xmlns:a16="http://schemas.microsoft.com/office/drawing/2014/main" id="{4BE9489E-BA33-A817-2EC6-BC45A9FA8BEC}"/>
              </a:ext>
            </a:extLst>
          </p:cNvPr>
          <p:cNvGrpSpPr/>
          <p:nvPr/>
        </p:nvGrpSpPr>
        <p:grpSpPr>
          <a:xfrm>
            <a:off x="8314066" y="2068619"/>
            <a:ext cx="3313440" cy="2076480"/>
            <a:chOff x="8314066" y="2068619"/>
            <a:chExt cx="3313440" cy="2076480"/>
          </a:xfrm>
        </p:grpSpPr>
        <mc:AlternateContent xmlns:mc="http://schemas.openxmlformats.org/markup-compatibility/2006">
          <mc:Choice xmlns:p14="http://schemas.microsoft.com/office/powerpoint/2010/main" Requires="p14">
            <p:contentPart p14:bwMode="auto" r:id="rId437">
              <p14:nvContentPartPr>
                <p14:cNvPr id="607" name="Pennanteckning 606">
                  <a:extLst>
                    <a:ext uri="{FF2B5EF4-FFF2-40B4-BE49-F238E27FC236}">
                      <a16:creationId xmlns:a16="http://schemas.microsoft.com/office/drawing/2014/main" id="{1CC2DB4D-042A-6E5A-761A-EF9D48F1728C}"/>
                    </a:ext>
                  </a:extLst>
                </p14:cNvPr>
                <p14:cNvContentPartPr/>
                <p14:nvPr/>
              </p14:nvContentPartPr>
              <p14:xfrm>
                <a:off x="8365546" y="2068619"/>
                <a:ext cx="1186200" cy="95400"/>
              </p14:xfrm>
            </p:contentPart>
          </mc:Choice>
          <mc:Fallback>
            <p:pic>
              <p:nvPicPr>
                <p:cNvPr id="607" name="Pennanteckning 606">
                  <a:extLst>
                    <a:ext uri="{FF2B5EF4-FFF2-40B4-BE49-F238E27FC236}">
                      <a16:creationId xmlns:a16="http://schemas.microsoft.com/office/drawing/2014/main" id="{1CC2DB4D-042A-6E5A-761A-EF9D48F1728C}"/>
                    </a:ext>
                  </a:extLst>
                </p:cNvPr>
                <p:cNvPicPr/>
                <p:nvPr/>
              </p:nvPicPr>
              <p:blipFill>
                <a:blip r:embed="rId438"/>
                <a:stretch>
                  <a:fillRect/>
                </a:stretch>
              </p:blipFill>
              <p:spPr>
                <a:xfrm>
                  <a:off x="8350066" y="2053139"/>
                  <a:ext cx="12168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609" name="Pennanteckning 608">
                  <a:extLst>
                    <a:ext uri="{FF2B5EF4-FFF2-40B4-BE49-F238E27FC236}">
                      <a16:creationId xmlns:a16="http://schemas.microsoft.com/office/drawing/2014/main" id="{2131CEE1-629B-6006-2531-CE2F9E14FA8C}"/>
                    </a:ext>
                  </a:extLst>
                </p14:cNvPr>
                <p14:cNvContentPartPr/>
                <p14:nvPr/>
              </p14:nvContentPartPr>
              <p14:xfrm>
                <a:off x="9387586" y="2103179"/>
                <a:ext cx="733680" cy="9720"/>
              </p14:xfrm>
            </p:contentPart>
          </mc:Choice>
          <mc:Fallback>
            <p:pic>
              <p:nvPicPr>
                <p:cNvPr id="609" name="Pennanteckning 608">
                  <a:extLst>
                    <a:ext uri="{FF2B5EF4-FFF2-40B4-BE49-F238E27FC236}">
                      <a16:creationId xmlns:a16="http://schemas.microsoft.com/office/drawing/2014/main" id="{2131CEE1-629B-6006-2531-CE2F9E14FA8C}"/>
                    </a:ext>
                  </a:extLst>
                </p:cNvPr>
                <p:cNvPicPr/>
                <p:nvPr/>
              </p:nvPicPr>
              <p:blipFill>
                <a:blip r:embed="rId440"/>
                <a:stretch>
                  <a:fillRect/>
                </a:stretch>
              </p:blipFill>
              <p:spPr>
                <a:xfrm>
                  <a:off x="9372466" y="2087699"/>
                  <a:ext cx="76428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611" name="Pennanteckning 610">
                  <a:extLst>
                    <a:ext uri="{FF2B5EF4-FFF2-40B4-BE49-F238E27FC236}">
                      <a16:creationId xmlns:a16="http://schemas.microsoft.com/office/drawing/2014/main" id="{0DAF9DC9-9A1D-2D0F-E909-34CB5E113866}"/>
                    </a:ext>
                  </a:extLst>
                </p14:cNvPr>
                <p14:cNvContentPartPr/>
                <p14:nvPr/>
              </p14:nvContentPartPr>
              <p14:xfrm>
                <a:off x="8495146" y="2508539"/>
                <a:ext cx="52560" cy="1325520"/>
              </p14:xfrm>
            </p:contentPart>
          </mc:Choice>
          <mc:Fallback>
            <p:pic>
              <p:nvPicPr>
                <p:cNvPr id="611" name="Pennanteckning 610">
                  <a:extLst>
                    <a:ext uri="{FF2B5EF4-FFF2-40B4-BE49-F238E27FC236}">
                      <a16:creationId xmlns:a16="http://schemas.microsoft.com/office/drawing/2014/main" id="{0DAF9DC9-9A1D-2D0F-E909-34CB5E113866}"/>
                    </a:ext>
                  </a:extLst>
                </p:cNvPr>
                <p:cNvPicPr/>
                <p:nvPr/>
              </p:nvPicPr>
              <p:blipFill>
                <a:blip r:embed="rId442"/>
                <a:stretch>
                  <a:fillRect/>
                </a:stretch>
              </p:blipFill>
              <p:spPr>
                <a:xfrm>
                  <a:off x="8480026" y="2493059"/>
                  <a:ext cx="83160" cy="135612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612" name="Pennanteckning 611">
                  <a:extLst>
                    <a:ext uri="{FF2B5EF4-FFF2-40B4-BE49-F238E27FC236}">
                      <a16:creationId xmlns:a16="http://schemas.microsoft.com/office/drawing/2014/main" id="{89B1832B-4ED3-272D-DC7F-9A45E856BB75}"/>
                    </a:ext>
                  </a:extLst>
                </p14:cNvPr>
                <p14:cNvContentPartPr/>
                <p14:nvPr/>
              </p14:nvContentPartPr>
              <p14:xfrm>
                <a:off x="8453026" y="2428619"/>
                <a:ext cx="223560" cy="166320"/>
              </p14:xfrm>
            </p:contentPart>
          </mc:Choice>
          <mc:Fallback>
            <p:pic>
              <p:nvPicPr>
                <p:cNvPr id="612" name="Pennanteckning 611">
                  <a:extLst>
                    <a:ext uri="{FF2B5EF4-FFF2-40B4-BE49-F238E27FC236}">
                      <a16:creationId xmlns:a16="http://schemas.microsoft.com/office/drawing/2014/main" id="{89B1832B-4ED3-272D-DC7F-9A45E856BB75}"/>
                    </a:ext>
                  </a:extLst>
                </p:cNvPr>
                <p:cNvPicPr/>
                <p:nvPr/>
              </p:nvPicPr>
              <p:blipFill>
                <a:blip r:embed="rId444"/>
                <a:stretch>
                  <a:fillRect/>
                </a:stretch>
              </p:blipFill>
              <p:spPr>
                <a:xfrm>
                  <a:off x="8437906" y="2413499"/>
                  <a:ext cx="25416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613" name="Pennanteckning 612">
                  <a:extLst>
                    <a:ext uri="{FF2B5EF4-FFF2-40B4-BE49-F238E27FC236}">
                      <a16:creationId xmlns:a16="http://schemas.microsoft.com/office/drawing/2014/main" id="{09910558-FEFD-5DFB-1DF7-D1E02286C26F}"/>
                    </a:ext>
                  </a:extLst>
                </p14:cNvPr>
                <p14:cNvContentPartPr/>
                <p14:nvPr/>
              </p14:nvContentPartPr>
              <p14:xfrm>
                <a:off x="8399386" y="3676739"/>
                <a:ext cx="2252880" cy="70920"/>
              </p14:xfrm>
            </p:contentPart>
          </mc:Choice>
          <mc:Fallback>
            <p:pic>
              <p:nvPicPr>
                <p:cNvPr id="613" name="Pennanteckning 612">
                  <a:extLst>
                    <a:ext uri="{FF2B5EF4-FFF2-40B4-BE49-F238E27FC236}">
                      <a16:creationId xmlns:a16="http://schemas.microsoft.com/office/drawing/2014/main" id="{09910558-FEFD-5DFB-1DF7-D1E02286C26F}"/>
                    </a:ext>
                  </a:extLst>
                </p:cNvPr>
                <p:cNvPicPr/>
                <p:nvPr/>
              </p:nvPicPr>
              <p:blipFill>
                <a:blip r:embed="rId446"/>
                <a:stretch>
                  <a:fillRect/>
                </a:stretch>
              </p:blipFill>
              <p:spPr>
                <a:xfrm>
                  <a:off x="8384266" y="3661619"/>
                  <a:ext cx="22834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621" name="Pennanteckning 620">
                  <a:extLst>
                    <a:ext uri="{FF2B5EF4-FFF2-40B4-BE49-F238E27FC236}">
                      <a16:creationId xmlns:a16="http://schemas.microsoft.com/office/drawing/2014/main" id="{70CC72D8-3E62-009B-BCF2-CE05017090DD}"/>
                    </a:ext>
                  </a:extLst>
                </p14:cNvPr>
                <p14:cNvContentPartPr/>
                <p14:nvPr/>
              </p14:nvContentPartPr>
              <p14:xfrm>
                <a:off x="10690066" y="3638939"/>
                <a:ext cx="75600" cy="224640"/>
              </p14:xfrm>
            </p:contentPart>
          </mc:Choice>
          <mc:Fallback>
            <p:pic>
              <p:nvPicPr>
                <p:cNvPr id="621" name="Pennanteckning 620">
                  <a:extLst>
                    <a:ext uri="{FF2B5EF4-FFF2-40B4-BE49-F238E27FC236}">
                      <a16:creationId xmlns:a16="http://schemas.microsoft.com/office/drawing/2014/main" id="{70CC72D8-3E62-009B-BCF2-CE05017090DD}"/>
                    </a:ext>
                  </a:extLst>
                </p:cNvPr>
                <p:cNvPicPr/>
                <p:nvPr/>
              </p:nvPicPr>
              <p:blipFill>
                <a:blip r:embed="rId448"/>
                <a:stretch>
                  <a:fillRect/>
                </a:stretch>
              </p:blipFill>
              <p:spPr>
                <a:xfrm>
                  <a:off x="10674946" y="3623819"/>
                  <a:ext cx="10620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656" name="Pennanteckning 655">
                  <a:extLst>
                    <a:ext uri="{FF2B5EF4-FFF2-40B4-BE49-F238E27FC236}">
                      <a16:creationId xmlns:a16="http://schemas.microsoft.com/office/drawing/2014/main" id="{8FC5E32C-98FD-240C-B345-D5B719FB900F}"/>
                    </a:ext>
                  </a:extLst>
                </p14:cNvPr>
                <p14:cNvContentPartPr/>
                <p14:nvPr/>
              </p14:nvContentPartPr>
              <p14:xfrm>
                <a:off x="8314066" y="2312339"/>
                <a:ext cx="146880" cy="187920"/>
              </p14:xfrm>
            </p:contentPart>
          </mc:Choice>
          <mc:Fallback>
            <p:pic>
              <p:nvPicPr>
                <p:cNvPr id="656" name="Pennanteckning 655">
                  <a:extLst>
                    <a:ext uri="{FF2B5EF4-FFF2-40B4-BE49-F238E27FC236}">
                      <a16:creationId xmlns:a16="http://schemas.microsoft.com/office/drawing/2014/main" id="{8FC5E32C-98FD-240C-B345-D5B719FB900F}"/>
                    </a:ext>
                  </a:extLst>
                </p:cNvPr>
                <p:cNvPicPr/>
                <p:nvPr/>
              </p:nvPicPr>
              <p:blipFill>
                <a:blip r:embed="rId450"/>
                <a:stretch>
                  <a:fillRect/>
                </a:stretch>
              </p:blipFill>
              <p:spPr>
                <a:xfrm>
                  <a:off x="8298946" y="2297219"/>
                  <a:ext cx="17712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663" name="Pennanteckning 662">
                  <a:extLst>
                    <a:ext uri="{FF2B5EF4-FFF2-40B4-BE49-F238E27FC236}">
                      <a16:creationId xmlns:a16="http://schemas.microsoft.com/office/drawing/2014/main" id="{C127CF05-ACDA-77C0-66DB-65D693A58B0D}"/>
                    </a:ext>
                  </a:extLst>
                </p14:cNvPr>
                <p14:cNvContentPartPr/>
                <p14:nvPr/>
              </p14:nvContentPartPr>
              <p14:xfrm>
                <a:off x="8502346" y="2225579"/>
                <a:ext cx="239040" cy="156600"/>
              </p14:xfrm>
            </p:contentPart>
          </mc:Choice>
          <mc:Fallback>
            <p:pic>
              <p:nvPicPr>
                <p:cNvPr id="663" name="Pennanteckning 662">
                  <a:extLst>
                    <a:ext uri="{FF2B5EF4-FFF2-40B4-BE49-F238E27FC236}">
                      <a16:creationId xmlns:a16="http://schemas.microsoft.com/office/drawing/2014/main" id="{C127CF05-ACDA-77C0-66DB-65D693A58B0D}"/>
                    </a:ext>
                  </a:extLst>
                </p:cNvPr>
                <p:cNvPicPr/>
                <p:nvPr/>
              </p:nvPicPr>
              <p:blipFill>
                <a:blip r:embed="rId452"/>
                <a:stretch>
                  <a:fillRect/>
                </a:stretch>
              </p:blipFill>
              <p:spPr>
                <a:xfrm>
                  <a:off x="8487226" y="2210459"/>
                  <a:ext cx="26964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664" name="Pennanteckning 663">
                  <a:extLst>
                    <a:ext uri="{FF2B5EF4-FFF2-40B4-BE49-F238E27FC236}">
                      <a16:creationId xmlns:a16="http://schemas.microsoft.com/office/drawing/2014/main" id="{D329B015-04E0-9306-D0A8-34FE6A4C5B80}"/>
                    </a:ext>
                  </a:extLst>
                </p14:cNvPr>
                <p14:cNvContentPartPr/>
                <p14:nvPr/>
              </p14:nvContentPartPr>
              <p14:xfrm>
                <a:off x="10780426" y="3886979"/>
                <a:ext cx="18720" cy="168120"/>
              </p14:xfrm>
            </p:contentPart>
          </mc:Choice>
          <mc:Fallback>
            <p:pic>
              <p:nvPicPr>
                <p:cNvPr id="664" name="Pennanteckning 663">
                  <a:extLst>
                    <a:ext uri="{FF2B5EF4-FFF2-40B4-BE49-F238E27FC236}">
                      <a16:creationId xmlns:a16="http://schemas.microsoft.com/office/drawing/2014/main" id="{D329B015-04E0-9306-D0A8-34FE6A4C5B80}"/>
                    </a:ext>
                  </a:extLst>
                </p:cNvPr>
                <p:cNvPicPr/>
                <p:nvPr/>
              </p:nvPicPr>
              <p:blipFill>
                <a:blip r:embed="rId454"/>
                <a:stretch>
                  <a:fillRect/>
                </a:stretch>
              </p:blipFill>
              <p:spPr>
                <a:xfrm>
                  <a:off x="10764946" y="3871859"/>
                  <a:ext cx="4896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666" name="Pennanteckning 665">
                  <a:extLst>
                    <a:ext uri="{FF2B5EF4-FFF2-40B4-BE49-F238E27FC236}">
                      <a16:creationId xmlns:a16="http://schemas.microsoft.com/office/drawing/2014/main" id="{607C35D2-694F-F273-A260-F32B557FEDF1}"/>
                    </a:ext>
                  </a:extLst>
                </p14:cNvPr>
                <p14:cNvContentPartPr/>
                <p14:nvPr/>
              </p14:nvContentPartPr>
              <p14:xfrm>
                <a:off x="10787626" y="3943139"/>
                <a:ext cx="171720" cy="131040"/>
              </p14:xfrm>
            </p:contentPart>
          </mc:Choice>
          <mc:Fallback>
            <p:pic>
              <p:nvPicPr>
                <p:cNvPr id="666" name="Pennanteckning 665">
                  <a:extLst>
                    <a:ext uri="{FF2B5EF4-FFF2-40B4-BE49-F238E27FC236}">
                      <a16:creationId xmlns:a16="http://schemas.microsoft.com/office/drawing/2014/main" id="{607C35D2-694F-F273-A260-F32B557FEDF1}"/>
                    </a:ext>
                  </a:extLst>
                </p:cNvPr>
                <p:cNvPicPr/>
                <p:nvPr/>
              </p:nvPicPr>
              <p:blipFill>
                <a:blip r:embed="rId456"/>
                <a:stretch>
                  <a:fillRect/>
                </a:stretch>
              </p:blipFill>
              <p:spPr>
                <a:xfrm>
                  <a:off x="10772506" y="3928019"/>
                  <a:ext cx="20196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667" name="Pennanteckning 666">
                  <a:extLst>
                    <a:ext uri="{FF2B5EF4-FFF2-40B4-BE49-F238E27FC236}">
                      <a16:creationId xmlns:a16="http://schemas.microsoft.com/office/drawing/2014/main" id="{83AB2CAA-E6D1-1E62-167C-60E8C77B5723}"/>
                    </a:ext>
                  </a:extLst>
                </p14:cNvPr>
                <p14:cNvContentPartPr/>
                <p14:nvPr/>
              </p14:nvContentPartPr>
              <p14:xfrm>
                <a:off x="10982026" y="3944219"/>
                <a:ext cx="19440" cy="200880"/>
              </p14:xfrm>
            </p:contentPart>
          </mc:Choice>
          <mc:Fallback>
            <p:pic>
              <p:nvPicPr>
                <p:cNvPr id="667" name="Pennanteckning 666">
                  <a:extLst>
                    <a:ext uri="{FF2B5EF4-FFF2-40B4-BE49-F238E27FC236}">
                      <a16:creationId xmlns:a16="http://schemas.microsoft.com/office/drawing/2014/main" id="{83AB2CAA-E6D1-1E62-167C-60E8C77B5723}"/>
                    </a:ext>
                  </a:extLst>
                </p:cNvPr>
                <p:cNvPicPr/>
                <p:nvPr/>
              </p:nvPicPr>
              <p:blipFill>
                <a:blip r:embed="rId458"/>
                <a:stretch>
                  <a:fillRect/>
                </a:stretch>
              </p:blipFill>
              <p:spPr>
                <a:xfrm>
                  <a:off x="10966906" y="3928739"/>
                  <a:ext cx="5004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668" name="Pennanteckning 667">
                  <a:extLst>
                    <a:ext uri="{FF2B5EF4-FFF2-40B4-BE49-F238E27FC236}">
                      <a16:creationId xmlns:a16="http://schemas.microsoft.com/office/drawing/2014/main" id="{388EE150-9FE9-539C-7F24-710218742DEF}"/>
                    </a:ext>
                  </a:extLst>
                </p14:cNvPr>
                <p14:cNvContentPartPr/>
                <p14:nvPr/>
              </p14:nvContentPartPr>
              <p14:xfrm>
                <a:off x="10981306" y="3916139"/>
                <a:ext cx="85680" cy="63720"/>
              </p14:xfrm>
            </p:contentPart>
          </mc:Choice>
          <mc:Fallback>
            <p:pic>
              <p:nvPicPr>
                <p:cNvPr id="668" name="Pennanteckning 667">
                  <a:extLst>
                    <a:ext uri="{FF2B5EF4-FFF2-40B4-BE49-F238E27FC236}">
                      <a16:creationId xmlns:a16="http://schemas.microsoft.com/office/drawing/2014/main" id="{388EE150-9FE9-539C-7F24-710218742DEF}"/>
                    </a:ext>
                  </a:extLst>
                </p:cNvPr>
                <p:cNvPicPr/>
                <p:nvPr/>
              </p:nvPicPr>
              <p:blipFill>
                <a:blip r:embed="rId460"/>
                <a:stretch>
                  <a:fillRect/>
                </a:stretch>
              </p:blipFill>
              <p:spPr>
                <a:xfrm>
                  <a:off x="10965826" y="3901019"/>
                  <a:ext cx="11592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669" name="Pennanteckning 668">
                  <a:extLst>
                    <a:ext uri="{FF2B5EF4-FFF2-40B4-BE49-F238E27FC236}">
                      <a16:creationId xmlns:a16="http://schemas.microsoft.com/office/drawing/2014/main" id="{8DB27BA5-4517-0E40-0D39-049AE1F4695F}"/>
                    </a:ext>
                  </a:extLst>
                </p14:cNvPr>
                <p14:cNvContentPartPr/>
                <p14:nvPr/>
              </p14:nvContentPartPr>
              <p14:xfrm>
                <a:off x="11156986" y="3893819"/>
                <a:ext cx="42120" cy="55800"/>
              </p14:xfrm>
            </p:contentPart>
          </mc:Choice>
          <mc:Fallback>
            <p:pic>
              <p:nvPicPr>
                <p:cNvPr id="669" name="Pennanteckning 668">
                  <a:extLst>
                    <a:ext uri="{FF2B5EF4-FFF2-40B4-BE49-F238E27FC236}">
                      <a16:creationId xmlns:a16="http://schemas.microsoft.com/office/drawing/2014/main" id="{8DB27BA5-4517-0E40-0D39-049AE1F4695F}"/>
                    </a:ext>
                  </a:extLst>
                </p:cNvPr>
                <p:cNvPicPr/>
                <p:nvPr/>
              </p:nvPicPr>
              <p:blipFill>
                <a:blip r:embed="rId462"/>
                <a:stretch>
                  <a:fillRect/>
                </a:stretch>
              </p:blipFill>
              <p:spPr>
                <a:xfrm>
                  <a:off x="11141506" y="3878339"/>
                  <a:ext cx="7272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670" name="Pennanteckning 669">
                  <a:extLst>
                    <a:ext uri="{FF2B5EF4-FFF2-40B4-BE49-F238E27FC236}">
                      <a16:creationId xmlns:a16="http://schemas.microsoft.com/office/drawing/2014/main" id="{A53580DB-8EE4-C97E-F6F6-4F4B7CA4BE0F}"/>
                    </a:ext>
                  </a:extLst>
                </p14:cNvPr>
                <p14:cNvContentPartPr/>
                <p14:nvPr/>
              </p14:nvContentPartPr>
              <p14:xfrm>
                <a:off x="11240146" y="3871499"/>
                <a:ext cx="68040" cy="69840"/>
              </p14:xfrm>
            </p:contentPart>
          </mc:Choice>
          <mc:Fallback>
            <p:pic>
              <p:nvPicPr>
                <p:cNvPr id="670" name="Pennanteckning 669">
                  <a:extLst>
                    <a:ext uri="{FF2B5EF4-FFF2-40B4-BE49-F238E27FC236}">
                      <a16:creationId xmlns:a16="http://schemas.microsoft.com/office/drawing/2014/main" id="{A53580DB-8EE4-C97E-F6F6-4F4B7CA4BE0F}"/>
                    </a:ext>
                  </a:extLst>
                </p:cNvPr>
                <p:cNvPicPr/>
                <p:nvPr/>
              </p:nvPicPr>
              <p:blipFill>
                <a:blip r:embed="rId464"/>
                <a:stretch>
                  <a:fillRect/>
                </a:stretch>
              </p:blipFill>
              <p:spPr>
                <a:xfrm>
                  <a:off x="11224666" y="3856019"/>
                  <a:ext cx="9864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671" name="Pennanteckning 670">
                  <a:extLst>
                    <a:ext uri="{FF2B5EF4-FFF2-40B4-BE49-F238E27FC236}">
                      <a16:creationId xmlns:a16="http://schemas.microsoft.com/office/drawing/2014/main" id="{8254D339-A841-53B6-0E39-C2CE5EEC2FFF}"/>
                    </a:ext>
                  </a:extLst>
                </p14:cNvPr>
                <p14:cNvContentPartPr/>
                <p14:nvPr/>
              </p14:nvContentPartPr>
              <p14:xfrm>
                <a:off x="11375866" y="3765659"/>
                <a:ext cx="251640" cy="133920"/>
              </p14:xfrm>
            </p:contentPart>
          </mc:Choice>
          <mc:Fallback>
            <p:pic>
              <p:nvPicPr>
                <p:cNvPr id="671" name="Pennanteckning 670">
                  <a:extLst>
                    <a:ext uri="{FF2B5EF4-FFF2-40B4-BE49-F238E27FC236}">
                      <a16:creationId xmlns:a16="http://schemas.microsoft.com/office/drawing/2014/main" id="{8254D339-A841-53B6-0E39-C2CE5EEC2FFF}"/>
                    </a:ext>
                  </a:extLst>
                </p:cNvPr>
                <p:cNvPicPr/>
                <p:nvPr/>
              </p:nvPicPr>
              <p:blipFill>
                <a:blip r:embed="rId466"/>
                <a:stretch>
                  <a:fillRect/>
                </a:stretch>
              </p:blipFill>
              <p:spPr>
                <a:xfrm>
                  <a:off x="11360386" y="3750179"/>
                  <a:ext cx="282240" cy="164520"/>
                </a:xfrm>
                <a:prstGeom prst="rect">
                  <a:avLst/>
                </a:prstGeom>
              </p:spPr>
            </p:pic>
          </mc:Fallback>
        </mc:AlternateContent>
      </p:grpSp>
      <p:grpSp>
        <p:nvGrpSpPr>
          <p:cNvPr id="768" name="Grupp 767">
            <a:extLst>
              <a:ext uri="{FF2B5EF4-FFF2-40B4-BE49-F238E27FC236}">
                <a16:creationId xmlns:a16="http://schemas.microsoft.com/office/drawing/2014/main" id="{DC8BA36A-378C-0752-FF0D-C35DD0A040E9}"/>
              </a:ext>
            </a:extLst>
          </p:cNvPr>
          <p:cNvGrpSpPr/>
          <p:nvPr/>
        </p:nvGrpSpPr>
        <p:grpSpPr>
          <a:xfrm>
            <a:off x="8546626" y="4741979"/>
            <a:ext cx="3196080" cy="1961280"/>
            <a:chOff x="8546626" y="4741979"/>
            <a:chExt cx="3196080" cy="1961280"/>
          </a:xfrm>
        </p:grpSpPr>
        <p:grpSp>
          <p:nvGrpSpPr>
            <p:cNvPr id="688" name="Grupp 687">
              <a:extLst>
                <a:ext uri="{FF2B5EF4-FFF2-40B4-BE49-F238E27FC236}">
                  <a16:creationId xmlns:a16="http://schemas.microsoft.com/office/drawing/2014/main" id="{030005C6-FD37-9830-9B49-014C7AB77134}"/>
                </a:ext>
              </a:extLst>
            </p:cNvPr>
            <p:cNvGrpSpPr/>
            <p:nvPr/>
          </p:nvGrpSpPr>
          <p:grpSpPr>
            <a:xfrm>
              <a:off x="8546626" y="4888499"/>
              <a:ext cx="2387880" cy="1559160"/>
              <a:chOff x="8546626" y="4888499"/>
              <a:chExt cx="2387880" cy="1559160"/>
            </a:xfrm>
          </p:grpSpPr>
          <mc:AlternateContent xmlns:mc="http://schemas.openxmlformats.org/markup-compatibility/2006">
            <mc:Choice xmlns:p14="http://schemas.microsoft.com/office/powerpoint/2010/main" Requires="p14">
              <p:contentPart p14:bwMode="auto" r:id="rId467">
                <p14:nvContentPartPr>
                  <p14:cNvPr id="673" name="Pennanteckning 672">
                    <a:extLst>
                      <a:ext uri="{FF2B5EF4-FFF2-40B4-BE49-F238E27FC236}">
                        <a16:creationId xmlns:a16="http://schemas.microsoft.com/office/drawing/2014/main" id="{133346E1-C425-6AA4-14AB-A889EA6746B6}"/>
                      </a:ext>
                    </a:extLst>
                  </p14:cNvPr>
                  <p14:cNvContentPartPr/>
                  <p14:nvPr/>
                </p14:nvContentPartPr>
                <p14:xfrm>
                  <a:off x="8609626" y="4927379"/>
                  <a:ext cx="55800" cy="1483920"/>
                </p14:xfrm>
              </p:contentPart>
            </mc:Choice>
            <mc:Fallback>
              <p:pic>
                <p:nvPicPr>
                  <p:cNvPr id="673" name="Pennanteckning 672">
                    <a:extLst>
                      <a:ext uri="{FF2B5EF4-FFF2-40B4-BE49-F238E27FC236}">
                        <a16:creationId xmlns:a16="http://schemas.microsoft.com/office/drawing/2014/main" id="{133346E1-C425-6AA4-14AB-A889EA6746B6}"/>
                      </a:ext>
                    </a:extLst>
                  </p:cNvPr>
                  <p:cNvPicPr/>
                  <p:nvPr/>
                </p:nvPicPr>
                <p:blipFill>
                  <a:blip r:embed="rId468"/>
                  <a:stretch>
                    <a:fillRect/>
                  </a:stretch>
                </p:blipFill>
                <p:spPr>
                  <a:xfrm>
                    <a:off x="8594146" y="4912259"/>
                    <a:ext cx="86400" cy="1514520"/>
                  </a:xfrm>
                  <a:prstGeom prst="rect">
                    <a:avLst/>
                  </a:prstGeom>
                </p:spPr>
              </p:pic>
            </mc:Fallback>
          </mc:AlternateContent>
          <mc:AlternateContent xmlns:mc="http://schemas.openxmlformats.org/markup-compatibility/2006">
            <mc:Choice xmlns:p14="http://schemas.microsoft.com/office/powerpoint/2010/main" Requires="p14">
              <p:contentPart p14:bwMode="auto" r:id="rId469">
                <p14:nvContentPartPr>
                  <p14:cNvPr id="674" name="Pennanteckning 673">
                    <a:extLst>
                      <a:ext uri="{FF2B5EF4-FFF2-40B4-BE49-F238E27FC236}">
                        <a16:creationId xmlns:a16="http://schemas.microsoft.com/office/drawing/2014/main" id="{E1867BC7-7D89-E268-9C9E-549B770E6078}"/>
                      </a:ext>
                    </a:extLst>
                  </p14:cNvPr>
                  <p14:cNvContentPartPr/>
                  <p14:nvPr/>
                </p14:nvContentPartPr>
                <p14:xfrm>
                  <a:off x="8546626" y="4888499"/>
                  <a:ext cx="209520" cy="102240"/>
                </p14:xfrm>
              </p:contentPart>
            </mc:Choice>
            <mc:Fallback>
              <p:pic>
                <p:nvPicPr>
                  <p:cNvPr id="674" name="Pennanteckning 673">
                    <a:extLst>
                      <a:ext uri="{FF2B5EF4-FFF2-40B4-BE49-F238E27FC236}">
                        <a16:creationId xmlns:a16="http://schemas.microsoft.com/office/drawing/2014/main" id="{E1867BC7-7D89-E268-9C9E-549B770E6078}"/>
                      </a:ext>
                    </a:extLst>
                  </p:cNvPr>
                  <p:cNvPicPr/>
                  <p:nvPr/>
                </p:nvPicPr>
                <p:blipFill>
                  <a:blip r:embed="rId470"/>
                  <a:stretch>
                    <a:fillRect/>
                  </a:stretch>
                </p:blipFill>
                <p:spPr>
                  <a:xfrm>
                    <a:off x="8531506" y="4873379"/>
                    <a:ext cx="24012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686" name="Pennanteckning 685">
                    <a:extLst>
                      <a:ext uri="{FF2B5EF4-FFF2-40B4-BE49-F238E27FC236}">
                        <a16:creationId xmlns:a16="http://schemas.microsoft.com/office/drawing/2014/main" id="{D982FFD5-4B8E-444C-213A-8B0BF559C931}"/>
                      </a:ext>
                    </a:extLst>
                  </p14:cNvPr>
                  <p14:cNvContentPartPr/>
                  <p14:nvPr/>
                </p14:nvContentPartPr>
                <p14:xfrm>
                  <a:off x="8563906" y="6324179"/>
                  <a:ext cx="2297520" cy="85680"/>
                </p14:xfrm>
              </p:contentPart>
            </mc:Choice>
            <mc:Fallback>
              <p:pic>
                <p:nvPicPr>
                  <p:cNvPr id="686" name="Pennanteckning 685">
                    <a:extLst>
                      <a:ext uri="{FF2B5EF4-FFF2-40B4-BE49-F238E27FC236}">
                        <a16:creationId xmlns:a16="http://schemas.microsoft.com/office/drawing/2014/main" id="{D982FFD5-4B8E-444C-213A-8B0BF559C931}"/>
                      </a:ext>
                    </a:extLst>
                  </p:cNvPr>
                  <p:cNvPicPr/>
                  <p:nvPr/>
                </p:nvPicPr>
                <p:blipFill>
                  <a:blip r:embed="rId472"/>
                  <a:stretch>
                    <a:fillRect/>
                  </a:stretch>
                </p:blipFill>
                <p:spPr>
                  <a:xfrm>
                    <a:off x="8548786" y="6309059"/>
                    <a:ext cx="232812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473">
                <p14:nvContentPartPr>
                  <p14:cNvPr id="687" name="Pennanteckning 686">
                    <a:extLst>
                      <a:ext uri="{FF2B5EF4-FFF2-40B4-BE49-F238E27FC236}">
                        <a16:creationId xmlns:a16="http://schemas.microsoft.com/office/drawing/2014/main" id="{EE4F9A75-E77E-8855-6EBD-98E6C535BCBE}"/>
                      </a:ext>
                    </a:extLst>
                  </p14:cNvPr>
                  <p14:cNvContentPartPr/>
                  <p14:nvPr/>
                </p14:nvContentPartPr>
                <p14:xfrm>
                  <a:off x="10841626" y="6341459"/>
                  <a:ext cx="92880" cy="106200"/>
                </p14:xfrm>
              </p:contentPart>
            </mc:Choice>
            <mc:Fallback>
              <p:pic>
                <p:nvPicPr>
                  <p:cNvPr id="687" name="Pennanteckning 686">
                    <a:extLst>
                      <a:ext uri="{FF2B5EF4-FFF2-40B4-BE49-F238E27FC236}">
                        <a16:creationId xmlns:a16="http://schemas.microsoft.com/office/drawing/2014/main" id="{EE4F9A75-E77E-8855-6EBD-98E6C535BCBE}"/>
                      </a:ext>
                    </a:extLst>
                  </p:cNvPr>
                  <p:cNvPicPr/>
                  <p:nvPr/>
                </p:nvPicPr>
                <p:blipFill>
                  <a:blip r:embed="rId474"/>
                  <a:stretch>
                    <a:fillRect/>
                  </a:stretch>
                </p:blipFill>
                <p:spPr>
                  <a:xfrm>
                    <a:off x="10826146" y="6326339"/>
                    <a:ext cx="123480" cy="136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75">
              <p14:nvContentPartPr>
                <p14:cNvPr id="689" name="Pennanteckning 688">
                  <a:extLst>
                    <a:ext uri="{FF2B5EF4-FFF2-40B4-BE49-F238E27FC236}">
                      <a16:creationId xmlns:a16="http://schemas.microsoft.com/office/drawing/2014/main" id="{767395EE-8D7C-E81C-15E5-551C3A2555D1}"/>
                    </a:ext>
                  </a:extLst>
                </p14:cNvPr>
                <p14:cNvContentPartPr/>
                <p14:nvPr/>
              </p14:nvContentPartPr>
              <p14:xfrm>
                <a:off x="8825986" y="5221859"/>
                <a:ext cx="1828800" cy="1084680"/>
              </p14:xfrm>
            </p:contentPart>
          </mc:Choice>
          <mc:Fallback>
            <p:pic>
              <p:nvPicPr>
                <p:cNvPr id="689" name="Pennanteckning 688">
                  <a:extLst>
                    <a:ext uri="{FF2B5EF4-FFF2-40B4-BE49-F238E27FC236}">
                      <a16:creationId xmlns:a16="http://schemas.microsoft.com/office/drawing/2014/main" id="{767395EE-8D7C-E81C-15E5-551C3A2555D1}"/>
                    </a:ext>
                  </a:extLst>
                </p:cNvPr>
                <p:cNvPicPr/>
                <p:nvPr/>
              </p:nvPicPr>
              <p:blipFill>
                <a:blip r:embed="rId476"/>
                <a:stretch>
                  <a:fillRect/>
                </a:stretch>
              </p:blipFill>
              <p:spPr>
                <a:xfrm>
                  <a:off x="8810866" y="5206739"/>
                  <a:ext cx="1859400" cy="1114920"/>
                </a:xfrm>
                <a:prstGeom prst="rect">
                  <a:avLst/>
                </a:prstGeom>
              </p:spPr>
            </p:pic>
          </mc:Fallback>
        </mc:AlternateContent>
        <mc:AlternateContent xmlns:mc="http://schemas.openxmlformats.org/markup-compatibility/2006">
          <mc:Choice xmlns:p14="http://schemas.microsoft.com/office/powerpoint/2010/main" Requires="p14">
            <p:contentPart p14:bwMode="auto" r:id="rId477">
              <p14:nvContentPartPr>
                <p14:cNvPr id="690" name="Pennanteckning 689">
                  <a:extLst>
                    <a:ext uri="{FF2B5EF4-FFF2-40B4-BE49-F238E27FC236}">
                      <a16:creationId xmlns:a16="http://schemas.microsoft.com/office/drawing/2014/main" id="{241D2E9D-ECAF-4BED-D8BE-586F3123B5EF}"/>
                    </a:ext>
                  </a:extLst>
                </p14:cNvPr>
                <p14:cNvContentPartPr/>
                <p14:nvPr/>
              </p14:nvContentPartPr>
              <p14:xfrm>
                <a:off x="8943706" y="5135099"/>
                <a:ext cx="2076120" cy="900000"/>
              </p14:xfrm>
            </p:contentPart>
          </mc:Choice>
          <mc:Fallback>
            <p:pic>
              <p:nvPicPr>
                <p:cNvPr id="690" name="Pennanteckning 689">
                  <a:extLst>
                    <a:ext uri="{FF2B5EF4-FFF2-40B4-BE49-F238E27FC236}">
                      <a16:creationId xmlns:a16="http://schemas.microsoft.com/office/drawing/2014/main" id="{241D2E9D-ECAF-4BED-D8BE-586F3123B5EF}"/>
                    </a:ext>
                  </a:extLst>
                </p:cNvPr>
                <p:cNvPicPr/>
                <p:nvPr/>
              </p:nvPicPr>
              <p:blipFill>
                <a:blip r:embed="rId478"/>
                <a:stretch>
                  <a:fillRect/>
                </a:stretch>
              </p:blipFill>
              <p:spPr>
                <a:xfrm>
                  <a:off x="8928226" y="5119619"/>
                  <a:ext cx="2106720" cy="930600"/>
                </a:xfrm>
                <a:prstGeom prst="rect">
                  <a:avLst/>
                </a:prstGeom>
              </p:spPr>
            </p:pic>
          </mc:Fallback>
        </mc:AlternateContent>
        <mc:AlternateContent xmlns:mc="http://schemas.openxmlformats.org/markup-compatibility/2006">
          <mc:Choice xmlns:p14="http://schemas.microsoft.com/office/powerpoint/2010/main" Requires="p14">
            <p:contentPart p14:bwMode="auto" r:id="rId479">
              <p14:nvContentPartPr>
                <p14:cNvPr id="697" name="Pennanteckning 696">
                  <a:extLst>
                    <a:ext uri="{FF2B5EF4-FFF2-40B4-BE49-F238E27FC236}">
                      <a16:creationId xmlns:a16="http://schemas.microsoft.com/office/drawing/2014/main" id="{F1DD0ACA-B026-71F7-9339-3641B30550FF}"/>
                    </a:ext>
                  </a:extLst>
                </p14:cNvPr>
                <p14:cNvContentPartPr/>
                <p14:nvPr/>
              </p14:nvContentPartPr>
              <p14:xfrm>
                <a:off x="9884746" y="5675099"/>
                <a:ext cx="6840" cy="51480"/>
              </p14:xfrm>
            </p:contentPart>
          </mc:Choice>
          <mc:Fallback>
            <p:pic>
              <p:nvPicPr>
                <p:cNvPr id="697" name="Pennanteckning 696">
                  <a:extLst>
                    <a:ext uri="{FF2B5EF4-FFF2-40B4-BE49-F238E27FC236}">
                      <a16:creationId xmlns:a16="http://schemas.microsoft.com/office/drawing/2014/main" id="{F1DD0ACA-B026-71F7-9339-3641B30550FF}"/>
                    </a:ext>
                  </a:extLst>
                </p:cNvPr>
                <p:cNvPicPr/>
                <p:nvPr/>
              </p:nvPicPr>
              <p:blipFill>
                <a:blip r:embed="rId480"/>
                <a:stretch>
                  <a:fillRect/>
                </a:stretch>
              </p:blipFill>
              <p:spPr>
                <a:xfrm>
                  <a:off x="9869266" y="5659619"/>
                  <a:ext cx="37440" cy="82080"/>
                </a:xfrm>
                <a:prstGeom prst="rect">
                  <a:avLst/>
                </a:prstGeom>
              </p:spPr>
            </p:pic>
          </mc:Fallback>
        </mc:AlternateContent>
        <p:grpSp>
          <p:nvGrpSpPr>
            <p:cNvPr id="705" name="Grupp 704">
              <a:extLst>
                <a:ext uri="{FF2B5EF4-FFF2-40B4-BE49-F238E27FC236}">
                  <a16:creationId xmlns:a16="http://schemas.microsoft.com/office/drawing/2014/main" id="{3C6DF974-A2D9-FF53-FA3C-B2D7D8BF5CD6}"/>
                </a:ext>
              </a:extLst>
            </p:cNvPr>
            <p:cNvGrpSpPr/>
            <p:nvPr/>
          </p:nvGrpSpPr>
          <p:grpSpPr>
            <a:xfrm>
              <a:off x="9905266" y="5857619"/>
              <a:ext cx="41760" cy="845640"/>
              <a:chOff x="9905266" y="5857619"/>
              <a:chExt cx="41760" cy="845640"/>
            </a:xfrm>
          </p:grpSpPr>
          <mc:AlternateContent xmlns:mc="http://schemas.openxmlformats.org/markup-compatibility/2006">
            <mc:Choice xmlns:p14="http://schemas.microsoft.com/office/powerpoint/2010/main" Requires="p14">
              <p:contentPart p14:bwMode="auto" r:id="rId481">
                <p14:nvContentPartPr>
                  <p14:cNvPr id="698" name="Pennanteckning 697">
                    <a:extLst>
                      <a:ext uri="{FF2B5EF4-FFF2-40B4-BE49-F238E27FC236}">
                        <a16:creationId xmlns:a16="http://schemas.microsoft.com/office/drawing/2014/main" id="{8F678C7B-8800-7FCF-EB37-48F636F06831}"/>
                      </a:ext>
                    </a:extLst>
                  </p14:cNvPr>
                  <p14:cNvContentPartPr/>
                  <p14:nvPr/>
                </p14:nvContentPartPr>
                <p14:xfrm>
                  <a:off x="9905266" y="5857619"/>
                  <a:ext cx="5400" cy="101160"/>
                </p14:xfrm>
              </p:contentPart>
            </mc:Choice>
            <mc:Fallback>
              <p:pic>
                <p:nvPicPr>
                  <p:cNvPr id="698" name="Pennanteckning 697">
                    <a:extLst>
                      <a:ext uri="{FF2B5EF4-FFF2-40B4-BE49-F238E27FC236}">
                        <a16:creationId xmlns:a16="http://schemas.microsoft.com/office/drawing/2014/main" id="{8F678C7B-8800-7FCF-EB37-48F636F06831}"/>
                      </a:ext>
                    </a:extLst>
                  </p:cNvPr>
                  <p:cNvPicPr/>
                  <p:nvPr/>
                </p:nvPicPr>
                <p:blipFill>
                  <a:blip r:embed="rId482"/>
                  <a:stretch>
                    <a:fillRect/>
                  </a:stretch>
                </p:blipFill>
                <p:spPr>
                  <a:xfrm>
                    <a:off x="9890146" y="5842499"/>
                    <a:ext cx="3564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483">
                <p14:nvContentPartPr>
                  <p14:cNvPr id="699" name="Pennanteckning 698">
                    <a:extLst>
                      <a:ext uri="{FF2B5EF4-FFF2-40B4-BE49-F238E27FC236}">
                        <a16:creationId xmlns:a16="http://schemas.microsoft.com/office/drawing/2014/main" id="{F5AE7470-AC42-33B2-B187-AFED620F31CC}"/>
                      </a:ext>
                    </a:extLst>
                  </p14:cNvPr>
                  <p14:cNvContentPartPr/>
                  <p14:nvPr/>
                </p14:nvContentPartPr>
                <p14:xfrm>
                  <a:off x="9915346" y="6028259"/>
                  <a:ext cx="4320" cy="45720"/>
                </p14:xfrm>
              </p:contentPart>
            </mc:Choice>
            <mc:Fallback>
              <p:pic>
                <p:nvPicPr>
                  <p:cNvPr id="699" name="Pennanteckning 698">
                    <a:extLst>
                      <a:ext uri="{FF2B5EF4-FFF2-40B4-BE49-F238E27FC236}">
                        <a16:creationId xmlns:a16="http://schemas.microsoft.com/office/drawing/2014/main" id="{F5AE7470-AC42-33B2-B187-AFED620F31CC}"/>
                      </a:ext>
                    </a:extLst>
                  </p:cNvPr>
                  <p:cNvPicPr/>
                  <p:nvPr/>
                </p:nvPicPr>
                <p:blipFill>
                  <a:blip r:embed="rId484"/>
                  <a:stretch>
                    <a:fillRect/>
                  </a:stretch>
                </p:blipFill>
                <p:spPr>
                  <a:xfrm>
                    <a:off x="9899866" y="6012779"/>
                    <a:ext cx="3492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485">
                <p14:nvContentPartPr>
                  <p14:cNvPr id="701" name="Pennanteckning 700">
                    <a:extLst>
                      <a:ext uri="{FF2B5EF4-FFF2-40B4-BE49-F238E27FC236}">
                        <a16:creationId xmlns:a16="http://schemas.microsoft.com/office/drawing/2014/main" id="{9460B383-8D0B-695E-651C-3CDC880DBBB8}"/>
                      </a:ext>
                    </a:extLst>
                  </p14:cNvPr>
                  <p14:cNvContentPartPr/>
                  <p14:nvPr/>
                </p14:nvContentPartPr>
                <p14:xfrm>
                  <a:off x="9933346" y="6180179"/>
                  <a:ext cx="360" cy="67320"/>
                </p14:xfrm>
              </p:contentPart>
            </mc:Choice>
            <mc:Fallback>
              <p:pic>
                <p:nvPicPr>
                  <p:cNvPr id="701" name="Pennanteckning 700">
                    <a:extLst>
                      <a:ext uri="{FF2B5EF4-FFF2-40B4-BE49-F238E27FC236}">
                        <a16:creationId xmlns:a16="http://schemas.microsoft.com/office/drawing/2014/main" id="{9460B383-8D0B-695E-651C-3CDC880DBBB8}"/>
                      </a:ext>
                    </a:extLst>
                  </p:cNvPr>
                  <p:cNvPicPr/>
                  <p:nvPr/>
                </p:nvPicPr>
                <p:blipFill>
                  <a:blip r:embed="rId486"/>
                  <a:stretch>
                    <a:fillRect/>
                  </a:stretch>
                </p:blipFill>
                <p:spPr>
                  <a:xfrm>
                    <a:off x="9918226" y="6165059"/>
                    <a:ext cx="3096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487">
                <p14:nvContentPartPr>
                  <p14:cNvPr id="702" name="Pennanteckning 701">
                    <a:extLst>
                      <a:ext uri="{FF2B5EF4-FFF2-40B4-BE49-F238E27FC236}">
                        <a16:creationId xmlns:a16="http://schemas.microsoft.com/office/drawing/2014/main" id="{2292C907-4C3F-023E-5E42-5C59E5BF2B11}"/>
                      </a:ext>
                    </a:extLst>
                  </p14:cNvPr>
                  <p14:cNvContentPartPr/>
                  <p14:nvPr/>
                </p14:nvContentPartPr>
                <p14:xfrm>
                  <a:off x="9939106" y="6343259"/>
                  <a:ext cx="360" cy="69840"/>
                </p14:xfrm>
              </p:contentPart>
            </mc:Choice>
            <mc:Fallback>
              <p:pic>
                <p:nvPicPr>
                  <p:cNvPr id="702" name="Pennanteckning 701">
                    <a:extLst>
                      <a:ext uri="{FF2B5EF4-FFF2-40B4-BE49-F238E27FC236}">
                        <a16:creationId xmlns:a16="http://schemas.microsoft.com/office/drawing/2014/main" id="{2292C907-4C3F-023E-5E42-5C59E5BF2B11}"/>
                      </a:ext>
                    </a:extLst>
                  </p:cNvPr>
                  <p:cNvPicPr/>
                  <p:nvPr/>
                </p:nvPicPr>
                <p:blipFill>
                  <a:blip r:embed="rId488"/>
                  <a:stretch>
                    <a:fillRect/>
                  </a:stretch>
                </p:blipFill>
                <p:spPr>
                  <a:xfrm>
                    <a:off x="9923986" y="6327779"/>
                    <a:ext cx="3096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489">
                <p14:nvContentPartPr>
                  <p14:cNvPr id="703" name="Pennanteckning 702">
                    <a:extLst>
                      <a:ext uri="{FF2B5EF4-FFF2-40B4-BE49-F238E27FC236}">
                        <a16:creationId xmlns:a16="http://schemas.microsoft.com/office/drawing/2014/main" id="{4688A3E3-2B2D-FB84-967E-F685BD0105B3}"/>
                      </a:ext>
                    </a:extLst>
                  </p14:cNvPr>
                  <p14:cNvContentPartPr/>
                  <p14:nvPr/>
                </p14:nvContentPartPr>
                <p14:xfrm>
                  <a:off x="9937666" y="6500219"/>
                  <a:ext cx="2160" cy="60840"/>
                </p14:xfrm>
              </p:contentPart>
            </mc:Choice>
            <mc:Fallback>
              <p:pic>
                <p:nvPicPr>
                  <p:cNvPr id="703" name="Pennanteckning 702">
                    <a:extLst>
                      <a:ext uri="{FF2B5EF4-FFF2-40B4-BE49-F238E27FC236}">
                        <a16:creationId xmlns:a16="http://schemas.microsoft.com/office/drawing/2014/main" id="{4688A3E3-2B2D-FB84-967E-F685BD0105B3}"/>
                      </a:ext>
                    </a:extLst>
                  </p:cNvPr>
                  <p:cNvPicPr/>
                  <p:nvPr/>
                </p:nvPicPr>
                <p:blipFill>
                  <a:blip r:embed="rId490"/>
                  <a:stretch>
                    <a:fillRect/>
                  </a:stretch>
                </p:blipFill>
                <p:spPr>
                  <a:xfrm>
                    <a:off x="9922186" y="6485099"/>
                    <a:ext cx="324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491">
                <p14:nvContentPartPr>
                  <p14:cNvPr id="704" name="Pennanteckning 703">
                    <a:extLst>
                      <a:ext uri="{FF2B5EF4-FFF2-40B4-BE49-F238E27FC236}">
                        <a16:creationId xmlns:a16="http://schemas.microsoft.com/office/drawing/2014/main" id="{6CDC2993-CA69-50C1-6CF9-33001FF642E2}"/>
                      </a:ext>
                    </a:extLst>
                  </p14:cNvPr>
                  <p14:cNvContentPartPr/>
                  <p14:nvPr/>
                </p14:nvContentPartPr>
                <p14:xfrm>
                  <a:off x="9942706" y="6625859"/>
                  <a:ext cx="4320" cy="77400"/>
                </p14:xfrm>
              </p:contentPart>
            </mc:Choice>
            <mc:Fallback>
              <p:pic>
                <p:nvPicPr>
                  <p:cNvPr id="704" name="Pennanteckning 703">
                    <a:extLst>
                      <a:ext uri="{FF2B5EF4-FFF2-40B4-BE49-F238E27FC236}">
                        <a16:creationId xmlns:a16="http://schemas.microsoft.com/office/drawing/2014/main" id="{6CDC2993-CA69-50C1-6CF9-33001FF642E2}"/>
                      </a:ext>
                    </a:extLst>
                  </p:cNvPr>
                  <p:cNvPicPr/>
                  <p:nvPr/>
                </p:nvPicPr>
                <p:blipFill>
                  <a:blip r:embed="rId492"/>
                  <a:stretch>
                    <a:fillRect/>
                  </a:stretch>
                </p:blipFill>
                <p:spPr>
                  <a:xfrm>
                    <a:off x="9927226" y="6610739"/>
                    <a:ext cx="34920" cy="107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93">
              <p14:nvContentPartPr>
                <p14:cNvPr id="707" name="Pennanteckning 706">
                  <a:extLst>
                    <a:ext uri="{FF2B5EF4-FFF2-40B4-BE49-F238E27FC236}">
                      <a16:creationId xmlns:a16="http://schemas.microsoft.com/office/drawing/2014/main" id="{68CE6937-7F34-2FC3-8B02-F65E08BD7DB3}"/>
                    </a:ext>
                  </a:extLst>
                </p14:cNvPr>
                <p14:cNvContentPartPr/>
                <p14:nvPr/>
              </p14:nvContentPartPr>
              <p14:xfrm>
                <a:off x="10604026" y="6020699"/>
                <a:ext cx="54000" cy="58320"/>
              </p14:xfrm>
            </p:contentPart>
          </mc:Choice>
          <mc:Fallback>
            <p:pic>
              <p:nvPicPr>
                <p:cNvPr id="707" name="Pennanteckning 706">
                  <a:extLst>
                    <a:ext uri="{FF2B5EF4-FFF2-40B4-BE49-F238E27FC236}">
                      <a16:creationId xmlns:a16="http://schemas.microsoft.com/office/drawing/2014/main" id="{68CE6937-7F34-2FC3-8B02-F65E08BD7DB3}"/>
                    </a:ext>
                  </a:extLst>
                </p:cNvPr>
                <p:cNvPicPr/>
                <p:nvPr/>
              </p:nvPicPr>
              <p:blipFill>
                <a:blip r:embed="rId494"/>
                <a:stretch>
                  <a:fillRect/>
                </a:stretch>
              </p:blipFill>
              <p:spPr>
                <a:xfrm>
                  <a:off x="10588906" y="6005579"/>
                  <a:ext cx="84600" cy="88920"/>
                </a:xfrm>
                <a:prstGeom prst="rect">
                  <a:avLst/>
                </a:prstGeom>
              </p:spPr>
            </p:pic>
          </mc:Fallback>
        </mc:AlternateContent>
        <p:grpSp>
          <p:nvGrpSpPr>
            <p:cNvPr id="728" name="Grupp 727">
              <a:extLst>
                <a:ext uri="{FF2B5EF4-FFF2-40B4-BE49-F238E27FC236}">
                  <a16:creationId xmlns:a16="http://schemas.microsoft.com/office/drawing/2014/main" id="{99E45D2B-9A31-9EDF-FE9E-882EB1389518}"/>
                </a:ext>
              </a:extLst>
            </p:cNvPr>
            <p:cNvGrpSpPr/>
            <p:nvPr/>
          </p:nvGrpSpPr>
          <p:grpSpPr>
            <a:xfrm>
              <a:off x="10705546" y="5683379"/>
              <a:ext cx="1037160" cy="390600"/>
              <a:chOff x="10705546" y="5683379"/>
              <a:chExt cx="1037160" cy="390600"/>
            </a:xfrm>
          </p:grpSpPr>
          <mc:AlternateContent xmlns:mc="http://schemas.openxmlformats.org/markup-compatibility/2006">
            <mc:Choice xmlns:p14="http://schemas.microsoft.com/office/powerpoint/2010/main" Requires="p14">
              <p:contentPart p14:bwMode="auto" r:id="rId495">
                <p14:nvContentPartPr>
                  <p14:cNvPr id="712" name="Pennanteckning 711">
                    <a:extLst>
                      <a:ext uri="{FF2B5EF4-FFF2-40B4-BE49-F238E27FC236}">
                        <a16:creationId xmlns:a16="http://schemas.microsoft.com/office/drawing/2014/main" id="{962F23B5-395E-9CFC-FD13-968D072D8A00}"/>
                      </a:ext>
                    </a:extLst>
                  </p14:cNvPr>
                  <p14:cNvContentPartPr/>
                  <p14:nvPr/>
                </p14:nvContentPartPr>
                <p14:xfrm>
                  <a:off x="10705546" y="5983619"/>
                  <a:ext cx="83160" cy="74880"/>
                </p14:xfrm>
              </p:contentPart>
            </mc:Choice>
            <mc:Fallback>
              <p:pic>
                <p:nvPicPr>
                  <p:cNvPr id="712" name="Pennanteckning 711">
                    <a:extLst>
                      <a:ext uri="{FF2B5EF4-FFF2-40B4-BE49-F238E27FC236}">
                        <a16:creationId xmlns:a16="http://schemas.microsoft.com/office/drawing/2014/main" id="{962F23B5-395E-9CFC-FD13-968D072D8A00}"/>
                      </a:ext>
                    </a:extLst>
                  </p:cNvPr>
                  <p:cNvPicPr/>
                  <p:nvPr/>
                </p:nvPicPr>
                <p:blipFill>
                  <a:blip r:embed="rId496"/>
                  <a:stretch>
                    <a:fillRect/>
                  </a:stretch>
                </p:blipFill>
                <p:spPr>
                  <a:xfrm>
                    <a:off x="10690426" y="5968139"/>
                    <a:ext cx="11376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497">
                <p14:nvContentPartPr>
                  <p14:cNvPr id="714" name="Pennanteckning 713">
                    <a:extLst>
                      <a:ext uri="{FF2B5EF4-FFF2-40B4-BE49-F238E27FC236}">
                        <a16:creationId xmlns:a16="http://schemas.microsoft.com/office/drawing/2014/main" id="{846A279C-51D2-1FAC-630D-1C3A9F874492}"/>
                      </a:ext>
                    </a:extLst>
                  </p14:cNvPr>
                  <p14:cNvContentPartPr/>
                  <p14:nvPr/>
                </p14:nvContentPartPr>
                <p14:xfrm>
                  <a:off x="10845586" y="5871659"/>
                  <a:ext cx="194760" cy="142560"/>
                </p14:xfrm>
              </p:contentPart>
            </mc:Choice>
            <mc:Fallback>
              <p:pic>
                <p:nvPicPr>
                  <p:cNvPr id="714" name="Pennanteckning 713">
                    <a:extLst>
                      <a:ext uri="{FF2B5EF4-FFF2-40B4-BE49-F238E27FC236}">
                        <a16:creationId xmlns:a16="http://schemas.microsoft.com/office/drawing/2014/main" id="{846A279C-51D2-1FAC-630D-1C3A9F874492}"/>
                      </a:ext>
                    </a:extLst>
                  </p:cNvPr>
                  <p:cNvPicPr/>
                  <p:nvPr/>
                </p:nvPicPr>
                <p:blipFill>
                  <a:blip r:embed="rId498"/>
                  <a:stretch>
                    <a:fillRect/>
                  </a:stretch>
                </p:blipFill>
                <p:spPr>
                  <a:xfrm>
                    <a:off x="10830466" y="5856539"/>
                    <a:ext cx="22536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499">
                <p14:nvContentPartPr>
                  <p14:cNvPr id="715" name="Pennanteckning 714">
                    <a:extLst>
                      <a:ext uri="{FF2B5EF4-FFF2-40B4-BE49-F238E27FC236}">
                        <a16:creationId xmlns:a16="http://schemas.microsoft.com/office/drawing/2014/main" id="{D25EF155-6E7F-2EA9-8AF9-6CE08A9B64A4}"/>
                      </a:ext>
                    </a:extLst>
                  </p14:cNvPr>
                  <p14:cNvContentPartPr/>
                  <p14:nvPr/>
                </p14:nvContentPartPr>
                <p14:xfrm>
                  <a:off x="11082826" y="5709659"/>
                  <a:ext cx="36720" cy="357480"/>
                </p14:xfrm>
              </p:contentPart>
            </mc:Choice>
            <mc:Fallback>
              <p:pic>
                <p:nvPicPr>
                  <p:cNvPr id="715" name="Pennanteckning 714">
                    <a:extLst>
                      <a:ext uri="{FF2B5EF4-FFF2-40B4-BE49-F238E27FC236}">
                        <a16:creationId xmlns:a16="http://schemas.microsoft.com/office/drawing/2014/main" id="{D25EF155-6E7F-2EA9-8AF9-6CE08A9B64A4}"/>
                      </a:ext>
                    </a:extLst>
                  </p:cNvPr>
                  <p:cNvPicPr/>
                  <p:nvPr/>
                </p:nvPicPr>
                <p:blipFill>
                  <a:blip r:embed="rId500"/>
                  <a:stretch>
                    <a:fillRect/>
                  </a:stretch>
                </p:blipFill>
                <p:spPr>
                  <a:xfrm>
                    <a:off x="11067706" y="5694539"/>
                    <a:ext cx="67320" cy="388080"/>
                  </a:xfrm>
                  <a:prstGeom prst="rect">
                    <a:avLst/>
                  </a:prstGeom>
                </p:spPr>
              </p:pic>
            </mc:Fallback>
          </mc:AlternateContent>
          <mc:AlternateContent xmlns:mc="http://schemas.openxmlformats.org/markup-compatibility/2006">
            <mc:Choice xmlns:p14="http://schemas.microsoft.com/office/powerpoint/2010/main" Requires="p14">
              <p:contentPart p14:bwMode="auto" r:id="rId501">
                <p14:nvContentPartPr>
                  <p14:cNvPr id="716" name="Pennanteckning 715">
                    <a:extLst>
                      <a:ext uri="{FF2B5EF4-FFF2-40B4-BE49-F238E27FC236}">
                        <a16:creationId xmlns:a16="http://schemas.microsoft.com/office/drawing/2014/main" id="{616A0202-16D8-3DCA-5F41-EAD82F412B25}"/>
                      </a:ext>
                    </a:extLst>
                  </p14:cNvPr>
                  <p14:cNvContentPartPr/>
                  <p14:nvPr/>
                </p14:nvContentPartPr>
                <p14:xfrm>
                  <a:off x="11087146" y="5891819"/>
                  <a:ext cx="72360" cy="19440"/>
                </p14:xfrm>
              </p:contentPart>
            </mc:Choice>
            <mc:Fallback>
              <p:pic>
                <p:nvPicPr>
                  <p:cNvPr id="716" name="Pennanteckning 715">
                    <a:extLst>
                      <a:ext uri="{FF2B5EF4-FFF2-40B4-BE49-F238E27FC236}">
                        <a16:creationId xmlns:a16="http://schemas.microsoft.com/office/drawing/2014/main" id="{616A0202-16D8-3DCA-5F41-EAD82F412B25}"/>
                      </a:ext>
                    </a:extLst>
                  </p:cNvPr>
                  <p:cNvPicPr/>
                  <p:nvPr/>
                </p:nvPicPr>
                <p:blipFill>
                  <a:blip r:embed="rId502"/>
                  <a:stretch>
                    <a:fillRect/>
                  </a:stretch>
                </p:blipFill>
                <p:spPr>
                  <a:xfrm>
                    <a:off x="11071666" y="5876339"/>
                    <a:ext cx="10296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503">
                <p14:nvContentPartPr>
                  <p14:cNvPr id="717" name="Pennanteckning 716">
                    <a:extLst>
                      <a:ext uri="{FF2B5EF4-FFF2-40B4-BE49-F238E27FC236}">
                        <a16:creationId xmlns:a16="http://schemas.microsoft.com/office/drawing/2014/main" id="{D16EDD1F-48B4-35C1-8E15-0D2F0A53063F}"/>
                      </a:ext>
                    </a:extLst>
                  </p14:cNvPr>
                  <p14:cNvContentPartPr/>
                  <p14:nvPr/>
                </p14:nvContentPartPr>
                <p14:xfrm>
                  <a:off x="11187226" y="5874179"/>
                  <a:ext cx="7920" cy="37440"/>
                </p14:xfrm>
              </p:contentPart>
            </mc:Choice>
            <mc:Fallback>
              <p:pic>
                <p:nvPicPr>
                  <p:cNvPr id="717" name="Pennanteckning 716">
                    <a:extLst>
                      <a:ext uri="{FF2B5EF4-FFF2-40B4-BE49-F238E27FC236}">
                        <a16:creationId xmlns:a16="http://schemas.microsoft.com/office/drawing/2014/main" id="{D16EDD1F-48B4-35C1-8E15-0D2F0A53063F}"/>
                      </a:ext>
                    </a:extLst>
                  </p:cNvPr>
                  <p:cNvPicPr/>
                  <p:nvPr/>
                </p:nvPicPr>
                <p:blipFill>
                  <a:blip r:embed="rId504"/>
                  <a:stretch>
                    <a:fillRect/>
                  </a:stretch>
                </p:blipFill>
                <p:spPr>
                  <a:xfrm>
                    <a:off x="11171746" y="5859059"/>
                    <a:ext cx="3816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505">
                <p14:nvContentPartPr>
                  <p14:cNvPr id="718" name="Pennanteckning 717">
                    <a:extLst>
                      <a:ext uri="{FF2B5EF4-FFF2-40B4-BE49-F238E27FC236}">
                        <a16:creationId xmlns:a16="http://schemas.microsoft.com/office/drawing/2014/main" id="{45E2A2AF-6D7D-8615-AE49-3F84DF20B90D}"/>
                      </a:ext>
                    </a:extLst>
                  </p14:cNvPr>
                  <p14:cNvContentPartPr/>
                  <p14:nvPr/>
                </p14:nvContentPartPr>
                <p14:xfrm>
                  <a:off x="11178946" y="5765819"/>
                  <a:ext cx="6120" cy="7920"/>
                </p14:xfrm>
              </p:contentPart>
            </mc:Choice>
            <mc:Fallback>
              <p:pic>
                <p:nvPicPr>
                  <p:cNvPr id="718" name="Pennanteckning 717">
                    <a:extLst>
                      <a:ext uri="{FF2B5EF4-FFF2-40B4-BE49-F238E27FC236}">
                        <a16:creationId xmlns:a16="http://schemas.microsoft.com/office/drawing/2014/main" id="{45E2A2AF-6D7D-8615-AE49-3F84DF20B90D}"/>
                      </a:ext>
                    </a:extLst>
                  </p:cNvPr>
                  <p:cNvPicPr/>
                  <p:nvPr/>
                </p:nvPicPr>
                <p:blipFill>
                  <a:blip r:embed="rId506"/>
                  <a:stretch>
                    <a:fillRect/>
                  </a:stretch>
                </p:blipFill>
                <p:spPr>
                  <a:xfrm>
                    <a:off x="11163466" y="5750699"/>
                    <a:ext cx="3672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507">
                <p14:nvContentPartPr>
                  <p14:cNvPr id="719" name="Pennanteckning 718">
                    <a:extLst>
                      <a:ext uri="{FF2B5EF4-FFF2-40B4-BE49-F238E27FC236}">
                        <a16:creationId xmlns:a16="http://schemas.microsoft.com/office/drawing/2014/main" id="{CE9FD8DA-FC38-8F68-D327-A20168A5BA51}"/>
                      </a:ext>
                    </a:extLst>
                  </p14:cNvPr>
                  <p14:cNvContentPartPr/>
                  <p14:nvPr/>
                </p14:nvContentPartPr>
                <p14:xfrm>
                  <a:off x="11284066" y="5740259"/>
                  <a:ext cx="2880" cy="213840"/>
                </p14:xfrm>
              </p:contentPart>
            </mc:Choice>
            <mc:Fallback>
              <p:pic>
                <p:nvPicPr>
                  <p:cNvPr id="719" name="Pennanteckning 718">
                    <a:extLst>
                      <a:ext uri="{FF2B5EF4-FFF2-40B4-BE49-F238E27FC236}">
                        <a16:creationId xmlns:a16="http://schemas.microsoft.com/office/drawing/2014/main" id="{CE9FD8DA-FC38-8F68-D327-A20168A5BA51}"/>
                      </a:ext>
                    </a:extLst>
                  </p:cNvPr>
                  <p:cNvPicPr/>
                  <p:nvPr/>
                </p:nvPicPr>
                <p:blipFill>
                  <a:blip r:embed="rId508"/>
                  <a:stretch>
                    <a:fillRect/>
                  </a:stretch>
                </p:blipFill>
                <p:spPr>
                  <a:xfrm>
                    <a:off x="11268586" y="5725139"/>
                    <a:ext cx="3348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509">
                <p14:nvContentPartPr>
                  <p14:cNvPr id="720" name="Pennanteckning 719">
                    <a:extLst>
                      <a:ext uri="{FF2B5EF4-FFF2-40B4-BE49-F238E27FC236}">
                        <a16:creationId xmlns:a16="http://schemas.microsoft.com/office/drawing/2014/main" id="{329E057A-9A00-7363-43BE-09B85162829B}"/>
                      </a:ext>
                    </a:extLst>
                  </p14:cNvPr>
                  <p14:cNvContentPartPr/>
                  <p14:nvPr/>
                </p14:nvContentPartPr>
                <p14:xfrm>
                  <a:off x="11248426" y="5801459"/>
                  <a:ext cx="82440" cy="48240"/>
                </p14:xfrm>
              </p:contentPart>
            </mc:Choice>
            <mc:Fallback>
              <p:pic>
                <p:nvPicPr>
                  <p:cNvPr id="720" name="Pennanteckning 719">
                    <a:extLst>
                      <a:ext uri="{FF2B5EF4-FFF2-40B4-BE49-F238E27FC236}">
                        <a16:creationId xmlns:a16="http://schemas.microsoft.com/office/drawing/2014/main" id="{329E057A-9A00-7363-43BE-09B85162829B}"/>
                      </a:ext>
                    </a:extLst>
                  </p:cNvPr>
                  <p:cNvPicPr/>
                  <p:nvPr/>
                </p:nvPicPr>
                <p:blipFill>
                  <a:blip r:embed="rId510"/>
                  <a:stretch>
                    <a:fillRect/>
                  </a:stretch>
                </p:blipFill>
                <p:spPr>
                  <a:xfrm>
                    <a:off x="11232946" y="5786339"/>
                    <a:ext cx="11268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511">
                <p14:nvContentPartPr>
                  <p14:cNvPr id="723" name="Pennanteckning 722">
                    <a:extLst>
                      <a:ext uri="{FF2B5EF4-FFF2-40B4-BE49-F238E27FC236}">
                        <a16:creationId xmlns:a16="http://schemas.microsoft.com/office/drawing/2014/main" id="{97B368F0-0CC9-AED0-E99C-73181701D1D6}"/>
                      </a:ext>
                    </a:extLst>
                  </p14:cNvPr>
                  <p14:cNvContentPartPr/>
                  <p14:nvPr/>
                </p14:nvContentPartPr>
                <p14:xfrm>
                  <a:off x="11385586" y="5698859"/>
                  <a:ext cx="11160" cy="180000"/>
                </p14:xfrm>
              </p:contentPart>
            </mc:Choice>
            <mc:Fallback>
              <p:pic>
                <p:nvPicPr>
                  <p:cNvPr id="723" name="Pennanteckning 722">
                    <a:extLst>
                      <a:ext uri="{FF2B5EF4-FFF2-40B4-BE49-F238E27FC236}">
                        <a16:creationId xmlns:a16="http://schemas.microsoft.com/office/drawing/2014/main" id="{97B368F0-0CC9-AED0-E99C-73181701D1D6}"/>
                      </a:ext>
                    </a:extLst>
                  </p:cNvPr>
                  <p:cNvPicPr/>
                  <p:nvPr/>
                </p:nvPicPr>
                <p:blipFill>
                  <a:blip r:embed="rId512"/>
                  <a:stretch>
                    <a:fillRect/>
                  </a:stretch>
                </p:blipFill>
                <p:spPr>
                  <a:xfrm>
                    <a:off x="11370466" y="5683739"/>
                    <a:ext cx="4176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513">
                <p14:nvContentPartPr>
                  <p14:cNvPr id="724" name="Pennanteckning 723">
                    <a:extLst>
                      <a:ext uri="{FF2B5EF4-FFF2-40B4-BE49-F238E27FC236}">
                        <a16:creationId xmlns:a16="http://schemas.microsoft.com/office/drawing/2014/main" id="{57224A49-5041-E048-F46A-5413B9507111}"/>
                      </a:ext>
                    </a:extLst>
                  </p14:cNvPr>
                  <p14:cNvContentPartPr/>
                  <p14:nvPr/>
                </p14:nvContentPartPr>
                <p14:xfrm>
                  <a:off x="11373346" y="5771939"/>
                  <a:ext cx="99720" cy="33480"/>
                </p14:xfrm>
              </p:contentPart>
            </mc:Choice>
            <mc:Fallback>
              <p:pic>
                <p:nvPicPr>
                  <p:cNvPr id="724" name="Pennanteckning 723">
                    <a:extLst>
                      <a:ext uri="{FF2B5EF4-FFF2-40B4-BE49-F238E27FC236}">
                        <a16:creationId xmlns:a16="http://schemas.microsoft.com/office/drawing/2014/main" id="{57224A49-5041-E048-F46A-5413B9507111}"/>
                      </a:ext>
                    </a:extLst>
                  </p:cNvPr>
                  <p:cNvPicPr/>
                  <p:nvPr/>
                </p:nvPicPr>
                <p:blipFill>
                  <a:blip r:embed="rId514"/>
                  <a:stretch>
                    <a:fillRect/>
                  </a:stretch>
                </p:blipFill>
                <p:spPr>
                  <a:xfrm>
                    <a:off x="11357866" y="5756459"/>
                    <a:ext cx="12996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515">
                <p14:nvContentPartPr>
                  <p14:cNvPr id="725" name="Pennanteckning 724">
                    <a:extLst>
                      <a:ext uri="{FF2B5EF4-FFF2-40B4-BE49-F238E27FC236}">
                        <a16:creationId xmlns:a16="http://schemas.microsoft.com/office/drawing/2014/main" id="{6B4B1E5C-758A-984B-B543-906812DDFF56}"/>
                      </a:ext>
                    </a:extLst>
                  </p14:cNvPr>
                  <p14:cNvContentPartPr/>
                  <p14:nvPr/>
                </p14:nvContentPartPr>
                <p14:xfrm>
                  <a:off x="11489626" y="5789939"/>
                  <a:ext cx="2880" cy="54000"/>
                </p14:xfrm>
              </p:contentPart>
            </mc:Choice>
            <mc:Fallback>
              <p:pic>
                <p:nvPicPr>
                  <p:cNvPr id="725" name="Pennanteckning 724">
                    <a:extLst>
                      <a:ext uri="{FF2B5EF4-FFF2-40B4-BE49-F238E27FC236}">
                        <a16:creationId xmlns:a16="http://schemas.microsoft.com/office/drawing/2014/main" id="{6B4B1E5C-758A-984B-B543-906812DDFF56}"/>
                      </a:ext>
                    </a:extLst>
                  </p:cNvPr>
                  <p:cNvPicPr/>
                  <p:nvPr/>
                </p:nvPicPr>
                <p:blipFill>
                  <a:blip r:embed="rId516"/>
                  <a:stretch>
                    <a:fillRect/>
                  </a:stretch>
                </p:blipFill>
                <p:spPr>
                  <a:xfrm>
                    <a:off x="11474506" y="5774819"/>
                    <a:ext cx="3348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517">
                <p14:nvContentPartPr>
                  <p14:cNvPr id="726" name="Pennanteckning 725">
                    <a:extLst>
                      <a:ext uri="{FF2B5EF4-FFF2-40B4-BE49-F238E27FC236}">
                        <a16:creationId xmlns:a16="http://schemas.microsoft.com/office/drawing/2014/main" id="{EC857878-3D35-F2A0-84CA-56090B36BBFD}"/>
                      </a:ext>
                    </a:extLst>
                  </p14:cNvPr>
                  <p14:cNvContentPartPr/>
                  <p14:nvPr/>
                </p14:nvContentPartPr>
                <p14:xfrm>
                  <a:off x="11502946" y="5683379"/>
                  <a:ext cx="136080" cy="76320"/>
                </p14:xfrm>
              </p:contentPart>
            </mc:Choice>
            <mc:Fallback>
              <p:pic>
                <p:nvPicPr>
                  <p:cNvPr id="726" name="Pennanteckning 725">
                    <a:extLst>
                      <a:ext uri="{FF2B5EF4-FFF2-40B4-BE49-F238E27FC236}">
                        <a16:creationId xmlns:a16="http://schemas.microsoft.com/office/drawing/2014/main" id="{EC857878-3D35-F2A0-84CA-56090B36BBFD}"/>
                      </a:ext>
                    </a:extLst>
                  </p:cNvPr>
                  <p:cNvPicPr/>
                  <p:nvPr/>
                </p:nvPicPr>
                <p:blipFill>
                  <a:blip r:embed="rId518"/>
                  <a:stretch>
                    <a:fillRect/>
                  </a:stretch>
                </p:blipFill>
                <p:spPr>
                  <a:xfrm>
                    <a:off x="11487826" y="5667899"/>
                    <a:ext cx="16632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519">
                <p14:nvContentPartPr>
                  <p14:cNvPr id="727" name="Pennanteckning 726">
                    <a:extLst>
                      <a:ext uri="{FF2B5EF4-FFF2-40B4-BE49-F238E27FC236}">
                        <a16:creationId xmlns:a16="http://schemas.microsoft.com/office/drawing/2014/main" id="{1B75C9BA-AFC7-F543-4C96-C2D113A741AC}"/>
                      </a:ext>
                    </a:extLst>
                  </p14:cNvPr>
                  <p14:cNvContentPartPr/>
                  <p14:nvPr/>
                </p14:nvContentPartPr>
                <p14:xfrm>
                  <a:off x="11629666" y="5714699"/>
                  <a:ext cx="113040" cy="359280"/>
                </p14:xfrm>
              </p:contentPart>
            </mc:Choice>
            <mc:Fallback>
              <p:pic>
                <p:nvPicPr>
                  <p:cNvPr id="727" name="Pennanteckning 726">
                    <a:extLst>
                      <a:ext uri="{FF2B5EF4-FFF2-40B4-BE49-F238E27FC236}">
                        <a16:creationId xmlns:a16="http://schemas.microsoft.com/office/drawing/2014/main" id="{1B75C9BA-AFC7-F543-4C96-C2D113A741AC}"/>
                      </a:ext>
                    </a:extLst>
                  </p:cNvPr>
                  <p:cNvPicPr/>
                  <p:nvPr/>
                </p:nvPicPr>
                <p:blipFill>
                  <a:blip r:embed="rId520"/>
                  <a:stretch>
                    <a:fillRect/>
                  </a:stretch>
                </p:blipFill>
                <p:spPr>
                  <a:xfrm>
                    <a:off x="11614186" y="5699579"/>
                    <a:ext cx="143640" cy="389520"/>
                  </a:xfrm>
                  <a:prstGeom prst="rect">
                    <a:avLst/>
                  </a:prstGeom>
                </p:spPr>
              </p:pic>
            </mc:Fallback>
          </mc:AlternateContent>
        </p:grpSp>
        <p:grpSp>
          <p:nvGrpSpPr>
            <p:cNvPr id="745" name="Grupp 744">
              <a:extLst>
                <a:ext uri="{FF2B5EF4-FFF2-40B4-BE49-F238E27FC236}">
                  <a16:creationId xmlns:a16="http://schemas.microsoft.com/office/drawing/2014/main" id="{2E549A55-D464-6BBD-9E2F-DF2E3161D1B7}"/>
                </a:ext>
              </a:extLst>
            </p:cNvPr>
            <p:cNvGrpSpPr/>
            <p:nvPr/>
          </p:nvGrpSpPr>
          <p:grpSpPr>
            <a:xfrm>
              <a:off x="9804466" y="4741979"/>
              <a:ext cx="1626840" cy="809280"/>
              <a:chOff x="9804466" y="4741979"/>
              <a:chExt cx="1626840" cy="809280"/>
            </a:xfrm>
          </p:grpSpPr>
          <mc:AlternateContent xmlns:mc="http://schemas.openxmlformats.org/markup-compatibility/2006">
            <mc:Choice xmlns:p14="http://schemas.microsoft.com/office/powerpoint/2010/main" Requires="p14">
              <p:contentPart p14:bwMode="auto" r:id="rId521">
                <p14:nvContentPartPr>
                  <p14:cNvPr id="691" name="Pennanteckning 690">
                    <a:extLst>
                      <a:ext uri="{FF2B5EF4-FFF2-40B4-BE49-F238E27FC236}">
                        <a16:creationId xmlns:a16="http://schemas.microsoft.com/office/drawing/2014/main" id="{1AE6B716-0439-B6D3-9605-6A6A4783174A}"/>
                      </a:ext>
                    </a:extLst>
                  </p14:cNvPr>
                  <p14:cNvContentPartPr/>
                  <p14:nvPr/>
                </p14:nvContentPartPr>
                <p14:xfrm>
                  <a:off x="9804466" y="4936379"/>
                  <a:ext cx="13680" cy="20880"/>
                </p14:xfrm>
              </p:contentPart>
            </mc:Choice>
            <mc:Fallback>
              <p:pic>
                <p:nvPicPr>
                  <p:cNvPr id="691" name="Pennanteckning 690">
                    <a:extLst>
                      <a:ext uri="{FF2B5EF4-FFF2-40B4-BE49-F238E27FC236}">
                        <a16:creationId xmlns:a16="http://schemas.microsoft.com/office/drawing/2014/main" id="{1AE6B716-0439-B6D3-9605-6A6A4783174A}"/>
                      </a:ext>
                    </a:extLst>
                  </p:cNvPr>
                  <p:cNvPicPr/>
                  <p:nvPr/>
                </p:nvPicPr>
                <p:blipFill>
                  <a:blip r:embed="rId522"/>
                  <a:stretch>
                    <a:fillRect/>
                  </a:stretch>
                </p:blipFill>
                <p:spPr>
                  <a:xfrm>
                    <a:off x="9789346" y="4921259"/>
                    <a:ext cx="4392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523">
                <p14:nvContentPartPr>
                  <p14:cNvPr id="692" name="Pennanteckning 691">
                    <a:extLst>
                      <a:ext uri="{FF2B5EF4-FFF2-40B4-BE49-F238E27FC236}">
                        <a16:creationId xmlns:a16="http://schemas.microsoft.com/office/drawing/2014/main" id="{39616419-6C83-0278-9FB2-80596E32849C}"/>
                      </a:ext>
                    </a:extLst>
                  </p14:cNvPr>
                  <p14:cNvContentPartPr/>
                  <p14:nvPr/>
                </p14:nvContentPartPr>
                <p14:xfrm>
                  <a:off x="9817786" y="5096219"/>
                  <a:ext cx="12600" cy="55800"/>
                </p14:xfrm>
              </p:contentPart>
            </mc:Choice>
            <mc:Fallback>
              <p:pic>
                <p:nvPicPr>
                  <p:cNvPr id="692" name="Pennanteckning 691">
                    <a:extLst>
                      <a:ext uri="{FF2B5EF4-FFF2-40B4-BE49-F238E27FC236}">
                        <a16:creationId xmlns:a16="http://schemas.microsoft.com/office/drawing/2014/main" id="{39616419-6C83-0278-9FB2-80596E32849C}"/>
                      </a:ext>
                    </a:extLst>
                  </p:cNvPr>
                  <p:cNvPicPr/>
                  <p:nvPr/>
                </p:nvPicPr>
                <p:blipFill>
                  <a:blip r:embed="rId524"/>
                  <a:stretch>
                    <a:fillRect/>
                  </a:stretch>
                </p:blipFill>
                <p:spPr>
                  <a:xfrm>
                    <a:off x="9802306" y="5080739"/>
                    <a:ext cx="4320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525">
                <p14:nvContentPartPr>
                  <p14:cNvPr id="693" name="Pennanteckning 692">
                    <a:extLst>
                      <a:ext uri="{FF2B5EF4-FFF2-40B4-BE49-F238E27FC236}">
                        <a16:creationId xmlns:a16="http://schemas.microsoft.com/office/drawing/2014/main" id="{D295DABA-9671-5CF4-5612-A831C9CA8D2D}"/>
                      </a:ext>
                    </a:extLst>
                  </p14:cNvPr>
                  <p14:cNvContentPartPr/>
                  <p14:nvPr/>
                </p14:nvContentPartPr>
                <p14:xfrm>
                  <a:off x="9836506" y="5255699"/>
                  <a:ext cx="10440" cy="50040"/>
                </p14:xfrm>
              </p:contentPart>
            </mc:Choice>
            <mc:Fallback>
              <p:pic>
                <p:nvPicPr>
                  <p:cNvPr id="693" name="Pennanteckning 692">
                    <a:extLst>
                      <a:ext uri="{FF2B5EF4-FFF2-40B4-BE49-F238E27FC236}">
                        <a16:creationId xmlns:a16="http://schemas.microsoft.com/office/drawing/2014/main" id="{D295DABA-9671-5CF4-5612-A831C9CA8D2D}"/>
                      </a:ext>
                    </a:extLst>
                  </p:cNvPr>
                  <p:cNvPicPr/>
                  <p:nvPr/>
                </p:nvPicPr>
                <p:blipFill>
                  <a:blip r:embed="rId526"/>
                  <a:stretch>
                    <a:fillRect/>
                  </a:stretch>
                </p:blipFill>
                <p:spPr>
                  <a:xfrm>
                    <a:off x="9821386" y="5240579"/>
                    <a:ext cx="4068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527">
                <p14:nvContentPartPr>
                  <p14:cNvPr id="694" name="Pennanteckning 693">
                    <a:extLst>
                      <a:ext uri="{FF2B5EF4-FFF2-40B4-BE49-F238E27FC236}">
                        <a16:creationId xmlns:a16="http://schemas.microsoft.com/office/drawing/2014/main" id="{ACCBCA54-16E7-E0F9-E385-2C1F50A78217}"/>
                      </a:ext>
                    </a:extLst>
                  </p14:cNvPr>
                  <p14:cNvContentPartPr/>
                  <p14:nvPr/>
                </p14:nvContentPartPr>
                <p14:xfrm>
                  <a:off x="9858106" y="5386379"/>
                  <a:ext cx="11160" cy="36720"/>
                </p14:xfrm>
              </p:contentPart>
            </mc:Choice>
            <mc:Fallback>
              <p:pic>
                <p:nvPicPr>
                  <p:cNvPr id="694" name="Pennanteckning 693">
                    <a:extLst>
                      <a:ext uri="{FF2B5EF4-FFF2-40B4-BE49-F238E27FC236}">
                        <a16:creationId xmlns:a16="http://schemas.microsoft.com/office/drawing/2014/main" id="{ACCBCA54-16E7-E0F9-E385-2C1F50A78217}"/>
                      </a:ext>
                    </a:extLst>
                  </p:cNvPr>
                  <p:cNvPicPr/>
                  <p:nvPr/>
                </p:nvPicPr>
                <p:blipFill>
                  <a:blip r:embed="rId528"/>
                  <a:stretch>
                    <a:fillRect/>
                  </a:stretch>
                </p:blipFill>
                <p:spPr>
                  <a:xfrm>
                    <a:off x="9842986" y="5371259"/>
                    <a:ext cx="4176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529">
                <p14:nvContentPartPr>
                  <p14:cNvPr id="695" name="Pennanteckning 694">
                    <a:extLst>
                      <a:ext uri="{FF2B5EF4-FFF2-40B4-BE49-F238E27FC236}">
                        <a16:creationId xmlns:a16="http://schemas.microsoft.com/office/drawing/2014/main" id="{FDB7E8A2-E883-85E9-801C-028DEF5D5691}"/>
                      </a:ext>
                    </a:extLst>
                  </p14:cNvPr>
                  <p14:cNvContentPartPr/>
                  <p14:nvPr/>
                </p14:nvContentPartPr>
                <p14:xfrm>
                  <a:off x="9875386" y="5512019"/>
                  <a:ext cx="360" cy="39240"/>
                </p14:xfrm>
              </p:contentPart>
            </mc:Choice>
            <mc:Fallback>
              <p:pic>
                <p:nvPicPr>
                  <p:cNvPr id="695" name="Pennanteckning 694">
                    <a:extLst>
                      <a:ext uri="{FF2B5EF4-FFF2-40B4-BE49-F238E27FC236}">
                        <a16:creationId xmlns:a16="http://schemas.microsoft.com/office/drawing/2014/main" id="{FDB7E8A2-E883-85E9-801C-028DEF5D5691}"/>
                      </a:ext>
                    </a:extLst>
                  </p:cNvPr>
                  <p:cNvPicPr/>
                  <p:nvPr/>
                </p:nvPicPr>
                <p:blipFill>
                  <a:blip r:embed="rId530"/>
                  <a:stretch>
                    <a:fillRect/>
                  </a:stretch>
                </p:blipFill>
                <p:spPr>
                  <a:xfrm>
                    <a:off x="9860266" y="5496899"/>
                    <a:ext cx="3096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531">
                <p14:nvContentPartPr>
                  <p14:cNvPr id="729" name="Pennanteckning 728">
                    <a:extLst>
                      <a:ext uri="{FF2B5EF4-FFF2-40B4-BE49-F238E27FC236}">
                        <a16:creationId xmlns:a16="http://schemas.microsoft.com/office/drawing/2014/main" id="{548C9B83-B5CC-A81C-7856-362A2EA2D7A3}"/>
                      </a:ext>
                    </a:extLst>
                  </p14:cNvPr>
                  <p14:cNvContentPartPr/>
                  <p14:nvPr/>
                </p14:nvContentPartPr>
                <p14:xfrm>
                  <a:off x="9923626" y="4908299"/>
                  <a:ext cx="231840" cy="180000"/>
                </p14:xfrm>
              </p:contentPart>
            </mc:Choice>
            <mc:Fallback>
              <p:pic>
                <p:nvPicPr>
                  <p:cNvPr id="729" name="Pennanteckning 728">
                    <a:extLst>
                      <a:ext uri="{FF2B5EF4-FFF2-40B4-BE49-F238E27FC236}">
                        <a16:creationId xmlns:a16="http://schemas.microsoft.com/office/drawing/2014/main" id="{548C9B83-B5CC-A81C-7856-362A2EA2D7A3}"/>
                      </a:ext>
                    </a:extLst>
                  </p:cNvPr>
                  <p:cNvPicPr/>
                  <p:nvPr/>
                </p:nvPicPr>
                <p:blipFill>
                  <a:blip r:embed="rId532"/>
                  <a:stretch>
                    <a:fillRect/>
                  </a:stretch>
                </p:blipFill>
                <p:spPr>
                  <a:xfrm>
                    <a:off x="9908146" y="4893179"/>
                    <a:ext cx="26244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533">
                <p14:nvContentPartPr>
                  <p14:cNvPr id="730" name="Pennanteckning 729">
                    <a:extLst>
                      <a:ext uri="{FF2B5EF4-FFF2-40B4-BE49-F238E27FC236}">
                        <a16:creationId xmlns:a16="http://schemas.microsoft.com/office/drawing/2014/main" id="{AD56C77F-A0CF-3DAF-1709-5C823597A042}"/>
                      </a:ext>
                    </a:extLst>
                  </p14:cNvPr>
                  <p14:cNvContentPartPr/>
                  <p14:nvPr/>
                </p14:nvContentPartPr>
                <p14:xfrm>
                  <a:off x="10229626" y="4818299"/>
                  <a:ext cx="86400" cy="139320"/>
                </p14:xfrm>
              </p:contentPart>
            </mc:Choice>
            <mc:Fallback>
              <p:pic>
                <p:nvPicPr>
                  <p:cNvPr id="730" name="Pennanteckning 729">
                    <a:extLst>
                      <a:ext uri="{FF2B5EF4-FFF2-40B4-BE49-F238E27FC236}">
                        <a16:creationId xmlns:a16="http://schemas.microsoft.com/office/drawing/2014/main" id="{AD56C77F-A0CF-3DAF-1709-5C823597A042}"/>
                      </a:ext>
                    </a:extLst>
                  </p:cNvPr>
                  <p:cNvPicPr/>
                  <p:nvPr/>
                </p:nvPicPr>
                <p:blipFill>
                  <a:blip r:embed="rId534"/>
                  <a:stretch>
                    <a:fillRect/>
                  </a:stretch>
                </p:blipFill>
                <p:spPr>
                  <a:xfrm>
                    <a:off x="10214146" y="4802819"/>
                    <a:ext cx="11700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535">
                <p14:nvContentPartPr>
                  <p14:cNvPr id="731" name="Pennanteckning 730">
                    <a:extLst>
                      <a:ext uri="{FF2B5EF4-FFF2-40B4-BE49-F238E27FC236}">
                        <a16:creationId xmlns:a16="http://schemas.microsoft.com/office/drawing/2014/main" id="{2E873F64-A91B-6A4C-E1C6-7BBAC3918409}"/>
                      </a:ext>
                    </a:extLst>
                  </p14:cNvPr>
                  <p14:cNvContentPartPr/>
                  <p14:nvPr/>
                </p14:nvContentPartPr>
                <p14:xfrm>
                  <a:off x="10364986" y="4848179"/>
                  <a:ext cx="98640" cy="66600"/>
                </p14:xfrm>
              </p:contentPart>
            </mc:Choice>
            <mc:Fallback>
              <p:pic>
                <p:nvPicPr>
                  <p:cNvPr id="731" name="Pennanteckning 730">
                    <a:extLst>
                      <a:ext uri="{FF2B5EF4-FFF2-40B4-BE49-F238E27FC236}">
                        <a16:creationId xmlns:a16="http://schemas.microsoft.com/office/drawing/2014/main" id="{2E873F64-A91B-6A4C-E1C6-7BBAC3918409}"/>
                      </a:ext>
                    </a:extLst>
                  </p:cNvPr>
                  <p:cNvPicPr/>
                  <p:nvPr/>
                </p:nvPicPr>
                <p:blipFill>
                  <a:blip r:embed="rId536"/>
                  <a:stretch>
                    <a:fillRect/>
                  </a:stretch>
                </p:blipFill>
                <p:spPr>
                  <a:xfrm>
                    <a:off x="10349866" y="4832699"/>
                    <a:ext cx="12924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537">
                <p14:nvContentPartPr>
                  <p14:cNvPr id="732" name="Pennanteckning 731">
                    <a:extLst>
                      <a:ext uri="{FF2B5EF4-FFF2-40B4-BE49-F238E27FC236}">
                        <a16:creationId xmlns:a16="http://schemas.microsoft.com/office/drawing/2014/main" id="{DCC8D246-422F-1FF8-2D80-1BBE88BFC6C0}"/>
                      </a:ext>
                    </a:extLst>
                  </p14:cNvPr>
                  <p14:cNvContentPartPr/>
                  <p14:nvPr/>
                </p14:nvContentPartPr>
                <p14:xfrm>
                  <a:off x="10482706" y="4828019"/>
                  <a:ext cx="64800" cy="56520"/>
                </p14:xfrm>
              </p:contentPart>
            </mc:Choice>
            <mc:Fallback>
              <p:pic>
                <p:nvPicPr>
                  <p:cNvPr id="732" name="Pennanteckning 731">
                    <a:extLst>
                      <a:ext uri="{FF2B5EF4-FFF2-40B4-BE49-F238E27FC236}">
                        <a16:creationId xmlns:a16="http://schemas.microsoft.com/office/drawing/2014/main" id="{DCC8D246-422F-1FF8-2D80-1BBE88BFC6C0}"/>
                      </a:ext>
                    </a:extLst>
                  </p:cNvPr>
                  <p:cNvPicPr/>
                  <p:nvPr/>
                </p:nvPicPr>
                <p:blipFill>
                  <a:blip r:embed="rId538"/>
                  <a:stretch>
                    <a:fillRect/>
                  </a:stretch>
                </p:blipFill>
                <p:spPr>
                  <a:xfrm>
                    <a:off x="10467226" y="4812899"/>
                    <a:ext cx="954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539">
                <p14:nvContentPartPr>
                  <p14:cNvPr id="733" name="Pennanteckning 732">
                    <a:extLst>
                      <a:ext uri="{FF2B5EF4-FFF2-40B4-BE49-F238E27FC236}">
                        <a16:creationId xmlns:a16="http://schemas.microsoft.com/office/drawing/2014/main" id="{F5457950-7B61-9D25-7DD5-29384D3BE10E}"/>
                      </a:ext>
                    </a:extLst>
                  </p14:cNvPr>
                  <p14:cNvContentPartPr/>
                  <p14:nvPr/>
                </p14:nvContentPartPr>
                <p14:xfrm>
                  <a:off x="10605106" y="4741979"/>
                  <a:ext cx="48240" cy="163800"/>
                </p14:xfrm>
              </p:contentPart>
            </mc:Choice>
            <mc:Fallback>
              <p:pic>
                <p:nvPicPr>
                  <p:cNvPr id="733" name="Pennanteckning 732">
                    <a:extLst>
                      <a:ext uri="{FF2B5EF4-FFF2-40B4-BE49-F238E27FC236}">
                        <a16:creationId xmlns:a16="http://schemas.microsoft.com/office/drawing/2014/main" id="{F5457950-7B61-9D25-7DD5-29384D3BE10E}"/>
                      </a:ext>
                    </a:extLst>
                  </p:cNvPr>
                  <p:cNvPicPr/>
                  <p:nvPr/>
                </p:nvPicPr>
                <p:blipFill>
                  <a:blip r:embed="rId540"/>
                  <a:stretch>
                    <a:fillRect/>
                  </a:stretch>
                </p:blipFill>
                <p:spPr>
                  <a:xfrm>
                    <a:off x="10589626" y="4726859"/>
                    <a:ext cx="7884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541">
                <p14:nvContentPartPr>
                  <p14:cNvPr id="734" name="Pennanteckning 733">
                    <a:extLst>
                      <a:ext uri="{FF2B5EF4-FFF2-40B4-BE49-F238E27FC236}">
                        <a16:creationId xmlns:a16="http://schemas.microsoft.com/office/drawing/2014/main" id="{F8244EF6-644D-8F61-B83E-D30105F3CEB1}"/>
                      </a:ext>
                    </a:extLst>
                  </p14:cNvPr>
                  <p14:cNvContentPartPr/>
                  <p14:nvPr/>
                </p14:nvContentPartPr>
                <p14:xfrm>
                  <a:off x="10684306" y="4812539"/>
                  <a:ext cx="69120" cy="240120"/>
                </p14:xfrm>
              </p:contentPart>
            </mc:Choice>
            <mc:Fallback>
              <p:pic>
                <p:nvPicPr>
                  <p:cNvPr id="734" name="Pennanteckning 733">
                    <a:extLst>
                      <a:ext uri="{FF2B5EF4-FFF2-40B4-BE49-F238E27FC236}">
                        <a16:creationId xmlns:a16="http://schemas.microsoft.com/office/drawing/2014/main" id="{F8244EF6-644D-8F61-B83E-D30105F3CEB1}"/>
                      </a:ext>
                    </a:extLst>
                  </p:cNvPr>
                  <p:cNvPicPr/>
                  <p:nvPr/>
                </p:nvPicPr>
                <p:blipFill>
                  <a:blip r:embed="rId542"/>
                  <a:stretch>
                    <a:fillRect/>
                  </a:stretch>
                </p:blipFill>
                <p:spPr>
                  <a:xfrm>
                    <a:off x="10669186" y="4797059"/>
                    <a:ext cx="9936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543">
                <p14:nvContentPartPr>
                  <p14:cNvPr id="735" name="Pennanteckning 734">
                    <a:extLst>
                      <a:ext uri="{FF2B5EF4-FFF2-40B4-BE49-F238E27FC236}">
                        <a16:creationId xmlns:a16="http://schemas.microsoft.com/office/drawing/2014/main" id="{871837D8-C901-6869-372F-23F18C65794F}"/>
                      </a:ext>
                    </a:extLst>
                  </p14:cNvPr>
                  <p14:cNvContentPartPr/>
                  <p14:nvPr/>
                </p14:nvContentPartPr>
                <p14:xfrm>
                  <a:off x="10232146" y="5144819"/>
                  <a:ext cx="39960" cy="96480"/>
                </p14:xfrm>
              </p:contentPart>
            </mc:Choice>
            <mc:Fallback>
              <p:pic>
                <p:nvPicPr>
                  <p:cNvPr id="735" name="Pennanteckning 734">
                    <a:extLst>
                      <a:ext uri="{FF2B5EF4-FFF2-40B4-BE49-F238E27FC236}">
                        <a16:creationId xmlns:a16="http://schemas.microsoft.com/office/drawing/2014/main" id="{871837D8-C901-6869-372F-23F18C65794F}"/>
                      </a:ext>
                    </a:extLst>
                  </p:cNvPr>
                  <p:cNvPicPr/>
                  <p:nvPr/>
                </p:nvPicPr>
                <p:blipFill>
                  <a:blip r:embed="rId544"/>
                  <a:stretch>
                    <a:fillRect/>
                  </a:stretch>
                </p:blipFill>
                <p:spPr>
                  <a:xfrm>
                    <a:off x="10216666" y="5129699"/>
                    <a:ext cx="7056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545">
                <p14:nvContentPartPr>
                  <p14:cNvPr id="736" name="Pennanteckning 735">
                    <a:extLst>
                      <a:ext uri="{FF2B5EF4-FFF2-40B4-BE49-F238E27FC236}">
                        <a16:creationId xmlns:a16="http://schemas.microsoft.com/office/drawing/2014/main" id="{DE8B9F4A-F1FF-8909-39FB-8D9612A19582}"/>
                      </a:ext>
                    </a:extLst>
                  </p14:cNvPr>
                  <p14:cNvContentPartPr/>
                  <p14:nvPr/>
                </p14:nvContentPartPr>
                <p14:xfrm>
                  <a:off x="10359226" y="5096219"/>
                  <a:ext cx="29160" cy="164880"/>
                </p14:xfrm>
              </p:contentPart>
            </mc:Choice>
            <mc:Fallback>
              <p:pic>
                <p:nvPicPr>
                  <p:cNvPr id="736" name="Pennanteckning 735">
                    <a:extLst>
                      <a:ext uri="{FF2B5EF4-FFF2-40B4-BE49-F238E27FC236}">
                        <a16:creationId xmlns:a16="http://schemas.microsoft.com/office/drawing/2014/main" id="{DE8B9F4A-F1FF-8909-39FB-8D9612A19582}"/>
                      </a:ext>
                    </a:extLst>
                  </p:cNvPr>
                  <p:cNvPicPr/>
                  <p:nvPr/>
                </p:nvPicPr>
                <p:blipFill>
                  <a:blip r:embed="rId546"/>
                  <a:stretch>
                    <a:fillRect/>
                  </a:stretch>
                </p:blipFill>
                <p:spPr>
                  <a:xfrm>
                    <a:off x="10344106" y="5080739"/>
                    <a:ext cx="5976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547">
                <p14:nvContentPartPr>
                  <p14:cNvPr id="737" name="Pennanteckning 736">
                    <a:extLst>
                      <a:ext uri="{FF2B5EF4-FFF2-40B4-BE49-F238E27FC236}">
                        <a16:creationId xmlns:a16="http://schemas.microsoft.com/office/drawing/2014/main" id="{D1B2463E-110E-FBCC-1971-6423553C179E}"/>
                      </a:ext>
                    </a:extLst>
                  </p14:cNvPr>
                  <p14:cNvContentPartPr/>
                  <p14:nvPr/>
                </p14:nvContentPartPr>
                <p14:xfrm>
                  <a:off x="10358506" y="5198819"/>
                  <a:ext cx="82080" cy="10440"/>
                </p14:xfrm>
              </p:contentPart>
            </mc:Choice>
            <mc:Fallback>
              <p:pic>
                <p:nvPicPr>
                  <p:cNvPr id="737" name="Pennanteckning 736">
                    <a:extLst>
                      <a:ext uri="{FF2B5EF4-FFF2-40B4-BE49-F238E27FC236}">
                        <a16:creationId xmlns:a16="http://schemas.microsoft.com/office/drawing/2014/main" id="{D1B2463E-110E-FBCC-1971-6423553C179E}"/>
                      </a:ext>
                    </a:extLst>
                  </p:cNvPr>
                  <p:cNvPicPr/>
                  <p:nvPr/>
                </p:nvPicPr>
                <p:blipFill>
                  <a:blip r:embed="rId548"/>
                  <a:stretch>
                    <a:fillRect/>
                  </a:stretch>
                </p:blipFill>
                <p:spPr>
                  <a:xfrm>
                    <a:off x="10343386" y="5183339"/>
                    <a:ext cx="11268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549">
                <p14:nvContentPartPr>
                  <p14:cNvPr id="738" name="Pennanteckning 737">
                    <a:extLst>
                      <a:ext uri="{FF2B5EF4-FFF2-40B4-BE49-F238E27FC236}">
                        <a16:creationId xmlns:a16="http://schemas.microsoft.com/office/drawing/2014/main" id="{7B6522DA-18DE-14BF-D682-F076DB8854A8}"/>
                      </a:ext>
                    </a:extLst>
                  </p14:cNvPr>
                  <p14:cNvContentPartPr/>
                  <p14:nvPr/>
                </p14:nvContentPartPr>
                <p14:xfrm>
                  <a:off x="10440226" y="5190899"/>
                  <a:ext cx="71640" cy="68760"/>
                </p14:xfrm>
              </p:contentPart>
            </mc:Choice>
            <mc:Fallback>
              <p:pic>
                <p:nvPicPr>
                  <p:cNvPr id="738" name="Pennanteckning 737">
                    <a:extLst>
                      <a:ext uri="{FF2B5EF4-FFF2-40B4-BE49-F238E27FC236}">
                        <a16:creationId xmlns:a16="http://schemas.microsoft.com/office/drawing/2014/main" id="{7B6522DA-18DE-14BF-D682-F076DB8854A8}"/>
                      </a:ext>
                    </a:extLst>
                  </p:cNvPr>
                  <p:cNvPicPr/>
                  <p:nvPr/>
                </p:nvPicPr>
                <p:blipFill>
                  <a:blip r:embed="rId550"/>
                  <a:stretch>
                    <a:fillRect/>
                  </a:stretch>
                </p:blipFill>
                <p:spPr>
                  <a:xfrm>
                    <a:off x="10425106" y="5175419"/>
                    <a:ext cx="10188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551">
                <p14:nvContentPartPr>
                  <p14:cNvPr id="739" name="Pennanteckning 738">
                    <a:extLst>
                      <a:ext uri="{FF2B5EF4-FFF2-40B4-BE49-F238E27FC236}">
                        <a16:creationId xmlns:a16="http://schemas.microsoft.com/office/drawing/2014/main" id="{F7D7C0AF-6330-41AB-31CA-F5CFAACB9202}"/>
                      </a:ext>
                    </a:extLst>
                  </p14:cNvPr>
                  <p14:cNvContentPartPr/>
                  <p14:nvPr/>
                </p14:nvContentPartPr>
                <p14:xfrm>
                  <a:off x="10539586" y="5208539"/>
                  <a:ext cx="5400" cy="133560"/>
                </p14:xfrm>
              </p:contentPart>
            </mc:Choice>
            <mc:Fallback>
              <p:pic>
                <p:nvPicPr>
                  <p:cNvPr id="739" name="Pennanteckning 738">
                    <a:extLst>
                      <a:ext uri="{FF2B5EF4-FFF2-40B4-BE49-F238E27FC236}">
                        <a16:creationId xmlns:a16="http://schemas.microsoft.com/office/drawing/2014/main" id="{F7D7C0AF-6330-41AB-31CA-F5CFAACB9202}"/>
                      </a:ext>
                    </a:extLst>
                  </p:cNvPr>
                  <p:cNvPicPr/>
                  <p:nvPr/>
                </p:nvPicPr>
                <p:blipFill>
                  <a:blip r:embed="rId552"/>
                  <a:stretch>
                    <a:fillRect/>
                  </a:stretch>
                </p:blipFill>
                <p:spPr>
                  <a:xfrm>
                    <a:off x="10524466" y="5193419"/>
                    <a:ext cx="356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553">
                <p14:nvContentPartPr>
                  <p14:cNvPr id="740" name="Pennanteckning 739">
                    <a:extLst>
                      <a:ext uri="{FF2B5EF4-FFF2-40B4-BE49-F238E27FC236}">
                        <a16:creationId xmlns:a16="http://schemas.microsoft.com/office/drawing/2014/main" id="{8A6E7E27-3C76-F668-A473-200DDFE14FA2}"/>
                      </a:ext>
                    </a:extLst>
                  </p14:cNvPr>
                  <p14:cNvContentPartPr/>
                  <p14:nvPr/>
                </p14:nvContentPartPr>
                <p14:xfrm>
                  <a:off x="10544626" y="5159219"/>
                  <a:ext cx="80640" cy="70560"/>
                </p14:xfrm>
              </p:contentPart>
            </mc:Choice>
            <mc:Fallback>
              <p:pic>
                <p:nvPicPr>
                  <p:cNvPr id="740" name="Pennanteckning 739">
                    <a:extLst>
                      <a:ext uri="{FF2B5EF4-FFF2-40B4-BE49-F238E27FC236}">
                        <a16:creationId xmlns:a16="http://schemas.microsoft.com/office/drawing/2014/main" id="{8A6E7E27-3C76-F668-A473-200DDFE14FA2}"/>
                      </a:ext>
                    </a:extLst>
                  </p:cNvPr>
                  <p:cNvPicPr/>
                  <p:nvPr/>
                </p:nvPicPr>
                <p:blipFill>
                  <a:blip r:embed="rId554"/>
                  <a:stretch>
                    <a:fillRect/>
                  </a:stretch>
                </p:blipFill>
                <p:spPr>
                  <a:xfrm>
                    <a:off x="10529506" y="5143739"/>
                    <a:ext cx="1108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555">
                <p14:nvContentPartPr>
                  <p14:cNvPr id="742" name="Pennanteckning 741">
                    <a:extLst>
                      <a:ext uri="{FF2B5EF4-FFF2-40B4-BE49-F238E27FC236}">
                        <a16:creationId xmlns:a16="http://schemas.microsoft.com/office/drawing/2014/main" id="{4882F6CB-D05B-487E-30B2-A43A31E8A85D}"/>
                      </a:ext>
                    </a:extLst>
                  </p14:cNvPr>
                  <p14:cNvContentPartPr/>
                  <p14:nvPr/>
                </p14:nvContentPartPr>
                <p14:xfrm>
                  <a:off x="10901746" y="4976339"/>
                  <a:ext cx="134280" cy="176400"/>
                </p14:xfrm>
              </p:contentPart>
            </mc:Choice>
            <mc:Fallback>
              <p:pic>
                <p:nvPicPr>
                  <p:cNvPr id="742" name="Pennanteckning 741">
                    <a:extLst>
                      <a:ext uri="{FF2B5EF4-FFF2-40B4-BE49-F238E27FC236}">
                        <a16:creationId xmlns:a16="http://schemas.microsoft.com/office/drawing/2014/main" id="{4882F6CB-D05B-487E-30B2-A43A31E8A85D}"/>
                      </a:ext>
                    </a:extLst>
                  </p:cNvPr>
                  <p:cNvPicPr/>
                  <p:nvPr/>
                </p:nvPicPr>
                <p:blipFill>
                  <a:blip r:embed="rId556"/>
                  <a:stretch>
                    <a:fillRect/>
                  </a:stretch>
                </p:blipFill>
                <p:spPr>
                  <a:xfrm>
                    <a:off x="10886626" y="4960859"/>
                    <a:ext cx="16488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557">
                <p14:nvContentPartPr>
                  <p14:cNvPr id="743" name="Pennanteckning 742">
                    <a:extLst>
                      <a:ext uri="{FF2B5EF4-FFF2-40B4-BE49-F238E27FC236}">
                        <a16:creationId xmlns:a16="http://schemas.microsoft.com/office/drawing/2014/main" id="{6DBE0542-471F-B55A-1816-FD2667F648D1}"/>
                      </a:ext>
                    </a:extLst>
                  </p14:cNvPr>
                  <p14:cNvContentPartPr/>
                  <p14:nvPr/>
                </p14:nvContentPartPr>
                <p14:xfrm>
                  <a:off x="11082106" y="5035739"/>
                  <a:ext cx="70560" cy="110520"/>
                </p14:xfrm>
              </p:contentPart>
            </mc:Choice>
            <mc:Fallback>
              <p:pic>
                <p:nvPicPr>
                  <p:cNvPr id="743" name="Pennanteckning 742">
                    <a:extLst>
                      <a:ext uri="{FF2B5EF4-FFF2-40B4-BE49-F238E27FC236}">
                        <a16:creationId xmlns:a16="http://schemas.microsoft.com/office/drawing/2014/main" id="{6DBE0542-471F-B55A-1816-FD2667F648D1}"/>
                      </a:ext>
                    </a:extLst>
                  </p:cNvPr>
                  <p:cNvPicPr/>
                  <p:nvPr/>
                </p:nvPicPr>
                <p:blipFill>
                  <a:blip r:embed="rId558"/>
                  <a:stretch>
                    <a:fillRect/>
                  </a:stretch>
                </p:blipFill>
                <p:spPr>
                  <a:xfrm>
                    <a:off x="11066986" y="5020619"/>
                    <a:ext cx="10116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559">
                <p14:nvContentPartPr>
                  <p14:cNvPr id="744" name="Pennanteckning 743">
                    <a:extLst>
                      <a:ext uri="{FF2B5EF4-FFF2-40B4-BE49-F238E27FC236}">
                        <a16:creationId xmlns:a16="http://schemas.microsoft.com/office/drawing/2014/main" id="{9E0705F0-BD61-7D0C-6B3A-58069FC4448C}"/>
                      </a:ext>
                    </a:extLst>
                  </p14:cNvPr>
                  <p14:cNvContentPartPr/>
                  <p14:nvPr/>
                </p14:nvContentPartPr>
                <p14:xfrm>
                  <a:off x="11191906" y="4963379"/>
                  <a:ext cx="239400" cy="157320"/>
                </p14:xfrm>
              </p:contentPart>
            </mc:Choice>
            <mc:Fallback>
              <p:pic>
                <p:nvPicPr>
                  <p:cNvPr id="744" name="Pennanteckning 743">
                    <a:extLst>
                      <a:ext uri="{FF2B5EF4-FFF2-40B4-BE49-F238E27FC236}">
                        <a16:creationId xmlns:a16="http://schemas.microsoft.com/office/drawing/2014/main" id="{9E0705F0-BD61-7D0C-6B3A-58069FC4448C}"/>
                      </a:ext>
                    </a:extLst>
                  </p:cNvPr>
                  <p:cNvPicPr/>
                  <p:nvPr/>
                </p:nvPicPr>
                <p:blipFill>
                  <a:blip r:embed="rId560"/>
                  <a:stretch>
                    <a:fillRect/>
                  </a:stretch>
                </p:blipFill>
                <p:spPr>
                  <a:xfrm>
                    <a:off x="11176786" y="4947899"/>
                    <a:ext cx="270000" cy="187560"/>
                  </a:xfrm>
                  <a:prstGeom prst="rect">
                    <a:avLst/>
                  </a:prstGeom>
                </p:spPr>
              </p:pic>
            </mc:Fallback>
          </mc:AlternateContent>
        </p:grpSp>
      </p:grpSp>
      <p:grpSp>
        <p:nvGrpSpPr>
          <p:cNvPr id="757" name="Grupp 756">
            <a:extLst>
              <a:ext uri="{FF2B5EF4-FFF2-40B4-BE49-F238E27FC236}">
                <a16:creationId xmlns:a16="http://schemas.microsoft.com/office/drawing/2014/main" id="{CA6B439E-DFE1-8464-EFC5-C4FAAC091B22}"/>
              </a:ext>
            </a:extLst>
          </p:cNvPr>
          <p:cNvGrpSpPr/>
          <p:nvPr/>
        </p:nvGrpSpPr>
        <p:grpSpPr>
          <a:xfrm>
            <a:off x="721666" y="2701859"/>
            <a:ext cx="2052720" cy="258480"/>
            <a:chOff x="721666" y="2701859"/>
            <a:chExt cx="2052720" cy="258480"/>
          </a:xfrm>
        </p:grpSpPr>
        <p:grpSp>
          <p:nvGrpSpPr>
            <p:cNvPr id="36" name="Grupp 35">
              <a:extLst>
                <a:ext uri="{FF2B5EF4-FFF2-40B4-BE49-F238E27FC236}">
                  <a16:creationId xmlns:a16="http://schemas.microsoft.com/office/drawing/2014/main" id="{772D6025-469D-C8A4-17AA-43C1013ED420}"/>
                </a:ext>
              </a:extLst>
            </p:cNvPr>
            <p:cNvGrpSpPr/>
            <p:nvPr/>
          </p:nvGrpSpPr>
          <p:grpSpPr>
            <a:xfrm>
              <a:off x="721666" y="2751539"/>
              <a:ext cx="1465200" cy="208800"/>
              <a:chOff x="721666" y="2751539"/>
              <a:chExt cx="1465200" cy="208800"/>
            </a:xfrm>
          </p:grpSpPr>
          <mc:AlternateContent xmlns:mc="http://schemas.openxmlformats.org/markup-compatibility/2006">
            <mc:Choice xmlns:p14="http://schemas.microsoft.com/office/powerpoint/2010/main" Requires="p14">
              <p:contentPart p14:bwMode="auto" r:id="rId561">
                <p14:nvContentPartPr>
                  <p14:cNvPr id="24" name="Pennanteckning 23">
                    <a:extLst>
                      <a:ext uri="{FF2B5EF4-FFF2-40B4-BE49-F238E27FC236}">
                        <a16:creationId xmlns:a16="http://schemas.microsoft.com/office/drawing/2014/main" id="{A6796FF2-AED1-EAC7-074E-FDC07940E40A}"/>
                      </a:ext>
                    </a:extLst>
                  </p14:cNvPr>
                  <p14:cNvContentPartPr/>
                  <p14:nvPr/>
                </p14:nvContentPartPr>
                <p14:xfrm>
                  <a:off x="721666" y="2772419"/>
                  <a:ext cx="137520" cy="173160"/>
                </p14:xfrm>
              </p:contentPart>
            </mc:Choice>
            <mc:Fallback>
              <p:pic>
                <p:nvPicPr>
                  <p:cNvPr id="24" name="Pennanteckning 23">
                    <a:extLst>
                      <a:ext uri="{FF2B5EF4-FFF2-40B4-BE49-F238E27FC236}">
                        <a16:creationId xmlns:a16="http://schemas.microsoft.com/office/drawing/2014/main" id="{A6796FF2-AED1-EAC7-074E-FDC07940E40A}"/>
                      </a:ext>
                    </a:extLst>
                  </p:cNvPr>
                  <p:cNvPicPr/>
                  <p:nvPr/>
                </p:nvPicPr>
                <p:blipFill>
                  <a:blip r:embed="rId562"/>
                  <a:stretch>
                    <a:fillRect/>
                  </a:stretch>
                </p:blipFill>
                <p:spPr>
                  <a:xfrm>
                    <a:off x="706546" y="2756939"/>
                    <a:ext cx="16812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563">
                <p14:nvContentPartPr>
                  <p14:cNvPr id="25" name="Pennanteckning 24">
                    <a:extLst>
                      <a:ext uri="{FF2B5EF4-FFF2-40B4-BE49-F238E27FC236}">
                        <a16:creationId xmlns:a16="http://schemas.microsoft.com/office/drawing/2014/main" id="{3CFD9939-D42C-0DE0-1941-5E1DAA6C6957}"/>
                      </a:ext>
                    </a:extLst>
                  </p14:cNvPr>
                  <p14:cNvContentPartPr/>
                  <p14:nvPr/>
                </p14:nvContentPartPr>
                <p14:xfrm>
                  <a:off x="918586" y="2860619"/>
                  <a:ext cx="86400" cy="9360"/>
                </p14:xfrm>
              </p:contentPart>
            </mc:Choice>
            <mc:Fallback>
              <p:pic>
                <p:nvPicPr>
                  <p:cNvPr id="25" name="Pennanteckning 24">
                    <a:extLst>
                      <a:ext uri="{FF2B5EF4-FFF2-40B4-BE49-F238E27FC236}">
                        <a16:creationId xmlns:a16="http://schemas.microsoft.com/office/drawing/2014/main" id="{3CFD9939-D42C-0DE0-1941-5E1DAA6C6957}"/>
                      </a:ext>
                    </a:extLst>
                  </p:cNvPr>
                  <p:cNvPicPr/>
                  <p:nvPr/>
                </p:nvPicPr>
                <p:blipFill>
                  <a:blip r:embed="rId564"/>
                  <a:stretch>
                    <a:fillRect/>
                  </a:stretch>
                </p:blipFill>
                <p:spPr>
                  <a:xfrm>
                    <a:off x="903466" y="2845499"/>
                    <a:ext cx="11700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565">
                <p14:nvContentPartPr>
                  <p14:cNvPr id="26" name="Pennanteckning 25">
                    <a:extLst>
                      <a:ext uri="{FF2B5EF4-FFF2-40B4-BE49-F238E27FC236}">
                        <a16:creationId xmlns:a16="http://schemas.microsoft.com/office/drawing/2014/main" id="{A73C6EAA-85F3-E96A-C3E0-172E96F3A312}"/>
                      </a:ext>
                    </a:extLst>
                  </p14:cNvPr>
                  <p14:cNvContentPartPr/>
                  <p14:nvPr/>
                </p14:nvContentPartPr>
                <p14:xfrm>
                  <a:off x="1150066" y="2870699"/>
                  <a:ext cx="76320" cy="78120"/>
                </p14:xfrm>
              </p:contentPart>
            </mc:Choice>
            <mc:Fallback>
              <p:pic>
                <p:nvPicPr>
                  <p:cNvPr id="26" name="Pennanteckning 25">
                    <a:extLst>
                      <a:ext uri="{FF2B5EF4-FFF2-40B4-BE49-F238E27FC236}">
                        <a16:creationId xmlns:a16="http://schemas.microsoft.com/office/drawing/2014/main" id="{A73C6EAA-85F3-E96A-C3E0-172E96F3A312}"/>
                      </a:ext>
                    </a:extLst>
                  </p:cNvPr>
                  <p:cNvPicPr/>
                  <p:nvPr/>
                </p:nvPicPr>
                <p:blipFill>
                  <a:blip r:embed="rId566"/>
                  <a:stretch>
                    <a:fillRect/>
                  </a:stretch>
                </p:blipFill>
                <p:spPr>
                  <a:xfrm>
                    <a:off x="1134946" y="2855579"/>
                    <a:ext cx="10692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567">
                <p14:nvContentPartPr>
                  <p14:cNvPr id="27" name="Pennanteckning 26">
                    <a:extLst>
                      <a:ext uri="{FF2B5EF4-FFF2-40B4-BE49-F238E27FC236}">
                        <a16:creationId xmlns:a16="http://schemas.microsoft.com/office/drawing/2014/main" id="{CD150074-8DD4-B5F7-87A7-C6D9CB3F8E2D}"/>
                      </a:ext>
                    </a:extLst>
                  </p14:cNvPr>
                  <p14:cNvContentPartPr/>
                  <p14:nvPr/>
                </p14:nvContentPartPr>
                <p14:xfrm>
                  <a:off x="1359226" y="2764859"/>
                  <a:ext cx="70560" cy="183240"/>
                </p14:xfrm>
              </p:contentPart>
            </mc:Choice>
            <mc:Fallback>
              <p:pic>
                <p:nvPicPr>
                  <p:cNvPr id="27" name="Pennanteckning 26">
                    <a:extLst>
                      <a:ext uri="{FF2B5EF4-FFF2-40B4-BE49-F238E27FC236}">
                        <a16:creationId xmlns:a16="http://schemas.microsoft.com/office/drawing/2014/main" id="{CD150074-8DD4-B5F7-87A7-C6D9CB3F8E2D}"/>
                      </a:ext>
                    </a:extLst>
                  </p:cNvPr>
                  <p:cNvPicPr/>
                  <p:nvPr/>
                </p:nvPicPr>
                <p:blipFill>
                  <a:blip r:embed="rId568"/>
                  <a:stretch>
                    <a:fillRect/>
                  </a:stretch>
                </p:blipFill>
                <p:spPr>
                  <a:xfrm>
                    <a:off x="1344106" y="2749739"/>
                    <a:ext cx="10116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569">
                <p14:nvContentPartPr>
                  <p14:cNvPr id="29" name="Pennanteckning 28">
                    <a:extLst>
                      <a:ext uri="{FF2B5EF4-FFF2-40B4-BE49-F238E27FC236}">
                        <a16:creationId xmlns:a16="http://schemas.microsoft.com/office/drawing/2014/main" id="{815E27C8-960E-43E0-2FCC-FC902B9F73BD}"/>
                      </a:ext>
                    </a:extLst>
                  </p14:cNvPr>
                  <p14:cNvContentPartPr/>
                  <p14:nvPr/>
                </p14:nvContentPartPr>
                <p14:xfrm>
                  <a:off x="1514746" y="2889779"/>
                  <a:ext cx="48240" cy="70560"/>
                </p14:xfrm>
              </p:contentPart>
            </mc:Choice>
            <mc:Fallback>
              <p:pic>
                <p:nvPicPr>
                  <p:cNvPr id="29" name="Pennanteckning 28">
                    <a:extLst>
                      <a:ext uri="{FF2B5EF4-FFF2-40B4-BE49-F238E27FC236}">
                        <a16:creationId xmlns:a16="http://schemas.microsoft.com/office/drawing/2014/main" id="{815E27C8-960E-43E0-2FCC-FC902B9F73BD}"/>
                      </a:ext>
                    </a:extLst>
                  </p:cNvPr>
                  <p:cNvPicPr/>
                  <p:nvPr/>
                </p:nvPicPr>
                <p:blipFill>
                  <a:blip r:embed="rId570"/>
                  <a:stretch>
                    <a:fillRect/>
                  </a:stretch>
                </p:blipFill>
                <p:spPr>
                  <a:xfrm>
                    <a:off x="1499626" y="2874299"/>
                    <a:ext cx="7884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571">
                <p14:nvContentPartPr>
                  <p14:cNvPr id="30" name="Pennanteckning 29">
                    <a:extLst>
                      <a:ext uri="{FF2B5EF4-FFF2-40B4-BE49-F238E27FC236}">
                        <a16:creationId xmlns:a16="http://schemas.microsoft.com/office/drawing/2014/main" id="{B6CD1533-C510-566B-15E3-6F60B0571140}"/>
                      </a:ext>
                    </a:extLst>
                  </p14:cNvPr>
                  <p14:cNvContentPartPr/>
                  <p14:nvPr/>
                </p14:nvContentPartPr>
                <p14:xfrm>
                  <a:off x="1618066" y="2878259"/>
                  <a:ext cx="142560" cy="69120"/>
                </p14:xfrm>
              </p:contentPart>
            </mc:Choice>
            <mc:Fallback>
              <p:pic>
                <p:nvPicPr>
                  <p:cNvPr id="30" name="Pennanteckning 29">
                    <a:extLst>
                      <a:ext uri="{FF2B5EF4-FFF2-40B4-BE49-F238E27FC236}">
                        <a16:creationId xmlns:a16="http://schemas.microsoft.com/office/drawing/2014/main" id="{B6CD1533-C510-566B-15E3-6F60B0571140}"/>
                      </a:ext>
                    </a:extLst>
                  </p:cNvPr>
                  <p:cNvPicPr/>
                  <p:nvPr/>
                </p:nvPicPr>
                <p:blipFill>
                  <a:blip r:embed="rId572"/>
                  <a:stretch>
                    <a:fillRect/>
                  </a:stretch>
                </p:blipFill>
                <p:spPr>
                  <a:xfrm>
                    <a:off x="1602946" y="2862779"/>
                    <a:ext cx="17316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573">
                <p14:nvContentPartPr>
                  <p14:cNvPr id="31" name="Pennanteckning 30">
                    <a:extLst>
                      <a:ext uri="{FF2B5EF4-FFF2-40B4-BE49-F238E27FC236}">
                        <a16:creationId xmlns:a16="http://schemas.microsoft.com/office/drawing/2014/main" id="{9D61E809-E1ED-9CB4-0799-823AD3ABF9E5}"/>
                      </a:ext>
                    </a:extLst>
                  </p14:cNvPr>
                  <p14:cNvContentPartPr/>
                  <p14:nvPr/>
                </p14:nvContentPartPr>
                <p14:xfrm>
                  <a:off x="1829746" y="2751539"/>
                  <a:ext cx="58320" cy="183960"/>
                </p14:xfrm>
              </p:contentPart>
            </mc:Choice>
            <mc:Fallback>
              <p:pic>
                <p:nvPicPr>
                  <p:cNvPr id="31" name="Pennanteckning 30">
                    <a:extLst>
                      <a:ext uri="{FF2B5EF4-FFF2-40B4-BE49-F238E27FC236}">
                        <a16:creationId xmlns:a16="http://schemas.microsoft.com/office/drawing/2014/main" id="{9D61E809-E1ED-9CB4-0799-823AD3ABF9E5}"/>
                      </a:ext>
                    </a:extLst>
                  </p:cNvPr>
                  <p:cNvPicPr/>
                  <p:nvPr/>
                </p:nvPicPr>
                <p:blipFill>
                  <a:blip r:embed="rId574"/>
                  <a:stretch>
                    <a:fillRect/>
                  </a:stretch>
                </p:blipFill>
                <p:spPr>
                  <a:xfrm>
                    <a:off x="1814626" y="2736419"/>
                    <a:ext cx="8892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575">
                <p14:nvContentPartPr>
                  <p14:cNvPr id="32" name="Pennanteckning 31">
                    <a:extLst>
                      <a:ext uri="{FF2B5EF4-FFF2-40B4-BE49-F238E27FC236}">
                        <a16:creationId xmlns:a16="http://schemas.microsoft.com/office/drawing/2014/main" id="{52496885-8631-32AD-0E7E-CBAEC5437A35}"/>
                      </a:ext>
                    </a:extLst>
                  </p14:cNvPr>
                  <p14:cNvContentPartPr/>
                  <p14:nvPr/>
                </p14:nvContentPartPr>
                <p14:xfrm>
                  <a:off x="1961506" y="2814539"/>
                  <a:ext cx="225360" cy="122760"/>
                </p14:xfrm>
              </p:contentPart>
            </mc:Choice>
            <mc:Fallback>
              <p:pic>
                <p:nvPicPr>
                  <p:cNvPr id="32" name="Pennanteckning 31">
                    <a:extLst>
                      <a:ext uri="{FF2B5EF4-FFF2-40B4-BE49-F238E27FC236}">
                        <a16:creationId xmlns:a16="http://schemas.microsoft.com/office/drawing/2014/main" id="{52496885-8631-32AD-0E7E-CBAEC5437A35}"/>
                      </a:ext>
                    </a:extLst>
                  </p:cNvPr>
                  <p:cNvPicPr/>
                  <p:nvPr/>
                </p:nvPicPr>
                <p:blipFill>
                  <a:blip r:embed="rId576"/>
                  <a:stretch>
                    <a:fillRect/>
                  </a:stretch>
                </p:blipFill>
                <p:spPr>
                  <a:xfrm>
                    <a:off x="1946026" y="2799059"/>
                    <a:ext cx="255600" cy="153360"/>
                  </a:xfrm>
                  <a:prstGeom prst="rect">
                    <a:avLst/>
                  </a:prstGeom>
                </p:spPr>
              </p:pic>
            </mc:Fallback>
          </mc:AlternateContent>
        </p:grpSp>
        <p:grpSp>
          <p:nvGrpSpPr>
            <p:cNvPr id="750" name="Grupp 749">
              <a:extLst>
                <a:ext uri="{FF2B5EF4-FFF2-40B4-BE49-F238E27FC236}">
                  <a16:creationId xmlns:a16="http://schemas.microsoft.com/office/drawing/2014/main" id="{05965958-C4A1-F36A-EE4A-EFE69C36A478}"/>
                </a:ext>
              </a:extLst>
            </p:cNvPr>
            <p:cNvGrpSpPr/>
            <p:nvPr/>
          </p:nvGrpSpPr>
          <p:grpSpPr>
            <a:xfrm>
              <a:off x="2540386" y="2701859"/>
              <a:ext cx="234000" cy="214920"/>
              <a:chOff x="2540386" y="2701859"/>
              <a:chExt cx="234000" cy="214920"/>
            </a:xfrm>
          </p:grpSpPr>
          <mc:AlternateContent xmlns:mc="http://schemas.openxmlformats.org/markup-compatibility/2006">
            <mc:Choice xmlns:p14="http://schemas.microsoft.com/office/powerpoint/2010/main" Requires="p14">
              <p:contentPart p14:bwMode="auto" r:id="rId577">
                <p14:nvContentPartPr>
                  <p14:cNvPr id="746" name="Pennanteckning 745">
                    <a:extLst>
                      <a:ext uri="{FF2B5EF4-FFF2-40B4-BE49-F238E27FC236}">
                        <a16:creationId xmlns:a16="http://schemas.microsoft.com/office/drawing/2014/main" id="{96BE0D3A-2CAA-E9EE-1E1F-CA484C126DE2}"/>
                      </a:ext>
                    </a:extLst>
                  </p14:cNvPr>
                  <p14:cNvContentPartPr/>
                  <p14:nvPr/>
                </p14:nvContentPartPr>
                <p14:xfrm>
                  <a:off x="2540386" y="2701859"/>
                  <a:ext cx="119520" cy="205560"/>
                </p14:xfrm>
              </p:contentPart>
            </mc:Choice>
            <mc:Fallback>
              <p:pic>
                <p:nvPicPr>
                  <p:cNvPr id="746" name="Pennanteckning 745">
                    <a:extLst>
                      <a:ext uri="{FF2B5EF4-FFF2-40B4-BE49-F238E27FC236}">
                        <a16:creationId xmlns:a16="http://schemas.microsoft.com/office/drawing/2014/main" id="{96BE0D3A-2CAA-E9EE-1E1F-CA484C126DE2}"/>
                      </a:ext>
                    </a:extLst>
                  </p:cNvPr>
                  <p:cNvPicPr/>
                  <p:nvPr/>
                </p:nvPicPr>
                <p:blipFill>
                  <a:blip r:embed="rId578"/>
                  <a:stretch>
                    <a:fillRect/>
                  </a:stretch>
                </p:blipFill>
                <p:spPr>
                  <a:xfrm>
                    <a:off x="2524906" y="2686739"/>
                    <a:ext cx="15012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579">
                <p14:nvContentPartPr>
                  <p14:cNvPr id="747" name="Pennanteckning 746">
                    <a:extLst>
                      <a:ext uri="{FF2B5EF4-FFF2-40B4-BE49-F238E27FC236}">
                        <a16:creationId xmlns:a16="http://schemas.microsoft.com/office/drawing/2014/main" id="{183D1BE0-E930-1A6C-F4E7-8C4A85BFC587}"/>
                      </a:ext>
                    </a:extLst>
                  </p14:cNvPr>
                  <p14:cNvContentPartPr/>
                  <p14:nvPr/>
                </p14:nvContentPartPr>
                <p14:xfrm>
                  <a:off x="2654506" y="2833619"/>
                  <a:ext cx="90360" cy="83160"/>
                </p14:xfrm>
              </p:contentPart>
            </mc:Choice>
            <mc:Fallback>
              <p:pic>
                <p:nvPicPr>
                  <p:cNvPr id="747" name="Pennanteckning 746">
                    <a:extLst>
                      <a:ext uri="{FF2B5EF4-FFF2-40B4-BE49-F238E27FC236}">
                        <a16:creationId xmlns:a16="http://schemas.microsoft.com/office/drawing/2014/main" id="{183D1BE0-E930-1A6C-F4E7-8C4A85BFC587}"/>
                      </a:ext>
                    </a:extLst>
                  </p:cNvPr>
                  <p:cNvPicPr/>
                  <p:nvPr/>
                </p:nvPicPr>
                <p:blipFill>
                  <a:blip r:embed="rId580"/>
                  <a:stretch>
                    <a:fillRect/>
                  </a:stretch>
                </p:blipFill>
                <p:spPr>
                  <a:xfrm>
                    <a:off x="2639026" y="2818139"/>
                    <a:ext cx="1209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581">
                <p14:nvContentPartPr>
                  <p14:cNvPr id="749" name="Pennanteckning 748">
                    <a:extLst>
                      <a:ext uri="{FF2B5EF4-FFF2-40B4-BE49-F238E27FC236}">
                        <a16:creationId xmlns:a16="http://schemas.microsoft.com/office/drawing/2014/main" id="{3DB6CAF6-4247-51A9-C059-343858D3227D}"/>
                      </a:ext>
                    </a:extLst>
                  </p14:cNvPr>
                  <p14:cNvContentPartPr/>
                  <p14:nvPr/>
                </p14:nvContentPartPr>
                <p14:xfrm>
                  <a:off x="2684026" y="2728499"/>
                  <a:ext cx="90360" cy="124200"/>
                </p14:xfrm>
              </p:contentPart>
            </mc:Choice>
            <mc:Fallback>
              <p:pic>
                <p:nvPicPr>
                  <p:cNvPr id="749" name="Pennanteckning 748">
                    <a:extLst>
                      <a:ext uri="{FF2B5EF4-FFF2-40B4-BE49-F238E27FC236}">
                        <a16:creationId xmlns:a16="http://schemas.microsoft.com/office/drawing/2014/main" id="{3DB6CAF6-4247-51A9-C059-343858D3227D}"/>
                      </a:ext>
                    </a:extLst>
                  </p:cNvPr>
                  <p:cNvPicPr/>
                  <p:nvPr/>
                </p:nvPicPr>
                <p:blipFill>
                  <a:blip r:embed="rId582"/>
                  <a:stretch>
                    <a:fillRect/>
                  </a:stretch>
                </p:blipFill>
                <p:spPr>
                  <a:xfrm>
                    <a:off x="2668906" y="2713379"/>
                    <a:ext cx="120960" cy="154800"/>
                  </a:xfrm>
                  <a:prstGeom prst="rect">
                    <a:avLst/>
                  </a:prstGeom>
                </p:spPr>
              </p:pic>
            </mc:Fallback>
          </mc:AlternateContent>
        </p:grpSp>
      </p:grpSp>
      <p:grpSp>
        <p:nvGrpSpPr>
          <p:cNvPr id="758" name="Grupp 757">
            <a:extLst>
              <a:ext uri="{FF2B5EF4-FFF2-40B4-BE49-F238E27FC236}">
                <a16:creationId xmlns:a16="http://schemas.microsoft.com/office/drawing/2014/main" id="{09B211B5-EDEE-FB23-87B5-06A6F424034E}"/>
              </a:ext>
            </a:extLst>
          </p:cNvPr>
          <p:cNvGrpSpPr/>
          <p:nvPr/>
        </p:nvGrpSpPr>
        <p:grpSpPr>
          <a:xfrm>
            <a:off x="810946" y="3197219"/>
            <a:ext cx="1872000" cy="197280"/>
            <a:chOff x="810946" y="3197219"/>
            <a:chExt cx="1872000" cy="197280"/>
          </a:xfrm>
        </p:grpSpPr>
        <p:grpSp>
          <p:nvGrpSpPr>
            <p:cNvPr id="35" name="Grupp 34">
              <a:extLst>
                <a:ext uri="{FF2B5EF4-FFF2-40B4-BE49-F238E27FC236}">
                  <a16:creationId xmlns:a16="http://schemas.microsoft.com/office/drawing/2014/main" id="{DDF15D68-7420-36D6-7137-995D4730BCE3}"/>
                </a:ext>
              </a:extLst>
            </p:cNvPr>
            <p:cNvGrpSpPr/>
            <p:nvPr/>
          </p:nvGrpSpPr>
          <p:grpSpPr>
            <a:xfrm>
              <a:off x="810946" y="3227099"/>
              <a:ext cx="245520" cy="131760"/>
              <a:chOff x="810946" y="3227099"/>
              <a:chExt cx="245520" cy="131760"/>
            </a:xfrm>
          </p:grpSpPr>
          <mc:AlternateContent xmlns:mc="http://schemas.openxmlformats.org/markup-compatibility/2006">
            <mc:Choice xmlns:p14="http://schemas.microsoft.com/office/powerpoint/2010/main" Requires="p14">
              <p:contentPart p14:bwMode="auto" r:id="rId583">
                <p14:nvContentPartPr>
                  <p14:cNvPr id="33" name="Pennanteckning 32">
                    <a:extLst>
                      <a:ext uri="{FF2B5EF4-FFF2-40B4-BE49-F238E27FC236}">
                        <a16:creationId xmlns:a16="http://schemas.microsoft.com/office/drawing/2014/main" id="{01814FAB-725B-899B-C8E1-71F4FE3BDA45}"/>
                      </a:ext>
                    </a:extLst>
                  </p14:cNvPr>
                  <p14:cNvContentPartPr/>
                  <p14:nvPr/>
                </p14:nvContentPartPr>
                <p14:xfrm>
                  <a:off x="810946" y="3227099"/>
                  <a:ext cx="14400" cy="131760"/>
                </p14:xfrm>
              </p:contentPart>
            </mc:Choice>
            <mc:Fallback>
              <p:pic>
                <p:nvPicPr>
                  <p:cNvPr id="33" name="Pennanteckning 32">
                    <a:extLst>
                      <a:ext uri="{FF2B5EF4-FFF2-40B4-BE49-F238E27FC236}">
                        <a16:creationId xmlns:a16="http://schemas.microsoft.com/office/drawing/2014/main" id="{01814FAB-725B-899B-C8E1-71F4FE3BDA45}"/>
                      </a:ext>
                    </a:extLst>
                  </p:cNvPr>
                  <p:cNvPicPr/>
                  <p:nvPr/>
                </p:nvPicPr>
                <p:blipFill>
                  <a:blip r:embed="rId584"/>
                  <a:stretch>
                    <a:fillRect/>
                  </a:stretch>
                </p:blipFill>
                <p:spPr>
                  <a:xfrm>
                    <a:off x="795826" y="3211979"/>
                    <a:ext cx="450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585">
                <p14:nvContentPartPr>
                  <p14:cNvPr id="34" name="Pennanteckning 33">
                    <a:extLst>
                      <a:ext uri="{FF2B5EF4-FFF2-40B4-BE49-F238E27FC236}">
                        <a16:creationId xmlns:a16="http://schemas.microsoft.com/office/drawing/2014/main" id="{C6B4FF56-17FE-E8CF-11E0-C92304095EC2}"/>
                      </a:ext>
                    </a:extLst>
                  </p14:cNvPr>
                  <p14:cNvContentPartPr/>
                  <p14:nvPr/>
                </p14:nvContentPartPr>
                <p14:xfrm>
                  <a:off x="993106" y="3290099"/>
                  <a:ext cx="63360" cy="6840"/>
                </p14:xfrm>
              </p:contentPart>
            </mc:Choice>
            <mc:Fallback>
              <p:pic>
                <p:nvPicPr>
                  <p:cNvPr id="34" name="Pennanteckning 33">
                    <a:extLst>
                      <a:ext uri="{FF2B5EF4-FFF2-40B4-BE49-F238E27FC236}">
                        <a16:creationId xmlns:a16="http://schemas.microsoft.com/office/drawing/2014/main" id="{C6B4FF56-17FE-E8CF-11E0-C92304095EC2}"/>
                      </a:ext>
                    </a:extLst>
                  </p:cNvPr>
                  <p:cNvPicPr/>
                  <p:nvPr/>
                </p:nvPicPr>
                <p:blipFill>
                  <a:blip r:embed="rId586"/>
                  <a:stretch>
                    <a:fillRect/>
                  </a:stretch>
                </p:blipFill>
                <p:spPr>
                  <a:xfrm>
                    <a:off x="977626" y="3274619"/>
                    <a:ext cx="93600" cy="37440"/>
                  </a:xfrm>
                  <a:prstGeom prst="rect">
                    <a:avLst/>
                  </a:prstGeom>
                </p:spPr>
              </p:pic>
            </mc:Fallback>
          </mc:AlternateContent>
        </p:grpSp>
        <p:grpSp>
          <p:nvGrpSpPr>
            <p:cNvPr id="53" name="Grupp 52">
              <a:extLst>
                <a:ext uri="{FF2B5EF4-FFF2-40B4-BE49-F238E27FC236}">
                  <a16:creationId xmlns:a16="http://schemas.microsoft.com/office/drawing/2014/main" id="{68B9C5BB-3259-2039-1687-A50B36DCF04C}"/>
                </a:ext>
              </a:extLst>
            </p:cNvPr>
            <p:cNvGrpSpPr/>
            <p:nvPr/>
          </p:nvGrpSpPr>
          <p:grpSpPr>
            <a:xfrm>
              <a:off x="1305586" y="3197219"/>
              <a:ext cx="807480" cy="197280"/>
              <a:chOff x="1305586" y="3197219"/>
              <a:chExt cx="807480" cy="197280"/>
            </a:xfrm>
          </p:grpSpPr>
          <mc:AlternateContent xmlns:mc="http://schemas.openxmlformats.org/markup-compatibility/2006">
            <mc:Choice xmlns:p14="http://schemas.microsoft.com/office/powerpoint/2010/main" Requires="p14">
              <p:contentPart p14:bwMode="auto" r:id="rId587">
                <p14:nvContentPartPr>
                  <p14:cNvPr id="37" name="Pennanteckning 36">
                    <a:extLst>
                      <a:ext uri="{FF2B5EF4-FFF2-40B4-BE49-F238E27FC236}">
                        <a16:creationId xmlns:a16="http://schemas.microsoft.com/office/drawing/2014/main" id="{0A7772CD-578A-1036-B9F8-38C18CBB46BD}"/>
                      </a:ext>
                    </a:extLst>
                  </p14:cNvPr>
                  <p14:cNvContentPartPr/>
                  <p14:nvPr/>
                </p14:nvContentPartPr>
                <p14:xfrm>
                  <a:off x="1305586" y="3286499"/>
                  <a:ext cx="81360" cy="73440"/>
                </p14:xfrm>
              </p:contentPart>
            </mc:Choice>
            <mc:Fallback>
              <p:pic>
                <p:nvPicPr>
                  <p:cNvPr id="37" name="Pennanteckning 36">
                    <a:extLst>
                      <a:ext uri="{FF2B5EF4-FFF2-40B4-BE49-F238E27FC236}">
                        <a16:creationId xmlns:a16="http://schemas.microsoft.com/office/drawing/2014/main" id="{0A7772CD-578A-1036-B9F8-38C18CBB46BD}"/>
                      </a:ext>
                    </a:extLst>
                  </p:cNvPr>
                  <p:cNvPicPr/>
                  <p:nvPr/>
                </p:nvPicPr>
                <p:blipFill>
                  <a:blip r:embed="rId588"/>
                  <a:stretch>
                    <a:fillRect/>
                  </a:stretch>
                </p:blipFill>
                <p:spPr>
                  <a:xfrm>
                    <a:off x="1290466" y="3271019"/>
                    <a:ext cx="11196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589">
                <p14:nvContentPartPr>
                  <p14:cNvPr id="38" name="Pennanteckning 37">
                    <a:extLst>
                      <a:ext uri="{FF2B5EF4-FFF2-40B4-BE49-F238E27FC236}">
                        <a16:creationId xmlns:a16="http://schemas.microsoft.com/office/drawing/2014/main" id="{8878B572-2960-FC8E-264D-D944BDD12FF3}"/>
                      </a:ext>
                    </a:extLst>
                  </p14:cNvPr>
                  <p14:cNvContentPartPr/>
                  <p14:nvPr/>
                </p14:nvContentPartPr>
                <p14:xfrm>
                  <a:off x="1468666" y="3313859"/>
                  <a:ext cx="24480" cy="29160"/>
                </p14:xfrm>
              </p:contentPart>
            </mc:Choice>
            <mc:Fallback>
              <p:pic>
                <p:nvPicPr>
                  <p:cNvPr id="38" name="Pennanteckning 37">
                    <a:extLst>
                      <a:ext uri="{FF2B5EF4-FFF2-40B4-BE49-F238E27FC236}">
                        <a16:creationId xmlns:a16="http://schemas.microsoft.com/office/drawing/2014/main" id="{8878B572-2960-FC8E-264D-D944BDD12FF3}"/>
                      </a:ext>
                    </a:extLst>
                  </p:cNvPr>
                  <p:cNvPicPr/>
                  <p:nvPr/>
                </p:nvPicPr>
                <p:blipFill>
                  <a:blip r:embed="rId590"/>
                  <a:stretch>
                    <a:fillRect/>
                  </a:stretch>
                </p:blipFill>
                <p:spPr>
                  <a:xfrm>
                    <a:off x="1453186" y="3298739"/>
                    <a:ext cx="5472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591">
                <p14:nvContentPartPr>
                  <p14:cNvPr id="39" name="Pennanteckning 38">
                    <a:extLst>
                      <a:ext uri="{FF2B5EF4-FFF2-40B4-BE49-F238E27FC236}">
                        <a16:creationId xmlns:a16="http://schemas.microsoft.com/office/drawing/2014/main" id="{43FA7B69-8512-B641-8517-EDA803842CDA}"/>
                      </a:ext>
                    </a:extLst>
                  </p14:cNvPr>
                  <p14:cNvContentPartPr/>
                  <p14:nvPr/>
                </p14:nvContentPartPr>
                <p14:xfrm>
                  <a:off x="1462546" y="3209099"/>
                  <a:ext cx="2880" cy="2160"/>
                </p14:xfrm>
              </p:contentPart>
            </mc:Choice>
            <mc:Fallback>
              <p:pic>
                <p:nvPicPr>
                  <p:cNvPr id="39" name="Pennanteckning 38">
                    <a:extLst>
                      <a:ext uri="{FF2B5EF4-FFF2-40B4-BE49-F238E27FC236}">
                        <a16:creationId xmlns:a16="http://schemas.microsoft.com/office/drawing/2014/main" id="{43FA7B69-8512-B641-8517-EDA803842CDA}"/>
                      </a:ext>
                    </a:extLst>
                  </p:cNvPr>
                  <p:cNvPicPr/>
                  <p:nvPr/>
                </p:nvPicPr>
                <p:blipFill>
                  <a:blip r:embed="rId592"/>
                  <a:stretch>
                    <a:fillRect/>
                  </a:stretch>
                </p:blipFill>
                <p:spPr>
                  <a:xfrm>
                    <a:off x="1447426" y="3193619"/>
                    <a:ext cx="3348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593">
                <p14:nvContentPartPr>
                  <p14:cNvPr id="40" name="Pennanteckning 39">
                    <a:extLst>
                      <a:ext uri="{FF2B5EF4-FFF2-40B4-BE49-F238E27FC236}">
                        <a16:creationId xmlns:a16="http://schemas.microsoft.com/office/drawing/2014/main" id="{2224E24B-5D47-AF24-495A-F7959AE3F88F}"/>
                      </a:ext>
                    </a:extLst>
                  </p14:cNvPr>
                  <p14:cNvContentPartPr/>
                  <p14:nvPr/>
                </p14:nvContentPartPr>
                <p14:xfrm>
                  <a:off x="1601506" y="3273539"/>
                  <a:ext cx="78120" cy="51480"/>
                </p14:xfrm>
              </p:contentPart>
            </mc:Choice>
            <mc:Fallback>
              <p:pic>
                <p:nvPicPr>
                  <p:cNvPr id="40" name="Pennanteckning 39">
                    <a:extLst>
                      <a:ext uri="{FF2B5EF4-FFF2-40B4-BE49-F238E27FC236}">
                        <a16:creationId xmlns:a16="http://schemas.microsoft.com/office/drawing/2014/main" id="{2224E24B-5D47-AF24-495A-F7959AE3F88F}"/>
                      </a:ext>
                    </a:extLst>
                  </p:cNvPr>
                  <p:cNvPicPr/>
                  <p:nvPr/>
                </p:nvPicPr>
                <p:blipFill>
                  <a:blip r:embed="rId594"/>
                  <a:stretch>
                    <a:fillRect/>
                  </a:stretch>
                </p:blipFill>
                <p:spPr>
                  <a:xfrm>
                    <a:off x="1586386" y="3258059"/>
                    <a:ext cx="10872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595">
                <p14:nvContentPartPr>
                  <p14:cNvPr id="41" name="Pennanteckning 40">
                    <a:extLst>
                      <a:ext uri="{FF2B5EF4-FFF2-40B4-BE49-F238E27FC236}">
                        <a16:creationId xmlns:a16="http://schemas.microsoft.com/office/drawing/2014/main" id="{3D8EA631-FDBC-A3E3-B4C2-859CBB556821}"/>
                      </a:ext>
                    </a:extLst>
                  </p14:cNvPr>
                  <p14:cNvContentPartPr/>
                  <p14:nvPr/>
                </p14:nvContentPartPr>
                <p14:xfrm>
                  <a:off x="1751986" y="3263459"/>
                  <a:ext cx="47520" cy="88920"/>
                </p14:xfrm>
              </p:contentPart>
            </mc:Choice>
            <mc:Fallback>
              <p:pic>
                <p:nvPicPr>
                  <p:cNvPr id="41" name="Pennanteckning 40">
                    <a:extLst>
                      <a:ext uri="{FF2B5EF4-FFF2-40B4-BE49-F238E27FC236}">
                        <a16:creationId xmlns:a16="http://schemas.microsoft.com/office/drawing/2014/main" id="{3D8EA631-FDBC-A3E3-B4C2-859CBB556821}"/>
                      </a:ext>
                    </a:extLst>
                  </p:cNvPr>
                  <p:cNvPicPr/>
                  <p:nvPr/>
                </p:nvPicPr>
                <p:blipFill>
                  <a:blip r:embed="rId596"/>
                  <a:stretch>
                    <a:fillRect/>
                  </a:stretch>
                </p:blipFill>
                <p:spPr>
                  <a:xfrm>
                    <a:off x="1736866" y="3248339"/>
                    <a:ext cx="7812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597">
                <p14:nvContentPartPr>
                  <p14:cNvPr id="42" name="Pennanteckning 41">
                    <a:extLst>
                      <a:ext uri="{FF2B5EF4-FFF2-40B4-BE49-F238E27FC236}">
                        <a16:creationId xmlns:a16="http://schemas.microsoft.com/office/drawing/2014/main" id="{391BCB4A-AB83-E8E8-CE85-9A92AC00B136}"/>
                      </a:ext>
                    </a:extLst>
                  </p14:cNvPr>
                  <p14:cNvContentPartPr/>
                  <p14:nvPr/>
                </p14:nvContentPartPr>
                <p14:xfrm>
                  <a:off x="1895266" y="3197219"/>
                  <a:ext cx="24480" cy="137520"/>
                </p14:xfrm>
              </p:contentPart>
            </mc:Choice>
            <mc:Fallback>
              <p:pic>
                <p:nvPicPr>
                  <p:cNvPr id="42" name="Pennanteckning 41">
                    <a:extLst>
                      <a:ext uri="{FF2B5EF4-FFF2-40B4-BE49-F238E27FC236}">
                        <a16:creationId xmlns:a16="http://schemas.microsoft.com/office/drawing/2014/main" id="{391BCB4A-AB83-E8E8-CE85-9A92AC00B136}"/>
                      </a:ext>
                    </a:extLst>
                  </p:cNvPr>
                  <p:cNvPicPr/>
                  <p:nvPr/>
                </p:nvPicPr>
                <p:blipFill>
                  <a:blip r:embed="rId598"/>
                  <a:stretch>
                    <a:fillRect/>
                  </a:stretch>
                </p:blipFill>
                <p:spPr>
                  <a:xfrm>
                    <a:off x="1880146" y="3182099"/>
                    <a:ext cx="547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599">
                <p14:nvContentPartPr>
                  <p14:cNvPr id="43" name="Pennanteckning 42">
                    <a:extLst>
                      <a:ext uri="{FF2B5EF4-FFF2-40B4-BE49-F238E27FC236}">
                        <a16:creationId xmlns:a16="http://schemas.microsoft.com/office/drawing/2014/main" id="{AF9C5197-3F3A-3483-D386-9F49202A35E2}"/>
                      </a:ext>
                    </a:extLst>
                  </p14:cNvPr>
                  <p14:cNvContentPartPr/>
                  <p14:nvPr/>
                </p14:nvContentPartPr>
                <p14:xfrm>
                  <a:off x="1993906" y="3250139"/>
                  <a:ext cx="119160" cy="144360"/>
                </p14:xfrm>
              </p:contentPart>
            </mc:Choice>
            <mc:Fallback>
              <p:pic>
                <p:nvPicPr>
                  <p:cNvPr id="43" name="Pennanteckning 42">
                    <a:extLst>
                      <a:ext uri="{FF2B5EF4-FFF2-40B4-BE49-F238E27FC236}">
                        <a16:creationId xmlns:a16="http://schemas.microsoft.com/office/drawing/2014/main" id="{AF9C5197-3F3A-3483-D386-9F49202A35E2}"/>
                      </a:ext>
                    </a:extLst>
                  </p:cNvPr>
                  <p:cNvPicPr/>
                  <p:nvPr/>
                </p:nvPicPr>
                <p:blipFill>
                  <a:blip r:embed="rId600"/>
                  <a:stretch>
                    <a:fillRect/>
                  </a:stretch>
                </p:blipFill>
                <p:spPr>
                  <a:xfrm>
                    <a:off x="1978786" y="3235019"/>
                    <a:ext cx="149400" cy="174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01">
              <p14:nvContentPartPr>
                <p14:cNvPr id="751" name="Pennanteckning 750">
                  <a:extLst>
                    <a:ext uri="{FF2B5EF4-FFF2-40B4-BE49-F238E27FC236}">
                      <a16:creationId xmlns:a16="http://schemas.microsoft.com/office/drawing/2014/main" id="{092C43DB-80DB-2DFB-5E49-C41AB35DD7D4}"/>
                    </a:ext>
                  </a:extLst>
                </p14:cNvPr>
                <p14:cNvContentPartPr/>
                <p14:nvPr/>
              </p14:nvContentPartPr>
              <p14:xfrm>
                <a:off x="2527786" y="3231419"/>
                <a:ext cx="155160" cy="144360"/>
              </p14:xfrm>
            </p:contentPart>
          </mc:Choice>
          <mc:Fallback>
            <p:pic>
              <p:nvPicPr>
                <p:cNvPr id="751" name="Pennanteckning 750">
                  <a:extLst>
                    <a:ext uri="{FF2B5EF4-FFF2-40B4-BE49-F238E27FC236}">
                      <a16:creationId xmlns:a16="http://schemas.microsoft.com/office/drawing/2014/main" id="{092C43DB-80DB-2DFB-5E49-C41AB35DD7D4}"/>
                    </a:ext>
                  </a:extLst>
                </p:cNvPr>
                <p:cNvPicPr/>
                <p:nvPr/>
              </p:nvPicPr>
              <p:blipFill>
                <a:blip r:embed="rId602"/>
                <a:stretch>
                  <a:fillRect/>
                </a:stretch>
              </p:blipFill>
              <p:spPr>
                <a:xfrm>
                  <a:off x="2512666" y="3215939"/>
                  <a:ext cx="185400" cy="174600"/>
                </a:xfrm>
                <a:prstGeom prst="rect">
                  <a:avLst/>
                </a:prstGeom>
              </p:spPr>
            </p:pic>
          </mc:Fallback>
        </mc:AlternateContent>
      </p:grpSp>
      <p:grpSp>
        <p:nvGrpSpPr>
          <p:cNvPr id="759" name="Grupp 758">
            <a:extLst>
              <a:ext uri="{FF2B5EF4-FFF2-40B4-BE49-F238E27FC236}">
                <a16:creationId xmlns:a16="http://schemas.microsoft.com/office/drawing/2014/main" id="{76348EEA-89C2-A7D3-565A-42A57DE942A3}"/>
              </a:ext>
            </a:extLst>
          </p:cNvPr>
          <p:cNvGrpSpPr/>
          <p:nvPr/>
        </p:nvGrpSpPr>
        <p:grpSpPr>
          <a:xfrm>
            <a:off x="719146" y="3567659"/>
            <a:ext cx="2039760" cy="363960"/>
            <a:chOff x="719146" y="3567659"/>
            <a:chExt cx="2039760" cy="363960"/>
          </a:xfrm>
        </p:grpSpPr>
        <mc:AlternateContent xmlns:mc="http://schemas.openxmlformats.org/markup-compatibility/2006">
          <mc:Choice xmlns:p14="http://schemas.microsoft.com/office/powerpoint/2010/main" Requires="p14">
            <p:contentPart p14:bwMode="auto" r:id="rId603">
              <p14:nvContentPartPr>
                <p14:cNvPr id="44" name="Pennanteckning 43">
                  <a:extLst>
                    <a:ext uri="{FF2B5EF4-FFF2-40B4-BE49-F238E27FC236}">
                      <a16:creationId xmlns:a16="http://schemas.microsoft.com/office/drawing/2014/main" id="{CB75D3E0-A373-B724-EDBC-10F996EE566B}"/>
                    </a:ext>
                  </a:extLst>
                </p14:cNvPr>
                <p14:cNvContentPartPr/>
                <p14:nvPr/>
              </p14:nvContentPartPr>
              <p14:xfrm>
                <a:off x="719146" y="3652979"/>
                <a:ext cx="131040" cy="151560"/>
              </p14:xfrm>
            </p:contentPart>
          </mc:Choice>
          <mc:Fallback>
            <p:pic>
              <p:nvPicPr>
                <p:cNvPr id="44" name="Pennanteckning 43">
                  <a:extLst>
                    <a:ext uri="{FF2B5EF4-FFF2-40B4-BE49-F238E27FC236}">
                      <a16:creationId xmlns:a16="http://schemas.microsoft.com/office/drawing/2014/main" id="{CB75D3E0-A373-B724-EDBC-10F996EE566B}"/>
                    </a:ext>
                  </a:extLst>
                </p:cNvPr>
                <p:cNvPicPr/>
                <p:nvPr/>
              </p:nvPicPr>
              <p:blipFill>
                <a:blip r:embed="rId604"/>
                <a:stretch>
                  <a:fillRect/>
                </a:stretch>
              </p:blipFill>
              <p:spPr>
                <a:xfrm>
                  <a:off x="704026" y="3637859"/>
                  <a:ext cx="16164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605">
              <p14:nvContentPartPr>
                <p14:cNvPr id="45" name="Pennanteckning 44">
                  <a:extLst>
                    <a:ext uri="{FF2B5EF4-FFF2-40B4-BE49-F238E27FC236}">
                      <a16:creationId xmlns:a16="http://schemas.microsoft.com/office/drawing/2014/main" id="{4CA2B6E2-0480-0448-8E7C-9D7B962B60D4}"/>
                    </a:ext>
                  </a:extLst>
                </p14:cNvPr>
                <p14:cNvContentPartPr/>
                <p14:nvPr/>
              </p14:nvContentPartPr>
              <p14:xfrm>
                <a:off x="1048546" y="3709139"/>
                <a:ext cx="42480" cy="2880"/>
              </p14:xfrm>
            </p:contentPart>
          </mc:Choice>
          <mc:Fallback>
            <p:pic>
              <p:nvPicPr>
                <p:cNvPr id="45" name="Pennanteckning 44">
                  <a:extLst>
                    <a:ext uri="{FF2B5EF4-FFF2-40B4-BE49-F238E27FC236}">
                      <a16:creationId xmlns:a16="http://schemas.microsoft.com/office/drawing/2014/main" id="{4CA2B6E2-0480-0448-8E7C-9D7B962B60D4}"/>
                    </a:ext>
                  </a:extLst>
                </p:cNvPr>
                <p:cNvPicPr/>
                <p:nvPr/>
              </p:nvPicPr>
              <p:blipFill>
                <a:blip r:embed="rId606"/>
                <a:stretch>
                  <a:fillRect/>
                </a:stretch>
              </p:blipFill>
              <p:spPr>
                <a:xfrm>
                  <a:off x="1033066" y="3694019"/>
                  <a:ext cx="73080" cy="33480"/>
                </a:xfrm>
                <a:prstGeom prst="rect">
                  <a:avLst/>
                </a:prstGeom>
              </p:spPr>
            </p:pic>
          </mc:Fallback>
        </mc:AlternateContent>
        <p:grpSp>
          <p:nvGrpSpPr>
            <p:cNvPr id="52" name="Grupp 51">
              <a:extLst>
                <a:ext uri="{FF2B5EF4-FFF2-40B4-BE49-F238E27FC236}">
                  <a16:creationId xmlns:a16="http://schemas.microsoft.com/office/drawing/2014/main" id="{78B05920-4C33-7FA5-DA85-253A5A0B2F0C}"/>
                </a:ext>
              </a:extLst>
            </p:cNvPr>
            <p:cNvGrpSpPr/>
            <p:nvPr/>
          </p:nvGrpSpPr>
          <p:grpSpPr>
            <a:xfrm>
              <a:off x="1294066" y="3567659"/>
              <a:ext cx="1010160" cy="363960"/>
              <a:chOff x="1294066" y="3567659"/>
              <a:chExt cx="1010160" cy="363960"/>
            </a:xfrm>
          </p:grpSpPr>
          <mc:AlternateContent xmlns:mc="http://schemas.openxmlformats.org/markup-compatibility/2006">
            <mc:Choice xmlns:p14="http://schemas.microsoft.com/office/powerpoint/2010/main" Requires="p14">
              <p:contentPart p14:bwMode="auto" r:id="rId607">
                <p14:nvContentPartPr>
                  <p14:cNvPr id="46" name="Pennanteckning 45">
                    <a:extLst>
                      <a:ext uri="{FF2B5EF4-FFF2-40B4-BE49-F238E27FC236}">
                        <a16:creationId xmlns:a16="http://schemas.microsoft.com/office/drawing/2014/main" id="{2190B9C8-7F68-6232-8550-FE1A6DBAEAB7}"/>
                      </a:ext>
                    </a:extLst>
                  </p14:cNvPr>
                  <p14:cNvContentPartPr/>
                  <p14:nvPr/>
                </p14:nvContentPartPr>
                <p14:xfrm>
                  <a:off x="1329706" y="3629219"/>
                  <a:ext cx="14400" cy="191520"/>
                </p14:xfrm>
              </p:contentPart>
            </mc:Choice>
            <mc:Fallback>
              <p:pic>
                <p:nvPicPr>
                  <p:cNvPr id="46" name="Pennanteckning 45">
                    <a:extLst>
                      <a:ext uri="{FF2B5EF4-FFF2-40B4-BE49-F238E27FC236}">
                        <a16:creationId xmlns:a16="http://schemas.microsoft.com/office/drawing/2014/main" id="{2190B9C8-7F68-6232-8550-FE1A6DBAEAB7}"/>
                      </a:ext>
                    </a:extLst>
                  </p:cNvPr>
                  <p:cNvPicPr/>
                  <p:nvPr/>
                </p:nvPicPr>
                <p:blipFill>
                  <a:blip r:embed="rId608"/>
                  <a:stretch>
                    <a:fillRect/>
                  </a:stretch>
                </p:blipFill>
                <p:spPr>
                  <a:xfrm>
                    <a:off x="1314226" y="3613739"/>
                    <a:ext cx="4500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609">
                <p14:nvContentPartPr>
                  <p14:cNvPr id="47" name="Pennanteckning 46">
                    <a:extLst>
                      <a:ext uri="{FF2B5EF4-FFF2-40B4-BE49-F238E27FC236}">
                        <a16:creationId xmlns:a16="http://schemas.microsoft.com/office/drawing/2014/main" id="{9324E2A2-C8CE-667D-9B5B-6D6216D0CC0E}"/>
                      </a:ext>
                    </a:extLst>
                  </p14:cNvPr>
                  <p14:cNvContentPartPr/>
                  <p14:nvPr/>
                </p14:nvContentPartPr>
                <p14:xfrm>
                  <a:off x="1294066" y="3705899"/>
                  <a:ext cx="247680" cy="71640"/>
                </p14:xfrm>
              </p:contentPart>
            </mc:Choice>
            <mc:Fallback>
              <p:pic>
                <p:nvPicPr>
                  <p:cNvPr id="47" name="Pennanteckning 46">
                    <a:extLst>
                      <a:ext uri="{FF2B5EF4-FFF2-40B4-BE49-F238E27FC236}">
                        <a16:creationId xmlns:a16="http://schemas.microsoft.com/office/drawing/2014/main" id="{9324E2A2-C8CE-667D-9B5B-6D6216D0CC0E}"/>
                      </a:ext>
                    </a:extLst>
                  </p:cNvPr>
                  <p:cNvPicPr/>
                  <p:nvPr/>
                </p:nvPicPr>
                <p:blipFill>
                  <a:blip r:embed="rId610"/>
                  <a:stretch>
                    <a:fillRect/>
                  </a:stretch>
                </p:blipFill>
                <p:spPr>
                  <a:xfrm>
                    <a:off x="1278586" y="3690779"/>
                    <a:ext cx="27828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611">
                <p14:nvContentPartPr>
                  <p14:cNvPr id="48" name="Pennanteckning 47">
                    <a:extLst>
                      <a:ext uri="{FF2B5EF4-FFF2-40B4-BE49-F238E27FC236}">
                        <a16:creationId xmlns:a16="http://schemas.microsoft.com/office/drawing/2014/main" id="{4EF11CC1-88CA-48BF-770D-6CDCD1594015}"/>
                      </a:ext>
                    </a:extLst>
                  </p14:cNvPr>
                  <p14:cNvContentPartPr/>
                  <p14:nvPr/>
                </p14:nvContentPartPr>
                <p14:xfrm>
                  <a:off x="1541386" y="3584579"/>
                  <a:ext cx="14400" cy="54000"/>
                </p14:xfrm>
              </p:contentPart>
            </mc:Choice>
            <mc:Fallback>
              <p:pic>
                <p:nvPicPr>
                  <p:cNvPr id="48" name="Pennanteckning 47">
                    <a:extLst>
                      <a:ext uri="{FF2B5EF4-FFF2-40B4-BE49-F238E27FC236}">
                        <a16:creationId xmlns:a16="http://schemas.microsoft.com/office/drawing/2014/main" id="{4EF11CC1-88CA-48BF-770D-6CDCD1594015}"/>
                      </a:ext>
                    </a:extLst>
                  </p:cNvPr>
                  <p:cNvPicPr/>
                  <p:nvPr/>
                </p:nvPicPr>
                <p:blipFill>
                  <a:blip r:embed="rId612"/>
                  <a:stretch>
                    <a:fillRect/>
                  </a:stretch>
                </p:blipFill>
                <p:spPr>
                  <a:xfrm>
                    <a:off x="1525906" y="3569099"/>
                    <a:ext cx="4500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613">
                <p14:nvContentPartPr>
                  <p14:cNvPr id="49" name="Pennanteckning 48">
                    <a:extLst>
                      <a:ext uri="{FF2B5EF4-FFF2-40B4-BE49-F238E27FC236}">
                        <a16:creationId xmlns:a16="http://schemas.microsoft.com/office/drawing/2014/main" id="{A7F26E33-280A-F760-A3D2-386CCE9FFA4D}"/>
                      </a:ext>
                    </a:extLst>
                  </p14:cNvPr>
                  <p14:cNvContentPartPr/>
                  <p14:nvPr/>
                </p14:nvContentPartPr>
                <p14:xfrm>
                  <a:off x="1629586" y="3668819"/>
                  <a:ext cx="318600" cy="262800"/>
                </p14:xfrm>
              </p:contentPart>
            </mc:Choice>
            <mc:Fallback>
              <p:pic>
                <p:nvPicPr>
                  <p:cNvPr id="49" name="Pennanteckning 48">
                    <a:extLst>
                      <a:ext uri="{FF2B5EF4-FFF2-40B4-BE49-F238E27FC236}">
                        <a16:creationId xmlns:a16="http://schemas.microsoft.com/office/drawing/2014/main" id="{A7F26E33-280A-F760-A3D2-386CCE9FFA4D}"/>
                      </a:ext>
                    </a:extLst>
                  </p:cNvPr>
                  <p:cNvPicPr/>
                  <p:nvPr/>
                </p:nvPicPr>
                <p:blipFill>
                  <a:blip r:embed="rId614"/>
                  <a:stretch>
                    <a:fillRect/>
                  </a:stretch>
                </p:blipFill>
                <p:spPr>
                  <a:xfrm>
                    <a:off x="1614466" y="3653339"/>
                    <a:ext cx="34920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615">
                <p14:nvContentPartPr>
                  <p14:cNvPr id="50" name="Pennanteckning 49">
                    <a:extLst>
                      <a:ext uri="{FF2B5EF4-FFF2-40B4-BE49-F238E27FC236}">
                        <a16:creationId xmlns:a16="http://schemas.microsoft.com/office/drawing/2014/main" id="{6BCC194B-C96E-F2D5-D6FD-CD8A9B781DF3}"/>
                      </a:ext>
                    </a:extLst>
                  </p14:cNvPr>
                  <p14:cNvContentPartPr/>
                  <p14:nvPr/>
                </p14:nvContentPartPr>
                <p14:xfrm>
                  <a:off x="2057986" y="3567659"/>
                  <a:ext cx="20880" cy="161640"/>
                </p14:xfrm>
              </p:contentPart>
            </mc:Choice>
            <mc:Fallback>
              <p:pic>
                <p:nvPicPr>
                  <p:cNvPr id="50" name="Pennanteckning 49">
                    <a:extLst>
                      <a:ext uri="{FF2B5EF4-FFF2-40B4-BE49-F238E27FC236}">
                        <a16:creationId xmlns:a16="http://schemas.microsoft.com/office/drawing/2014/main" id="{6BCC194B-C96E-F2D5-D6FD-CD8A9B781DF3}"/>
                      </a:ext>
                    </a:extLst>
                  </p:cNvPr>
                  <p:cNvPicPr/>
                  <p:nvPr/>
                </p:nvPicPr>
                <p:blipFill>
                  <a:blip r:embed="rId616"/>
                  <a:stretch>
                    <a:fillRect/>
                  </a:stretch>
                </p:blipFill>
                <p:spPr>
                  <a:xfrm>
                    <a:off x="2042866" y="3552539"/>
                    <a:ext cx="5148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617">
                <p14:nvContentPartPr>
                  <p14:cNvPr id="51" name="Pennanteckning 50">
                    <a:extLst>
                      <a:ext uri="{FF2B5EF4-FFF2-40B4-BE49-F238E27FC236}">
                        <a16:creationId xmlns:a16="http://schemas.microsoft.com/office/drawing/2014/main" id="{CF844E69-39AF-277F-B132-EB29E22960FF}"/>
                      </a:ext>
                    </a:extLst>
                  </p14:cNvPr>
                  <p14:cNvContentPartPr/>
                  <p14:nvPr/>
                </p14:nvContentPartPr>
                <p14:xfrm>
                  <a:off x="2179666" y="3581699"/>
                  <a:ext cx="124560" cy="172800"/>
                </p14:xfrm>
              </p:contentPart>
            </mc:Choice>
            <mc:Fallback>
              <p:pic>
                <p:nvPicPr>
                  <p:cNvPr id="51" name="Pennanteckning 50">
                    <a:extLst>
                      <a:ext uri="{FF2B5EF4-FFF2-40B4-BE49-F238E27FC236}">
                        <a16:creationId xmlns:a16="http://schemas.microsoft.com/office/drawing/2014/main" id="{CF844E69-39AF-277F-B132-EB29E22960FF}"/>
                      </a:ext>
                    </a:extLst>
                  </p:cNvPr>
                  <p:cNvPicPr/>
                  <p:nvPr/>
                </p:nvPicPr>
                <p:blipFill>
                  <a:blip r:embed="rId618"/>
                  <a:stretch>
                    <a:fillRect/>
                  </a:stretch>
                </p:blipFill>
                <p:spPr>
                  <a:xfrm>
                    <a:off x="2164546" y="3566579"/>
                    <a:ext cx="154800" cy="203400"/>
                  </a:xfrm>
                  <a:prstGeom prst="rect">
                    <a:avLst/>
                  </a:prstGeom>
                </p:spPr>
              </p:pic>
            </mc:Fallback>
          </mc:AlternateContent>
        </p:grpSp>
        <p:grpSp>
          <p:nvGrpSpPr>
            <p:cNvPr id="755" name="Grupp 754">
              <a:extLst>
                <a:ext uri="{FF2B5EF4-FFF2-40B4-BE49-F238E27FC236}">
                  <a16:creationId xmlns:a16="http://schemas.microsoft.com/office/drawing/2014/main" id="{72810247-83F1-ACD0-1F31-C4069513E91E}"/>
                </a:ext>
              </a:extLst>
            </p:cNvPr>
            <p:cNvGrpSpPr/>
            <p:nvPr/>
          </p:nvGrpSpPr>
          <p:grpSpPr>
            <a:xfrm>
              <a:off x="2557666" y="3671339"/>
              <a:ext cx="201240" cy="136080"/>
              <a:chOff x="2557666" y="3671339"/>
              <a:chExt cx="201240" cy="136080"/>
            </a:xfrm>
          </p:grpSpPr>
          <mc:AlternateContent xmlns:mc="http://schemas.openxmlformats.org/markup-compatibility/2006">
            <mc:Choice xmlns:p14="http://schemas.microsoft.com/office/powerpoint/2010/main" Requires="p14">
              <p:contentPart p14:bwMode="auto" r:id="rId619">
                <p14:nvContentPartPr>
                  <p14:cNvPr id="752" name="Pennanteckning 751">
                    <a:extLst>
                      <a:ext uri="{FF2B5EF4-FFF2-40B4-BE49-F238E27FC236}">
                        <a16:creationId xmlns:a16="http://schemas.microsoft.com/office/drawing/2014/main" id="{03B66A1F-048B-911B-5078-5DD4E9847534}"/>
                      </a:ext>
                    </a:extLst>
                  </p14:cNvPr>
                  <p14:cNvContentPartPr/>
                  <p14:nvPr/>
                </p14:nvContentPartPr>
                <p14:xfrm>
                  <a:off x="2557666" y="3672779"/>
                  <a:ext cx="45720" cy="108720"/>
                </p14:xfrm>
              </p:contentPart>
            </mc:Choice>
            <mc:Fallback>
              <p:pic>
                <p:nvPicPr>
                  <p:cNvPr id="752" name="Pennanteckning 751">
                    <a:extLst>
                      <a:ext uri="{FF2B5EF4-FFF2-40B4-BE49-F238E27FC236}">
                        <a16:creationId xmlns:a16="http://schemas.microsoft.com/office/drawing/2014/main" id="{03B66A1F-048B-911B-5078-5DD4E9847534}"/>
                      </a:ext>
                    </a:extLst>
                  </p:cNvPr>
                  <p:cNvPicPr/>
                  <p:nvPr/>
                </p:nvPicPr>
                <p:blipFill>
                  <a:blip r:embed="rId620"/>
                  <a:stretch>
                    <a:fillRect/>
                  </a:stretch>
                </p:blipFill>
                <p:spPr>
                  <a:xfrm>
                    <a:off x="2542546" y="3657659"/>
                    <a:ext cx="763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621">
                <p14:nvContentPartPr>
                  <p14:cNvPr id="753" name="Pennanteckning 752">
                    <a:extLst>
                      <a:ext uri="{FF2B5EF4-FFF2-40B4-BE49-F238E27FC236}">
                        <a16:creationId xmlns:a16="http://schemas.microsoft.com/office/drawing/2014/main" id="{111371B2-6BDA-41E0-4379-EA6A2541D354}"/>
                      </a:ext>
                    </a:extLst>
                  </p14:cNvPr>
                  <p14:cNvContentPartPr/>
                  <p14:nvPr/>
                </p14:nvContentPartPr>
                <p14:xfrm>
                  <a:off x="2608786" y="3671339"/>
                  <a:ext cx="150120" cy="112680"/>
                </p14:xfrm>
              </p:contentPart>
            </mc:Choice>
            <mc:Fallback>
              <p:pic>
                <p:nvPicPr>
                  <p:cNvPr id="753" name="Pennanteckning 752">
                    <a:extLst>
                      <a:ext uri="{FF2B5EF4-FFF2-40B4-BE49-F238E27FC236}">
                        <a16:creationId xmlns:a16="http://schemas.microsoft.com/office/drawing/2014/main" id="{111371B2-6BDA-41E0-4379-EA6A2541D354}"/>
                      </a:ext>
                    </a:extLst>
                  </p:cNvPr>
                  <p:cNvPicPr/>
                  <p:nvPr/>
                </p:nvPicPr>
                <p:blipFill>
                  <a:blip r:embed="rId622"/>
                  <a:stretch>
                    <a:fillRect/>
                  </a:stretch>
                </p:blipFill>
                <p:spPr>
                  <a:xfrm>
                    <a:off x="2593666" y="3655859"/>
                    <a:ext cx="18072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623">
                <p14:nvContentPartPr>
                  <p14:cNvPr id="754" name="Pennanteckning 753">
                    <a:extLst>
                      <a:ext uri="{FF2B5EF4-FFF2-40B4-BE49-F238E27FC236}">
                        <a16:creationId xmlns:a16="http://schemas.microsoft.com/office/drawing/2014/main" id="{B42D9703-A3D3-AE5D-D96E-291D4A4A306B}"/>
                      </a:ext>
                    </a:extLst>
                  </p14:cNvPr>
                  <p14:cNvContentPartPr/>
                  <p14:nvPr/>
                </p14:nvContentPartPr>
                <p14:xfrm>
                  <a:off x="2565946" y="3796259"/>
                  <a:ext cx="138600" cy="11160"/>
                </p14:xfrm>
              </p:contentPart>
            </mc:Choice>
            <mc:Fallback>
              <p:pic>
                <p:nvPicPr>
                  <p:cNvPr id="754" name="Pennanteckning 753">
                    <a:extLst>
                      <a:ext uri="{FF2B5EF4-FFF2-40B4-BE49-F238E27FC236}">
                        <a16:creationId xmlns:a16="http://schemas.microsoft.com/office/drawing/2014/main" id="{B42D9703-A3D3-AE5D-D96E-291D4A4A306B}"/>
                      </a:ext>
                    </a:extLst>
                  </p:cNvPr>
                  <p:cNvPicPr/>
                  <p:nvPr/>
                </p:nvPicPr>
                <p:blipFill>
                  <a:blip r:embed="rId624"/>
                  <a:stretch>
                    <a:fillRect/>
                  </a:stretch>
                </p:blipFill>
                <p:spPr>
                  <a:xfrm>
                    <a:off x="2550826" y="3780779"/>
                    <a:ext cx="168840" cy="41760"/>
                  </a:xfrm>
                  <a:prstGeom prst="rect">
                    <a:avLst/>
                  </a:prstGeom>
                </p:spPr>
              </p:pic>
            </mc:Fallback>
          </mc:AlternateContent>
        </p:grpSp>
      </p:grpSp>
    </p:spTree>
    <p:extLst>
      <p:ext uri="{BB962C8B-B14F-4D97-AF65-F5344CB8AC3E}">
        <p14:creationId xmlns:p14="http://schemas.microsoft.com/office/powerpoint/2010/main" val="129507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6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6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6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0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7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2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4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76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62EB8-B1E8-FAEC-82CE-6E2B9AE8FC45}"/>
            </a:ext>
          </a:extLst>
        </p:cNvPr>
        <p:cNvGrpSpPr/>
        <p:nvPr/>
      </p:nvGrpSpPr>
      <p:grpSpPr>
        <a:xfrm>
          <a:off x="0" y="0"/>
          <a:ext cx="0" cy="0"/>
          <a:chOff x="0" y="0"/>
          <a:chExt cx="0" cy="0"/>
        </a:xfrm>
      </p:grpSpPr>
      <p:sp>
        <p:nvSpPr>
          <p:cNvPr id="28" name="textruta 27">
            <a:extLst>
              <a:ext uri="{FF2B5EF4-FFF2-40B4-BE49-F238E27FC236}">
                <a16:creationId xmlns:a16="http://schemas.microsoft.com/office/drawing/2014/main" id="{420A9593-0756-9F13-A7C7-7A50C7518AE5}"/>
              </a:ext>
            </a:extLst>
          </p:cNvPr>
          <p:cNvSpPr txBox="1"/>
          <p:nvPr/>
        </p:nvSpPr>
        <p:spPr>
          <a:xfrm>
            <a:off x="628031" y="520578"/>
            <a:ext cx="10632867" cy="584775"/>
          </a:xfrm>
          <a:prstGeom prst="rect">
            <a:avLst/>
          </a:prstGeom>
          <a:noFill/>
        </p:spPr>
        <p:txBody>
          <a:bodyPr wrap="square" rtlCol="0">
            <a:spAutoFit/>
          </a:bodyPr>
          <a:lstStyle/>
          <a:p>
            <a:r>
              <a:rPr lang="sv-SE" sz="3200" b="1" dirty="0" err="1">
                <a:solidFill>
                  <a:schemeClr val="tx1">
                    <a:lumMod val="65000"/>
                    <a:lumOff val="35000"/>
                  </a:schemeClr>
                </a:solidFill>
                <a:latin typeface="Avenir Light" panose="020B0402020203020204" pitchFamily="34" charset="77"/>
              </a:rPr>
              <a:t>decrease</a:t>
            </a:r>
            <a:r>
              <a:rPr lang="sv-SE" sz="3200" b="1" dirty="0">
                <a:solidFill>
                  <a:schemeClr val="tx1">
                    <a:lumMod val="65000"/>
                    <a:lumOff val="35000"/>
                  </a:schemeClr>
                </a:solidFill>
                <a:latin typeface="Avenir Light" panose="020B0402020203020204" pitchFamily="34" charset="77"/>
              </a:rPr>
              <a:t> </a:t>
            </a:r>
            <a:r>
              <a:rPr lang="sv-SE" sz="3200" b="1" dirty="0" err="1">
                <a:solidFill>
                  <a:schemeClr val="tx1">
                    <a:lumMod val="65000"/>
                    <a:lumOff val="35000"/>
                  </a:schemeClr>
                </a:solidFill>
                <a:latin typeface="Avenir Light" panose="020B0402020203020204" pitchFamily="34" charset="77"/>
              </a:rPr>
              <a:t>overfitting</a:t>
            </a:r>
            <a:endParaRPr lang="sv-SE" sz="3200" b="1" dirty="0">
              <a:solidFill>
                <a:schemeClr val="tx1">
                  <a:lumMod val="65000"/>
                  <a:lumOff val="35000"/>
                </a:schemeClr>
              </a:solidFill>
              <a:latin typeface="Avenir Light" panose="020B0402020203020204" pitchFamily="34" charset="77"/>
            </a:endParaRPr>
          </a:p>
        </p:txBody>
      </p:sp>
      <p:cxnSp>
        <p:nvCxnSpPr>
          <p:cNvPr id="392" name="Rak 391">
            <a:extLst>
              <a:ext uri="{FF2B5EF4-FFF2-40B4-BE49-F238E27FC236}">
                <a16:creationId xmlns:a16="http://schemas.microsoft.com/office/drawing/2014/main" id="{5C6A47F8-9332-FA6D-101F-E04DC6672ACD}"/>
              </a:ext>
            </a:extLst>
          </p:cNvPr>
          <p:cNvCxnSpPr>
            <a:cxnSpLocks/>
          </p:cNvCxnSpPr>
          <p:nvPr/>
        </p:nvCxnSpPr>
        <p:spPr>
          <a:xfrm>
            <a:off x="3928871" y="1630997"/>
            <a:ext cx="0" cy="459548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 name="Rak 1">
            <a:extLst>
              <a:ext uri="{FF2B5EF4-FFF2-40B4-BE49-F238E27FC236}">
                <a16:creationId xmlns:a16="http://schemas.microsoft.com/office/drawing/2014/main" id="{DAEF74CB-25D7-0D46-A421-28DC55FC8749}"/>
              </a:ext>
            </a:extLst>
          </p:cNvPr>
          <p:cNvCxnSpPr>
            <a:cxnSpLocks/>
          </p:cNvCxnSpPr>
          <p:nvPr/>
        </p:nvCxnSpPr>
        <p:spPr>
          <a:xfrm>
            <a:off x="8099143" y="1630997"/>
            <a:ext cx="0" cy="459548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42" name="Grupp 941">
            <a:extLst>
              <a:ext uri="{FF2B5EF4-FFF2-40B4-BE49-F238E27FC236}">
                <a16:creationId xmlns:a16="http://schemas.microsoft.com/office/drawing/2014/main" id="{DD3D05CE-E965-7C66-64AC-82794D824A09}"/>
              </a:ext>
            </a:extLst>
          </p:cNvPr>
          <p:cNvGrpSpPr/>
          <p:nvPr/>
        </p:nvGrpSpPr>
        <p:grpSpPr>
          <a:xfrm>
            <a:off x="539146" y="1637699"/>
            <a:ext cx="2971800" cy="840600"/>
            <a:chOff x="539146" y="1637699"/>
            <a:chExt cx="2971800" cy="840600"/>
          </a:xfrm>
        </p:grpSpPr>
        <p:grpSp>
          <p:nvGrpSpPr>
            <p:cNvPr id="480" name="Grupp 479">
              <a:extLst>
                <a:ext uri="{FF2B5EF4-FFF2-40B4-BE49-F238E27FC236}">
                  <a16:creationId xmlns:a16="http://schemas.microsoft.com/office/drawing/2014/main" id="{74CD2A7D-67DA-89AD-2BDE-DF9DCFA3128F}"/>
                </a:ext>
              </a:extLst>
            </p:cNvPr>
            <p:cNvGrpSpPr/>
            <p:nvPr/>
          </p:nvGrpSpPr>
          <p:grpSpPr>
            <a:xfrm>
              <a:off x="898786" y="1637699"/>
              <a:ext cx="1634400" cy="285480"/>
              <a:chOff x="898786" y="1637699"/>
              <a:chExt cx="1634400" cy="285480"/>
            </a:xfrm>
          </p:grpSpPr>
          <mc:AlternateContent xmlns:mc="http://schemas.openxmlformats.org/markup-compatibility/2006">
            <mc:Choice xmlns:p14="http://schemas.microsoft.com/office/powerpoint/2010/main" Requires="p14">
              <p:contentPart p14:bwMode="auto" r:id="rId3">
                <p14:nvContentPartPr>
                  <p14:cNvPr id="18" name="Pennanteckning 17">
                    <a:extLst>
                      <a:ext uri="{FF2B5EF4-FFF2-40B4-BE49-F238E27FC236}">
                        <a16:creationId xmlns:a16="http://schemas.microsoft.com/office/drawing/2014/main" id="{48E42BF0-2A35-E3DA-4748-0EB33C1E1E9F}"/>
                      </a:ext>
                    </a:extLst>
                  </p14:cNvPr>
                  <p14:cNvContentPartPr/>
                  <p14:nvPr/>
                </p14:nvContentPartPr>
                <p14:xfrm>
                  <a:off x="898786" y="1656059"/>
                  <a:ext cx="67320" cy="96480"/>
                </p14:xfrm>
              </p:contentPart>
            </mc:Choice>
            <mc:Fallback>
              <p:pic>
                <p:nvPicPr>
                  <p:cNvPr id="18" name="Pennanteckning 17">
                    <a:extLst>
                      <a:ext uri="{FF2B5EF4-FFF2-40B4-BE49-F238E27FC236}">
                        <a16:creationId xmlns:a16="http://schemas.microsoft.com/office/drawing/2014/main" id="{48E42BF0-2A35-E3DA-4748-0EB33C1E1E9F}"/>
                      </a:ext>
                    </a:extLst>
                  </p:cNvPr>
                  <p:cNvPicPr/>
                  <p:nvPr/>
                </p:nvPicPr>
                <p:blipFill>
                  <a:blip r:embed="rId4"/>
                  <a:stretch>
                    <a:fillRect/>
                  </a:stretch>
                </p:blipFill>
                <p:spPr>
                  <a:xfrm>
                    <a:off x="883306" y="1640579"/>
                    <a:ext cx="9792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9" name="Pennanteckning 18">
                    <a:extLst>
                      <a:ext uri="{FF2B5EF4-FFF2-40B4-BE49-F238E27FC236}">
                        <a16:creationId xmlns:a16="http://schemas.microsoft.com/office/drawing/2014/main" id="{50672623-0D6B-865C-C05D-BA48E007BED3}"/>
                      </a:ext>
                    </a:extLst>
                  </p14:cNvPr>
                  <p14:cNvContentPartPr/>
                  <p14:nvPr/>
                </p14:nvContentPartPr>
                <p14:xfrm>
                  <a:off x="1030186" y="1703939"/>
                  <a:ext cx="69120" cy="93960"/>
                </p14:xfrm>
              </p:contentPart>
            </mc:Choice>
            <mc:Fallback>
              <p:pic>
                <p:nvPicPr>
                  <p:cNvPr id="19" name="Pennanteckning 18">
                    <a:extLst>
                      <a:ext uri="{FF2B5EF4-FFF2-40B4-BE49-F238E27FC236}">
                        <a16:creationId xmlns:a16="http://schemas.microsoft.com/office/drawing/2014/main" id="{50672623-0D6B-865C-C05D-BA48E007BED3}"/>
                      </a:ext>
                    </a:extLst>
                  </p:cNvPr>
                  <p:cNvPicPr/>
                  <p:nvPr/>
                </p:nvPicPr>
                <p:blipFill>
                  <a:blip r:embed="rId6"/>
                  <a:stretch>
                    <a:fillRect/>
                  </a:stretch>
                </p:blipFill>
                <p:spPr>
                  <a:xfrm>
                    <a:off x="1015066" y="1688459"/>
                    <a:ext cx="9936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0" name="Pennanteckning 19">
                    <a:extLst>
                      <a:ext uri="{FF2B5EF4-FFF2-40B4-BE49-F238E27FC236}">
                        <a16:creationId xmlns:a16="http://schemas.microsoft.com/office/drawing/2014/main" id="{0DD2A94E-1325-310D-2A2E-87CB170B6F08}"/>
                      </a:ext>
                    </a:extLst>
                  </p14:cNvPr>
                  <p14:cNvContentPartPr/>
                  <p14:nvPr/>
                </p14:nvContentPartPr>
                <p14:xfrm>
                  <a:off x="1118026" y="1735259"/>
                  <a:ext cx="75600" cy="187920"/>
                </p14:xfrm>
              </p:contentPart>
            </mc:Choice>
            <mc:Fallback>
              <p:pic>
                <p:nvPicPr>
                  <p:cNvPr id="20" name="Pennanteckning 19">
                    <a:extLst>
                      <a:ext uri="{FF2B5EF4-FFF2-40B4-BE49-F238E27FC236}">
                        <a16:creationId xmlns:a16="http://schemas.microsoft.com/office/drawing/2014/main" id="{0DD2A94E-1325-310D-2A2E-87CB170B6F08}"/>
                      </a:ext>
                    </a:extLst>
                  </p:cNvPr>
                  <p:cNvPicPr/>
                  <p:nvPr/>
                </p:nvPicPr>
                <p:blipFill>
                  <a:blip r:embed="rId8"/>
                  <a:stretch>
                    <a:fillRect/>
                  </a:stretch>
                </p:blipFill>
                <p:spPr>
                  <a:xfrm>
                    <a:off x="1102546" y="1720139"/>
                    <a:ext cx="10620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1" name="Pennanteckning 20">
                    <a:extLst>
                      <a:ext uri="{FF2B5EF4-FFF2-40B4-BE49-F238E27FC236}">
                        <a16:creationId xmlns:a16="http://schemas.microsoft.com/office/drawing/2014/main" id="{D57BD33C-ADF8-C7B6-8FE5-7645807134E5}"/>
                      </a:ext>
                    </a:extLst>
                  </p14:cNvPr>
                  <p14:cNvContentPartPr/>
                  <p14:nvPr/>
                </p14:nvContentPartPr>
                <p14:xfrm>
                  <a:off x="1287226" y="1739579"/>
                  <a:ext cx="66600" cy="87120"/>
                </p14:xfrm>
              </p:contentPart>
            </mc:Choice>
            <mc:Fallback>
              <p:pic>
                <p:nvPicPr>
                  <p:cNvPr id="21" name="Pennanteckning 20">
                    <a:extLst>
                      <a:ext uri="{FF2B5EF4-FFF2-40B4-BE49-F238E27FC236}">
                        <a16:creationId xmlns:a16="http://schemas.microsoft.com/office/drawing/2014/main" id="{D57BD33C-ADF8-C7B6-8FE5-7645807134E5}"/>
                      </a:ext>
                    </a:extLst>
                  </p:cNvPr>
                  <p:cNvPicPr/>
                  <p:nvPr/>
                </p:nvPicPr>
                <p:blipFill>
                  <a:blip r:embed="rId10"/>
                  <a:stretch>
                    <a:fillRect/>
                  </a:stretch>
                </p:blipFill>
                <p:spPr>
                  <a:xfrm>
                    <a:off x="1272106" y="1724099"/>
                    <a:ext cx="9684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2" name="Pennanteckning 21">
                    <a:extLst>
                      <a:ext uri="{FF2B5EF4-FFF2-40B4-BE49-F238E27FC236}">
                        <a16:creationId xmlns:a16="http://schemas.microsoft.com/office/drawing/2014/main" id="{FD31E191-953F-5779-DDAD-70A1958BE37C}"/>
                      </a:ext>
                    </a:extLst>
                  </p14:cNvPr>
                  <p14:cNvContentPartPr/>
                  <p14:nvPr/>
                </p14:nvContentPartPr>
                <p14:xfrm>
                  <a:off x="1414666" y="1658219"/>
                  <a:ext cx="55080" cy="172440"/>
                </p14:xfrm>
              </p:contentPart>
            </mc:Choice>
            <mc:Fallback>
              <p:pic>
                <p:nvPicPr>
                  <p:cNvPr id="22" name="Pennanteckning 21">
                    <a:extLst>
                      <a:ext uri="{FF2B5EF4-FFF2-40B4-BE49-F238E27FC236}">
                        <a16:creationId xmlns:a16="http://schemas.microsoft.com/office/drawing/2014/main" id="{FD31E191-953F-5779-DDAD-70A1958BE37C}"/>
                      </a:ext>
                    </a:extLst>
                  </p:cNvPr>
                  <p:cNvPicPr/>
                  <p:nvPr/>
                </p:nvPicPr>
                <p:blipFill>
                  <a:blip r:embed="rId12"/>
                  <a:stretch>
                    <a:fillRect/>
                  </a:stretch>
                </p:blipFill>
                <p:spPr>
                  <a:xfrm>
                    <a:off x="1399546" y="1643099"/>
                    <a:ext cx="8532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55" name="Pennanteckning 54">
                    <a:extLst>
                      <a:ext uri="{FF2B5EF4-FFF2-40B4-BE49-F238E27FC236}">
                        <a16:creationId xmlns:a16="http://schemas.microsoft.com/office/drawing/2014/main" id="{332A1118-BE45-068E-8D1B-B4E107DE3DDC}"/>
                      </a:ext>
                    </a:extLst>
                  </p14:cNvPr>
                  <p14:cNvContentPartPr/>
                  <p14:nvPr/>
                </p14:nvContentPartPr>
                <p14:xfrm>
                  <a:off x="1474426" y="1774859"/>
                  <a:ext cx="168120" cy="61560"/>
                </p14:xfrm>
              </p:contentPart>
            </mc:Choice>
            <mc:Fallback>
              <p:pic>
                <p:nvPicPr>
                  <p:cNvPr id="55" name="Pennanteckning 54">
                    <a:extLst>
                      <a:ext uri="{FF2B5EF4-FFF2-40B4-BE49-F238E27FC236}">
                        <a16:creationId xmlns:a16="http://schemas.microsoft.com/office/drawing/2014/main" id="{332A1118-BE45-068E-8D1B-B4E107DE3DDC}"/>
                      </a:ext>
                    </a:extLst>
                  </p:cNvPr>
                  <p:cNvPicPr/>
                  <p:nvPr/>
                </p:nvPicPr>
                <p:blipFill>
                  <a:blip r:embed="rId14"/>
                  <a:stretch>
                    <a:fillRect/>
                  </a:stretch>
                </p:blipFill>
                <p:spPr>
                  <a:xfrm>
                    <a:off x="1458946" y="1759739"/>
                    <a:ext cx="19872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60" name="Pennanteckning 59">
                    <a:extLst>
                      <a:ext uri="{FF2B5EF4-FFF2-40B4-BE49-F238E27FC236}">
                        <a16:creationId xmlns:a16="http://schemas.microsoft.com/office/drawing/2014/main" id="{DC249B6C-2358-22CD-4DB3-A00469772E02}"/>
                      </a:ext>
                    </a:extLst>
                  </p14:cNvPr>
                  <p14:cNvContentPartPr/>
                  <p14:nvPr/>
                </p14:nvContentPartPr>
                <p14:xfrm>
                  <a:off x="1658746" y="1773419"/>
                  <a:ext cx="16920" cy="35280"/>
                </p14:xfrm>
              </p:contentPart>
            </mc:Choice>
            <mc:Fallback>
              <p:pic>
                <p:nvPicPr>
                  <p:cNvPr id="60" name="Pennanteckning 59">
                    <a:extLst>
                      <a:ext uri="{FF2B5EF4-FFF2-40B4-BE49-F238E27FC236}">
                        <a16:creationId xmlns:a16="http://schemas.microsoft.com/office/drawing/2014/main" id="{DC249B6C-2358-22CD-4DB3-A00469772E02}"/>
                      </a:ext>
                    </a:extLst>
                  </p:cNvPr>
                  <p:cNvPicPr/>
                  <p:nvPr/>
                </p:nvPicPr>
                <p:blipFill>
                  <a:blip r:embed="rId16"/>
                  <a:stretch>
                    <a:fillRect/>
                  </a:stretch>
                </p:blipFill>
                <p:spPr>
                  <a:xfrm>
                    <a:off x="1643626" y="1757939"/>
                    <a:ext cx="4752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48" name="Pennanteckning 447">
                    <a:extLst>
                      <a:ext uri="{FF2B5EF4-FFF2-40B4-BE49-F238E27FC236}">
                        <a16:creationId xmlns:a16="http://schemas.microsoft.com/office/drawing/2014/main" id="{862C390C-F7A7-F703-C2AF-87CF4CF807D7}"/>
                      </a:ext>
                    </a:extLst>
                  </p14:cNvPr>
                  <p14:cNvContentPartPr/>
                  <p14:nvPr/>
                </p14:nvContentPartPr>
                <p14:xfrm>
                  <a:off x="1714906" y="1637699"/>
                  <a:ext cx="8640" cy="11160"/>
                </p14:xfrm>
              </p:contentPart>
            </mc:Choice>
            <mc:Fallback>
              <p:pic>
                <p:nvPicPr>
                  <p:cNvPr id="448" name="Pennanteckning 447">
                    <a:extLst>
                      <a:ext uri="{FF2B5EF4-FFF2-40B4-BE49-F238E27FC236}">
                        <a16:creationId xmlns:a16="http://schemas.microsoft.com/office/drawing/2014/main" id="{862C390C-F7A7-F703-C2AF-87CF4CF807D7}"/>
                      </a:ext>
                    </a:extLst>
                  </p:cNvPr>
                  <p:cNvPicPr/>
                  <p:nvPr/>
                </p:nvPicPr>
                <p:blipFill>
                  <a:blip r:embed="rId18"/>
                  <a:stretch>
                    <a:fillRect/>
                  </a:stretch>
                </p:blipFill>
                <p:spPr>
                  <a:xfrm>
                    <a:off x="1699786" y="1622579"/>
                    <a:ext cx="392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51" name="Pennanteckning 450">
                    <a:extLst>
                      <a:ext uri="{FF2B5EF4-FFF2-40B4-BE49-F238E27FC236}">
                        <a16:creationId xmlns:a16="http://schemas.microsoft.com/office/drawing/2014/main" id="{0D27819E-F43F-5C1A-174F-243EEE22C5D1}"/>
                      </a:ext>
                    </a:extLst>
                  </p14:cNvPr>
                  <p14:cNvContentPartPr/>
                  <p14:nvPr/>
                </p14:nvContentPartPr>
                <p14:xfrm>
                  <a:off x="1750546" y="1744259"/>
                  <a:ext cx="63360" cy="163440"/>
                </p14:xfrm>
              </p:contentPart>
            </mc:Choice>
            <mc:Fallback>
              <p:pic>
                <p:nvPicPr>
                  <p:cNvPr id="451" name="Pennanteckning 450">
                    <a:extLst>
                      <a:ext uri="{FF2B5EF4-FFF2-40B4-BE49-F238E27FC236}">
                        <a16:creationId xmlns:a16="http://schemas.microsoft.com/office/drawing/2014/main" id="{0D27819E-F43F-5C1A-174F-243EEE22C5D1}"/>
                      </a:ext>
                    </a:extLst>
                  </p:cNvPr>
                  <p:cNvPicPr/>
                  <p:nvPr/>
                </p:nvPicPr>
                <p:blipFill>
                  <a:blip r:embed="rId20"/>
                  <a:stretch>
                    <a:fillRect/>
                  </a:stretch>
                </p:blipFill>
                <p:spPr>
                  <a:xfrm>
                    <a:off x="1735426" y="1729139"/>
                    <a:ext cx="9360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52" name="Pennanteckning 451">
                    <a:extLst>
                      <a:ext uri="{FF2B5EF4-FFF2-40B4-BE49-F238E27FC236}">
                        <a16:creationId xmlns:a16="http://schemas.microsoft.com/office/drawing/2014/main" id="{399BE360-F7D5-39BD-4DFA-3AD32FDF2533}"/>
                      </a:ext>
                    </a:extLst>
                  </p14:cNvPr>
                  <p14:cNvContentPartPr/>
                  <p14:nvPr/>
                </p14:nvContentPartPr>
                <p14:xfrm>
                  <a:off x="1760266" y="1827779"/>
                  <a:ext cx="63360" cy="8280"/>
                </p14:xfrm>
              </p:contentPart>
            </mc:Choice>
            <mc:Fallback>
              <p:pic>
                <p:nvPicPr>
                  <p:cNvPr id="452" name="Pennanteckning 451">
                    <a:extLst>
                      <a:ext uri="{FF2B5EF4-FFF2-40B4-BE49-F238E27FC236}">
                        <a16:creationId xmlns:a16="http://schemas.microsoft.com/office/drawing/2014/main" id="{399BE360-F7D5-39BD-4DFA-3AD32FDF2533}"/>
                      </a:ext>
                    </a:extLst>
                  </p:cNvPr>
                  <p:cNvPicPr/>
                  <p:nvPr/>
                </p:nvPicPr>
                <p:blipFill>
                  <a:blip r:embed="rId22"/>
                  <a:stretch>
                    <a:fillRect/>
                  </a:stretch>
                </p:blipFill>
                <p:spPr>
                  <a:xfrm>
                    <a:off x="1745146" y="1812659"/>
                    <a:ext cx="936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53" name="Pennanteckning 452">
                    <a:extLst>
                      <a:ext uri="{FF2B5EF4-FFF2-40B4-BE49-F238E27FC236}">
                        <a16:creationId xmlns:a16="http://schemas.microsoft.com/office/drawing/2014/main" id="{2DFB6BB0-299E-5868-7711-B7DC3EC1F7C7}"/>
                      </a:ext>
                    </a:extLst>
                  </p14:cNvPr>
                  <p14:cNvContentPartPr/>
                  <p14:nvPr/>
                </p14:nvContentPartPr>
                <p14:xfrm>
                  <a:off x="1937386" y="1802219"/>
                  <a:ext cx="119520" cy="71640"/>
                </p14:xfrm>
              </p:contentPart>
            </mc:Choice>
            <mc:Fallback>
              <p:pic>
                <p:nvPicPr>
                  <p:cNvPr id="453" name="Pennanteckning 452">
                    <a:extLst>
                      <a:ext uri="{FF2B5EF4-FFF2-40B4-BE49-F238E27FC236}">
                        <a16:creationId xmlns:a16="http://schemas.microsoft.com/office/drawing/2014/main" id="{2DFB6BB0-299E-5868-7711-B7DC3EC1F7C7}"/>
                      </a:ext>
                    </a:extLst>
                  </p:cNvPr>
                  <p:cNvPicPr/>
                  <p:nvPr/>
                </p:nvPicPr>
                <p:blipFill>
                  <a:blip r:embed="rId24"/>
                  <a:stretch>
                    <a:fillRect/>
                  </a:stretch>
                </p:blipFill>
                <p:spPr>
                  <a:xfrm>
                    <a:off x="1922266" y="1787099"/>
                    <a:ext cx="14976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468" name="Pennanteckning 467">
                    <a:extLst>
                      <a:ext uri="{FF2B5EF4-FFF2-40B4-BE49-F238E27FC236}">
                        <a16:creationId xmlns:a16="http://schemas.microsoft.com/office/drawing/2014/main" id="{7D6A98A4-A828-3473-2B21-F98AF1D67AE0}"/>
                      </a:ext>
                    </a:extLst>
                  </p14:cNvPr>
                  <p14:cNvContentPartPr/>
                  <p14:nvPr/>
                </p14:nvContentPartPr>
                <p14:xfrm>
                  <a:off x="2065546" y="1704659"/>
                  <a:ext cx="87120" cy="199800"/>
                </p14:xfrm>
              </p:contentPart>
            </mc:Choice>
            <mc:Fallback>
              <p:pic>
                <p:nvPicPr>
                  <p:cNvPr id="468" name="Pennanteckning 467">
                    <a:extLst>
                      <a:ext uri="{FF2B5EF4-FFF2-40B4-BE49-F238E27FC236}">
                        <a16:creationId xmlns:a16="http://schemas.microsoft.com/office/drawing/2014/main" id="{7D6A98A4-A828-3473-2B21-F98AF1D67AE0}"/>
                      </a:ext>
                    </a:extLst>
                  </p:cNvPr>
                  <p:cNvPicPr/>
                  <p:nvPr/>
                </p:nvPicPr>
                <p:blipFill>
                  <a:blip r:embed="rId26"/>
                  <a:stretch>
                    <a:fillRect/>
                  </a:stretch>
                </p:blipFill>
                <p:spPr>
                  <a:xfrm>
                    <a:off x="2050426" y="1689539"/>
                    <a:ext cx="11772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70" name="Pennanteckning 469">
                    <a:extLst>
                      <a:ext uri="{FF2B5EF4-FFF2-40B4-BE49-F238E27FC236}">
                        <a16:creationId xmlns:a16="http://schemas.microsoft.com/office/drawing/2014/main" id="{BE41F497-2001-62ED-8E23-ABB0E5C482D9}"/>
                      </a:ext>
                    </a:extLst>
                  </p14:cNvPr>
                  <p14:cNvContentPartPr/>
                  <p14:nvPr/>
                </p14:nvContentPartPr>
                <p14:xfrm>
                  <a:off x="2096866" y="1800419"/>
                  <a:ext cx="72360" cy="83160"/>
                </p14:xfrm>
              </p:contentPart>
            </mc:Choice>
            <mc:Fallback>
              <p:pic>
                <p:nvPicPr>
                  <p:cNvPr id="470" name="Pennanteckning 469">
                    <a:extLst>
                      <a:ext uri="{FF2B5EF4-FFF2-40B4-BE49-F238E27FC236}">
                        <a16:creationId xmlns:a16="http://schemas.microsoft.com/office/drawing/2014/main" id="{BE41F497-2001-62ED-8E23-ABB0E5C482D9}"/>
                      </a:ext>
                    </a:extLst>
                  </p:cNvPr>
                  <p:cNvPicPr/>
                  <p:nvPr/>
                </p:nvPicPr>
                <p:blipFill>
                  <a:blip r:embed="rId28"/>
                  <a:stretch>
                    <a:fillRect/>
                  </a:stretch>
                </p:blipFill>
                <p:spPr>
                  <a:xfrm>
                    <a:off x="2081746" y="1785299"/>
                    <a:ext cx="1029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478" name="Pennanteckning 477">
                    <a:extLst>
                      <a:ext uri="{FF2B5EF4-FFF2-40B4-BE49-F238E27FC236}">
                        <a16:creationId xmlns:a16="http://schemas.microsoft.com/office/drawing/2014/main" id="{07887512-2B0B-C05D-21E8-52F19EE255BC}"/>
                      </a:ext>
                    </a:extLst>
                  </p14:cNvPr>
                  <p14:cNvContentPartPr/>
                  <p14:nvPr/>
                </p14:nvContentPartPr>
                <p14:xfrm>
                  <a:off x="2230066" y="1768379"/>
                  <a:ext cx="20880" cy="12600"/>
                </p14:xfrm>
              </p:contentPart>
            </mc:Choice>
            <mc:Fallback>
              <p:pic>
                <p:nvPicPr>
                  <p:cNvPr id="478" name="Pennanteckning 477">
                    <a:extLst>
                      <a:ext uri="{FF2B5EF4-FFF2-40B4-BE49-F238E27FC236}">
                        <a16:creationId xmlns:a16="http://schemas.microsoft.com/office/drawing/2014/main" id="{07887512-2B0B-C05D-21E8-52F19EE255BC}"/>
                      </a:ext>
                    </a:extLst>
                  </p:cNvPr>
                  <p:cNvPicPr/>
                  <p:nvPr/>
                </p:nvPicPr>
                <p:blipFill>
                  <a:blip r:embed="rId30"/>
                  <a:stretch>
                    <a:fillRect/>
                  </a:stretch>
                </p:blipFill>
                <p:spPr>
                  <a:xfrm>
                    <a:off x="2214946" y="1753259"/>
                    <a:ext cx="5148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79" name="Pennanteckning 478">
                    <a:extLst>
                      <a:ext uri="{FF2B5EF4-FFF2-40B4-BE49-F238E27FC236}">
                        <a16:creationId xmlns:a16="http://schemas.microsoft.com/office/drawing/2014/main" id="{6D1DDB51-ED0B-15F7-4C33-762921DA5480}"/>
                      </a:ext>
                    </a:extLst>
                  </p14:cNvPr>
                  <p14:cNvContentPartPr/>
                  <p14:nvPr/>
                </p14:nvContentPartPr>
                <p14:xfrm>
                  <a:off x="2293426" y="1807259"/>
                  <a:ext cx="239760" cy="73080"/>
                </p14:xfrm>
              </p:contentPart>
            </mc:Choice>
            <mc:Fallback>
              <p:pic>
                <p:nvPicPr>
                  <p:cNvPr id="479" name="Pennanteckning 478">
                    <a:extLst>
                      <a:ext uri="{FF2B5EF4-FFF2-40B4-BE49-F238E27FC236}">
                        <a16:creationId xmlns:a16="http://schemas.microsoft.com/office/drawing/2014/main" id="{6D1DDB51-ED0B-15F7-4C33-762921DA5480}"/>
                      </a:ext>
                    </a:extLst>
                  </p:cNvPr>
                  <p:cNvPicPr/>
                  <p:nvPr/>
                </p:nvPicPr>
                <p:blipFill>
                  <a:blip r:embed="rId32"/>
                  <a:stretch>
                    <a:fillRect/>
                  </a:stretch>
                </p:blipFill>
                <p:spPr>
                  <a:xfrm>
                    <a:off x="2278306" y="1792139"/>
                    <a:ext cx="270000" cy="103680"/>
                  </a:xfrm>
                  <a:prstGeom prst="rect">
                    <a:avLst/>
                  </a:prstGeom>
                </p:spPr>
              </p:pic>
            </mc:Fallback>
          </mc:AlternateContent>
        </p:grpSp>
        <p:grpSp>
          <p:nvGrpSpPr>
            <p:cNvPr id="534" name="Grupp 533">
              <a:extLst>
                <a:ext uri="{FF2B5EF4-FFF2-40B4-BE49-F238E27FC236}">
                  <a16:creationId xmlns:a16="http://schemas.microsoft.com/office/drawing/2014/main" id="{DAF95248-0E4A-2E4F-F1E7-5B38D2049434}"/>
                </a:ext>
              </a:extLst>
            </p:cNvPr>
            <p:cNvGrpSpPr/>
            <p:nvPr/>
          </p:nvGrpSpPr>
          <p:grpSpPr>
            <a:xfrm>
              <a:off x="2825506" y="1679099"/>
              <a:ext cx="685440" cy="354960"/>
              <a:chOff x="2825506" y="1679099"/>
              <a:chExt cx="685440" cy="354960"/>
            </a:xfrm>
          </p:grpSpPr>
          <mc:AlternateContent xmlns:mc="http://schemas.openxmlformats.org/markup-compatibility/2006">
            <mc:Choice xmlns:p14="http://schemas.microsoft.com/office/powerpoint/2010/main" Requires="p14">
              <p:contentPart p14:bwMode="auto" r:id="rId33">
                <p14:nvContentPartPr>
                  <p14:cNvPr id="481" name="Pennanteckning 480">
                    <a:extLst>
                      <a:ext uri="{FF2B5EF4-FFF2-40B4-BE49-F238E27FC236}">
                        <a16:creationId xmlns:a16="http://schemas.microsoft.com/office/drawing/2014/main" id="{811AF32B-C161-6C1D-5300-25740FFCF945}"/>
                      </a:ext>
                    </a:extLst>
                  </p14:cNvPr>
                  <p14:cNvContentPartPr/>
                  <p14:nvPr/>
                </p14:nvContentPartPr>
                <p14:xfrm>
                  <a:off x="2825506" y="1679099"/>
                  <a:ext cx="136800" cy="196200"/>
                </p14:xfrm>
              </p:contentPart>
            </mc:Choice>
            <mc:Fallback>
              <p:pic>
                <p:nvPicPr>
                  <p:cNvPr id="481" name="Pennanteckning 480">
                    <a:extLst>
                      <a:ext uri="{FF2B5EF4-FFF2-40B4-BE49-F238E27FC236}">
                        <a16:creationId xmlns:a16="http://schemas.microsoft.com/office/drawing/2014/main" id="{811AF32B-C161-6C1D-5300-25740FFCF945}"/>
                      </a:ext>
                    </a:extLst>
                  </p:cNvPr>
                  <p:cNvPicPr/>
                  <p:nvPr/>
                </p:nvPicPr>
                <p:blipFill>
                  <a:blip r:embed="rId34"/>
                  <a:stretch>
                    <a:fillRect/>
                  </a:stretch>
                </p:blipFill>
                <p:spPr>
                  <a:xfrm>
                    <a:off x="2810386" y="1663619"/>
                    <a:ext cx="16740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82" name="Pennanteckning 481">
                    <a:extLst>
                      <a:ext uri="{FF2B5EF4-FFF2-40B4-BE49-F238E27FC236}">
                        <a16:creationId xmlns:a16="http://schemas.microsoft.com/office/drawing/2014/main" id="{55BA6FD6-31AA-F76E-CDB3-A76899818A72}"/>
                      </a:ext>
                    </a:extLst>
                  </p14:cNvPr>
                  <p14:cNvContentPartPr/>
                  <p14:nvPr/>
                </p14:nvContentPartPr>
                <p14:xfrm>
                  <a:off x="3019906" y="1876019"/>
                  <a:ext cx="19440" cy="54000"/>
                </p14:xfrm>
              </p:contentPart>
            </mc:Choice>
            <mc:Fallback>
              <p:pic>
                <p:nvPicPr>
                  <p:cNvPr id="482" name="Pennanteckning 481">
                    <a:extLst>
                      <a:ext uri="{FF2B5EF4-FFF2-40B4-BE49-F238E27FC236}">
                        <a16:creationId xmlns:a16="http://schemas.microsoft.com/office/drawing/2014/main" id="{55BA6FD6-31AA-F76E-CDB3-A76899818A72}"/>
                      </a:ext>
                    </a:extLst>
                  </p:cNvPr>
                  <p:cNvPicPr/>
                  <p:nvPr/>
                </p:nvPicPr>
                <p:blipFill>
                  <a:blip r:embed="rId36"/>
                  <a:stretch>
                    <a:fillRect/>
                  </a:stretch>
                </p:blipFill>
                <p:spPr>
                  <a:xfrm>
                    <a:off x="3004786" y="1860539"/>
                    <a:ext cx="5004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83" name="Pennanteckning 482">
                    <a:extLst>
                      <a:ext uri="{FF2B5EF4-FFF2-40B4-BE49-F238E27FC236}">
                        <a16:creationId xmlns:a16="http://schemas.microsoft.com/office/drawing/2014/main" id="{65202E25-BC72-EA0C-B544-CAA431712CBC}"/>
                      </a:ext>
                    </a:extLst>
                  </p14:cNvPr>
                  <p14:cNvContentPartPr/>
                  <p14:nvPr/>
                </p14:nvContentPartPr>
                <p14:xfrm>
                  <a:off x="3177946" y="1883939"/>
                  <a:ext cx="39960" cy="94680"/>
                </p14:xfrm>
              </p:contentPart>
            </mc:Choice>
            <mc:Fallback>
              <p:pic>
                <p:nvPicPr>
                  <p:cNvPr id="483" name="Pennanteckning 482">
                    <a:extLst>
                      <a:ext uri="{FF2B5EF4-FFF2-40B4-BE49-F238E27FC236}">
                        <a16:creationId xmlns:a16="http://schemas.microsoft.com/office/drawing/2014/main" id="{65202E25-BC72-EA0C-B544-CAA431712CBC}"/>
                      </a:ext>
                    </a:extLst>
                  </p:cNvPr>
                  <p:cNvPicPr/>
                  <p:nvPr/>
                </p:nvPicPr>
                <p:blipFill>
                  <a:blip r:embed="rId38"/>
                  <a:stretch>
                    <a:fillRect/>
                  </a:stretch>
                </p:blipFill>
                <p:spPr>
                  <a:xfrm>
                    <a:off x="3162466" y="1868819"/>
                    <a:ext cx="7056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84" name="Pennanteckning 483">
                    <a:extLst>
                      <a:ext uri="{FF2B5EF4-FFF2-40B4-BE49-F238E27FC236}">
                        <a16:creationId xmlns:a16="http://schemas.microsoft.com/office/drawing/2014/main" id="{9F0FE9B3-3C3B-E9E0-4DDA-ACD18AA95E12}"/>
                      </a:ext>
                    </a:extLst>
                  </p14:cNvPr>
                  <p14:cNvContentPartPr/>
                  <p14:nvPr/>
                </p14:nvContentPartPr>
                <p14:xfrm>
                  <a:off x="3314386" y="1732739"/>
                  <a:ext cx="100440" cy="203760"/>
                </p14:xfrm>
              </p:contentPart>
            </mc:Choice>
            <mc:Fallback>
              <p:pic>
                <p:nvPicPr>
                  <p:cNvPr id="484" name="Pennanteckning 483">
                    <a:extLst>
                      <a:ext uri="{FF2B5EF4-FFF2-40B4-BE49-F238E27FC236}">
                        <a16:creationId xmlns:a16="http://schemas.microsoft.com/office/drawing/2014/main" id="{9F0FE9B3-3C3B-E9E0-4DDA-ACD18AA95E12}"/>
                      </a:ext>
                    </a:extLst>
                  </p:cNvPr>
                  <p:cNvPicPr/>
                  <p:nvPr/>
                </p:nvPicPr>
                <p:blipFill>
                  <a:blip r:embed="rId40"/>
                  <a:stretch>
                    <a:fillRect/>
                  </a:stretch>
                </p:blipFill>
                <p:spPr>
                  <a:xfrm>
                    <a:off x="3298906" y="1717619"/>
                    <a:ext cx="13104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502" name="Pennanteckning 501">
                    <a:extLst>
                      <a:ext uri="{FF2B5EF4-FFF2-40B4-BE49-F238E27FC236}">
                        <a16:creationId xmlns:a16="http://schemas.microsoft.com/office/drawing/2014/main" id="{553E15B2-7569-E549-9EDA-544A0A00BB57}"/>
                      </a:ext>
                    </a:extLst>
                  </p14:cNvPr>
                  <p14:cNvContentPartPr/>
                  <p14:nvPr/>
                </p14:nvContentPartPr>
                <p14:xfrm>
                  <a:off x="3450106" y="1924619"/>
                  <a:ext cx="60840" cy="109440"/>
                </p14:xfrm>
              </p:contentPart>
            </mc:Choice>
            <mc:Fallback>
              <p:pic>
                <p:nvPicPr>
                  <p:cNvPr id="502" name="Pennanteckning 501">
                    <a:extLst>
                      <a:ext uri="{FF2B5EF4-FFF2-40B4-BE49-F238E27FC236}">
                        <a16:creationId xmlns:a16="http://schemas.microsoft.com/office/drawing/2014/main" id="{553E15B2-7569-E549-9EDA-544A0A00BB57}"/>
                      </a:ext>
                    </a:extLst>
                  </p:cNvPr>
                  <p:cNvPicPr/>
                  <p:nvPr/>
                </p:nvPicPr>
                <p:blipFill>
                  <a:blip r:embed="rId42"/>
                  <a:stretch>
                    <a:fillRect/>
                  </a:stretch>
                </p:blipFill>
                <p:spPr>
                  <a:xfrm>
                    <a:off x="3434626" y="1909499"/>
                    <a:ext cx="91080" cy="140040"/>
                  </a:xfrm>
                  <a:prstGeom prst="rect">
                    <a:avLst/>
                  </a:prstGeom>
                </p:spPr>
              </p:pic>
            </mc:Fallback>
          </mc:AlternateContent>
        </p:grpSp>
        <p:grpSp>
          <p:nvGrpSpPr>
            <p:cNvPr id="569" name="Grupp 568">
              <a:extLst>
                <a:ext uri="{FF2B5EF4-FFF2-40B4-BE49-F238E27FC236}">
                  <a16:creationId xmlns:a16="http://schemas.microsoft.com/office/drawing/2014/main" id="{43D53393-8DC6-42FB-CAE8-EA3738B3C5A7}"/>
                </a:ext>
              </a:extLst>
            </p:cNvPr>
            <p:cNvGrpSpPr/>
            <p:nvPr/>
          </p:nvGrpSpPr>
          <p:grpSpPr>
            <a:xfrm>
              <a:off x="780346" y="2132339"/>
              <a:ext cx="310680" cy="110520"/>
              <a:chOff x="780346" y="2132339"/>
              <a:chExt cx="310680" cy="110520"/>
            </a:xfrm>
          </p:grpSpPr>
          <mc:AlternateContent xmlns:mc="http://schemas.openxmlformats.org/markup-compatibility/2006">
            <mc:Choice xmlns:p14="http://schemas.microsoft.com/office/powerpoint/2010/main" Requires="p14">
              <p:contentPart p14:bwMode="auto" r:id="rId43">
                <p14:nvContentPartPr>
                  <p14:cNvPr id="535" name="Pennanteckning 534">
                    <a:extLst>
                      <a:ext uri="{FF2B5EF4-FFF2-40B4-BE49-F238E27FC236}">
                        <a16:creationId xmlns:a16="http://schemas.microsoft.com/office/drawing/2014/main" id="{0D7F7883-8157-198A-2AFD-AD56F78B1F13}"/>
                      </a:ext>
                    </a:extLst>
                  </p14:cNvPr>
                  <p14:cNvContentPartPr/>
                  <p14:nvPr/>
                </p14:nvContentPartPr>
                <p14:xfrm>
                  <a:off x="780346" y="2132339"/>
                  <a:ext cx="95400" cy="110520"/>
                </p14:xfrm>
              </p:contentPart>
            </mc:Choice>
            <mc:Fallback>
              <p:pic>
                <p:nvPicPr>
                  <p:cNvPr id="535" name="Pennanteckning 534">
                    <a:extLst>
                      <a:ext uri="{FF2B5EF4-FFF2-40B4-BE49-F238E27FC236}">
                        <a16:creationId xmlns:a16="http://schemas.microsoft.com/office/drawing/2014/main" id="{0D7F7883-8157-198A-2AFD-AD56F78B1F13}"/>
                      </a:ext>
                    </a:extLst>
                  </p:cNvPr>
                  <p:cNvPicPr/>
                  <p:nvPr/>
                </p:nvPicPr>
                <p:blipFill>
                  <a:blip r:embed="rId44"/>
                  <a:stretch>
                    <a:fillRect/>
                  </a:stretch>
                </p:blipFill>
                <p:spPr>
                  <a:xfrm>
                    <a:off x="765226" y="2116859"/>
                    <a:ext cx="12600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541" name="Pennanteckning 540">
                    <a:extLst>
                      <a:ext uri="{FF2B5EF4-FFF2-40B4-BE49-F238E27FC236}">
                        <a16:creationId xmlns:a16="http://schemas.microsoft.com/office/drawing/2014/main" id="{BBB9F2FB-334F-48C3-F986-FF0AD27C06B2}"/>
                      </a:ext>
                    </a:extLst>
                  </p14:cNvPr>
                  <p14:cNvContentPartPr/>
                  <p14:nvPr/>
                </p14:nvContentPartPr>
                <p14:xfrm>
                  <a:off x="965746" y="2148899"/>
                  <a:ext cx="125280" cy="73080"/>
                </p14:xfrm>
              </p:contentPart>
            </mc:Choice>
            <mc:Fallback>
              <p:pic>
                <p:nvPicPr>
                  <p:cNvPr id="541" name="Pennanteckning 540">
                    <a:extLst>
                      <a:ext uri="{FF2B5EF4-FFF2-40B4-BE49-F238E27FC236}">
                        <a16:creationId xmlns:a16="http://schemas.microsoft.com/office/drawing/2014/main" id="{BBB9F2FB-334F-48C3-F986-FF0AD27C06B2}"/>
                      </a:ext>
                    </a:extLst>
                  </p:cNvPr>
                  <p:cNvPicPr/>
                  <p:nvPr/>
                </p:nvPicPr>
                <p:blipFill>
                  <a:blip r:embed="rId46"/>
                  <a:stretch>
                    <a:fillRect/>
                  </a:stretch>
                </p:blipFill>
                <p:spPr>
                  <a:xfrm>
                    <a:off x="950626" y="2133419"/>
                    <a:ext cx="155880" cy="103680"/>
                  </a:xfrm>
                  <a:prstGeom prst="rect">
                    <a:avLst/>
                  </a:prstGeom>
                </p:spPr>
              </p:pic>
            </mc:Fallback>
          </mc:AlternateContent>
        </p:grpSp>
        <p:grpSp>
          <p:nvGrpSpPr>
            <p:cNvPr id="600" name="Grupp 599">
              <a:extLst>
                <a:ext uri="{FF2B5EF4-FFF2-40B4-BE49-F238E27FC236}">
                  <a16:creationId xmlns:a16="http://schemas.microsoft.com/office/drawing/2014/main" id="{514CBFA1-9BF2-E66E-4A89-74121B28F431}"/>
                </a:ext>
              </a:extLst>
            </p:cNvPr>
            <p:cNvGrpSpPr/>
            <p:nvPr/>
          </p:nvGrpSpPr>
          <p:grpSpPr>
            <a:xfrm>
              <a:off x="1278586" y="2100659"/>
              <a:ext cx="519480" cy="245160"/>
              <a:chOff x="1278586" y="2100659"/>
              <a:chExt cx="519480" cy="245160"/>
            </a:xfrm>
          </p:grpSpPr>
          <mc:AlternateContent xmlns:mc="http://schemas.openxmlformats.org/markup-compatibility/2006">
            <mc:Choice xmlns:p14="http://schemas.microsoft.com/office/powerpoint/2010/main" Requires="p14">
              <p:contentPart p14:bwMode="auto" r:id="rId47">
                <p14:nvContentPartPr>
                  <p14:cNvPr id="570" name="Pennanteckning 569">
                    <a:extLst>
                      <a:ext uri="{FF2B5EF4-FFF2-40B4-BE49-F238E27FC236}">
                        <a16:creationId xmlns:a16="http://schemas.microsoft.com/office/drawing/2014/main" id="{BD3F07D3-2352-46F2-89EF-F88AF800EE3C}"/>
                      </a:ext>
                    </a:extLst>
                  </p14:cNvPr>
                  <p14:cNvContentPartPr/>
                  <p14:nvPr/>
                </p14:nvContentPartPr>
                <p14:xfrm>
                  <a:off x="1278586" y="2100659"/>
                  <a:ext cx="181800" cy="200880"/>
                </p14:xfrm>
              </p:contentPart>
            </mc:Choice>
            <mc:Fallback>
              <p:pic>
                <p:nvPicPr>
                  <p:cNvPr id="570" name="Pennanteckning 569">
                    <a:extLst>
                      <a:ext uri="{FF2B5EF4-FFF2-40B4-BE49-F238E27FC236}">
                        <a16:creationId xmlns:a16="http://schemas.microsoft.com/office/drawing/2014/main" id="{BD3F07D3-2352-46F2-89EF-F88AF800EE3C}"/>
                      </a:ext>
                    </a:extLst>
                  </p:cNvPr>
                  <p:cNvPicPr/>
                  <p:nvPr/>
                </p:nvPicPr>
                <p:blipFill>
                  <a:blip r:embed="rId48"/>
                  <a:stretch>
                    <a:fillRect/>
                  </a:stretch>
                </p:blipFill>
                <p:spPr>
                  <a:xfrm>
                    <a:off x="1263466" y="2085539"/>
                    <a:ext cx="21240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575" name="Pennanteckning 574">
                    <a:extLst>
                      <a:ext uri="{FF2B5EF4-FFF2-40B4-BE49-F238E27FC236}">
                        <a16:creationId xmlns:a16="http://schemas.microsoft.com/office/drawing/2014/main" id="{EC4BDA01-C4E6-41CF-A855-EE67F5BE5D13}"/>
                      </a:ext>
                    </a:extLst>
                  </p14:cNvPr>
                  <p14:cNvContentPartPr/>
                  <p14:nvPr/>
                </p14:nvContentPartPr>
                <p14:xfrm>
                  <a:off x="1502506" y="2223059"/>
                  <a:ext cx="295560" cy="122760"/>
                </p14:xfrm>
              </p:contentPart>
            </mc:Choice>
            <mc:Fallback>
              <p:pic>
                <p:nvPicPr>
                  <p:cNvPr id="575" name="Pennanteckning 574">
                    <a:extLst>
                      <a:ext uri="{FF2B5EF4-FFF2-40B4-BE49-F238E27FC236}">
                        <a16:creationId xmlns:a16="http://schemas.microsoft.com/office/drawing/2014/main" id="{EC4BDA01-C4E6-41CF-A855-EE67F5BE5D13}"/>
                      </a:ext>
                    </a:extLst>
                  </p:cNvPr>
                  <p:cNvPicPr/>
                  <p:nvPr/>
                </p:nvPicPr>
                <p:blipFill>
                  <a:blip r:embed="rId50"/>
                  <a:stretch>
                    <a:fillRect/>
                  </a:stretch>
                </p:blipFill>
                <p:spPr>
                  <a:xfrm>
                    <a:off x="1487026" y="2207939"/>
                    <a:ext cx="326160" cy="153360"/>
                  </a:xfrm>
                  <a:prstGeom prst="rect">
                    <a:avLst/>
                  </a:prstGeom>
                </p:spPr>
              </p:pic>
            </mc:Fallback>
          </mc:AlternateContent>
        </p:grpSp>
        <p:grpSp>
          <p:nvGrpSpPr>
            <p:cNvPr id="599" name="Grupp 598">
              <a:extLst>
                <a:ext uri="{FF2B5EF4-FFF2-40B4-BE49-F238E27FC236}">
                  <a16:creationId xmlns:a16="http://schemas.microsoft.com/office/drawing/2014/main" id="{5C26F5A4-5706-8974-C499-D271DDE1D045}"/>
                </a:ext>
              </a:extLst>
            </p:cNvPr>
            <p:cNvGrpSpPr/>
            <p:nvPr/>
          </p:nvGrpSpPr>
          <p:grpSpPr>
            <a:xfrm>
              <a:off x="1985266" y="2156819"/>
              <a:ext cx="373320" cy="321480"/>
              <a:chOff x="1985266" y="2156819"/>
              <a:chExt cx="373320" cy="321480"/>
            </a:xfrm>
          </p:grpSpPr>
          <mc:AlternateContent xmlns:mc="http://schemas.openxmlformats.org/markup-compatibility/2006">
            <mc:Choice xmlns:p14="http://schemas.microsoft.com/office/powerpoint/2010/main" Requires="p14">
              <p:contentPart p14:bwMode="auto" r:id="rId51">
                <p14:nvContentPartPr>
                  <p14:cNvPr id="583" name="Pennanteckning 582">
                    <a:extLst>
                      <a:ext uri="{FF2B5EF4-FFF2-40B4-BE49-F238E27FC236}">
                        <a16:creationId xmlns:a16="http://schemas.microsoft.com/office/drawing/2014/main" id="{11289938-3D2F-99BE-86E1-C34A4F1D604C}"/>
                      </a:ext>
                    </a:extLst>
                  </p14:cNvPr>
                  <p14:cNvContentPartPr/>
                  <p14:nvPr/>
                </p14:nvContentPartPr>
                <p14:xfrm>
                  <a:off x="1994626" y="2156819"/>
                  <a:ext cx="163440" cy="321480"/>
                </p14:xfrm>
              </p:contentPart>
            </mc:Choice>
            <mc:Fallback>
              <p:pic>
                <p:nvPicPr>
                  <p:cNvPr id="583" name="Pennanteckning 582">
                    <a:extLst>
                      <a:ext uri="{FF2B5EF4-FFF2-40B4-BE49-F238E27FC236}">
                        <a16:creationId xmlns:a16="http://schemas.microsoft.com/office/drawing/2014/main" id="{11289938-3D2F-99BE-86E1-C34A4F1D604C}"/>
                      </a:ext>
                    </a:extLst>
                  </p:cNvPr>
                  <p:cNvPicPr/>
                  <p:nvPr/>
                </p:nvPicPr>
                <p:blipFill>
                  <a:blip r:embed="rId52"/>
                  <a:stretch>
                    <a:fillRect/>
                  </a:stretch>
                </p:blipFill>
                <p:spPr>
                  <a:xfrm>
                    <a:off x="1979146" y="2141339"/>
                    <a:ext cx="193680" cy="3520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595" name="Pennanteckning 594">
                    <a:extLst>
                      <a:ext uri="{FF2B5EF4-FFF2-40B4-BE49-F238E27FC236}">
                        <a16:creationId xmlns:a16="http://schemas.microsoft.com/office/drawing/2014/main" id="{D667BE0D-1025-972B-3597-0CE5E73CD980}"/>
                      </a:ext>
                    </a:extLst>
                  </p14:cNvPr>
                  <p14:cNvContentPartPr/>
                  <p14:nvPr/>
                </p14:nvContentPartPr>
                <p14:xfrm>
                  <a:off x="1985266" y="2326739"/>
                  <a:ext cx="153360" cy="58320"/>
                </p14:xfrm>
              </p:contentPart>
            </mc:Choice>
            <mc:Fallback>
              <p:pic>
                <p:nvPicPr>
                  <p:cNvPr id="595" name="Pennanteckning 594">
                    <a:extLst>
                      <a:ext uri="{FF2B5EF4-FFF2-40B4-BE49-F238E27FC236}">
                        <a16:creationId xmlns:a16="http://schemas.microsoft.com/office/drawing/2014/main" id="{D667BE0D-1025-972B-3597-0CE5E73CD980}"/>
                      </a:ext>
                    </a:extLst>
                  </p:cNvPr>
                  <p:cNvPicPr/>
                  <p:nvPr/>
                </p:nvPicPr>
                <p:blipFill>
                  <a:blip r:embed="rId54"/>
                  <a:stretch>
                    <a:fillRect/>
                  </a:stretch>
                </p:blipFill>
                <p:spPr>
                  <a:xfrm>
                    <a:off x="1970146" y="2311259"/>
                    <a:ext cx="18396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596" name="Pennanteckning 595">
                    <a:extLst>
                      <a:ext uri="{FF2B5EF4-FFF2-40B4-BE49-F238E27FC236}">
                        <a16:creationId xmlns:a16="http://schemas.microsoft.com/office/drawing/2014/main" id="{CCA9EDD4-4DD8-3CD2-326D-DBA833013117}"/>
                      </a:ext>
                    </a:extLst>
                  </p14:cNvPr>
                  <p14:cNvContentPartPr/>
                  <p14:nvPr/>
                </p14:nvContentPartPr>
                <p14:xfrm>
                  <a:off x="2150866" y="2316659"/>
                  <a:ext cx="43560" cy="115200"/>
                </p14:xfrm>
              </p:contentPart>
            </mc:Choice>
            <mc:Fallback>
              <p:pic>
                <p:nvPicPr>
                  <p:cNvPr id="596" name="Pennanteckning 595">
                    <a:extLst>
                      <a:ext uri="{FF2B5EF4-FFF2-40B4-BE49-F238E27FC236}">
                        <a16:creationId xmlns:a16="http://schemas.microsoft.com/office/drawing/2014/main" id="{CCA9EDD4-4DD8-3CD2-326D-DBA833013117}"/>
                      </a:ext>
                    </a:extLst>
                  </p:cNvPr>
                  <p:cNvPicPr/>
                  <p:nvPr/>
                </p:nvPicPr>
                <p:blipFill>
                  <a:blip r:embed="rId56"/>
                  <a:stretch>
                    <a:fillRect/>
                  </a:stretch>
                </p:blipFill>
                <p:spPr>
                  <a:xfrm>
                    <a:off x="2135386" y="2301539"/>
                    <a:ext cx="7380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97" name="Pennanteckning 596">
                    <a:extLst>
                      <a:ext uri="{FF2B5EF4-FFF2-40B4-BE49-F238E27FC236}">
                        <a16:creationId xmlns:a16="http://schemas.microsoft.com/office/drawing/2014/main" id="{B7464E47-AD3B-76B4-82A8-0C6F4E561246}"/>
                      </a:ext>
                    </a:extLst>
                  </p14:cNvPr>
                  <p14:cNvContentPartPr/>
                  <p14:nvPr/>
                </p14:nvContentPartPr>
                <p14:xfrm>
                  <a:off x="2254186" y="2377139"/>
                  <a:ext cx="104400" cy="79920"/>
                </p14:xfrm>
              </p:contentPart>
            </mc:Choice>
            <mc:Fallback>
              <p:pic>
                <p:nvPicPr>
                  <p:cNvPr id="597" name="Pennanteckning 596">
                    <a:extLst>
                      <a:ext uri="{FF2B5EF4-FFF2-40B4-BE49-F238E27FC236}">
                        <a16:creationId xmlns:a16="http://schemas.microsoft.com/office/drawing/2014/main" id="{B7464E47-AD3B-76B4-82A8-0C6F4E561246}"/>
                      </a:ext>
                    </a:extLst>
                  </p:cNvPr>
                  <p:cNvPicPr/>
                  <p:nvPr/>
                </p:nvPicPr>
                <p:blipFill>
                  <a:blip r:embed="rId58"/>
                  <a:stretch>
                    <a:fillRect/>
                  </a:stretch>
                </p:blipFill>
                <p:spPr>
                  <a:xfrm>
                    <a:off x="2238706" y="2361659"/>
                    <a:ext cx="135000" cy="110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9">
              <p14:nvContentPartPr>
                <p14:cNvPr id="601" name="Pennanteckning 600">
                  <a:extLst>
                    <a:ext uri="{FF2B5EF4-FFF2-40B4-BE49-F238E27FC236}">
                      <a16:creationId xmlns:a16="http://schemas.microsoft.com/office/drawing/2014/main" id="{758E7376-9144-D60D-08E5-FCD20642F0C9}"/>
                    </a:ext>
                  </a:extLst>
                </p14:cNvPr>
                <p14:cNvContentPartPr/>
                <p14:nvPr/>
              </p14:nvContentPartPr>
              <p14:xfrm>
                <a:off x="539146" y="1705379"/>
                <a:ext cx="281520" cy="117000"/>
              </p14:xfrm>
            </p:contentPart>
          </mc:Choice>
          <mc:Fallback>
            <p:pic>
              <p:nvPicPr>
                <p:cNvPr id="601" name="Pennanteckning 600">
                  <a:extLst>
                    <a:ext uri="{FF2B5EF4-FFF2-40B4-BE49-F238E27FC236}">
                      <a16:creationId xmlns:a16="http://schemas.microsoft.com/office/drawing/2014/main" id="{758E7376-9144-D60D-08E5-FCD20642F0C9}"/>
                    </a:ext>
                  </a:extLst>
                </p:cNvPr>
                <p:cNvPicPr/>
                <p:nvPr/>
              </p:nvPicPr>
              <p:blipFill>
                <a:blip r:embed="rId60"/>
                <a:stretch>
                  <a:fillRect/>
                </a:stretch>
              </p:blipFill>
              <p:spPr>
                <a:xfrm>
                  <a:off x="523666" y="1690259"/>
                  <a:ext cx="311760" cy="147600"/>
                </a:xfrm>
                <a:prstGeom prst="rect">
                  <a:avLst/>
                </a:prstGeom>
              </p:spPr>
            </p:pic>
          </mc:Fallback>
        </mc:AlternateContent>
      </p:grpSp>
      <p:grpSp>
        <p:nvGrpSpPr>
          <p:cNvPr id="943" name="Grupp 942">
            <a:extLst>
              <a:ext uri="{FF2B5EF4-FFF2-40B4-BE49-F238E27FC236}">
                <a16:creationId xmlns:a16="http://schemas.microsoft.com/office/drawing/2014/main" id="{8CC4F385-5A68-0B36-4EF8-5A73556085C5}"/>
              </a:ext>
            </a:extLst>
          </p:cNvPr>
          <p:cNvGrpSpPr/>
          <p:nvPr/>
        </p:nvGrpSpPr>
        <p:grpSpPr>
          <a:xfrm>
            <a:off x="654706" y="2925419"/>
            <a:ext cx="2816640" cy="1149120"/>
            <a:chOff x="654706" y="2925419"/>
            <a:chExt cx="2816640" cy="1149120"/>
          </a:xfrm>
        </p:grpSpPr>
        <p:grpSp>
          <p:nvGrpSpPr>
            <p:cNvPr id="614" name="Grupp 613">
              <a:extLst>
                <a:ext uri="{FF2B5EF4-FFF2-40B4-BE49-F238E27FC236}">
                  <a16:creationId xmlns:a16="http://schemas.microsoft.com/office/drawing/2014/main" id="{E2F18B66-0E78-128D-7320-6ADDE2B98EF5}"/>
                </a:ext>
              </a:extLst>
            </p:cNvPr>
            <p:cNvGrpSpPr/>
            <p:nvPr/>
          </p:nvGrpSpPr>
          <p:grpSpPr>
            <a:xfrm>
              <a:off x="654706" y="2925419"/>
              <a:ext cx="1084680" cy="327960"/>
              <a:chOff x="654706" y="2925419"/>
              <a:chExt cx="1084680" cy="327960"/>
            </a:xfrm>
          </p:grpSpPr>
          <mc:AlternateContent xmlns:mc="http://schemas.openxmlformats.org/markup-compatibility/2006">
            <mc:Choice xmlns:p14="http://schemas.microsoft.com/office/powerpoint/2010/main" Requires="p14">
              <p:contentPart p14:bwMode="auto" r:id="rId61">
                <p14:nvContentPartPr>
                  <p14:cNvPr id="602" name="Pennanteckning 601">
                    <a:extLst>
                      <a:ext uri="{FF2B5EF4-FFF2-40B4-BE49-F238E27FC236}">
                        <a16:creationId xmlns:a16="http://schemas.microsoft.com/office/drawing/2014/main" id="{F61C05D8-DF74-22D6-0D14-19FAB3B66402}"/>
                      </a:ext>
                    </a:extLst>
                  </p14:cNvPr>
                  <p14:cNvContentPartPr/>
                  <p14:nvPr/>
                </p14:nvContentPartPr>
                <p14:xfrm>
                  <a:off x="654706" y="2974739"/>
                  <a:ext cx="241920" cy="103680"/>
                </p14:xfrm>
              </p:contentPart>
            </mc:Choice>
            <mc:Fallback>
              <p:pic>
                <p:nvPicPr>
                  <p:cNvPr id="602" name="Pennanteckning 601">
                    <a:extLst>
                      <a:ext uri="{FF2B5EF4-FFF2-40B4-BE49-F238E27FC236}">
                        <a16:creationId xmlns:a16="http://schemas.microsoft.com/office/drawing/2014/main" id="{F61C05D8-DF74-22D6-0D14-19FAB3B66402}"/>
                      </a:ext>
                    </a:extLst>
                  </p:cNvPr>
                  <p:cNvPicPr/>
                  <p:nvPr/>
                </p:nvPicPr>
                <p:blipFill>
                  <a:blip r:embed="rId62"/>
                  <a:stretch>
                    <a:fillRect/>
                  </a:stretch>
                </p:blipFill>
                <p:spPr>
                  <a:xfrm>
                    <a:off x="639586" y="2959619"/>
                    <a:ext cx="27216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603" name="Pennanteckning 602">
                    <a:extLst>
                      <a:ext uri="{FF2B5EF4-FFF2-40B4-BE49-F238E27FC236}">
                        <a16:creationId xmlns:a16="http://schemas.microsoft.com/office/drawing/2014/main" id="{7FBCDF68-640E-92B8-54F6-AD30477EC0D7}"/>
                      </a:ext>
                    </a:extLst>
                  </p14:cNvPr>
                  <p14:cNvContentPartPr/>
                  <p14:nvPr/>
                </p14:nvContentPartPr>
                <p14:xfrm>
                  <a:off x="1058266" y="2984099"/>
                  <a:ext cx="163080" cy="143280"/>
                </p14:xfrm>
              </p:contentPart>
            </mc:Choice>
            <mc:Fallback>
              <p:pic>
                <p:nvPicPr>
                  <p:cNvPr id="603" name="Pennanteckning 602">
                    <a:extLst>
                      <a:ext uri="{FF2B5EF4-FFF2-40B4-BE49-F238E27FC236}">
                        <a16:creationId xmlns:a16="http://schemas.microsoft.com/office/drawing/2014/main" id="{7FBCDF68-640E-92B8-54F6-AD30477EC0D7}"/>
                      </a:ext>
                    </a:extLst>
                  </p:cNvPr>
                  <p:cNvPicPr/>
                  <p:nvPr/>
                </p:nvPicPr>
                <p:blipFill>
                  <a:blip r:embed="rId64"/>
                  <a:stretch>
                    <a:fillRect/>
                  </a:stretch>
                </p:blipFill>
                <p:spPr>
                  <a:xfrm>
                    <a:off x="1043146" y="2968619"/>
                    <a:ext cx="19368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604" name="Pennanteckning 603">
                    <a:extLst>
                      <a:ext uri="{FF2B5EF4-FFF2-40B4-BE49-F238E27FC236}">
                        <a16:creationId xmlns:a16="http://schemas.microsoft.com/office/drawing/2014/main" id="{6A9A2807-5760-C259-0C82-6A2FE70449EB}"/>
                      </a:ext>
                    </a:extLst>
                  </p14:cNvPr>
                  <p14:cNvContentPartPr/>
                  <p14:nvPr/>
                </p14:nvContentPartPr>
                <p14:xfrm>
                  <a:off x="1266706" y="3030179"/>
                  <a:ext cx="278280" cy="100440"/>
                </p14:xfrm>
              </p:contentPart>
            </mc:Choice>
            <mc:Fallback>
              <p:pic>
                <p:nvPicPr>
                  <p:cNvPr id="604" name="Pennanteckning 603">
                    <a:extLst>
                      <a:ext uri="{FF2B5EF4-FFF2-40B4-BE49-F238E27FC236}">
                        <a16:creationId xmlns:a16="http://schemas.microsoft.com/office/drawing/2014/main" id="{6A9A2807-5760-C259-0C82-6A2FE70449EB}"/>
                      </a:ext>
                    </a:extLst>
                  </p:cNvPr>
                  <p:cNvPicPr/>
                  <p:nvPr/>
                </p:nvPicPr>
                <p:blipFill>
                  <a:blip r:embed="rId66"/>
                  <a:stretch>
                    <a:fillRect/>
                  </a:stretch>
                </p:blipFill>
                <p:spPr>
                  <a:xfrm>
                    <a:off x="1251586" y="3015059"/>
                    <a:ext cx="30888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05" name="Pennanteckning 604">
                    <a:extLst>
                      <a:ext uri="{FF2B5EF4-FFF2-40B4-BE49-F238E27FC236}">
                        <a16:creationId xmlns:a16="http://schemas.microsoft.com/office/drawing/2014/main" id="{6885D3D5-2F58-FA9C-5A62-6EA2FFCC8E9D}"/>
                      </a:ext>
                    </a:extLst>
                  </p14:cNvPr>
                  <p14:cNvContentPartPr/>
                  <p14:nvPr/>
                </p14:nvContentPartPr>
                <p14:xfrm>
                  <a:off x="1619866" y="2925419"/>
                  <a:ext cx="119520" cy="327960"/>
                </p14:xfrm>
              </p:contentPart>
            </mc:Choice>
            <mc:Fallback>
              <p:pic>
                <p:nvPicPr>
                  <p:cNvPr id="605" name="Pennanteckning 604">
                    <a:extLst>
                      <a:ext uri="{FF2B5EF4-FFF2-40B4-BE49-F238E27FC236}">
                        <a16:creationId xmlns:a16="http://schemas.microsoft.com/office/drawing/2014/main" id="{6885D3D5-2F58-FA9C-5A62-6EA2FFCC8E9D}"/>
                      </a:ext>
                    </a:extLst>
                  </p:cNvPr>
                  <p:cNvPicPr/>
                  <p:nvPr/>
                </p:nvPicPr>
                <p:blipFill>
                  <a:blip r:embed="rId68"/>
                  <a:stretch>
                    <a:fillRect/>
                  </a:stretch>
                </p:blipFill>
                <p:spPr>
                  <a:xfrm>
                    <a:off x="1604746" y="2909939"/>
                    <a:ext cx="150120" cy="358560"/>
                  </a:xfrm>
                  <a:prstGeom prst="rect">
                    <a:avLst/>
                  </a:prstGeom>
                </p:spPr>
              </p:pic>
            </mc:Fallback>
          </mc:AlternateContent>
        </p:grpSp>
        <p:grpSp>
          <p:nvGrpSpPr>
            <p:cNvPr id="613" name="Grupp 612">
              <a:extLst>
                <a:ext uri="{FF2B5EF4-FFF2-40B4-BE49-F238E27FC236}">
                  <a16:creationId xmlns:a16="http://schemas.microsoft.com/office/drawing/2014/main" id="{68588D89-4BE1-C43B-A51A-707F29899C0A}"/>
                </a:ext>
              </a:extLst>
            </p:cNvPr>
            <p:cNvGrpSpPr/>
            <p:nvPr/>
          </p:nvGrpSpPr>
          <p:grpSpPr>
            <a:xfrm>
              <a:off x="1990306" y="2961779"/>
              <a:ext cx="878040" cy="597600"/>
              <a:chOff x="1990306" y="2961779"/>
              <a:chExt cx="878040" cy="597600"/>
            </a:xfrm>
          </p:grpSpPr>
          <mc:AlternateContent xmlns:mc="http://schemas.openxmlformats.org/markup-compatibility/2006">
            <mc:Choice xmlns:p14="http://schemas.microsoft.com/office/powerpoint/2010/main" Requires="p14">
              <p:contentPart p14:bwMode="auto" r:id="rId69">
                <p14:nvContentPartPr>
                  <p14:cNvPr id="606" name="Pennanteckning 605">
                    <a:extLst>
                      <a:ext uri="{FF2B5EF4-FFF2-40B4-BE49-F238E27FC236}">
                        <a16:creationId xmlns:a16="http://schemas.microsoft.com/office/drawing/2014/main" id="{31D172DE-077C-3E83-3015-F3B9A649D70E}"/>
                      </a:ext>
                    </a:extLst>
                  </p14:cNvPr>
                  <p14:cNvContentPartPr/>
                  <p14:nvPr/>
                </p14:nvContentPartPr>
                <p14:xfrm>
                  <a:off x="1990306" y="2983019"/>
                  <a:ext cx="22680" cy="130320"/>
                </p14:xfrm>
              </p:contentPart>
            </mc:Choice>
            <mc:Fallback>
              <p:pic>
                <p:nvPicPr>
                  <p:cNvPr id="606" name="Pennanteckning 605">
                    <a:extLst>
                      <a:ext uri="{FF2B5EF4-FFF2-40B4-BE49-F238E27FC236}">
                        <a16:creationId xmlns:a16="http://schemas.microsoft.com/office/drawing/2014/main" id="{31D172DE-077C-3E83-3015-F3B9A649D70E}"/>
                      </a:ext>
                    </a:extLst>
                  </p:cNvPr>
                  <p:cNvPicPr/>
                  <p:nvPr/>
                </p:nvPicPr>
                <p:blipFill>
                  <a:blip r:embed="rId70"/>
                  <a:stretch>
                    <a:fillRect/>
                  </a:stretch>
                </p:blipFill>
                <p:spPr>
                  <a:xfrm>
                    <a:off x="1975186" y="2967899"/>
                    <a:ext cx="5328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07" name="Pennanteckning 606">
                    <a:extLst>
                      <a:ext uri="{FF2B5EF4-FFF2-40B4-BE49-F238E27FC236}">
                        <a16:creationId xmlns:a16="http://schemas.microsoft.com/office/drawing/2014/main" id="{C0A94740-D9C3-948D-C339-FA1F4BC96FAB}"/>
                      </a:ext>
                    </a:extLst>
                  </p14:cNvPr>
                  <p14:cNvContentPartPr/>
                  <p14:nvPr/>
                </p14:nvContentPartPr>
                <p14:xfrm>
                  <a:off x="2099386" y="2961779"/>
                  <a:ext cx="34200" cy="189000"/>
                </p14:xfrm>
              </p:contentPart>
            </mc:Choice>
            <mc:Fallback>
              <p:pic>
                <p:nvPicPr>
                  <p:cNvPr id="607" name="Pennanteckning 606">
                    <a:extLst>
                      <a:ext uri="{FF2B5EF4-FFF2-40B4-BE49-F238E27FC236}">
                        <a16:creationId xmlns:a16="http://schemas.microsoft.com/office/drawing/2014/main" id="{C0A94740-D9C3-948D-C339-FA1F4BC96FAB}"/>
                      </a:ext>
                    </a:extLst>
                  </p:cNvPr>
                  <p:cNvPicPr/>
                  <p:nvPr/>
                </p:nvPicPr>
                <p:blipFill>
                  <a:blip r:embed="rId72"/>
                  <a:stretch>
                    <a:fillRect/>
                  </a:stretch>
                </p:blipFill>
                <p:spPr>
                  <a:xfrm>
                    <a:off x="2084266" y="2946299"/>
                    <a:ext cx="6480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608" name="Pennanteckning 607">
                    <a:extLst>
                      <a:ext uri="{FF2B5EF4-FFF2-40B4-BE49-F238E27FC236}">
                        <a16:creationId xmlns:a16="http://schemas.microsoft.com/office/drawing/2014/main" id="{70946E59-556D-AA7E-A50F-1A139FEADB87}"/>
                      </a:ext>
                    </a:extLst>
                  </p14:cNvPr>
                  <p14:cNvContentPartPr/>
                  <p14:nvPr/>
                </p14:nvContentPartPr>
                <p14:xfrm>
                  <a:off x="2105146" y="3046739"/>
                  <a:ext cx="145800" cy="56520"/>
                </p14:xfrm>
              </p:contentPart>
            </mc:Choice>
            <mc:Fallback>
              <p:pic>
                <p:nvPicPr>
                  <p:cNvPr id="608" name="Pennanteckning 607">
                    <a:extLst>
                      <a:ext uri="{FF2B5EF4-FFF2-40B4-BE49-F238E27FC236}">
                        <a16:creationId xmlns:a16="http://schemas.microsoft.com/office/drawing/2014/main" id="{70946E59-556D-AA7E-A50F-1A139FEADB87}"/>
                      </a:ext>
                    </a:extLst>
                  </p:cNvPr>
                  <p:cNvPicPr/>
                  <p:nvPr/>
                </p:nvPicPr>
                <p:blipFill>
                  <a:blip r:embed="rId74"/>
                  <a:stretch>
                    <a:fillRect/>
                  </a:stretch>
                </p:blipFill>
                <p:spPr>
                  <a:xfrm>
                    <a:off x="2090026" y="3031619"/>
                    <a:ext cx="1764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609" name="Pennanteckning 608">
                    <a:extLst>
                      <a:ext uri="{FF2B5EF4-FFF2-40B4-BE49-F238E27FC236}">
                        <a16:creationId xmlns:a16="http://schemas.microsoft.com/office/drawing/2014/main" id="{B7D13693-2BA9-FB7A-F747-065A2AB26B2C}"/>
                      </a:ext>
                    </a:extLst>
                  </p14:cNvPr>
                  <p14:cNvContentPartPr/>
                  <p14:nvPr/>
                </p14:nvContentPartPr>
                <p14:xfrm>
                  <a:off x="2248426" y="3075899"/>
                  <a:ext cx="70920" cy="282240"/>
                </p14:xfrm>
              </p:contentPart>
            </mc:Choice>
            <mc:Fallback>
              <p:pic>
                <p:nvPicPr>
                  <p:cNvPr id="609" name="Pennanteckning 608">
                    <a:extLst>
                      <a:ext uri="{FF2B5EF4-FFF2-40B4-BE49-F238E27FC236}">
                        <a16:creationId xmlns:a16="http://schemas.microsoft.com/office/drawing/2014/main" id="{B7D13693-2BA9-FB7A-F747-065A2AB26B2C}"/>
                      </a:ext>
                    </a:extLst>
                  </p:cNvPr>
                  <p:cNvPicPr/>
                  <p:nvPr/>
                </p:nvPicPr>
                <p:blipFill>
                  <a:blip r:embed="rId76"/>
                  <a:stretch>
                    <a:fillRect/>
                  </a:stretch>
                </p:blipFill>
                <p:spPr>
                  <a:xfrm>
                    <a:off x="2232946" y="3060419"/>
                    <a:ext cx="10116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610" name="Pennanteckning 609">
                    <a:extLst>
                      <a:ext uri="{FF2B5EF4-FFF2-40B4-BE49-F238E27FC236}">
                        <a16:creationId xmlns:a16="http://schemas.microsoft.com/office/drawing/2014/main" id="{7A27E57E-5522-7321-D4FB-0F3A6070A1BC}"/>
                      </a:ext>
                    </a:extLst>
                  </p14:cNvPr>
                  <p14:cNvContentPartPr/>
                  <p14:nvPr/>
                </p14:nvContentPartPr>
                <p14:xfrm>
                  <a:off x="2315386" y="3037739"/>
                  <a:ext cx="189000" cy="297360"/>
                </p14:xfrm>
              </p:contentPart>
            </mc:Choice>
            <mc:Fallback>
              <p:pic>
                <p:nvPicPr>
                  <p:cNvPr id="610" name="Pennanteckning 609">
                    <a:extLst>
                      <a:ext uri="{FF2B5EF4-FFF2-40B4-BE49-F238E27FC236}">
                        <a16:creationId xmlns:a16="http://schemas.microsoft.com/office/drawing/2014/main" id="{7A27E57E-5522-7321-D4FB-0F3A6070A1BC}"/>
                      </a:ext>
                    </a:extLst>
                  </p:cNvPr>
                  <p:cNvPicPr/>
                  <p:nvPr/>
                </p:nvPicPr>
                <p:blipFill>
                  <a:blip r:embed="rId78"/>
                  <a:stretch>
                    <a:fillRect/>
                  </a:stretch>
                </p:blipFill>
                <p:spPr>
                  <a:xfrm>
                    <a:off x="2300266" y="3022619"/>
                    <a:ext cx="21924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611" name="Pennanteckning 610">
                    <a:extLst>
                      <a:ext uri="{FF2B5EF4-FFF2-40B4-BE49-F238E27FC236}">
                        <a16:creationId xmlns:a16="http://schemas.microsoft.com/office/drawing/2014/main" id="{1A711B2F-9C10-FA0E-87D6-DB6882A55D17}"/>
                      </a:ext>
                    </a:extLst>
                  </p14:cNvPr>
                  <p14:cNvContentPartPr/>
                  <p14:nvPr/>
                </p14:nvContentPartPr>
                <p14:xfrm>
                  <a:off x="2544346" y="3070859"/>
                  <a:ext cx="11520" cy="82080"/>
                </p14:xfrm>
              </p:contentPart>
            </mc:Choice>
            <mc:Fallback>
              <p:pic>
                <p:nvPicPr>
                  <p:cNvPr id="611" name="Pennanteckning 610">
                    <a:extLst>
                      <a:ext uri="{FF2B5EF4-FFF2-40B4-BE49-F238E27FC236}">
                        <a16:creationId xmlns:a16="http://schemas.microsoft.com/office/drawing/2014/main" id="{1A711B2F-9C10-FA0E-87D6-DB6882A55D17}"/>
                      </a:ext>
                    </a:extLst>
                  </p:cNvPr>
                  <p:cNvPicPr/>
                  <p:nvPr/>
                </p:nvPicPr>
                <p:blipFill>
                  <a:blip r:embed="rId80"/>
                  <a:stretch>
                    <a:fillRect/>
                  </a:stretch>
                </p:blipFill>
                <p:spPr>
                  <a:xfrm>
                    <a:off x="2529226" y="3055739"/>
                    <a:ext cx="4212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612" name="Pennanteckning 611">
                    <a:extLst>
                      <a:ext uri="{FF2B5EF4-FFF2-40B4-BE49-F238E27FC236}">
                        <a16:creationId xmlns:a16="http://schemas.microsoft.com/office/drawing/2014/main" id="{D2E7E469-5E21-DE43-CB4A-3688BC1F5FE1}"/>
                      </a:ext>
                    </a:extLst>
                  </p14:cNvPr>
                  <p14:cNvContentPartPr/>
                  <p14:nvPr/>
                </p14:nvContentPartPr>
                <p14:xfrm>
                  <a:off x="2590066" y="2981579"/>
                  <a:ext cx="278280" cy="577800"/>
                </p14:xfrm>
              </p:contentPart>
            </mc:Choice>
            <mc:Fallback>
              <p:pic>
                <p:nvPicPr>
                  <p:cNvPr id="612" name="Pennanteckning 611">
                    <a:extLst>
                      <a:ext uri="{FF2B5EF4-FFF2-40B4-BE49-F238E27FC236}">
                        <a16:creationId xmlns:a16="http://schemas.microsoft.com/office/drawing/2014/main" id="{D2E7E469-5E21-DE43-CB4A-3688BC1F5FE1}"/>
                      </a:ext>
                    </a:extLst>
                  </p:cNvPr>
                  <p:cNvPicPr/>
                  <p:nvPr/>
                </p:nvPicPr>
                <p:blipFill>
                  <a:blip r:embed="rId82"/>
                  <a:stretch>
                    <a:fillRect/>
                  </a:stretch>
                </p:blipFill>
                <p:spPr>
                  <a:xfrm>
                    <a:off x="2574586" y="2966099"/>
                    <a:ext cx="308880" cy="608400"/>
                  </a:xfrm>
                  <a:prstGeom prst="rect">
                    <a:avLst/>
                  </a:prstGeom>
                </p:spPr>
              </p:pic>
            </mc:Fallback>
          </mc:AlternateContent>
        </p:grpSp>
        <p:grpSp>
          <p:nvGrpSpPr>
            <p:cNvPr id="625" name="Grupp 624">
              <a:extLst>
                <a:ext uri="{FF2B5EF4-FFF2-40B4-BE49-F238E27FC236}">
                  <a16:creationId xmlns:a16="http://schemas.microsoft.com/office/drawing/2014/main" id="{F39CFBD2-C1A0-C930-AB2A-9CAF03DB5C17}"/>
                </a:ext>
              </a:extLst>
            </p:cNvPr>
            <p:cNvGrpSpPr/>
            <p:nvPr/>
          </p:nvGrpSpPr>
          <p:grpSpPr>
            <a:xfrm>
              <a:off x="820306" y="3375059"/>
              <a:ext cx="481320" cy="328680"/>
              <a:chOff x="820306" y="3375059"/>
              <a:chExt cx="481320" cy="328680"/>
            </a:xfrm>
          </p:grpSpPr>
          <mc:AlternateContent xmlns:mc="http://schemas.openxmlformats.org/markup-compatibility/2006">
            <mc:Choice xmlns:p14="http://schemas.microsoft.com/office/powerpoint/2010/main" Requires="p14">
              <p:contentPart p14:bwMode="auto" r:id="rId83">
                <p14:nvContentPartPr>
                  <p14:cNvPr id="615" name="Pennanteckning 614">
                    <a:extLst>
                      <a:ext uri="{FF2B5EF4-FFF2-40B4-BE49-F238E27FC236}">
                        <a16:creationId xmlns:a16="http://schemas.microsoft.com/office/drawing/2014/main" id="{B860F613-376C-731D-BFDA-6DDED147DBC5}"/>
                      </a:ext>
                    </a:extLst>
                  </p14:cNvPr>
                  <p14:cNvContentPartPr/>
                  <p14:nvPr/>
                </p14:nvContentPartPr>
                <p14:xfrm>
                  <a:off x="820306" y="3401699"/>
                  <a:ext cx="52560" cy="127800"/>
                </p14:xfrm>
              </p:contentPart>
            </mc:Choice>
            <mc:Fallback>
              <p:pic>
                <p:nvPicPr>
                  <p:cNvPr id="615" name="Pennanteckning 614">
                    <a:extLst>
                      <a:ext uri="{FF2B5EF4-FFF2-40B4-BE49-F238E27FC236}">
                        <a16:creationId xmlns:a16="http://schemas.microsoft.com/office/drawing/2014/main" id="{B860F613-376C-731D-BFDA-6DDED147DBC5}"/>
                      </a:ext>
                    </a:extLst>
                  </p:cNvPr>
                  <p:cNvPicPr/>
                  <p:nvPr/>
                </p:nvPicPr>
                <p:blipFill>
                  <a:blip r:embed="rId84"/>
                  <a:stretch>
                    <a:fillRect/>
                  </a:stretch>
                </p:blipFill>
                <p:spPr>
                  <a:xfrm>
                    <a:off x="804826" y="3386219"/>
                    <a:ext cx="8316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616" name="Pennanteckning 615">
                    <a:extLst>
                      <a:ext uri="{FF2B5EF4-FFF2-40B4-BE49-F238E27FC236}">
                        <a16:creationId xmlns:a16="http://schemas.microsoft.com/office/drawing/2014/main" id="{709EB11F-1D18-8ACB-1564-9CB0B707AED3}"/>
                      </a:ext>
                    </a:extLst>
                  </p14:cNvPr>
                  <p14:cNvContentPartPr/>
                  <p14:nvPr/>
                </p14:nvContentPartPr>
                <p14:xfrm>
                  <a:off x="1002826" y="3375059"/>
                  <a:ext cx="20160" cy="185760"/>
                </p14:xfrm>
              </p:contentPart>
            </mc:Choice>
            <mc:Fallback>
              <p:pic>
                <p:nvPicPr>
                  <p:cNvPr id="616" name="Pennanteckning 615">
                    <a:extLst>
                      <a:ext uri="{FF2B5EF4-FFF2-40B4-BE49-F238E27FC236}">
                        <a16:creationId xmlns:a16="http://schemas.microsoft.com/office/drawing/2014/main" id="{709EB11F-1D18-8ACB-1564-9CB0B707AED3}"/>
                      </a:ext>
                    </a:extLst>
                  </p:cNvPr>
                  <p:cNvPicPr/>
                  <p:nvPr/>
                </p:nvPicPr>
                <p:blipFill>
                  <a:blip r:embed="rId86"/>
                  <a:stretch>
                    <a:fillRect/>
                  </a:stretch>
                </p:blipFill>
                <p:spPr>
                  <a:xfrm>
                    <a:off x="987706" y="3359939"/>
                    <a:ext cx="5076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17" name="Pennanteckning 616">
                    <a:extLst>
                      <a:ext uri="{FF2B5EF4-FFF2-40B4-BE49-F238E27FC236}">
                        <a16:creationId xmlns:a16="http://schemas.microsoft.com/office/drawing/2014/main" id="{B45B46CB-E1F2-9056-DF6F-D4F744A05401}"/>
                      </a:ext>
                    </a:extLst>
                  </p14:cNvPr>
                  <p14:cNvContentPartPr/>
                  <p14:nvPr/>
                </p14:nvContentPartPr>
                <p14:xfrm>
                  <a:off x="979786" y="3447779"/>
                  <a:ext cx="153360" cy="67320"/>
                </p14:xfrm>
              </p:contentPart>
            </mc:Choice>
            <mc:Fallback>
              <p:pic>
                <p:nvPicPr>
                  <p:cNvPr id="617" name="Pennanteckning 616">
                    <a:extLst>
                      <a:ext uri="{FF2B5EF4-FFF2-40B4-BE49-F238E27FC236}">
                        <a16:creationId xmlns:a16="http://schemas.microsoft.com/office/drawing/2014/main" id="{B45B46CB-E1F2-9056-DF6F-D4F744A05401}"/>
                      </a:ext>
                    </a:extLst>
                  </p:cNvPr>
                  <p:cNvPicPr/>
                  <p:nvPr/>
                </p:nvPicPr>
                <p:blipFill>
                  <a:blip r:embed="rId88"/>
                  <a:stretch>
                    <a:fillRect/>
                  </a:stretch>
                </p:blipFill>
                <p:spPr>
                  <a:xfrm>
                    <a:off x="964666" y="3432659"/>
                    <a:ext cx="18396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18" name="Pennanteckning 617">
                    <a:extLst>
                      <a:ext uri="{FF2B5EF4-FFF2-40B4-BE49-F238E27FC236}">
                        <a16:creationId xmlns:a16="http://schemas.microsoft.com/office/drawing/2014/main" id="{6BB15ECA-C3BB-A850-78AC-92DA2E3F4709}"/>
                      </a:ext>
                    </a:extLst>
                  </p14:cNvPr>
                  <p14:cNvContentPartPr/>
                  <p14:nvPr/>
                </p14:nvContentPartPr>
                <p14:xfrm>
                  <a:off x="1218106" y="3484139"/>
                  <a:ext cx="10800" cy="219600"/>
                </p14:xfrm>
              </p:contentPart>
            </mc:Choice>
            <mc:Fallback>
              <p:pic>
                <p:nvPicPr>
                  <p:cNvPr id="618" name="Pennanteckning 617">
                    <a:extLst>
                      <a:ext uri="{FF2B5EF4-FFF2-40B4-BE49-F238E27FC236}">
                        <a16:creationId xmlns:a16="http://schemas.microsoft.com/office/drawing/2014/main" id="{6BB15ECA-C3BB-A850-78AC-92DA2E3F4709}"/>
                      </a:ext>
                    </a:extLst>
                  </p:cNvPr>
                  <p:cNvPicPr/>
                  <p:nvPr/>
                </p:nvPicPr>
                <p:blipFill>
                  <a:blip r:embed="rId90"/>
                  <a:stretch>
                    <a:fillRect/>
                  </a:stretch>
                </p:blipFill>
                <p:spPr>
                  <a:xfrm>
                    <a:off x="1202626" y="3469019"/>
                    <a:ext cx="4140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19" name="Pennanteckning 618">
                    <a:extLst>
                      <a:ext uri="{FF2B5EF4-FFF2-40B4-BE49-F238E27FC236}">
                        <a16:creationId xmlns:a16="http://schemas.microsoft.com/office/drawing/2014/main" id="{F29A55A8-FB0E-6E7E-DCB7-4839B3677F4B}"/>
                      </a:ext>
                    </a:extLst>
                  </p14:cNvPr>
                  <p14:cNvContentPartPr/>
                  <p14:nvPr/>
                </p14:nvContentPartPr>
                <p14:xfrm>
                  <a:off x="1234306" y="3477299"/>
                  <a:ext cx="67320" cy="63720"/>
                </p14:xfrm>
              </p:contentPart>
            </mc:Choice>
            <mc:Fallback>
              <p:pic>
                <p:nvPicPr>
                  <p:cNvPr id="619" name="Pennanteckning 618">
                    <a:extLst>
                      <a:ext uri="{FF2B5EF4-FFF2-40B4-BE49-F238E27FC236}">
                        <a16:creationId xmlns:a16="http://schemas.microsoft.com/office/drawing/2014/main" id="{F29A55A8-FB0E-6E7E-DCB7-4839B3677F4B}"/>
                      </a:ext>
                    </a:extLst>
                  </p:cNvPr>
                  <p:cNvPicPr/>
                  <p:nvPr/>
                </p:nvPicPr>
                <p:blipFill>
                  <a:blip r:embed="rId92"/>
                  <a:stretch>
                    <a:fillRect/>
                  </a:stretch>
                </p:blipFill>
                <p:spPr>
                  <a:xfrm>
                    <a:off x="1219186" y="3462179"/>
                    <a:ext cx="97920" cy="94320"/>
                  </a:xfrm>
                  <a:prstGeom prst="rect">
                    <a:avLst/>
                  </a:prstGeom>
                </p:spPr>
              </p:pic>
            </mc:Fallback>
          </mc:AlternateContent>
        </p:grpSp>
        <p:grpSp>
          <p:nvGrpSpPr>
            <p:cNvPr id="624" name="Grupp 623">
              <a:extLst>
                <a:ext uri="{FF2B5EF4-FFF2-40B4-BE49-F238E27FC236}">
                  <a16:creationId xmlns:a16="http://schemas.microsoft.com/office/drawing/2014/main" id="{E9D57977-45B1-76B3-A4A0-66DACCEAC440}"/>
                </a:ext>
              </a:extLst>
            </p:cNvPr>
            <p:cNvGrpSpPr/>
            <p:nvPr/>
          </p:nvGrpSpPr>
          <p:grpSpPr>
            <a:xfrm>
              <a:off x="1559386" y="3396659"/>
              <a:ext cx="623880" cy="337320"/>
              <a:chOff x="1559386" y="3396659"/>
              <a:chExt cx="623880" cy="337320"/>
            </a:xfrm>
          </p:grpSpPr>
          <mc:AlternateContent xmlns:mc="http://schemas.openxmlformats.org/markup-compatibility/2006">
            <mc:Choice xmlns:p14="http://schemas.microsoft.com/office/powerpoint/2010/main" Requires="p14">
              <p:contentPart p14:bwMode="auto" r:id="rId93">
                <p14:nvContentPartPr>
                  <p14:cNvPr id="620" name="Pennanteckning 619">
                    <a:extLst>
                      <a:ext uri="{FF2B5EF4-FFF2-40B4-BE49-F238E27FC236}">
                        <a16:creationId xmlns:a16="http://schemas.microsoft.com/office/drawing/2014/main" id="{9D4C952D-1A6D-E80B-0A86-672B9C479CF9}"/>
                      </a:ext>
                    </a:extLst>
                  </p14:cNvPr>
                  <p14:cNvContentPartPr/>
                  <p14:nvPr/>
                </p14:nvContentPartPr>
                <p14:xfrm>
                  <a:off x="1559386" y="3401699"/>
                  <a:ext cx="81360" cy="155160"/>
                </p14:xfrm>
              </p:contentPart>
            </mc:Choice>
            <mc:Fallback>
              <p:pic>
                <p:nvPicPr>
                  <p:cNvPr id="620" name="Pennanteckning 619">
                    <a:extLst>
                      <a:ext uri="{FF2B5EF4-FFF2-40B4-BE49-F238E27FC236}">
                        <a16:creationId xmlns:a16="http://schemas.microsoft.com/office/drawing/2014/main" id="{9D4C952D-1A6D-E80B-0A86-672B9C479CF9}"/>
                      </a:ext>
                    </a:extLst>
                  </p:cNvPr>
                  <p:cNvPicPr/>
                  <p:nvPr/>
                </p:nvPicPr>
                <p:blipFill>
                  <a:blip r:embed="rId94"/>
                  <a:stretch>
                    <a:fillRect/>
                  </a:stretch>
                </p:blipFill>
                <p:spPr>
                  <a:xfrm>
                    <a:off x="1544266" y="3386219"/>
                    <a:ext cx="11196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21" name="Pennanteckning 620">
                    <a:extLst>
                      <a:ext uri="{FF2B5EF4-FFF2-40B4-BE49-F238E27FC236}">
                        <a16:creationId xmlns:a16="http://schemas.microsoft.com/office/drawing/2014/main" id="{9B1B71DA-DD08-C2C0-3F4B-B573531A021A}"/>
                      </a:ext>
                    </a:extLst>
                  </p14:cNvPr>
                  <p14:cNvContentPartPr/>
                  <p14:nvPr/>
                </p14:nvContentPartPr>
                <p14:xfrm>
                  <a:off x="1648666" y="3491339"/>
                  <a:ext cx="131040" cy="128880"/>
                </p14:xfrm>
              </p:contentPart>
            </mc:Choice>
            <mc:Fallback>
              <p:pic>
                <p:nvPicPr>
                  <p:cNvPr id="621" name="Pennanteckning 620">
                    <a:extLst>
                      <a:ext uri="{FF2B5EF4-FFF2-40B4-BE49-F238E27FC236}">
                        <a16:creationId xmlns:a16="http://schemas.microsoft.com/office/drawing/2014/main" id="{9B1B71DA-DD08-C2C0-3F4B-B573531A021A}"/>
                      </a:ext>
                    </a:extLst>
                  </p:cNvPr>
                  <p:cNvPicPr/>
                  <p:nvPr/>
                </p:nvPicPr>
                <p:blipFill>
                  <a:blip r:embed="rId96"/>
                  <a:stretch>
                    <a:fillRect/>
                  </a:stretch>
                </p:blipFill>
                <p:spPr>
                  <a:xfrm>
                    <a:off x="1633546" y="3476219"/>
                    <a:ext cx="16164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22" name="Pennanteckning 621">
                    <a:extLst>
                      <a:ext uri="{FF2B5EF4-FFF2-40B4-BE49-F238E27FC236}">
                        <a16:creationId xmlns:a16="http://schemas.microsoft.com/office/drawing/2014/main" id="{BCEE26C0-CE5B-1CE6-2439-F74051356A8D}"/>
                      </a:ext>
                    </a:extLst>
                  </p14:cNvPr>
                  <p14:cNvContentPartPr/>
                  <p14:nvPr/>
                </p14:nvContentPartPr>
                <p14:xfrm>
                  <a:off x="1771066" y="3396659"/>
                  <a:ext cx="150120" cy="337320"/>
                </p14:xfrm>
              </p:contentPart>
            </mc:Choice>
            <mc:Fallback>
              <p:pic>
                <p:nvPicPr>
                  <p:cNvPr id="622" name="Pennanteckning 621">
                    <a:extLst>
                      <a:ext uri="{FF2B5EF4-FFF2-40B4-BE49-F238E27FC236}">
                        <a16:creationId xmlns:a16="http://schemas.microsoft.com/office/drawing/2014/main" id="{BCEE26C0-CE5B-1CE6-2439-F74051356A8D}"/>
                      </a:ext>
                    </a:extLst>
                  </p:cNvPr>
                  <p:cNvPicPr/>
                  <p:nvPr/>
                </p:nvPicPr>
                <p:blipFill>
                  <a:blip r:embed="rId98"/>
                  <a:stretch>
                    <a:fillRect/>
                  </a:stretch>
                </p:blipFill>
                <p:spPr>
                  <a:xfrm>
                    <a:off x="1755946" y="3381539"/>
                    <a:ext cx="18072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23" name="Pennanteckning 622">
                    <a:extLst>
                      <a:ext uri="{FF2B5EF4-FFF2-40B4-BE49-F238E27FC236}">
                        <a16:creationId xmlns:a16="http://schemas.microsoft.com/office/drawing/2014/main" id="{45B3B4A2-6829-9432-EE3A-D6DDBCDEAF79}"/>
                      </a:ext>
                    </a:extLst>
                  </p14:cNvPr>
                  <p14:cNvContentPartPr/>
                  <p14:nvPr/>
                </p14:nvContentPartPr>
                <p14:xfrm>
                  <a:off x="1895266" y="3529499"/>
                  <a:ext cx="288000" cy="152640"/>
                </p14:xfrm>
              </p:contentPart>
            </mc:Choice>
            <mc:Fallback>
              <p:pic>
                <p:nvPicPr>
                  <p:cNvPr id="623" name="Pennanteckning 622">
                    <a:extLst>
                      <a:ext uri="{FF2B5EF4-FFF2-40B4-BE49-F238E27FC236}">
                        <a16:creationId xmlns:a16="http://schemas.microsoft.com/office/drawing/2014/main" id="{45B3B4A2-6829-9432-EE3A-D6DDBCDEAF79}"/>
                      </a:ext>
                    </a:extLst>
                  </p:cNvPr>
                  <p:cNvPicPr/>
                  <p:nvPr/>
                </p:nvPicPr>
                <p:blipFill>
                  <a:blip r:embed="rId100"/>
                  <a:stretch>
                    <a:fillRect/>
                  </a:stretch>
                </p:blipFill>
                <p:spPr>
                  <a:xfrm>
                    <a:off x="1880146" y="3514019"/>
                    <a:ext cx="318600" cy="183240"/>
                  </a:xfrm>
                  <a:prstGeom prst="rect">
                    <a:avLst/>
                  </a:prstGeom>
                </p:spPr>
              </p:pic>
            </mc:Fallback>
          </mc:AlternateContent>
        </p:grpSp>
        <p:grpSp>
          <p:nvGrpSpPr>
            <p:cNvPr id="418" name="Grupp 417">
              <a:extLst>
                <a:ext uri="{FF2B5EF4-FFF2-40B4-BE49-F238E27FC236}">
                  <a16:creationId xmlns:a16="http://schemas.microsoft.com/office/drawing/2014/main" id="{F3D4300F-8884-423E-2D23-A0FC73C4B3B2}"/>
                </a:ext>
              </a:extLst>
            </p:cNvPr>
            <p:cNvGrpSpPr/>
            <p:nvPr/>
          </p:nvGrpSpPr>
          <p:grpSpPr>
            <a:xfrm>
              <a:off x="2460826" y="3546419"/>
              <a:ext cx="1010520" cy="209520"/>
              <a:chOff x="2460826" y="3546419"/>
              <a:chExt cx="1010520" cy="209520"/>
            </a:xfrm>
          </p:grpSpPr>
          <mc:AlternateContent xmlns:mc="http://schemas.openxmlformats.org/markup-compatibility/2006">
            <mc:Choice xmlns:p14="http://schemas.microsoft.com/office/powerpoint/2010/main" Requires="p14">
              <p:contentPart p14:bwMode="auto" r:id="rId101">
                <p14:nvContentPartPr>
                  <p14:cNvPr id="626" name="Pennanteckning 625">
                    <a:extLst>
                      <a:ext uri="{FF2B5EF4-FFF2-40B4-BE49-F238E27FC236}">
                        <a16:creationId xmlns:a16="http://schemas.microsoft.com/office/drawing/2014/main" id="{02E9F205-D42A-1745-72E5-65A9D3E198E3}"/>
                      </a:ext>
                    </a:extLst>
                  </p14:cNvPr>
                  <p14:cNvContentPartPr/>
                  <p14:nvPr/>
                </p14:nvContentPartPr>
                <p14:xfrm>
                  <a:off x="2460826" y="3568739"/>
                  <a:ext cx="111960" cy="106920"/>
                </p14:xfrm>
              </p:contentPart>
            </mc:Choice>
            <mc:Fallback>
              <p:pic>
                <p:nvPicPr>
                  <p:cNvPr id="626" name="Pennanteckning 625">
                    <a:extLst>
                      <a:ext uri="{FF2B5EF4-FFF2-40B4-BE49-F238E27FC236}">
                        <a16:creationId xmlns:a16="http://schemas.microsoft.com/office/drawing/2014/main" id="{02E9F205-D42A-1745-72E5-65A9D3E198E3}"/>
                      </a:ext>
                    </a:extLst>
                  </p:cNvPr>
                  <p:cNvPicPr/>
                  <p:nvPr/>
                </p:nvPicPr>
                <p:blipFill>
                  <a:blip r:embed="rId102"/>
                  <a:stretch>
                    <a:fillRect/>
                  </a:stretch>
                </p:blipFill>
                <p:spPr>
                  <a:xfrm>
                    <a:off x="2445706" y="3553259"/>
                    <a:ext cx="14256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27" name="Pennanteckning 626">
                    <a:extLst>
                      <a:ext uri="{FF2B5EF4-FFF2-40B4-BE49-F238E27FC236}">
                        <a16:creationId xmlns:a16="http://schemas.microsoft.com/office/drawing/2014/main" id="{884F20FA-4C47-7AB1-EB2C-93CDADF26BBB}"/>
                      </a:ext>
                    </a:extLst>
                  </p14:cNvPr>
                  <p14:cNvContentPartPr/>
                  <p14:nvPr/>
                </p14:nvContentPartPr>
                <p14:xfrm>
                  <a:off x="2622826" y="3614099"/>
                  <a:ext cx="112680" cy="88920"/>
                </p14:xfrm>
              </p:contentPart>
            </mc:Choice>
            <mc:Fallback>
              <p:pic>
                <p:nvPicPr>
                  <p:cNvPr id="627" name="Pennanteckning 626">
                    <a:extLst>
                      <a:ext uri="{FF2B5EF4-FFF2-40B4-BE49-F238E27FC236}">
                        <a16:creationId xmlns:a16="http://schemas.microsoft.com/office/drawing/2014/main" id="{884F20FA-4C47-7AB1-EB2C-93CDADF26BBB}"/>
                      </a:ext>
                    </a:extLst>
                  </p:cNvPr>
                  <p:cNvPicPr/>
                  <p:nvPr/>
                </p:nvPicPr>
                <p:blipFill>
                  <a:blip r:embed="rId104"/>
                  <a:stretch>
                    <a:fillRect/>
                  </a:stretch>
                </p:blipFill>
                <p:spPr>
                  <a:xfrm>
                    <a:off x="2607706" y="3598979"/>
                    <a:ext cx="14328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28" name="Pennanteckning 627">
                    <a:extLst>
                      <a:ext uri="{FF2B5EF4-FFF2-40B4-BE49-F238E27FC236}">
                        <a16:creationId xmlns:a16="http://schemas.microsoft.com/office/drawing/2014/main" id="{0CFDFE2B-8B85-8334-72AA-7B20A89BE9B4}"/>
                      </a:ext>
                    </a:extLst>
                  </p14:cNvPr>
                  <p14:cNvContentPartPr/>
                  <p14:nvPr/>
                </p14:nvContentPartPr>
                <p14:xfrm>
                  <a:off x="2792386" y="3552899"/>
                  <a:ext cx="45000" cy="154080"/>
                </p14:xfrm>
              </p:contentPart>
            </mc:Choice>
            <mc:Fallback>
              <p:pic>
                <p:nvPicPr>
                  <p:cNvPr id="628" name="Pennanteckning 627">
                    <a:extLst>
                      <a:ext uri="{FF2B5EF4-FFF2-40B4-BE49-F238E27FC236}">
                        <a16:creationId xmlns:a16="http://schemas.microsoft.com/office/drawing/2014/main" id="{0CFDFE2B-8B85-8334-72AA-7B20A89BE9B4}"/>
                      </a:ext>
                    </a:extLst>
                  </p:cNvPr>
                  <p:cNvPicPr/>
                  <p:nvPr/>
                </p:nvPicPr>
                <p:blipFill>
                  <a:blip r:embed="rId106"/>
                  <a:stretch>
                    <a:fillRect/>
                  </a:stretch>
                </p:blipFill>
                <p:spPr>
                  <a:xfrm>
                    <a:off x="2777266" y="3537779"/>
                    <a:ext cx="7560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29" name="Pennanteckning 628">
                    <a:extLst>
                      <a:ext uri="{FF2B5EF4-FFF2-40B4-BE49-F238E27FC236}">
                        <a16:creationId xmlns:a16="http://schemas.microsoft.com/office/drawing/2014/main" id="{82AE007F-B2D0-5EB0-AB8F-C576EA88C070}"/>
                      </a:ext>
                    </a:extLst>
                  </p14:cNvPr>
                  <p14:cNvContentPartPr/>
                  <p14:nvPr/>
                </p14:nvContentPartPr>
                <p14:xfrm>
                  <a:off x="2854666" y="3660539"/>
                  <a:ext cx="37440" cy="95400"/>
                </p14:xfrm>
              </p:contentPart>
            </mc:Choice>
            <mc:Fallback>
              <p:pic>
                <p:nvPicPr>
                  <p:cNvPr id="629" name="Pennanteckning 628">
                    <a:extLst>
                      <a:ext uri="{FF2B5EF4-FFF2-40B4-BE49-F238E27FC236}">
                        <a16:creationId xmlns:a16="http://schemas.microsoft.com/office/drawing/2014/main" id="{82AE007F-B2D0-5EB0-AB8F-C576EA88C070}"/>
                      </a:ext>
                    </a:extLst>
                  </p:cNvPr>
                  <p:cNvPicPr/>
                  <p:nvPr/>
                </p:nvPicPr>
                <p:blipFill>
                  <a:blip r:embed="rId108"/>
                  <a:stretch>
                    <a:fillRect/>
                  </a:stretch>
                </p:blipFill>
                <p:spPr>
                  <a:xfrm>
                    <a:off x="2839186" y="3645059"/>
                    <a:ext cx="6804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30" name="Pennanteckning 629">
                    <a:extLst>
                      <a:ext uri="{FF2B5EF4-FFF2-40B4-BE49-F238E27FC236}">
                        <a16:creationId xmlns:a16="http://schemas.microsoft.com/office/drawing/2014/main" id="{775BD6F1-4A14-8DD4-0125-FAB6ACC0E6C6}"/>
                      </a:ext>
                    </a:extLst>
                  </p14:cNvPr>
                  <p14:cNvContentPartPr/>
                  <p14:nvPr/>
                </p14:nvContentPartPr>
                <p14:xfrm>
                  <a:off x="2940346" y="3586019"/>
                  <a:ext cx="6120" cy="38520"/>
                </p14:xfrm>
              </p:contentPart>
            </mc:Choice>
            <mc:Fallback>
              <p:pic>
                <p:nvPicPr>
                  <p:cNvPr id="630" name="Pennanteckning 629">
                    <a:extLst>
                      <a:ext uri="{FF2B5EF4-FFF2-40B4-BE49-F238E27FC236}">
                        <a16:creationId xmlns:a16="http://schemas.microsoft.com/office/drawing/2014/main" id="{775BD6F1-4A14-8DD4-0125-FAB6ACC0E6C6}"/>
                      </a:ext>
                    </a:extLst>
                  </p:cNvPr>
                  <p:cNvPicPr/>
                  <p:nvPr/>
                </p:nvPicPr>
                <p:blipFill>
                  <a:blip r:embed="rId110"/>
                  <a:stretch>
                    <a:fillRect/>
                  </a:stretch>
                </p:blipFill>
                <p:spPr>
                  <a:xfrm>
                    <a:off x="2925226" y="3570899"/>
                    <a:ext cx="3672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31" name="Pennanteckning 630">
                    <a:extLst>
                      <a:ext uri="{FF2B5EF4-FFF2-40B4-BE49-F238E27FC236}">
                        <a16:creationId xmlns:a16="http://schemas.microsoft.com/office/drawing/2014/main" id="{7156880B-C95E-8400-BEDC-891E1FE02E6E}"/>
                      </a:ext>
                    </a:extLst>
                  </p14:cNvPr>
                  <p14:cNvContentPartPr/>
                  <p14:nvPr/>
                </p14:nvContentPartPr>
                <p14:xfrm>
                  <a:off x="2952226" y="3546419"/>
                  <a:ext cx="243360" cy="186480"/>
                </p14:xfrm>
              </p:contentPart>
            </mc:Choice>
            <mc:Fallback>
              <p:pic>
                <p:nvPicPr>
                  <p:cNvPr id="631" name="Pennanteckning 630">
                    <a:extLst>
                      <a:ext uri="{FF2B5EF4-FFF2-40B4-BE49-F238E27FC236}">
                        <a16:creationId xmlns:a16="http://schemas.microsoft.com/office/drawing/2014/main" id="{7156880B-C95E-8400-BEDC-891E1FE02E6E}"/>
                      </a:ext>
                    </a:extLst>
                  </p:cNvPr>
                  <p:cNvPicPr/>
                  <p:nvPr/>
                </p:nvPicPr>
                <p:blipFill>
                  <a:blip r:embed="rId112"/>
                  <a:stretch>
                    <a:fillRect/>
                  </a:stretch>
                </p:blipFill>
                <p:spPr>
                  <a:xfrm>
                    <a:off x="2936746" y="3530939"/>
                    <a:ext cx="27396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32" name="Pennanteckning 631">
                    <a:extLst>
                      <a:ext uri="{FF2B5EF4-FFF2-40B4-BE49-F238E27FC236}">
                        <a16:creationId xmlns:a16="http://schemas.microsoft.com/office/drawing/2014/main" id="{AA10AFC2-16E9-2074-0232-ED038E16AFE6}"/>
                      </a:ext>
                    </a:extLst>
                  </p14:cNvPr>
                  <p14:cNvContentPartPr/>
                  <p14:nvPr/>
                </p14:nvContentPartPr>
                <p14:xfrm>
                  <a:off x="3215746" y="3556139"/>
                  <a:ext cx="67320" cy="154080"/>
                </p14:xfrm>
              </p:contentPart>
            </mc:Choice>
            <mc:Fallback>
              <p:pic>
                <p:nvPicPr>
                  <p:cNvPr id="632" name="Pennanteckning 631">
                    <a:extLst>
                      <a:ext uri="{FF2B5EF4-FFF2-40B4-BE49-F238E27FC236}">
                        <a16:creationId xmlns:a16="http://schemas.microsoft.com/office/drawing/2014/main" id="{AA10AFC2-16E9-2074-0232-ED038E16AFE6}"/>
                      </a:ext>
                    </a:extLst>
                  </p:cNvPr>
                  <p:cNvPicPr/>
                  <p:nvPr/>
                </p:nvPicPr>
                <p:blipFill>
                  <a:blip r:embed="rId114"/>
                  <a:stretch>
                    <a:fillRect/>
                  </a:stretch>
                </p:blipFill>
                <p:spPr>
                  <a:xfrm>
                    <a:off x="3200626" y="3541019"/>
                    <a:ext cx="9792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33" name="Pennanteckning 632">
                    <a:extLst>
                      <a:ext uri="{FF2B5EF4-FFF2-40B4-BE49-F238E27FC236}">
                        <a16:creationId xmlns:a16="http://schemas.microsoft.com/office/drawing/2014/main" id="{329AA7A0-61B2-A0AB-9184-02D5F182D297}"/>
                      </a:ext>
                    </a:extLst>
                  </p14:cNvPr>
                  <p14:cNvContentPartPr/>
                  <p14:nvPr/>
                </p14:nvContentPartPr>
                <p14:xfrm>
                  <a:off x="3215746" y="3660539"/>
                  <a:ext cx="255600" cy="7920"/>
                </p14:xfrm>
              </p:contentPart>
            </mc:Choice>
            <mc:Fallback>
              <p:pic>
                <p:nvPicPr>
                  <p:cNvPr id="633" name="Pennanteckning 632">
                    <a:extLst>
                      <a:ext uri="{FF2B5EF4-FFF2-40B4-BE49-F238E27FC236}">
                        <a16:creationId xmlns:a16="http://schemas.microsoft.com/office/drawing/2014/main" id="{329AA7A0-61B2-A0AB-9184-02D5F182D297}"/>
                      </a:ext>
                    </a:extLst>
                  </p:cNvPr>
                  <p:cNvPicPr/>
                  <p:nvPr/>
                </p:nvPicPr>
                <p:blipFill>
                  <a:blip r:embed="rId116"/>
                  <a:stretch>
                    <a:fillRect/>
                  </a:stretch>
                </p:blipFill>
                <p:spPr>
                  <a:xfrm>
                    <a:off x="3200626" y="3645059"/>
                    <a:ext cx="285840" cy="38160"/>
                  </a:xfrm>
                  <a:prstGeom prst="rect">
                    <a:avLst/>
                  </a:prstGeom>
                </p:spPr>
              </p:pic>
            </mc:Fallback>
          </mc:AlternateContent>
        </p:grpSp>
        <p:grpSp>
          <p:nvGrpSpPr>
            <p:cNvPr id="415" name="Grupp 414">
              <a:extLst>
                <a:ext uri="{FF2B5EF4-FFF2-40B4-BE49-F238E27FC236}">
                  <a16:creationId xmlns:a16="http://schemas.microsoft.com/office/drawing/2014/main" id="{FFF1A5C1-4419-6DD3-FF94-3FA77512BF4F}"/>
                </a:ext>
              </a:extLst>
            </p:cNvPr>
            <p:cNvGrpSpPr/>
            <p:nvPr/>
          </p:nvGrpSpPr>
          <p:grpSpPr>
            <a:xfrm>
              <a:off x="925066" y="3779699"/>
              <a:ext cx="437400" cy="240120"/>
              <a:chOff x="925066" y="3779699"/>
              <a:chExt cx="437400" cy="240120"/>
            </a:xfrm>
          </p:grpSpPr>
          <mc:AlternateContent xmlns:mc="http://schemas.openxmlformats.org/markup-compatibility/2006">
            <mc:Choice xmlns:p14="http://schemas.microsoft.com/office/powerpoint/2010/main" Requires="p14">
              <p:contentPart p14:bwMode="auto" r:id="rId117">
                <p14:nvContentPartPr>
                  <p14:cNvPr id="634" name="Pennanteckning 633">
                    <a:extLst>
                      <a:ext uri="{FF2B5EF4-FFF2-40B4-BE49-F238E27FC236}">
                        <a16:creationId xmlns:a16="http://schemas.microsoft.com/office/drawing/2014/main" id="{424ECB3A-AB98-978E-B843-78F105E52F85}"/>
                      </a:ext>
                    </a:extLst>
                  </p14:cNvPr>
                  <p14:cNvContentPartPr/>
                  <p14:nvPr/>
                </p14:nvContentPartPr>
                <p14:xfrm>
                  <a:off x="925066" y="3779699"/>
                  <a:ext cx="72360" cy="240120"/>
                </p14:xfrm>
              </p:contentPart>
            </mc:Choice>
            <mc:Fallback>
              <p:pic>
                <p:nvPicPr>
                  <p:cNvPr id="634" name="Pennanteckning 633">
                    <a:extLst>
                      <a:ext uri="{FF2B5EF4-FFF2-40B4-BE49-F238E27FC236}">
                        <a16:creationId xmlns:a16="http://schemas.microsoft.com/office/drawing/2014/main" id="{424ECB3A-AB98-978E-B843-78F105E52F85}"/>
                      </a:ext>
                    </a:extLst>
                  </p:cNvPr>
                  <p:cNvPicPr/>
                  <p:nvPr/>
                </p:nvPicPr>
                <p:blipFill>
                  <a:blip r:embed="rId118"/>
                  <a:stretch>
                    <a:fillRect/>
                  </a:stretch>
                </p:blipFill>
                <p:spPr>
                  <a:xfrm>
                    <a:off x="909946" y="3764579"/>
                    <a:ext cx="10296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635" name="Pennanteckning 634">
                    <a:extLst>
                      <a:ext uri="{FF2B5EF4-FFF2-40B4-BE49-F238E27FC236}">
                        <a16:creationId xmlns:a16="http://schemas.microsoft.com/office/drawing/2014/main" id="{2DE796DF-2AD7-AF9B-4967-1C056A6BC245}"/>
                      </a:ext>
                    </a:extLst>
                  </p14:cNvPr>
                  <p14:cNvContentPartPr/>
                  <p14:nvPr/>
                </p14:nvContentPartPr>
                <p14:xfrm>
                  <a:off x="1087426" y="3883739"/>
                  <a:ext cx="275040" cy="120960"/>
                </p14:xfrm>
              </p:contentPart>
            </mc:Choice>
            <mc:Fallback>
              <p:pic>
                <p:nvPicPr>
                  <p:cNvPr id="635" name="Pennanteckning 634">
                    <a:extLst>
                      <a:ext uri="{FF2B5EF4-FFF2-40B4-BE49-F238E27FC236}">
                        <a16:creationId xmlns:a16="http://schemas.microsoft.com/office/drawing/2014/main" id="{2DE796DF-2AD7-AF9B-4967-1C056A6BC245}"/>
                      </a:ext>
                    </a:extLst>
                  </p:cNvPr>
                  <p:cNvPicPr/>
                  <p:nvPr/>
                </p:nvPicPr>
                <p:blipFill>
                  <a:blip r:embed="rId120"/>
                  <a:stretch>
                    <a:fillRect/>
                  </a:stretch>
                </p:blipFill>
                <p:spPr>
                  <a:xfrm>
                    <a:off x="1071946" y="3868619"/>
                    <a:ext cx="305280" cy="151560"/>
                  </a:xfrm>
                  <a:prstGeom prst="rect">
                    <a:avLst/>
                  </a:prstGeom>
                </p:spPr>
              </p:pic>
            </mc:Fallback>
          </mc:AlternateContent>
        </p:grpSp>
        <p:grpSp>
          <p:nvGrpSpPr>
            <p:cNvPr id="414" name="Grupp 413">
              <a:extLst>
                <a:ext uri="{FF2B5EF4-FFF2-40B4-BE49-F238E27FC236}">
                  <a16:creationId xmlns:a16="http://schemas.microsoft.com/office/drawing/2014/main" id="{B08D6897-6FAF-F554-5529-EBA0E90E1D55}"/>
                </a:ext>
              </a:extLst>
            </p:cNvPr>
            <p:cNvGrpSpPr/>
            <p:nvPr/>
          </p:nvGrpSpPr>
          <p:grpSpPr>
            <a:xfrm>
              <a:off x="1596826" y="3859619"/>
              <a:ext cx="1094400" cy="214920"/>
              <a:chOff x="1596826" y="3859619"/>
              <a:chExt cx="1094400" cy="214920"/>
            </a:xfrm>
          </p:grpSpPr>
          <mc:AlternateContent xmlns:mc="http://schemas.openxmlformats.org/markup-compatibility/2006">
            <mc:Choice xmlns:p14="http://schemas.microsoft.com/office/powerpoint/2010/main" Requires="p14">
              <p:contentPart p14:bwMode="auto" r:id="rId121">
                <p14:nvContentPartPr>
                  <p14:cNvPr id="636" name="Pennanteckning 635">
                    <a:extLst>
                      <a:ext uri="{FF2B5EF4-FFF2-40B4-BE49-F238E27FC236}">
                        <a16:creationId xmlns:a16="http://schemas.microsoft.com/office/drawing/2014/main" id="{B1409C9B-66B4-1270-E537-7DDFC0F8EC35}"/>
                      </a:ext>
                    </a:extLst>
                  </p14:cNvPr>
                  <p14:cNvContentPartPr/>
                  <p14:nvPr/>
                </p14:nvContentPartPr>
                <p14:xfrm>
                  <a:off x="1596826" y="3938459"/>
                  <a:ext cx="21960" cy="83880"/>
                </p14:xfrm>
              </p:contentPart>
            </mc:Choice>
            <mc:Fallback>
              <p:pic>
                <p:nvPicPr>
                  <p:cNvPr id="636" name="Pennanteckning 635">
                    <a:extLst>
                      <a:ext uri="{FF2B5EF4-FFF2-40B4-BE49-F238E27FC236}">
                        <a16:creationId xmlns:a16="http://schemas.microsoft.com/office/drawing/2014/main" id="{B1409C9B-66B4-1270-E537-7DDFC0F8EC35}"/>
                      </a:ext>
                    </a:extLst>
                  </p:cNvPr>
                  <p:cNvPicPr/>
                  <p:nvPr/>
                </p:nvPicPr>
                <p:blipFill>
                  <a:blip r:embed="rId122"/>
                  <a:stretch>
                    <a:fillRect/>
                  </a:stretch>
                </p:blipFill>
                <p:spPr>
                  <a:xfrm>
                    <a:off x="1581346" y="3922979"/>
                    <a:ext cx="5220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637" name="Pennanteckning 636">
                    <a:extLst>
                      <a:ext uri="{FF2B5EF4-FFF2-40B4-BE49-F238E27FC236}">
                        <a16:creationId xmlns:a16="http://schemas.microsoft.com/office/drawing/2014/main" id="{45284653-AC12-A4C6-AB86-B547A32BC77B}"/>
                      </a:ext>
                    </a:extLst>
                  </p14:cNvPr>
                  <p14:cNvContentPartPr/>
                  <p14:nvPr/>
                </p14:nvContentPartPr>
                <p14:xfrm>
                  <a:off x="1633186" y="3859619"/>
                  <a:ext cx="185760" cy="117000"/>
                </p14:xfrm>
              </p:contentPart>
            </mc:Choice>
            <mc:Fallback>
              <p:pic>
                <p:nvPicPr>
                  <p:cNvPr id="637" name="Pennanteckning 636">
                    <a:extLst>
                      <a:ext uri="{FF2B5EF4-FFF2-40B4-BE49-F238E27FC236}">
                        <a16:creationId xmlns:a16="http://schemas.microsoft.com/office/drawing/2014/main" id="{45284653-AC12-A4C6-AB86-B547A32BC77B}"/>
                      </a:ext>
                    </a:extLst>
                  </p:cNvPr>
                  <p:cNvPicPr/>
                  <p:nvPr/>
                </p:nvPicPr>
                <p:blipFill>
                  <a:blip r:embed="rId124"/>
                  <a:stretch>
                    <a:fillRect/>
                  </a:stretch>
                </p:blipFill>
                <p:spPr>
                  <a:xfrm>
                    <a:off x="1617706" y="3844499"/>
                    <a:ext cx="21600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638" name="Pennanteckning 637">
                    <a:extLst>
                      <a:ext uri="{FF2B5EF4-FFF2-40B4-BE49-F238E27FC236}">
                        <a16:creationId xmlns:a16="http://schemas.microsoft.com/office/drawing/2014/main" id="{D57BD589-8411-E51A-1C1C-21C9C60C6D2C}"/>
                      </a:ext>
                    </a:extLst>
                  </p14:cNvPr>
                  <p14:cNvContentPartPr/>
                  <p14:nvPr/>
                </p14:nvContentPartPr>
                <p14:xfrm>
                  <a:off x="1868626" y="3927659"/>
                  <a:ext cx="63360" cy="104400"/>
                </p14:xfrm>
              </p:contentPart>
            </mc:Choice>
            <mc:Fallback>
              <p:pic>
                <p:nvPicPr>
                  <p:cNvPr id="638" name="Pennanteckning 637">
                    <a:extLst>
                      <a:ext uri="{FF2B5EF4-FFF2-40B4-BE49-F238E27FC236}">
                        <a16:creationId xmlns:a16="http://schemas.microsoft.com/office/drawing/2014/main" id="{D57BD589-8411-E51A-1C1C-21C9C60C6D2C}"/>
                      </a:ext>
                    </a:extLst>
                  </p:cNvPr>
                  <p:cNvPicPr/>
                  <p:nvPr/>
                </p:nvPicPr>
                <p:blipFill>
                  <a:blip r:embed="rId126"/>
                  <a:stretch>
                    <a:fillRect/>
                  </a:stretch>
                </p:blipFill>
                <p:spPr>
                  <a:xfrm>
                    <a:off x="1853506" y="3912179"/>
                    <a:ext cx="9360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639" name="Pennanteckning 638">
                    <a:extLst>
                      <a:ext uri="{FF2B5EF4-FFF2-40B4-BE49-F238E27FC236}">
                        <a16:creationId xmlns:a16="http://schemas.microsoft.com/office/drawing/2014/main" id="{32F2F719-87C5-A449-6694-AE64D7F4CF78}"/>
                      </a:ext>
                    </a:extLst>
                  </p14:cNvPr>
                  <p14:cNvContentPartPr/>
                  <p14:nvPr/>
                </p14:nvContentPartPr>
                <p14:xfrm>
                  <a:off x="1978786" y="3938459"/>
                  <a:ext cx="171360" cy="93960"/>
                </p14:xfrm>
              </p:contentPart>
            </mc:Choice>
            <mc:Fallback>
              <p:pic>
                <p:nvPicPr>
                  <p:cNvPr id="639" name="Pennanteckning 638">
                    <a:extLst>
                      <a:ext uri="{FF2B5EF4-FFF2-40B4-BE49-F238E27FC236}">
                        <a16:creationId xmlns:a16="http://schemas.microsoft.com/office/drawing/2014/main" id="{32F2F719-87C5-A449-6694-AE64D7F4CF78}"/>
                      </a:ext>
                    </a:extLst>
                  </p:cNvPr>
                  <p:cNvPicPr/>
                  <p:nvPr/>
                </p:nvPicPr>
                <p:blipFill>
                  <a:blip r:embed="rId128"/>
                  <a:stretch>
                    <a:fillRect/>
                  </a:stretch>
                </p:blipFill>
                <p:spPr>
                  <a:xfrm>
                    <a:off x="1963666" y="3922979"/>
                    <a:ext cx="20196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399" name="Pennanteckning 398">
                    <a:extLst>
                      <a:ext uri="{FF2B5EF4-FFF2-40B4-BE49-F238E27FC236}">
                        <a16:creationId xmlns:a16="http://schemas.microsoft.com/office/drawing/2014/main" id="{E8ABF0A7-3175-AE50-91EA-505FE5855F8B}"/>
                      </a:ext>
                    </a:extLst>
                  </p14:cNvPr>
                  <p14:cNvContentPartPr/>
                  <p14:nvPr/>
                </p14:nvContentPartPr>
                <p14:xfrm>
                  <a:off x="2207746" y="3918659"/>
                  <a:ext cx="163440" cy="134280"/>
                </p14:xfrm>
              </p:contentPart>
            </mc:Choice>
            <mc:Fallback>
              <p:pic>
                <p:nvPicPr>
                  <p:cNvPr id="399" name="Pennanteckning 398">
                    <a:extLst>
                      <a:ext uri="{FF2B5EF4-FFF2-40B4-BE49-F238E27FC236}">
                        <a16:creationId xmlns:a16="http://schemas.microsoft.com/office/drawing/2014/main" id="{E8ABF0A7-3175-AE50-91EA-505FE5855F8B}"/>
                      </a:ext>
                    </a:extLst>
                  </p:cNvPr>
                  <p:cNvPicPr/>
                  <p:nvPr/>
                </p:nvPicPr>
                <p:blipFill>
                  <a:blip r:embed="rId130"/>
                  <a:stretch>
                    <a:fillRect/>
                  </a:stretch>
                </p:blipFill>
                <p:spPr>
                  <a:xfrm>
                    <a:off x="2192626" y="3903179"/>
                    <a:ext cx="19368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408" name="Pennanteckning 407">
                    <a:extLst>
                      <a:ext uri="{FF2B5EF4-FFF2-40B4-BE49-F238E27FC236}">
                        <a16:creationId xmlns:a16="http://schemas.microsoft.com/office/drawing/2014/main" id="{A0965E90-F55D-3E39-EA50-8AD7F71F671C}"/>
                      </a:ext>
                    </a:extLst>
                  </p14:cNvPr>
                  <p14:cNvContentPartPr/>
                  <p14:nvPr/>
                </p14:nvContentPartPr>
                <p14:xfrm>
                  <a:off x="2393866" y="3927659"/>
                  <a:ext cx="297360" cy="146880"/>
                </p14:xfrm>
              </p:contentPart>
            </mc:Choice>
            <mc:Fallback>
              <p:pic>
                <p:nvPicPr>
                  <p:cNvPr id="408" name="Pennanteckning 407">
                    <a:extLst>
                      <a:ext uri="{FF2B5EF4-FFF2-40B4-BE49-F238E27FC236}">
                        <a16:creationId xmlns:a16="http://schemas.microsoft.com/office/drawing/2014/main" id="{A0965E90-F55D-3E39-EA50-8AD7F71F671C}"/>
                      </a:ext>
                    </a:extLst>
                  </p:cNvPr>
                  <p:cNvPicPr/>
                  <p:nvPr/>
                </p:nvPicPr>
                <p:blipFill>
                  <a:blip r:embed="rId132"/>
                  <a:stretch>
                    <a:fillRect/>
                  </a:stretch>
                </p:blipFill>
                <p:spPr>
                  <a:xfrm>
                    <a:off x="2378746" y="3912179"/>
                    <a:ext cx="327960" cy="177120"/>
                  </a:xfrm>
                  <a:prstGeom prst="rect">
                    <a:avLst/>
                  </a:prstGeom>
                </p:spPr>
              </p:pic>
            </mc:Fallback>
          </mc:AlternateContent>
        </p:grpSp>
      </p:grpSp>
      <p:grpSp>
        <p:nvGrpSpPr>
          <p:cNvPr id="944" name="Grupp 943">
            <a:extLst>
              <a:ext uri="{FF2B5EF4-FFF2-40B4-BE49-F238E27FC236}">
                <a16:creationId xmlns:a16="http://schemas.microsoft.com/office/drawing/2014/main" id="{CBD0234E-F52E-D867-59A6-60202F32D005}"/>
              </a:ext>
            </a:extLst>
          </p:cNvPr>
          <p:cNvGrpSpPr/>
          <p:nvPr/>
        </p:nvGrpSpPr>
        <p:grpSpPr>
          <a:xfrm>
            <a:off x="623386" y="4496099"/>
            <a:ext cx="2815560" cy="1271520"/>
            <a:chOff x="623386" y="4496099"/>
            <a:chExt cx="2815560" cy="1271520"/>
          </a:xfrm>
        </p:grpSpPr>
        <p:grpSp>
          <p:nvGrpSpPr>
            <p:cNvPr id="431" name="Grupp 430">
              <a:extLst>
                <a:ext uri="{FF2B5EF4-FFF2-40B4-BE49-F238E27FC236}">
                  <a16:creationId xmlns:a16="http://schemas.microsoft.com/office/drawing/2014/main" id="{393CE7E2-98E0-E95B-FC13-5DB850DD90AC}"/>
                </a:ext>
              </a:extLst>
            </p:cNvPr>
            <p:cNvGrpSpPr/>
            <p:nvPr/>
          </p:nvGrpSpPr>
          <p:grpSpPr>
            <a:xfrm>
              <a:off x="623386" y="4604099"/>
              <a:ext cx="239040" cy="60840"/>
              <a:chOff x="623386" y="4604099"/>
              <a:chExt cx="239040" cy="60840"/>
            </a:xfrm>
          </p:grpSpPr>
          <mc:AlternateContent xmlns:mc="http://schemas.openxmlformats.org/markup-compatibility/2006">
            <mc:Choice xmlns:p14="http://schemas.microsoft.com/office/powerpoint/2010/main" Requires="p14">
              <p:contentPart p14:bwMode="auto" r:id="rId133">
                <p14:nvContentPartPr>
                  <p14:cNvPr id="429" name="Pennanteckning 428">
                    <a:extLst>
                      <a:ext uri="{FF2B5EF4-FFF2-40B4-BE49-F238E27FC236}">
                        <a16:creationId xmlns:a16="http://schemas.microsoft.com/office/drawing/2014/main" id="{9AD1AB1E-95A5-99BA-E823-D67A1B2299A2}"/>
                      </a:ext>
                    </a:extLst>
                  </p14:cNvPr>
                  <p14:cNvContentPartPr/>
                  <p14:nvPr/>
                </p14:nvContentPartPr>
                <p14:xfrm>
                  <a:off x="623386" y="4642979"/>
                  <a:ext cx="197280" cy="13680"/>
                </p14:xfrm>
              </p:contentPart>
            </mc:Choice>
            <mc:Fallback>
              <p:pic>
                <p:nvPicPr>
                  <p:cNvPr id="429" name="Pennanteckning 428">
                    <a:extLst>
                      <a:ext uri="{FF2B5EF4-FFF2-40B4-BE49-F238E27FC236}">
                        <a16:creationId xmlns:a16="http://schemas.microsoft.com/office/drawing/2014/main" id="{9AD1AB1E-95A5-99BA-E823-D67A1B2299A2}"/>
                      </a:ext>
                    </a:extLst>
                  </p:cNvPr>
                  <p:cNvPicPr/>
                  <p:nvPr/>
                </p:nvPicPr>
                <p:blipFill>
                  <a:blip r:embed="rId134"/>
                  <a:stretch>
                    <a:fillRect/>
                  </a:stretch>
                </p:blipFill>
                <p:spPr>
                  <a:xfrm>
                    <a:off x="607906" y="4627499"/>
                    <a:ext cx="22752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30" name="Pennanteckning 429">
                    <a:extLst>
                      <a:ext uri="{FF2B5EF4-FFF2-40B4-BE49-F238E27FC236}">
                        <a16:creationId xmlns:a16="http://schemas.microsoft.com/office/drawing/2014/main" id="{37261673-8818-AC54-DFA6-363438617FB7}"/>
                      </a:ext>
                    </a:extLst>
                  </p14:cNvPr>
                  <p14:cNvContentPartPr/>
                  <p14:nvPr/>
                </p14:nvContentPartPr>
                <p14:xfrm>
                  <a:off x="802666" y="4604099"/>
                  <a:ext cx="59760" cy="60840"/>
                </p14:xfrm>
              </p:contentPart>
            </mc:Choice>
            <mc:Fallback>
              <p:pic>
                <p:nvPicPr>
                  <p:cNvPr id="430" name="Pennanteckning 429">
                    <a:extLst>
                      <a:ext uri="{FF2B5EF4-FFF2-40B4-BE49-F238E27FC236}">
                        <a16:creationId xmlns:a16="http://schemas.microsoft.com/office/drawing/2014/main" id="{37261673-8818-AC54-DFA6-363438617FB7}"/>
                      </a:ext>
                    </a:extLst>
                  </p:cNvPr>
                  <p:cNvPicPr/>
                  <p:nvPr/>
                </p:nvPicPr>
                <p:blipFill>
                  <a:blip r:embed="rId136"/>
                  <a:stretch>
                    <a:fillRect/>
                  </a:stretch>
                </p:blipFill>
                <p:spPr>
                  <a:xfrm>
                    <a:off x="787546" y="4588979"/>
                    <a:ext cx="90360" cy="91080"/>
                  </a:xfrm>
                  <a:prstGeom prst="rect">
                    <a:avLst/>
                  </a:prstGeom>
                </p:spPr>
              </p:pic>
            </mc:Fallback>
          </mc:AlternateContent>
        </p:grpSp>
        <p:grpSp>
          <p:nvGrpSpPr>
            <p:cNvPr id="659" name="Grupp 658">
              <a:extLst>
                <a:ext uri="{FF2B5EF4-FFF2-40B4-BE49-F238E27FC236}">
                  <a16:creationId xmlns:a16="http://schemas.microsoft.com/office/drawing/2014/main" id="{28485558-F71B-BF4E-84E4-90AEF826FCCB}"/>
                </a:ext>
              </a:extLst>
            </p:cNvPr>
            <p:cNvGrpSpPr/>
            <p:nvPr/>
          </p:nvGrpSpPr>
          <p:grpSpPr>
            <a:xfrm>
              <a:off x="1085626" y="4496099"/>
              <a:ext cx="2343960" cy="462960"/>
              <a:chOff x="1085626" y="4496099"/>
              <a:chExt cx="2343960" cy="462960"/>
            </a:xfrm>
          </p:grpSpPr>
          <mc:AlternateContent xmlns:mc="http://schemas.openxmlformats.org/markup-compatibility/2006">
            <mc:Choice xmlns:p14="http://schemas.microsoft.com/office/powerpoint/2010/main" Requires="p14">
              <p:contentPart p14:bwMode="auto" r:id="rId137">
                <p14:nvContentPartPr>
                  <p14:cNvPr id="645" name="Pennanteckning 644">
                    <a:extLst>
                      <a:ext uri="{FF2B5EF4-FFF2-40B4-BE49-F238E27FC236}">
                        <a16:creationId xmlns:a16="http://schemas.microsoft.com/office/drawing/2014/main" id="{F17EE0EC-C8C0-8283-D48E-F395522FA1FB}"/>
                      </a:ext>
                    </a:extLst>
                  </p14:cNvPr>
                  <p14:cNvContentPartPr/>
                  <p14:nvPr/>
                </p14:nvContentPartPr>
                <p14:xfrm>
                  <a:off x="1085626" y="4496099"/>
                  <a:ext cx="186480" cy="217440"/>
                </p14:xfrm>
              </p:contentPart>
            </mc:Choice>
            <mc:Fallback>
              <p:pic>
                <p:nvPicPr>
                  <p:cNvPr id="645" name="Pennanteckning 644">
                    <a:extLst>
                      <a:ext uri="{FF2B5EF4-FFF2-40B4-BE49-F238E27FC236}">
                        <a16:creationId xmlns:a16="http://schemas.microsoft.com/office/drawing/2014/main" id="{F17EE0EC-C8C0-8283-D48E-F395522FA1FB}"/>
                      </a:ext>
                    </a:extLst>
                  </p:cNvPr>
                  <p:cNvPicPr/>
                  <p:nvPr/>
                </p:nvPicPr>
                <p:blipFill>
                  <a:blip r:embed="rId138"/>
                  <a:stretch>
                    <a:fillRect/>
                  </a:stretch>
                </p:blipFill>
                <p:spPr>
                  <a:xfrm>
                    <a:off x="1070506" y="4480619"/>
                    <a:ext cx="21708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646" name="Pennanteckning 645">
                    <a:extLst>
                      <a:ext uri="{FF2B5EF4-FFF2-40B4-BE49-F238E27FC236}">
                        <a16:creationId xmlns:a16="http://schemas.microsoft.com/office/drawing/2014/main" id="{C8D666BF-73A5-57B8-2FE0-9B40C2516DA6}"/>
                      </a:ext>
                    </a:extLst>
                  </p14:cNvPr>
                  <p14:cNvContentPartPr/>
                  <p14:nvPr/>
                </p14:nvContentPartPr>
                <p14:xfrm>
                  <a:off x="1304866" y="4618859"/>
                  <a:ext cx="146880" cy="88920"/>
                </p14:xfrm>
              </p:contentPart>
            </mc:Choice>
            <mc:Fallback>
              <p:pic>
                <p:nvPicPr>
                  <p:cNvPr id="646" name="Pennanteckning 645">
                    <a:extLst>
                      <a:ext uri="{FF2B5EF4-FFF2-40B4-BE49-F238E27FC236}">
                        <a16:creationId xmlns:a16="http://schemas.microsoft.com/office/drawing/2014/main" id="{C8D666BF-73A5-57B8-2FE0-9B40C2516DA6}"/>
                      </a:ext>
                    </a:extLst>
                  </p:cNvPr>
                  <p:cNvPicPr/>
                  <p:nvPr/>
                </p:nvPicPr>
                <p:blipFill>
                  <a:blip r:embed="rId140"/>
                  <a:stretch>
                    <a:fillRect/>
                  </a:stretch>
                </p:blipFill>
                <p:spPr>
                  <a:xfrm>
                    <a:off x="1289386" y="4603739"/>
                    <a:ext cx="17712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647" name="Pennanteckning 646">
                    <a:extLst>
                      <a:ext uri="{FF2B5EF4-FFF2-40B4-BE49-F238E27FC236}">
                        <a16:creationId xmlns:a16="http://schemas.microsoft.com/office/drawing/2014/main" id="{C643F5AA-88AA-F3CC-6154-D2DFAC9D7D8D}"/>
                      </a:ext>
                    </a:extLst>
                  </p14:cNvPr>
                  <p14:cNvContentPartPr/>
                  <p14:nvPr/>
                </p14:nvContentPartPr>
                <p14:xfrm>
                  <a:off x="1455346" y="4537139"/>
                  <a:ext cx="71640" cy="184680"/>
                </p14:xfrm>
              </p:contentPart>
            </mc:Choice>
            <mc:Fallback>
              <p:pic>
                <p:nvPicPr>
                  <p:cNvPr id="647" name="Pennanteckning 646">
                    <a:extLst>
                      <a:ext uri="{FF2B5EF4-FFF2-40B4-BE49-F238E27FC236}">
                        <a16:creationId xmlns:a16="http://schemas.microsoft.com/office/drawing/2014/main" id="{C643F5AA-88AA-F3CC-6154-D2DFAC9D7D8D}"/>
                      </a:ext>
                    </a:extLst>
                  </p:cNvPr>
                  <p:cNvPicPr/>
                  <p:nvPr/>
                </p:nvPicPr>
                <p:blipFill>
                  <a:blip r:embed="rId142"/>
                  <a:stretch>
                    <a:fillRect/>
                  </a:stretch>
                </p:blipFill>
                <p:spPr>
                  <a:xfrm>
                    <a:off x="1439866" y="4521659"/>
                    <a:ext cx="10188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648" name="Pennanteckning 647">
                    <a:extLst>
                      <a:ext uri="{FF2B5EF4-FFF2-40B4-BE49-F238E27FC236}">
                        <a16:creationId xmlns:a16="http://schemas.microsoft.com/office/drawing/2014/main" id="{0AB5F3EE-8488-D696-DA07-6BBA8595800E}"/>
                      </a:ext>
                    </a:extLst>
                  </p14:cNvPr>
                  <p14:cNvContentPartPr/>
                  <p14:nvPr/>
                </p14:nvContentPartPr>
                <p14:xfrm>
                  <a:off x="1452826" y="4596539"/>
                  <a:ext cx="135000" cy="64800"/>
                </p14:xfrm>
              </p:contentPart>
            </mc:Choice>
            <mc:Fallback>
              <p:pic>
                <p:nvPicPr>
                  <p:cNvPr id="648" name="Pennanteckning 647">
                    <a:extLst>
                      <a:ext uri="{FF2B5EF4-FFF2-40B4-BE49-F238E27FC236}">
                        <a16:creationId xmlns:a16="http://schemas.microsoft.com/office/drawing/2014/main" id="{0AB5F3EE-8488-D696-DA07-6BBA8595800E}"/>
                      </a:ext>
                    </a:extLst>
                  </p:cNvPr>
                  <p:cNvPicPr/>
                  <p:nvPr/>
                </p:nvPicPr>
                <p:blipFill>
                  <a:blip r:embed="rId144"/>
                  <a:stretch>
                    <a:fillRect/>
                  </a:stretch>
                </p:blipFill>
                <p:spPr>
                  <a:xfrm>
                    <a:off x="1437706" y="4581419"/>
                    <a:ext cx="16560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649" name="Pennanteckning 648">
                    <a:extLst>
                      <a:ext uri="{FF2B5EF4-FFF2-40B4-BE49-F238E27FC236}">
                        <a16:creationId xmlns:a16="http://schemas.microsoft.com/office/drawing/2014/main" id="{80D0A131-D253-0F9E-5E24-E1C8BFB59B72}"/>
                      </a:ext>
                    </a:extLst>
                  </p14:cNvPr>
                  <p14:cNvContentPartPr/>
                  <p14:nvPr/>
                </p14:nvContentPartPr>
                <p14:xfrm>
                  <a:off x="1595026" y="4584299"/>
                  <a:ext cx="93960" cy="113760"/>
                </p14:xfrm>
              </p:contentPart>
            </mc:Choice>
            <mc:Fallback>
              <p:pic>
                <p:nvPicPr>
                  <p:cNvPr id="649" name="Pennanteckning 648">
                    <a:extLst>
                      <a:ext uri="{FF2B5EF4-FFF2-40B4-BE49-F238E27FC236}">
                        <a16:creationId xmlns:a16="http://schemas.microsoft.com/office/drawing/2014/main" id="{80D0A131-D253-0F9E-5E24-E1C8BFB59B72}"/>
                      </a:ext>
                    </a:extLst>
                  </p:cNvPr>
                  <p:cNvPicPr/>
                  <p:nvPr/>
                </p:nvPicPr>
                <p:blipFill>
                  <a:blip r:embed="rId146"/>
                  <a:stretch>
                    <a:fillRect/>
                  </a:stretch>
                </p:blipFill>
                <p:spPr>
                  <a:xfrm>
                    <a:off x="1579906" y="4568819"/>
                    <a:ext cx="1242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650" name="Pennanteckning 649">
                    <a:extLst>
                      <a:ext uri="{FF2B5EF4-FFF2-40B4-BE49-F238E27FC236}">
                        <a16:creationId xmlns:a16="http://schemas.microsoft.com/office/drawing/2014/main" id="{7347297D-8C4B-0BFC-F275-22C143FEC97D}"/>
                      </a:ext>
                    </a:extLst>
                  </p14:cNvPr>
                  <p14:cNvContentPartPr/>
                  <p14:nvPr/>
                </p14:nvContentPartPr>
                <p14:xfrm>
                  <a:off x="1854586" y="4627859"/>
                  <a:ext cx="102240" cy="73080"/>
                </p14:xfrm>
              </p:contentPart>
            </mc:Choice>
            <mc:Fallback>
              <p:pic>
                <p:nvPicPr>
                  <p:cNvPr id="650" name="Pennanteckning 649">
                    <a:extLst>
                      <a:ext uri="{FF2B5EF4-FFF2-40B4-BE49-F238E27FC236}">
                        <a16:creationId xmlns:a16="http://schemas.microsoft.com/office/drawing/2014/main" id="{7347297D-8C4B-0BFC-F275-22C143FEC97D}"/>
                      </a:ext>
                    </a:extLst>
                  </p:cNvPr>
                  <p:cNvPicPr/>
                  <p:nvPr/>
                </p:nvPicPr>
                <p:blipFill>
                  <a:blip r:embed="rId148"/>
                  <a:stretch>
                    <a:fillRect/>
                  </a:stretch>
                </p:blipFill>
                <p:spPr>
                  <a:xfrm>
                    <a:off x="1839466" y="4612739"/>
                    <a:ext cx="13248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651" name="Pennanteckning 650">
                    <a:extLst>
                      <a:ext uri="{FF2B5EF4-FFF2-40B4-BE49-F238E27FC236}">
                        <a16:creationId xmlns:a16="http://schemas.microsoft.com/office/drawing/2014/main" id="{BECAA39F-0A5B-9C09-7744-F5321D43F44D}"/>
                      </a:ext>
                    </a:extLst>
                  </p14:cNvPr>
                  <p14:cNvContentPartPr/>
                  <p14:nvPr/>
                </p14:nvContentPartPr>
                <p14:xfrm>
                  <a:off x="1998586" y="4656299"/>
                  <a:ext cx="126720" cy="56520"/>
                </p14:xfrm>
              </p:contentPart>
            </mc:Choice>
            <mc:Fallback>
              <p:pic>
                <p:nvPicPr>
                  <p:cNvPr id="651" name="Pennanteckning 650">
                    <a:extLst>
                      <a:ext uri="{FF2B5EF4-FFF2-40B4-BE49-F238E27FC236}">
                        <a16:creationId xmlns:a16="http://schemas.microsoft.com/office/drawing/2014/main" id="{BECAA39F-0A5B-9C09-7744-F5321D43F44D}"/>
                      </a:ext>
                    </a:extLst>
                  </p:cNvPr>
                  <p:cNvPicPr/>
                  <p:nvPr/>
                </p:nvPicPr>
                <p:blipFill>
                  <a:blip r:embed="rId150"/>
                  <a:stretch>
                    <a:fillRect/>
                  </a:stretch>
                </p:blipFill>
                <p:spPr>
                  <a:xfrm>
                    <a:off x="1983466" y="4640819"/>
                    <a:ext cx="1573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652" name="Pennanteckning 651">
                    <a:extLst>
                      <a:ext uri="{FF2B5EF4-FFF2-40B4-BE49-F238E27FC236}">
                        <a16:creationId xmlns:a16="http://schemas.microsoft.com/office/drawing/2014/main" id="{BAB71FD4-E702-574A-0F62-DA34C1941D19}"/>
                      </a:ext>
                    </a:extLst>
                  </p14:cNvPr>
                  <p14:cNvContentPartPr/>
                  <p14:nvPr/>
                </p14:nvContentPartPr>
                <p14:xfrm>
                  <a:off x="2111986" y="4657019"/>
                  <a:ext cx="58320" cy="302040"/>
                </p14:xfrm>
              </p:contentPart>
            </mc:Choice>
            <mc:Fallback>
              <p:pic>
                <p:nvPicPr>
                  <p:cNvPr id="652" name="Pennanteckning 651">
                    <a:extLst>
                      <a:ext uri="{FF2B5EF4-FFF2-40B4-BE49-F238E27FC236}">
                        <a16:creationId xmlns:a16="http://schemas.microsoft.com/office/drawing/2014/main" id="{BAB71FD4-E702-574A-0F62-DA34C1941D19}"/>
                      </a:ext>
                    </a:extLst>
                  </p:cNvPr>
                  <p:cNvPicPr/>
                  <p:nvPr/>
                </p:nvPicPr>
                <p:blipFill>
                  <a:blip r:embed="rId152"/>
                  <a:stretch>
                    <a:fillRect/>
                  </a:stretch>
                </p:blipFill>
                <p:spPr>
                  <a:xfrm>
                    <a:off x="2096506" y="4641539"/>
                    <a:ext cx="8892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653" name="Pennanteckning 652">
                    <a:extLst>
                      <a:ext uri="{FF2B5EF4-FFF2-40B4-BE49-F238E27FC236}">
                        <a16:creationId xmlns:a16="http://schemas.microsoft.com/office/drawing/2014/main" id="{E0B4D210-C4E5-BE5F-FE0E-0B5456D3F63E}"/>
                      </a:ext>
                    </a:extLst>
                  </p14:cNvPr>
                  <p14:cNvContentPartPr/>
                  <p14:nvPr/>
                </p14:nvContentPartPr>
                <p14:xfrm>
                  <a:off x="2198746" y="4615619"/>
                  <a:ext cx="184680" cy="83160"/>
                </p14:xfrm>
              </p:contentPart>
            </mc:Choice>
            <mc:Fallback>
              <p:pic>
                <p:nvPicPr>
                  <p:cNvPr id="653" name="Pennanteckning 652">
                    <a:extLst>
                      <a:ext uri="{FF2B5EF4-FFF2-40B4-BE49-F238E27FC236}">
                        <a16:creationId xmlns:a16="http://schemas.microsoft.com/office/drawing/2014/main" id="{E0B4D210-C4E5-BE5F-FE0E-0B5456D3F63E}"/>
                      </a:ext>
                    </a:extLst>
                  </p:cNvPr>
                  <p:cNvPicPr/>
                  <p:nvPr/>
                </p:nvPicPr>
                <p:blipFill>
                  <a:blip r:embed="rId154"/>
                  <a:stretch>
                    <a:fillRect/>
                  </a:stretch>
                </p:blipFill>
                <p:spPr>
                  <a:xfrm>
                    <a:off x="2183626" y="4600499"/>
                    <a:ext cx="21528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654" name="Pennanteckning 653">
                    <a:extLst>
                      <a:ext uri="{FF2B5EF4-FFF2-40B4-BE49-F238E27FC236}">
                        <a16:creationId xmlns:a16="http://schemas.microsoft.com/office/drawing/2014/main" id="{81859C6B-638F-F37F-E441-572357EC3F06}"/>
                      </a:ext>
                    </a:extLst>
                  </p14:cNvPr>
                  <p14:cNvContentPartPr/>
                  <p14:nvPr/>
                </p14:nvContentPartPr>
                <p14:xfrm>
                  <a:off x="2426266" y="4567379"/>
                  <a:ext cx="275040" cy="154800"/>
                </p14:xfrm>
              </p:contentPart>
            </mc:Choice>
            <mc:Fallback>
              <p:pic>
                <p:nvPicPr>
                  <p:cNvPr id="654" name="Pennanteckning 653">
                    <a:extLst>
                      <a:ext uri="{FF2B5EF4-FFF2-40B4-BE49-F238E27FC236}">
                        <a16:creationId xmlns:a16="http://schemas.microsoft.com/office/drawing/2014/main" id="{81859C6B-638F-F37F-E441-572357EC3F06}"/>
                      </a:ext>
                    </a:extLst>
                  </p:cNvPr>
                  <p:cNvPicPr/>
                  <p:nvPr/>
                </p:nvPicPr>
                <p:blipFill>
                  <a:blip r:embed="rId156"/>
                  <a:stretch>
                    <a:fillRect/>
                  </a:stretch>
                </p:blipFill>
                <p:spPr>
                  <a:xfrm>
                    <a:off x="2410786" y="4551899"/>
                    <a:ext cx="30528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655" name="Pennanteckning 654">
                    <a:extLst>
                      <a:ext uri="{FF2B5EF4-FFF2-40B4-BE49-F238E27FC236}">
                        <a16:creationId xmlns:a16="http://schemas.microsoft.com/office/drawing/2014/main" id="{91CCC7AD-E36D-1427-1FE2-B1268F68ACD7}"/>
                      </a:ext>
                    </a:extLst>
                  </p14:cNvPr>
                  <p14:cNvContentPartPr/>
                  <p14:nvPr/>
                </p14:nvContentPartPr>
                <p14:xfrm>
                  <a:off x="2671066" y="4612379"/>
                  <a:ext cx="319680" cy="80640"/>
                </p14:xfrm>
              </p:contentPart>
            </mc:Choice>
            <mc:Fallback>
              <p:pic>
                <p:nvPicPr>
                  <p:cNvPr id="655" name="Pennanteckning 654">
                    <a:extLst>
                      <a:ext uri="{FF2B5EF4-FFF2-40B4-BE49-F238E27FC236}">
                        <a16:creationId xmlns:a16="http://schemas.microsoft.com/office/drawing/2014/main" id="{91CCC7AD-E36D-1427-1FE2-B1268F68ACD7}"/>
                      </a:ext>
                    </a:extLst>
                  </p:cNvPr>
                  <p:cNvPicPr/>
                  <p:nvPr/>
                </p:nvPicPr>
                <p:blipFill>
                  <a:blip r:embed="rId158"/>
                  <a:stretch>
                    <a:fillRect/>
                  </a:stretch>
                </p:blipFill>
                <p:spPr>
                  <a:xfrm>
                    <a:off x="2655586" y="4596899"/>
                    <a:ext cx="34992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656" name="Pennanteckning 655">
                    <a:extLst>
                      <a:ext uri="{FF2B5EF4-FFF2-40B4-BE49-F238E27FC236}">
                        <a16:creationId xmlns:a16="http://schemas.microsoft.com/office/drawing/2014/main" id="{040C82CF-E8DF-24F2-3713-B193BFE55367}"/>
                      </a:ext>
                    </a:extLst>
                  </p14:cNvPr>
                  <p14:cNvContentPartPr/>
                  <p14:nvPr/>
                </p14:nvContentPartPr>
                <p14:xfrm>
                  <a:off x="2973466" y="4543619"/>
                  <a:ext cx="150840" cy="196200"/>
                </p14:xfrm>
              </p:contentPart>
            </mc:Choice>
            <mc:Fallback>
              <p:pic>
                <p:nvPicPr>
                  <p:cNvPr id="656" name="Pennanteckning 655">
                    <a:extLst>
                      <a:ext uri="{FF2B5EF4-FFF2-40B4-BE49-F238E27FC236}">
                        <a16:creationId xmlns:a16="http://schemas.microsoft.com/office/drawing/2014/main" id="{040C82CF-E8DF-24F2-3713-B193BFE55367}"/>
                      </a:ext>
                    </a:extLst>
                  </p:cNvPr>
                  <p:cNvPicPr/>
                  <p:nvPr/>
                </p:nvPicPr>
                <p:blipFill>
                  <a:blip r:embed="rId160"/>
                  <a:stretch>
                    <a:fillRect/>
                  </a:stretch>
                </p:blipFill>
                <p:spPr>
                  <a:xfrm>
                    <a:off x="2958346" y="4528499"/>
                    <a:ext cx="18144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657" name="Pennanteckning 656">
                    <a:extLst>
                      <a:ext uri="{FF2B5EF4-FFF2-40B4-BE49-F238E27FC236}">
                        <a16:creationId xmlns:a16="http://schemas.microsoft.com/office/drawing/2014/main" id="{771E1A8F-9B38-16E6-7C59-434126D6584A}"/>
                      </a:ext>
                    </a:extLst>
                  </p14:cNvPr>
                  <p14:cNvContentPartPr/>
                  <p14:nvPr/>
                </p14:nvContentPartPr>
                <p14:xfrm>
                  <a:off x="3147346" y="4592219"/>
                  <a:ext cx="28440" cy="33840"/>
                </p14:xfrm>
              </p:contentPart>
            </mc:Choice>
            <mc:Fallback>
              <p:pic>
                <p:nvPicPr>
                  <p:cNvPr id="657" name="Pennanteckning 656">
                    <a:extLst>
                      <a:ext uri="{FF2B5EF4-FFF2-40B4-BE49-F238E27FC236}">
                        <a16:creationId xmlns:a16="http://schemas.microsoft.com/office/drawing/2014/main" id="{771E1A8F-9B38-16E6-7C59-434126D6584A}"/>
                      </a:ext>
                    </a:extLst>
                  </p:cNvPr>
                  <p:cNvPicPr/>
                  <p:nvPr/>
                </p:nvPicPr>
                <p:blipFill>
                  <a:blip r:embed="rId162"/>
                  <a:stretch>
                    <a:fillRect/>
                  </a:stretch>
                </p:blipFill>
                <p:spPr>
                  <a:xfrm>
                    <a:off x="3131866" y="4576739"/>
                    <a:ext cx="5904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658" name="Pennanteckning 657">
                    <a:extLst>
                      <a:ext uri="{FF2B5EF4-FFF2-40B4-BE49-F238E27FC236}">
                        <a16:creationId xmlns:a16="http://schemas.microsoft.com/office/drawing/2014/main" id="{5B0310B6-926D-1ED7-6B7D-459E1A3D7190}"/>
                      </a:ext>
                    </a:extLst>
                  </p14:cNvPr>
                  <p14:cNvContentPartPr/>
                  <p14:nvPr/>
                </p14:nvContentPartPr>
                <p14:xfrm>
                  <a:off x="3167866" y="4628939"/>
                  <a:ext cx="261720" cy="109440"/>
                </p14:xfrm>
              </p:contentPart>
            </mc:Choice>
            <mc:Fallback>
              <p:pic>
                <p:nvPicPr>
                  <p:cNvPr id="658" name="Pennanteckning 657">
                    <a:extLst>
                      <a:ext uri="{FF2B5EF4-FFF2-40B4-BE49-F238E27FC236}">
                        <a16:creationId xmlns:a16="http://schemas.microsoft.com/office/drawing/2014/main" id="{5B0310B6-926D-1ED7-6B7D-459E1A3D7190}"/>
                      </a:ext>
                    </a:extLst>
                  </p:cNvPr>
                  <p:cNvPicPr/>
                  <p:nvPr/>
                </p:nvPicPr>
                <p:blipFill>
                  <a:blip r:embed="rId164"/>
                  <a:stretch>
                    <a:fillRect/>
                  </a:stretch>
                </p:blipFill>
                <p:spPr>
                  <a:xfrm>
                    <a:off x="3152746" y="4613459"/>
                    <a:ext cx="292320" cy="140040"/>
                  </a:xfrm>
                  <a:prstGeom prst="rect">
                    <a:avLst/>
                  </a:prstGeom>
                </p:spPr>
              </p:pic>
            </mc:Fallback>
          </mc:AlternateContent>
        </p:grpSp>
        <p:grpSp>
          <p:nvGrpSpPr>
            <p:cNvPr id="667" name="Grupp 666">
              <a:extLst>
                <a:ext uri="{FF2B5EF4-FFF2-40B4-BE49-F238E27FC236}">
                  <a16:creationId xmlns:a16="http://schemas.microsoft.com/office/drawing/2014/main" id="{84E93B03-AF05-D35C-CC5B-2B0361276B79}"/>
                </a:ext>
              </a:extLst>
            </p:cNvPr>
            <p:cNvGrpSpPr/>
            <p:nvPr/>
          </p:nvGrpSpPr>
          <p:grpSpPr>
            <a:xfrm>
              <a:off x="979066" y="4956179"/>
              <a:ext cx="856080" cy="279360"/>
              <a:chOff x="979066" y="4956179"/>
              <a:chExt cx="856080" cy="279360"/>
            </a:xfrm>
          </p:grpSpPr>
          <mc:AlternateContent xmlns:mc="http://schemas.openxmlformats.org/markup-compatibility/2006">
            <mc:Choice xmlns:p14="http://schemas.microsoft.com/office/powerpoint/2010/main" Requires="p14">
              <p:contentPart p14:bwMode="auto" r:id="rId165">
                <p14:nvContentPartPr>
                  <p14:cNvPr id="660" name="Pennanteckning 659">
                    <a:extLst>
                      <a:ext uri="{FF2B5EF4-FFF2-40B4-BE49-F238E27FC236}">
                        <a16:creationId xmlns:a16="http://schemas.microsoft.com/office/drawing/2014/main" id="{C5538D35-414E-CF5F-A5EB-1F9D67596B6E}"/>
                      </a:ext>
                    </a:extLst>
                  </p14:cNvPr>
                  <p14:cNvContentPartPr/>
                  <p14:nvPr/>
                </p14:nvContentPartPr>
                <p14:xfrm>
                  <a:off x="979066" y="5015579"/>
                  <a:ext cx="127080" cy="75240"/>
                </p14:xfrm>
              </p:contentPart>
            </mc:Choice>
            <mc:Fallback>
              <p:pic>
                <p:nvPicPr>
                  <p:cNvPr id="660" name="Pennanteckning 659">
                    <a:extLst>
                      <a:ext uri="{FF2B5EF4-FFF2-40B4-BE49-F238E27FC236}">
                        <a16:creationId xmlns:a16="http://schemas.microsoft.com/office/drawing/2014/main" id="{C5538D35-414E-CF5F-A5EB-1F9D67596B6E}"/>
                      </a:ext>
                    </a:extLst>
                  </p:cNvPr>
                  <p:cNvPicPr/>
                  <p:nvPr/>
                </p:nvPicPr>
                <p:blipFill>
                  <a:blip r:embed="rId166"/>
                  <a:stretch>
                    <a:fillRect/>
                  </a:stretch>
                </p:blipFill>
                <p:spPr>
                  <a:xfrm>
                    <a:off x="963586" y="5000099"/>
                    <a:ext cx="15732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661" name="Pennanteckning 660">
                    <a:extLst>
                      <a:ext uri="{FF2B5EF4-FFF2-40B4-BE49-F238E27FC236}">
                        <a16:creationId xmlns:a16="http://schemas.microsoft.com/office/drawing/2014/main" id="{52C4368A-4AA8-3711-DDD2-604884503782}"/>
                      </a:ext>
                    </a:extLst>
                  </p14:cNvPr>
                  <p14:cNvContentPartPr/>
                  <p14:nvPr/>
                </p14:nvContentPartPr>
                <p14:xfrm>
                  <a:off x="1140346" y="5038259"/>
                  <a:ext cx="69840" cy="64080"/>
                </p14:xfrm>
              </p:contentPart>
            </mc:Choice>
            <mc:Fallback>
              <p:pic>
                <p:nvPicPr>
                  <p:cNvPr id="661" name="Pennanteckning 660">
                    <a:extLst>
                      <a:ext uri="{FF2B5EF4-FFF2-40B4-BE49-F238E27FC236}">
                        <a16:creationId xmlns:a16="http://schemas.microsoft.com/office/drawing/2014/main" id="{52C4368A-4AA8-3711-DDD2-604884503782}"/>
                      </a:ext>
                    </a:extLst>
                  </p:cNvPr>
                  <p:cNvPicPr/>
                  <p:nvPr/>
                </p:nvPicPr>
                <p:blipFill>
                  <a:blip r:embed="rId168"/>
                  <a:stretch>
                    <a:fillRect/>
                  </a:stretch>
                </p:blipFill>
                <p:spPr>
                  <a:xfrm>
                    <a:off x="1124866" y="5022779"/>
                    <a:ext cx="10044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662" name="Pennanteckning 661">
                    <a:extLst>
                      <a:ext uri="{FF2B5EF4-FFF2-40B4-BE49-F238E27FC236}">
                        <a16:creationId xmlns:a16="http://schemas.microsoft.com/office/drawing/2014/main" id="{312BBC8A-4EC5-1DDE-2902-B3465FD2D7E0}"/>
                      </a:ext>
                    </a:extLst>
                  </p14:cNvPr>
                  <p14:cNvContentPartPr/>
                  <p14:nvPr/>
                </p14:nvContentPartPr>
                <p14:xfrm>
                  <a:off x="1272466" y="4956179"/>
                  <a:ext cx="56520" cy="187920"/>
                </p14:xfrm>
              </p:contentPart>
            </mc:Choice>
            <mc:Fallback>
              <p:pic>
                <p:nvPicPr>
                  <p:cNvPr id="662" name="Pennanteckning 661">
                    <a:extLst>
                      <a:ext uri="{FF2B5EF4-FFF2-40B4-BE49-F238E27FC236}">
                        <a16:creationId xmlns:a16="http://schemas.microsoft.com/office/drawing/2014/main" id="{312BBC8A-4EC5-1DDE-2902-B3465FD2D7E0}"/>
                      </a:ext>
                    </a:extLst>
                  </p:cNvPr>
                  <p:cNvPicPr/>
                  <p:nvPr/>
                </p:nvPicPr>
                <p:blipFill>
                  <a:blip r:embed="rId170"/>
                  <a:stretch>
                    <a:fillRect/>
                  </a:stretch>
                </p:blipFill>
                <p:spPr>
                  <a:xfrm>
                    <a:off x="1257346" y="4941059"/>
                    <a:ext cx="8712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663" name="Pennanteckning 662">
                    <a:extLst>
                      <a:ext uri="{FF2B5EF4-FFF2-40B4-BE49-F238E27FC236}">
                        <a16:creationId xmlns:a16="http://schemas.microsoft.com/office/drawing/2014/main" id="{F946A8A6-7AAA-D84B-2B6C-6288D60B4325}"/>
                      </a:ext>
                    </a:extLst>
                  </p14:cNvPr>
                  <p14:cNvContentPartPr/>
                  <p14:nvPr/>
                </p14:nvContentPartPr>
                <p14:xfrm>
                  <a:off x="1276786" y="5012699"/>
                  <a:ext cx="241920" cy="80640"/>
                </p14:xfrm>
              </p:contentPart>
            </mc:Choice>
            <mc:Fallback>
              <p:pic>
                <p:nvPicPr>
                  <p:cNvPr id="663" name="Pennanteckning 662">
                    <a:extLst>
                      <a:ext uri="{FF2B5EF4-FFF2-40B4-BE49-F238E27FC236}">
                        <a16:creationId xmlns:a16="http://schemas.microsoft.com/office/drawing/2014/main" id="{F946A8A6-7AAA-D84B-2B6C-6288D60B4325}"/>
                      </a:ext>
                    </a:extLst>
                  </p:cNvPr>
                  <p:cNvPicPr/>
                  <p:nvPr/>
                </p:nvPicPr>
                <p:blipFill>
                  <a:blip r:embed="rId172"/>
                  <a:stretch>
                    <a:fillRect/>
                  </a:stretch>
                </p:blipFill>
                <p:spPr>
                  <a:xfrm>
                    <a:off x="1261306" y="4997219"/>
                    <a:ext cx="27216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664" name="Pennanteckning 663">
                    <a:extLst>
                      <a:ext uri="{FF2B5EF4-FFF2-40B4-BE49-F238E27FC236}">
                        <a16:creationId xmlns:a16="http://schemas.microsoft.com/office/drawing/2014/main" id="{8A7F6DB9-9AF0-1D66-DCDD-CB46FB2D3DE9}"/>
                      </a:ext>
                    </a:extLst>
                  </p14:cNvPr>
                  <p14:cNvContentPartPr/>
                  <p14:nvPr/>
                </p14:nvContentPartPr>
                <p14:xfrm>
                  <a:off x="1538866" y="4983539"/>
                  <a:ext cx="41040" cy="147600"/>
                </p14:xfrm>
              </p:contentPart>
            </mc:Choice>
            <mc:Fallback>
              <p:pic>
                <p:nvPicPr>
                  <p:cNvPr id="664" name="Pennanteckning 663">
                    <a:extLst>
                      <a:ext uri="{FF2B5EF4-FFF2-40B4-BE49-F238E27FC236}">
                        <a16:creationId xmlns:a16="http://schemas.microsoft.com/office/drawing/2014/main" id="{8A7F6DB9-9AF0-1D66-DCDD-CB46FB2D3DE9}"/>
                      </a:ext>
                    </a:extLst>
                  </p:cNvPr>
                  <p:cNvPicPr/>
                  <p:nvPr/>
                </p:nvPicPr>
                <p:blipFill>
                  <a:blip r:embed="rId174"/>
                  <a:stretch>
                    <a:fillRect/>
                  </a:stretch>
                </p:blipFill>
                <p:spPr>
                  <a:xfrm>
                    <a:off x="1523386" y="4968419"/>
                    <a:ext cx="7128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665" name="Pennanteckning 664">
                    <a:extLst>
                      <a:ext uri="{FF2B5EF4-FFF2-40B4-BE49-F238E27FC236}">
                        <a16:creationId xmlns:a16="http://schemas.microsoft.com/office/drawing/2014/main" id="{39E0377D-0916-5997-18B8-187A2F361A8B}"/>
                      </a:ext>
                    </a:extLst>
                  </p14:cNvPr>
                  <p14:cNvContentPartPr/>
                  <p14:nvPr/>
                </p14:nvContentPartPr>
                <p14:xfrm>
                  <a:off x="1538866" y="5042219"/>
                  <a:ext cx="197280" cy="97200"/>
                </p14:xfrm>
              </p:contentPart>
            </mc:Choice>
            <mc:Fallback>
              <p:pic>
                <p:nvPicPr>
                  <p:cNvPr id="665" name="Pennanteckning 664">
                    <a:extLst>
                      <a:ext uri="{FF2B5EF4-FFF2-40B4-BE49-F238E27FC236}">
                        <a16:creationId xmlns:a16="http://schemas.microsoft.com/office/drawing/2014/main" id="{39E0377D-0916-5997-18B8-187A2F361A8B}"/>
                      </a:ext>
                    </a:extLst>
                  </p:cNvPr>
                  <p:cNvPicPr/>
                  <p:nvPr/>
                </p:nvPicPr>
                <p:blipFill>
                  <a:blip r:embed="rId176"/>
                  <a:stretch>
                    <a:fillRect/>
                  </a:stretch>
                </p:blipFill>
                <p:spPr>
                  <a:xfrm>
                    <a:off x="1523386" y="5027099"/>
                    <a:ext cx="22752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666" name="Pennanteckning 665">
                    <a:extLst>
                      <a:ext uri="{FF2B5EF4-FFF2-40B4-BE49-F238E27FC236}">
                        <a16:creationId xmlns:a16="http://schemas.microsoft.com/office/drawing/2014/main" id="{2F79D3CC-823E-4DCC-8C1F-AF8964EF4FA7}"/>
                      </a:ext>
                    </a:extLst>
                  </p14:cNvPr>
                  <p14:cNvContentPartPr/>
                  <p14:nvPr/>
                </p14:nvContentPartPr>
                <p14:xfrm>
                  <a:off x="1820026" y="5135819"/>
                  <a:ext cx="15120" cy="99720"/>
                </p14:xfrm>
              </p:contentPart>
            </mc:Choice>
            <mc:Fallback>
              <p:pic>
                <p:nvPicPr>
                  <p:cNvPr id="666" name="Pennanteckning 665">
                    <a:extLst>
                      <a:ext uri="{FF2B5EF4-FFF2-40B4-BE49-F238E27FC236}">
                        <a16:creationId xmlns:a16="http://schemas.microsoft.com/office/drawing/2014/main" id="{2F79D3CC-823E-4DCC-8C1F-AF8964EF4FA7}"/>
                      </a:ext>
                    </a:extLst>
                  </p:cNvPr>
                  <p:cNvPicPr/>
                  <p:nvPr/>
                </p:nvPicPr>
                <p:blipFill>
                  <a:blip r:embed="rId178"/>
                  <a:stretch>
                    <a:fillRect/>
                  </a:stretch>
                </p:blipFill>
                <p:spPr>
                  <a:xfrm>
                    <a:off x="1804906" y="5120699"/>
                    <a:ext cx="45720" cy="129960"/>
                  </a:xfrm>
                  <a:prstGeom prst="rect">
                    <a:avLst/>
                  </a:prstGeom>
                </p:spPr>
              </p:pic>
            </mc:Fallback>
          </mc:AlternateContent>
        </p:grpSp>
        <p:grpSp>
          <p:nvGrpSpPr>
            <p:cNvPr id="687" name="Grupp 686">
              <a:extLst>
                <a:ext uri="{FF2B5EF4-FFF2-40B4-BE49-F238E27FC236}">
                  <a16:creationId xmlns:a16="http://schemas.microsoft.com/office/drawing/2014/main" id="{1955BDD5-CC24-9A28-4982-272586F89BAE}"/>
                </a:ext>
              </a:extLst>
            </p:cNvPr>
            <p:cNvGrpSpPr/>
            <p:nvPr/>
          </p:nvGrpSpPr>
          <p:grpSpPr>
            <a:xfrm>
              <a:off x="2037466" y="5053019"/>
              <a:ext cx="632160" cy="233640"/>
              <a:chOff x="2037466" y="5053019"/>
              <a:chExt cx="632160" cy="233640"/>
            </a:xfrm>
          </p:grpSpPr>
          <mc:AlternateContent xmlns:mc="http://schemas.openxmlformats.org/markup-compatibility/2006">
            <mc:Choice xmlns:p14="http://schemas.microsoft.com/office/powerpoint/2010/main" Requires="p14">
              <p:contentPart p14:bwMode="auto" r:id="rId179">
                <p14:nvContentPartPr>
                  <p14:cNvPr id="668" name="Pennanteckning 667">
                    <a:extLst>
                      <a:ext uri="{FF2B5EF4-FFF2-40B4-BE49-F238E27FC236}">
                        <a16:creationId xmlns:a16="http://schemas.microsoft.com/office/drawing/2014/main" id="{9F77C31C-423B-6678-376C-C8F48D1E0154}"/>
                      </a:ext>
                    </a:extLst>
                  </p14:cNvPr>
                  <p14:cNvContentPartPr/>
                  <p14:nvPr/>
                </p14:nvContentPartPr>
                <p14:xfrm>
                  <a:off x="2037466" y="5053019"/>
                  <a:ext cx="30240" cy="115200"/>
                </p14:xfrm>
              </p:contentPart>
            </mc:Choice>
            <mc:Fallback>
              <p:pic>
                <p:nvPicPr>
                  <p:cNvPr id="668" name="Pennanteckning 667">
                    <a:extLst>
                      <a:ext uri="{FF2B5EF4-FFF2-40B4-BE49-F238E27FC236}">
                        <a16:creationId xmlns:a16="http://schemas.microsoft.com/office/drawing/2014/main" id="{9F77C31C-423B-6678-376C-C8F48D1E0154}"/>
                      </a:ext>
                    </a:extLst>
                  </p:cNvPr>
                  <p:cNvPicPr/>
                  <p:nvPr/>
                </p:nvPicPr>
                <p:blipFill>
                  <a:blip r:embed="rId180"/>
                  <a:stretch>
                    <a:fillRect/>
                  </a:stretch>
                </p:blipFill>
                <p:spPr>
                  <a:xfrm>
                    <a:off x="2022346" y="5037899"/>
                    <a:ext cx="6048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669" name="Pennanteckning 668">
                    <a:extLst>
                      <a:ext uri="{FF2B5EF4-FFF2-40B4-BE49-F238E27FC236}">
                        <a16:creationId xmlns:a16="http://schemas.microsoft.com/office/drawing/2014/main" id="{D4EF6BBC-0D88-BC6A-3741-E0E204E06E47}"/>
                      </a:ext>
                    </a:extLst>
                  </p14:cNvPr>
                  <p14:cNvContentPartPr/>
                  <p14:nvPr/>
                </p14:nvContentPartPr>
                <p14:xfrm>
                  <a:off x="2158066" y="5107019"/>
                  <a:ext cx="69840" cy="99720"/>
                </p14:xfrm>
              </p:contentPart>
            </mc:Choice>
            <mc:Fallback>
              <p:pic>
                <p:nvPicPr>
                  <p:cNvPr id="669" name="Pennanteckning 668">
                    <a:extLst>
                      <a:ext uri="{FF2B5EF4-FFF2-40B4-BE49-F238E27FC236}">
                        <a16:creationId xmlns:a16="http://schemas.microsoft.com/office/drawing/2014/main" id="{D4EF6BBC-0D88-BC6A-3741-E0E204E06E47}"/>
                      </a:ext>
                    </a:extLst>
                  </p:cNvPr>
                  <p:cNvPicPr/>
                  <p:nvPr/>
                </p:nvPicPr>
                <p:blipFill>
                  <a:blip r:embed="rId182"/>
                  <a:stretch>
                    <a:fillRect/>
                  </a:stretch>
                </p:blipFill>
                <p:spPr>
                  <a:xfrm>
                    <a:off x="2142946" y="5091539"/>
                    <a:ext cx="10044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670" name="Pennanteckning 669">
                    <a:extLst>
                      <a:ext uri="{FF2B5EF4-FFF2-40B4-BE49-F238E27FC236}">
                        <a16:creationId xmlns:a16="http://schemas.microsoft.com/office/drawing/2014/main" id="{7D8C2082-AF4D-83AA-04B5-F75FEE003A07}"/>
                      </a:ext>
                    </a:extLst>
                  </p14:cNvPr>
                  <p14:cNvContentPartPr/>
                  <p14:nvPr/>
                </p14:nvContentPartPr>
                <p14:xfrm>
                  <a:off x="2238346" y="5142299"/>
                  <a:ext cx="120960" cy="70560"/>
                </p14:xfrm>
              </p:contentPart>
            </mc:Choice>
            <mc:Fallback>
              <p:pic>
                <p:nvPicPr>
                  <p:cNvPr id="670" name="Pennanteckning 669">
                    <a:extLst>
                      <a:ext uri="{FF2B5EF4-FFF2-40B4-BE49-F238E27FC236}">
                        <a16:creationId xmlns:a16="http://schemas.microsoft.com/office/drawing/2014/main" id="{7D8C2082-AF4D-83AA-04B5-F75FEE003A07}"/>
                      </a:ext>
                    </a:extLst>
                  </p:cNvPr>
                  <p:cNvPicPr/>
                  <p:nvPr/>
                </p:nvPicPr>
                <p:blipFill>
                  <a:blip r:embed="rId184"/>
                  <a:stretch>
                    <a:fillRect/>
                  </a:stretch>
                </p:blipFill>
                <p:spPr>
                  <a:xfrm>
                    <a:off x="2223226" y="5127179"/>
                    <a:ext cx="15156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671" name="Pennanteckning 670">
                    <a:extLst>
                      <a:ext uri="{FF2B5EF4-FFF2-40B4-BE49-F238E27FC236}">
                        <a16:creationId xmlns:a16="http://schemas.microsoft.com/office/drawing/2014/main" id="{6C1A7C05-2154-851F-0E2A-461443CEE8BC}"/>
                      </a:ext>
                    </a:extLst>
                  </p14:cNvPr>
                  <p14:cNvContentPartPr/>
                  <p14:nvPr/>
                </p14:nvContentPartPr>
                <p14:xfrm>
                  <a:off x="2421946" y="5088659"/>
                  <a:ext cx="25200" cy="102960"/>
                </p14:xfrm>
              </p:contentPart>
            </mc:Choice>
            <mc:Fallback>
              <p:pic>
                <p:nvPicPr>
                  <p:cNvPr id="671" name="Pennanteckning 670">
                    <a:extLst>
                      <a:ext uri="{FF2B5EF4-FFF2-40B4-BE49-F238E27FC236}">
                        <a16:creationId xmlns:a16="http://schemas.microsoft.com/office/drawing/2014/main" id="{6C1A7C05-2154-851F-0E2A-461443CEE8BC}"/>
                      </a:ext>
                    </a:extLst>
                  </p:cNvPr>
                  <p:cNvPicPr/>
                  <p:nvPr/>
                </p:nvPicPr>
                <p:blipFill>
                  <a:blip r:embed="rId186"/>
                  <a:stretch>
                    <a:fillRect/>
                  </a:stretch>
                </p:blipFill>
                <p:spPr>
                  <a:xfrm>
                    <a:off x="2406826" y="5073539"/>
                    <a:ext cx="5580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672" name="Pennanteckning 671">
                    <a:extLst>
                      <a:ext uri="{FF2B5EF4-FFF2-40B4-BE49-F238E27FC236}">
                        <a16:creationId xmlns:a16="http://schemas.microsoft.com/office/drawing/2014/main" id="{BEE78886-5050-DC40-F8B6-6D0E63348340}"/>
                      </a:ext>
                    </a:extLst>
                  </p14:cNvPr>
                  <p14:cNvContentPartPr/>
                  <p14:nvPr/>
                </p14:nvContentPartPr>
                <p14:xfrm>
                  <a:off x="2454346" y="5119979"/>
                  <a:ext cx="118440" cy="126000"/>
                </p14:xfrm>
              </p:contentPart>
            </mc:Choice>
            <mc:Fallback>
              <p:pic>
                <p:nvPicPr>
                  <p:cNvPr id="672" name="Pennanteckning 671">
                    <a:extLst>
                      <a:ext uri="{FF2B5EF4-FFF2-40B4-BE49-F238E27FC236}">
                        <a16:creationId xmlns:a16="http://schemas.microsoft.com/office/drawing/2014/main" id="{BEE78886-5050-DC40-F8B6-6D0E63348340}"/>
                      </a:ext>
                    </a:extLst>
                  </p:cNvPr>
                  <p:cNvPicPr/>
                  <p:nvPr/>
                </p:nvPicPr>
                <p:blipFill>
                  <a:blip r:embed="rId188"/>
                  <a:stretch>
                    <a:fillRect/>
                  </a:stretch>
                </p:blipFill>
                <p:spPr>
                  <a:xfrm>
                    <a:off x="2438866" y="5104859"/>
                    <a:ext cx="14904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673" name="Pennanteckning 672">
                    <a:extLst>
                      <a:ext uri="{FF2B5EF4-FFF2-40B4-BE49-F238E27FC236}">
                        <a16:creationId xmlns:a16="http://schemas.microsoft.com/office/drawing/2014/main" id="{67ED9B52-570B-9F7F-C3E0-1B04C4EB3036}"/>
                      </a:ext>
                    </a:extLst>
                  </p14:cNvPr>
                  <p14:cNvContentPartPr/>
                  <p14:nvPr/>
                </p14:nvContentPartPr>
                <p14:xfrm>
                  <a:off x="2661706" y="5216099"/>
                  <a:ext cx="7920" cy="70560"/>
                </p14:xfrm>
              </p:contentPart>
            </mc:Choice>
            <mc:Fallback>
              <p:pic>
                <p:nvPicPr>
                  <p:cNvPr id="673" name="Pennanteckning 672">
                    <a:extLst>
                      <a:ext uri="{FF2B5EF4-FFF2-40B4-BE49-F238E27FC236}">
                        <a16:creationId xmlns:a16="http://schemas.microsoft.com/office/drawing/2014/main" id="{67ED9B52-570B-9F7F-C3E0-1B04C4EB3036}"/>
                      </a:ext>
                    </a:extLst>
                  </p:cNvPr>
                  <p:cNvPicPr/>
                  <p:nvPr/>
                </p:nvPicPr>
                <p:blipFill>
                  <a:blip r:embed="rId190"/>
                  <a:stretch>
                    <a:fillRect/>
                  </a:stretch>
                </p:blipFill>
                <p:spPr>
                  <a:xfrm>
                    <a:off x="2646586" y="5200619"/>
                    <a:ext cx="38160" cy="101160"/>
                  </a:xfrm>
                  <a:prstGeom prst="rect">
                    <a:avLst/>
                  </a:prstGeom>
                </p:spPr>
              </p:pic>
            </mc:Fallback>
          </mc:AlternateContent>
        </p:grpSp>
        <p:grpSp>
          <p:nvGrpSpPr>
            <p:cNvPr id="686" name="Grupp 685">
              <a:extLst>
                <a:ext uri="{FF2B5EF4-FFF2-40B4-BE49-F238E27FC236}">
                  <a16:creationId xmlns:a16="http://schemas.microsoft.com/office/drawing/2014/main" id="{D0412712-72DB-0EA6-9BB5-3C1682EAC8EC}"/>
                </a:ext>
              </a:extLst>
            </p:cNvPr>
            <p:cNvGrpSpPr/>
            <p:nvPr/>
          </p:nvGrpSpPr>
          <p:grpSpPr>
            <a:xfrm>
              <a:off x="2861146" y="5096219"/>
              <a:ext cx="577800" cy="153360"/>
              <a:chOff x="2861146" y="5096219"/>
              <a:chExt cx="577800" cy="153360"/>
            </a:xfrm>
          </p:grpSpPr>
          <mc:AlternateContent xmlns:mc="http://schemas.openxmlformats.org/markup-compatibility/2006">
            <mc:Choice xmlns:p14="http://schemas.microsoft.com/office/powerpoint/2010/main" Requires="p14">
              <p:contentPart p14:bwMode="auto" r:id="rId191">
                <p14:nvContentPartPr>
                  <p14:cNvPr id="674" name="Pennanteckning 673">
                    <a:extLst>
                      <a:ext uri="{FF2B5EF4-FFF2-40B4-BE49-F238E27FC236}">
                        <a16:creationId xmlns:a16="http://schemas.microsoft.com/office/drawing/2014/main" id="{956089DE-4314-DF58-97FF-E52B90F1ECB7}"/>
                      </a:ext>
                    </a:extLst>
                  </p14:cNvPr>
                  <p14:cNvContentPartPr/>
                  <p14:nvPr/>
                </p14:nvContentPartPr>
                <p14:xfrm>
                  <a:off x="2861146" y="5163899"/>
                  <a:ext cx="83880" cy="83160"/>
                </p14:xfrm>
              </p:contentPart>
            </mc:Choice>
            <mc:Fallback>
              <p:pic>
                <p:nvPicPr>
                  <p:cNvPr id="674" name="Pennanteckning 673">
                    <a:extLst>
                      <a:ext uri="{FF2B5EF4-FFF2-40B4-BE49-F238E27FC236}">
                        <a16:creationId xmlns:a16="http://schemas.microsoft.com/office/drawing/2014/main" id="{956089DE-4314-DF58-97FF-E52B90F1ECB7}"/>
                      </a:ext>
                    </a:extLst>
                  </p:cNvPr>
                  <p:cNvPicPr/>
                  <p:nvPr/>
                </p:nvPicPr>
                <p:blipFill>
                  <a:blip r:embed="rId192"/>
                  <a:stretch>
                    <a:fillRect/>
                  </a:stretch>
                </p:blipFill>
                <p:spPr>
                  <a:xfrm>
                    <a:off x="2846026" y="5148779"/>
                    <a:ext cx="11448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675" name="Pennanteckning 674">
                    <a:extLst>
                      <a:ext uri="{FF2B5EF4-FFF2-40B4-BE49-F238E27FC236}">
                        <a16:creationId xmlns:a16="http://schemas.microsoft.com/office/drawing/2014/main" id="{745EE5A9-C2AA-4BE8-46CC-E34281864A87}"/>
                      </a:ext>
                    </a:extLst>
                  </p14:cNvPr>
                  <p14:cNvContentPartPr/>
                  <p14:nvPr/>
                </p14:nvContentPartPr>
                <p14:xfrm>
                  <a:off x="3015946" y="5167859"/>
                  <a:ext cx="83160" cy="67320"/>
                </p14:xfrm>
              </p:contentPart>
            </mc:Choice>
            <mc:Fallback>
              <p:pic>
                <p:nvPicPr>
                  <p:cNvPr id="675" name="Pennanteckning 674">
                    <a:extLst>
                      <a:ext uri="{FF2B5EF4-FFF2-40B4-BE49-F238E27FC236}">
                        <a16:creationId xmlns:a16="http://schemas.microsoft.com/office/drawing/2014/main" id="{745EE5A9-C2AA-4BE8-46CC-E34281864A87}"/>
                      </a:ext>
                    </a:extLst>
                  </p:cNvPr>
                  <p:cNvPicPr/>
                  <p:nvPr/>
                </p:nvPicPr>
                <p:blipFill>
                  <a:blip r:embed="rId194"/>
                  <a:stretch>
                    <a:fillRect/>
                  </a:stretch>
                </p:blipFill>
                <p:spPr>
                  <a:xfrm>
                    <a:off x="3000466" y="5152739"/>
                    <a:ext cx="11340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676" name="Pennanteckning 675">
                    <a:extLst>
                      <a:ext uri="{FF2B5EF4-FFF2-40B4-BE49-F238E27FC236}">
                        <a16:creationId xmlns:a16="http://schemas.microsoft.com/office/drawing/2014/main" id="{A330BCD8-6921-985F-B3EF-16090FB68F38}"/>
                      </a:ext>
                    </a:extLst>
                  </p14:cNvPr>
                  <p14:cNvContentPartPr/>
                  <p14:nvPr/>
                </p14:nvContentPartPr>
                <p14:xfrm>
                  <a:off x="3150586" y="5096219"/>
                  <a:ext cx="46800" cy="153360"/>
                </p14:xfrm>
              </p:contentPart>
            </mc:Choice>
            <mc:Fallback>
              <p:pic>
                <p:nvPicPr>
                  <p:cNvPr id="676" name="Pennanteckning 675">
                    <a:extLst>
                      <a:ext uri="{FF2B5EF4-FFF2-40B4-BE49-F238E27FC236}">
                        <a16:creationId xmlns:a16="http://schemas.microsoft.com/office/drawing/2014/main" id="{A330BCD8-6921-985F-B3EF-16090FB68F38}"/>
                      </a:ext>
                    </a:extLst>
                  </p:cNvPr>
                  <p:cNvPicPr/>
                  <p:nvPr/>
                </p:nvPicPr>
                <p:blipFill>
                  <a:blip r:embed="rId196"/>
                  <a:stretch>
                    <a:fillRect/>
                  </a:stretch>
                </p:blipFill>
                <p:spPr>
                  <a:xfrm>
                    <a:off x="3135466" y="5080739"/>
                    <a:ext cx="7704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677" name="Pennanteckning 676">
                    <a:extLst>
                      <a:ext uri="{FF2B5EF4-FFF2-40B4-BE49-F238E27FC236}">
                        <a16:creationId xmlns:a16="http://schemas.microsoft.com/office/drawing/2014/main" id="{0FB893FE-4A6B-2762-7C8C-CC6605635CBF}"/>
                      </a:ext>
                    </a:extLst>
                  </p14:cNvPr>
                  <p14:cNvContentPartPr/>
                  <p14:nvPr/>
                </p14:nvContentPartPr>
                <p14:xfrm>
                  <a:off x="3211066" y="5197019"/>
                  <a:ext cx="227880" cy="52560"/>
                </p14:xfrm>
              </p:contentPart>
            </mc:Choice>
            <mc:Fallback>
              <p:pic>
                <p:nvPicPr>
                  <p:cNvPr id="677" name="Pennanteckning 676">
                    <a:extLst>
                      <a:ext uri="{FF2B5EF4-FFF2-40B4-BE49-F238E27FC236}">
                        <a16:creationId xmlns:a16="http://schemas.microsoft.com/office/drawing/2014/main" id="{0FB893FE-4A6B-2762-7C8C-CC6605635CBF}"/>
                      </a:ext>
                    </a:extLst>
                  </p:cNvPr>
                  <p:cNvPicPr/>
                  <p:nvPr/>
                </p:nvPicPr>
                <p:blipFill>
                  <a:blip r:embed="rId198"/>
                  <a:stretch>
                    <a:fillRect/>
                  </a:stretch>
                </p:blipFill>
                <p:spPr>
                  <a:xfrm>
                    <a:off x="3195586" y="5181899"/>
                    <a:ext cx="258120" cy="83160"/>
                  </a:xfrm>
                  <a:prstGeom prst="rect">
                    <a:avLst/>
                  </a:prstGeom>
                </p:spPr>
              </p:pic>
            </mc:Fallback>
          </mc:AlternateContent>
        </p:grpSp>
        <p:grpSp>
          <p:nvGrpSpPr>
            <p:cNvPr id="685" name="Grupp 684">
              <a:extLst>
                <a:ext uri="{FF2B5EF4-FFF2-40B4-BE49-F238E27FC236}">
                  <a16:creationId xmlns:a16="http://schemas.microsoft.com/office/drawing/2014/main" id="{39B9CAB2-E7CF-9B1A-DF38-4467A18A28E5}"/>
                </a:ext>
              </a:extLst>
            </p:cNvPr>
            <p:cNvGrpSpPr/>
            <p:nvPr/>
          </p:nvGrpSpPr>
          <p:grpSpPr>
            <a:xfrm>
              <a:off x="940906" y="5336699"/>
              <a:ext cx="1440720" cy="430920"/>
              <a:chOff x="940906" y="5336699"/>
              <a:chExt cx="1440720" cy="430920"/>
            </a:xfrm>
          </p:grpSpPr>
          <mc:AlternateContent xmlns:mc="http://schemas.openxmlformats.org/markup-compatibility/2006">
            <mc:Choice xmlns:p14="http://schemas.microsoft.com/office/powerpoint/2010/main" Requires="p14">
              <p:contentPart p14:bwMode="auto" r:id="rId199">
                <p14:nvContentPartPr>
                  <p14:cNvPr id="678" name="Pennanteckning 677">
                    <a:extLst>
                      <a:ext uri="{FF2B5EF4-FFF2-40B4-BE49-F238E27FC236}">
                        <a16:creationId xmlns:a16="http://schemas.microsoft.com/office/drawing/2014/main" id="{4E55A6F4-20C2-82A0-2CAF-6EDC338A8130}"/>
                      </a:ext>
                    </a:extLst>
                  </p14:cNvPr>
                  <p14:cNvContentPartPr/>
                  <p14:nvPr/>
                </p14:nvContentPartPr>
                <p14:xfrm>
                  <a:off x="940906" y="5436779"/>
                  <a:ext cx="92160" cy="97920"/>
                </p14:xfrm>
              </p:contentPart>
            </mc:Choice>
            <mc:Fallback>
              <p:pic>
                <p:nvPicPr>
                  <p:cNvPr id="678" name="Pennanteckning 677">
                    <a:extLst>
                      <a:ext uri="{FF2B5EF4-FFF2-40B4-BE49-F238E27FC236}">
                        <a16:creationId xmlns:a16="http://schemas.microsoft.com/office/drawing/2014/main" id="{4E55A6F4-20C2-82A0-2CAF-6EDC338A8130}"/>
                      </a:ext>
                    </a:extLst>
                  </p:cNvPr>
                  <p:cNvPicPr/>
                  <p:nvPr/>
                </p:nvPicPr>
                <p:blipFill>
                  <a:blip r:embed="rId200"/>
                  <a:stretch>
                    <a:fillRect/>
                  </a:stretch>
                </p:blipFill>
                <p:spPr>
                  <a:xfrm>
                    <a:off x="925786" y="5421659"/>
                    <a:ext cx="12276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679" name="Pennanteckning 678">
                    <a:extLst>
                      <a:ext uri="{FF2B5EF4-FFF2-40B4-BE49-F238E27FC236}">
                        <a16:creationId xmlns:a16="http://schemas.microsoft.com/office/drawing/2014/main" id="{48AD65C6-FEE3-2F77-5422-7047B78D8CF8}"/>
                      </a:ext>
                    </a:extLst>
                  </p14:cNvPr>
                  <p14:cNvContentPartPr/>
                  <p14:nvPr/>
                </p14:nvContentPartPr>
                <p14:xfrm>
                  <a:off x="1152586" y="5336699"/>
                  <a:ext cx="114480" cy="187920"/>
                </p14:xfrm>
              </p:contentPart>
            </mc:Choice>
            <mc:Fallback>
              <p:pic>
                <p:nvPicPr>
                  <p:cNvPr id="679" name="Pennanteckning 678">
                    <a:extLst>
                      <a:ext uri="{FF2B5EF4-FFF2-40B4-BE49-F238E27FC236}">
                        <a16:creationId xmlns:a16="http://schemas.microsoft.com/office/drawing/2014/main" id="{48AD65C6-FEE3-2F77-5422-7047B78D8CF8}"/>
                      </a:ext>
                    </a:extLst>
                  </p:cNvPr>
                  <p:cNvPicPr/>
                  <p:nvPr/>
                </p:nvPicPr>
                <p:blipFill>
                  <a:blip r:embed="rId202"/>
                  <a:stretch>
                    <a:fillRect/>
                  </a:stretch>
                </p:blipFill>
                <p:spPr>
                  <a:xfrm>
                    <a:off x="1137466" y="5321579"/>
                    <a:ext cx="14508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680" name="Pennanteckning 679">
                    <a:extLst>
                      <a:ext uri="{FF2B5EF4-FFF2-40B4-BE49-F238E27FC236}">
                        <a16:creationId xmlns:a16="http://schemas.microsoft.com/office/drawing/2014/main" id="{A02E43DE-EF1E-1414-632B-96D8E98408D0}"/>
                      </a:ext>
                    </a:extLst>
                  </p14:cNvPr>
                  <p14:cNvContentPartPr/>
                  <p14:nvPr/>
                </p14:nvContentPartPr>
                <p14:xfrm>
                  <a:off x="1336906" y="5492939"/>
                  <a:ext cx="127800" cy="61560"/>
                </p14:xfrm>
              </p:contentPart>
            </mc:Choice>
            <mc:Fallback>
              <p:pic>
                <p:nvPicPr>
                  <p:cNvPr id="680" name="Pennanteckning 679">
                    <a:extLst>
                      <a:ext uri="{FF2B5EF4-FFF2-40B4-BE49-F238E27FC236}">
                        <a16:creationId xmlns:a16="http://schemas.microsoft.com/office/drawing/2014/main" id="{A02E43DE-EF1E-1414-632B-96D8E98408D0}"/>
                      </a:ext>
                    </a:extLst>
                  </p:cNvPr>
                  <p:cNvPicPr/>
                  <p:nvPr/>
                </p:nvPicPr>
                <p:blipFill>
                  <a:blip r:embed="rId204"/>
                  <a:stretch>
                    <a:fillRect/>
                  </a:stretch>
                </p:blipFill>
                <p:spPr>
                  <a:xfrm>
                    <a:off x="1321786" y="5477819"/>
                    <a:ext cx="15804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681" name="Pennanteckning 680">
                    <a:extLst>
                      <a:ext uri="{FF2B5EF4-FFF2-40B4-BE49-F238E27FC236}">
                        <a16:creationId xmlns:a16="http://schemas.microsoft.com/office/drawing/2014/main" id="{386A0DEC-4E89-D33F-1FAF-6C47144E34F6}"/>
                      </a:ext>
                    </a:extLst>
                  </p14:cNvPr>
                  <p14:cNvContentPartPr/>
                  <p14:nvPr/>
                </p14:nvContentPartPr>
                <p14:xfrm>
                  <a:off x="1525546" y="5515259"/>
                  <a:ext cx="432000" cy="252360"/>
                </p14:xfrm>
              </p:contentPart>
            </mc:Choice>
            <mc:Fallback>
              <p:pic>
                <p:nvPicPr>
                  <p:cNvPr id="681" name="Pennanteckning 680">
                    <a:extLst>
                      <a:ext uri="{FF2B5EF4-FFF2-40B4-BE49-F238E27FC236}">
                        <a16:creationId xmlns:a16="http://schemas.microsoft.com/office/drawing/2014/main" id="{386A0DEC-4E89-D33F-1FAF-6C47144E34F6}"/>
                      </a:ext>
                    </a:extLst>
                  </p:cNvPr>
                  <p:cNvPicPr/>
                  <p:nvPr/>
                </p:nvPicPr>
                <p:blipFill>
                  <a:blip r:embed="rId206"/>
                  <a:stretch>
                    <a:fillRect/>
                  </a:stretch>
                </p:blipFill>
                <p:spPr>
                  <a:xfrm>
                    <a:off x="1510426" y="5500139"/>
                    <a:ext cx="46260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682" name="Pennanteckning 681">
                    <a:extLst>
                      <a:ext uri="{FF2B5EF4-FFF2-40B4-BE49-F238E27FC236}">
                        <a16:creationId xmlns:a16="http://schemas.microsoft.com/office/drawing/2014/main" id="{88C9B830-6D72-CCEF-1FC7-00919728ED67}"/>
                      </a:ext>
                    </a:extLst>
                  </p14:cNvPr>
                  <p14:cNvContentPartPr/>
                  <p14:nvPr/>
                </p14:nvContentPartPr>
                <p14:xfrm>
                  <a:off x="2114506" y="5655299"/>
                  <a:ext cx="360" cy="360"/>
                </p14:xfrm>
              </p:contentPart>
            </mc:Choice>
            <mc:Fallback>
              <p:pic>
                <p:nvPicPr>
                  <p:cNvPr id="682" name="Pennanteckning 681">
                    <a:extLst>
                      <a:ext uri="{FF2B5EF4-FFF2-40B4-BE49-F238E27FC236}">
                        <a16:creationId xmlns:a16="http://schemas.microsoft.com/office/drawing/2014/main" id="{88C9B830-6D72-CCEF-1FC7-00919728ED67}"/>
                      </a:ext>
                    </a:extLst>
                  </p:cNvPr>
                  <p:cNvPicPr/>
                  <p:nvPr/>
                </p:nvPicPr>
                <p:blipFill>
                  <a:blip r:embed="rId208"/>
                  <a:stretch>
                    <a:fillRect/>
                  </a:stretch>
                </p:blipFill>
                <p:spPr>
                  <a:xfrm>
                    <a:off x="2099026" y="5639819"/>
                    <a:ext cx="309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683" name="Pennanteckning 682">
                    <a:extLst>
                      <a:ext uri="{FF2B5EF4-FFF2-40B4-BE49-F238E27FC236}">
                        <a16:creationId xmlns:a16="http://schemas.microsoft.com/office/drawing/2014/main" id="{A67EBA92-DDE7-3611-144F-5D480D6F2860}"/>
                      </a:ext>
                    </a:extLst>
                  </p14:cNvPr>
                  <p14:cNvContentPartPr/>
                  <p14:nvPr/>
                </p14:nvContentPartPr>
                <p14:xfrm>
                  <a:off x="2212786" y="5669339"/>
                  <a:ext cx="55800" cy="3240"/>
                </p14:xfrm>
              </p:contentPart>
            </mc:Choice>
            <mc:Fallback>
              <p:pic>
                <p:nvPicPr>
                  <p:cNvPr id="683" name="Pennanteckning 682">
                    <a:extLst>
                      <a:ext uri="{FF2B5EF4-FFF2-40B4-BE49-F238E27FC236}">
                        <a16:creationId xmlns:a16="http://schemas.microsoft.com/office/drawing/2014/main" id="{A67EBA92-DDE7-3611-144F-5D480D6F2860}"/>
                      </a:ext>
                    </a:extLst>
                  </p:cNvPr>
                  <p:cNvPicPr/>
                  <p:nvPr/>
                </p:nvPicPr>
                <p:blipFill>
                  <a:blip r:embed="rId210"/>
                  <a:stretch>
                    <a:fillRect/>
                  </a:stretch>
                </p:blipFill>
                <p:spPr>
                  <a:xfrm>
                    <a:off x="2197666" y="5653859"/>
                    <a:ext cx="8640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684" name="Pennanteckning 683">
                    <a:extLst>
                      <a:ext uri="{FF2B5EF4-FFF2-40B4-BE49-F238E27FC236}">
                        <a16:creationId xmlns:a16="http://schemas.microsoft.com/office/drawing/2014/main" id="{10E29B31-95AA-DE84-BCE8-C7585D745320}"/>
                      </a:ext>
                    </a:extLst>
                  </p14:cNvPr>
                  <p14:cNvContentPartPr/>
                  <p14:nvPr/>
                </p14:nvContentPartPr>
                <p14:xfrm>
                  <a:off x="2344186" y="5668259"/>
                  <a:ext cx="37440" cy="16200"/>
                </p14:xfrm>
              </p:contentPart>
            </mc:Choice>
            <mc:Fallback>
              <p:pic>
                <p:nvPicPr>
                  <p:cNvPr id="684" name="Pennanteckning 683">
                    <a:extLst>
                      <a:ext uri="{FF2B5EF4-FFF2-40B4-BE49-F238E27FC236}">
                        <a16:creationId xmlns:a16="http://schemas.microsoft.com/office/drawing/2014/main" id="{10E29B31-95AA-DE84-BCE8-C7585D745320}"/>
                      </a:ext>
                    </a:extLst>
                  </p:cNvPr>
                  <p:cNvPicPr/>
                  <p:nvPr/>
                </p:nvPicPr>
                <p:blipFill>
                  <a:blip r:embed="rId212"/>
                  <a:stretch>
                    <a:fillRect/>
                  </a:stretch>
                </p:blipFill>
                <p:spPr>
                  <a:xfrm>
                    <a:off x="2329066" y="5653139"/>
                    <a:ext cx="68040" cy="46440"/>
                  </a:xfrm>
                  <a:prstGeom prst="rect">
                    <a:avLst/>
                  </a:prstGeom>
                </p:spPr>
              </p:pic>
            </mc:Fallback>
          </mc:AlternateContent>
        </p:grpSp>
      </p:grpSp>
      <p:grpSp>
        <p:nvGrpSpPr>
          <p:cNvPr id="945" name="Grupp 944">
            <a:extLst>
              <a:ext uri="{FF2B5EF4-FFF2-40B4-BE49-F238E27FC236}">
                <a16:creationId xmlns:a16="http://schemas.microsoft.com/office/drawing/2014/main" id="{640F261A-CE02-A59A-A733-D5E91BFB74C5}"/>
              </a:ext>
            </a:extLst>
          </p:cNvPr>
          <p:cNvGrpSpPr/>
          <p:nvPr/>
        </p:nvGrpSpPr>
        <p:grpSpPr>
          <a:xfrm>
            <a:off x="4193506" y="1589819"/>
            <a:ext cx="3473640" cy="1829520"/>
            <a:chOff x="4193506" y="1589819"/>
            <a:chExt cx="3473640" cy="1829520"/>
          </a:xfrm>
        </p:grpSpPr>
        <mc:AlternateContent xmlns:mc="http://schemas.openxmlformats.org/markup-compatibility/2006">
          <mc:Choice xmlns:p14="http://schemas.microsoft.com/office/powerpoint/2010/main" Requires="p14">
            <p:contentPart p14:bwMode="auto" r:id="rId213">
              <p14:nvContentPartPr>
                <p14:cNvPr id="688" name="Pennanteckning 687">
                  <a:extLst>
                    <a:ext uri="{FF2B5EF4-FFF2-40B4-BE49-F238E27FC236}">
                      <a16:creationId xmlns:a16="http://schemas.microsoft.com/office/drawing/2014/main" id="{5F94A4CF-AFA5-2252-C340-489A2501B95E}"/>
                    </a:ext>
                  </a:extLst>
                </p14:cNvPr>
                <p14:cNvContentPartPr/>
                <p14:nvPr/>
              </p14:nvContentPartPr>
              <p14:xfrm>
                <a:off x="4193506" y="1675859"/>
                <a:ext cx="314640" cy="128520"/>
              </p14:xfrm>
            </p:contentPart>
          </mc:Choice>
          <mc:Fallback>
            <p:pic>
              <p:nvPicPr>
                <p:cNvPr id="688" name="Pennanteckning 687">
                  <a:extLst>
                    <a:ext uri="{FF2B5EF4-FFF2-40B4-BE49-F238E27FC236}">
                      <a16:creationId xmlns:a16="http://schemas.microsoft.com/office/drawing/2014/main" id="{5F94A4CF-AFA5-2252-C340-489A2501B95E}"/>
                    </a:ext>
                  </a:extLst>
                </p:cNvPr>
                <p:cNvPicPr/>
                <p:nvPr/>
              </p:nvPicPr>
              <p:blipFill>
                <a:blip r:embed="rId214"/>
                <a:stretch>
                  <a:fillRect/>
                </a:stretch>
              </p:blipFill>
              <p:spPr>
                <a:xfrm>
                  <a:off x="4178026" y="1660379"/>
                  <a:ext cx="345240" cy="159120"/>
                </a:xfrm>
                <a:prstGeom prst="rect">
                  <a:avLst/>
                </a:prstGeom>
              </p:spPr>
            </p:pic>
          </mc:Fallback>
        </mc:AlternateContent>
        <p:grpSp>
          <p:nvGrpSpPr>
            <p:cNvPr id="701" name="Grupp 700">
              <a:extLst>
                <a:ext uri="{FF2B5EF4-FFF2-40B4-BE49-F238E27FC236}">
                  <a16:creationId xmlns:a16="http://schemas.microsoft.com/office/drawing/2014/main" id="{EB077D1B-B60A-144B-62E8-964A5BE987B6}"/>
                </a:ext>
              </a:extLst>
            </p:cNvPr>
            <p:cNvGrpSpPr/>
            <p:nvPr/>
          </p:nvGrpSpPr>
          <p:grpSpPr>
            <a:xfrm>
              <a:off x="4730626" y="1589819"/>
              <a:ext cx="1948320" cy="299520"/>
              <a:chOff x="4730626" y="1589819"/>
              <a:chExt cx="1948320" cy="299520"/>
            </a:xfrm>
          </p:grpSpPr>
          <mc:AlternateContent xmlns:mc="http://schemas.openxmlformats.org/markup-compatibility/2006">
            <mc:Choice xmlns:p14="http://schemas.microsoft.com/office/powerpoint/2010/main" Requires="p14">
              <p:contentPart p14:bwMode="auto" r:id="rId215">
                <p14:nvContentPartPr>
                  <p14:cNvPr id="689" name="Pennanteckning 688">
                    <a:extLst>
                      <a:ext uri="{FF2B5EF4-FFF2-40B4-BE49-F238E27FC236}">
                        <a16:creationId xmlns:a16="http://schemas.microsoft.com/office/drawing/2014/main" id="{CF8A9EA0-5558-C441-7FD9-4E9F94AA427A}"/>
                      </a:ext>
                    </a:extLst>
                  </p14:cNvPr>
                  <p14:cNvContentPartPr/>
                  <p14:nvPr/>
                </p14:nvContentPartPr>
                <p14:xfrm>
                  <a:off x="4730626" y="1672259"/>
                  <a:ext cx="41400" cy="145080"/>
                </p14:xfrm>
              </p:contentPart>
            </mc:Choice>
            <mc:Fallback>
              <p:pic>
                <p:nvPicPr>
                  <p:cNvPr id="689" name="Pennanteckning 688">
                    <a:extLst>
                      <a:ext uri="{FF2B5EF4-FFF2-40B4-BE49-F238E27FC236}">
                        <a16:creationId xmlns:a16="http://schemas.microsoft.com/office/drawing/2014/main" id="{CF8A9EA0-5558-C441-7FD9-4E9F94AA427A}"/>
                      </a:ext>
                    </a:extLst>
                  </p:cNvPr>
                  <p:cNvPicPr/>
                  <p:nvPr/>
                </p:nvPicPr>
                <p:blipFill>
                  <a:blip r:embed="rId216"/>
                  <a:stretch>
                    <a:fillRect/>
                  </a:stretch>
                </p:blipFill>
                <p:spPr>
                  <a:xfrm>
                    <a:off x="4715146" y="1657139"/>
                    <a:ext cx="7200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690" name="Pennanteckning 689">
                    <a:extLst>
                      <a:ext uri="{FF2B5EF4-FFF2-40B4-BE49-F238E27FC236}">
                        <a16:creationId xmlns:a16="http://schemas.microsoft.com/office/drawing/2014/main" id="{3D3275EB-0401-178D-12DF-71E0B258D4D0}"/>
                      </a:ext>
                    </a:extLst>
                  </p14:cNvPr>
                  <p14:cNvContentPartPr/>
                  <p14:nvPr/>
                </p14:nvContentPartPr>
                <p14:xfrm>
                  <a:off x="4865626" y="1722299"/>
                  <a:ext cx="74880" cy="167040"/>
                </p14:xfrm>
              </p:contentPart>
            </mc:Choice>
            <mc:Fallback>
              <p:pic>
                <p:nvPicPr>
                  <p:cNvPr id="690" name="Pennanteckning 689">
                    <a:extLst>
                      <a:ext uri="{FF2B5EF4-FFF2-40B4-BE49-F238E27FC236}">
                        <a16:creationId xmlns:a16="http://schemas.microsoft.com/office/drawing/2014/main" id="{3D3275EB-0401-178D-12DF-71E0B258D4D0}"/>
                      </a:ext>
                    </a:extLst>
                  </p:cNvPr>
                  <p:cNvPicPr/>
                  <p:nvPr/>
                </p:nvPicPr>
                <p:blipFill>
                  <a:blip r:embed="rId218"/>
                  <a:stretch>
                    <a:fillRect/>
                  </a:stretch>
                </p:blipFill>
                <p:spPr>
                  <a:xfrm>
                    <a:off x="4850506" y="1707179"/>
                    <a:ext cx="10512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691" name="Pennanteckning 690">
                    <a:extLst>
                      <a:ext uri="{FF2B5EF4-FFF2-40B4-BE49-F238E27FC236}">
                        <a16:creationId xmlns:a16="http://schemas.microsoft.com/office/drawing/2014/main" id="{1FD1EC11-C09A-3691-791E-5ECDA065B7BC}"/>
                      </a:ext>
                    </a:extLst>
                  </p14:cNvPr>
                  <p14:cNvContentPartPr/>
                  <p14:nvPr/>
                </p14:nvContentPartPr>
                <p14:xfrm>
                  <a:off x="5035186" y="1706459"/>
                  <a:ext cx="160920" cy="72360"/>
                </p14:xfrm>
              </p:contentPart>
            </mc:Choice>
            <mc:Fallback>
              <p:pic>
                <p:nvPicPr>
                  <p:cNvPr id="691" name="Pennanteckning 690">
                    <a:extLst>
                      <a:ext uri="{FF2B5EF4-FFF2-40B4-BE49-F238E27FC236}">
                        <a16:creationId xmlns:a16="http://schemas.microsoft.com/office/drawing/2014/main" id="{1FD1EC11-C09A-3691-791E-5ECDA065B7BC}"/>
                      </a:ext>
                    </a:extLst>
                  </p:cNvPr>
                  <p:cNvPicPr/>
                  <p:nvPr/>
                </p:nvPicPr>
                <p:blipFill>
                  <a:blip r:embed="rId220"/>
                  <a:stretch>
                    <a:fillRect/>
                  </a:stretch>
                </p:blipFill>
                <p:spPr>
                  <a:xfrm>
                    <a:off x="5020066" y="1690979"/>
                    <a:ext cx="19116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692" name="Pennanteckning 691">
                    <a:extLst>
                      <a:ext uri="{FF2B5EF4-FFF2-40B4-BE49-F238E27FC236}">
                        <a16:creationId xmlns:a16="http://schemas.microsoft.com/office/drawing/2014/main" id="{B2E3D85D-D610-10A7-5F7B-19733E68826E}"/>
                      </a:ext>
                    </a:extLst>
                  </p14:cNvPr>
                  <p14:cNvContentPartPr/>
                  <p14:nvPr/>
                </p14:nvContentPartPr>
                <p14:xfrm>
                  <a:off x="5232106" y="1636979"/>
                  <a:ext cx="20880" cy="157320"/>
                </p14:xfrm>
              </p:contentPart>
            </mc:Choice>
            <mc:Fallback>
              <p:pic>
                <p:nvPicPr>
                  <p:cNvPr id="692" name="Pennanteckning 691">
                    <a:extLst>
                      <a:ext uri="{FF2B5EF4-FFF2-40B4-BE49-F238E27FC236}">
                        <a16:creationId xmlns:a16="http://schemas.microsoft.com/office/drawing/2014/main" id="{B2E3D85D-D610-10A7-5F7B-19733E68826E}"/>
                      </a:ext>
                    </a:extLst>
                  </p:cNvPr>
                  <p:cNvPicPr/>
                  <p:nvPr/>
                </p:nvPicPr>
                <p:blipFill>
                  <a:blip r:embed="rId222"/>
                  <a:stretch>
                    <a:fillRect/>
                  </a:stretch>
                </p:blipFill>
                <p:spPr>
                  <a:xfrm>
                    <a:off x="5216986" y="1621499"/>
                    <a:ext cx="5148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693" name="Pennanteckning 692">
                    <a:extLst>
                      <a:ext uri="{FF2B5EF4-FFF2-40B4-BE49-F238E27FC236}">
                        <a16:creationId xmlns:a16="http://schemas.microsoft.com/office/drawing/2014/main" id="{43FC483B-94BE-BC1C-ADE0-EBD55A997D86}"/>
                      </a:ext>
                    </a:extLst>
                  </p14:cNvPr>
                  <p14:cNvContentPartPr/>
                  <p14:nvPr/>
                </p14:nvContentPartPr>
                <p14:xfrm>
                  <a:off x="5211226" y="1692419"/>
                  <a:ext cx="91440" cy="60840"/>
                </p14:xfrm>
              </p:contentPart>
            </mc:Choice>
            <mc:Fallback>
              <p:pic>
                <p:nvPicPr>
                  <p:cNvPr id="693" name="Pennanteckning 692">
                    <a:extLst>
                      <a:ext uri="{FF2B5EF4-FFF2-40B4-BE49-F238E27FC236}">
                        <a16:creationId xmlns:a16="http://schemas.microsoft.com/office/drawing/2014/main" id="{43FC483B-94BE-BC1C-ADE0-EBD55A997D86}"/>
                      </a:ext>
                    </a:extLst>
                  </p:cNvPr>
                  <p:cNvPicPr/>
                  <p:nvPr/>
                </p:nvPicPr>
                <p:blipFill>
                  <a:blip r:embed="rId224"/>
                  <a:stretch>
                    <a:fillRect/>
                  </a:stretch>
                </p:blipFill>
                <p:spPr>
                  <a:xfrm>
                    <a:off x="5196106" y="1676939"/>
                    <a:ext cx="12168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694" name="Pennanteckning 693">
                    <a:extLst>
                      <a:ext uri="{FF2B5EF4-FFF2-40B4-BE49-F238E27FC236}">
                        <a16:creationId xmlns:a16="http://schemas.microsoft.com/office/drawing/2014/main" id="{ED7494A3-9C1B-DC60-F60E-76EB8D89743E}"/>
                      </a:ext>
                    </a:extLst>
                  </p14:cNvPr>
                  <p14:cNvContentPartPr/>
                  <p14:nvPr/>
                </p14:nvContentPartPr>
                <p14:xfrm>
                  <a:off x="5405626" y="1607819"/>
                  <a:ext cx="219600" cy="174960"/>
                </p14:xfrm>
              </p:contentPart>
            </mc:Choice>
            <mc:Fallback>
              <p:pic>
                <p:nvPicPr>
                  <p:cNvPr id="694" name="Pennanteckning 693">
                    <a:extLst>
                      <a:ext uri="{FF2B5EF4-FFF2-40B4-BE49-F238E27FC236}">
                        <a16:creationId xmlns:a16="http://schemas.microsoft.com/office/drawing/2014/main" id="{ED7494A3-9C1B-DC60-F60E-76EB8D89743E}"/>
                      </a:ext>
                    </a:extLst>
                  </p:cNvPr>
                  <p:cNvPicPr/>
                  <p:nvPr/>
                </p:nvPicPr>
                <p:blipFill>
                  <a:blip r:embed="rId226"/>
                  <a:stretch>
                    <a:fillRect/>
                  </a:stretch>
                </p:blipFill>
                <p:spPr>
                  <a:xfrm>
                    <a:off x="5390506" y="1592699"/>
                    <a:ext cx="25020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695" name="Pennanteckning 694">
                    <a:extLst>
                      <a:ext uri="{FF2B5EF4-FFF2-40B4-BE49-F238E27FC236}">
                        <a16:creationId xmlns:a16="http://schemas.microsoft.com/office/drawing/2014/main" id="{969CC037-68E4-A3D6-FF51-0A20C4AC52F7}"/>
                      </a:ext>
                    </a:extLst>
                  </p14:cNvPr>
                  <p14:cNvContentPartPr/>
                  <p14:nvPr/>
                </p14:nvContentPartPr>
                <p14:xfrm>
                  <a:off x="5677786" y="1589819"/>
                  <a:ext cx="25920" cy="213120"/>
                </p14:xfrm>
              </p:contentPart>
            </mc:Choice>
            <mc:Fallback>
              <p:pic>
                <p:nvPicPr>
                  <p:cNvPr id="695" name="Pennanteckning 694">
                    <a:extLst>
                      <a:ext uri="{FF2B5EF4-FFF2-40B4-BE49-F238E27FC236}">
                        <a16:creationId xmlns:a16="http://schemas.microsoft.com/office/drawing/2014/main" id="{969CC037-68E4-A3D6-FF51-0A20C4AC52F7}"/>
                      </a:ext>
                    </a:extLst>
                  </p:cNvPr>
                  <p:cNvPicPr/>
                  <p:nvPr/>
                </p:nvPicPr>
                <p:blipFill>
                  <a:blip r:embed="rId228"/>
                  <a:stretch>
                    <a:fillRect/>
                  </a:stretch>
                </p:blipFill>
                <p:spPr>
                  <a:xfrm>
                    <a:off x="5662666" y="1574339"/>
                    <a:ext cx="5652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696" name="Pennanteckning 695">
                    <a:extLst>
                      <a:ext uri="{FF2B5EF4-FFF2-40B4-BE49-F238E27FC236}">
                        <a16:creationId xmlns:a16="http://schemas.microsoft.com/office/drawing/2014/main" id="{551907C0-DAD4-7068-D775-76FB521D8601}"/>
                      </a:ext>
                    </a:extLst>
                  </p14:cNvPr>
                  <p14:cNvContentPartPr/>
                  <p14:nvPr/>
                </p14:nvContentPartPr>
                <p14:xfrm>
                  <a:off x="5677786" y="1707899"/>
                  <a:ext cx="86400" cy="82440"/>
                </p14:xfrm>
              </p:contentPart>
            </mc:Choice>
            <mc:Fallback>
              <p:pic>
                <p:nvPicPr>
                  <p:cNvPr id="696" name="Pennanteckning 695">
                    <a:extLst>
                      <a:ext uri="{FF2B5EF4-FFF2-40B4-BE49-F238E27FC236}">
                        <a16:creationId xmlns:a16="http://schemas.microsoft.com/office/drawing/2014/main" id="{551907C0-DAD4-7068-D775-76FB521D8601}"/>
                      </a:ext>
                    </a:extLst>
                  </p:cNvPr>
                  <p:cNvPicPr/>
                  <p:nvPr/>
                </p:nvPicPr>
                <p:blipFill>
                  <a:blip r:embed="rId230"/>
                  <a:stretch>
                    <a:fillRect/>
                  </a:stretch>
                </p:blipFill>
                <p:spPr>
                  <a:xfrm>
                    <a:off x="5662666" y="1692779"/>
                    <a:ext cx="1170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697" name="Pennanteckning 696">
                    <a:extLst>
                      <a:ext uri="{FF2B5EF4-FFF2-40B4-BE49-F238E27FC236}">
                        <a16:creationId xmlns:a16="http://schemas.microsoft.com/office/drawing/2014/main" id="{9FE0B175-EFBB-EEED-8DEE-305935E51470}"/>
                      </a:ext>
                    </a:extLst>
                  </p14:cNvPr>
                  <p14:cNvContentPartPr/>
                  <p14:nvPr/>
                </p14:nvContentPartPr>
                <p14:xfrm>
                  <a:off x="5814226" y="1653539"/>
                  <a:ext cx="55800" cy="36000"/>
                </p14:xfrm>
              </p:contentPart>
            </mc:Choice>
            <mc:Fallback>
              <p:pic>
                <p:nvPicPr>
                  <p:cNvPr id="697" name="Pennanteckning 696">
                    <a:extLst>
                      <a:ext uri="{FF2B5EF4-FFF2-40B4-BE49-F238E27FC236}">
                        <a16:creationId xmlns:a16="http://schemas.microsoft.com/office/drawing/2014/main" id="{9FE0B175-EFBB-EEED-8DEE-305935E51470}"/>
                      </a:ext>
                    </a:extLst>
                  </p:cNvPr>
                  <p:cNvPicPr/>
                  <p:nvPr/>
                </p:nvPicPr>
                <p:blipFill>
                  <a:blip r:embed="rId232"/>
                  <a:stretch>
                    <a:fillRect/>
                  </a:stretch>
                </p:blipFill>
                <p:spPr>
                  <a:xfrm>
                    <a:off x="5799106" y="1638059"/>
                    <a:ext cx="8640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698" name="Pennanteckning 697">
                    <a:extLst>
                      <a:ext uri="{FF2B5EF4-FFF2-40B4-BE49-F238E27FC236}">
                        <a16:creationId xmlns:a16="http://schemas.microsoft.com/office/drawing/2014/main" id="{E73E9F05-D39B-25D5-3382-FF73EF76478C}"/>
                      </a:ext>
                    </a:extLst>
                  </p14:cNvPr>
                  <p14:cNvContentPartPr/>
                  <p14:nvPr/>
                </p14:nvContentPartPr>
                <p14:xfrm>
                  <a:off x="5862106" y="1727699"/>
                  <a:ext cx="43560" cy="83880"/>
                </p14:xfrm>
              </p:contentPart>
            </mc:Choice>
            <mc:Fallback>
              <p:pic>
                <p:nvPicPr>
                  <p:cNvPr id="698" name="Pennanteckning 697">
                    <a:extLst>
                      <a:ext uri="{FF2B5EF4-FFF2-40B4-BE49-F238E27FC236}">
                        <a16:creationId xmlns:a16="http://schemas.microsoft.com/office/drawing/2014/main" id="{E73E9F05-D39B-25D5-3382-FF73EF76478C}"/>
                      </a:ext>
                    </a:extLst>
                  </p:cNvPr>
                  <p:cNvPicPr/>
                  <p:nvPr/>
                </p:nvPicPr>
                <p:blipFill>
                  <a:blip r:embed="rId234"/>
                  <a:stretch>
                    <a:fillRect/>
                  </a:stretch>
                </p:blipFill>
                <p:spPr>
                  <a:xfrm>
                    <a:off x="5846986" y="1712579"/>
                    <a:ext cx="7380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699" name="Pennanteckning 698">
                    <a:extLst>
                      <a:ext uri="{FF2B5EF4-FFF2-40B4-BE49-F238E27FC236}">
                        <a16:creationId xmlns:a16="http://schemas.microsoft.com/office/drawing/2014/main" id="{906DD978-F493-5979-57D4-194F483438BD}"/>
                      </a:ext>
                    </a:extLst>
                  </p14:cNvPr>
                  <p14:cNvContentPartPr/>
                  <p14:nvPr/>
                </p14:nvContentPartPr>
                <p14:xfrm>
                  <a:off x="6046786" y="1625819"/>
                  <a:ext cx="336240" cy="206280"/>
                </p14:xfrm>
              </p:contentPart>
            </mc:Choice>
            <mc:Fallback>
              <p:pic>
                <p:nvPicPr>
                  <p:cNvPr id="699" name="Pennanteckning 698">
                    <a:extLst>
                      <a:ext uri="{FF2B5EF4-FFF2-40B4-BE49-F238E27FC236}">
                        <a16:creationId xmlns:a16="http://schemas.microsoft.com/office/drawing/2014/main" id="{906DD978-F493-5979-57D4-194F483438BD}"/>
                      </a:ext>
                    </a:extLst>
                  </p:cNvPr>
                  <p:cNvPicPr/>
                  <p:nvPr/>
                </p:nvPicPr>
                <p:blipFill>
                  <a:blip r:embed="rId236"/>
                  <a:stretch>
                    <a:fillRect/>
                  </a:stretch>
                </p:blipFill>
                <p:spPr>
                  <a:xfrm>
                    <a:off x="6031306" y="1610339"/>
                    <a:ext cx="36648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700" name="Pennanteckning 699">
                    <a:extLst>
                      <a:ext uri="{FF2B5EF4-FFF2-40B4-BE49-F238E27FC236}">
                        <a16:creationId xmlns:a16="http://schemas.microsoft.com/office/drawing/2014/main" id="{A09EE3F3-0118-8A39-57CE-FF42E168FF85}"/>
                      </a:ext>
                    </a:extLst>
                  </p14:cNvPr>
                  <p14:cNvContentPartPr/>
                  <p14:nvPr/>
                </p14:nvContentPartPr>
                <p14:xfrm>
                  <a:off x="6428746" y="1614659"/>
                  <a:ext cx="250200" cy="207000"/>
                </p14:xfrm>
              </p:contentPart>
            </mc:Choice>
            <mc:Fallback>
              <p:pic>
                <p:nvPicPr>
                  <p:cNvPr id="700" name="Pennanteckning 699">
                    <a:extLst>
                      <a:ext uri="{FF2B5EF4-FFF2-40B4-BE49-F238E27FC236}">
                        <a16:creationId xmlns:a16="http://schemas.microsoft.com/office/drawing/2014/main" id="{A09EE3F3-0118-8A39-57CE-FF42E168FF85}"/>
                      </a:ext>
                    </a:extLst>
                  </p:cNvPr>
                  <p:cNvPicPr/>
                  <p:nvPr/>
                </p:nvPicPr>
                <p:blipFill>
                  <a:blip r:embed="rId238"/>
                  <a:stretch>
                    <a:fillRect/>
                  </a:stretch>
                </p:blipFill>
                <p:spPr>
                  <a:xfrm>
                    <a:off x="6413626" y="1599179"/>
                    <a:ext cx="280800" cy="237600"/>
                  </a:xfrm>
                  <a:prstGeom prst="rect">
                    <a:avLst/>
                  </a:prstGeom>
                </p:spPr>
              </p:pic>
            </mc:Fallback>
          </mc:AlternateContent>
        </p:grpSp>
        <p:grpSp>
          <p:nvGrpSpPr>
            <p:cNvPr id="709" name="Grupp 708">
              <a:extLst>
                <a:ext uri="{FF2B5EF4-FFF2-40B4-BE49-F238E27FC236}">
                  <a16:creationId xmlns:a16="http://schemas.microsoft.com/office/drawing/2014/main" id="{85215251-3089-EB99-D96F-842BE90DDD34}"/>
                </a:ext>
              </a:extLst>
            </p:cNvPr>
            <p:cNvGrpSpPr/>
            <p:nvPr/>
          </p:nvGrpSpPr>
          <p:grpSpPr>
            <a:xfrm>
              <a:off x="4346506" y="2002379"/>
              <a:ext cx="1171800" cy="183960"/>
              <a:chOff x="4346506" y="2002379"/>
              <a:chExt cx="1171800" cy="183960"/>
            </a:xfrm>
          </p:grpSpPr>
          <mc:AlternateContent xmlns:mc="http://schemas.openxmlformats.org/markup-compatibility/2006">
            <mc:Choice xmlns:p14="http://schemas.microsoft.com/office/powerpoint/2010/main" Requires="p14">
              <p:contentPart p14:bwMode="auto" r:id="rId239">
                <p14:nvContentPartPr>
                  <p14:cNvPr id="702" name="Pennanteckning 701">
                    <a:extLst>
                      <a:ext uri="{FF2B5EF4-FFF2-40B4-BE49-F238E27FC236}">
                        <a16:creationId xmlns:a16="http://schemas.microsoft.com/office/drawing/2014/main" id="{6A684372-FDEC-A50F-A517-4119413C8996}"/>
                      </a:ext>
                    </a:extLst>
                  </p14:cNvPr>
                  <p14:cNvContentPartPr/>
                  <p14:nvPr/>
                </p14:nvContentPartPr>
                <p14:xfrm>
                  <a:off x="4346506" y="2052779"/>
                  <a:ext cx="60840" cy="88200"/>
                </p14:xfrm>
              </p:contentPart>
            </mc:Choice>
            <mc:Fallback>
              <p:pic>
                <p:nvPicPr>
                  <p:cNvPr id="702" name="Pennanteckning 701">
                    <a:extLst>
                      <a:ext uri="{FF2B5EF4-FFF2-40B4-BE49-F238E27FC236}">
                        <a16:creationId xmlns:a16="http://schemas.microsoft.com/office/drawing/2014/main" id="{6A684372-FDEC-A50F-A517-4119413C8996}"/>
                      </a:ext>
                    </a:extLst>
                  </p:cNvPr>
                  <p:cNvPicPr/>
                  <p:nvPr/>
                </p:nvPicPr>
                <p:blipFill>
                  <a:blip r:embed="rId240"/>
                  <a:stretch>
                    <a:fillRect/>
                  </a:stretch>
                </p:blipFill>
                <p:spPr>
                  <a:xfrm>
                    <a:off x="4331026" y="2037659"/>
                    <a:ext cx="9108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703" name="Pennanteckning 702">
                    <a:extLst>
                      <a:ext uri="{FF2B5EF4-FFF2-40B4-BE49-F238E27FC236}">
                        <a16:creationId xmlns:a16="http://schemas.microsoft.com/office/drawing/2014/main" id="{03F9F57F-AE8F-842F-9FF7-BA36068FC86F}"/>
                      </a:ext>
                    </a:extLst>
                  </p14:cNvPr>
                  <p14:cNvContentPartPr/>
                  <p14:nvPr/>
                </p14:nvContentPartPr>
                <p14:xfrm>
                  <a:off x="4476106" y="2088419"/>
                  <a:ext cx="14400" cy="48240"/>
                </p14:xfrm>
              </p:contentPart>
            </mc:Choice>
            <mc:Fallback>
              <p:pic>
                <p:nvPicPr>
                  <p:cNvPr id="703" name="Pennanteckning 702">
                    <a:extLst>
                      <a:ext uri="{FF2B5EF4-FFF2-40B4-BE49-F238E27FC236}">
                        <a16:creationId xmlns:a16="http://schemas.microsoft.com/office/drawing/2014/main" id="{03F9F57F-AE8F-842F-9FF7-BA36068FC86F}"/>
                      </a:ext>
                    </a:extLst>
                  </p:cNvPr>
                  <p:cNvPicPr/>
                  <p:nvPr/>
                </p:nvPicPr>
                <p:blipFill>
                  <a:blip r:embed="rId242"/>
                  <a:stretch>
                    <a:fillRect/>
                  </a:stretch>
                </p:blipFill>
                <p:spPr>
                  <a:xfrm>
                    <a:off x="4460986" y="2073299"/>
                    <a:ext cx="4500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704" name="Pennanteckning 703">
                    <a:extLst>
                      <a:ext uri="{FF2B5EF4-FFF2-40B4-BE49-F238E27FC236}">
                        <a16:creationId xmlns:a16="http://schemas.microsoft.com/office/drawing/2014/main" id="{806A581F-5CA1-DB40-211F-17B94C8B5F1A}"/>
                      </a:ext>
                    </a:extLst>
                  </p14:cNvPr>
                  <p14:cNvContentPartPr/>
                  <p14:nvPr/>
                </p14:nvContentPartPr>
                <p14:xfrm>
                  <a:off x="4514986" y="2003099"/>
                  <a:ext cx="16920" cy="16200"/>
                </p14:xfrm>
              </p:contentPart>
            </mc:Choice>
            <mc:Fallback>
              <p:pic>
                <p:nvPicPr>
                  <p:cNvPr id="704" name="Pennanteckning 703">
                    <a:extLst>
                      <a:ext uri="{FF2B5EF4-FFF2-40B4-BE49-F238E27FC236}">
                        <a16:creationId xmlns:a16="http://schemas.microsoft.com/office/drawing/2014/main" id="{806A581F-5CA1-DB40-211F-17B94C8B5F1A}"/>
                      </a:ext>
                    </a:extLst>
                  </p:cNvPr>
                  <p:cNvPicPr/>
                  <p:nvPr/>
                </p:nvPicPr>
                <p:blipFill>
                  <a:blip r:embed="rId244"/>
                  <a:stretch>
                    <a:fillRect/>
                  </a:stretch>
                </p:blipFill>
                <p:spPr>
                  <a:xfrm>
                    <a:off x="4499866" y="1987979"/>
                    <a:ext cx="4752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705" name="Pennanteckning 704">
                    <a:extLst>
                      <a:ext uri="{FF2B5EF4-FFF2-40B4-BE49-F238E27FC236}">
                        <a16:creationId xmlns:a16="http://schemas.microsoft.com/office/drawing/2014/main" id="{9B053B5A-CB62-ED24-7DB9-A285F38F4AC8}"/>
                      </a:ext>
                    </a:extLst>
                  </p14:cNvPr>
                  <p14:cNvContentPartPr/>
                  <p14:nvPr/>
                </p14:nvContentPartPr>
                <p14:xfrm>
                  <a:off x="4601026" y="2096699"/>
                  <a:ext cx="206280" cy="47520"/>
                </p14:xfrm>
              </p:contentPart>
            </mc:Choice>
            <mc:Fallback>
              <p:pic>
                <p:nvPicPr>
                  <p:cNvPr id="705" name="Pennanteckning 704">
                    <a:extLst>
                      <a:ext uri="{FF2B5EF4-FFF2-40B4-BE49-F238E27FC236}">
                        <a16:creationId xmlns:a16="http://schemas.microsoft.com/office/drawing/2014/main" id="{9B053B5A-CB62-ED24-7DB9-A285F38F4AC8}"/>
                      </a:ext>
                    </a:extLst>
                  </p:cNvPr>
                  <p:cNvPicPr/>
                  <p:nvPr/>
                </p:nvPicPr>
                <p:blipFill>
                  <a:blip r:embed="rId246"/>
                  <a:stretch>
                    <a:fillRect/>
                  </a:stretch>
                </p:blipFill>
                <p:spPr>
                  <a:xfrm>
                    <a:off x="4585906" y="2081579"/>
                    <a:ext cx="23688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706" name="Pennanteckning 705">
                    <a:extLst>
                      <a:ext uri="{FF2B5EF4-FFF2-40B4-BE49-F238E27FC236}">
                        <a16:creationId xmlns:a16="http://schemas.microsoft.com/office/drawing/2014/main" id="{38FB9930-B033-0312-98ED-DBE2C99831D7}"/>
                      </a:ext>
                    </a:extLst>
                  </p14:cNvPr>
                  <p14:cNvContentPartPr/>
                  <p14:nvPr/>
                </p14:nvContentPartPr>
                <p14:xfrm>
                  <a:off x="4837546" y="2087699"/>
                  <a:ext cx="135000" cy="21960"/>
                </p14:xfrm>
              </p:contentPart>
            </mc:Choice>
            <mc:Fallback>
              <p:pic>
                <p:nvPicPr>
                  <p:cNvPr id="706" name="Pennanteckning 705">
                    <a:extLst>
                      <a:ext uri="{FF2B5EF4-FFF2-40B4-BE49-F238E27FC236}">
                        <a16:creationId xmlns:a16="http://schemas.microsoft.com/office/drawing/2014/main" id="{38FB9930-B033-0312-98ED-DBE2C99831D7}"/>
                      </a:ext>
                    </a:extLst>
                  </p:cNvPr>
                  <p:cNvPicPr/>
                  <p:nvPr/>
                </p:nvPicPr>
                <p:blipFill>
                  <a:blip r:embed="rId248"/>
                  <a:stretch>
                    <a:fillRect/>
                  </a:stretch>
                </p:blipFill>
                <p:spPr>
                  <a:xfrm>
                    <a:off x="4822426" y="2072219"/>
                    <a:ext cx="16560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707" name="Pennanteckning 706">
                    <a:extLst>
                      <a:ext uri="{FF2B5EF4-FFF2-40B4-BE49-F238E27FC236}">
                        <a16:creationId xmlns:a16="http://schemas.microsoft.com/office/drawing/2014/main" id="{BAB5519E-AB6E-0820-1FF8-1068178DFC3B}"/>
                      </a:ext>
                    </a:extLst>
                  </p14:cNvPr>
                  <p14:cNvContentPartPr/>
                  <p14:nvPr/>
                </p14:nvContentPartPr>
                <p14:xfrm>
                  <a:off x="5060026" y="2011379"/>
                  <a:ext cx="16920" cy="137520"/>
                </p14:xfrm>
              </p:contentPart>
            </mc:Choice>
            <mc:Fallback>
              <p:pic>
                <p:nvPicPr>
                  <p:cNvPr id="707" name="Pennanteckning 706">
                    <a:extLst>
                      <a:ext uri="{FF2B5EF4-FFF2-40B4-BE49-F238E27FC236}">
                        <a16:creationId xmlns:a16="http://schemas.microsoft.com/office/drawing/2014/main" id="{BAB5519E-AB6E-0820-1FF8-1068178DFC3B}"/>
                      </a:ext>
                    </a:extLst>
                  </p:cNvPr>
                  <p:cNvPicPr/>
                  <p:nvPr/>
                </p:nvPicPr>
                <p:blipFill>
                  <a:blip r:embed="rId250"/>
                  <a:stretch>
                    <a:fillRect/>
                  </a:stretch>
                </p:blipFill>
                <p:spPr>
                  <a:xfrm>
                    <a:off x="5044906" y="1996259"/>
                    <a:ext cx="475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708" name="Pennanteckning 707">
                    <a:extLst>
                      <a:ext uri="{FF2B5EF4-FFF2-40B4-BE49-F238E27FC236}">
                        <a16:creationId xmlns:a16="http://schemas.microsoft.com/office/drawing/2014/main" id="{B664DA3B-DA80-FF67-033D-9DA00F42ED74}"/>
                      </a:ext>
                    </a:extLst>
                  </p14:cNvPr>
                  <p14:cNvContentPartPr/>
                  <p14:nvPr/>
                </p14:nvContentPartPr>
                <p14:xfrm>
                  <a:off x="5144266" y="2002379"/>
                  <a:ext cx="374040" cy="183960"/>
                </p14:xfrm>
              </p:contentPart>
            </mc:Choice>
            <mc:Fallback>
              <p:pic>
                <p:nvPicPr>
                  <p:cNvPr id="708" name="Pennanteckning 707">
                    <a:extLst>
                      <a:ext uri="{FF2B5EF4-FFF2-40B4-BE49-F238E27FC236}">
                        <a16:creationId xmlns:a16="http://schemas.microsoft.com/office/drawing/2014/main" id="{B664DA3B-DA80-FF67-033D-9DA00F42ED74}"/>
                      </a:ext>
                    </a:extLst>
                  </p:cNvPr>
                  <p:cNvPicPr/>
                  <p:nvPr/>
                </p:nvPicPr>
                <p:blipFill>
                  <a:blip r:embed="rId252"/>
                  <a:stretch>
                    <a:fillRect/>
                  </a:stretch>
                </p:blipFill>
                <p:spPr>
                  <a:xfrm>
                    <a:off x="5129146" y="1987259"/>
                    <a:ext cx="404640" cy="214560"/>
                  </a:xfrm>
                  <a:prstGeom prst="rect">
                    <a:avLst/>
                  </a:prstGeom>
                </p:spPr>
              </p:pic>
            </mc:Fallback>
          </mc:AlternateContent>
        </p:grpSp>
        <p:grpSp>
          <p:nvGrpSpPr>
            <p:cNvPr id="728" name="Grupp 727">
              <a:extLst>
                <a:ext uri="{FF2B5EF4-FFF2-40B4-BE49-F238E27FC236}">
                  <a16:creationId xmlns:a16="http://schemas.microsoft.com/office/drawing/2014/main" id="{7ACE21E1-70FE-B98D-0917-AF57CE6F0E40}"/>
                </a:ext>
              </a:extLst>
            </p:cNvPr>
            <p:cNvGrpSpPr/>
            <p:nvPr/>
          </p:nvGrpSpPr>
          <p:grpSpPr>
            <a:xfrm>
              <a:off x="5811706" y="1976819"/>
              <a:ext cx="1290600" cy="408240"/>
              <a:chOff x="5811706" y="1976819"/>
              <a:chExt cx="1290600" cy="408240"/>
            </a:xfrm>
          </p:grpSpPr>
          <mc:AlternateContent xmlns:mc="http://schemas.openxmlformats.org/markup-compatibility/2006">
            <mc:Choice xmlns:p14="http://schemas.microsoft.com/office/powerpoint/2010/main" Requires="p14">
              <p:contentPart p14:bwMode="auto" r:id="rId253">
                <p14:nvContentPartPr>
                  <p14:cNvPr id="716" name="Pennanteckning 715">
                    <a:extLst>
                      <a:ext uri="{FF2B5EF4-FFF2-40B4-BE49-F238E27FC236}">
                        <a16:creationId xmlns:a16="http://schemas.microsoft.com/office/drawing/2014/main" id="{7F37137F-DCC0-73A4-2067-EC9ABD540A7D}"/>
                      </a:ext>
                    </a:extLst>
                  </p14:cNvPr>
                  <p14:cNvContentPartPr/>
                  <p14:nvPr/>
                </p14:nvContentPartPr>
                <p14:xfrm>
                  <a:off x="5811706" y="2067899"/>
                  <a:ext cx="277560" cy="74880"/>
                </p14:xfrm>
              </p:contentPart>
            </mc:Choice>
            <mc:Fallback>
              <p:pic>
                <p:nvPicPr>
                  <p:cNvPr id="716" name="Pennanteckning 715">
                    <a:extLst>
                      <a:ext uri="{FF2B5EF4-FFF2-40B4-BE49-F238E27FC236}">
                        <a16:creationId xmlns:a16="http://schemas.microsoft.com/office/drawing/2014/main" id="{7F37137F-DCC0-73A4-2067-EC9ABD540A7D}"/>
                      </a:ext>
                    </a:extLst>
                  </p:cNvPr>
                  <p:cNvPicPr/>
                  <p:nvPr/>
                </p:nvPicPr>
                <p:blipFill>
                  <a:blip r:embed="rId254"/>
                  <a:stretch>
                    <a:fillRect/>
                  </a:stretch>
                </p:blipFill>
                <p:spPr>
                  <a:xfrm>
                    <a:off x="5796586" y="2052419"/>
                    <a:ext cx="30780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717" name="Pennanteckning 716">
                    <a:extLst>
                      <a:ext uri="{FF2B5EF4-FFF2-40B4-BE49-F238E27FC236}">
                        <a16:creationId xmlns:a16="http://schemas.microsoft.com/office/drawing/2014/main" id="{57003511-9F83-B097-3BBB-6E87616447F9}"/>
                      </a:ext>
                    </a:extLst>
                  </p14:cNvPr>
                  <p14:cNvContentPartPr/>
                  <p14:nvPr/>
                </p14:nvContentPartPr>
                <p14:xfrm>
                  <a:off x="6117706" y="2019659"/>
                  <a:ext cx="100440" cy="204480"/>
                </p14:xfrm>
              </p:contentPart>
            </mc:Choice>
            <mc:Fallback>
              <p:pic>
                <p:nvPicPr>
                  <p:cNvPr id="717" name="Pennanteckning 716">
                    <a:extLst>
                      <a:ext uri="{FF2B5EF4-FFF2-40B4-BE49-F238E27FC236}">
                        <a16:creationId xmlns:a16="http://schemas.microsoft.com/office/drawing/2014/main" id="{57003511-9F83-B097-3BBB-6E87616447F9}"/>
                      </a:ext>
                    </a:extLst>
                  </p:cNvPr>
                  <p:cNvPicPr/>
                  <p:nvPr/>
                </p:nvPicPr>
                <p:blipFill>
                  <a:blip r:embed="rId256"/>
                  <a:stretch>
                    <a:fillRect/>
                  </a:stretch>
                </p:blipFill>
                <p:spPr>
                  <a:xfrm>
                    <a:off x="6102586" y="2004539"/>
                    <a:ext cx="13104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718" name="Pennanteckning 717">
                    <a:extLst>
                      <a:ext uri="{FF2B5EF4-FFF2-40B4-BE49-F238E27FC236}">
                        <a16:creationId xmlns:a16="http://schemas.microsoft.com/office/drawing/2014/main" id="{BC30E329-CF91-7C7B-FC43-03A40EE89F97}"/>
                      </a:ext>
                    </a:extLst>
                  </p14:cNvPr>
                  <p14:cNvContentPartPr/>
                  <p14:nvPr/>
                </p14:nvContentPartPr>
                <p14:xfrm>
                  <a:off x="6136066" y="2146379"/>
                  <a:ext cx="97920" cy="16200"/>
                </p14:xfrm>
              </p:contentPart>
            </mc:Choice>
            <mc:Fallback>
              <p:pic>
                <p:nvPicPr>
                  <p:cNvPr id="718" name="Pennanteckning 717">
                    <a:extLst>
                      <a:ext uri="{FF2B5EF4-FFF2-40B4-BE49-F238E27FC236}">
                        <a16:creationId xmlns:a16="http://schemas.microsoft.com/office/drawing/2014/main" id="{BC30E329-CF91-7C7B-FC43-03A40EE89F97}"/>
                      </a:ext>
                    </a:extLst>
                  </p:cNvPr>
                  <p:cNvPicPr/>
                  <p:nvPr/>
                </p:nvPicPr>
                <p:blipFill>
                  <a:blip r:embed="rId258"/>
                  <a:stretch>
                    <a:fillRect/>
                  </a:stretch>
                </p:blipFill>
                <p:spPr>
                  <a:xfrm>
                    <a:off x="6120586" y="2130899"/>
                    <a:ext cx="12852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719" name="Pennanteckning 718">
                    <a:extLst>
                      <a:ext uri="{FF2B5EF4-FFF2-40B4-BE49-F238E27FC236}">
                        <a16:creationId xmlns:a16="http://schemas.microsoft.com/office/drawing/2014/main" id="{150CBAF4-47D0-F18F-D74D-A64074DABCA2}"/>
                      </a:ext>
                    </a:extLst>
                  </p14:cNvPr>
                  <p14:cNvContentPartPr/>
                  <p14:nvPr/>
                </p14:nvContentPartPr>
                <p14:xfrm>
                  <a:off x="6282226" y="2143859"/>
                  <a:ext cx="15120" cy="34200"/>
                </p14:xfrm>
              </p:contentPart>
            </mc:Choice>
            <mc:Fallback>
              <p:pic>
                <p:nvPicPr>
                  <p:cNvPr id="719" name="Pennanteckning 718">
                    <a:extLst>
                      <a:ext uri="{FF2B5EF4-FFF2-40B4-BE49-F238E27FC236}">
                        <a16:creationId xmlns:a16="http://schemas.microsoft.com/office/drawing/2014/main" id="{150CBAF4-47D0-F18F-D74D-A64074DABCA2}"/>
                      </a:ext>
                    </a:extLst>
                  </p:cNvPr>
                  <p:cNvPicPr/>
                  <p:nvPr/>
                </p:nvPicPr>
                <p:blipFill>
                  <a:blip r:embed="rId260"/>
                  <a:stretch>
                    <a:fillRect/>
                  </a:stretch>
                </p:blipFill>
                <p:spPr>
                  <a:xfrm>
                    <a:off x="6267106" y="2128379"/>
                    <a:ext cx="457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720" name="Pennanteckning 719">
                    <a:extLst>
                      <a:ext uri="{FF2B5EF4-FFF2-40B4-BE49-F238E27FC236}">
                        <a16:creationId xmlns:a16="http://schemas.microsoft.com/office/drawing/2014/main" id="{1C66CF84-09A5-1D05-C113-AAA2994F8DA3}"/>
                      </a:ext>
                    </a:extLst>
                  </p14:cNvPr>
                  <p14:cNvContentPartPr/>
                  <p14:nvPr/>
                </p14:nvContentPartPr>
                <p14:xfrm>
                  <a:off x="6349186" y="2044499"/>
                  <a:ext cx="28440" cy="21960"/>
                </p14:xfrm>
              </p:contentPart>
            </mc:Choice>
            <mc:Fallback>
              <p:pic>
                <p:nvPicPr>
                  <p:cNvPr id="720" name="Pennanteckning 719">
                    <a:extLst>
                      <a:ext uri="{FF2B5EF4-FFF2-40B4-BE49-F238E27FC236}">
                        <a16:creationId xmlns:a16="http://schemas.microsoft.com/office/drawing/2014/main" id="{1C66CF84-09A5-1D05-C113-AAA2994F8DA3}"/>
                      </a:ext>
                    </a:extLst>
                  </p:cNvPr>
                  <p:cNvPicPr/>
                  <p:nvPr/>
                </p:nvPicPr>
                <p:blipFill>
                  <a:blip r:embed="rId262"/>
                  <a:stretch>
                    <a:fillRect/>
                  </a:stretch>
                </p:blipFill>
                <p:spPr>
                  <a:xfrm>
                    <a:off x="6334066" y="2029379"/>
                    <a:ext cx="5904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721" name="Pennanteckning 720">
                    <a:extLst>
                      <a:ext uri="{FF2B5EF4-FFF2-40B4-BE49-F238E27FC236}">
                        <a16:creationId xmlns:a16="http://schemas.microsoft.com/office/drawing/2014/main" id="{4DCE7409-85FA-3D35-4626-F5E720AF8264}"/>
                      </a:ext>
                    </a:extLst>
                  </p14:cNvPr>
                  <p14:cNvContentPartPr/>
                  <p14:nvPr/>
                </p14:nvContentPartPr>
                <p14:xfrm>
                  <a:off x="6340906" y="1976819"/>
                  <a:ext cx="194760" cy="408240"/>
                </p14:xfrm>
              </p:contentPart>
            </mc:Choice>
            <mc:Fallback>
              <p:pic>
                <p:nvPicPr>
                  <p:cNvPr id="721" name="Pennanteckning 720">
                    <a:extLst>
                      <a:ext uri="{FF2B5EF4-FFF2-40B4-BE49-F238E27FC236}">
                        <a16:creationId xmlns:a16="http://schemas.microsoft.com/office/drawing/2014/main" id="{4DCE7409-85FA-3D35-4626-F5E720AF8264}"/>
                      </a:ext>
                    </a:extLst>
                  </p:cNvPr>
                  <p:cNvPicPr/>
                  <p:nvPr/>
                </p:nvPicPr>
                <p:blipFill>
                  <a:blip r:embed="rId264"/>
                  <a:stretch>
                    <a:fillRect/>
                  </a:stretch>
                </p:blipFill>
                <p:spPr>
                  <a:xfrm>
                    <a:off x="6325786" y="1961339"/>
                    <a:ext cx="225360" cy="43884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722" name="Pennanteckning 721">
                    <a:extLst>
                      <a:ext uri="{FF2B5EF4-FFF2-40B4-BE49-F238E27FC236}">
                        <a16:creationId xmlns:a16="http://schemas.microsoft.com/office/drawing/2014/main" id="{64F4FD72-B486-5FA9-8DA5-D993D061F923}"/>
                      </a:ext>
                    </a:extLst>
                  </p14:cNvPr>
                  <p14:cNvContentPartPr/>
                  <p14:nvPr/>
                </p14:nvContentPartPr>
                <p14:xfrm>
                  <a:off x="6585706" y="2070419"/>
                  <a:ext cx="20160" cy="36720"/>
                </p14:xfrm>
              </p:contentPart>
            </mc:Choice>
            <mc:Fallback>
              <p:pic>
                <p:nvPicPr>
                  <p:cNvPr id="722" name="Pennanteckning 721">
                    <a:extLst>
                      <a:ext uri="{FF2B5EF4-FFF2-40B4-BE49-F238E27FC236}">
                        <a16:creationId xmlns:a16="http://schemas.microsoft.com/office/drawing/2014/main" id="{64F4FD72-B486-5FA9-8DA5-D993D061F923}"/>
                      </a:ext>
                    </a:extLst>
                  </p:cNvPr>
                  <p:cNvPicPr/>
                  <p:nvPr/>
                </p:nvPicPr>
                <p:blipFill>
                  <a:blip r:embed="rId266"/>
                  <a:stretch>
                    <a:fillRect/>
                  </a:stretch>
                </p:blipFill>
                <p:spPr>
                  <a:xfrm>
                    <a:off x="6570586" y="2054939"/>
                    <a:ext cx="5076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723" name="Pennanteckning 722">
                    <a:extLst>
                      <a:ext uri="{FF2B5EF4-FFF2-40B4-BE49-F238E27FC236}">
                        <a16:creationId xmlns:a16="http://schemas.microsoft.com/office/drawing/2014/main" id="{96CCFF3B-DCFB-A250-83D9-87A98CE8206C}"/>
                      </a:ext>
                    </a:extLst>
                  </p14:cNvPr>
                  <p14:cNvContentPartPr/>
                  <p14:nvPr/>
                </p14:nvContentPartPr>
                <p14:xfrm>
                  <a:off x="6647986" y="2134859"/>
                  <a:ext cx="60840" cy="101160"/>
                </p14:xfrm>
              </p:contentPart>
            </mc:Choice>
            <mc:Fallback>
              <p:pic>
                <p:nvPicPr>
                  <p:cNvPr id="723" name="Pennanteckning 722">
                    <a:extLst>
                      <a:ext uri="{FF2B5EF4-FFF2-40B4-BE49-F238E27FC236}">
                        <a16:creationId xmlns:a16="http://schemas.microsoft.com/office/drawing/2014/main" id="{96CCFF3B-DCFB-A250-83D9-87A98CE8206C}"/>
                      </a:ext>
                    </a:extLst>
                  </p:cNvPr>
                  <p:cNvPicPr/>
                  <p:nvPr/>
                </p:nvPicPr>
                <p:blipFill>
                  <a:blip r:embed="rId268"/>
                  <a:stretch>
                    <a:fillRect/>
                  </a:stretch>
                </p:blipFill>
                <p:spPr>
                  <a:xfrm>
                    <a:off x="6632506" y="2119379"/>
                    <a:ext cx="9108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724" name="Pennanteckning 723">
                    <a:extLst>
                      <a:ext uri="{FF2B5EF4-FFF2-40B4-BE49-F238E27FC236}">
                        <a16:creationId xmlns:a16="http://schemas.microsoft.com/office/drawing/2014/main" id="{6AB44B72-85AB-B0F7-6DF1-986DFCE1C8C7}"/>
                      </a:ext>
                    </a:extLst>
                  </p14:cNvPr>
                  <p14:cNvContentPartPr/>
                  <p14:nvPr/>
                </p14:nvContentPartPr>
                <p14:xfrm>
                  <a:off x="6757066" y="2171939"/>
                  <a:ext cx="26640" cy="71640"/>
                </p14:xfrm>
              </p:contentPart>
            </mc:Choice>
            <mc:Fallback>
              <p:pic>
                <p:nvPicPr>
                  <p:cNvPr id="724" name="Pennanteckning 723">
                    <a:extLst>
                      <a:ext uri="{FF2B5EF4-FFF2-40B4-BE49-F238E27FC236}">
                        <a16:creationId xmlns:a16="http://schemas.microsoft.com/office/drawing/2014/main" id="{6AB44B72-85AB-B0F7-6DF1-986DFCE1C8C7}"/>
                      </a:ext>
                    </a:extLst>
                  </p:cNvPr>
                  <p:cNvPicPr/>
                  <p:nvPr/>
                </p:nvPicPr>
                <p:blipFill>
                  <a:blip r:embed="rId270"/>
                  <a:stretch>
                    <a:fillRect/>
                  </a:stretch>
                </p:blipFill>
                <p:spPr>
                  <a:xfrm>
                    <a:off x="6741946" y="2156819"/>
                    <a:ext cx="5724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725" name="Pennanteckning 724">
                    <a:extLst>
                      <a:ext uri="{FF2B5EF4-FFF2-40B4-BE49-F238E27FC236}">
                        <a16:creationId xmlns:a16="http://schemas.microsoft.com/office/drawing/2014/main" id="{927FF2A2-EB59-987F-8832-A75914F32664}"/>
                      </a:ext>
                    </a:extLst>
                  </p14:cNvPr>
                  <p14:cNvContentPartPr/>
                  <p14:nvPr/>
                </p14:nvContentPartPr>
                <p14:xfrm>
                  <a:off x="6813946" y="2074379"/>
                  <a:ext cx="9360" cy="41040"/>
                </p14:xfrm>
              </p:contentPart>
            </mc:Choice>
            <mc:Fallback>
              <p:pic>
                <p:nvPicPr>
                  <p:cNvPr id="725" name="Pennanteckning 724">
                    <a:extLst>
                      <a:ext uri="{FF2B5EF4-FFF2-40B4-BE49-F238E27FC236}">
                        <a16:creationId xmlns:a16="http://schemas.microsoft.com/office/drawing/2014/main" id="{927FF2A2-EB59-987F-8832-A75914F32664}"/>
                      </a:ext>
                    </a:extLst>
                  </p:cNvPr>
                  <p:cNvPicPr/>
                  <p:nvPr/>
                </p:nvPicPr>
                <p:blipFill>
                  <a:blip r:embed="rId272"/>
                  <a:stretch>
                    <a:fillRect/>
                  </a:stretch>
                </p:blipFill>
                <p:spPr>
                  <a:xfrm>
                    <a:off x="6798826" y="2059259"/>
                    <a:ext cx="3996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726" name="Pennanteckning 725">
                    <a:extLst>
                      <a:ext uri="{FF2B5EF4-FFF2-40B4-BE49-F238E27FC236}">
                        <a16:creationId xmlns:a16="http://schemas.microsoft.com/office/drawing/2014/main" id="{6F5DB135-B6DA-1523-51B6-997C7425C3C7}"/>
                      </a:ext>
                    </a:extLst>
                  </p14:cNvPr>
                  <p14:cNvContentPartPr/>
                  <p14:nvPr/>
                </p14:nvContentPartPr>
                <p14:xfrm>
                  <a:off x="6850306" y="2142059"/>
                  <a:ext cx="105480" cy="111240"/>
                </p14:xfrm>
              </p:contentPart>
            </mc:Choice>
            <mc:Fallback>
              <p:pic>
                <p:nvPicPr>
                  <p:cNvPr id="726" name="Pennanteckning 725">
                    <a:extLst>
                      <a:ext uri="{FF2B5EF4-FFF2-40B4-BE49-F238E27FC236}">
                        <a16:creationId xmlns:a16="http://schemas.microsoft.com/office/drawing/2014/main" id="{6F5DB135-B6DA-1523-51B6-997C7425C3C7}"/>
                      </a:ext>
                    </a:extLst>
                  </p:cNvPr>
                  <p:cNvPicPr/>
                  <p:nvPr/>
                </p:nvPicPr>
                <p:blipFill>
                  <a:blip r:embed="rId274"/>
                  <a:stretch>
                    <a:fillRect/>
                  </a:stretch>
                </p:blipFill>
                <p:spPr>
                  <a:xfrm>
                    <a:off x="6835186" y="2126939"/>
                    <a:ext cx="13572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727" name="Pennanteckning 726">
                    <a:extLst>
                      <a:ext uri="{FF2B5EF4-FFF2-40B4-BE49-F238E27FC236}">
                        <a16:creationId xmlns:a16="http://schemas.microsoft.com/office/drawing/2014/main" id="{D55DA8D9-2187-79F7-1E48-F437F2AE6C82}"/>
                      </a:ext>
                    </a:extLst>
                  </p14:cNvPr>
                  <p14:cNvContentPartPr/>
                  <p14:nvPr/>
                </p14:nvContentPartPr>
                <p14:xfrm>
                  <a:off x="7054066" y="2030459"/>
                  <a:ext cx="48240" cy="227880"/>
                </p14:xfrm>
              </p:contentPart>
            </mc:Choice>
            <mc:Fallback>
              <p:pic>
                <p:nvPicPr>
                  <p:cNvPr id="727" name="Pennanteckning 726">
                    <a:extLst>
                      <a:ext uri="{FF2B5EF4-FFF2-40B4-BE49-F238E27FC236}">
                        <a16:creationId xmlns:a16="http://schemas.microsoft.com/office/drawing/2014/main" id="{D55DA8D9-2187-79F7-1E48-F437F2AE6C82}"/>
                      </a:ext>
                    </a:extLst>
                  </p:cNvPr>
                  <p:cNvPicPr/>
                  <p:nvPr/>
                </p:nvPicPr>
                <p:blipFill>
                  <a:blip r:embed="rId276"/>
                  <a:stretch>
                    <a:fillRect/>
                  </a:stretch>
                </p:blipFill>
                <p:spPr>
                  <a:xfrm>
                    <a:off x="7038586" y="2015339"/>
                    <a:ext cx="78840" cy="258120"/>
                  </a:xfrm>
                  <a:prstGeom prst="rect">
                    <a:avLst/>
                  </a:prstGeom>
                </p:spPr>
              </p:pic>
            </mc:Fallback>
          </mc:AlternateContent>
        </p:grpSp>
        <p:grpSp>
          <p:nvGrpSpPr>
            <p:cNvPr id="731" name="Grupp 730">
              <a:extLst>
                <a:ext uri="{FF2B5EF4-FFF2-40B4-BE49-F238E27FC236}">
                  <a16:creationId xmlns:a16="http://schemas.microsoft.com/office/drawing/2014/main" id="{7906EAAE-0A6E-9DD1-40C2-0930B2AB72A5}"/>
                </a:ext>
              </a:extLst>
            </p:cNvPr>
            <p:cNvGrpSpPr/>
            <p:nvPr/>
          </p:nvGrpSpPr>
          <p:grpSpPr>
            <a:xfrm>
              <a:off x="4280986" y="2367059"/>
              <a:ext cx="685080" cy="197640"/>
              <a:chOff x="4280986" y="2367059"/>
              <a:chExt cx="685080" cy="197640"/>
            </a:xfrm>
          </p:grpSpPr>
          <mc:AlternateContent xmlns:mc="http://schemas.openxmlformats.org/markup-compatibility/2006">
            <mc:Choice xmlns:p14="http://schemas.microsoft.com/office/powerpoint/2010/main" Requires="p14">
              <p:contentPart p14:bwMode="auto" r:id="rId277">
                <p14:nvContentPartPr>
                  <p14:cNvPr id="729" name="Pennanteckning 728">
                    <a:extLst>
                      <a:ext uri="{FF2B5EF4-FFF2-40B4-BE49-F238E27FC236}">
                        <a16:creationId xmlns:a16="http://schemas.microsoft.com/office/drawing/2014/main" id="{498D9EB7-2370-858B-4788-CFE6323B10A3}"/>
                      </a:ext>
                    </a:extLst>
                  </p14:cNvPr>
                  <p14:cNvContentPartPr/>
                  <p14:nvPr/>
                </p14:nvContentPartPr>
                <p14:xfrm>
                  <a:off x="4280986" y="2367059"/>
                  <a:ext cx="201240" cy="192240"/>
                </p14:xfrm>
              </p:contentPart>
            </mc:Choice>
            <mc:Fallback>
              <p:pic>
                <p:nvPicPr>
                  <p:cNvPr id="729" name="Pennanteckning 728">
                    <a:extLst>
                      <a:ext uri="{FF2B5EF4-FFF2-40B4-BE49-F238E27FC236}">
                        <a16:creationId xmlns:a16="http://schemas.microsoft.com/office/drawing/2014/main" id="{498D9EB7-2370-858B-4788-CFE6323B10A3}"/>
                      </a:ext>
                    </a:extLst>
                  </p:cNvPr>
                  <p:cNvPicPr/>
                  <p:nvPr/>
                </p:nvPicPr>
                <p:blipFill>
                  <a:blip r:embed="rId278"/>
                  <a:stretch>
                    <a:fillRect/>
                  </a:stretch>
                </p:blipFill>
                <p:spPr>
                  <a:xfrm>
                    <a:off x="4265866" y="2351939"/>
                    <a:ext cx="23184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730" name="Pennanteckning 729">
                    <a:extLst>
                      <a:ext uri="{FF2B5EF4-FFF2-40B4-BE49-F238E27FC236}">
                        <a16:creationId xmlns:a16="http://schemas.microsoft.com/office/drawing/2014/main" id="{1CA36033-0E8C-6D15-CFEF-E3DC0E42F6BA}"/>
                      </a:ext>
                    </a:extLst>
                  </p14:cNvPr>
                  <p14:cNvContentPartPr/>
                  <p14:nvPr/>
                </p14:nvContentPartPr>
                <p14:xfrm>
                  <a:off x="4551346" y="2385779"/>
                  <a:ext cx="414720" cy="178920"/>
                </p14:xfrm>
              </p:contentPart>
            </mc:Choice>
            <mc:Fallback>
              <p:pic>
                <p:nvPicPr>
                  <p:cNvPr id="730" name="Pennanteckning 729">
                    <a:extLst>
                      <a:ext uri="{FF2B5EF4-FFF2-40B4-BE49-F238E27FC236}">
                        <a16:creationId xmlns:a16="http://schemas.microsoft.com/office/drawing/2014/main" id="{1CA36033-0E8C-6D15-CFEF-E3DC0E42F6BA}"/>
                      </a:ext>
                    </a:extLst>
                  </p:cNvPr>
                  <p:cNvPicPr/>
                  <p:nvPr/>
                </p:nvPicPr>
                <p:blipFill>
                  <a:blip r:embed="rId280"/>
                  <a:stretch>
                    <a:fillRect/>
                  </a:stretch>
                </p:blipFill>
                <p:spPr>
                  <a:xfrm>
                    <a:off x="4536226" y="2370299"/>
                    <a:ext cx="445320" cy="209520"/>
                  </a:xfrm>
                  <a:prstGeom prst="rect">
                    <a:avLst/>
                  </a:prstGeom>
                </p:spPr>
              </p:pic>
            </mc:Fallback>
          </mc:AlternateContent>
        </p:grpSp>
        <p:grpSp>
          <p:nvGrpSpPr>
            <p:cNvPr id="745" name="Grupp 744">
              <a:extLst>
                <a:ext uri="{FF2B5EF4-FFF2-40B4-BE49-F238E27FC236}">
                  <a16:creationId xmlns:a16="http://schemas.microsoft.com/office/drawing/2014/main" id="{CBFA463F-B8DB-D717-C806-12F4095E7FDC}"/>
                </a:ext>
              </a:extLst>
            </p:cNvPr>
            <p:cNvGrpSpPr/>
            <p:nvPr/>
          </p:nvGrpSpPr>
          <p:grpSpPr>
            <a:xfrm>
              <a:off x="5259466" y="2521859"/>
              <a:ext cx="617400" cy="192240"/>
              <a:chOff x="5259466" y="2521859"/>
              <a:chExt cx="617400" cy="192240"/>
            </a:xfrm>
          </p:grpSpPr>
          <mc:AlternateContent xmlns:mc="http://schemas.openxmlformats.org/markup-compatibility/2006">
            <mc:Choice xmlns:p14="http://schemas.microsoft.com/office/powerpoint/2010/main" Requires="p14">
              <p:contentPart p14:bwMode="auto" r:id="rId281">
                <p14:nvContentPartPr>
                  <p14:cNvPr id="732" name="Pennanteckning 731">
                    <a:extLst>
                      <a:ext uri="{FF2B5EF4-FFF2-40B4-BE49-F238E27FC236}">
                        <a16:creationId xmlns:a16="http://schemas.microsoft.com/office/drawing/2014/main" id="{B47B861E-F1E0-0402-736B-D1FDCB7B7C23}"/>
                      </a:ext>
                    </a:extLst>
                  </p14:cNvPr>
                  <p14:cNvContentPartPr/>
                  <p14:nvPr/>
                </p14:nvContentPartPr>
                <p14:xfrm>
                  <a:off x="5259466" y="2521859"/>
                  <a:ext cx="211320" cy="122040"/>
                </p14:xfrm>
              </p:contentPart>
            </mc:Choice>
            <mc:Fallback>
              <p:pic>
                <p:nvPicPr>
                  <p:cNvPr id="732" name="Pennanteckning 731">
                    <a:extLst>
                      <a:ext uri="{FF2B5EF4-FFF2-40B4-BE49-F238E27FC236}">
                        <a16:creationId xmlns:a16="http://schemas.microsoft.com/office/drawing/2014/main" id="{B47B861E-F1E0-0402-736B-D1FDCB7B7C23}"/>
                      </a:ext>
                    </a:extLst>
                  </p:cNvPr>
                  <p:cNvPicPr/>
                  <p:nvPr/>
                </p:nvPicPr>
                <p:blipFill>
                  <a:blip r:embed="rId282"/>
                  <a:stretch>
                    <a:fillRect/>
                  </a:stretch>
                </p:blipFill>
                <p:spPr>
                  <a:xfrm>
                    <a:off x="5243986" y="2506379"/>
                    <a:ext cx="2419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733" name="Pennanteckning 732">
                    <a:extLst>
                      <a:ext uri="{FF2B5EF4-FFF2-40B4-BE49-F238E27FC236}">
                        <a16:creationId xmlns:a16="http://schemas.microsoft.com/office/drawing/2014/main" id="{05CB0459-1596-B118-5819-277681EAD3FA}"/>
                      </a:ext>
                    </a:extLst>
                  </p14:cNvPr>
                  <p14:cNvContentPartPr/>
                  <p14:nvPr/>
                </p14:nvContentPartPr>
                <p14:xfrm>
                  <a:off x="5556826" y="2579459"/>
                  <a:ext cx="26280" cy="6840"/>
                </p14:xfrm>
              </p:contentPart>
            </mc:Choice>
            <mc:Fallback>
              <p:pic>
                <p:nvPicPr>
                  <p:cNvPr id="733" name="Pennanteckning 732">
                    <a:extLst>
                      <a:ext uri="{FF2B5EF4-FFF2-40B4-BE49-F238E27FC236}">
                        <a16:creationId xmlns:a16="http://schemas.microsoft.com/office/drawing/2014/main" id="{05CB0459-1596-B118-5819-277681EAD3FA}"/>
                      </a:ext>
                    </a:extLst>
                  </p:cNvPr>
                  <p:cNvPicPr/>
                  <p:nvPr/>
                </p:nvPicPr>
                <p:blipFill>
                  <a:blip r:embed="rId284"/>
                  <a:stretch>
                    <a:fillRect/>
                  </a:stretch>
                </p:blipFill>
                <p:spPr>
                  <a:xfrm>
                    <a:off x="5541346" y="2564339"/>
                    <a:ext cx="5688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734" name="Pennanteckning 733">
                    <a:extLst>
                      <a:ext uri="{FF2B5EF4-FFF2-40B4-BE49-F238E27FC236}">
                        <a16:creationId xmlns:a16="http://schemas.microsoft.com/office/drawing/2014/main" id="{91172B86-B60B-A784-9B3D-3F336FCA3F10}"/>
                      </a:ext>
                    </a:extLst>
                  </p14:cNvPr>
                  <p14:cNvContentPartPr/>
                  <p14:nvPr/>
                </p14:nvContentPartPr>
                <p14:xfrm>
                  <a:off x="5646466" y="2538059"/>
                  <a:ext cx="84600" cy="176040"/>
                </p14:xfrm>
              </p:contentPart>
            </mc:Choice>
            <mc:Fallback>
              <p:pic>
                <p:nvPicPr>
                  <p:cNvPr id="734" name="Pennanteckning 733">
                    <a:extLst>
                      <a:ext uri="{FF2B5EF4-FFF2-40B4-BE49-F238E27FC236}">
                        <a16:creationId xmlns:a16="http://schemas.microsoft.com/office/drawing/2014/main" id="{91172B86-B60B-A784-9B3D-3F336FCA3F10}"/>
                      </a:ext>
                    </a:extLst>
                  </p:cNvPr>
                  <p:cNvPicPr/>
                  <p:nvPr/>
                </p:nvPicPr>
                <p:blipFill>
                  <a:blip r:embed="rId286"/>
                  <a:stretch>
                    <a:fillRect/>
                  </a:stretch>
                </p:blipFill>
                <p:spPr>
                  <a:xfrm>
                    <a:off x="5631346" y="2522579"/>
                    <a:ext cx="11520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735" name="Pennanteckning 734">
                    <a:extLst>
                      <a:ext uri="{FF2B5EF4-FFF2-40B4-BE49-F238E27FC236}">
                        <a16:creationId xmlns:a16="http://schemas.microsoft.com/office/drawing/2014/main" id="{F379C4D9-5F7B-F14C-11E5-3AF45F50ED19}"/>
                      </a:ext>
                    </a:extLst>
                  </p14:cNvPr>
                  <p14:cNvContentPartPr/>
                  <p14:nvPr/>
                </p14:nvContentPartPr>
                <p14:xfrm>
                  <a:off x="5866426" y="2610059"/>
                  <a:ext cx="10440" cy="4680"/>
                </p14:xfrm>
              </p:contentPart>
            </mc:Choice>
            <mc:Fallback>
              <p:pic>
                <p:nvPicPr>
                  <p:cNvPr id="735" name="Pennanteckning 734">
                    <a:extLst>
                      <a:ext uri="{FF2B5EF4-FFF2-40B4-BE49-F238E27FC236}">
                        <a16:creationId xmlns:a16="http://schemas.microsoft.com/office/drawing/2014/main" id="{F379C4D9-5F7B-F14C-11E5-3AF45F50ED19}"/>
                      </a:ext>
                    </a:extLst>
                  </p:cNvPr>
                  <p:cNvPicPr/>
                  <p:nvPr/>
                </p:nvPicPr>
                <p:blipFill>
                  <a:blip r:embed="rId288"/>
                  <a:stretch>
                    <a:fillRect/>
                  </a:stretch>
                </p:blipFill>
                <p:spPr>
                  <a:xfrm>
                    <a:off x="5851306" y="2594939"/>
                    <a:ext cx="40680" cy="34920"/>
                  </a:xfrm>
                  <a:prstGeom prst="rect">
                    <a:avLst/>
                  </a:prstGeom>
                </p:spPr>
              </p:pic>
            </mc:Fallback>
          </mc:AlternateContent>
        </p:grpSp>
        <p:grpSp>
          <p:nvGrpSpPr>
            <p:cNvPr id="744" name="Grupp 743">
              <a:extLst>
                <a:ext uri="{FF2B5EF4-FFF2-40B4-BE49-F238E27FC236}">
                  <a16:creationId xmlns:a16="http://schemas.microsoft.com/office/drawing/2014/main" id="{53B821FC-5451-8B92-FC43-92A372211713}"/>
                </a:ext>
              </a:extLst>
            </p:cNvPr>
            <p:cNvGrpSpPr/>
            <p:nvPr/>
          </p:nvGrpSpPr>
          <p:grpSpPr>
            <a:xfrm>
              <a:off x="6250186" y="2486939"/>
              <a:ext cx="349200" cy="198000"/>
              <a:chOff x="6250186" y="2486939"/>
              <a:chExt cx="349200" cy="198000"/>
            </a:xfrm>
          </p:grpSpPr>
          <mc:AlternateContent xmlns:mc="http://schemas.openxmlformats.org/markup-compatibility/2006">
            <mc:Choice xmlns:p14="http://schemas.microsoft.com/office/powerpoint/2010/main" Requires="p14">
              <p:contentPart p14:bwMode="auto" r:id="rId289">
                <p14:nvContentPartPr>
                  <p14:cNvPr id="736" name="Pennanteckning 735">
                    <a:extLst>
                      <a:ext uri="{FF2B5EF4-FFF2-40B4-BE49-F238E27FC236}">
                        <a16:creationId xmlns:a16="http://schemas.microsoft.com/office/drawing/2014/main" id="{2E28A1CB-3FDD-C51A-CAF8-B094DA5B76CD}"/>
                      </a:ext>
                    </a:extLst>
                  </p14:cNvPr>
                  <p14:cNvContentPartPr/>
                  <p14:nvPr/>
                </p14:nvContentPartPr>
                <p14:xfrm>
                  <a:off x="6278986" y="2509259"/>
                  <a:ext cx="67320" cy="154080"/>
                </p14:xfrm>
              </p:contentPart>
            </mc:Choice>
            <mc:Fallback>
              <p:pic>
                <p:nvPicPr>
                  <p:cNvPr id="736" name="Pennanteckning 735">
                    <a:extLst>
                      <a:ext uri="{FF2B5EF4-FFF2-40B4-BE49-F238E27FC236}">
                        <a16:creationId xmlns:a16="http://schemas.microsoft.com/office/drawing/2014/main" id="{2E28A1CB-3FDD-C51A-CAF8-B094DA5B76CD}"/>
                      </a:ext>
                    </a:extLst>
                  </p:cNvPr>
                  <p:cNvPicPr/>
                  <p:nvPr/>
                </p:nvPicPr>
                <p:blipFill>
                  <a:blip r:embed="rId290"/>
                  <a:stretch>
                    <a:fillRect/>
                  </a:stretch>
                </p:blipFill>
                <p:spPr>
                  <a:xfrm>
                    <a:off x="6263866" y="2494139"/>
                    <a:ext cx="9792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737" name="Pennanteckning 736">
                    <a:extLst>
                      <a:ext uri="{FF2B5EF4-FFF2-40B4-BE49-F238E27FC236}">
                        <a16:creationId xmlns:a16="http://schemas.microsoft.com/office/drawing/2014/main" id="{681CACC0-E782-3BDB-0C6B-06643CBB0FC7}"/>
                      </a:ext>
                    </a:extLst>
                  </p14:cNvPr>
                  <p14:cNvContentPartPr/>
                  <p14:nvPr/>
                </p14:nvContentPartPr>
                <p14:xfrm>
                  <a:off x="6500746" y="2522579"/>
                  <a:ext cx="9720" cy="155160"/>
                </p14:xfrm>
              </p:contentPart>
            </mc:Choice>
            <mc:Fallback>
              <p:pic>
                <p:nvPicPr>
                  <p:cNvPr id="737" name="Pennanteckning 736">
                    <a:extLst>
                      <a:ext uri="{FF2B5EF4-FFF2-40B4-BE49-F238E27FC236}">
                        <a16:creationId xmlns:a16="http://schemas.microsoft.com/office/drawing/2014/main" id="{681CACC0-E782-3BDB-0C6B-06643CBB0FC7}"/>
                      </a:ext>
                    </a:extLst>
                  </p:cNvPr>
                  <p:cNvPicPr/>
                  <p:nvPr/>
                </p:nvPicPr>
                <p:blipFill>
                  <a:blip r:embed="rId292"/>
                  <a:stretch>
                    <a:fillRect/>
                  </a:stretch>
                </p:blipFill>
                <p:spPr>
                  <a:xfrm>
                    <a:off x="6485266" y="2507459"/>
                    <a:ext cx="3996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738" name="Pennanteckning 737">
                    <a:extLst>
                      <a:ext uri="{FF2B5EF4-FFF2-40B4-BE49-F238E27FC236}">
                        <a16:creationId xmlns:a16="http://schemas.microsoft.com/office/drawing/2014/main" id="{4C6CF541-8C4C-C5BD-089A-7BF92ACA44A1}"/>
                      </a:ext>
                    </a:extLst>
                  </p14:cNvPr>
                  <p14:cNvContentPartPr/>
                  <p14:nvPr/>
                </p14:nvContentPartPr>
                <p14:xfrm>
                  <a:off x="6501466" y="2542379"/>
                  <a:ext cx="97920" cy="142560"/>
                </p14:xfrm>
              </p:contentPart>
            </mc:Choice>
            <mc:Fallback>
              <p:pic>
                <p:nvPicPr>
                  <p:cNvPr id="738" name="Pennanteckning 737">
                    <a:extLst>
                      <a:ext uri="{FF2B5EF4-FFF2-40B4-BE49-F238E27FC236}">
                        <a16:creationId xmlns:a16="http://schemas.microsoft.com/office/drawing/2014/main" id="{4C6CF541-8C4C-C5BD-089A-7BF92ACA44A1}"/>
                      </a:ext>
                    </a:extLst>
                  </p:cNvPr>
                  <p:cNvPicPr/>
                  <p:nvPr/>
                </p:nvPicPr>
                <p:blipFill>
                  <a:blip r:embed="rId294"/>
                  <a:stretch>
                    <a:fillRect/>
                  </a:stretch>
                </p:blipFill>
                <p:spPr>
                  <a:xfrm>
                    <a:off x="6486346" y="2526899"/>
                    <a:ext cx="12852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739" name="Pennanteckning 738">
                    <a:extLst>
                      <a:ext uri="{FF2B5EF4-FFF2-40B4-BE49-F238E27FC236}">
                        <a16:creationId xmlns:a16="http://schemas.microsoft.com/office/drawing/2014/main" id="{45071B5C-4742-D8DA-B686-CC259D83C43B}"/>
                      </a:ext>
                    </a:extLst>
                  </p14:cNvPr>
                  <p14:cNvContentPartPr/>
                  <p14:nvPr/>
                </p14:nvContentPartPr>
                <p14:xfrm>
                  <a:off x="6250186" y="2486939"/>
                  <a:ext cx="83880" cy="120240"/>
                </p14:xfrm>
              </p:contentPart>
            </mc:Choice>
            <mc:Fallback>
              <p:pic>
                <p:nvPicPr>
                  <p:cNvPr id="739" name="Pennanteckning 738">
                    <a:extLst>
                      <a:ext uri="{FF2B5EF4-FFF2-40B4-BE49-F238E27FC236}">
                        <a16:creationId xmlns:a16="http://schemas.microsoft.com/office/drawing/2014/main" id="{45071B5C-4742-D8DA-B686-CC259D83C43B}"/>
                      </a:ext>
                    </a:extLst>
                  </p:cNvPr>
                  <p:cNvPicPr/>
                  <p:nvPr/>
                </p:nvPicPr>
                <p:blipFill>
                  <a:blip r:embed="rId296"/>
                  <a:stretch>
                    <a:fillRect/>
                  </a:stretch>
                </p:blipFill>
                <p:spPr>
                  <a:xfrm>
                    <a:off x="6234706" y="2471819"/>
                    <a:ext cx="114480" cy="150840"/>
                  </a:xfrm>
                  <a:prstGeom prst="rect">
                    <a:avLst/>
                  </a:prstGeom>
                </p:spPr>
              </p:pic>
            </mc:Fallback>
          </mc:AlternateContent>
        </p:grpSp>
        <p:grpSp>
          <p:nvGrpSpPr>
            <p:cNvPr id="743" name="Grupp 742">
              <a:extLst>
                <a:ext uri="{FF2B5EF4-FFF2-40B4-BE49-F238E27FC236}">
                  <a16:creationId xmlns:a16="http://schemas.microsoft.com/office/drawing/2014/main" id="{B9128165-B44D-6C37-DA04-F46685B2C8F0}"/>
                </a:ext>
              </a:extLst>
            </p:cNvPr>
            <p:cNvGrpSpPr/>
            <p:nvPr/>
          </p:nvGrpSpPr>
          <p:grpSpPr>
            <a:xfrm>
              <a:off x="6850306" y="2468579"/>
              <a:ext cx="816840" cy="234720"/>
              <a:chOff x="6850306" y="2468579"/>
              <a:chExt cx="816840" cy="234720"/>
            </a:xfrm>
          </p:grpSpPr>
          <mc:AlternateContent xmlns:mc="http://schemas.openxmlformats.org/markup-compatibility/2006">
            <mc:Choice xmlns:p14="http://schemas.microsoft.com/office/powerpoint/2010/main" Requires="p14">
              <p:contentPart p14:bwMode="auto" r:id="rId297">
                <p14:nvContentPartPr>
                  <p14:cNvPr id="740" name="Pennanteckning 739">
                    <a:extLst>
                      <a:ext uri="{FF2B5EF4-FFF2-40B4-BE49-F238E27FC236}">
                        <a16:creationId xmlns:a16="http://schemas.microsoft.com/office/drawing/2014/main" id="{D0BB1417-9151-E57E-8375-58E4A5CF8C1A}"/>
                      </a:ext>
                    </a:extLst>
                  </p14:cNvPr>
                  <p14:cNvContentPartPr/>
                  <p14:nvPr/>
                </p14:nvContentPartPr>
                <p14:xfrm>
                  <a:off x="6850306" y="2573699"/>
                  <a:ext cx="254160" cy="84600"/>
                </p14:xfrm>
              </p:contentPart>
            </mc:Choice>
            <mc:Fallback>
              <p:pic>
                <p:nvPicPr>
                  <p:cNvPr id="740" name="Pennanteckning 739">
                    <a:extLst>
                      <a:ext uri="{FF2B5EF4-FFF2-40B4-BE49-F238E27FC236}">
                        <a16:creationId xmlns:a16="http://schemas.microsoft.com/office/drawing/2014/main" id="{D0BB1417-9151-E57E-8375-58E4A5CF8C1A}"/>
                      </a:ext>
                    </a:extLst>
                  </p:cNvPr>
                  <p:cNvPicPr/>
                  <p:nvPr/>
                </p:nvPicPr>
                <p:blipFill>
                  <a:blip r:embed="rId298"/>
                  <a:stretch>
                    <a:fillRect/>
                  </a:stretch>
                </p:blipFill>
                <p:spPr>
                  <a:xfrm>
                    <a:off x="6835186" y="2558579"/>
                    <a:ext cx="28476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741" name="Pennanteckning 740">
                    <a:extLst>
                      <a:ext uri="{FF2B5EF4-FFF2-40B4-BE49-F238E27FC236}">
                        <a16:creationId xmlns:a16="http://schemas.microsoft.com/office/drawing/2014/main" id="{42B3D88B-5AEF-2B2C-017A-CF21CC3D2372}"/>
                      </a:ext>
                    </a:extLst>
                  </p14:cNvPr>
                  <p14:cNvContentPartPr/>
                  <p14:nvPr/>
                </p14:nvContentPartPr>
                <p14:xfrm>
                  <a:off x="7151266" y="2595299"/>
                  <a:ext cx="66600" cy="47520"/>
                </p14:xfrm>
              </p:contentPart>
            </mc:Choice>
            <mc:Fallback>
              <p:pic>
                <p:nvPicPr>
                  <p:cNvPr id="741" name="Pennanteckning 740">
                    <a:extLst>
                      <a:ext uri="{FF2B5EF4-FFF2-40B4-BE49-F238E27FC236}">
                        <a16:creationId xmlns:a16="http://schemas.microsoft.com/office/drawing/2014/main" id="{42B3D88B-5AEF-2B2C-017A-CF21CC3D2372}"/>
                      </a:ext>
                    </a:extLst>
                  </p:cNvPr>
                  <p:cNvPicPr/>
                  <p:nvPr/>
                </p:nvPicPr>
                <p:blipFill>
                  <a:blip r:embed="rId300"/>
                  <a:stretch>
                    <a:fillRect/>
                  </a:stretch>
                </p:blipFill>
                <p:spPr>
                  <a:xfrm>
                    <a:off x="7136146" y="2580179"/>
                    <a:ext cx="9720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742" name="Pennanteckning 741">
                    <a:extLst>
                      <a:ext uri="{FF2B5EF4-FFF2-40B4-BE49-F238E27FC236}">
                        <a16:creationId xmlns:a16="http://schemas.microsoft.com/office/drawing/2014/main" id="{5C596E11-C940-5C5A-F9AB-E51834E6A47A}"/>
                      </a:ext>
                    </a:extLst>
                  </p14:cNvPr>
                  <p14:cNvContentPartPr/>
                  <p14:nvPr/>
                </p14:nvContentPartPr>
                <p14:xfrm>
                  <a:off x="7247386" y="2468579"/>
                  <a:ext cx="419760" cy="234720"/>
                </p14:xfrm>
              </p:contentPart>
            </mc:Choice>
            <mc:Fallback>
              <p:pic>
                <p:nvPicPr>
                  <p:cNvPr id="742" name="Pennanteckning 741">
                    <a:extLst>
                      <a:ext uri="{FF2B5EF4-FFF2-40B4-BE49-F238E27FC236}">
                        <a16:creationId xmlns:a16="http://schemas.microsoft.com/office/drawing/2014/main" id="{5C596E11-C940-5C5A-F9AB-E51834E6A47A}"/>
                      </a:ext>
                    </a:extLst>
                  </p:cNvPr>
                  <p:cNvPicPr/>
                  <p:nvPr/>
                </p:nvPicPr>
                <p:blipFill>
                  <a:blip r:embed="rId302"/>
                  <a:stretch>
                    <a:fillRect/>
                  </a:stretch>
                </p:blipFill>
                <p:spPr>
                  <a:xfrm>
                    <a:off x="7232266" y="2453459"/>
                    <a:ext cx="450000" cy="264960"/>
                  </a:xfrm>
                  <a:prstGeom prst="rect">
                    <a:avLst/>
                  </a:prstGeom>
                </p:spPr>
              </p:pic>
            </mc:Fallback>
          </mc:AlternateContent>
        </p:grpSp>
        <p:grpSp>
          <p:nvGrpSpPr>
            <p:cNvPr id="761" name="Grupp 760">
              <a:extLst>
                <a:ext uri="{FF2B5EF4-FFF2-40B4-BE49-F238E27FC236}">
                  <a16:creationId xmlns:a16="http://schemas.microsoft.com/office/drawing/2014/main" id="{8CF4ECD6-7B2D-D1B1-232D-619F206E6B34}"/>
                </a:ext>
              </a:extLst>
            </p:cNvPr>
            <p:cNvGrpSpPr/>
            <p:nvPr/>
          </p:nvGrpSpPr>
          <p:grpSpPr>
            <a:xfrm>
              <a:off x="4343986" y="2984819"/>
              <a:ext cx="280800" cy="86400"/>
              <a:chOff x="4343986" y="2984819"/>
              <a:chExt cx="280800" cy="86400"/>
            </a:xfrm>
          </p:grpSpPr>
          <mc:AlternateContent xmlns:mc="http://schemas.openxmlformats.org/markup-compatibility/2006">
            <mc:Choice xmlns:p14="http://schemas.microsoft.com/office/powerpoint/2010/main" Requires="p14">
              <p:contentPart p14:bwMode="auto" r:id="rId303">
                <p14:nvContentPartPr>
                  <p14:cNvPr id="746" name="Pennanteckning 745">
                    <a:extLst>
                      <a:ext uri="{FF2B5EF4-FFF2-40B4-BE49-F238E27FC236}">
                        <a16:creationId xmlns:a16="http://schemas.microsoft.com/office/drawing/2014/main" id="{11022C75-B29A-2335-9DE2-3068301D9896}"/>
                      </a:ext>
                    </a:extLst>
                  </p14:cNvPr>
                  <p14:cNvContentPartPr/>
                  <p14:nvPr/>
                </p14:nvContentPartPr>
                <p14:xfrm>
                  <a:off x="4343986" y="2984819"/>
                  <a:ext cx="73080" cy="62280"/>
                </p14:xfrm>
              </p:contentPart>
            </mc:Choice>
            <mc:Fallback>
              <p:pic>
                <p:nvPicPr>
                  <p:cNvPr id="746" name="Pennanteckning 745">
                    <a:extLst>
                      <a:ext uri="{FF2B5EF4-FFF2-40B4-BE49-F238E27FC236}">
                        <a16:creationId xmlns:a16="http://schemas.microsoft.com/office/drawing/2014/main" id="{11022C75-B29A-2335-9DE2-3068301D9896}"/>
                      </a:ext>
                    </a:extLst>
                  </p:cNvPr>
                  <p:cNvPicPr/>
                  <p:nvPr/>
                </p:nvPicPr>
                <p:blipFill>
                  <a:blip r:embed="rId304"/>
                  <a:stretch>
                    <a:fillRect/>
                  </a:stretch>
                </p:blipFill>
                <p:spPr>
                  <a:xfrm>
                    <a:off x="4328506" y="2969699"/>
                    <a:ext cx="1036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747" name="Pennanteckning 746">
                    <a:extLst>
                      <a:ext uri="{FF2B5EF4-FFF2-40B4-BE49-F238E27FC236}">
                        <a16:creationId xmlns:a16="http://schemas.microsoft.com/office/drawing/2014/main" id="{113D9895-628B-6DBC-77C7-769ECEEE959F}"/>
                      </a:ext>
                    </a:extLst>
                  </p14:cNvPr>
                  <p14:cNvContentPartPr/>
                  <p14:nvPr/>
                </p14:nvContentPartPr>
                <p14:xfrm>
                  <a:off x="4502746" y="2994899"/>
                  <a:ext cx="122040" cy="76320"/>
                </p14:xfrm>
              </p:contentPart>
            </mc:Choice>
            <mc:Fallback>
              <p:pic>
                <p:nvPicPr>
                  <p:cNvPr id="747" name="Pennanteckning 746">
                    <a:extLst>
                      <a:ext uri="{FF2B5EF4-FFF2-40B4-BE49-F238E27FC236}">
                        <a16:creationId xmlns:a16="http://schemas.microsoft.com/office/drawing/2014/main" id="{113D9895-628B-6DBC-77C7-769ECEEE959F}"/>
                      </a:ext>
                    </a:extLst>
                  </p:cNvPr>
                  <p:cNvPicPr/>
                  <p:nvPr/>
                </p:nvPicPr>
                <p:blipFill>
                  <a:blip r:embed="rId306"/>
                  <a:stretch>
                    <a:fillRect/>
                  </a:stretch>
                </p:blipFill>
                <p:spPr>
                  <a:xfrm>
                    <a:off x="4487626" y="2979419"/>
                    <a:ext cx="152280" cy="106920"/>
                  </a:xfrm>
                  <a:prstGeom prst="rect">
                    <a:avLst/>
                  </a:prstGeom>
                </p:spPr>
              </p:pic>
            </mc:Fallback>
          </mc:AlternateContent>
        </p:grpSp>
        <p:grpSp>
          <p:nvGrpSpPr>
            <p:cNvPr id="760" name="Grupp 759">
              <a:extLst>
                <a:ext uri="{FF2B5EF4-FFF2-40B4-BE49-F238E27FC236}">
                  <a16:creationId xmlns:a16="http://schemas.microsoft.com/office/drawing/2014/main" id="{4D1DC329-1175-078B-800A-CB4A39446EF1}"/>
                </a:ext>
              </a:extLst>
            </p:cNvPr>
            <p:cNvGrpSpPr/>
            <p:nvPr/>
          </p:nvGrpSpPr>
          <p:grpSpPr>
            <a:xfrm>
              <a:off x="4896226" y="2928659"/>
              <a:ext cx="335520" cy="230400"/>
              <a:chOff x="4896226" y="2928659"/>
              <a:chExt cx="335520" cy="230400"/>
            </a:xfrm>
          </p:grpSpPr>
          <mc:AlternateContent xmlns:mc="http://schemas.openxmlformats.org/markup-compatibility/2006">
            <mc:Choice xmlns:p14="http://schemas.microsoft.com/office/powerpoint/2010/main" Requires="p14">
              <p:contentPart p14:bwMode="auto" r:id="rId307">
                <p14:nvContentPartPr>
                  <p14:cNvPr id="748" name="Pennanteckning 747">
                    <a:extLst>
                      <a:ext uri="{FF2B5EF4-FFF2-40B4-BE49-F238E27FC236}">
                        <a16:creationId xmlns:a16="http://schemas.microsoft.com/office/drawing/2014/main" id="{ED7AAA13-A5C7-C46C-894F-2F2BCE8825E9}"/>
                      </a:ext>
                    </a:extLst>
                  </p14:cNvPr>
                  <p14:cNvContentPartPr/>
                  <p14:nvPr/>
                </p14:nvContentPartPr>
                <p14:xfrm>
                  <a:off x="4896226" y="2928659"/>
                  <a:ext cx="110520" cy="169920"/>
                </p14:xfrm>
              </p:contentPart>
            </mc:Choice>
            <mc:Fallback>
              <p:pic>
                <p:nvPicPr>
                  <p:cNvPr id="748" name="Pennanteckning 747">
                    <a:extLst>
                      <a:ext uri="{FF2B5EF4-FFF2-40B4-BE49-F238E27FC236}">
                        <a16:creationId xmlns:a16="http://schemas.microsoft.com/office/drawing/2014/main" id="{ED7AAA13-A5C7-C46C-894F-2F2BCE8825E9}"/>
                      </a:ext>
                    </a:extLst>
                  </p:cNvPr>
                  <p:cNvPicPr/>
                  <p:nvPr/>
                </p:nvPicPr>
                <p:blipFill>
                  <a:blip r:embed="rId308"/>
                  <a:stretch>
                    <a:fillRect/>
                  </a:stretch>
                </p:blipFill>
                <p:spPr>
                  <a:xfrm>
                    <a:off x="4881106" y="2913179"/>
                    <a:ext cx="14076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749" name="Pennanteckning 748">
                    <a:extLst>
                      <a:ext uri="{FF2B5EF4-FFF2-40B4-BE49-F238E27FC236}">
                        <a16:creationId xmlns:a16="http://schemas.microsoft.com/office/drawing/2014/main" id="{E37354A2-C4C5-AC10-1C48-790FDF357123}"/>
                      </a:ext>
                    </a:extLst>
                  </p14:cNvPr>
                  <p14:cNvContentPartPr/>
                  <p14:nvPr/>
                </p14:nvContentPartPr>
                <p14:xfrm>
                  <a:off x="5117266" y="3008939"/>
                  <a:ext cx="11880" cy="115200"/>
                </p14:xfrm>
              </p:contentPart>
            </mc:Choice>
            <mc:Fallback>
              <p:pic>
                <p:nvPicPr>
                  <p:cNvPr id="749" name="Pennanteckning 748">
                    <a:extLst>
                      <a:ext uri="{FF2B5EF4-FFF2-40B4-BE49-F238E27FC236}">
                        <a16:creationId xmlns:a16="http://schemas.microsoft.com/office/drawing/2014/main" id="{E37354A2-C4C5-AC10-1C48-790FDF357123}"/>
                      </a:ext>
                    </a:extLst>
                  </p:cNvPr>
                  <p:cNvPicPr/>
                  <p:nvPr/>
                </p:nvPicPr>
                <p:blipFill>
                  <a:blip r:embed="rId310"/>
                  <a:stretch>
                    <a:fillRect/>
                  </a:stretch>
                </p:blipFill>
                <p:spPr>
                  <a:xfrm>
                    <a:off x="5101786" y="2993459"/>
                    <a:ext cx="4248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750" name="Pennanteckning 749">
                    <a:extLst>
                      <a:ext uri="{FF2B5EF4-FFF2-40B4-BE49-F238E27FC236}">
                        <a16:creationId xmlns:a16="http://schemas.microsoft.com/office/drawing/2014/main" id="{F3CA7B58-60EC-5289-7545-935BE4B214C8}"/>
                      </a:ext>
                    </a:extLst>
                  </p14:cNvPr>
                  <p14:cNvContentPartPr/>
                  <p14:nvPr/>
                </p14:nvContentPartPr>
                <p14:xfrm>
                  <a:off x="5142826" y="2970059"/>
                  <a:ext cx="88920" cy="189000"/>
                </p14:xfrm>
              </p:contentPart>
            </mc:Choice>
            <mc:Fallback>
              <p:pic>
                <p:nvPicPr>
                  <p:cNvPr id="750" name="Pennanteckning 749">
                    <a:extLst>
                      <a:ext uri="{FF2B5EF4-FFF2-40B4-BE49-F238E27FC236}">
                        <a16:creationId xmlns:a16="http://schemas.microsoft.com/office/drawing/2014/main" id="{F3CA7B58-60EC-5289-7545-935BE4B214C8}"/>
                      </a:ext>
                    </a:extLst>
                  </p:cNvPr>
                  <p:cNvPicPr/>
                  <p:nvPr/>
                </p:nvPicPr>
                <p:blipFill>
                  <a:blip r:embed="rId312"/>
                  <a:stretch>
                    <a:fillRect/>
                  </a:stretch>
                </p:blipFill>
                <p:spPr>
                  <a:xfrm>
                    <a:off x="5127706" y="2954579"/>
                    <a:ext cx="119160" cy="219240"/>
                  </a:xfrm>
                  <a:prstGeom prst="rect">
                    <a:avLst/>
                  </a:prstGeom>
                </p:spPr>
              </p:pic>
            </mc:Fallback>
          </mc:AlternateContent>
        </p:grpSp>
        <p:grpSp>
          <p:nvGrpSpPr>
            <p:cNvPr id="759" name="Grupp 758">
              <a:extLst>
                <a:ext uri="{FF2B5EF4-FFF2-40B4-BE49-F238E27FC236}">
                  <a16:creationId xmlns:a16="http://schemas.microsoft.com/office/drawing/2014/main" id="{7DD9F8FB-4CC4-6FDD-FB0C-4AB1077735B5}"/>
                </a:ext>
              </a:extLst>
            </p:cNvPr>
            <p:cNvGrpSpPr/>
            <p:nvPr/>
          </p:nvGrpSpPr>
          <p:grpSpPr>
            <a:xfrm>
              <a:off x="5471146" y="2970059"/>
              <a:ext cx="1635120" cy="449280"/>
              <a:chOff x="5471146" y="2970059"/>
              <a:chExt cx="1635120" cy="449280"/>
            </a:xfrm>
          </p:grpSpPr>
          <mc:AlternateContent xmlns:mc="http://schemas.openxmlformats.org/markup-compatibility/2006">
            <mc:Choice xmlns:p14="http://schemas.microsoft.com/office/powerpoint/2010/main" Requires="p14">
              <p:contentPart p14:bwMode="auto" r:id="rId313">
                <p14:nvContentPartPr>
                  <p14:cNvPr id="751" name="Pennanteckning 750">
                    <a:extLst>
                      <a:ext uri="{FF2B5EF4-FFF2-40B4-BE49-F238E27FC236}">
                        <a16:creationId xmlns:a16="http://schemas.microsoft.com/office/drawing/2014/main" id="{86AF3D81-3796-0595-F43F-C465CF6F25C9}"/>
                      </a:ext>
                    </a:extLst>
                  </p14:cNvPr>
                  <p14:cNvContentPartPr/>
                  <p14:nvPr/>
                </p14:nvContentPartPr>
                <p14:xfrm>
                  <a:off x="5471146" y="2970059"/>
                  <a:ext cx="109440" cy="173160"/>
                </p14:xfrm>
              </p:contentPart>
            </mc:Choice>
            <mc:Fallback>
              <p:pic>
                <p:nvPicPr>
                  <p:cNvPr id="751" name="Pennanteckning 750">
                    <a:extLst>
                      <a:ext uri="{FF2B5EF4-FFF2-40B4-BE49-F238E27FC236}">
                        <a16:creationId xmlns:a16="http://schemas.microsoft.com/office/drawing/2014/main" id="{86AF3D81-3796-0595-F43F-C465CF6F25C9}"/>
                      </a:ext>
                    </a:extLst>
                  </p:cNvPr>
                  <p:cNvPicPr/>
                  <p:nvPr/>
                </p:nvPicPr>
                <p:blipFill>
                  <a:blip r:embed="rId314"/>
                  <a:stretch>
                    <a:fillRect/>
                  </a:stretch>
                </p:blipFill>
                <p:spPr>
                  <a:xfrm>
                    <a:off x="5455666" y="2954579"/>
                    <a:ext cx="1400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752" name="Pennanteckning 751">
                    <a:extLst>
                      <a:ext uri="{FF2B5EF4-FFF2-40B4-BE49-F238E27FC236}">
                        <a16:creationId xmlns:a16="http://schemas.microsoft.com/office/drawing/2014/main" id="{01DCE298-6D70-ECDC-0BB7-B419CD1D8927}"/>
                      </a:ext>
                    </a:extLst>
                  </p14:cNvPr>
                  <p14:cNvContentPartPr/>
                  <p14:nvPr/>
                </p14:nvContentPartPr>
                <p14:xfrm>
                  <a:off x="5633866" y="3069059"/>
                  <a:ext cx="134280" cy="108000"/>
                </p14:xfrm>
              </p:contentPart>
            </mc:Choice>
            <mc:Fallback>
              <p:pic>
                <p:nvPicPr>
                  <p:cNvPr id="752" name="Pennanteckning 751">
                    <a:extLst>
                      <a:ext uri="{FF2B5EF4-FFF2-40B4-BE49-F238E27FC236}">
                        <a16:creationId xmlns:a16="http://schemas.microsoft.com/office/drawing/2014/main" id="{01DCE298-6D70-ECDC-0BB7-B419CD1D8927}"/>
                      </a:ext>
                    </a:extLst>
                  </p:cNvPr>
                  <p:cNvPicPr/>
                  <p:nvPr/>
                </p:nvPicPr>
                <p:blipFill>
                  <a:blip r:embed="rId316"/>
                  <a:stretch>
                    <a:fillRect/>
                  </a:stretch>
                </p:blipFill>
                <p:spPr>
                  <a:xfrm>
                    <a:off x="5618746" y="3053939"/>
                    <a:ext cx="16488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753" name="Pennanteckning 752">
                    <a:extLst>
                      <a:ext uri="{FF2B5EF4-FFF2-40B4-BE49-F238E27FC236}">
                        <a16:creationId xmlns:a16="http://schemas.microsoft.com/office/drawing/2014/main" id="{3173A074-D933-D1A3-3823-4726E0E65302}"/>
                      </a:ext>
                    </a:extLst>
                  </p14:cNvPr>
                  <p14:cNvContentPartPr/>
                  <p14:nvPr/>
                </p14:nvContentPartPr>
                <p14:xfrm>
                  <a:off x="5805226" y="3079859"/>
                  <a:ext cx="72360" cy="97560"/>
                </p14:xfrm>
              </p:contentPart>
            </mc:Choice>
            <mc:Fallback>
              <p:pic>
                <p:nvPicPr>
                  <p:cNvPr id="753" name="Pennanteckning 752">
                    <a:extLst>
                      <a:ext uri="{FF2B5EF4-FFF2-40B4-BE49-F238E27FC236}">
                        <a16:creationId xmlns:a16="http://schemas.microsoft.com/office/drawing/2014/main" id="{3173A074-D933-D1A3-3823-4726E0E65302}"/>
                      </a:ext>
                    </a:extLst>
                  </p:cNvPr>
                  <p:cNvPicPr/>
                  <p:nvPr/>
                </p:nvPicPr>
                <p:blipFill>
                  <a:blip r:embed="rId318"/>
                  <a:stretch>
                    <a:fillRect/>
                  </a:stretch>
                </p:blipFill>
                <p:spPr>
                  <a:xfrm>
                    <a:off x="5790106" y="3064739"/>
                    <a:ext cx="10296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754" name="Pennanteckning 753">
                    <a:extLst>
                      <a:ext uri="{FF2B5EF4-FFF2-40B4-BE49-F238E27FC236}">
                        <a16:creationId xmlns:a16="http://schemas.microsoft.com/office/drawing/2014/main" id="{AFDA54CA-F2BA-7DD1-3AE9-B49591C3109B}"/>
                      </a:ext>
                    </a:extLst>
                  </p14:cNvPr>
                  <p14:cNvContentPartPr/>
                  <p14:nvPr/>
                </p14:nvContentPartPr>
                <p14:xfrm>
                  <a:off x="5939866" y="3001739"/>
                  <a:ext cx="132840" cy="187560"/>
                </p14:xfrm>
              </p:contentPart>
            </mc:Choice>
            <mc:Fallback>
              <p:pic>
                <p:nvPicPr>
                  <p:cNvPr id="754" name="Pennanteckning 753">
                    <a:extLst>
                      <a:ext uri="{FF2B5EF4-FFF2-40B4-BE49-F238E27FC236}">
                        <a16:creationId xmlns:a16="http://schemas.microsoft.com/office/drawing/2014/main" id="{AFDA54CA-F2BA-7DD1-3AE9-B49591C3109B}"/>
                      </a:ext>
                    </a:extLst>
                  </p:cNvPr>
                  <p:cNvPicPr/>
                  <p:nvPr/>
                </p:nvPicPr>
                <p:blipFill>
                  <a:blip r:embed="rId320"/>
                  <a:stretch>
                    <a:fillRect/>
                  </a:stretch>
                </p:blipFill>
                <p:spPr>
                  <a:xfrm>
                    <a:off x="5924746" y="2986619"/>
                    <a:ext cx="16308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755" name="Pennanteckning 754">
                    <a:extLst>
                      <a:ext uri="{FF2B5EF4-FFF2-40B4-BE49-F238E27FC236}">
                        <a16:creationId xmlns:a16="http://schemas.microsoft.com/office/drawing/2014/main" id="{C9D0F4F4-3D90-24E1-F1F3-5A813EB2DF48}"/>
                      </a:ext>
                    </a:extLst>
                  </p14:cNvPr>
                  <p14:cNvContentPartPr/>
                  <p14:nvPr/>
                </p14:nvContentPartPr>
                <p14:xfrm>
                  <a:off x="6047506" y="3143579"/>
                  <a:ext cx="110520" cy="275760"/>
                </p14:xfrm>
              </p:contentPart>
            </mc:Choice>
            <mc:Fallback>
              <p:pic>
                <p:nvPicPr>
                  <p:cNvPr id="755" name="Pennanteckning 754">
                    <a:extLst>
                      <a:ext uri="{FF2B5EF4-FFF2-40B4-BE49-F238E27FC236}">
                        <a16:creationId xmlns:a16="http://schemas.microsoft.com/office/drawing/2014/main" id="{C9D0F4F4-3D90-24E1-F1F3-5A813EB2DF48}"/>
                      </a:ext>
                    </a:extLst>
                  </p:cNvPr>
                  <p:cNvPicPr/>
                  <p:nvPr/>
                </p:nvPicPr>
                <p:blipFill>
                  <a:blip r:embed="rId322"/>
                  <a:stretch>
                    <a:fillRect/>
                  </a:stretch>
                </p:blipFill>
                <p:spPr>
                  <a:xfrm>
                    <a:off x="6032386" y="3128459"/>
                    <a:ext cx="14076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756" name="Pennanteckning 755">
                    <a:extLst>
                      <a:ext uri="{FF2B5EF4-FFF2-40B4-BE49-F238E27FC236}">
                        <a16:creationId xmlns:a16="http://schemas.microsoft.com/office/drawing/2014/main" id="{5E83501D-7821-9134-489E-A0B5AE3A9809}"/>
                      </a:ext>
                    </a:extLst>
                  </p14:cNvPr>
                  <p14:cNvContentPartPr/>
                  <p14:nvPr/>
                </p14:nvContentPartPr>
                <p14:xfrm>
                  <a:off x="6239386" y="3131339"/>
                  <a:ext cx="108720" cy="59760"/>
                </p14:xfrm>
              </p:contentPart>
            </mc:Choice>
            <mc:Fallback>
              <p:pic>
                <p:nvPicPr>
                  <p:cNvPr id="756" name="Pennanteckning 755">
                    <a:extLst>
                      <a:ext uri="{FF2B5EF4-FFF2-40B4-BE49-F238E27FC236}">
                        <a16:creationId xmlns:a16="http://schemas.microsoft.com/office/drawing/2014/main" id="{5E83501D-7821-9134-489E-A0B5AE3A9809}"/>
                      </a:ext>
                    </a:extLst>
                  </p:cNvPr>
                  <p:cNvPicPr/>
                  <p:nvPr/>
                </p:nvPicPr>
                <p:blipFill>
                  <a:blip r:embed="rId324"/>
                  <a:stretch>
                    <a:fillRect/>
                  </a:stretch>
                </p:blipFill>
                <p:spPr>
                  <a:xfrm>
                    <a:off x="6224266" y="3115859"/>
                    <a:ext cx="13932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757" name="Pennanteckning 756">
                    <a:extLst>
                      <a:ext uri="{FF2B5EF4-FFF2-40B4-BE49-F238E27FC236}">
                        <a16:creationId xmlns:a16="http://schemas.microsoft.com/office/drawing/2014/main" id="{9E929EFD-856E-3B7F-8CAD-7DCA1D3135A5}"/>
                      </a:ext>
                    </a:extLst>
                  </p14:cNvPr>
                  <p14:cNvContentPartPr/>
                  <p14:nvPr/>
                </p14:nvContentPartPr>
                <p14:xfrm>
                  <a:off x="6431986" y="3133859"/>
                  <a:ext cx="55080" cy="65520"/>
                </p14:xfrm>
              </p:contentPart>
            </mc:Choice>
            <mc:Fallback>
              <p:pic>
                <p:nvPicPr>
                  <p:cNvPr id="757" name="Pennanteckning 756">
                    <a:extLst>
                      <a:ext uri="{FF2B5EF4-FFF2-40B4-BE49-F238E27FC236}">
                        <a16:creationId xmlns:a16="http://schemas.microsoft.com/office/drawing/2014/main" id="{9E929EFD-856E-3B7F-8CAD-7DCA1D3135A5}"/>
                      </a:ext>
                    </a:extLst>
                  </p:cNvPr>
                  <p:cNvPicPr/>
                  <p:nvPr/>
                </p:nvPicPr>
                <p:blipFill>
                  <a:blip r:embed="rId326"/>
                  <a:stretch>
                    <a:fillRect/>
                  </a:stretch>
                </p:blipFill>
                <p:spPr>
                  <a:xfrm>
                    <a:off x="6416866" y="3118379"/>
                    <a:ext cx="8532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758" name="Pennanteckning 757">
                    <a:extLst>
                      <a:ext uri="{FF2B5EF4-FFF2-40B4-BE49-F238E27FC236}">
                        <a16:creationId xmlns:a16="http://schemas.microsoft.com/office/drawing/2014/main" id="{A7D80DBA-5F2F-7058-3156-A469A5320E3A}"/>
                      </a:ext>
                    </a:extLst>
                  </p14:cNvPr>
                  <p14:cNvContentPartPr/>
                  <p14:nvPr/>
                </p14:nvContentPartPr>
                <p14:xfrm>
                  <a:off x="6518746" y="3059699"/>
                  <a:ext cx="587520" cy="214200"/>
                </p14:xfrm>
              </p:contentPart>
            </mc:Choice>
            <mc:Fallback>
              <p:pic>
                <p:nvPicPr>
                  <p:cNvPr id="758" name="Pennanteckning 757">
                    <a:extLst>
                      <a:ext uri="{FF2B5EF4-FFF2-40B4-BE49-F238E27FC236}">
                        <a16:creationId xmlns:a16="http://schemas.microsoft.com/office/drawing/2014/main" id="{A7D80DBA-5F2F-7058-3156-A469A5320E3A}"/>
                      </a:ext>
                    </a:extLst>
                  </p:cNvPr>
                  <p:cNvPicPr/>
                  <p:nvPr/>
                </p:nvPicPr>
                <p:blipFill>
                  <a:blip r:embed="rId328"/>
                  <a:stretch>
                    <a:fillRect/>
                  </a:stretch>
                </p:blipFill>
                <p:spPr>
                  <a:xfrm>
                    <a:off x="6503626" y="3044219"/>
                    <a:ext cx="618120" cy="244800"/>
                  </a:xfrm>
                  <a:prstGeom prst="rect">
                    <a:avLst/>
                  </a:prstGeom>
                </p:spPr>
              </p:pic>
            </mc:Fallback>
          </mc:AlternateContent>
        </p:grpSp>
      </p:grpSp>
      <p:grpSp>
        <p:nvGrpSpPr>
          <p:cNvPr id="946" name="Grupp 945">
            <a:extLst>
              <a:ext uri="{FF2B5EF4-FFF2-40B4-BE49-F238E27FC236}">
                <a16:creationId xmlns:a16="http://schemas.microsoft.com/office/drawing/2014/main" id="{B28EF5A2-7C2B-4281-50B8-601579328567}"/>
              </a:ext>
            </a:extLst>
          </p:cNvPr>
          <p:cNvGrpSpPr/>
          <p:nvPr/>
        </p:nvGrpSpPr>
        <p:grpSpPr>
          <a:xfrm>
            <a:off x="4181986" y="3669539"/>
            <a:ext cx="2791080" cy="1344240"/>
            <a:chOff x="4181986" y="3669539"/>
            <a:chExt cx="2791080" cy="1344240"/>
          </a:xfrm>
        </p:grpSpPr>
        <p:grpSp>
          <p:nvGrpSpPr>
            <p:cNvPr id="764" name="Grupp 763">
              <a:extLst>
                <a:ext uri="{FF2B5EF4-FFF2-40B4-BE49-F238E27FC236}">
                  <a16:creationId xmlns:a16="http://schemas.microsoft.com/office/drawing/2014/main" id="{43D0ACEA-5A29-C2CE-3D16-AFBD334531DA}"/>
                </a:ext>
              </a:extLst>
            </p:cNvPr>
            <p:cNvGrpSpPr/>
            <p:nvPr/>
          </p:nvGrpSpPr>
          <p:grpSpPr>
            <a:xfrm>
              <a:off x="4181986" y="3763859"/>
              <a:ext cx="276480" cy="94680"/>
              <a:chOff x="4181986" y="3763859"/>
              <a:chExt cx="276480" cy="94680"/>
            </a:xfrm>
          </p:grpSpPr>
          <mc:AlternateContent xmlns:mc="http://schemas.openxmlformats.org/markup-compatibility/2006">
            <mc:Choice xmlns:p14="http://schemas.microsoft.com/office/powerpoint/2010/main" Requires="p14">
              <p:contentPart p14:bwMode="auto" r:id="rId329">
                <p14:nvContentPartPr>
                  <p14:cNvPr id="762" name="Pennanteckning 761">
                    <a:extLst>
                      <a:ext uri="{FF2B5EF4-FFF2-40B4-BE49-F238E27FC236}">
                        <a16:creationId xmlns:a16="http://schemas.microsoft.com/office/drawing/2014/main" id="{60CA70B6-F26C-1DAB-FFE3-8C17AA56E57F}"/>
                      </a:ext>
                    </a:extLst>
                  </p14:cNvPr>
                  <p14:cNvContentPartPr/>
                  <p14:nvPr/>
                </p14:nvContentPartPr>
                <p14:xfrm>
                  <a:off x="4181986" y="3811739"/>
                  <a:ext cx="247680" cy="15120"/>
                </p14:xfrm>
              </p:contentPart>
            </mc:Choice>
            <mc:Fallback>
              <p:pic>
                <p:nvPicPr>
                  <p:cNvPr id="762" name="Pennanteckning 761">
                    <a:extLst>
                      <a:ext uri="{FF2B5EF4-FFF2-40B4-BE49-F238E27FC236}">
                        <a16:creationId xmlns:a16="http://schemas.microsoft.com/office/drawing/2014/main" id="{60CA70B6-F26C-1DAB-FFE3-8C17AA56E57F}"/>
                      </a:ext>
                    </a:extLst>
                  </p:cNvPr>
                  <p:cNvPicPr/>
                  <p:nvPr/>
                </p:nvPicPr>
                <p:blipFill>
                  <a:blip r:embed="rId330"/>
                  <a:stretch>
                    <a:fillRect/>
                  </a:stretch>
                </p:blipFill>
                <p:spPr>
                  <a:xfrm>
                    <a:off x="4166506" y="3796619"/>
                    <a:ext cx="27828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763" name="Pennanteckning 762">
                    <a:extLst>
                      <a:ext uri="{FF2B5EF4-FFF2-40B4-BE49-F238E27FC236}">
                        <a16:creationId xmlns:a16="http://schemas.microsoft.com/office/drawing/2014/main" id="{F0F41244-4734-0CC9-5C7A-2466E02B8859}"/>
                      </a:ext>
                    </a:extLst>
                  </p14:cNvPr>
                  <p14:cNvContentPartPr/>
                  <p14:nvPr/>
                </p14:nvContentPartPr>
                <p14:xfrm>
                  <a:off x="4405186" y="3763859"/>
                  <a:ext cx="53280" cy="94680"/>
                </p14:xfrm>
              </p:contentPart>
            </mc:Choice>
            <mc:Fallback>
              <p:pic>
                <p:nvPicPr>
                  <p:cNvPr id="763" name="Pennanteckning 762">
                    <a:extLst>
                      <a:ext uri="{FF2B5EF4-FFF2-40B4-BE49-F238E27FC236}">
                        <a16:creationId xmlns:a16="http://schemas.microsoft.com/office/drawing/2014/main" id="{F0F41244-4734-0CC9-5C7A-2466E02B8859}"/>
                      </a:ext>
                    </a:extLst>
                  </p:cNvPr>
                  <p:cNvPicPr/>
                  <p:nvPr/>
                </p:nvPicPr>
                <p:blipFill>
                  <a:blip r:embed="rId332"/>
                  <a:stretch>
                    <a:fillRect/>
                  </a:stretch>
                </p:blipFill>
                <p:spPr>
                  <a:xfrm>
                    <a:off x="4389706" y="3748739"/>
                    <a:ext cx="83880" cy="125280"/>
                  </a:xfrm>
                  <a:prstGeom prst="rect">
                    <a:avLst/>
                  </a:prstGeom>
                </p:spPr>
              </p:pic>
            </mc:Fallback>
          </mc:AlternateContent>
        </p:grpSp>
        <p:grpSp>
          <p:nvGrpSpPr>
            <p:cNvPr id="776" name="Grupp 775">
              <a:extLst>
                <a:ext uri="{FF2B5EF4-FFF2-40B4-BE49-F238E27FC236}">
                  <a16:creationId xmlns:a16="http://schemas.microsoft.com/office/drawing/2014/main" id="{B12CA0AD-957A-47D6-385B-AD8F736C5DE1}"/>
                </a:ext>
              </a:extLst>
            </p:cNvPr>
            <p:cNvGrpSpPr/>
            <p:nvPr/>
          </p:nvGrpSpPr>
          <p:grpSpPr>
            <a:xfrm>
              <a:off x="4752586" y="3669539"/>
              <a:ext cx="1062360" cy="346320"/>
              <a:chOff x="4752586" y="3669539"/>
              <a:chExt cx="1062360" cy="346320"/>
            </a:xfrm>
          </p:grpSpPr>
          <mc:AlternateContent xmlns:mc="http://schemas.openxmlformats.org/markup-compatibility/2006">
            <mc:Choice xmlns:p14="http://schemas.microsoft.com/office/powerpoint/2010/main" Requires="p14">
              <p:contentPart p14:bwMode="auto" r:id="rId333">
                <p14:nvContentPartPr>
                  <p14:cNvPr id="765" name="Pennanteckning 764">
                    <a:extLst>
                      <a:ext uri="{FF2B5EF4-FFF2-40B4-BE49-F238E27FC236}">
                        <a16:creationId xmlns:a16="http://schemas.microsoft.com/office/drawing/2014/main" id="{C3BFC524-36A1-4985-C382-6F9CCC134174}"/>
                      </a:ext>
                    </a:extLst>
                  </p14:cNvPr>
                  <p14:cNvContentPartPr/>
                  <p14:nvPr/>
                </p14:nvContentPartPr>
                <p14:xfrm>
                  <a:off x="4752586" y="3782939"/>
                  <a:ext cx="120240" cy="83880"/>
                </p14:xfrm>
              </p:contentPart>
            </mc:Choice>
            <mc:Fallback>
              <p:pic>
                <p:nvPicPr>
                  <p:cNvPr id="765" name="Pennanteckning 764">
                    <a:extLst>
                      <a:ext uri="{FF2B5EF4-FFF2-40B4-BE49-F238E27FC236}">
                        <a16:creationId xmlns:a16="http://schemas.microsoft.com/office/drawing/2014/main" id="{C3BFC524-36A1-4985-C382-6F9CCC134174}"/>
                      </a:ext>
                    </a:extLst>
                  </p:cNvPr>
                  <p:cNvPicPr/>
                  <p:nvPr/>
                </p:nvPicPr>
                <p:blipFill>
                  <a:blip r:embed="rId334"/>
                  <a:stretch>
                    <a:fillRect/>
                  </a:stretch>
                </p:blipFill>
                <p:spPr>
                  <a:xfrm>
                    <a:off x="4737106" y="3767459"/>
                    <a:ext cx="15084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766" name="Pennanteckning 765">
                    <a:extLst>
                      <a:ext uri="{FF2B5EF4-FFF2-40B4-BE49-F238E27FC236}">
                        <a16:creationId xmlns:a16="http://schemas.microsoft.com/office/drawing/2014/main" id="{88C208A8-B48E-69E0-A0C8-D8E94A98A69B}"/>
                      </a:ext>
                    </a:extLst>
                  </p14:cNvPr>
                  <p14:cNvContentPartPr/>
                  <p14:nvPr/>
                </p14:nvContentPartPr>
                <p14:xfrm>
                  <a:off x="4950946" y="3783659"/>
                  <a:ext cx="155160" cy="124920"/>
                </p14:xfrm>
              </p:contentPart>
            </mc:Choice>
            <mc:Fallback>
              <p:pic>
                <p:nvPicPr>
                  <p:cNvPr id="766" name="Pennanteckning 765">
                    <a:extLst>
                      <a:ext uri="{FF2B5EF4-FFF2-40B4-BE49-F238E27FC236}">
                        <a16:creationId xmlns:a16="http://schemas.microsoft.com/office/drawing/2014/main" id="{88C208A8-B48E-69E0-A0C8-D8E94A98A69B}"/>
                      </a:ext>
                    </a:extLst>
                  </p:cNvPr>
                  <p:cNvPicPr/>
                  <p:nvPr/>
                </p:nvPicPr>
                <p:blipFill>
                  <a:blip r:embed="rId336"/>
                  <a:stretch>
                    <a:fillRect/>
                  </a:stretch>
                </p:blipFill>
                <p:spPr>
                  <a:xfrm>
                    <a:off x="4935826" y="3768179"/>
                    <a:ext cx="18540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767" name="Pennanteckning 766">
                    <a:extLst>
                      <a:ext uri="{FF2B5EF4-FFF2-40B4-BE49-F238E27FC236}">
                        <a16:creationId xmlns:a16="http://schemas.microsoft.com/office/drawing/2014/main" id="{26A648EB-DEB5-591D-B02C-008FE7B85EF8}"/>
                      </a:ext>
                    </a:extLst>
                  </p14:cNvPr>
                  <p14:cNvContentPartPr/>
                  <p14:nvPr/>
                </p14:nvContentPartPr>
                <p14:xfrm>
                  <a:off x="5179906" y="3669539"/>
                  <a:ext cx="160920" cy="267480"/>
                </p14:xfrm>
              </p:contentPart>
            </mc:Choice>
            <mc:Fallback>
              <p:pic>
                <p:nvPicPr>
                  <p:cNvPr id="767" name="Pennanteckning 766">
                    <a:extLst>
                      <a:ext uri="{FF2B5EF4-FFF2-40B4-BE49-F238E27FC236}">
                        <a16:creationId xmlns:a16="http://schemas.microsoft.com/office/drawing/2014/main" id="{26A648EB-DEB5-591D-B02C-008FE7B85EF8}"/>
                      </a:ext>
                    </a:extLst>
                  </p:cNvPr>
                  <p:cNvPicPr/>
                  <p:nvPr/>
                </p:nvPicPr>
                <p:blipFill>
                  <a:blip r:embed="rId338"/>
                  <a:stretch>
                    <a:fillRect/>
                  </a:stretch>
                </p:blipFill>
                <p:spPr>
                  <a:xfrm>
                    <a:off x="5164786" y="3654419"/>
                    <a:ext cx="19116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768" name="Pennanteckning 767">
                    <a:extLst>
                      <a:ext uri="{FF2B5EF4-FFF2-40B4-BE49-F238E27FC236}">
                        <a16:creationId xmlns:a16="http://schemas.microsoft.com/office/drawing/2014/main" id="{854F5F8B-AFE4-289A-8525-A8F37A2EE01A}"/>
                      </a:ext>
                    </a:extLst>
                  </p14:cNvPr>
                  <p14:cNvContentPartPr/>
                  <p14:nvPr/>
                </p14:nvContentPartPr>
                <p14:xfrm>
                  <a:off x="5384386" y="3855659"/>
                  <a:ext cx="171360" cy="65520"/>
                </p14:xfrm>
              </p:contentPart>
            </mc:Choice>
            <mc:Fallback>
              <p:pic>
                <p:nvPicPr>
                  <p:cNvPr id="768" name="Pennanteckning 767">
                    <a:extLst>
                      <a:ext uri="{FF2B5EF4-FFF2-40B4-BE49-F238E27FC236}">
                        <a16:creationId xmlns:a16="http://schemas.microsoft.com/office/drawing/2014/main" id="{854F5F8B-AFE4-289A-8525-A8F37A2EE01A}"/>
                      </a:ext>
                    </a:extLst>
                  </p:cNvPr>
                  <p:cNvPicPr/>
                  <p:nvPr/>
                </p:nvPicPr>
                <p:blipFill>
                  <a:blip r:embed="rId340"/>
                  <a:stretch>
                    <a:fillRect/>
                  </a:stretch>
                </p:blipFill>
                <p:spPr>
                  <a:xfrm>
                    <a:off x="5368906" y="3840539"/>
                    <a:ext cx="20196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769" name="Pennanteckning 768">
                    <a:extLst>
                      <a:ext uri="{FF2B5EF4-FFF2-40B4-BE49-F238E27FC236}">
                        <a16:creationId xmlns:a16="http://schemas.microsoft.com/office/drawing/2014/main" id="{DE28AC07-5B40-31FD-5B74-7C56109CBA72}"/>
                      </a:ext>
                    </a:extLst>
                  </p14:cNvPr>
                  <p14:cNvContentPartPr/>
                  <p14:nvPr/>
                </p14:nvContentPartPr>
                <p14:xfrm>
                  <a:off x="5559706" y="3863939"/>
                  <a:ext cx="54000" cy="82080"/>
                </p14:xfrm>
              </p:contentPart>
            </mc:Choice>
            <mc:Fallback>
              <p:pic>
                <p:nvPicPr>
                  <p:cNvPr id="769" name="Pennanteckning 768">
                    <a:extLst>
                      <a:ext uri="{FF2B5EF4-FFF2-40B4-BE49-F238E27FC236}">
                        <a16:creationId xmlns:a16="http://schemas.microsoft.com/office/drawing/2014/main" id="{DE28AC07-5B40-31FD-5B74-7C56109CBA72}"/>
                      </a:ext>
                    </a:extLst>
                  </p:cNvPr>
                  <p:cNvPicPr/>
                  <p:nvPr/>
                </p:nvPicPr>
                <p:blipFill>
                  <a:blip r:embed="rId342"/>
                  <a:stretch>
                    <a:fillRect/>
                  </a:stretch>
                </p:blipFill>
                <p:spPr>
                  <a:xfrm>
                    <a:off x="5544226" y="3848819"/>
                    <a:ext cx="846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770" name="Pennanteckning 769">
                    <a:extLst>
                      <a:ext uri="{FF2B5EF4-FFF2-40B4-BE49-F238E27FC236}">
                        <a16:creationId xmlns:a16="http://schemas.microsoft.com/office/drawing/2014/main" id="{461E039D-38E4-B693-B5F3-ADF3C5D742DB}"/>
                      </a:ext>
                    </a:extLst>
                  </p14:cNvPr>
                  <p14:cNvContentPartPr/>
                  <p14:nvPr/>
                </p14:nvContentPartPr>
                <p14:xfrm>
                  <a:off x="5648986" y="3863219"/>
                  <a:ext cx="165960" cy="152640"/>
                </p14:xfrm>
              </p:contentPart>
            </mc:Choice>
            <mc:Fallback>
              <p:pic>
                <p:nvPicPr>
                  <p:cNvPr id="770" name="Pennanteckning 769">
                    <a:extLst>
                      <a:ext uri="{FF2B5EF4-FFF2-40B4-BE49-F238E27FC236}">
                        <a16:creationId xmlns:a16="http://schemas.microsoft.com/office/drawing/2014/main" id="{461E039D-38E4-B693-B5F3-ADF3C5D742DB}"/>
                      </a:ext>
                    </a:extLst>
                  </p:cNvPr>
                  <p:cNvPicPr/>
                  <p:nvPr/>
                </p:nvPicPr>
                <p:blipFill>
                  <a:blip r:embed="rId344"/>
                  <a:stretch>
                    <a:fillRect/>
                  </a:stretch>
                </p:blipFill>
                <p:spPr>
                  <a:xfrm>
                    <a:off x="5633506" y="3847739"/>
                    <a:ext cx="196200" cy="183240"/>
                  </a:xfrm>
                  <a:prstGeom prst="rect">
                    <a:avLst/>
                  </a:prstGeom>
                </p:spPr>
              </p:pic>
            </mc:Fallback>
          </mc:AlternateContent>
        </p:grpSp>
        <p:grpSp>
          <p:nvGrpSpPr>
            <p:cNvPr id="775" name="Grupp 774">
              <a:extLst>
                <a:ext uri="{FF2B5EF4-FFF2-40B4-BE49-F238E27FC236}">
                  <a16:creationId xmlns:a16="http://schemas.microsoft.com/office/drawing/2014/main" id="{FC90A550-8DC3-1BC5-2F97-6530D71048DE}"/>
                </a:ext>
              </a:extLst>
            </p:cNvPr>
            <p:cNvGrpSpPr/>
            <p:nvPr/>
          </p:nvGrpSpPr>
          <p:grpSpPr>
            <a:xfrm>
              <a:off x="6145786" y="3865379"/>
              <a:ext cx="827280" cy="225360"/>
              <a:chOff x="6145786" y="3865379"/>
              <a:chExt cx="827280" cy="225360"/>
            </a:xfrm>
          </p:grpSpPr>
          <mc:AlternateContent xmlns:mc="http://schemas.openxmlformats.org/markup-compatibility/2006">
            <mc:Choice xmlns:p14="http://schemas.microsoft.com/office/powerpoint/2010/main" Requires="p14">
              <p:contentPart p14:bwMode="auto" r:id="rId345">
                <p14:nvContentPartPr>
                  <p14:cNvPr id="771" name="Pennanteckning 770">
                    <a:extLst>
                      <a:ext uri="{FF2B5EF4-FFF2-40B4-BE49-F238E27FC236}">
                        <a16:creationId xmlns:a16="http://schemas.microsoft.com/office/drawing/2014/main" id="{27EB1137-76ED-47A5-B95C-FA8FE1BB6061}"/>
                      </a:ext>
                    </a:extLst>
                  </p14:cNvPr>
                  <p14:cNvContentPartPr/>
                  <p14:nvPr/>
                </p14:nvContentPartPr>
                <p14:xfrm>
                  <a:off x="6145786" y="3909299"/>
                  <a:ext cx="242640" cy="105480"/>
                </p14:xfrm>
              </p:contentPart>
            </mc:Choice>
            <mc:Fallback>
              <p:pic>
                <p:nvPicPr>
                  <p:cNvPr id="771" name="Pennanteckning 770">
                    <a:extLst>
                      <a:ext uri="{FF2B5EF4-FFF2-40B4-BE49-F238E27FC236}">
                        <a16:creationId xmlns:a16="http://schemas.microsoft.com/office/drawing/2014/main" id="{27EB1137-76ED-47A5-B95C-FA8FE1BB6061}"/>
                      </a:ext>
                    </a:extLst>
                  </p:cNvPr>
                  <p:cNvPicPr/>
                  <p:nvPr/>
                </p:nvPicPr>
                <p:blipFill>
                  <a:blip r:embed="rId346"/>
                  <a:stretch>
                    <a:fillRect/>
                  </a:stretch>
                </p:blipFill>
                <p:spPr>
                  <a:xfrm>
                    <a:off x="6130666" y="3894179"/>
                    <a:ext cx="27324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772" name="Pennanteckning 771">
                    <a:extLst>
                      <a:ext uri="{FF2B5EF4-FFF2-40B4-BE49-F238E27FC236}">
                        <a16:creationId xmlns:a16="http://schemas.microsoft.com/office/drawing/2014/main" id="{2B4D522D-EE01-4553-C4D5-1083D21217DD}"/>
                      </a:ext>
                    </a:extLst>
                  </p14:cNvPr>
                  <p14:cNvContentPartPr/>
                  <p14:nvPr/>
                </p14:nvContentPartPr>
                <p14:xfrm>
                  <a:off x="6429466" y="3943139"/>
                  <a:ext cx="77400" cy="78840"/>
                </p14:xfrm>
              </p:contentPart>
            </mc:Choice>
            <mc:Fallback>
              <p:pic>
                <p:nvPicPr>
                  <p:cNvPr id="772" name="Pennanteckning 771">
                    <a:extLst>
                      <a:ext uri="{FF2B5EF4-FFF2-40B4-BE49-F238E27FC236}">
                        <a16:creationId xmlns:a16="http://schemas.microsoft.com/office/drawing/2014/main" id="{2B4D522D-EE01-4553-C4D5-1083D21217DD}"/>
                      </a:ext>
                    </a:extLst>
                  </p:cNvPr>
                  <p:cNvPicPr/>
                  <p:nvPr/>
                </p:nvPicPr>
                <p:blipFill>
                  <a:blip r:embed="rId348"/>
                  <a:stretch>
                    <a:fillRect/>
                  </a:stretch>
                </p:blipFill>
                <p:spPr>
                  <a:xfrm>
                    <a:off x="6413986" y="3928019"/>
                    <a:ext cx="10800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773" name="Pennanteckning 772">
                    <a:extLst>
                      <a:ext uri="{FF2B5EF4-FFF2-40B4-BE49-F238E27FC236}">
                        <a16:creationId xmlns:a16="http://schemas.microsoft.com/office/drawing/2014/main" id="{D3AC14C9-6784-ADBE-F98C-1523FF823E4D}"/>
                      </a:ext>
                    </a:extLst>
                  </p14:cNvPr>
                  <p14:cNvContentPartPr/>
                  <p14:nvPr/>
                </p14:nvContentPartPr>
                <p14:xfrm>
                  <a:off x="6589306" y="3865379"/>
                  <a:ext cx="299880" cy="225360"/>
                </p14:xfrm>
              </p:contentPart>
            </mc:Choice>
            <mc:Fallback>
              <p:pic>
                <p:nvPicPr>
                  <p:cNvPr id="773" name="Pennanteckning 772">
                    <a:extLst>
                      <a:ext uri="{FF2B5EF4-FFF2-40B4-BE49-F238E27FC236}">
                        <a16:creationId xmlns:a16="http://schemas.microsoft.com/office/drawing/2014/main" id="{D3AC14C9-6784-ADBE-F98C-1523FF823E4D}"/>
                      </a:ext>
                    </a:extLst>
                  </p:cNvPr>
                  <p:cNvPicPr/>
                  <p:nvPr/>
                </p:nvPicPr>
                <p:blipFill>
                  <a:blip r:embed="rId350"/>
                  <a:stretch>
                    <a:fillRect/>
                  </a:stretch>
                </p:blipFill>
                <p:spPr>
                  <a:xfrm>
                    <a:off x="6573826" y="3850259"/>
                    <a:ext cx="33012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774" name="Pennanteckning 773">
                    <a:extLst>
                      <a:ext uri="{FF2B5EF4-FFF2-40B4-BE49-F238E27FC236}">
                        <a16:creationId xmlns:a16="http://schemas.microsoft.com/office/drawing/2014/main" id="{16BC2D96-1768-EADA-19D6-492A44D7E727}"/>
                      </a:ext>
                    </a:extLst>
                  </p14:cNvPr>
                  <p14:cNvContentPartPr/>
                  <p14:nvPr/>
                </p14:nvContentPartPr>
                <p14:xfrm>
                  <a:off x="6964426" y="3870419"/>
                  <a:ext cx="8640" cy="201960"/>
                </p14:xfrm>
              </p:contentPart>
            </mc:Choice>
            <mc:Fallback>
              <p:pic>
                <p:nvPicPr>
                  <p:cNvPr id="774" name="Pennanteckning 773">
                    <a:extLst>
                      <a:ext uri="{FF2B5EF4-FFF2-40B4-BE49-F238E27FC236}">
                        <a16:creationId xmlns:a16="http://schemas.microsoft.com/office/drawing/2014/main" id="{16BC2D96-1768-EADA-19D6-492A44D7E727}"/>
                      </a:ext>
                    </a:extLst>
                  </p:cNvPr>
                  <p:cNvPicPr/>
                  <p:nvPr/>
                </p:nvPicPr>
                <p:blipFill>
                  <a:blip r:embed="rId352"/>
                  <a:stretch>
                    <a:fillRect/>
                  </a:stretch>
                </p:blipFill>
                <p:spPr>
                  <a:xfrm>
                    <a:off x="6949306" y="3855299"/>
                    <a:ext cx="39240" cy="232560"/>
                  </a:xfrm>
                  <a:prstGeom prst="rect">
                    <a:avLst/>
                  </a:prstGeom>
                </p:spPr>
              </p:pic>
            </mc:Fallback>
          </mc:AlternateContent>
        </p:grpSp>
        <p:grpSp>
          <p:nvGrpSpPr>
            <p:cNvPr id="788" name="Grupp 787">
              <a:extLst>
                <a:ext uri="{FF2B5EF4-FFF2-40B4-BE49-F238E27FC236}">
                  <a16:creationId xmlns:a16="http://schemas.microsoft.com/office/drawing/2014/main" id="{D8B0226C-5EE6-4C2E-62CF-7AFCF35385B5}"/>
                </a:ext>
              </a:extLst>
            </p:cNvPr>
            <p:cNvGrpSpPr/>
            <p:nvPr/>
          </p:nvGrpSpPr>
          <p:grpSpPr>
            <a:xfrm>
              <a:off x="4560706" y="4159139"/>
              <a:ext cx="1584720" cy="453240"/>
              <a:chOff x="4560706" y="4159139"/>
              <a:chExt cx="1584720" cy="453240"/>
            </a:xfrm>
          </p:grpSpPr>
          <mc:AlternateContent xmlns:mc="http://schemas.openxmlformats.org/markup-compatibility/2006">
            <mc:Choice xmlns:p14="http://schemas.microsoft.com/office/powerpoint/2010/main" Requires="p14">
              <p:contentPart p14:bwMode="auto" r:id="rId353">
                <p14:nvContentPartPr>
                  <p14:cNvPr id="777" name="Pennanteckning 776">
                    <a:extLst>
                      <a:ext uri="{FF2B5EF4-FFF2-40B4-BE49-F238E27FC236}">
                        <a16:creationId xmlns:a16="http://schemas.microsoft.com/office/drawing/2014/main" id="{67CF8EE8-5AFF-ED02-E701-B04F902FDC09}"/>
                      </a:ext>
                    </a:extLst>
                  </p14:cNvPr>
                  <p14:cNvContentPartPr/>
                  <p14:nvPr/>
                </p14:nvContentPartPr>
                <p14:xfrm>
                  <a:off x="4560706" y="4208819"/>
                  <a:ext cx="97200" cy="106920"/>
                </p14:xfrm>
              </p:contentPart>
            </mc:Choice>
            <mc:Fallback>
              <p:pic>
                <p:nvPicPr>
                  <p:cNvPr id="777" name="Pennanteckning 776">
                    <a:extLst>
                      <a:ext uri="{FF2B5EF4-FFF2-40B4-BE49-F238E27FC236}">
                        <a16:creationId xmlns:a16="http://schemas.microsoft.com/office/drawing/2014/main" id="{67CF8EE8-5AFF-ED02-E701-B04F902FDC09}"/>
                      </a:ext>
                    </a:extLst>
                  </p:cNvPr>
                  <p:cNvPicPr/>
                  <p:nvPr/>
                </p:nvPicPr>
                <p:blipFill>
                  <a:blip r:embed="rId354"/>
                  <a:stretch>
                    <a:fillRect/>
                  </a:stretch>
                </p:blipFill>
                <p:spPr>
                  <a:xfrm>
                    <a:off x="4545226" y="4193699"/>
                    <a:ext cx="1278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778" name="Pennanteckning 777">
                    <a:extLst>
                      <a:ext uri="{FF2B5EF4-FFF2-40B4-BE49-F238E27FC236}">
                        <a16:creationId xmlns:a16="http://schemas.microsoft.com/office/drawing/2014/main" id="{B92E59DF-D073-D417-FBD6-F75DDF4BD605}"/>
                      </a:ext>
                    </a:extLst>
                  </p14:cNvPr>
                  <p14:cNvContentPartPr/>
                  <p14:nvPr/>
                </p14:nvContentPartPr>
                <p14:xfrm>
                  <a:off x="4774906" y="4230419"/>
                  <a:ext cx="41040" cy="69120"/>
                </p14:xfrm>
              </p:contentPart>
            </mc:Choice>
            <mc:Fallback>
              <p:pic>
                <p:nvPicPr>
                  <p:cNvPr id="778" name="Pennanteckning 777">
                    <a:extLst>
                      <a:ext uri="{FF2B5EF4-FFF2-40B4-BE49-F238E27FC236}">
                        <a16:creationId xmlns:a16="http://schemas.microsoft.com/office/drawing/2014/main" id="{B92E59DF-D073-D417-FBD6-F75DDF4BD605}"/>
                      </a:ext>
                    </a:extLst>
                  </p:cNvPr>
                  <p:cNvPicPr/>
                  <p:nvPr/>
                </p:nvPicPr>
                <p:blipFill>
                  <a:blip r:embed="rId356"/>
                  <a:stretch>
                    <a:fillRect/>
                  </a:stretch>
                </p:blipFill>
                <p:spPr>
                  <a:xfrm>
                    <a:off x="4759426" y="4214939"/>
                    <a:ext cx="7128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779" name="Pennanteckning 778">
                    <a:extLst>
                      <a:ext uri="{FF2B5EF4-FFF2-40B4-BE49-F238E27FC236}">
                        <a16:creationId xmlns:a16="http://schemas.microsoft.com/office/drawing/2014/main" id="{F46763ED-B213-1D7C-238D-E6DF8E2A4453}"/>
                      </a:ext>
                    </a:extLst>
                  </p14:cNvPr>
                  <p14:cNvContentPartPr/>
                  <p14:nvPr/>
                </p14:nvContentPartPr>
                <p14:xfrm>
                  <a:off x="4883266" y="4226099"/>
                  <a:ext cx="242640" cy="71640"/>
                </p14:xfrm>
              </p:contentPart>
            </mc:Choice>
            <mc:Fallback>
              <p:pic>
                <p:nvPicPr>
                  <p:cNvPr id="779" name="Pennanteckning 778">
                    <a:extLst>
                      <a:ext uri="{FF2B5EF4-FFF2-40B4-BE49-F238E27FC236}">
                        <a16:creationId xmlns:a16="http://schemas.microsoft.com/office/drawing/2014/main" id="{F46763ED-B213-1D7C-238D-E6DF8E2A4453}"/>
                      </a:ext>
                    </a:extLst>
                  </p:cNvPr>
                  <p:cNvPicPr/>
                  <p:nvPr/>
                </p:nvPicPr>
                <p:blipFill>
                  <a:blip r:embed="rId358"/>
                  <a:stretch>
                    <a:fillRect/>
                  </a:stretch>
                </p:blipFill>
                <p:spPr>
                  <a:xfrm>
                    <a:off x="4867786" y="4210979"/>
                    <a:ext cx="27324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780" name="Pennanteckning 779">
                    <a:extLst>
                      <a:ext uri="{FF2B5EF4-FFF2-40B4-BE49-F238E27FC236}">
                        <a16:creationId xmlns:a16="http://schemas.microsoft.com/office/drawing/2014/main" id="{54175ACC-25AA-45D6-D1F0-E1AC3FA70082}"/>
                      </a:ext>
                    </a:extLst>
                  </p14:cNvPr>
                  <p14:cNvContentPartPr/>
                  <p14:nvPr/>
                </p14:nvContentPartPr>
                <p14:xfrm>
                  <a:off x="5161906" y="4255979"/>
                  <a:ext cx="99720" cy="227880"/>
                </p14:xfrm>
              </p:contentPart>
            </mc:Choice>
            <mc:Fallback>
              <p:pic>
                <p:nvPicPr>
                  <p:cNvPr id="780" name="Pennanteckning 779">
                    <a:extLst>
                      <a:ext uri="{FF2B5EF4-FFF2-40B4-BE49-F238E27FC236}">
                        <a16:creationId xmlns:a16="http://schemas.microsoft.com/office/drawing/2014/main" id="{54175ACC-25AA-45D6-D1F0-E1AC3FA70082}"/>
                      </a:ext>
                    </a:extLst>
                  </p:cNvPr>
                  <p:cNvPicPr/>
                  <p:nvPr/>
                </p:nvPicPr>
                <p:blipFill>
                  <a:blip r:embed="rId360"/>
                  <a:stretch>
                    <a:fillRect/>
                  </a:stretch>
                </p:blipFill>
                <p:spPr>
                  <a:xfrm>
                    <a:off x="5146426" y="4240499"/>
                    <a:ext cx="12996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781" name="Pennanteckning 780">
                    <a:extLst>
                      <a:ext uri="{FF2B5EF4-FFF2-40B4-BE49-F238E27FC236}">
                        <a16:creationId xmlns:a16="http://schemas.microsoft.com/office/drawing/2014/main" id="{7E6A1A7C-703C-F912-1BB4-7CDBBD7E8044}"/>
                      </a:ext>
                    </a:extLst>
                  </p14:cNvPr>
                  <p14:cNvContentPartPr/>
                  <p14:nvPr/>
                </p14:nvContentPartPr>
                <p14:xfrm>
                  <a:off x="5351986" y="4159139"/>
                  <a:ext cx="42480" cy="203760"/>
                </p14:xfrm>
              </p:contentPart>
            </mc:Choice>
            <mc:Fallback>
              <p:pic>
                <p:nvPicPr>
                  <p:cNvPr id="781" name="Pennanteckning 780">
                    <a:extLst>
                      <a:ext uri="{FF2B5EF4-FFF2-40B4-BE49-F238E27FC236}">
                        <a16:creationId xmlns:a16="http://schemas.microsoft.com/office/drawing/2014/main" id="{7E6A1A7C-703C-F912-1BB4-7CDBBD7E8044}"/>
                      </a:ext>
                    </a:extLst>
                  </p:cNvPr>
                  <p:cNvPicPr/>
                  <p:nvPr/>
                </p:nvPicPr>
                <p:blipFill>
                  <a:blip r:embed="rId362"/>
                  <a:stretch>
                    <a:fillRect/>
                  </a:stretch>
                </p:blipFill>
                <p:spPr>
                  <a:xfrm>
                    <a:off x="5336866" y="4144019"/>
                    <a:ext cx="7308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782" name="Pennanteckning 781">
                    <a:extLst>
                      <a:ext uri="{FF2B5EF4-FFF2-40B4-BE49-F238E27FC236}">
                        <a16:creationId xmlns:a16="http://schemas.microsoft.com/office/drawing/2014/main" id="{4580E209-4EA8-1FA6-8083-AC13D9BF67D8}"/>
                      </a:ext>
                    </a:extLst>
                  </p14:cNvPr>
                  <p14:cNvContentPartPr/>
                  <p14:nvPr/>
                </p14:nvContentPartPr>
                <p14:xfrm>
                  <a:off x="5436226" y="4270019"/>
                  <a:ext cx="233640" cy="115200"/>
                </p14:xfrm>
              </p:contentPart>
            </mc:Choice>
            <mc:Fallback>
              <p:pic>
                <p:nvPicPr>
                  <p:cNvPr id="782" name="Pennanteckning 781">
                    <a:extLst>
                      <a:ext uri="{FF2B5EF4-FFF2-40B4-BE49-F238E27FC236}">
                        <a16:creationId xmlns:a16="http://schemas.microsoft.com/office/drawing/2014/main" id="{4580E209-4EA8-1FA6-8083-AC13D9BF67D8}"/>
                      </a:ext>
                    </a:extLst>
                  </p:cNvPr>
                  <p:cNvPicPr/>
                  <p:nvPr/>
                </p:nvPicPr>
                <p:blipFill>
                  <a:blip r:embed="rId364"/>
                  <a:stretch>
                    <a:fillRect/>
                  </a:stretch>
                </p:blipFill>
                <p:spPr>
                  <a:xfrm>
                    <a:off x="5421106" y="4254539"/>
                    <a:ext cx="26424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783" name="Pennanteckning 782">
                    <a:extLst>
                      <a:ext uri="{FF2B5EF4-FFF2-40B4-BE49-F238E27FC236}">
                        <a16:creationId xmlns:a16="http://schemas.microsoft.com/office/drawing/2014/main" id="{A0ECC96A-E3A8-4437-ABFD-2B483F6260CE}"/>
                      </a:ext>
                    </a:extLst>
                  </p14:cNvPr>
                  <p14:cNvContentPartPr/>
                  <p14:nvPr/>
                </p14:nvContentPartPr>
                <p14:xfrm>
                  <a:off x="5611546" y="4305659"/>
                  <a:ext cx="110520" cy="73800"/>
                </p14:xfrm>
              </p:contentPart>
            </mc:Choice>
            <mc:Fallback>
              <p:pic>
                <p:nvPicPr>
                  <p:cNvPr id="783" name="Pennanteckning 782">
                    <a:extLst>
                      <a:ext uri="{FF2B5EF4-FFF2-40B4-BE49-F238E27FC236}">
                        <a16:creationId xmlns:a16="http://schemas.microsoft.com/office/drawing/2014/main" id="{A0ECC96A-E3A8-4437-ABFD-2B483F6260CE}"/>
                      </a:ext>
                    </a:extLst>
                  </p:cNvPr>
                  <p:cNvPicPr/>
                  <p:nvPr/>
                </p:nvPicPr>
                <p:blipFill>
                  <a:blip r:embed="rId366"/>
                  <a:stretch>
                    <a:fillRect/>
                  </a:stretch>
                </p:blipFill>
                <p:spPr>
                  <a:xfrm>
                    <a:off x="5596426" y="4290179"/>
                    <a:ext cx="14076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784" name="Pennanteckning 783">
                    <a:extLst>
                      <a:ext uri="{FF2B5EF4-FFF2-40B4-BE49-F238E27FC236}">
                        <a16:creationId xmlns:a16="http://schemas.microsoft.com/office/drawing/2014/main" id="{2570DD38-C5E6-CAB5-DE01-E053AC1A53C6}"/>
                      </a:ext>
                    </a:extLst>
                  </p14:cNvPr>
                  <p14:cNvContentPartPr/>
                  <p14:nvPr/>
                </p14:nvContentPartPr>
                <p14:xfrm>
                  <a:off x="5763826" y="4327979"/>
                  <a:ext cx="19440" cy="64080"/>
                </p14:xfrm>
              </p:contentPart>
            </mc:Choice>
            <mc:Fallback>
              <p:pic>
                <p:nvPicPr>
                  <p:cNvPr id="784" name="Pennanteckning 783">
                    <a:extLst>
                      <a:ext uri="{FF2B5EF4-FFF2-40B4-BE49-F238E27FC236}">
                        <a16:creationId xmlns:a16="http://schemas.microsoft.com/office/drawing/2014/main" id="{2570DD38-C5E6-CAB5-DE01-E053AC1A53C6}"/>
                      </a:ext>
                    </a:extLst>
                  </p:cNvPr>
                  <p:cNvPicPr/>
                  <p:nvPr/>
                </p:nvPicPr>
                <p:blipFill>
                  <a:blip r:embed="rId368"/>
                  <a:stretch>
                    <a:fillRect/>
                  </a:stretch>
                </p:blipFill>
                <p:spPr>
                  <a:xfrm>
                    <a:off x="5748706" y="4312499"/>
                    <a:ext cx="5004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785" name="Pennanteckning 784">
                    <a:extLst>
                      <a:ext uri="{FF2B5EF4-FFF2-40B4-BE49-F238E27FC236}">
                        <a16:creationId xmlns:a16="http://schemas.microsoft.com/office/drawing/2014/main" id="{848AE20E-F384-2526-B8BE-5A425A6A7DF9}"/>
                      </a:ext>
                    </a:extLst>
                  </p14:cNvPr>
                  <p14:cNvContentPartPr/>
                  <p14:nvPr/>
                </p14:nvContentPartPr>
                <p14:xfrm>
                  <a:off x="5814226" y="4217099"/>
                  <a:ext cx="26280" cy="19080"/>
                </p14:xfrm>
              </p:contentPart>
            </mc:Choice>
            <mc:Fallback>
              <p:pic>
                <p:nvPicPr>
                  <p:cNvPr id="785" name="Pennanteckning 784">
                    <a:extLst>
                      <a:ext uri="{FF2B5EF4-FFF2-40B4-BE49-F238E27FC236}">
                        <a16:creationId xmlns:a16="http://schemas.microsoft.com/office/drawing/2014/main" id="{848AE20E-F384-2526-B8BE-5A425A6A7DF9}"/>
                      </a:ext>
                    </a:extLst>
                  </p:cNvPr>
                  <p:cNvPicPr/>
                  <p:nvPr/>
                </p:nvPicPr>
                <p:blipFill>
                  <a:blip r:embed="rId370"/>
                  <a:stretch>
                    <a:fillRect/>
                  </a:stretch>
                </p:blipFill>
                <p:spPr>
                  <a:xfrm>
                    <a:off x="5798746" y="4201979"/>
                    <a:ext cx="5652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786" name="Pennanteckning 785">
                    <a:extLst>
                      <a:ext uri="{FF2B5EF4-FFF2-40B4-BE49-F238E27FC236}">
                        <a16:creationId xmlns:a16="http://schemas.microsoft.com/office/drawing/2014/main" id="{5B11322F-D173-31C3-C1F6-038DC199A9AA}"/>
                      </a:ext>
                    </a:extLst>
                  </p14:cNvPr>
                  <p14:cNvContentPartPr/>
                  <p14:nvPr/>
                </p14:nvContentPartPr>
                <p14:xfrm>
                  <a:off x="5882986" y="4228619"/>
                  <a:ext cx="5760" cy="183960"/>
                </p14:xfrm>
              </p:contentPart>
            </mc:Choice>
            <mc:Fallback>
              <p:pic>
                <p:nvPicPr>
                  <p:cNvPr id="786" name="Pennanteckning 785">
                    <a:extLst>
                      <a:ext uri="{FF2B5EF4-FFF2-40B4-BE49-F238E27FC236}">
                        <a16:creationId xmlns:a16="http://schemas.microsoft.com/office/drawing/2014/main" id="{5B11322F-D173-31C3-C1F6-038DC199A9AA}"/>
                      </a:ext>
                    </a:extLst>
                  </p:cNvPr>
                  <p:cNvPicPr/>
                  <p:nvPr/>
                </p:nvPicPr>
                <p:blipFill>
                  <a:blip r:embed="rId372"/>
                  <a:stretch>
                    <a:fillRect/>
                  </a:stretch>
                </p:blipFill>
                <p:spPr>
                  <a:xfrm>
                    <a:off x="5867506" y="4213499"/>
                    <a:ext cx="3600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787" name="Pennanteckning 786">
                    <a:extLst>
                      <a:ext uri="{FF2B5EF4-FFF2-40B4-BE49-F238E27FC236}">
                        <a16:creationId xmlns:a16="http://schemas.microsoft.com/office/drawing/2014/main" id="{45933C26-7758-A6E7-334E-7FA37B333ADA}"/>
                      </a:ext>
                    </a:extLst>
                  </p14:cNvPr>
                  <p14:cNvContentPartPr/>
                  <p14:nvPr/>
                </p14:nvContentPartPr>
                <p14:xfrm>
                  <a:off x="5881906" y="4314659"/>
                  <a:ext cx="263520" cy="297720"/>
                </p14:xfrm>
              </p:contentPart>
            </mc:Choice>
            <mc:Fallback>
              <p:pic>
                <p:nvPicPr>
                  <p:cNvPr id="787" name="Pennanteckning 786">
                    <a:extLst>
                      <a:ext uri="{FF2B5EF4-FFF2-40B4-BE49-F238E27FC236}">
                        <a16:creationId xmlns:a16="http://schemas.microsoft.com/office/drawing/2014/main" id="{45933C26-7758-A6E7-334E-7FA37B333ADA}"/>
                      </a:ext>
                    </a:extLst>
                  </p:cNvPr>
                  <p:cNvPicPr/>
                  <p:nvPr/>
                </p:nvPicPr>
                <p:blipFill>
                  <a:blip r:embed="rId374"/>
                  <a:stretch>
                    <a:fillRect/>
                  </a:stretch>
                </p:blipFill>
                <p:spPr>
                  <a:xfrm>
                    <a:off x="5866786" y="4299179"/>
                    <a:ext cx="293760" cy="328320"/>
                  </a:xfrm>
                  <a:prstGeom prst="rect">
                    <a:avLst/>
                  </a:prstGeom>
                </p:spPr>
              </p:pic>
            </mc:Fallback>
          </mc:AlternateContent>
        </p:grpSp>
        <p:grpSp>
          <p:nvGrpSpPr>
            <p:cNvPr id="801" name="Grupp 800">
              <a:extLst>
                <a:ext uri="{FF2B5EF4-FFF2-40B4-BE49-F238E27FC236}">
                  <a16:creationId xmlns:a16="http://schemas.microsoft.com/office/drawing/2014/main" id="{375695FC-F0CE-0A26-607E-818CB5C70057}"/>
                </a:ext>
              </a:extLst>
            </p:cNvPr>
            <p:cNvGrpSpPr/>
            <p:nvPr/>
          </p:nvGrpSpPr>
          <p:grpSpPr>
            <a:xfrm>
              <a:off x="4598506" y="4590779"/>
              <a:ext cx="1123560" cy="423000"/>
              <a:chOff x="4598506" y="4590779"/>
              <a:chExt cx="1123560" cy="423000"/>
            </a:xfrm>
          </p:grpSpPr>
          <mc:AlternateContent xmlns:mc="http://schemas.openxmlformats.org/markup-compatibility/2006">
            <mc:Choice xmlns:p14="http://schemas.microsoft.com/office/powerpoint/2010/main" Requires="p14">
              <p:contentPart p14:bwMode="auto" r:id="rId375">
                <p14:nvContentPartPr>
                  <p14:cNvPr id="789" name="Pennanteckning 788">
                    <a:extLst>
                      <a:ext uri="{FF2B5EF4-FFF2-40B4-BE49-F238E27FC236}">
                        <a16:creationId xmlns:a16="http://schemas.microsoft.com/office/drawing/2014/main" id="{8162D897-6B9B-7850-E750-0AF3AFCF4A99}"/>
                      </a:ext>
                    </a:extLst>
                  </p14:cNvPr>
                  <p14:cNvContentPartPr/>
                  <p14:nvPr/>
                </p14:nvContentPartPr>
                <p14:xfrm>
                  <a:off x="4598506" y="4671779"/>
                  <a:ext cx="41760" cy="116280"/>
                </p14:xfrm>
              </p:contentPart>
            </mc:Choice>
            <mc:Fallback>
              <p:pic>
                <p:nvPicPr>
                  <p:cNvPr id="789" name="Pennanteckning 788">
                    <a:extLst>
                      <a:ext uri="{FF2B5EF4-FFF2-40B4-BE49-F238E27FC236}">
                        <a16:creationId xmlns:a16="http://schemas.microsoft.com/office/drawing/2014/main" id="{8162D897-6B9B-7850-E750-0AF3AFCF4A99}"/>
                      </a:ext>
                    </a:extLst>
                  </p:cNvPr>
                  <p:cNvPicPr/>
                  <p:nvPr/>
                </p:nvPicPr>
                <p:blipFill>
                  <a:blip r:embed="rId376"/>
                  <a:stretch>
                    <a:fillRect/>
                  </a:stretch>
                </p:blipFill>
                <p:spPr>
                  <a:xfrm>
                    <a:off x="4583386" y="4656659"/>
                    <a:ext cx="7236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790" name="Pennanteckning 789">
                    <a:extLst>
                      <a:ext uri="{FF2B5EF4-FFF2-40B4-BE49-F238E27FC236}">
                        <a16:creationId xmlns:a16="http://schemas.microsoft.com/office/drawing/2014/main" id="{58ABE363-4945-8D27-70DA-132A14605F45}"/>
                      </a:ext>
                    </a:extLst>
                  </p14:cNvPr>
                  <p14:cNvContentPartPr/>
                  <p14:nvPr/>
                </p14:nvContentPartPr>
                <p14:xfrm>
                  <a:off x="4759066" y="4730459"/>
                  <a:ext cx="12600" cy="29160"/>
                </p14:xfrm>
              </p:contentPart>
            </mc:Choice>
            <mc:Fallback>
              <p:pic>
                <p:nvPicPr>
                  <p:cNvPr id="790" name="Pennanteckning 789">
                    <a:extLst>
                      <a:ext uri="{FF2B5EF4-FFF2-40B4-BE49-F238E27FC236}">
                        <a16:creationId xmlns:a16="http://schemas.microsoft.com/office/drawing/2014/main" id="{58ABE363-4945-8D27-70DA-132A14605F45}"/>
                      </a:ext>
                    </a:extLst>
                  </p:cNvPr>
                  <p:cNvPicPr/>
                  <p:nvPr/>
                </p:nvPicPr>
                <p:blipFill>
                  <a:blip r:embed="rId378"/>
                  <a:stretch>
                    <a:fillRect/>
                  </a:stretch>
                </p:blipFill>
                <p:spPr>
                  <a:xfrm>
                    <a:off x="4743946" y="4715339"/>
                    <a:ext cx="432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791" name="Pennanteckning 790">
                    <a:extLst>
                      <a:ext uri="{FF2B5EF4-FFF2-40B4-BE49-F238E27FC236}">
                        <a16:creationId xmlns:a16="http://schemas.microsoft.com/office/drawing/2014/main" id="{0638C961-C33D-62F7-5734-D9739871ACBF}"/>
                      </a:ext>
                    </a:extLst>
                  </p14:cNvPr>
                  <p14:cNvContentPartPr/>
                  <p14:nvPr/>
                </p14:nvContentPartPr>
                <p14:xfrm>
                  <a:off x="4779586" y="4641539"/>
                  <a:ext cx="7920" cy="11520"/>
                </p14:xfrm>
              </p:contentPart>
            </mc:Choice>
            <mc:Fallback>
              <p:pic>
                <p:nvPicPr>
                  <p:cNvPr id="791" name="Pennanteckning 790">
                    <a:extLst>
                      <a:ext uri="{FF2B5EF4-FFF2-40B4-BE49-F238E27FC236}">
                        <a16:creationId xmlns:a16="http://schemas.microsoft.com/office/drawing/2014/main" id="{0638C961-C33D-62F7-5734-D9739871ACBF}"/>
                      </a:ext>
                    </a:extLst>
                  </p:cNvPr>
                  <p:cNvPicPr/>
                  <p:nvPr/>
                </p:nvPicPr>
                <p:blipFill>
                  <a:blip r:embed="rId380"/>
                  <a:stretch>
                    <a:fillRect/>
                  </a:stretch>
                </p:blipFill>
                <p:spPr>
                  <a:xfrm>
                    <a:off x="4764466" y="4626419"/>
                    <a:ext cx="3816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792" name="Pennanteckning 791">
                    <a:extLst>
                      <a:ext uri="{FF2B5EF4-FFF2-40B4-BE49-F238E27FC236}">
                        <a16:creationId xmlns:a16="http://schemas.microsoft.com/office/drawing/2014/main" id="{32791D68-3AC6-CFD1-D7C8-555B99721B0A}"/>
                      </a:ext>
                    </a:extLst>
                  </p14:cNvPr>
                  <p14:cNvContentPartPr/>
                  <p14:nvPr/>
                </p14:nvContentPartPr>
                <p14:xfrm>
                  <a:off x="4846906" y="4723259"/>
                  <a:ext cx="187920" cy="64080"/>
                </p14:xfrm>
              </p:contentPart>
            </mc:Choice>
            <mc:Fallback>
              <p:pic>
                <p:nvPicPr>
                  <p:cNvPr id="792" name="Pennanteckning 791">
                    <a:extLst>
                      <a:ext uri="{FF2B5EF4-FFF2-40B4-BE49-F238E27FC236}">
                        <a16:creationId xmlns:a16="http://schemas.microsoft.com/office/drawing/2014/main" id="{32791D68-3AC6-CFD1-D7C8-555B99721B0A}"/>
                      </a:ext>
                    </a:extLst>
                  </p:cNvPr>
                  <p:cNvPicPr/>
                  <p:nvPr/>
                </p:nvPicPr>
                <p:blipFill>
                  <a:blip r:embed="rId382"/>
                  <a:stretch>
                    <a:fillRect/>
                  </a:stretch>
                </p:blipFill>
                <p:spPr>
                  <a:xfrm>
                    <a:off x="4831426" y="4707779"/>
                    <a:ext cx="21852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793" name="Pennanteckning 792">
                    <a:extLst>
                      <a:ext uri="{FF2B5EF4-FFF2-40B4-BE49-F238E27FC236}">
                        <a16:creationId xmlns:a16="http://schemas.microsoft.com/office/drawing/2014/main" id="{21E1F5A5-540B-A658-056A-AC8E45762228}"/>
                      </a:ext>
                    </a:extLst>
                  </p14:cNvPr>
                  <p14:cNvContentPartPr/>
                  <p14:nvPr/>
                </p14:nvContentPartPr>
                <p14:xfrm>
                  <a:off x="5053546" y="4776899"/>
                  <a:ext cx="22320" cy="236880"/>
                </p14:xfrm>
              </p:contentPart>
            </mc:Choice>
            <mc:Fallback>
              <p:pic>
                <p:nvPicPr>
                  <p:cNvPr id="793" name="Pennanteckning 792">
                    <a:extLst>
                      <a:ext uri="{FF2B5EF4-FFF2-40B4-BE49-F238E27FC236}">
                        <a16:creationId xmlns:a16="http://schemas.microsoft.com/office/drawing/2014/main" id="{21E1F5A5-540B-A658-056A-AC8E45762228}"/>
                      </a:ext>
                    </a:extLst>
                  </p:cNvPr>
                  <p:cNvPicPr/>
                  <p:nvPr/>
                </p:nvPicPr>
                <p:blipFill>
                  <a:blip r:embed="rId384"/>
                  <a:stretch>
                    <a:fillRect/>
                  </a:stretch>
                </p:blipFill>
                <p:spPr>
                  <a:xfrm>
                    <a:off x="5038066" y="4761779"/>
                    <a:ext cx="5292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794" name="Pennanteckning 793">
                    <a:extLst>
                      <a:ext uri="{FF2B5EF4-FFF2-40B4-BE49-F238E27FC236}">
                        <a16:creationId xmlns:a16="http://schemas.microsoft.com/office/drawing/2014/main" id="{BDF07F5A-3596-9B09-B2E2-258F55E701DA}"/>
                      </a:ext>
                    </a:extLst>
                  </p14:cNvPr>
                  <p14:cNvContentPartPr/>
                  <p14:nvPr/>
                </p14:nvContentPartPr>
                <p14:xfrm>
                  <a:off x="5076586" y="4699859"/>
                  <a:ext cx="108720" cy="91440"/>
                </p14:xfrm>
              </p:contentPart>
            </mc:Choice>
            <mc:Fallback>
              <p:pic>
                <p:nvPicPr>
                  <p:cNvPr id="794" name="Pennanteckning 793">
                    <a:extLst>
                      <a:ext uri="{FF2B5EF4-FFF2-40B4-BE49-F238E27FC236}">
                        <a16:creationId xmlns:a16="http://schemas.microsoft.com/office/drawing/2014/main" id="{BDF07F5A-3596-9B09-B2E2-258F55E701DA}"/>
                      </a:ext>
                    </a:extLst>
                  </p:cNvPr>
                  <p:cNvPicPr/>
                  <p:nvPr/>
                </p:nvPicPr>
                <p:blipFill>
                  <a:blip r:embed="rId386"/>
                  <a:stretch>
                    <a:fillRect/>
                  </a:stretch>
                </p:blipFill>
                <p:spPr>
                  <a:xfrm>
                    <a:off x="5061466" y="4684739"/>
                    <a:ext cx="13932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795" name="Pennanteckning 794">
                    <a:extLst>
                      <a:ext uri="{FF2B5EF4-FFF2-40B4-BE49-F238E27FC236}">
                        <a16:creationId xmlns:a16="http://schemas.microsoft.com/office/drawing/2014/main" id="{854BA3B8-ADCF-A304-ED43-260D949A6F2C}"/>
                      </a:ext>
                    </a:extLst>
                  </p14:cNvPr>
                  <p14:cNvContentPartPr/>
                  <p14:nvPr/>
                </p14:nvContentPartPr>
                <p14:xfrm>
                  <a:off x="5303026" y="4590779"/>
                  <a:ext cx="11880" cy="146880"/>
                </p14:xfrm>
              </p:contentPart>
            </mc:Choice>
            <mc:Fallback>
              <p:pic>
                <p:nvPicPr>
                  <p:cNvPr id="795" name="Pennanteckning 794">
                    <a:extLst>
                      <a:ext uri="{FF2B5EF4-FFF2-40B4-BE49-F238E27FC236}">
                        <a16:creationId xmlns:a16="http://schemas.microsoft.com/office/drawing/2014/main" id="{854BA3B8-ADCF-A304-ED43-260D949A6F2C}"/>
                      </a:ext>
                    </a:extLst>
                  </p:cNvPr>
                  <p:cNvPicPr/>
                  <p:nvPr/>
                </p:nvPicPr>
                <p:blipFill>
                  <a:blip r:embed="rId388"/>
                  <a:stretch>
                    <a:fillRect/>
                  </a:stretch>
                </p:blipFill>
                <p:spPr>
                  <a:xfrm>
                    <a:off x="5287906" y="4575659"/>
                    <a:ext cx="4248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796" name="Pennanteckning 795">
                    <a:extLst>
                      <a:ext uri="{FF2B5EF4-FFF2-40B4-BE49-F238E27FC236}">
                        <a16:creationId xmlns:a16="http://schemas.microsoft.com/office/drawing/2014/main" id="{3CD8957F-A1A8-12B3-A4FA-079EBE04A435}"/>
                      </a:ext>
                    </a:extLst>
                  </p14:cNvPr>
                  <p14:cNvContentPartPr/>
                  <p14:nvPr/>
                </p14:nvContentPartPr>
                <p14:xfrm>
                  <a:off x="5376106" y="4693379"/>
                  <a:ext cx="345960" cy="125280"/>
                </p14:xfrm>
              </p:contentPart>
            </mc:Choice>
            <mc:Fallback>
              <p:pic>
                <p:nvPicPr>
                  <p:cNvPr id="796" name="Pennanteckning 795">
                    <a:extLst>
                      <a:ext uri="{FF2B5EF4-FFF2-40B4-BE49-F238E27FC236}">
                        <a16:creationId xmlns:a16="http://schemas.microsoft.com/office/drawing/2014/main" id="{3CD8957F-A1A8-12B3-A4FA-079EBE04A435}"/>
                      </a:ext>
                    </a:extLst>
                  </p:cNvPr>
                  <p:cNvPicPr/>
                  <p:nvPr/>
                </p:nvPicPr>
                <p:blipFill>
                  <a:blip r:embed="rId390"/>
                  <a:stretch>
                    <a:fillRect/>
                  </a:stretch>
                </p:blipFill>
                <p:spPr>
                  <a:xfrm>
                    <a:off x="5360626" y="4678259"/>
                    <a:ext cx="376560" cy="155880"/>
                  </a:xfrm>
                  <a:prstGeom prst="rect">
                    <a:avLst/>
                  </a:prstGeom>
                </p:spPr>
              </p:pic>
            </mc:Fallback>
          </mc:AlternateContent>
        </p:grpSp>
        <p:grpSp>
          <p:nvGrpSpPr>
            <p:cNvPr id="800" name="Grupp 799">
              <a:extLst>
                <a:ext uri="{FF2B5EF4-FFF2-40B4-BE49-F238E27FC236}">
                  <a16:creationId xmlns:a16="http://schemas.microsoft.com/office/drawing/2014/main" id="{17C8BCD0-8FDA-DDAC-C159-45CCCE6C9E58}"/>
                </a:ext>
              </a:extLst>
            </p:cNvPr>
            <p:cNvGrpSpPr/>
            <p:nvPr/>
          </p:nvGrpSpPr>
          <p:grpSpPr>
            <a:xfrm>
              <a:off x="5969746" y="4630379"/>
              <a:ext cx="990000" cy="280800"/>
              <a:chOff x="5969746" y="4630379"/>
              <a:chExt cx="990000" cy="280800"/>
            </a:xfrm>
          </p:grpSpPr>
          <mc:AlternateContent xmlns:mc="http://schemas.openxmlformats.org/markup-compatibility/2006">
            <mc:Choice xmlns:p14="http://schemas.microsoft.com/office/powerpoint/2010/main" Requires="p14">
              <p:contentPart p14:bwMode="auto" r:id="rId391">
                <p14:nvContentPartPr>
                  <p14:cNvPr id="797" name="Pennanteckning 796">
                    <a:extLst>
                      <a:ext uri="{FF2B5EF4-FFF2-40B4-BE49-F238E27FC236}">
                        <a16:creationId xmlns:a16="http://schemas.microsoft.com/office/drawing/2014/main" id="{121FF438-079E-A86F-ECC0-641EF43DA2AE}"/>
                      </a:ext>
                    </a:extLst>
                  </p14:cNvPr>
                  <p14:cNvContentPartPr/>
                  <p14:nvPr/>
                </p14:nvContentPartPr>
                <p14:xfrm>
                  <a:off x="5969746" y="4711379"/>
                  <a:ext cx="294840" cy="96480"/>
                </p14:xfrm>
              </p:contentPart>
            </mc:Choice>
            <mc:Fallback>
              <p:pic>
                <p:nvPicPr>
                  <p:cNvPr id="797" name="Pennanteckning 796">
                    <a:extLst>
                      <a:ext uri="{FF2B5EF4-FFF2-40B4-BE49-F238E27FC236}">
                        <a16:creationId xmlns:a16="http://schemas.microsoft.com/office/drawing/2014/main" id="{121FF438-079E-A86F-ECC0-641EF43DA2AE}"/>
                      </a:ext>
                    </a:extLst>
                  </p:cNvPr>
                  <p:cNvPicPr/>
                  <p:nvPr/>
                </p:nvPicPr>
                <p:blipFill>
                  <a:blip r:embed="rId392"/>
                  <a:stretch>
                    <a:fillRect/>
                  </a:stretch>
                </p:blipFill>
                <p:spPr>
                  <a:xfrm>
                    <a:off x="5954626" y="4696259"/>
                    <a:ext cx="32508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798" name="Pennanteckning 797">
                    <a:extLst>
                      <a:ext uri="{FF2B5EF4-FFF2-40B4-BE49-F238E27FC236}">
                        <a16:creationId xmlns:a16="http://schemas.microsoft.com/office/drawing/2014/main" id="{B2BFA824-0EBB-BB6B-C187-CE9C33E877BC}"/>
                      </a:ext>
                    </a:extLst>
                  </p14:cNvPr>
                  <p14:cNvContentPartPr/>
                  <p14:nvPr/>
                </p14:nvContentPartPr>
                <p14:xfrm>
                  <a:off x="6316426" y="4743779"/>
                  <a:ext cx="106200" cy="83160"/>
                </p14:xfrm>
              </p:contentPart>
            </mc:Choice>
            <mc:Fallback>
              <p:pic>
                <p:nvPicPr>
                  <p:cNvPr id="798" name="Pennanteckning 797">
                    <a:extLst>
                      <a:ext uri="{FF2B5EF4-FFF2-40B4-BE49-F238E27FC236}">
                        <a16:creationId xmlns:a16="http://schemas.microsoft.com/office/drawing/2014/main" id="{B2BFA824-0EBB-BB6B-C187-CE9C33E877BC}"/>
                      </a:ext>
                    </a:extLst>
                  </p:cNvPr>
                  <p:cNvPicPr/>
                  <p:nvPr/>
                </p:nvPicPr>
                <p:blipFill>
                  <a:blip r:embed="rId394"/>
                  <a:stretch>
                    <a:fillRect/>
                  </a:stretch>
                </p:blipFill>
                <p:spPr>
                  <a:xfrm>
                    <a:off x="6300946" y="4728659"/>
                    <a:ext cx="13680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799" name="Pennanteckning 798">
                    <a:extLst>
                      <a:ext uri="{FF2B5EF4-FFF2-40B4-BE49-F238E27FC236}">
                        <a16:creationId xmlns:a16="http://schemas.microsoft.com/office/drawing/2014/main" id="{E1FE045A-08EE-77A6-7B43-E7D1529A40BE}"/>
                      </a:ext>
                    </a:extLst>
                  </p14:cNvPr>
                  <p14:cNvContentPartPr/>
                  <p14:nvPr/>
                </p14:nvContentPartPr>
                <p14:xfrm>
                  <a:off x="6485626" y="4630379"/>
                  <a:ext cx="474120" cy="280800"/>
                </p14:xfrm>
              </p:contentPart>
            </mc:Choice>
            <mc:Fallback>
              <p:pic>
                <p:nvPicPr>
                  <p:cNvPr id="799" name="Pennanteckning 798">
                    <a:extLst>
                      <a:ext uri="{FF2B5EF4-FFF2-40B4-BE49-F238E27FC236}">
                        <a16:creationId xmlns:a16="http://schemas.microsoft.com/office/drawing/2014/main" id="{E1FE045A-08EE-77A6-7B43-E7D1529A40BE}"/>
                      </a:ext>
                    </a:extLst>
                  </p:cNvPr>
                  <p:cNvPicPr/>
                  <p:nvPr/>
                </p:nvPicPr>
                <p:blipFill>
                  <a:blip r:embed="rId396"/>
                  <a:stretch>
                    <a:fillRect/>
                  </a:stretch>
                </p:blipFill>
                <p:spPr>
                  <a:xfrm>
                    <a:off x="6470506" y="4615259"/>
                    <a:ext cx="504720" cy="311040"/>
                  </a:xfrm>
                  <a:prstGeom prst="rect">
                    <a:avLst/>
                  </a:prstGeom>
                </p:spPr>
              </p:pic>
            </mc:Fallback>
          </mc:AlternateContent>
        </p:grpSp>
      </p:grpSp>
      <p:grpSp>
        <p:nvGrpSpPr>
          <p:cNvPr id="947" name="Grupp 946">
            <a:extLst>
              <a:ext uri="{FF2B5EF4-FFF2-40B4-BE49-F238E27FC236}">
                <a16:creationId xmlns:a16="http://schemas.microsoft.com/office/drawing/2014/main" id="{87CDE506-66F6-B4AF-CED8-5A043C46B001}"/>
              </a:ext>
            </a:extLst>
          </p:cNvPr>
          <p:cNvGrpSpPr/>
          <p:nvPr/>
        </p:nvGrpSpPr>
        <p:grpSpPr>
          <a:xfrm>
            <a:off x="8354746" y="1538339"/>
            <a:ext cx="2894040" cy="1251000"/>
            <a:chOff x="8354746" y="1538339"/>
            <a:chExt cx="2894040" cy="1251000"/>
          </a:xfrm>
        </p:grpSpPr>
        <p:grpSp>
          <p:nvGrpSpPr>
            <p:cNvPr id="809" name="Grupp 808">
              <a:extLst>
                <a:ext uri="{FF2B5EF4-FFF2-40B4-BE49-F238E27FC236}">
                  <a16:creationId xmlns:a16="http://schemas.microsoft.com/office/drawing/2014/main" id="{D5A8BC27-1049-0D13-BA3B-31D2A5D49244}"/>
                </a:ext>
              </a:extLst>
            </p:cNvPr>
            <p:cNvGrpSpPr/>
            <p:nvPr/>
          </p:nvGrpSpPr>
          <p:grpSpPr>
            <a:xfrm>
              <a:off x="8358706" y="1698179"/>
              <a:ext cx="326520" cy="64800"/>
              <a:chOff x="8358706" y="1698179"/>
              <a:chExt cx="326520" cy="64800"/>
            </a:xfrm>
          </p:grpSpPr>
          <mc:AlternateContent xmlns:mc="http://schemas.openxmlformats.org/markup-compatibility/2006">
            <mc:Choice xmlns:p14="http://schemas.microsoft.com/office/powerpoint/2010/main" Requires="p14">
              <p:contentPart p14:bwMode="auto" r:id="rId397">
                <p14:nvContentPartPr>
                  <p14:cNvPr id="802" name="Pennanteckning 801">
                    <a:extLst>
                      <a:ext uri="{FF2B5EF4-FFF2-40B4-BE49-F238E27FC236}">
                        <a16:creationId xmlns:a16="http://schemas.microsoft.com/office/drawing/2014/main" id="{41E0CABF-8B57-54EB-408D-DAD8FDBB93CF}"/>
                      </a:ext>
                    </a:extLst>
                  </p14:cNvPr>
                  <p14:cNvContentPartPr/>
                  <p14:nvPr/>
                </p14:nvContentPartPr>
                <p14:xfrm>
                  <a:off x="8358706" y="1744259"/>
                  <a:ext cx="232560" cy="18720"/>
                </p14:xfrm>
              </p:contentPart>
            </mc:Choice>
            <mc:Fallback>
              <p:pic>
                <p:nvPicPr>
                  <p:cNvPr id="802" name="Pennanteckning 801">
                    <a:extLst>
                      <a:ext uri="{FF2B5EF4-FFF2-40B4-BE49-F238E27FC236}">
                        <a16:creationId xmlns:a16="http://schemas.microsoft.com/office/drawing/2014/main" id="{41E0CABF-8B57-54EB-408D-DAD8FDBB93CF}"/>
                      </a:ext>
                    </a:extLst>
                  </p:cNvPr>
                  <p:cNvPicPr/>
                  <p:nvPr/>
                </p:nvPicPr>
                <p:blipFill>
                  <a:blip r:embed="rId398"/>
                  <a:stretch>
                    <a:fillRect/>
                  </a:stretch>
                </p:blipFill>
                <p:spPr>
                  <a:xfrm>
                    <a:off x="8343586" y="1729139"/>
                    <a:ext cx="2631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803" name="Pennanteckning 802">
                    <a:extLst>
                      <a:ext uri="{FF2B5EF4-FFF2-40B4-BE49-F238E27FC236}">
                        <a16:creationId xmlns:a16="http://schemas.microsoft.com/office/drawing/2014/main" id="{0F4E57A7-8287-9904-8401-E083EAF9B943}"/>
                      </a:ext>
                    </a:extLst>
                  </p14:cNvPr>
                  <p14:cNvContentPartPr/>
                  <p14:nvPr/>
                </p14:nvContentPartPr>
                <p14:xfrm>
                  <a:off x="8579386" y="1698179"/>
                  <a:ext cx="105840" cy="45720"/>
                </p14:xfrm>
              </p:contentPart>
            </mc:Choice>
            <mc:Fallback>
              <p:pic>
                <p:nvPicPr>
                  <p:cNvPr id="803" name="Pennanteckning 802">
                    <a:extLst>
                      <a:ext uri="{FF2B5EF4-FFF2-40B4-BE49-F238E27FC236}">
                        <a16:creationId xmlns:a16="http://schemas.microsoft.com/office/drawing/2014/main" id="{0F4E57A7-8287-9904-8401-E083EAF9B943}"/>
                      </a:ext>
                    </a:extLst>
                  </p:cNvPr>
                  <p:cNvPicPr/>
                  <p:nvPr/>
                </p:nvPicPr>
                <p:blipFill>
                  <a:blip r:embed="rId400"/>
                  <a:stretch>
                    <a:fillRect/>
                  </a:stretch>
                </p:blipFill>
                <p:spPr>
                  <a:xfrm>
                    <a:off x="8563906" y="1682699"/>
                    <a:ext cx="136440" cy="76320"/>
                  </a:xfrm>
                  <a:prstGeom prst="rect">
                    <a:avLst/>
                  </a:prstGeom>
                </p:spPr>
              </p:pic>
            </mc:Fallback>
          </mc:AlternateContent>
        </p:grpSp>
        <p:grpSp>
          <p:nvGrpSpPr>
            <p:cNvPr id="812" name="Grupp 811">
              <a:extLst>
                <a:ext uri="{FF2B5EF4-FFF2-40B4-BE49-F238E27FC236}">
                  <a16:creationId xmlns:a16="http://schemas.microsoft.com/office/drawing/2014/main" id="{1D52FE11-B7F8-12A3-A181-E82E636920E7}"/>
                </a:ext>
              </a:extLst>
            </p:cNvPr>
            <p:cNvGrpSpPr/>
            <p:nvPr/>
          </p:nvGrpSpPr>
          <p:grpSpPr>
            <a:xfrm>
              <a:off x="8931826" y="1538339"/>
              <a:ext cx="1332720" cy="522000"/>
              <a:chOff x="8931826" y="1538339"/>
              <a:chExt cx="1332720" cy="522000"/>
            </a:xfrm>
          </p:grpSpPr>
          <mc:AlternateContent xmlns:mc="http://schemas.openxmlformats.org/markup-compatibility/2006">
            <mc:Choice xmlns:p14="http://schemas.microsoft.com/office/powerpoint/2010/main" Requires="p14">
              <p:contentPart p14:bwMode="auto" r:id="rId401">
                <p14:nvContentPartPr>
                  <p14:cNvPr id="804" name="Pennanteckning 803">
                    <a:extLst>
                      <a:ext uri="{FF2B5EF4-FFF2-40B4-BE49-F238E27FC236}">
                        <a16:creationId xmlns:a16="http://schemas.microsoft.com/office/drawing/2014/main" id="{12816EF9-AE65-68DA-C6AD-F039F03369D1}"/>
                      </a:ext>
                    </a:extLst>
                  </p14:cNvPr>
                  <p14:cNvContentPartPr/>
                  <p14:nvPr/>
                </p14:nvContentPartPr>
                <p14:xfrm>
                  <a:off x="8931826" y="1562099"/>
                  <a:ext cx="500040" cy="231120"/>
                </p14:xfrm>
              </p:contentPart>
            </mc:Choice>
            <mc:Fallback>
              <p:pic>
                <p:nvPicPr>
                  <p:cNvPr id="804" name="Pennanteckning 803">
                    <a:extLst>
                      <a:ext uri="{FF2B5EF4-FFF2-40B4-BE49-F238E27FC236}">
                        <a16:creationId xmlns:a16="http://schemas.microsoft.com/office/drawing/2014/main" id="{12816EF9-AE65-68DA-C6AD-F039F03369D1}"/>
                      </a:ext>
                    </a:extLst>
                  </p:cNvPr>
                  <p:cNvPicPr/>
                  <p:nvPr/>
                </p:nvPicPr>
                <p:blipFill>
                  <a:blip r:embed="rId402"/>
                  <a:stretch>
                    <a:fillRect/>
                  </a:stretch>
                </p:blipFill>
                <p:spPr>
                  <a:xfrm>
                    <a:off x="8916706" y="1546619"/>
                    <a:ext cx="53028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805" name="Pennanteckning 804">
                    <a:extLst>
                      <a:ext uri="{FF2B5EF4-FFF2-40B4-BE49-F238E27FC236}">
                        <a16:creationId xmlns:a16="http://schemas.microsoft.com/office/drawing/2014/main" id="{47D8CEC5-6730-54E4-2BD5-F2D1DAFBDF3E}"/>
                      </a:ext>
                    </a:extLst>
                  </p14:cNvPr>
                  <p14:cNvContentPartPr/>
                  <p14:nvPr/>
                </p14:nvContentPartPr>
                <p14:xfrm>
                  <a:off x="9481186" y="1660739"/>
                  <a:ext cx="24840" cy="399600"/>
                </p14:xfrm>
              </p:contentPart>
            </mc:Choice>
            <mc:Fallback>
              <p:pic>
                <p:nvPicPr>
                  <p:cNvPr id="805" name="Pennanteckning 804">
                    <a:extLst>
                      <a:ext uri="{FF2B5EF4-FFF2-40B4-BE49-F238E27FC236}">
                        <a16:creationId xmlns:a16="http://schemas.microsoft.com/office/drawing/2014/main" id="{47D8CEC5-6730-54E4-2BD5-F2D1DAFBDF3E}"/>
                      </a:ext>
                    </a:extLst>
                  </p:cNvPr>
                  <p:cNvPicPr/>
                  <p:nvPr/>
                </p:nvPicPr>
                <p:blipFill>
                  <a:blip r:embed="rId404"/>
                  <a:stretch>
                    <a:fillRect/>
                  </a:stretch>
                </p:blipFill>
                <p:spPr>
                  <a:xfrm>
                    <a:off x="9465706" y="1645619"/>
                    <a:ext cx="55080" cy="43020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806" name="Pennanteckning 805">
                    <a:extLst>
                      <a:ext uri="{FF2B5EF4-FFF2-40B4-BE49-F238E27FC236}">
                        <a16:creationId xmlns:a16="http://schemas.microsoft.com/office/drawing/2014/main" id="{B23311AA-E5E2-E554-9C67-10D17F125A2D}"/>
                      </a:ext>
                    </a:extLst>
                  </p14:cNvPr>
                  <p14:cNvContentPartPr/>
                  <p14:nvPr/>
                </p14:nvContentPartPr>
                <p14:xfrm>
                  <a:off x="9476146" y="1613579"/>
                  <a:ext cx="145080" cy="314640"/>
                </p14:xfrm>
              </p:contentPart>
            </mc:Choice>
            <mc:Fallback>
              <p:pic>
                <p:nvPicPr>
                  <p:cNvPr id="806" name="Pennanteckning 805">
                    <a:extLst>
                      <a:ext uri="{FF2B5EF4-FFF2-40B4-BE49-F238E27FC236}">
                        <a16:creationId xmlns:a16="http://schemas.microsoft.com/office/drawing/2014/main" id="{B23311AA-E5E2-E554-9C67-10D17F125A2D}"/>
                      </a:ext>
                    </a:extLst>
                  </p:cNvPr>
                  <p:cNvPicPr/>
                  <p:nvPr/>
                </p:nvPicPr>
                <p:blipFill>
                  <a:blip r:embed="rId406"/>
                  <a:stretch>
                    <a:fillRect/>
                  </a:stretch>
                </p:blipFill>
                <p:spPr>
                  <a:xfrm>
                    <a:off x="9461026" y="1598459"/>
                    <a:ext cx="175680"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807" name="Pennanteckning 806">
                    <a:extLst>
                      <a:ext uri="{FF2B5EF4-FFF2-40B4-BE49-F238E27FC236}">
                        <a16:creationId xmlns:a16="http://schemas.microsoft.com/office/drawing/2014/main" id="{08789CF4-552A-C775-F836-12EA9643AE52}"/>
                      </a:ext>
                    </a:extLst>
                  </p14:cNvPr>
                  <p14:cNvContentPartPr/>
                  <p14:nvPr/>
                </p14:nvContentPartPr>
                <p14:xfrm>
                  <a:off x="9682066" y="1632659"/>
                  <a:ext cx="293760" cy="88200"/>
                </p14:xfrm>
              </p:contentPart>
            </mc:Choice>
            <mc:Fallback>
              <p:pic>
                <p:nvPicPr>
                  <p:cNvPr id="807" name="Pennanteckning 806">
                    <a:extLst>
                      <a:ext uri="{FF2B5EF4-FFF2-40B4-BE49-F238E27FC236}">
                        <a16:creationId xmlns:a16="http://schemas.microsoft.com/office/drawing/2014/main" id="{08789CF4-552A-C775-F836-12EA9643AE52}"/>
                      </a:ext>
                    </a:extLst>
                  </p:cNvPr>
                  <p:cNvPicPr/>
                  <p:nvPr/>
                </p:nvPicPr>
                <p:blipFill>
                  <a:blip r:embed="rId408"/>
                  <a:stretch>
                    <a:fillRect/>
                  </a:stretch>
                </p:blipFill>
                <p:spPr>
                  <a:xfrm>
                    <a:off x="9666946" y="1617539"/>
                    <a:ext cx="32436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810" name="Pennanteckning 809">
                    <a:extLst>
                      <a:ext uri="{FF2B5EF4-FFF2-40B4-BE49-F238E27FC236}">
                        <a16:creationId xmlns:a16="http://schemas.microsoft.com/office/drawing/2014/main" id="{28E35F36-357E-CA47-BB17-BF08EBD159DB}"/>
                      </a:ext>
                    </a:extLst>
                  </p14:cNvPr>
                  <p14:cNvContentPartPr/>
                  <p14:nvPr/>
                </p14:nvContentPartPr>
                <p14:xfrm>
                  <a:off x="10136026" y="1538339"/>
                  <a:ext cx="128520" cy="217800"/>
                </p14:xfrm>
              </p:contentPart>
            </mc:Choice>
            <mc:Fallback>
              <p:pic>
                <p:nvPicPr>
                  <p:cNvPr id="810" name="Pennanteckning 809">
                    <a:extLst>
                      <a:ext uri="{FF2B5EF4-FFF2-40B4-BE49-F238E27FC236}">
                        <a16:creationId xmlns:a16="http://schemas.microsoft.com/office/drawing/2014/main" id="{28E35F36-357E-CA47-BB17-BF08EBD159DB}"/>
                      </a:ext>
                    </a:extLst>
                  </p:cNvPr>
                  <p:cNvPicPr/>
                  <p:nvPr/>
                </p:nvPicPr>
                <p:blipFill>
                  <a:blip r:embed="rId410"/>
                  <a:stretch>
                    <a:fillRect/>
                  </a:stretch>
                </p:blipFill>
                <p:spPr>
                  <a:xfrm>
                    <a:off x="10120906" y="1523219"/>
                    <a:ext cx="15912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811" name="Pennanteckning 810">
                    <a:extLst>
                      <a:ext uri="{FF2B5EF4-FFF2-40B4-BE49-F238E27FC236}">
                        <a16:creationId xmlns:a16="http://schemas.microsoft.com/office/drawing/2014/main" id="{4AB9E3F4-E510-C64E-83AB-B1533FF6C391}"/>
                      </a:ext>
                    </a:extLst>
                  </p14:cNvPr>
                  <p14:cNvContentPartPr/>
                  <p14:nvPr/>
                </p14:nvContentPartPr>
                <p14:xfrm>
                  <a:off x="10101466" y="1618619"/>
                  <a:ext cx="160920" cy="34200"/>
                </p14:xfrm>
              </p:contentPart>
            </mc:Choice>
            <mc:Fallback>
              <p:pic>
                <p:nvPicPr>
                  <p:cNvPr id="811" name="Pennanteckning 810">
                    <a:extLst>
                      <a:ext uri="{FF2B5EF4-FFF2-40B4-BE49-F238E27FC236}">
                        <a16:creationId xmlns:a16="http://schemas.microsoft.com/office/drawing/2014/main" id="{4AB9E3F4-E510-C64E-83AB-B1533FF6C391}"/>
                      </a:ext>
                    </a:extLst>
                  </p:cNvPr>
                  <p:cNvPicPr/>
                  <p:nvPr/>
                </p:nvPicPr>
                <p:blipFill>
                  <a:blip r:embed="rId412"/>
                  <a:stretch>
                    <a:fillRect/>
                  </a:stretch>
                </p:blipFill>
                <p:spPr>
                  <a:xfrm>
                    <a:off x="10085986" y="1603499"/>
                    <a:ext cx="191160" cy="64800"/>
                  </a:xfrm>
                  <a:prstGeom prst="rect">
                    <a:avLst/>
                  </a:prstGeom>
                </p:spPr>
              </p:pic>
            </mc:Fallback>
          </mc:AlternateContent>
        </p:grpSp>
        <p:grpSp>
          <p:nvGrpSpPr>
            <p:cNvPr id="818" name="Grupp 817">
              <a:extLst>
                <a:ext uri="{FF2B5EF4-FFF2-40B4-BE49-F238E27FC236}">
                  <a16:creationId xmlns:a16="http://schemas.microsoft.com/office/drawing/2014/main" id="{5B317C67-A3F7-D2F4-A1F1-6B35C48B8EC8}"/>
                </a:ext>
              </a:extLst>
            </p:cNvPr>
            <p:cNvGrpSpPr/>
            <p:nvPr/>
          </p:nvGrpSpPr>
          <p:grpSpPr>
            <a:xfrm>
              <a:off x="8354746" y="2029739"/>
              <a:ext cx="1405440" cy="433800"/>
              <a:chOff x="8354746" y="2029739"/>
              <a:chExt cx="1405440" cy="433800"/>
            </a:xfrm>
          </p:grpSpPr>
          <mc:AlternateContent xmlns:mc="http://schemas.openxmlformats.org/markup-compatibility/2006">
            <mc:Choice xmlns:p14="http://schemas.microsoft.com/office/powerpoint/2010/main" Requires="p14">
              <p:contentPart p14:bwMode="auto" r:id="rId413">
                <p14:nvContentPartPr>
                  <p14:cNvPr id="813" name="Pennanteckning 812">
                    <a:extLst>
                      <a:ext uri="{FF2B5EF4-FFF2-40B4-BE49-F238E27FC236}">
                        <a16:creationId xmlns:a16="http://schemas.microsoft.com/office/drawing/2014/main" id="{DC89FA98-41F3-D644-7449-501846AE71C0}"/>
                      </a:ext>
                    </a:extLst>
                  </p14:cNvPr>
                  <p14:cNvContentPartPr/>
                  <p14:nvPr/>
                </p14:nvContentPartPr>
                <p14:xfrm>
                  <a:off x="8354746" y="2209019"/>
                  <a:ext cx="207000" cy="127440"/>
                </p14:xfrm>
              </p:contentPart>
            </mc:Choice>
            <mc:Fallback>
              <p:pic>
                <p:nvPicPr>
                  <p:cNvPr id="813" name="Pennanteckning 812">
                    <a:extLst>
                      <a:ext uri="{FF2B5EF4-FFF2-40B4-BE49-F238E27FC236}">
                        <a16:creationId xmlns:a16="http://schemas.microsoft.com/office/drawing/2014/main" id="{DC89FA98-41F3-D644-7449-501846AE71C0}"/>
                      </a:ext>
                    </a:extLst>
                  </p:cNvPr>
                  <p:cNvPicPr/>
                  <p:nvPr/>
                </p:nvPicPr>
                <p:blipFill>
                  <a:blip r:embed="rId414"/>
                  <a:stretch>
                    <a:fillRect/>
                  </a:stretch>
                </p:blipFill>
                <p:spPr>
                  <a:xfrm>
                    <a:off x="8339626" y="2193899"/>
                    <a:ext cx="23760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814" name="Pennanteckning 813">
                    <a:extLst>
                      <a:ext uri="{FF2B5EF4-FFF2-40B4-BE49-F238E27FC236}">
                        <a16:creationId xmlns:a16="http://schemas.microsoft.com/office/drawing/2014/main" id="{26E08E76-7687-D683-63E5-0956CC5EB4B5}"/>
                      </a:ext>
                    </a:extLst>
                  </p14:cNvPr>
                  <p14:cNvContentPartPr/>
                  <p14:nvPr/>
                </p14:nvContentPartPr>
                <p14:xfrm>
                  <a:off x="8597026" y="2171219"/>
                  <a:ext cx="350280" cy="71640"/>
                </p14:xfrm>
              </p:contentPart>
            </mc:Choice>
            <mc:Fallback>
              <p:pic>
                <p:nvPicPr>
                  <p:cNvPr id="814" name="Pennanteckning 813">
                    <a:extLst>
                      <a:ext uri="{FF2B5EF4-FFF2-40B4-BE49-F238E27FC236}">
                        <a16:creationId xmlns:a16="http://schemas.microsoft.com/office/drawing/2014/main" id="{26E08E76-7687-D683-63E5-0956CC5EB4B5}"/>
                      </a:ext>
                    </a:extLst>
                  </p:cNvPr>
                  <p:cNvPicPr/>
                  <p:nvPr/>
                </p:nvPicPr>
                <p:blipFill>
                  <a:blip r:embed="rId416"/>
                  <a:stretch>
                    <a:fillRect/>
                  </a:stretch>
                </p:blipFill>
                <p:spPr>
                  <a:xfrm>
                    <a:off x="8581906" y="2155739"/>
                    <a:ext cx="38052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815" name="Pennanteckning 814">
                    <a:extLst>
                      <a:ext uri="{FF2B5EF4-FFF2-40B4-BE49-F238E27FC236}">
                        <a16:creationId xmlns:a16="http://schemas.microsoft.com/office/drawing/2014/main" id="{CBAE0404-A4B0-0200-CC18-F57479DF7BE2}"/>
                      </a:ext>
                    </a:extLst>
                  </p14:cNvPr>
                  <p14:cNvContentPartPr/>
                  <p14:nvPr/>
                </p14:nvContentPartPr>
                <p14:xfrm>
                  <a:off x="8962426" y="2041979"/>
                  <a:ext cx="278280" cy="239040"/>
                </p14:xfrm>
              </p:contentPart>
            </mc:Choice>
            <mc:Fallback>
              <p:pic>
                <p:nvPicPr>
                  <p:cNvPr id="815" name="Pennanteckning 814">
                    <a:extLst>
                      <a:ext uri="{FF2B5EF4-FFF2-40B4-BE49-F238E27FC236}">
                        <a16:creationId xmlns:a16="http://schemas.microsoft.com/office/drawing/2014/main" id="{CBAE0404-A4B0-0200-CC18-F57479DF7BE2}"/>
                      </a:ext>
                    </a:extLst>
                  </p:cNvPr>
                  <p:cNvPicPr/>
                  <p:nvPr/>
                </p:nvPicPr>
                <p:blipFill>
                  <a:blip r:embed="rId418"/>
                  <a:stretch>
                    <a:fillRect/>
                  </a:stretch>
                </p:blipFill>
                <p:spPr>
                  <a:xfrm>
                    <a:off x="8947306" y="2026859"/>
                    <a:ext cx="30888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816" name="Pennanteckning 815">
                    <a:extLst>
                      <a:ext uri="{FF2B5EF4-FFF2-40B4-BE49-F238E27FC236}">
                        <a16:creationId xmlns:a16="http://schemas.microsoft.com/office/drawing/2014/main" id="{08C58DF9-B344-625F-EF65-0A8E4C0F68CD}"/>
                      </a:ext>
                    </a:extLst>
                  </p14:cNvPr>
                  <p14:cNvContentPartPr/>
                  <p14:nvPr/>
                </p14:nvContentPartPr>
                <p14:xfrm>
                  <a:off x="9296506" y="2157179"/>
                  <a:ext cx="187920" cy="79920"/>
                </p14:xfrm>
              </p:contentPart>
            </mc:Choice>
            <mc:Fallback>
              <p:pic>
                <p:nvPicPr>
                  <p:cNvPr id="816" name="Pennanteckning 815">
                    <a:extLst>
                      <a:ext uri="{FF2B5EF4-FFF2-40B4-BE49-F238E27FC236}">
                        <a16:creationId xmlns:a16="http://schemas.microsoft.com/office/drawing/2014/main" id="{08C58DF9-B344-625F-EF65-0A8E4C0F68CD}"/>
                      </a:ext>
                    </a:extLst>
                  </p:cNvPr>
                  <p:cNvPicPr/>
                  <p:nvPr/>
                </p:nvPicPr>
                <p:blipFill>
                  <a:blip r:embed="rId420"/>
                  <a:stretch>
                    <a:fillRect/>
                  </a:stretch>
                </p:blipFill>
                <p:spPr>
                  <a:xfrm>
                    <a:off x="9281386" y="2141699"/>
                    <a:ext cx="21852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817" name="Pennanteckning 816">
                    <a:extLst>
                      <a:ext uri="{FF2B5EF4-FFF2-40B4-BE49-F238E27FC236}">
                        <a16:creationId xmlns:a16="http://schemas.microsoft.com/office/drawing/2014/main" id="{0B75D3ED-228E-F8DE-1CBC-55C6DFAFFB82}"/>
                      </a:ext>
                    </a:extLst>
                  </p14:cNvPr>
                  <p14:cNvContentPartPr/>
                  <p14:nvPr/>
                </p14:nvContentPartPr>
                <p14:xfrm>
                  <a:off x="9532306" y="2029739"/>
                  <a:ext cx="227880" cy="433800"/>
                </p14:xfrm>
              </p:contentPart>
            </mc:Choice>
            <mc:Fallback>
              <p:pic>
                <p:nvPicPr>
                  <p:cNvPr id="817" name="Pennanteckning 816">
                    <a:extLst>
                      <a:ext uri="{FF2B5EF4-FFF2-40B4-BE49-F238E27FC236}">
                        <a16:creationId xmlns:a16="http://schemas.microsoft.com/office/drawing/2014/main" id="{0B75D3ED-228E-F8DE-1CBC-55C6DFAFFB82}"/>
                      </a:ext>
                    </a:extLst>
                  </p:cNvPr>
                  <p:cNvPicPr/>
                  <p:nvPr/>
                </p:nvPicPr>
                <p:blipFill>
                  <a:blip r:embed="rId422"/>
                  <a:stretch>
                    <a:fillRect/>
                  </a:stretch>
                </p:blipFill>
                <p:spPr>
                  <a:xfrm>
                    <a:off x="9517186" y="2014259"/>
                    <a:ext cx="258120" cy="464400"/>
                  </a:xfrm>
                  <a:prstGeom prst="rect">
                    <a:avLst/>
                  </a:prstGeom>
                </p:spPr>
              </p:pic>
            </mc:Fallback>
          </mc:AlternateContent>
        </p:grpSp>
        <p:grpSp>
          <p:nvGrpSpPr>
            <p:cNvPr id="824" name="Grupp 823">
              <a:extLst>
                <a:ext uri="{FF2B5EF4-FFF2-40B4-BE49-F238E27FC236}">
                  <a16:creationId xmlns:a16="http://schemas.microsoft.com/office/drawing/2014/main" id="{26C7F039-C155-05D9-95F6-6284722A68B0}"/>
                </a:ext>
              </a:extLst>
            </p:cNvPr>
            <p:cNvGrpSpPr/>
            <p:nvPr/>
          </p:nvGrpSpPr>
          <p:grpSpPr>
            <a:xfrm>
              <a:off x="10062586" y="2019659"/>
              <a:ext cx="1186200" cy="267480"/>
              <a:chOff x="10062586" y="2019659"/>
              <a:chExt cx="1186200" cy="267480"/>
            </a:xfrm>
          </p:grpSpPr>
          <mc:AlternateContent xmlns:mc="http://schemas.openxmlformats.org/markup-compatibility/2006">
            <mc:Choice xmlns:p14="http://schemas.microsoft.com/office/powerpoint/2010/main" Requires="p14">
              <p:contentPart p14:bwMode="auto" r:id="rId423">
                <p14:nvContentPartPr>
                  <p14:cNvPr id="819" name="Pennanteckning 818">
                    <a:extLst>
                      <a:ext uri="{FF2B5EF4-FFF2-40B4-BE49-F238E27FC236}">
                        <a16:creationId xmlns:a16="http://schemas.microsoft.com/office/drawing/2014/main" id="{20920902-0E19-5492-8582-E952C960C785}"/>
                      </a:ext>
                    </a:extLst>
                  </p14:cNvPr>
                  <p14:cNvContentPartPr/>
                  <p14:nvPr/>
                </p14:nvContentPartPr>
                <p14:xfrm>
                  <a:off x="10062586" y="2053499"/>
                  <a:ext cx="174960" cy="206280"/>
                </p14:xfrm>
              </p:contentPart>
            </mc:Choice>
            <mc:Fallback>
              <p:pic>
                <p:nvPicPr>
                  <p:cNvPr id="819" name="Pennanteckning 818">
                    <a:extLst>
                      <a:ext uri="{FF2B5EF4-FFF2-40B4-BE49-F238E27FC236}">
                        <a16:creationId xmlns:a16="http://schemas.microsoft.com/office/drawing/2014/main" id="{20920902-0E19-5492-8582-E952C960C785}"/>
                      </a:ext>
                    </a:extLst>
                  </p:cNvPr>
                  <p:cNvPicPr/>
                  <p:nvPr/>
                </p:nvPicPr>
                <p:blipFill>
                  <a:blip r:embed="rId424"/>
                  <a:stretch>
                    <a:fillRect/>
                  </a:stretch>
                </p:blipFill>
                <p:spPr>
                  <a:xfrm>
                    <a:off x="10047106" y="2038379"/>
                    <a:ext cx="20520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820" name="Pennanteckning 819">
                    <a:extLst>
                      <a:ext uri="{FF2B5EF4-FFF2-40B4-BE49-F238E27FC236}">
                        <a16:creationId xmlns:a16="http://schemas.microsoft.com/office/drawing/2014/main" id="{92D63EA1-D9B2-3B9A-148E-132A0A42EC6C}"/>
                      </a:ext>
                    </a:extLst>
                  </p14:cNvPr>
                  <p14:cNvContentPartPr/>
                  <p14:nvPr/>
                </p14:nvContentPartPr>
                <p14:xfrm>
                  <a:off x="10297306" y="2225579"/>
                  <a:ext cx="28440" cy="18000"/>
                </p14:xfrm>
              </p:contentPart>
            </mc:Choice>
            <mc:Fallback>
              <p:pic>
                <p:nvPicPr>
                  <p:cNvPr id="820" name="Pennanteckning 819">
                    <a:extLst>
                      <a:ext uri="{FF2B5EF4-FFF2-40B4-BE49-F238E27FC236}">
                        <a16:creationId xmlns:a16="http://schemas.microsoft.com/office/drawing/2014/main" id="{92D63EA1-D9B2-3B9A-148E-132A0A42EC6C}"/>
                      </a:ext>
                    </a:extLst>
                  </p:cNvPr>
                  <p:cNvPicPr/>
                  <p:nvPr/>
                </p:nvPicPr>
                <p:blipFill>
                  <a:blip r:embed="rId426"/>
                  <a:stretch>
                    <a:fillRect/>
                  </a:stretch>
                </p:blipFill>
                <p:spPr>
                  <a:xfrm>
                    <a:off x="10282186" y="2210459"/>
                    <a:ext cx="5904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821" name="Pennanteckning 820">
                    <a:extLst>
                      <a:ext uri="{FF2B5EF4-FFF2-40B4-BE49-F238E27FC236}">
                        <a16:creationId xmlns:a16="http://schemas.microsoft.com/office/drawing/2014/main" id="{52B96DDA-8243-DA8E-FA49-1D3EF8A67E16}"/>
                      </a:ext>
                    </a:extLst>
                  </p14:cNvPr>
                  <p14:cNvContentPartPr/>
                  <p14:nvPr/>
                </p14:nvContentPartPr>
                <p14:xfrm>
                  <a:off x="10353466" y="2099939"/>
                  <a:ext cx="291600" cy="187200"/>
                </p14:xfrm>
              </p:contentPart>
            </mc:Choice>
            <mc:Fallback>
              <p:pic>
                <p:nvPicPr>
                  <p:cNvPr id="821" name="Pennanteckning 820">
                    <a:extLst>
                      <a:ext uri="{FF2B5EF4-FFF2-40B4-BE49-F238E27FC236}">
                        <a16:creationId xmlns:a16="http://schemas.microsoft.com/office/drawing/2014/main" id="{52B96DDA-8243-DA8E-FA49-1D3EF8A67E16}"/>
                      </a:ext>
                    </a:extLst>
                  </p:cNvPr>
                  <p:cNvPicPr/>
                  <p:nvPr/>
                </p:nvPicPr>
                <p:blipFill>
                  <a:blip r:embed="rId428"/>
                  <a:stretch>
                    <a:fillRect/>
                  </a:stretch>
                </p:blipFill>
                <p:spPr>
                  <a:xfrm>
                    <a:off x="10338346" y="2084819"/>
                    <a:ext cx="32220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822" name="Pennanteckning 821">
                    <a:extLst>
                      <a:ext uri="{FF2B5EF4-FFF2-40B4-BE49-F238E27FC236}">
                        <a16:creationId xmlns:a16="http://schemas.microsoft.com/office/drawing/2014/main" id="{A3B17546-83C0-5537-E8D1-A450667035BF}"/>
                      </a:ext>
                    </a:extLst>
                  </p14:cNvPr>
                  <p14:cNvContentPartPr/>
                  <p14:nvPr/>
                </p14:nvContentPartPr>
                <p14:xfrm>
                  <a:off x="10717066" y="2019659"/>
                  <a:ext cx="90000" cy="254880"/>
                </p14:xfrm>
              </p:contentPart>
            </mc:Choice>
            <mc:Fallback>
              <p:pic>
                <p:nvPicPr>
                  <p:cNvPr id="822" name="Pennanteckning 821">
                    <a:extLst>
                      <a:ext uri="{FF2B5EF4-FFF2-40B4-BE49-F238E27FC236}">
                        <a16:creationId xmlns:a16="http://schemas.microsoft.com/office/drawing/2014/main" id="{A3B17546-83C0-5537-E8D1-A450667035BF}"/>
                      </a:ext>
                    </a:extLst>
                  </p:cNvPr>
                  <p:cNvPicPr/>
                  <p:nvPr/>
                </p:nvPicPr>
                <p:blipFill>
                  <a:blip r:embed="rId430"/>
                  <a:stretch>
                    <a:fillRect/>
                  </a:stretch>
                </p:blipFill>
                <p:spPr>
                  <a:xfrm>
                    <a:off x="10701586" y="2004539"/>
                    <a:ext cx="12060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823" name="Pennanteckning 822">
                    <a:extLst>
                      <a:ext uri="{FF2B5EF4-FFF2-40B4-BE49-F238E27FC236}">
                        <a16:creationId xmlns:a16="http://schemas.microsoft.com/office/drawing/2014/main" id="{662A8385-D1F3-0D94-F7ED-397019718293}"/>
                      </a:ext>
                    </a:extLst>
                  </p14:cNvPr>
                  <p14:cNvContentPartPr/>
                  <p14:nvPr/>
                </p14:nvContentPartPr>
                <p14:xfrm>
                  <a:off x="10889506" y="2025419"/>
                  <a:ext cx="359280" cy="224640"/>
                </p14:xfrm>
              </p:contentPart>
            </mc:Choice>
            <mc:Fallback>
              <p:pic>
                <p:nvPicPr>
                  <p:cNvPr id="823" name="Pennanteckning 822">
                    <a:extLst>
                      <a:ext uri="{FF2B5EF4-FFF2-40B4-BE49-F238E27FC236}">
                        <a16:creationId xmlns:a16="http://schemas.microsoft.com/office/drawing/2014/main" id="{662A8385-D1F3-0D94-F7ED-397019718293}"/>
                      </a:ext>
                    </a:extLst>
                  </p:cNvPr>
                  <p:cNvPicPr/>
                  <p:nvPr/>
                </p:nvPicPr>
                <p:blipFill>
                  <a:blip r:embed="rId432"/>
                  <a:stretch>
                    <a:fillRect/>
                  </a:stretch>
                </p:blipFill>
                <p:spPr>
                  <a:xfrm>
                    <a:off x="10874026" y="2010299"/>
                    <a:ext cx="389880" cy="255240"/>
                  </a:xfrm>
                  <a:prstGeom prst="rect">
                    <a:avLst/>
                  </a:prstGeom>
                </p:spPr>
              </p:pic>
            </mc:Fallback>
          </mc:AlternateContent>
        </p:grpSp>
        <p:grpSp>
          <p:nvGrpSpPr>
            <p:cNvPr id="830" name="Grupp 829">
              <a:extLst>
                <a:ext uri="{FF2B5EF4-FFF2-40B4-BE49-F238E27FC236}">
                  <a16:creationId xmlns:a16="http://schemas.microsoft.com/office/drawing/2014/main" id="{000016F0-3585-BD4E-4A38-C3DA4C568287}"/>
                </a:ext>
              </a:extLst>
            </p:cNvPr>
            <p:cNvGrpSpPr/>
            <p:nvPr/>
          </p:nvGrpSpPr>
          <p:grpSpPr>
            <a:xfrm>
              <a:off x="8377066" y="2665499"/>
              <a:ext cx="1420560" cy="123840"/>
              <a:chOff x="8377066" y="2665499"/>
              <a:chExt cx="1420560" cy="123840"/>
            </a:xfrm>
          </p:grpSpPr>
          <mc:AlternateContent xmlns:mc="http://schemas.openxmlformats.org/markup-compatibility/2006">
            <mc:Choice xmlns:p14="http://schemas.microsoft.com/office/powerpoint/2010/main" Requires="p14">
              <p:contentPart p14:bwMode="auto" r:id="rId433">
                <p14:nvContentPartPr>
                  <p14:cNvPr id="825" name="Pennanteckning 824">
                    <a:extLst>
                      <a:ext uri="{FF2B5EF4-FFF2-40B4-BE49-F238E27FC236}">
                        <a16:creationId xmlns:a16="http://schemas.microsoft.com/office/drawing/2014/main" id="{C9CEAB6E-6956-1ACA-16D7-3037E217B574}"/>
                      </a:ext>
                    </a:extLst>
                  </p14:cNvPr>
                  <p14:cNvContentPartPr/>
                  <p14:nvPr/>
                </p14:nvContentPartPr>
                <p14:xfrm>
                  <a:off x="8377066" y="2665499"/>
                  <a:ext cx="152640" cy="103680"/>
                </p14:xfrm>
              </p:contentPart>
            </mc:Choice>
            <mc:Fallback>
              <p:pic>
                <p:nvPicPr>
                  <p:cNvPr id="825" name="Pennanteckning 824">
                    <a:extLst>
                      <a:ext uri="{FF2B5EF4-FFF2-40B4-BE49-F238E27FC236}">
                        <a16:creationId xmlns:a16="http://schemas.microsoft.com/office/drawing/2014/main" id="{C9CEAB6E-6956-1ACA-16D7-3037E217B574}"/>
                      </a:ext>
                    </a:extLst>
                  </p:cNvPr>
                  <p:cNvPicPr/>
                  <p:nvPr/>
                </p:nvPicPr>
                <p:blipFill>
                  <a:blip r:embed="rId434"/>
                  <a:stretch>
                    <a:fillRect/>
                  </a:stretch>
                </p:blipFill>
                <p:spPr>
                  <a:xfrm>
                    <a:off x="8361946" y="2650379"/>
                    <a:ext cx="18288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826" name="Pennanteckning 825">
                    <a:extLst>
                      <a:ext uri="{FF2B5EF4-FFF2-40B4-BE49-F238E27FC236}">
                        <a16:creationId xmlns:a16="http://schemas.microsoft.com/office/drawing/2014/main" id="{63133D5F-D773-A5B0-C4CF-5D1CE48629DF}"/>
                      </a:ext>
                    </a:extLst>
                  </p14:cNvPr>
                  <p14:cNvContentPartPr/>
                  <p14:nvPr/>
                </p14:nvContentPartPr>
                <p14:xfrm>
                  <a:off x="8644186" y="2666579"/>
                  <a:ext cx="197280" cy="122760"/>
                </p14:xfrm>
              </p:contentPart>
            </mc:Choice>
            <mc:Fallback>
              <p:pic>
                <p:nvPicPr>
                  <p:cNvPr id="826" name="Pennanteckning 825">
                    <a:extLst>
                      <a:ext uri="{FF2B5EF4-FFF2-40B4-BE49-F238E27FC236}">
                        <a16:creationId xmlns:a16="http://schemas.microsoft.com/office/drawing/2014/main" id="{63133D5F-D773-A5B0-C4CF-5D1CE48629DF}"/>
                      </a:ext>
                    </a:extLst>
                  </p:cNvPr>
                  <p:cNvPicPr/>
                  <p:nvPr/>
                </p:nvPicPr>
                <p:blipFill>
                  <a:blip r:embed="rId436"/>
                  <a:stretch>
                    <a:fillRect/>
                  </a:stretch>
                </p:blipFill>
                <p:spPr>
                  <a:xfrm>
                    <a:off x="8629066" y="2651099"/>
                    <a:ext cx="22752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827" name="Pennanteckning 826">
                    <a:extLst>
                      <a:ext uri="{FF2B5EF4-FFF2-40B4-BE49-F238E27FC236}">
                        <a16:creationId xmlns:a16="http://schemas.microsoft.com/office/drawing/2014/main" id="{C6630023-B4BB-135F-EE3C-2435055A34C0}"/>
                      </a:ext>
                    </a:extLst>
                  </p14:cNvPr>
                  <p14:cNvContentPartPr/>
                  <p14:nvPr/>
                </p14:nvContentPartPr>
                <p14:xfrm>
                  <a:off x="8874946" y="2680619"/>
                  <a:ext cx="249120" cy="71640"/>
                </p14:xfrm>
              </p:contentPart>
            </mc:Choice>
            <mc:Fallback>
              <p:pic>
                <p:nvPicPr>
                  <p:cNvPr id="827" name="Pennanteckning 826">
                    <a:extLst>
                      <a:ext uri="{FF2B5EF4-FFF2-40B4-BE49-F238E27FC236}">
                        <a16:creationId xmlns:a16="http://schemas.microsoft.com/office/drawing/2014/main" id="{C6630023-B4BB-135F-EE3C-2435055A34C0}"/>
                      </a:ext>
                    </a:extLst>
                  </p:cNvPr>
                  <p:cNvPicPr/>
                  <p:nvPr/>
                </p:nvPicPr>
                <p:blipFill>
                  <a:blip r:embed="rId438"/>
                  <a:stretch>
                    <a:fillRect/>
                  </a:stretch>
                </p:blipFill>
                <p:spPr>
                  <a:xfrm>
                    <a:off x="8859826" y="2665139"/>
                    <a:ext cx="27972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828" name="Pennanteckning 827">
                    <a:extLst>
                      <a:ext uri="{FF2B5EF4-FFF2-40B4-BE49-F238E27FC236}">
                        <a16:creationId xmlns:a16="http://schemas.microsoft.com/office/drawing/2014/main" id="{A6AE837C-3C77-6E3C-3F80-D94487F550B0}"/>
                      </a:ext>
                    </a:extLst>
                  </p14:cNvPr>
                  <p14:cNvContentPartPr/>
                  <p14:nvPr/>
                </p14:nvContentPartPr>
                <p14:xfrm>
                  <a:off x="9108226" y="2693579"/>
                  <a:ext cx="126000" cy="64800"/>
                </p14:xfrm>
              </p:contentPart>
            </mc:Choice>
            <mc:Fallback>
              <p:pic>
                <p:nvPicPr>
                  <p:cNvPr id="828" name="Pennanteckning 827">
                    <a:extLst>
                      <a:ext uri="{FF2B5EF4-FFF2-40B4-BE49-F238E27FC236}">
                        <a16:creationId xmlns:a16="http://schemas.microsoft.com/office/drawing/2014/main" id="{A6AE837C-3C77-6E3C-3F80-D94487F550B0}"/>
                      </a:ext>
                    </a:extLst>
                  </p:cNvPr>
                  <p:cNvPicPr/>
                  <p:nvPr/>
                </p:nvPicPr>
                <p:blipFill>
                  <a:blip r:embed="rId440"/>
                  <a:stretch>
                    <a:fillRect/>
                  </a:stretch>
                </p:blipFill>
                <p:spPr>
                  <a:xfrm>
                    <a:off x="9092746" y="2678459"/>
                    <a:ext cx="15660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829" name="Pennanteckning 828">
                    <a:extLst>
                      <a:ext uri="{FF2B5EF4-FFF2-40B4-BE49-F238E27FC236}">
                        <a16:creationId xmlns:a16="http://schemas.microsoft.com/office/drawing/2014/main" id="{24F592E3-88D8-A6EF-B123-D903A21D36FC}"/>
                      </a:ext>
                    </a:extLst>
                  </p14:cNvPr>
                  <p14:cNvContentPartPr/>
                  <p14:nvPr/>
                </p14:nvContentPartPr>
                <p14:xfrm>
                  <a:off x="9288226" y="2671259"/>
                  <a:ext cx="509400" cy="115200"/>
                </p14:xfrm>
              </p:contentPart>
            </mc:Choice>
            <mc:Fallback>
              <p:pic>
                <p:nvPicPr>
                  <p:cNvPr id="829" name="Pennanteckning 828">
                    <a:extLst>
                      <a:ext uri="{FF2B5EF4-FFF2-40B4-BE49-F238E27FC236}">
                        <a16:creationId xmlns:a16="http://schemas.microsoft.com/office/drawing/2014/main" id="{24F592E3-88D8-A6EF-B123-D903A21D36FC}"/>
                      </a:ext>
                    </a:extLst>
                  </p:cNvPr>
                  <p:cNvPicPr/>
                  <p:nvPr/>
                </p:nvPicPr>
                <p:blipFill>
                  <a:blip r:embed="rId442"/>
                  <a:stretch>
                    <a:fillRect/>
                  </a:stretch>
                </p:blipFill>
                <p:spPr>
                  <a:xfrm>
                    <a:off x="9273106" y="2656139"/>
                    <a:ext cx="540000" cy="145800"/>
                  </a:xfrm>
                  <a:prstGeom prst="rect">
                    <a:avLst/>
                  </a:prstGeom>
                </p:spPr>
              </p:pic>
            </mc:Fallback>
          </mc:AlternateContent>
        </p:grpSp>
      </p:grpSp>
      <p:grpSp>
        <p:nvGrpSpPr>
          <p:cNvPr id="948" name="Grupp 947">
            <a:extLst>
              <a:ext uri="{FF2B5EF4-FFF2-40B4-BE49-F238E27FC236}">
                <a16:creationId xmlns:a16="http://schemas.microsoft.com/office/drawing/2014/main" id="{9368FC21-81F5-2949-7DD1-C9CEC8D585D6}"/>
              </a:ext>
            </a:extLst>
          </p:cNvPr>
          <p:cNvGrpSpPr/>
          <p:nvPr/>
        </p:nvGrpSpPr>
        <p:grpSpPr>
          <a:xfrm>
            <a:off x="8583706" y="3192539"/>
            <a:ext cx="1425600" cy="1357200"/>
            <a:chOff x="8583706" y="3192539"/>
            <a:chExt cx="1425600" cy="1357200"/>
          </a:xfrm>
        </p:grpSpPr>
        <mc:AlternateContent xmlns:mc="http://schemas.openxmlformats.org/markup-compatibility/2006">
          <mc:Choice xmlns:p14="http://schemas.microsoft.com/office/powerpoint/2010/main" Requires="p14">
            <p:contentPart p14:bwMode="auto" r:id="rId443">
              <p14:nvContentPartPr>
                <p14:cNvPr id="831" name="Pennanteckning 830">
                  <a:extLst>
                    <a:ext uri="{FF2B5EF4-FFF2-40B4-BE49-F238E27FC236}">
                      <a16:creationId xmlns:a16="http://schemas.microsoft.com/office/drawing/2014/main" id="{5C8F127A-6CB5-7A29-D06D-B653993C3FA2}"/>
                    </a:ext>
                  </a:extLst>
                </p14:cNvPr>
                <p14:cNvContentPartPr/>
                <p14:nvPr/>
              </p14:nvContentPartPr>
              <p14:xfrm>
                <a:off x="8583706" y="3452099"/>
                <a:ext cx="59040" cy="68040"/>
              </p14:xfrm>
            </p:contentPart>
          </mc:Choice>
          <mc:Fallback>
            <p:pic>
              <p:nvPicPr>
                <p:cNvPr id="831" name="Pennanteckning 830">
                  <a:extLst>
                    <a:ext uri="{FF2B5EF4-FFF2-40B4-BE49-F238E27FC236}">
                      <a16:creationId xmlns:a16="http://schemas.microsoft.com/office/drawing/2014/main" id="{5C8F127A-6CB5-7A29-D06D-B653993C3FA2}"/>
                    </a:ext>
                  </a:extLst>
                </p:cNvPr>
                <p:cNvPicPr/>
                <p:nvPr/>
              </p:nvPicPr>
              <p:blipFill>
                <a:blip r:embed="rId444"/>
                <a:stretch>
                  <a:fillRect/>
                </a:stretch>
              </p:blipFill>
              <p:spPr>
                <a:xfrm>
                  <a:off x="8568586" y="3436979"/>
                  <a:ext cx="8964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832" name="Pennanteckning 831">
                  <a:extLst>
                    <a:ext uri="{FF2B5EF4-FFF2-40B4-BE49-F238E27FC236}">
                      <a16:creationId xmlns:a16="http://schemas.microsoft.com/office/drawing/2014/main" id="{D3896911-4CAC-E832-6E83-B1EB24523D5E}"/>
                    </a:ext>
                  </a:extLst>
                </p14:cNvPr>
                <p14:cNvContentPartPr/>
                <p14:nvPr/>
              </p14:nvContentPartPr>
              <p14:xfrm>
                <a:off x="8625106" y="3784379"/>
                <a:ext cx="56520" cy="60840"/>
              </p14:xfrm>
            </p:contentPart>
          </mc:Choice>
          <mc:Fallback>
            <p:pic>
              <p:nvPicPr>
                <p:cNvPr id="832" name="Pennanteckning 831">
                  <a:extLst>
                    <a:ext uri="{FF2B5EF4-FFF2-40B4-BE49-F238E27FC236}">
                      <a16:creationId xmlns:a16="http://schemas.microsoft.com/office/drawing/2014/main" id="{D3896911-4CAC-E832-6E83-B1EB24523D5E}"/>
                    </a:ext>
                  </a:extLst>
                </p:cNvPr>
                <p:cNvPicPr/>
                <p:nvPr/>
              </p:nvPicPr>
              <p:blipFill>
                <a:blip r:embed="rId446"/>
                <a:stretch>
                  <a:fillRect/>
                </a:stretch>
              </p:blipFill>
              <p:spPr>
                <a:xfrm>
                  <a:off x="8609986" y="3769259"/>
                  <a:ext cx="8712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833" name="Pennanteckning 832">
                  <a:extLst>
                    <a:ext uri="{FF2B5EF4-FFF2-40B4-BE49-F238E27FC236}">
                      <a16:creationId xmlns:a16="http://schemas.microsoft.com/office/drawing/2014/main" id="{5D37CEA0-7789-5333-9E81-03BC5D9272EE}"/>
                    </a:ext>
                  </a:extLst>
                </p14:cNvPr>
                <p14:cNvContentPartPr/>
                <p14:nvPr/>
              </p14:nvContentPartPr>
              <p14:xfrm>
                <a:off x="8623666" y="4088219"/>
                <a:ext cx="78120" cy="56520"/>
              </p14:xfrm>
            </p:contentPart>
          </mc:Choice>
          <mc:Fallback>
            <p:pic>
              <p:nvPicPr>
                <p:cNvPr id="833" name="Pennanteckning 832">
                  <a:extLst>
                    <a:ext uri="{FF2B5EF4-FFF2-40B4-BE49-F238E27FC236}">
                      <a16:creationId xmlns:a16="http://schemas.microsoft.com/office/drawing/2014/main" id="{5D37CEA0-7789-5333-9E81-03BC5D9272EE}"/>
                    </a:ext>
                  </a:extLst>
                </p:cNvPr>
                <p:cNvPicPr/>
                <p:nvPr/>
              </p:nvPicPr>
              <p:blipFill>
                <a:blip r:embed="rId448"/>
                <a:stretch>
                  <a:fillRect/>
                </a:stretch>
              </p:blipFill>
              <p:spPr>
                <a:xfrm>
                  <a:off x="8608186" y="4072739"/>
                  <a:ext cx="1087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834" name="Pennanteckning 833">
                  <a:extLst>
                    <a:ext uri="{FF2B5EF4-FFF2-40B4-BE49-F238E27FC236}">
                      <a16:creationId xmlns:a16="http://schemas.microsoft.com/office/drawing/2014/main" id="{06DDB5EA-5A19-6D88-94B9-BC3D8485F81D}"/>
                    </a:ext>
                  </a:extLst>
                </p14:cNvPr>
                <p14:cNvContentPartPr/>
                <p14:nvPr/>
              </p14:nvContentPartPr>
              <p14:xfrm>
                <a:off x="8974306" y="3279299"/>
                <a:ext cx="41040" cy="23400"/>
              </p14:xfrm>
            </p:contentPart>
          </mc:Choice>
          <mc:Fallback>
            <p:pic>
              <p:nvPicPr>
                <p:cNvPr id="834" name="Pennanteckning 833">
                  <a:extLst>
                    <a:ext uri="{FF2B5EF4-FFF2-40B4-BE49-F238E27FC236}">
                      <a16:creationId xmlns:a16="http://schemas.microsoft.com/office/drawing/2014/main" id="{06DDB5EA-5A19-6D88-94B9-BC3D8485F81D}"/>
                    </a:ext>
                  </a:extLst>
                </p:cNvPr>
                <p:cNvPicPr/>
                <p:nvPr/>
              </p:nvPicPr>
              <p:blipFill>
                <a:blip r:embed="rId450"/>
                <a:stretch>
                  <a:fillRect/>
                </a:stretch>
              </p:blipFill>
              <p:spPr>
                <a:xfrm>
                  <a:off x="8958826" y="3263819"/>
                  <a:ext cx="7128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835" name="Pennanteckning 834">
                  <a:extLst>
                    <a:ext uri="{FF2B5EF4-FFF2-40B4-BE49-F238E27FC236}">
                      <a16:creationId xmlns:a16="http://schemas.microsoft.com/office/drawing/2014/main" id="{CCCB0104-E6C9-5897-C845-F80CECAF946C}"/>
                    </a:ext>
                  </a:extLst>
                </p14:cNvPr>
                <p14:cNvContentPartPr/>
                <p14:nvPr/>
              </p14:nvContentPartPr>
              <p14:xfrm>
                <a:off x="9035506" y="3656219"/>
                <a:ext cx="36720" cy="54000"/>
              </p14:xfrm>
            </p:contentPart>
          </mc:Choice>
          <mc:Fallback>
            <p:pic>
              <p:nvPicPr>
                <p:cNvPr id="835" name="Pennanteckning 834">
                  <a:extLst>
                    <a:ext uri="{FF2B5EF4-FFF2-40B4-BE49-F238E27FC236}">
                      <a16:creationId xmlns:a16="http://schemas.microsoft.com/office/drawing/2014/main" id="{CCCB0104-E6C9-5897-C845-F80CECAF946C}"/>
                    </a:ext>
                  </a:extLst>
                </p:cNvPr>
                <p:cNvPicPr/>
                <p:nvPr/>
              </p:nvPicPr>
              <p:blipFill>
                <a:blip r:embed="rId452"/>
                <a:stretch>
                  <a:fillRect/>
                </a:stretch>
              </p:blipFill>
              <p:spPr>
                <a:xfrm>
                  <a:off x="9020026" y="3641099"/>
                  <a:ext cx="6732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836" name="Pennanteckning 835">
                  <a:extLst>
                    <a:ext uri="{FF2B5EF4-FFF2-40B4-BE49-F238E27FC236}">
                      <a16:creationId xmlns:a16="http://schemas.microsoft.com/office/drawing/2014/main" id="{1B55846A-7F7F-CF41-EB46-CFD9AE4196E8}"/>
                    </a:ext>
                  </a:extLst>
                </p14:cNvPr>
                <p14:cNvContentPartPr/>
                <p14:nvPr/>
              </p14:nvContentPartPr>
              <p14:xfrm>
                <a:off x="9019666" y="3967259"/>
                <a:ext cx="62280" cy="42480"/>
              </p14:xfrm>
            </p:contentPart>
          </mc:Choice>
          <mc:Fallback>
            <p:pic>
              <p:nvPicPr>
                <p:cNvPr id="836" name="Pennanteckning 835">
                  <a:extLst>
                    <a:ext uri="{FF2B5EF4-FFF2-40B4-BE49-F238E27FC236}">
                      <a16:creationId xmlns:a16="http://schemas.microsoft.com/office/drawing/2014/main" id="{1B55846A-7F7F-CF41-EB46-CFD9AE4196E8}"/>
                    </a:ext>
                  </a:extLst>
                </p:cNvPr>
                <p:cNvPicPr/>
                <p:nvPr/>
              </p:nvPicPr>
              <p:blipFill>
                <a:blip r:embed="rId454"/>
                <a:stretch>
                  <a:fillRect/>
                </a:stretch>
              </p:blipFill>
              <p:spPr>
                <a:xfrm>
                  <a:off x="9004546" y="3952139"/>
                  <a:ext cx="9288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837" name="Pennanteckning 836">
                  <a:extLst>
                    <a:ext uri="{FF2B5EF4-FFF2-40B4-BE49-F238E27FC236}">
                      <a16:creationId xmlns:a16="http://schemas.microsoft.com/office/drawing/2014/main" id="{37E3D5A1-9BB7-9259-64E3-B5694E39F2AB}"/>
                    </a:ext>
                  </a:extLst>
                </p14:cNvPr>
                <p14:cNvContentPartPr/>
                <p14:nvPr/>
              </p14:nvContentPartPr>
              <p14:xfrm>
                <a:off x="8987266" y="4347779"/>
                <a:ext cx="74160" cy="90360"/>
              </p14:xfrm>
            </p:contentPart>
          </mc:Choice>
          <mc:Fallback>
            <p:pic>
              <p:nvPicPr>
                <p:cNvPr id="837" name="Pennanteckning 836">
                  <a:extLst>
                    <a:ext uri="{FF2B5EF4-FFF2-40B4-BE49-F238E27FC236}">
                      <a16:creationId xmlns:a16="http://schemas.microsoft.com/office/drawing/2014/main" id="{37E3D5A1-9BB7-9259-64E3-B5694E39F2AB}"/>
                    </a:ext>
                  </a:extLst>
                </p:cNvPr>
                <p:cNvPicPr/>
                <p:nvPr/>
              </p:nvPicPr>
              <p:blipFill>
                <a:blip r:embed="rId456"/>
                <a:stretch>
                  <a:fillRect/>
                </a:stretch>
              </p:blipFill>
              <p:spPr>
                <a:xfrm>
                  <a:off x="8972146" y="4332299"/>
                  <a:ext cx="10440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838" name="Pennanteckning 837">
                  <a:extLst>
                    <a:ext uri="{FF2B5EF4-FFF2-40B4-BE49-F238E27FC236}">
                      <a16:creationId xmlns:a16="http://schemas.microsoft.com/office/drawing/2014/main" id="{EDB27B4A-6EAD-EDA6-63FF-3330A3D8EC08}"/>
                    </a:ext>
                  </a:extLst>
                </p14:cNvPr>
                <p14:cNvContentPartPr/>
                <p14:nvPr/>
              </p14:nvContentPartPr>
              <p14:xfrm>
                <a:off x="9416746" y="3240419"/>
                <a:ext cx="120960" cy="53280"/>
              </p14:xfrm>
            </p:contentPart>
          </mc:Choice>
          <mc:Fallback>
            <p:pic>
              <p:nvPicPr>
                <p:cNvPr id="838" name="Pennanteckning 837">
                  <a:extLst>
                    <a:ext uri="{FF2B5EF4-FFF2-40B4-BE49-F238E27FC236}">
                      <a16:creationId xmlns:a16="http://schemas.microsoft.com/office/drawing/2014/main" id="{EDB27B4A-6EAD-EDA6-63FF-3330A3D8EC08}"/>
                    </a:ext>
                  </a:extLst>
                </p:cNvPr>
                <p:cNvPicPr/>
                <p:nvPr/>
              </p:nvPicPr>
              <p:blipFill>
                <a:blip r:embed="rId458"/>
                <a:stretch>
                  <a:fillRect/>
                </a:stretch>
              </p:blipFill>
              <p:spPr>
                <a:xfrm>
                  <a:off x="9401266" y="3225299"/>
                  <a:ext cx="15156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839" name="Pennanteckning 838">
                  <a:extLst>
                    <a:ext uri="{FF2B5EF4-FFF2-40B4-BE49-F238E27FC236}">
                      <a16:creationId xmlns:a16="http://schemas.microsoft.com/office/drawing/2014/main" id="{76E67501-848C-F708-8628-08D14DAF6D59}"/>
                    </a:ext>
                  </a:extLst>
                </p14:cNvPr>
                <p14:cNvContentPartPr/>
                <p14:nvPr/>
              </p14:nvContentPartPr>
              <p14:xfrm>
                <a:off x="9481186" y="3629939"/>
                <a:ext cx="69840" cy="79560"/>
              </p14:xfrm>
            </p:contentPart>
          </mc:Choice>
          <mc:Fallback>
            <p:pic>
              <p:nvPicPr>
                <p:cNvPr id="839" name="Pennanteckning 838">
                  <a:extLst>
                    <a:ext uri="{FF2B5EF4-FFF2-40B4-BE49-F238E27FC236}">
                      <a16:creationId xmlns:a16="http://schemas.microsoft.com/office/drawing/2014/main" id="{76E67501-848C-F708-8628-08D14DAF6D59}"/>
                    </a:ext>
                  </a:extLst>
                </p:cNvPr>
                <p:cNvPicPr/>
                <p:nvPr/>
              </p:nvPicPr>
              <p:blipFill>
                <a:blip r:embed="rId460"/>
                <a:stretch>
                  <a:fillRect/>
                </a:stretch>
              </p:blipFill>
              <p:spPr>
                <a:xfrm>
                  <a:off x="9465706" y="3614459"/>
                  <a:ext cx="10044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840" name="Pennanteckning 839">
                  <a:extLst>
                    <a:ext uri="{FF2B5EF4-FFF2-40B4-BE49-F238E27FC236}">
                      <a16:creationId xmlns:a16="http://schemas.microsoft.com/office/drawing/2014/main" id="{8FCE2B71-B881-C980-2349-9B3B8EB4B37B}"/>
                    </a:ext>
                  </a:extLst>
                </p14:cNvPr>
                <p14:cNvContentPartPr/>
                <p14:nvPr/>
              </p14:nvContentPartPr>
              <p14:xfrm>
                <a:off x="9428986" y="4030979"/>
                <a:ext cx="47520" cy="66600"/>
              </p14:xfrm>
            </p:contentPart>
          </mc:Choice>
          <mc:Fallback>
            <p:pic>
              <p:nvPicPr>
                <p:cNvPr id="840" name="Pennanteckning 839">
                  <a:extLst>
                    <a:ext uri="{FF2B5EF4-FFF2-40B4-BE49-F238E27FC236}">
                      <a16:creationId xmlns:a16="http://schemas.microsoft.com/office/drawing/2014/main" id="{8FCE2B71-B881-C980-2349-9B3B8EB4B37B}"/>
                    </a:ext>
                  </a:extLst>
                </p:cNvPr>
                <p:cNvPicPr/>
                <p:nvPr/>
              </p:nvPicPr>
              <p:blipFill>
                <a:blip r:embed="rId462"/>
                <a:stretch>
                  <a:fillRect/>
                </a:stretch>
              </p:blipFill>
              <p:spPr>
                <a:xfrm>
                  <a:off x="9413866" y="4015499"/>
                  <a:ext cx="7812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841" name="Pennanteckning 840">
                  <a:extLst>
                    <a:ext uri="{FF2B5EF4-FFF2-40B4-BE49-F238E27FC236}">
                      <a16:creationId xmlns:a16="http://schemas.microsoft.com/office/drawing/2014/main" id="{0B2F6C8F-CE06-9320-5F80-519E092139C6}"/>
                    </a:ext>
                  </a:extLst>
                </p14:cNvPr>
                <p14:cNvContentPartPr/>
                <p14:nvPr/>
              </p14:nvContentPartPr>
              <p14:xfrm>
                <a:off x="9414226" y="4437059"/>
                <a:ext cx="102600" cy="88200"/>
              </p14:xfrm>
            </p:contentPart>
          </mc:Choice>
          <mc:Fallback>
            <p:pic>
              <p:nvPicPr>
                <p:cNvPr id="841" name="Pennanteckning 840">
                  <a:extLst>
                    <a:ext uri="{FF2B5EF4-FFF2-40B4-BE49-F238E27FC236}">
                      <a16:creationId xmlns:a16="http://schemas.microsoft.com/office/drawing/2014/main" id="{0B2F6C8F-CE06-9320-5F80-519E092139C6}"/>
                    </a:ext>
                  </a:extLst>
                </p:cNvPr>
                <p:cNvPicPr/>
                <p:nvPr/>
              </p:nvPicPr>
              <p:blipFill>
                <a:blip r:embed="rId464"/>
                <a:stretch>
                  <a:fillRect/>
                </a:stretch>
              </p:blipFill>
              <p:spPr>
                <a:xfrm>
                  <a:off x="9398746" y="4421579"/>
                  <a:ext cx="13320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842" name="Pennanteckning 841">
                  <a:extLst>
                    <a:ext uri="{FF2B5EF4-FFF2-40B4-BE49-F238E27FC236}">
                      <a16:creationId xmlns:a16="http://schemas.microsoft.com/office/drawing/2014/main" id="{BB14E0DA-4168-39F6-EB29-7BD6A1515EC1}"/>
                    </a:ext>
                  </a:extLst>
                </p14:cNvPr>
                <p14:cNvContentPartPr/>
                <p14:nvPr/>
              </p14:nvContentPartPr>
              <p14:xfrm>
                <a:off x="9879706" y="3649019"/>
                <a:ext cx="82080" cy="82080"/>
              </p14:xfrm>
            </p:contentPart>
          </mc:Choice>
          <mc:Fallback>
            <p:pic>
              <p:nvPicPr>
                <p:cNvPr id="842" name="Pennanteckning 841">
                  <a:extLst>
                    <a:ext uri="{FF2B5EF4-FFF2-40B4-BE49-F238E27FC236}">
                      <a16:creationId xmlns:a16="http://schemas.microsoft.com/office/drawing/2014/main" id="{BB14E0DA-4168-39F6-EB29-7BD6A1515EC1}"/>
                    </a:ext>
                  </a:extLst>
                </p:cNvPr>
                <p:cNvPicPr/>
                <p:nvPr/>
              </p:nvPicPr>
              <p:blipFill>
                <a:blip r:embed="rId466"/>
                <a:stretch>
                  <a:fillRect/>
                </a:stretch>
              </p:blipFill>
              <p:spPr>
                <a:xfrm>
                  <a:off x="9864586" y="3633539"/>
                  <a:ext cx="11268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843" name="Pennanteckning 842">
                  <a:extLst>
                    <a:ext uri="{FF2B5EF4-FFF2-40B4-BE49-F238E27FC236}">
                      <a16:creationId xmlns:a16="http://schemas.microsoft.com/office/drawing/2014/main" id="{D3DD6A22-E27A-9FC9-4B0C-9D879B81AA7F}"/>
                    </a:ext>
                  </a:extLst>
                </p14:cNvPr>
                <p14:cNvContentPartPr/>
                <p14:nvPr/>
              </p14:nvContentPartPr>
              <p14:xfrm>
                <a:off x="9904546" y="4136099"/>
                <a:ext cx="104760" cy="66600"/>
              </p14:xfrm>
            </p:contentPart>
          </mc:Choice>
          <mc:Fallback>
            <p:pic>
              <p:nvPicPr>
                <p:cNvPr id="843" name="Pennanteckning 842">
                  <a:extLst>
                    <a:ext uri="{FF2B5EF4-FFF2-40B4-BE49-F238E27FC236}">
                      <a16:creationId xmlns:a16="http://schemas.microsoft.com/office/drawing/2014/main" id="{D3DD6A22-E27A-9FC9-4B0C-9D879B81AA7F}"/>
                    </a:ext>
                  </a:extLst>
                </p:cNvPr>
                <p:cNvPicPr/>
                <p:nvPr/>
              </p:nvPicPr>
              <p:blipFill>
                <a:blip r:embed="rId468"/>
                <a:stretch>
                  <a:fillRect/>
                </a:stretch>
              </p:blipFill>
              <p:spPr>
                <a:xfrm>
                  <a:off x="9889426" y="4120619"/>
                  <a:ext cx="135000" cy="97200"/>
                </a:xfrm>
                <a:prstGeom prst="rect">
                  <a:avLst/>
                </a:prstGeom>
              </p:spPr>
            </p:pic>
          </mc:Fallback>
        </mc:AlternateContent>
        <p:grpSp>
          <p:nvGrpSpPr>
            <p:cNvPr id="902" name="Grupp 901">
              <a:extLst>
                <a:ext uri="{FF2B5EF4-FFF2-40B4-BE49-F238E27FC236}">
                  <a16:creationId xmlns:a16="http://schemas.microsoft.com/office/drawing/2014/main" id="{CDB31748-BFCF-A780-58B9-26A7CFF9A9F0}"/>
                </a:ext>
              </a:extLst>
            </p:cNvPr>
            <p:cNvGrpSpPr/>
            <p:nvPr/>
          </p:nvGrpSpPr>
          <p:grpSpPr>
            <a:xfrm>
              <a:off x="8647426" y="3256259"/>
              <a:ext cx="1285560" cy="1293480"/>
              <a:chOff x="8647426" y="3256259"/>
              <a:chExt cx="1285560" cy="1293480"/>
            </a:xfrm>
          </p:grpSpPr>
          <mc:AlternateContent xmlns:mc="http://schemas.openxmlformats.org/markup-compatibility/2006">
            <mc:Choice xmlns:p14="http://schemas.microsoft.com/office/powerpoint/2010/main" Requires="p14">
              <p:contentPart p14:bwMode="auto" r:id="rId469">
                <p14:nvContentPartPr>
                  <p14:cNvPr id="852" name="Pennanteckning 851">
                    <a:extLst>
                      <a:ext uri="{FF2B5EF4-FFF2-40B4-BE49-F238E27FC236}">
                        <a16:creationId xmlns:a16="http://schemas.microsoft.com/office/drawing/2014/main" id="{7175C4F7-1BEC-CC82-56E8-FC0040A40B66}"/>
                      </a:ext>
                    </a:extLst>
                  </p14:cNvPr>
                  <p14:cNvContentPartPr/>
                  <p14:nvPr/>
                </p14:nvContentPartPr>
                <p14:xfrm>
                  <a:off x="8662186" y="3367859"/>
                  <a:ext cx="357480" cy="109440"/>
                </p14:xfrm>
              </p:contentPart>
            </mc:Choice>
            <mc:Fallback>
              <p:pic>
                <p:nvPicPr>
                  <p:cNvPr id="852" name="Pennanteckning 851">
                    <a:extLst>
                      <a:ext uri="{FF2B5EF4-FFF2-40B4-BE49-F238E27FC236}">
                        <a16:creationId xmlns:a16="http://schemas.microsoft.com/office/drawing/2014/main" id="{7175C4F7-1BEC-CC82-56E8-FC0040A40B66}"/>
                      </a:ext>
                    </a:extLst>
                  </p:cNvPr>
                  <p:cNvPicPr/>
                  <p:nvPr/>
                </p:nvPicPr>
                <p:blipFill>
                  <a:blip r:embed="rId470"/>
                  <a:stretch>
                    <a:fillRect/>
                  </a:stretch>
                </p:blipFill>
                <p:spPr>
                  <a:xfrm>
                    <a:off x="8647066" y="3352379"/>
                    <a:ext cx="38808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853" name="Pennanteckning 852">
                    <a:extLst>
                      <a:ext uri="{FF2B5EF4-FFF2-40B4-BE49-F238E27FC236}">
                        <a16:creationId xmlns:a16="http://schemas.microsoft.com/office/drawing/2014/main" id="{6908B10A-BCAB-E905-FF88-C5D5D2444AA1}"/>
                      </a:ext>
                    </a:extLst>
                  </p14:cNvPr>
                  <p14:cNvContentPartPr/>
                  <p14:nvPr/>
                </p14:nvContentPartPr>
                <p14:xfrm>
                  <a:off x="8724106" y="3502499"/>
                  <a:ext cx="271080" cy="116280"/>
                </p14:xfrm>
              </p:contentPart>
            </mc:Choice>
            <mc:Fallback>
              <p:pic>
                <p:nvPicPr>
                  <p:cNvPr id="853" name="Pennanteckning 852">
                    <a:extLst>
                      <a:ext uri="{FF2B5EF4-FFF2-40B4-BE49-F238E27FC236}">
                        <a16:creationId xmlns:a16="http://schemas.microsoft.com/office/drawing/2014/main" id="{6908B10A-BCAB-E905-FF88-C5D5D2444AA1}"/>
                      </a:ext>
                    </a:extLst>
                  </p:cNvPr>
                  <p:cNvPicPr/>
                  <p:nvPr/>
                </p:nvPicPr>
                <p:blipFill>
                  <a:blip r:embed="rId472"/>
                  <a:stretch>
                    <a:fillRect/>
                  </a:stretch>
                </p:blipFill>
                <p:spPr>
                  <a:xfrm>
                    <a:off x="8708986" y="3487379"/>
                    <a:ext cx="30132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473">
                <p14:nvContentPartPr>
                  <p14:cNvPr id="854" name="Pennanteckning 853">
                    <a:extLst>
                      <a:ext uri="{FF2B5EF4-FFF2-40B4-BE49-F238E27FC236}">
                        <a16:creationId xmlns:a16="http://schemas.microsoft.com/office/drawing/2014/main" id="{61B481EF-75DE-CFD1-2417-975EBB2C76F1}"/>
                      </a:ext>
                    </a:extLst>
                  </p14:cNvPr>
                  <p14:cNvContentPartPr/>
                  <p14:nvPr/>
                </p14:nvContentPartPr>
                <p14:xfrm>
                  <a:off x="8743546" y="3513299"/>
                  <a:ext cx="190440" cy="381600"/>
                </p14:xfrm>
              </p:contentPart>
            </mc:Choice>
            <mc:Fallback>
              <p:pic>
                <p:nvPicPr>
                  <p:cNvPr id="854" name="Pennanteckning 853">
                    <a:extLst>
                      <a:ext uri="{FF2B5EF4-FFF2-40B4-BE49-F238E27FC236}">
                        <a16:creationId xmlns:a16="http://schemas.microsoft.com/office/drawing/2014/main" id="{61B481EF-75DE-CFD1-2417-975EBB2C76F1}"/>
                      </a:ext>
                    </a:extLst>
                  </p:cNvPr>
                  <p:cNvPicPr/>
                  <p:nvPr/>
                </p:nvPicPr>
                <p:blipFill>
                  <a:blip r:embed="rId474"/>
                  <a:stretch>
                    <a:fillRect/>
                  </a:stretch>
                </p:blipFill>
                <p:spPr>
                  <a:xfrm>
                    <a:off x="8728066" y="3498179"/>
                    <a:ext cx="22104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475">
                <p14:nvContentPartPr>
                  <p14:cNvPr id="855" name="Pennanteckning 854">
                    <a:extLst>
                      <a:ext uri="{FF2B5EF4-FFF2-40B4-BE49-F238E27FC236}">
                        <a16:creationId xmlns:a16="http://schemas.microsoft.com/office/drawing/2014/main" id="{75E74089-3EBC-CFF8-4A83-8F8384E65169}"/>
                      </a:ext>
                    </a:extLst>
                  </p14:cNvPr>
                  <p14:cNvContentPartPr/>
                  <p14:nvPr/>
                </p14:nvContentPartPr>
                <p14:xfrm>
                  <a:off x="8743546" y="3537419"/>
                  <a:ext cx="189000" cy="705600"/>
                </p14:xfrm>
              </p:contentPart>
            </mc:Choice>
            <mc:Fallback>
              <p:pic>
                <p:nvPicPr>
                  <p:cNvPr id="855" name="Pennanteckning 854">
                    <a:extLst>
                      <a:ext uri="{FF2B5EF4-FFF2-40B4-BE49-F238E27FC236}">
                        <a16:creationId xmlns:a16="http://schemas.microsoft.com/office/drawing/2014/main" id="{75E74089-3EBC-CFF8-4A83-8F8384E65169}"/>
                      </a:ext>
                    </a:extLst>
                  </p:cNvPr>
                  <p:cNvPicPr/>
                  <p:nvPr/>
                </p:nvPicPr>
                <p:blipFill>
                  <a:blip r:embed="rId476"/>
                  <a:stretch>
                    <a:fillRect/>
                  </a:stretch>
                </p:blipFill>
                <p:spPr>
                  <a:xfrm>
                    <a:off x="8728066" y="3521939"/>
                    <a:ext cx="219240" cy="736200"/>
                  </a:xfrm>
                  <a:prstGeom prst="rect">
                    <a:avLst/>
                  </a:prstGeom>
                </p:spPr>
              </p:pic>
            </mc:Fallback>
          </mc:AlternateContent>
          <mc:AlternateContent xmlns:mc="http://schemas.openxmlformats.org/markup-compatibility/2006">
            <mc:Choice xmlns:p14="http://schemas.microsoft.com/office/powerpoint/2010/main" Requires="p14">
              <p:contentPart p14:bwMode="auto" r:id="rId477">
                <p14:nvContentPartPr>
                  <p14:cNvPr id="857" name="Pennanteckning 856">
                    <a:extLst>
                      <a:ext uri="{FF2B5EF4-FFF2-40B4-BE49-F238E27FC236}">
                        <a16:creationId xmlns:a16="http://schemas.microsoft.com/office/drawing/2014/main" id="{0D8E19C4-B721-B2F3-0E3A-456500B7A295}"/>
                      </a:ext>
                    </a:extLst>
                  </p14:cNvPr>
                  <p14:cNvContentPartPr/>
                  <p14:nvPr/>
                </p14:nvContentPartPr>
                <p14:xfrm>
                  <a:off x="8693866" y="3429779"/>
                  <a:ext cx="296280" cy="340200"/>
                </p14:xfrm>
              </p:contentPart>
            </mc:Choice>
            <mc:Fallback>
              <p:pic>
                <p:nvPicPr>
                  <p:cNvPr id="857" name="Pennanteckning 856">
                    <a:extLst>
                      <a:ext uri="{FF2B5EF4-FFF2-40B4-BE49-F238E27FC236}">
                        <a16:creationId xmlns:a16="http://schemas.microsoft.com/office/drawing/2014/main" id="{0D8E19C4-B721-B2F3-0E3A-456500B7A295}"/>
                      </a:ext>
                    </a:extLst>
                  </p:cNvPr>
                  <p:cNvPicPr/>
                  <p:nvPr/>
                </p:nvPicPr>
                <p:blipFill>
                  <a:blip r:embed="rId478"/>
                  <a:stretch>
                    <a:fillRect/>
                  </a:stretch>
                </p:blipFill>
                <p:spPr>
                  <a:xfrm>
                    <a:off x="8678386" y="3414659"/>
                    <a:ext cx="326880"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479">
                <p14:nvContentPartPr>
                  <p14:cNvPr id="858" name="Pennanteckning 857">
                    <a:extLst>
                      <a:ext uri="{FF2B5EF4-FFF2-40B4-BE49-F238E27FC236}">
                        <a16:creationId xmlns:a16="http://schemas.microsoft.com/office/drawing/2014/main" id="{9B8FB603-FB4B-BA70-FF91-5FD5EDC2F5CB}"/>
                      </a:ext>
                    </a:extLst>
                  </p14:cNvPr>
                  <p14:cNvContentPartPr/>
                  <p14:nvPr/>
                </p14:nvContentPartPr>
                <p14:xfrm>
                  <a:off x="8647426" y="3727499"/>
                  <a:ext cx="387360" cy="136800"/>
                </p14:xfrm>
              </p:contentPart>
            </mc:Choice>
            <mc:Fallback>
              <p:pic>
                <p:nvPicPr>
                  <p:cNvPr id="858" name="Pennanteckning 857">
                    <a:extLst>
                      <a:ext uri="{FF2B5EF4-FFF2-40B4-BE49-F238E27FC236}">
                        <a16:creationId xmlns:a16="http://schemas.microsoft.com/office/drawing/2014/main" id="{9B8FB603-FB4B-BA70-FF91-5FD5EDC2F5CB}"/>
                      </a:ext>
                    </a:extLst>
                  </p:cNvPr>
                  <p:cNvPicPr/>
                  <p:nvPr/>
                </p:nvPicPr>
                <p:blipFill>
                  <a:blip r:embed="rId480"/>
                  <a:stretch>
                    <a:fillRect/>
                  </a:stretch>
                </p:blipFill>
                <p:spPr>
                  <a:xfrm>
                    <a:off x="8632306" y="3712019"/>
                    <a:ext cx="41796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481">
                <p14:nvContentPartPr>
                  <p14:cNvPr id="859" name="Pennanteckning 858">
                    <a:extLst>
                      <a:ext uri="{FF2B5EF4-FFF2-40B4-BE49-F238E27FC236}">
                        <a16:creationId xmlns:a16="http://schemas.microsoft.com/office/drawing/2014/main" id="{1F966DCA-251B-30C9-4028-2E97343D89CD}"/>
                      </a:ext>
                    </a:extLst>
                  </p14:cNvPr>
                  <p14:cNvContentPartPr/>
                  <p14:nvPr/>
                </p14:nvContentPartPr>
                <p14:xfrm>
                  <a:off x="8679826" y="3859619"/>
                  <a:ext cx="335880" cy="63360"/>
                </p14:xfrm>
              </p:contentPart>
            </mc:Choice>
            <mc:Fallback>
              <p:pic>
                <p:nvPicPr>
                  <p:cNvPr id="859" name="Pennanteckning 858">
                    <a:extLst>
                      <a:ext uri="{FF2B5EF4-FFF2-40B4-BE49-F238E27FC236}">
                        <a16:creationId xmlns:a16="http://schemas.microsoft.com/office/drawing/2014/main" id="{1F966DCA-251B-30C9-4028-2E97343D89CD}"/>
                      </a:ext>
                    </a:extLst>
                  </p:cNvPr>
                  <p:cNvPicPr/>
                  <p:nvPr/>
                </p:nvPicPr>
                <p:blipFill>
                  <a:blip r:embed="rId482"/>
                  <a:stretch>
                    <a:fillRect/>
                  </a:stretch>
                </p:blipFill>
                <p:spPr>
                  <a:xfrm>
                    <a:off x="8664346" y="3844499"/>
                    <a:ext cx="36612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483">
                <p14:nvContentPartPr>
                  <p14:cNvPr id="860" name="Pennanteckning 859">
                    <a:extLst>
                      <a:ext uri="{FF2B5EF4-FFF2-40B4-BE49-F238E27FC236}">
                        <a16:creationId xmlns:a16="http://schemas.microsoft.com/office/drawing/2014/main" id="{ECE766C2-F809-265D-B156-A20BDBDFA2C3}"/>
                      </a:ext>
                    </a:extLst>
                  </p14:cNvPr>
                  <p14:cNvContentPartPr/>
                  <p14:nvPr/>
                </p14:nvContentPartPr>
                <p14:xfrm>
                  <a:off x="8708626" y="3849179"/>
                  <a:ext cx="250200" cy="510480"/>
                </p14:xfrm>
              </p:contentPart>
            </mc:Choice>
            <mc:Fallback>
              <p:pic>
                <p:nvPicPr>
                  <p:cNvPr id="860" name="Pennanteckning 859">
                    <a:extLst>
                      <a:ext uri="{FF2B5EF4-FFF2-40B4-BE49-F238E27FC236}">
                        <a16:creationId xmlns:a16="http://schemas.microsoft.com/office/drawing/2014/main" id="{ECE766C2-F809-265D-B156-A20BDBDFA2C3}"/>
                      </a:ext>
                    </a:extLst>
                  </p:cNvPr>
                  <p:cNvPicPr/>
                  <p:nvPr/>
                </p:nvPicPr>
                <p:blipFill>
                  <a:blip r:embed="rId484"/>
                  <a:stretch>
                    <a:fillRect/>
                  </a:stretch>
                </p:blipFill>
                <p:spPr>
                  <a:xfrm>
                    <a:off x="8693506" y="3833699"/>
                    <a:ext cx="280800" cy="541080"/>
                  </a:xfrm>
                  <a:prstGeom prst="rect">
                    <a:avLst/>
                  </a:prstGeom>
                </p:spPr>
              </p:pic>
            </mc:Fallback>
          </mc:AlternateContent>
          <mc:AlternateContent xmlns:mc="http://schemas.openxmlformats.org/markup-compatibility/2006">
            <mc:Choice xmlns:p14="http://schemas.microsoft.com/office/powerpoint/2010/main" Requires="p14">
              <p:contentPart p14:bwMode="auto" r:id="rId485">
                <p14:nvContentPartPr>
                  <p14:cNvPr id="862" name="Pennanteckning 861">
                    <a:extLst>
                      <a:ext uri="{FF2B5EF4-FFF2-40B4-BE49-F238E27FC236}">
                        <a16:creationId xmlns:a16="http://schemas.microsoft.com/office/drawing/2014/main" id="{0F7CDC5F-F45A-7071-3212-FA237385A233}"/>
                      </a:ext>
                    </a:extLst>
                  </p14:cNvPr>
                  <p14:cNvContentPartPr/>
                  <p14:nvPr/>
                </p14:nvContentPartPr>
                <p14:xfrm>
                  <a:off x="8650666" y="3499979"/>
                  <a:ext cx="356760" cy="628920"/>
                </p14:xfrm>
              </p:contentPart>
            </mc:Choice>
            <mc:Fallback>
              <p:pic>
                <p:nvPicPr>
                  <p:cNvPr id="862" name="Pennanteckning 861">
                    <a:extLst>
                      <a:ext uri="{FF2B5EF4-FFF2-40B4-BE49-F238E27FC236}">
                        <a16:creationId xmlns:a16="http://schemas.microsoft.com/office/drawing/2014/main" id="{0F7CDC5F-F45A-7071-3212-FA237385A233}"/>
                      </a:ext>
                    </a:extLst>
                  </p:cNvPr>
                  <p:cNvPicPr/>
                  <p:nvPr/>
                </p:nvPicPr>
                <p:blipFill>
                  <a:blip r:embed="rId486"/>
                  <a:stretch>
                    <a:fillRect/>
                  </a:stretch>
                </p:blipFill>
                <p:spPr>
                  <a:xfrm>
                    <a:off x="8635546" y="3484859"/>
                    <a:ext cx="387360" cy="659520"/>
                  </a:xfrm>
                  <a:prstGeom prst="rect">
                    <a:avLst/>
                  </a:prstGeom>
                </p:spPr>
              </p:pic>
            </mc:Fallback>
          </mc:AlternateContent>
          <mc:AlternateContent xmlns:mc="http://schemas.openxmlformats.org/markup-compatibility/2006">
            <mc:Choice xmlns:p14="http://schemas.microsoft.com/office/powerpoint/2010/main" Requires="p14">
              <p:contentPart p14:bwMode="auto" r:id="rId487">
                <p14:nvContentPartPr>
                  <p14:cNvPr id="864" name="Pennanteckning 863">
                    <a:extLst>
                      <a:ext uri="{FF2B5EF4-FFF2-40B4-BE49-F238E27FC236}">
                        <a16:creationId xmlns:a16="http://schemas.microsoft.com/office/drawing/2014/main" id="{CD6C1EEA-425E-E1CD-26B8-835CB0A6DEA5}"/>
                      </a:ext>
                    </a:extLst>
                  </p14:cNvPr>
                  <p14:cNvContentPartPr/>
                  <p14:nvPr/>
                </p14:nvContentPartPr>
                <p14:xfrm>
                  <a:off x="8751826" y="3856379"/>
                  <a:ext cx="307080" cy="215280"/>
                </p14:xfrm>
              </p:contentPart>
            </mc:Choice>
            <mc:Fallback>
              <p:pic>
                <p:nvPicPr>
                  <p:cNvPr id="864" name="Pennanteckning 863">
                    <a:extLst>
                      <a:ext uri="{FF2B5EF4-FFF2-40B4-BE49-F238E27FC236}">
                        <a16:creationId xmlns:a16="http://schemas.microsoft.com/office/drawing/2014/main" id="{CD6C1EEA-425E-E1CD-26B8-835CB0A6DEA5}"/>
                      </a:ext>
                    </a:extLst>
                  </p:cNvPr>
                  <p:cNvPicPr/>
                  <p:nvPr/>
                </p:nvPicPr>
                <p:blipFill>
                  <a:blip r:embed="rId488"/>
                  <a:stretch>
                    <a:fillRect/>
                  </a:stretch>
                </p:blipFill>
                <p:spPr>
                  <a:xfrm>
                    <a:off x="8736346" y="3841259"/>
                    <a:ext cx="33768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489">
                <p14:nvContentPartPr>
                  <p14:cNvPr id="866" name="Pennanteckning 865">
                    <a:extLst>
                      <a:ext uri="{FF2B5EF4-FFF2-40B4-BE49-F238E27FC236}">
                        <a16:creationId xmlns:a16="http://schemas.microsoft.com/office/drawing/2014/main" id="{CC07ACD9-F18B-EA25-96EC-4B8D28BFD7F3}"/>
                      </a:ext>
                    </a:extLst>
                  </p14:cNvPr>
                  <p14:cNvContentPartPr/>
                  <p14:nvPr/>
                </p14:nvContentPartPr>
                <p14:xfrm>
                  <a:off x="8698906" y="4076339"/>
                  <a:ext cx="277920" cy="56520"/>
                </p14:xfrm>
              </p:contentPart>
            </mc:Choice>
            <mc:Fallback>
              <p:pic>
                <p:nvPicPr>
                  <p:cNvPr id="866" name="Pennanteckning 865">
                    <a:extLst>
                      <a:ext uri="{FF2B5EF4-FFF2-40B4-BE49-F238E27FC236}">
                        <a16:creationId xmlns:a16="http://schemas.microsoft.com/office/drawing/2014/main" id="{CC07ACD9-F18B-EA25-96EC-4B8D28BFD7F3}"/>
                      </a:ext>
                    </a:extLst>
                  </p:cNvPr>
                  <p:cNvPicPr/>
                  <p:nvPr/>
                </p:nvPicPr>
                <p:blipFill>
                  <a:blip r:embed="rId490"/>
                  <a:stretch>
                    <a:fillRect/>
                  </a:stretch>
                </p:blipFill>
                <p:spPr>
                  <a:xfrm>
                    <a:off x="8683786" y="4061219"/>
                    <a:ext cx="3085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491">
                <p14:nvContentPartPr>
                  <p14:cNvPr id="867" name="Pennanteckning 866">
                    <a:extLst>
                      <a:ext uri="{FF2B5EF4-FFF2-40B4-BE49-F238E27FC236}">
                        <a16:creationId xmlns:a16="http://schemas.microsoft.com/office/drawing/2014/main" id="{894F0279-01DD-5E4B-DCB2-2E57673A9680}"/>
                      </a:ext>
                    </a:extLst>
                  </p14:cNvPr>
                  <p14:cNvContentPartPr/>
                  <p14:nvPr/>
                </p14:nvContentPartPr>
                <p14:xfrm>
                  <a:off x="8714386" y="4141859"/>
                  <a:ext cx="230400" cy="204480"/>
                </p14:xfrm>
              </p:contentPart>
            </mc:Choice>
            <mc:Fallback>
              <p:pic>
                <p:nvPicPr>
                  <p:cNvPr id="867" name="Pennanteckning 866">
                    <a:extLst>
                      <a:ext uri="{FF2B5EF4-FFF2-40B4-BE49-F238E27FC236}">
                        <a16:creationId xmlns:a16="http://schemas.microsoft.com/office/drawing/2014/main" id="{894F0279-01DD-5E4B-DCB2-2E57673A9680}"/>
                      </a:ext>
                    </a:extLst>
                  </p:cNvPr>
                  <p:cNvPicPr/>
                  <p:nvPr/>
                </p:nvPicPr>
                <p:blipFill>
                  <a:blip r:embed="rId492"/>
                  <a:stretch>
                    <a:fillRect/>
                  </a:stretch>
                </p:blipFill>
                <p:spPr>
                  <a:xfrm>
                    <a:off x="8699266" y="4126379"/>
                    <a:ext cx="26064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493">
                <p14:nvContentPartPr>
                  <p14:cNvPr id="869" name="Pennanteckning 868">
                    <a:extLst>
                      <a:ext uri="{FF2B5EF4-FFF2-40B4-BE49-F238E27FC236}">
                        <a16:creationId xmlns:a16="http://schemas.microsoft.com/office/drawing/2014/main" id="{C4D17158-25E2-A791-B5E2-09685218B015}"/>
                      </a:ext>
                    </a:extLst>
                  </p14:cNvPr>
                  <p14:cNvContentPartPr/>
                  <p14:nvPr/>
                </p14:nvContentPartPr>
                <p14:xfrm>
                  <a:off x="9097066" y="3303059"/>
                  <a:ext cx="299160" cy="50760"/>
                </p14:xfrm>
              </p:contentPart>
            </mc:Choice>
            <mc:Fallback>
              <p:pic>
                <p:nvPicPr>
                  <p:cNvPr id="869" name="Pennanteckning 868">
                    <a:extLst>
                      <a:ext uri="{FF2B5EF4-FFF2-40B4-BE49-F238E27FC236}">
                        <a16:creationId xmlns:a16="http://schemas.microsoft.com/office/drawing/2014/main" id="{C4D17158-25E2-A791-B5E2-09685218B015}"/>
                      </a:ext>
                    </a:extLst>
                  </p:cNvPr>
                  <p:cNvPicPr/>
                  <p:nvPr/>
                </p:nvPicPr>
                <p:blipFill>
                  <a:blip r:embed="rId494"/>
                  <a:stretch>
                    <a:fillRect/>
                  </a:stretch>
                </p:blipFill>
                <p:spPr>
                  <a:xfrm>
                    <a:off x="9081946" y="3287939"/>
                    <a:ext cx="32976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495">
                <p14:nvContentPartPr>
                  <p14:cNvPr id="870" name="Pennanteckning 869">
                    <a:extLst>
                      <a:ext uri="{FF2B5EF4-FFF2-40B4-BE49-F238E27FC236}">
                        <a16:creationId xmlns:a16="http://schemas.microsoft.com/office/drawing/2014/main" id="{D92DD9A5-96FB-E879-170D-28CF834F3C4C}"/>
                      </a:ext>
                    </a:extLst>
                  </p14:cNvPr>
                  <p14:cNvContentPartPr/>
                  <p14:nvPr/>
                </p14:nvContentPartPr>
                <p14:xfrm>
                  <a:off x="9092386" y="3425459"/>
                  <a:ext cx="315360" cy="295560"/>
                </p14:xfrm>
              </p:contentPart>
            </mc:Choice>
            <mc:Fallback>
              <p:pic>
                <p:nvPicPr>
                  <p:cNvPr id="870" name="Pennanteckning 869">
                    <a:extLst>
                      <a:ext uri="{FF2B5EF4-FFF2-40B4-BE49-F238E27FC236}">
                        <a16:creationId xmlns:a16="http://schemas.microsoft.com/office/drawing/2014/main" id="{D92DD9A5-96FB-E879-170D-28CF834F3C4C}"/>
                      </a:ext>
                    </a:extLst>
                  </p:cNvPr>
                  <p:cNvPicPr/>
                  <p:nvPr/>
                </p:nvPicPr>
                <p:blipFill>
                  <a:blip r:embed="rId496"/>
                  <a:stretch>
                    <a:fillRect/>
                  </a:stretch>
                </p:blipFill>
                <p:spPr>
                  <a:xfrm>
                    <a:off x="9077266" y="3410339"/>
                    <a:ext cx="34596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497">
                <p14:nvContentPartPr>
                  <p14:cNvPr id="871" name="Pennanteckning 870">
                    <a:extLst>
                      <a:ext uri="{FF2B5EF4-FFF2-40B4-BE49-F238E27FC236}">
                        <a16:creationId xmlns:a16="http://schemas.microsoft.com/office/drawing/2014/main" id="{89919DC3-A351-5FAD-F3F6-05E8C9506391}"/>
                      </a:ext>
                    </a:extLst>
                  </p14:cNvPr>
                  <p14:cNvContentPartPr/>
                  <p14:nvPr/>
                </p14:nvContentPartPr>
                <p14:xfrm>
                  <a:off x="9106426" y="3488459"/>
                  <a:ext cx="264240" cy="609840"/>
                </p14:xfrm>
              </p:contentPart>
            </mc:Choice>
            <mc:Fallback>
              <p:pic>
                <p:nvPicPr>
                  <p:cNvPr id="871" name="Pennanteckning 870">
                    <a:extLst>
                      <a:ext uri="{FF2B5EF4-FFF2-40B4-BE49-F238E27FC236}">
                        <a16:creationId xmlns:a16="http://schemas.microsoft.com/office/drawing/2014/main" id="{89919DC3-A351-5FAD-F3F6-05E8C9506391}"/>
                      </a:ext>
                    </a:extLst>
                  </p:cNvPr>
                  <p:cNvPicPr/>
                  <p:nvPr/>
                </p:nvPicPr>
                <p:blipFill>
                  <a:blip r:embed="rId498"/>
                  <a:stretch>
                    <a:fillRect/>
                  </a:stretch>
                </p:blipFill>
                <p:spPr>
                  <a:xfrm>
                    <a:off x="9091306" y="3473339"/>
                    <a:ext cx="294480" cy="640440"/>
                  </a:xfrm>
                  <a:prstGeom prst="rect">
                    <a:avLst/>
                  </a:prstGeom>
                </p:spPr>
              </p:pic>
            </mc:Fallback>
          </mc:AlternateContent>
          <mc:AlternateContent xmlns:mc="http://schemas.openxmlformats.org/markup-compatibility/2006">
            <mc:Choice xmlns:p14="http://schemas.microsoft.com/office/powerpoint/2010/main" Requires="p14">
              <p:contentPart p14:bwMode="auto" r:id="rId499">
                <p14:nvContentPartPr>
                  <p14:cNvPr id="872" name="Pennanteckning 871">
                    <a:extLst>
                      <a:ext uri="{FF2B5EF4-FFF2-40B4-BE49-F238E27FC236}">
                        <a16:creationId xmlns:a16="http://schemas.microsoft.com/office/drawing/2014/main" id="{3715C033-196E-DCAD-52C1-96E18C42877C}"/>
                      </a:ext>
                    </a:extLst>
                  </p14:cNvPr>
                  <p14:cNvContentPartPr/>
                  <p14:nvPr/>
                </p14:nvContentPartPr>
                <p14:xfrm>
                  <a:off x="9095626" y="3452099"/>
                  <a:ext cx="293040" cy="982440"/>
                </p14:xfrm>
              </p:contentPart>
            </mc:Choice>
            <mc:Fallback>
              <p:pic>
                <p:nvPicPr>
                  <p:cNvPr id="872" name="Pennanteckning 871">
                    <a:extLst>
                      <a:ext uri="{FF2B5EF4-FFF2-40B4-BE49-F238E27FC236}">
                        <a16:creationId xmlns:a16="http://schemas.microsoft.com/office/drawing/2014/main" id="{3715C033-196E-DCAD-52C1-96E18C42877C}"/>
                      </a:ext>
                    </a:extLst>
                  </p:cNvPr>
                  <p:cNvPicPr/>
                  <p:nvPr/>
                </p:nvPicPr>
                <p:blipFill>
                  <a:blip r:embed="rId500"/>
                  <a:stretch>
                    <a:fillRect/>
                  </a:stretch>
                </p:blipFill>
                <p:spPr>
                  <a:xfrm>
                    <a:off x="9080506" y="3436979"/>
                    <a:ext cx="323640" cy="1013040"/>
                  </a:xfrm>
                  <a:prstGeom prst="rect">
                    <a:avLst/>
                  </a:prstGeom>
                </p:spPr>
              </p:pic>
            </mc:Fallback>
          </mc:AlternateContent>
          <mc:AlternateContent xmlns:mc="http://schemas.openxmlformats.org/markup-compatibility/2006">
            <mc:Choice xmlns:p14="http://schemas.microsoft.com/office/powerpoint/2010/main" Requires="p14">
              <p:contentPart p14:bwMode="auto" r:id="rId501">
                <p14:nvContentPartPr>
                  <p14:cNvPr id="874" name="Pennanteckning 873">
                    <a:extLst>
                      <a:ext uri="{FF2B5EF4-FFF2-40B4-BE49-F238E27FC236}">
                        <a16:creationId xmlns:a16="http://schemas.microsoft.com/office/drawing/2014/main" id="{F587696E-BFF9-03DD-1B2B-29FE34D43620}"/>
                      </a:ext>
                    </a:extLst>
                  </p14:cNvPr>
                  <p14:cNvContentPartPr/>
                  <p14:nvPr/>
                </p14:nvContentPartPr>
                <p14:xfrm>
                  <a:off x="9056026" y="4106939"/>
                  <a:ext cx="382320" cy="280800"/>
                </p14:xfrm>
              </p:contentPart>
            </mc:Choice>
            <mc:Fallback>
              <p:pic>
                <p:nvPicPr>
                  <p:cNvPr id="874" name="Pennanteckning 873">
                    <a:extLst>
                      <a:ext uri="{FF2B5EF4-FFF2-40B4-BE49-F238E27FC236}">
                        <a16:creationId xmlns:a16="http://schemas.microsoft.com/office/drawing/2014/main" id="{F587696E-BFF9-03DD-1B2B-29FE34D43620}"/>
                      </a:ext>
                    </a:extLst>
                  </p:cNvPr>
                  <p:cNvPicPr/>
                  <p:nvPr/>
                </p:nvPicPr>
                <p:blipFill>
                  <a:blip r:embed="rId502"/>
                  <a:stretch>
                    <a:fillRect/>
                  </a:stretch>
                </p:blipFill>
                <p:spPr>
                  <a:xfrm>
                    <a:off x="9040906" y="4091819"/>
                    <a:ext cx="41292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503">
                <p14:nvContentPartPr>
                  <p14:cNvPr id="875" name="Pennanteckning 874">
                    <a:extLst>
                      <a:ext uri="{FF2B5EF4-FFF2-40B4-BE49-F238E27FC236}">
                        <a16:creationId xmlns:a16="http://schemas.microsoft.com/office/drawing/2014/main" id="{424CA3F6-9753-251B-FFEF-C21BA7126D37}"/>
                      </a:ext>
                    </a:extLst>
                  </p14:cNvPr>
                  <p14:cNvContentPartPr/>
                  <p14:nvPr/>
                </p14:nvContentPartPr>
                <p14:xfrm>
                  <a:off x="9069346" y="4491419"/>
                  <a:ext cx="349200" cy="58320"/>
                </p14:xfrm>
              </p:contentPart>
            </mc:Choice>
            <mc:Fallback>
              <p:pic>
                <p:nvPicPr>
                  <p:cNvPr id="875" name="Pennanteckning 874">
                    <a:extLst>
                      <a:ext uri="{FF2B5EF4-FFF2-40B4-BE49-F238E27FC236}">
                        <a16:creationId xmlns:a16="http://schemas.microsoft.com/office/drawing/2014/main" id="{424CA3F6-9753-251B-FFEF-C21BA7126D37}"/>
                      </a:ext>
                    </a:extLst>
                  </p:cNvPr>
                  <p:cNvPicPr/>
                  <p:nvPr/>
                </p:nvPicPr>
                <p:blipFill>
                  <a:blip r:embed="rId504"/>
                  <a:stretch>
                    <a:fillRect/>
                  </a:stretch>
                </p:blipFill>
                <p:spPr>
                  <a:xfrm>
                    <a:off x="9053866" y="4476299"/>
                    <a:ext cx="37980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505">
                <p14:nvContentPartPr>
                  <p14:cNvPr id="876" name="Pennanteckning 875">
                    <a:extLst>
                      <a:ext uri="{FF2B5EF4-FFF2-40B4-BE49-F238E27FC236}">
                        <a16:creationId xmlns:a16="http://schemas.microsoft.com/office/drawing/2014/main" id="{A4A000D2-D412-80ED-50F5-93E269D257A7}"/>
                      </a:ext>
                    </a:extLst>
                  </p14:cNvPr>
                  <p14:cNvContentPartPr/>
                  <p14:nvPr/>
                </p14:nvContentPartPr>
                <p14:xfrm>
                  <a:off x="9076546" y="3814259"/>
                  <a:ext cx="392400" cy="662760"/>
                </p14:xfrm>
              </p:contentPart>
            </mc:Choice>
            <mc:Fallback>
              <p:pic>
                <p:nvPicPr>
                  <p:cNvPr id="876" name="Pennanteckning 875">
                    <a:extLst>
                      <a:ext uri="{FF2B5EF4-FFF2-40B4-BE49-F238E27FC236}">
                        <a16:creationId xmlns:a16="http://schemas.microsoft.com/office/drawing/2014/main" id="{A4A000D2-D412-80ED-50F5-93E269D257A7}"/>
                      </a:ext>
                    </a:extLst>
                  </p:cNvPr>
                  <p:cNvPicPr/>
                  <p:nvPr/>
                </p:nvPicPr>
                <p:blipFill>
                  <a:blip r:embed="rId506"/>
                  <a:stretch>
                    <a:fillRect/>
                  </a:stretch>
                </p:blipFill>
                <p:spPr>
                  <a:xfrm>
                    <a:off x="9061426" y="3799139"/>
                    <a:ext cx="423000" cy="693360"/>
                  </a:xfrm>
                  <a:prstGeom prst="rect">
                    <a:avLst/>
                  </a:prstGeom>
                </p:spPr>
              </p:pic>
            </mc:Fallback>
          </mc:AlternateContent>
          <mc:AlternateContent xmlns:mc="http://schemas.openxmlformats.org/markup-compatibility/2006">
            <mc:Choice xmlns:p14="http://schemas.microsoft.com/office/powerpoint/2010/main" Requires="p14">
              <p:contentPart p14:bwMode="auto" r:id="rId507">
                <p14:nvContentPartPr>
                  <p14:cNvPr id="877" name="Pennanteckning 876">
                    <a:extLst>
                      <a:ext uri="{FF2B5EF4-FFF2-40B4-BE49-F238E27FC236}">
                        <a16:creationId xmlns:a16="http://schemas.microsoft.com/office/drawing/2014/main" id="{446FDD5C-4F57-D992-DC1A-A26D1B059B17}"/>
                      </a:ext>
                    </a:extLst>
                  </p14:cNvPr>
                  <p14:cNvContentPartPr/>
                  <p14:nvPr/>
                </p14:nvContentPartPr>
                <p14:xfrm>
                  <a:off x="9047026" y="3443099"/>
                  <a:ext cx="340920" cy="1066320"/>
                </p14:xfrm>
              </p:contentPart>
            </mc:Choice>
            <mc:Fallback>
              <p:pic>
                <p:nvPicPr>
                  <p:cNvPr id="877" name="Pennanteckning 876">
                    <a:extLst>
                      <a:ext uri="{FF2B5EF4-FFF2-40B4-BE49-F238E27FC236}">
                        <a16:creationId xmlns:a16="http://schemas.microsoft.com/office/drawing/2014/main" id="{446FDD5C-4F57-D992-DC1A-A26D1B059B17}"/>
                      </a:ext>
                    </a:extLst>
                  </p:cNvPr>
                  <p:cNvPicPr/>
                  <p:nvPr/>
                </p:nvPicPr>
                <p:blipFill>
                  <a:blip r:embed="rId508"/>
                  <a:stretch>
                    <a:fillRect/>
                  </a:stretch>
                </p:blipFill>
                <p:spPr>
                  <a:xfrm>
                    <a:off x="9031546" y="3427619"/>
                    <a:ext cx="371520" cy="1096920"/>
                  </a:xfrm>
                  <a:prstGeom prst="rect">
                    <a:avLst/>
                  </a:prstGeom>
                </p:spPr>
              </p:pic>
            </mc:Fallback>
          </mc:AlternateContent>
          <mc:AlternateContent xmlns:mc="http://schemas.openxmlformats.org/markup-compatibility/2006">
            <mc:Choice xmlns:p14="http://schemas.microsoft.com/office/powerpoint/2010/main" Requires="p14">
              <p:contentPart p14:bwMode="auto" r:id="rId509">
                <p14:nvContentPartPr>
                  <p14:cNvPr id="878" name="Pennanteckning 877">
                    <a:extLst>
                      <a:ext uri="{FF2B5EF4-FFF2-40B4-BE49-F238E27FC236}">
                        <a16:creationId xmlns:a16="http://schemas.microsoft.com/office/drawing/2014/main" id="{D21F437D-8445-A119-8327-D1F4C18C9E56}"/>
                      </a:ext>
                    </a:extLst>
                  </p14:cNvPr>
                  <p14:cNvContentPartPr/>
                  <p14:nvPr/>
                </p14:nvContentPartPr>
                <p14:xfrm>
                  <a:off x="9125506" y="3707699"/>
                  <a:ext cx="388080" cy="298080"/>
                </p14:xfrm>
              </p:contentPart>
            </mc:Choice>
            <mc:Fallback>
              <p:pic>
                <p:nvPicPr>
                  <p:cNvPr id="878" name="Pennanteckning 877">
                    <a:extLst>
                      <a:ext uri="{FF2B5EF4-FFF2-40B4-BE49-F238E27FC236}">
                        <a16:creationId xmlns:a16="http://schemas.microsoft.com/office/drawing/2014/main" id="{D21F437D-8445-A119-8327-D1F4C18C9E56}"/>
                      </a:ext>
                    </a:extLst>
                  </p:cNvPr>
                  <p:cNvPicPr/>
                  <p:nvPr/>
                </p:nvPicPr>
                <p:blipFill>
                  <a:blip r:embed="rId510"/>
                  <a:stretch>
                    <a:fillRect/>
                  </a:stretch>
                </p:blipFill>
                <p:spPr>
                  <a:xfrm>
                    <a:off x="9110386" y="3692219"/>
                    <a:ext cx="41868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511">
                <p14:nvContentPartPr>
                  <p14:cNvPr id="879" name="Pennanteckning 878">
                    <a:extLst>
                      <a:ext uri="{FF2B5EF4-FFF2-40B4-BE49-F238E27FC236}">
                        <a16:creationId xmlns:a16="http://schemas.microsoft.com/office/drawing/2014/main" id="{1D783A51-D017-3989-52BD-AF204D787510}"/>
                      </a:ext>
                    </a:extLst>
                  </p14:cNvPr>
                  <p14:cNvContentPartPr/>
                  <p14:nvPr/>
                </p14:nvContentPartPr>
                <p14:xfrm>
                  <a:off x="9159346" y="4024499"/>
                  <a:ext cx="266760" cy="104400"/>
                </p14:xfrm>
              </p:contentPart>
            </mc:Choice>
            <mc:Fallback>
              <p:pic>
                <p:nvPicPr>
                  <p:cNvPr id="879" name="Pennanteckning 878">
                    <a:extLst>
                      <a:ext uri="{FF2B5EF4-FFF2-40B4-BE49-F238E27FC236}">
                        <a16:creationId xmlns:a16="http://schemas.microsoft.com/office/drawing/2014/main" id="{1D783A51-D017-3989-52BD-AF204D787510}"/>
                      </a:ext>
                    </a:extLst>
                  </p:cNvPr>
                  <p:cNvPicPr/>
                  <p:nvPr/>
                </p:nvPicPr>
                <p:blipFill>
                  <a:blip r:embed="rId512"/>
                  <a:stretch>
                    <a:fillRect/>
                  </a:stretch>
                </p:blipFill>
                <p:spPr>
                  <a:xfrm>
                    <a:off x="9144226" y="4009019"/>
                    <a:ext cx="29700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513">
                <p14:nvContentPartPr>
                  <p14:cNvPr id="880" name="Pennanteckning 879">
                    <a:extLst>
                      <a:ext uri="{FF2B5EF4-FFF2-40B4-BE49-F238E27FC236}">
                        <a16:creationId xmlns:a16="http://schemas.microsoft.com/office/drawing/2014/main" id="{5550E1B1-93B8-9053-00E6-F8E3045D664C}"/>
                      </a:ext>
                    </a:extLst>
                  </p14:cNvPr>
                  <p14:cNvContentPartPr/>
                  <p14:nvPr/>
                </p14:nvContentPartPr>
                <p14:xfrm>
                  <a:off x="9178426" y="4076339"/>
                  <a:ext cx="270720" cy="360000"/>
                </p14:xfrm>
              </p:contentPart>
            </mc:Choice>
            <mc:Fallback>
              <p:pic>
                <p:nvPicPr>
                  <p:cNvPr id="880" name="Pennanteckning 879">
                    <a:extLst>
                      <a:ext uri="{FF2B5EF4-FFF2-40B4-BE49-F238E27FC236}">
                        <a16:creationId xmlns:a16="http://schemas.microsoft.com/office/drawing/2014/main" id="{5550E1B1-93B8-9053-00E6-F8E3045D664C}"/>
                      </a:ext>
                    </a:extLst>
                  </p:cNvPr>
                  <p:cNvPicPr/>
                  <p:nvPr/>
                </p:nvPicPr>
                <p:blipFill>
                  <a:blip r:embed="rId514"/>
                  <a:stretch>
                    <a:fillRect/>
                  </a:stretch>
                </p:blipFill>
                <p:spPr>
                  <a:xfrm>
                    <a:off x="9163306" y="4061219"/>
                    <a:ext cx="30132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515">
                <p14:nvContentPartPr>
                  <p14:cNvPr id="881" name="Pennanteckning 880">
                    <a:extLst>
                      <a:ext uri="{FF2B5EF4-FFF2-40B4-BE49-F238E27FC236}">
                        <a16:creationId xmlns:a16="http://schemas.microsoft.com/office/drawing/2014/main" id="{2D187372-46CD-ABD1-97F5-C7B50563EC8C}"/>
                      </a:ext>
                    </a:extLst>
                  </p14:cNvPr>
                  <p14:cNvContentPartPr/>
                  <p14:nvPr/>
                </p14:nvContentPartPr>
                <p14:xfrm>
                  <a:off x="9153586" y="3364259"/>
                  <a:ext cx="346680" cy="603360"/>
                </p14:xfrm>
              </p:contentPart>
            </mc:Choice>
            <mc:Fallback>
              <p:pic>
                <p:nvPicPr>
                  <p:cNvPr id="881" name="Pennanteckning 880">
                    <a:extLst>
                      <a:ext uri="{FF2B5EF4-FFF2-40B4-BE49-F238E27FC236}">
                        <a16:creationId xmlns:a16="http://schemas.microsoft.com/office/drawing/2014/main" id="{2D187372-46CD-ABD1-97F5-C7B50563EC8C}"/>
                      </a:ext>
                    </a:extLst>
                  </p:cNvPr>
                  <p:cNvPicPr/>
                  <p:nvPr/>
                </p:nvPicPr>
                <p:blipFill>
                  <a:blip r:embed="rId516"/>
                  <a:stretch>
                    <a:fillRect/>
                  </a:stretch>
                </p:blipFill>
                <p:spPr>
                  <a:xfrm>
                    <a:off x="9138466" y="3349139"/>
                    <a:ext cx="376920" cy="633600"/>
                  </a:xfrm>
                  <a:prstGeom prst="rect">
                    <a:avLst/>
                  </a:prstGeom>
                </p:spPr>
              </p:pic>
            </mc:Fallback>
          </mc:AlternateContent>
          <mc:AlternateContent xmlns:mc="http://schemas.openxmlformats.org/markup-compatibility/2006">
            <mc:Choice xmlns:p14="http://schemas.microsoft.com/office/powerpoint/2010/main" Requires="p14">
              <p:contentPart p14:bwMode="auto" r:id="rId517">
                <p14:nvContentPartPr>
                  <p14:cNvPr id="883" name="Pennanteckning 882">
                    <a:extLst>
                      <a:ext uri="{FF2B5EF4-FFF2-40B4-BE49-F238E27FC236}">
                        <a16:creationId xmlns:a16="http://schemas.microsoft.com/office/drawing/2014/main" id="{75CB332F-E553-D486-AFF0-28F7EAA4074F}"/>
                      </a:ext>
                    </a:extLst>
                  </p14:cNvPr>
                  <p14:cNvContentPartPr/>
                  <p14:nvPr/>
                </p14:nvContentPartPr>
                <p14:xfrm>
                  <a:off x="9161146" y="3419699"/>
                  <a:ext cx="296280" cy="268200"/>
                </p14:xfrm>
              </p:contentPart>
            </mc:Choice>
            <mc:Fallback>
              <p:pic>
                <p:nvPicPr>
                  <p:cNvPr id="883" name="Pennanteckning 882">
                    <a:extLst>
                      <a:ext uri="{FF2B5EF4-FFF2-40B4-BE49-F238E27FC236}">
                        <a16:creationId xmlns:a16="http://schemas.microsoft.com/office/drawing/2014/main" id="{75CB332F-E553-D486-AFF0-28F7EAA4074F}"/>
                      </a:ext>
                    </a:extLst>
                  </p:cNvPr>
                  <p:cNvPicPr/>
                  <p:nvPr/>
                </p:nvPicPr>
                <p:blipFill>
                  <a:blip r:embed="rId518"/>
                  <a:stretch>
                    <a:fillRect/>
                  </a:stretch>
                </p:blipFill>
                <p:spPr>
                  <a:xfrm>
                    <a:off x="9145666" y="3404579"/>
                    <a:ext cx="32688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519">
                <p14:nvContentPartPr>
                  <p14:cNvPr id="884" name="Pennanteckning 883">
                    <a:extLst>
                      <a:ext uri="{FF2B5EF4-FFF2-40B4-BE49-F238E27FC236}">
                        <a16:creationId xmlns:a16="http://schemas.microsoft.com/office/drawing/2014/main" id="{3780875D-40FA-73AF-829B-D88A2FF33F44}"/>
                      </a:ext>
                    </a:extLst>
                  </p14:cNvPr>
                  <p14:cNvContentPartPr/>
                  <p14:nvPr/>
                </p14:nvContentPartPr>
                <p14:xfrm>
                  <a:off x="9120466" y="3749819"/>
                  <a:ext cx="288000" cy="24840"/>
                </p14:xfrm>
              </p:contentPart>
            </mc:Choice>
            <mc:Fallback>
              <p:pic>
                <p:nvPicPr>
                  <p:cNvPr id="884" name="Pennanteckning 883">
                    <a:extLst>
                      <a:ext uri="{FF2B5EF4-FFF2-40B4-BE49-F238E27FC236}">
                        <a16:creationId xmlns:a16="http://schemas.microsoft.com/office/drawing/2014/main" id="{3780875D-40FA-73AF-829B-D88A2FF33F44}"/>
                      </a:ext>
                    </a:extLst>
                  </p:cNvPr>
                  <p:cNvPicPr/>
                  <p:nvPr/>
                </p:nvPicPr>
                <p:blipFill>
                  <a:blip r:embed="rId520"/>
                  <a:stretch>
                    <a:fillRect/>
                  </a:stretch>
                </p:blipFill>
                <p:spPr>
                  <a:xfrm>
                    <a:off x="9105346" y="3734699"/>
                    <a:ext cx="31824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521">
                <p14:nvContentPartPr>
                  <p14:cNvPr id="885" name="Pennanteckning 884">
                    <a:extLst>
                      <a:ext uri="{FF2B5EF4-FFF2-40B4-BE49-F238E27FC236}">
                        <a16:creationId xmlns:a16="http://schemas.microsoft.com/office/drawing/2014/main" id="{7F3F7DC3-4431-6D3F-CF41-EB3E9EE17462}"/>
                      </a:ext>
                    </a:extLst>
                  </p14:cNvPr>
                  <p14:cNvContentPartPr/>
                  <p14:nvPr/>
                </p14:nvContentPartPr>
                <p14:xfrm>
                  <a:off x="9174106" y="3796259"/>
                  <a:ext cx="251640" cy="196200"/>
                </p14:xfrm>
              </p:contentPart>
            </mc:Choice>
            <mc:Fallback>
              <p:pic>
                <p:nvPicPr>
                  <p:cNvPr id="885" name="Pennanteckning 884">
                    <a:extLst>
                      <a:ext uri="{FF2B5EF4-FFF2-40B4-BE49-F238E27FC236}">
                        <a16:creationId xmlns:a16="http://schemas.microsoft.com/office/drawing/2014/main" id="{7F3F7DC3-4431-6D3F-CF41-EB3E9EE17462}"/>
                      </a:ext>
                    </a:extLst>
                  </p:cNvPr>
                  <p:cNvPicPr/>
                  <p:nvPr/>
                </p:nvPicPr>
                <p:blipFill>
                  <a:blip r:embed="rId522"/>
                  <a:stretch>
                    <a:fillRect/>
                  </a:stretch>
                </p:blipFill>
                <p:spPr>
                  <a:xfrm>
                    <a:off x="9158986" y="3780779"/>
                    <a:ext cx="28224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523">
                <p14:nvContentPartPr>
                  <p14:cNvPr id="886" name="Pennanteckning 885">
                    <a:extLst>
                      <a:ext uri="{FF2B5EF4-FFF2-40B4-BE49-F238E27FC236}">
                        <a16:creationId xmlns:a16="http://schemas.microsoft.com/office/drawing/2014/main" id="{61E176A1-C712-5A13-D044-8D6D94639F13}"/>
                      </a:ext>
                    </a:extLst>
                  </p14:cNvPr>
                  <p14:cNvContentPartPr/>
                  <p14:nvPr/>
                </p14:nvContentPartPr>
                <p14:xfrm>
                  <a:off x="9223786" y="3804539"/>
                  <a:ext cx="194040" cy="545400"/>
                </p14:xfrm>
              </p:contentPart>
            </mc:Choice>
            <mc:Fallback>
              <p:pic>
                <p:nvPicPr>
                  <p:cNvPr id="886" name="Pennanteckning 885">
                    <a:extLst>
                      <a:ext uri="{FF2B5EF4-FFF2-40B4-BE49-F238E27FC236}">
                        <a16:creationId xmlns:a16="http://schemas.microsoft.com/office/drawing/2014/main" id="{61E176A1-C712-5A13-D044-8D6D94639F13}"/>
                      </a:ext>
                    </a:extLst>
                  </p:cNvPr>
                  <p:cNvPicPr/>
                  <p:nvPr/>
                </p:nvPicPr>
                <p:blipFill>
                  <a:blip r:embed="rId524"/>
                  <a:stretch>
                    <a:fillRect/>
                  </a:stretch>
                </p:blipFill>
                <p:spPr>
                  <a:xfrm>
                    <a:off x="9208666" y="3789059"/>
                    <a:ext cx="224280" cy="575640"/>
                  </a:xfrm>
                  <a:prstGeom prst="rect">
                    <a:avLst/>
                  </a:prstGeom>
                </p:spPr>
              </p:pic>
            </mc:Fallback>
          </mc:AlternateContent>
          <mc:AlternateContent xmlns:mc="http://schemas.openxmlformats.org/markup-compatibility/2006">
            <mc:Choice xmlns:p14="http://schemas.microsoft.com/office/powerpoint/2010/main" Requires="p14">
              <p:contentPart p14:bwMode="auto" r:id="rId525">
                <p14:nvContentPartPr>
                  <p14:cNvPr id="888" name="Pennanteckning 887">
                    <a:extLst>
                      <a:ext uri="{FF2B5EF4-FFF2-40B4-BE49-F238E27FC236}">
                        <a16:creationId xmlns:a16="http://schemas.microsoft.com/office/drawing/2014/main" id="{036706FB-D984-CC4F-E928-FE7A1D8CE88E}"/>
                      </a:ext>
                    </a:extLst>
                  </p14:cNvPr>
                  <p14:cNvContentPartPr/>
                  <p14:nvPr/>
                </p14:nvContentPartPr>
                <p14:xfrm>
                  <a:off x="9561466" y="3256259"/>
                  <a:ext cx="371520" cy="412200"/>
                </p14:xfrm>
              </p:contentPart>
            </mc:Choice>
            <mc:Fallback>
              <p:pic>
                <p:nvPicPr>
                  <p:cNvPr id="888" name="Pennanteckning 887">
                    <a:extLst>
                      <a:ext uri="{FF2B5EF4-FFF2-40B4-BE49-F238E27FC236}">
                        <a16:creationId xmlns:a16="http://schemas.microsoft.com/office/drawing/2014/main" id="{036706FB-D984-CC4F-E928-FE7A1D8CE88E}"/>
                      </a:ext>
                    </a:extLst>
                  </p:cNvPr>
                  <p:cNvPicPr/>
                  <p:nvPr/>
                </p:nvPicPr>
                <p:blipFill>
                  <a:blip r:embed="rId526"/>
                  <a:stretch>
                    <a:fillRect/>
                  </a:stretch>
                </p:blipFill>
                <p:spPr>
                  <a:xfrm>
                    <a:off x="9545986" y="3240779"/>
                    <a:ext cx="401760" cy="442800"/>
                  </a:xfrm>
                  <a:prstGeom prst="rect">
                    <a:avLst/>
                  </a:prstGeom>
                </p:spPr>
              </p:pic>
            </mc:Fallback>
          </mc:AlternateContent>
          <mc:AlternateContent xmlns:mc="http://schemas.openxmlformats.org/markup-compatibility/2006">
            <mc:Choice xmlns:p14="http://schemas.microsoft.com/office/powerpoint/2010/main" Requires="p14">
              <p:contentPart p14:bwMode="auto" r:id="rId527">
                <p14:nvContentPartPr>
                  <p14:cNvPr id="889" name="Pennanteckning 888">
                    <a:extLst>
                      <a:ext uri="{FF2B5EF4-FFF2-40B4-BE49-F238E27FC236}">
                        <a16:creationId xmlns:a16="http://schemas.microsoft.com/office/drawing/2014/main" id="{3274A150-E770-C3F0-69B5-DE6DA61F080A}"/>
                      </a:ext>
                    </a:extLst>
                  </p14:cNvPr>
                  <p14:cNvContentPartPr/>
                  <p14:nvPr/>
                </p14:nvContentPartPr>
                <p14:xfrm>
                  <a:off x="9624826" y="3632459"/>
                  <a:ext cx="241920" cy="8640"/>
                </p14:xfrm>
              </p:contentPart>
            </mc:Choice>
            <mc:Fallback>
              <p:pic>
                <p:nvPicPr>
                  <p:cNvPr id="889" name="Pennanteckning 888">
                    <a:extLst>
                      <a:ext uri="{FF2B5EF4-FFF2-40B4-BE49-F238E27FC236}">
                        <a16:creationId xmlns:a16="http://schemas.microsoft.com/office/drawing/2014/main" id="{3274A150-E770-C3F0-69B5-DE6DA61F080A}"/>
                      </a:ext>
                    </a:extLst>
                  </p:cNvPr>
                  <p:cNvPicPr/>
                  <p:nvPr/>
                </p:nvPicPr>
                <p:blipFill>
                  <a:blip r:embed="rId528"/>
                  <a:stretch>
                    <a:fillRect/>
                  </a:stretch>
                </p:blipFill>
                <p:spPr>
                  <a:xfrm>
                    <a:off x="9609706" y="3616979"/>
                    <a:ext cx="27216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529">
                <p14:nvContentPartPr>
                  <p14:cNvPr id="891" name="Pennanteckning 890">
                    <a:extLst>
                      <a:ext uri="{FF2B5EF4-FFF2-40B4-BE49-F238E27FC236}">
                        <a16:creationId xmlns:a16="http://schemas.microsoft.com/office/drawing/2014/main" id="{0436C9B9-7EA5-2A44-51D2-5F6489353D8D}"/>
                      </a:ext>
                    </a:extLst>
                  </p14:cNvPr>
                  <p14:cNvContentPartPr/>
                  <p14:nvPr/>
                </p14:nvContentPartPr>
                <p14:xfrm>
                  <a:off x="9598546" y="3746579"/>
                  <a:ext cx="273240" cy="343440"/>
                </p14:xfrm>
              </p:contentPart>
            </mc:Choice>
            <mc:Fallback>
              <p:pic>
                <p:nvPicPr>
                  <p:cNvPr id="891" name="Pennanteckning 890">
                    <a:extLst>
                      <a:ext uri="{FF2B5EF4-FFF2-40B4-BE49-F238E27FC236}">
                        <a16:creationId xmlns:a16="http://schemas.microsoft.com/office/drawing/2014/main" id="{0436C9B9-7EA5-2A44-51D2-5F6489353D8D}"/>
                      </a:ext>
                    </a:extLst>
                  </p:cNvPr>
                  <p:cNvPicPr/>
                  <p:nvPr/>
                </p:nvPicPr>
                <p:blipFill>
                  <a:blip r:embed="rId530"/>
                  <a:stretch>
                    <a:fillRect/>
                  </a:stretch>
                </p:blipFill>
                <p:spPr>
                  <a:xfrm>
                    <a:off x="9583426" y="3731099"/>
                    <a:ext cx="30384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531">
                <p14:nvContentPartPr>
                  <p14:cNvPr id="893" name="Pennanteckning 892">
                    <a:extLst>
                      <a:ext uri="{FF2B5EF4-FFF2-40B4-BE49-F238E27FC236}">
                        <a16:creationId xmlns:a16="http://schemas.microsoft.com/office/drawing/2014/main" id="{F09FC20D-DB73-D7D8-0C09-F3B4BF0F62F2}"/>
                      </a:ext>
                    </a:extLst>
                  </p14:cNvPr>
                  <p14:cNvContentPartPr/>
                  <p14:nvPr/>
                </p14:nvContentPartPr>
                <p14:xfrm>
                  <a:off x="9542386" y="4055099"/>
                  <a:ext cx="379080" cy="73800"/>
                </p14:xfrm>
              </p:contentPart>
            </mc:Choice>
            <mc:Fallback>
              <p:pic>
                <p:nvPicPr>
                  <p:cNvPr id="893" name="Pennanteckning 892">
                    <a:extLst>
                      <a:ext uri="{FF2B5EF4-FFF2-40B4-BE49-F238E27FC236}">
                        <a16:creationId xmlns:a16="http://schemas.microsoft.com/office/drawing/2014/main" id="{F09FC20D-DB73-D7D8-0C09-F3B4BF0F62F2}"/>
                      </a:ext>
                    </a:extLst>
                  </p:cNvPr>
                  <p:cNvPicPr/>
                  <p:nvPr/>
                </p:nvPicPr>
                <p:blipFill>
                  <a:blip r:embed="rId532"/>
                  <a:stretch>
                    <a:fillRect/>
                  </a:stretch>
                </p:blipFill>
                <p:spPr>
                  <a:xfrm>
                    <a:off x="9526906" y="4039619"/>
                    <a:ext cx="40968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533">
                <p14:nvContentPartPr>
                  <p14:cNvPr id="895" name="Pennanteckning 894">
                    <a:extLst>
                      <a:ext uri="{FF2B5EF4-FFF2-40B4-BE49-F238E27FC236}">
                        <a16:creationId xmlns:a16="http://schemas.microsoft.com/office/drawing/2014/main" id="{63498F9D-37A4-3D35-7E8B-DE156B524CD8}"/>
                      </a:ext>
                    </a:extLst>
                  </p14:cNvPr>
                  <p14:cNvContentPartPr/>
                  <p14:nvPr/>
                </p14:nvContentPartPr>
                <p14:xfrm>
                  <a:off x="9559666" y="4189739"/>
                  <a:ext cx="354960" cy="261000"/>
                </p14:xfrm>
              </p:contentPart>
            </mc:Choice>
            <mc:Fallback>
              <p:pic>
                <p:nvPicPr>
                  <p:cNvPr id="895" name="Pennanteckning 894">
                    <a:extLst>
                      <a:ext uri="{FF2B5EF4-FFF2-40B4-BE49-F238E27FC236}">
                        <a16:creationId xmlns:a16="http://schemas.microsoft.com/office/drawing/2014/main" id="{63498F9D-37A4-3D35-7E8B-DE156B524CD8}"/>
                      </a:ext>
                    </a:extLst>
                  </p:cNvPr>
                  <p:cNvPicPr/>
                  <p:nvPr/>
                </p:nvPicPr>
                <p:blipFill>
                  <a:blip r:embed="rId534"/>
                  <a:stretch>
                    <a:fillRect/>
                  </a:stretch>
                </p:blipFill>
                <p:spPr>
                  <a:xfrm>
                    <a:off x="9544546" y="4174619"/>
                    <a:ext cx="38520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535">
                <p14:nvContentPartPr>
                  <p14:cNvPr id="897" name="Pennanteckning 896">
                    <a:extLst>
                      <a:ext uri="{FF2B5EF4-FFF2-40B4-BE49-F238E27FC236}">
                        <a16:creationId xmlns:a16="http://schemas.microsoft.com/office/drawing/2014/main" id="{78EF928C-1F15-EDD5-E1BF-93B71A5B9B5C}"/>
                      </a:ext>
                    </a:extLst>
                  </p14:cNvPr>
                  <p14:cNvContentPartPr/>
                  <p14:nvPr/>
                </p14:nvContentPartPr>
                <p14:xfrm>
                  <a:off x="9581626" y="3888059"/>
                  <a:ext cx="259560" cy="538560"/>
                </p14:xfrm>
              </p:contentPart>
            </mc:Choice>
            <mc:Fallback>
              <p:pic>
                <p:nvPicPr>
                  <p:cNvPr id="897" name="Pennanteckning 896">
                    <a:extLst>
                      <a:ext uri="{FF2B5EF4-FFF2-40B4-BE49-F238E27FC236}">
                        <a16:creationId xmlns:a16="http://schemas.microsoft.com/office/drawing/2014/main" id="{78EF928C-1F15-EDD5-E1BF-93B71A5B9B5C}"/>
                      </a:ext>
                    </a:extLst>
                  </p:cNvPr>
                  <p:cNvPicPr/>
                  <p:nvPr/>
                </p:nvPicPr>
                <p:blipFill>
                  <a:blip r:embed="rId536"/>
                  <a:stretch>
                    <a:fillRect/>
                  </a:stretch>
                </p:blipFill>
                <p:spPr>
                  <a:xfrm>
                    <a:off x="9566146" y="3872579"/>
                    <a:ext cx="290160" cy="569160"/>
                  </a:xfrm>
                  <a:prstGeom prst="rect">
                    <a:avLst/>
                  </a:prstGeom>
                </p:spPr>
              </p:pic>
            </mc:Fallback>
          </mc:AlternateContent>
          <mc:AlternateContent xmlns:mc="http://schemas.openxmlformats.org/markup-compatibility/2006">
            <mc:Choice xmlns:p14="http://schemas.microsoft.com/office/powerpoint/2010/main" Requires="p14">
              <p:contentPart p14:bwMode="auto" r:id="rId537">
                <p14:nvContentPartPr>
                  <p14:cNvPr id="899" name="Pennanteckning 898">
                    <a:extLst>
                      <a:ext uri="{FF2B5EF4-FFF2-40B4-BE49-F238E27FC236}">
                        <a16:creationId xmlns:a16="http://schemas.microsoft.com/office/drawing/2014/main" id="{B2D47D7F-4839-3B00-7BF2-1E99031D8CCD}"/>
                      </a:ext>
                    </a:extLst>
                  </p14:cNvPr>
                  <p14:cNvContentPartPr/>
                  <p14:nvPr/>
                </p14:nvContentPartPr>
                <p14:xfrm>
                  <a:off x="9601786" y="3738299"/>
                  <a:ext cx="304200" cy="295560"/>
                </p14:xfrm>
              </p:contentPart>
            </mc:Choice>
            <mc:Fallback>
              <p:pic>
                <p:nvPicPr>
                  <p:cNvPr id="899" name="Pennanteckning 898">
                    <a:extLst>
                      <a:ext uri="{FF2B5EF4-FFF2-40B4-BE49-F238E27FC236}">
                        <a16:creationId xmlns:a16="http://schemas.microsoft.com/office/drawing/2014/main" id="{B2D47D7F-4839-3B00-7BF2-1E99031D8CCD}"/>
                      </a:ext>
                    </a:extLst>
                  </p:cNvPr>
                  <p:cNvPicPr/>
                  <p:nvPr/>
                </p:nvPicPr>
                <p:blipFill>
                  <a:blip r:embed="rId538"/>
                  <a:stretch>
                    <a:fillRect/>
                  </a:stretch>
                </p:blipFill>
                <p:spPr>
                  <a:xfrm>
                    <a:off x="9586666" y="3722819"/>
                    <a:ext cx="33480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539">
                <p14:nvContentPartPr>
                  <p14:cNvPr id="901" name="Pennanteckning 900">
                    <a:extLst>
                      <a:ext uri="{FF2B5EF4-FFF2-40B4-BE49-F238E27FC236}">
                        <a16:creationId xmlns:a16="http://schemas.microsoft.com/office/drawing/2014/main" id="{E64F1DCB-C1D5-1796-C7B4-819338BBA2E7}"/>
                      </a:ext>
                    </a:extLst>
                  </p14:cNvPr>
                  <p14:cNvContentPartPr/>
                  <p14:nvPr/>
                </p14:nvContentPartPr>
                <p14:xfrm>
                  <a:off x="9569386" y="3353819"/>
                  <a:ext cx="199080" cy="860400"/>
                </p14:xfrm>
              </p:contentPart>
            </mc:Choice>
            <mc:Fallback>
              <p:pic>
                <p:nvPicPr>
                  <p:cNvPr id="901" name="Pennanteckning 900">
                    <a:extLst>
                      <a:ext uri="{FF2B5EF4-FFF2-40B4-BE49-F238E27FC236}">
                        <a16:creationId xmlns:a16="http://schemas.microsoft.com/office/drawing/2014/main" id="{E64F1DCB-C1D5-1796-C7B4-819338BBA2E7}"/>
                      </a:ext>
                    </a:extLst>
                  </p:cNvPr>
                  <p:cNvPicPr/>
                  <p:nvPr/>
                </p:nvPicPr>
                <p:blipFill>
                  <a:blip r:embed="rId540"/>
                  <a:stretch>
                    <a:fillRect/>
                  </a:stretch>
                </p:blipFill>
                <p:spPr>
                  <a:xfrm>
                    <a:off x="9554266" y="3338339"/>
                    <a:ext cx="229320" cy="891000"/>
                  </a:xfrm>
                  <a:prstGeom prst="rect">
                    <a:avLst/>
                  </a:prstGeom>
                </p:spPr>
              </p:pic>
            </mc:Fallback>
          </mc:AlternateContent>
        </p:grpSp>
        <p:grpSp>
          <p:nvGrpSpPr>
            <p:cNvPr id="905" name="Grupp 904">
              <a:extLst>
                <a:ext uri="{FF2B5EF4-FFF2-40B4-BE49-F238E27FC236}">
                  <a16:creationId xmlns:a16="http://schemas.microsoft.com/office/drawing/2014/main" id="{B0782572-6E9C-BE4F-705C-4BE17232351C}"/>
                </a:ext>
              </a:extLst>
            </p:cNvPr>
            <p:cNvGrpSpPr/>
            <p:nvPr/>
          </p:nvGrpSpPr>
          <p:grpSpPr>
            <a:xfrm>
              <a:off x="8897986" y="3192539"/>
              <a:ext cx="184680" cy="194760"/>
              <a:chOff x="8897986" y="3192539"/>
              <a:chExt cx="184680" cy="194760"/>
            </a:xfrm>
          </p:grpSpPr>
          <mc:AlternateContent xmlns:mc="http://schemas.openxmlformats.org/markup-compatibility/2006">
            <mc:Choice xmlns:p14="http://schemas.microsoft.com/office/powerpoint/2010/main" Requires="p14">
              <p:contentPart p14:bwMode="auto" r:id="rId541">
                <p14:nvContentPartPr>
                  <p14:cNvPr id="903" name="Pennanteckning 902">
                    <a:extLst>
                      <a:ext uri="{FF2B5EF4-FFF2-40B4-BE49-F238E27FC236}">
                        <a16:creationId xmlns:a16="http://schemas.microsoft.com/office/drawing/2014/main" id="{7CE7AA46-BFAD-EA2A-8702-A7DA1406D8F6}"/>
                      </a:ext>
                    </a:extLst>
                  </p14:cNvPr>
                  <p14:cNvContentPartPr/>
                  <p14:nvPr/>
                </p14:nvContentPartPr>
                <p14:xfrm>
                  <a:off x="8897986" y="3192539"/>
                  <a:ext cx="150840" cy="194760"/>
                </p14:xfrm>
              </p:contentPart>
            </mc:Choice>
            <mc:Fallback>
              <p:pic>
                <p:nvPicPr>
                  <p:cNvPr id="903" name="Pennanteckning 902">
                    <a:extLst>
                      <a:ext uri="{FF2B5EF4-FFF2-40B4-BE49-F238E27FC236}">
                        <a16:creationId xmlns:a16="http://schemas.microsoft.com/office/drawing/2014/main" id="{7CE7AA46-BFAD-EA2A-8702-A7DA1406D8F6}"/>
                      </a:ext>
                    </a:extLst>
                  </p:cNvPr>
                  <p:cNvPicPr/>
                  <p:nvPr/>
                </p:nvPicPr>
                <p:blipFill>
                  <a:blip r:embed="rId542"/>
                  <a:stretch>
                    <a:fillRect/>
                  </a:stretch>
                </p:blipFill>
                <p:spPr>
                  <a:xfrm>
                    <a:off x="8882866" y="3177059"/>
                    <a:ext cx="18144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543">
                <p14:nvContentPartPr>
                  <p14:cNvPr id="904" name="Pennanteckning 903">
                    <a:extLst>
                      <a:ext uri="{FF2B5EF4-FFF2-40B4-BE49-F238E27FC236}">
                        <a16:creationId xmlns:a16="http://schemas.microsoft.com/office/drawing/2014/main" id="{F03627CE-3A62-1394-C807-DC83BD5B89B1}"/>
                      </a:ext>
                    </a:extLst>
                  </p14:cNvPr>
                  <p14:cNvContentPartPr/>
                  <p14:nvPr/>
                </p14:nvContentPartPr>
                <p14:xfrm>
                  <a:off x="8900506" y="3230339"/>
                  <a:ext cx="182160" cy="150120"/>
                </p14:xfrm>
              </p:contentPart>
            </mc:Choice>
            <mc:Fallback>
              <p:pic>
                <p:nvPicPr>
                  <p:cNvPr id="904" name="Pennanteckning 903">
                    <a:extLst>
                      <a:ext uri="{FF2B5EF4-FFF2-40B4-BE49-F238E27FC236}">
                        <a16:creationId xmlns:a16="http://schemas.microsoft.com/office/drawing/2014/main" id="{F03627CE-3A62-1394-C807-DC83BD5B89B1}"/>
                      </a:ext>
                    </a:extLst>
                  </p:cNvPr>
                  <p:cNvPicPr/>
                  <p:nvPr/>
                </p:nvPicPr>
                <p:blipFill>
                  <a:blip r:embed="rId544"/>
                  <a:stretch>
                    <a:fillRect/>
                  </a:stretch>
                </p:blipFill>
                <p:spPr>
                  <a:xfrm>
                    <a:off x="8885386" y="3215219"/>
                    <a:ext cx="212760" cy="180720"/>
                  </a:xfrm>
                  <a:prstGeom prst="rect">
                    <a:avLst/>
                  </a:prstGeom>
                </p:spPr>
              </p:pic>
            </mc:Fallback>
          </mc:AlternateContent>
        </p:grpSp>
        <p:grpSp>
          <p:nvGrpSpPr>
            <p:cNvPr id="911" name="Grupp 910">
              <a:extLst>
                <a:ext uri="{FF2B5EF4-FFF2-40B4-BE49-F238E27FC236}">
                  <a16:creationId xmlns:a16="http://schemas.microsoft.com/office/drawing/2014/main" id="{68AF2FF8-5F55-8310-D5CB-9A89DAD26AC9}"/>
                </a:ext>
              </a:extLst>
            </p:cNvPr>
            <p:cNvGrpSpPr/>
            <p:nvPr/>
          </p:nvGrpSpPr>
          <p:grpSpPr>
            <a:xfrm>
              <a:off x="9010666" y="3945659"/>
              <a:ext cx="620640" cy="559440"/>
              <a:chOff x="9010666" y="3945659"/>
              <a:chExt cx="620640" cy="559440"/>
            </a:xfrm>
          </p:grpSpPr>
          <mc:AlternateContent xmlns:mc="http://schemas.openxmlformats.org/markup-compatibility/2006">
            <mc:Choice xmlns:p14="http://schemas.microsoft.com/office/powerpoint/2010/main" Requires="p14">
              <p:contentPart p14:bwMode="auto" r:id="rId545">
                <p14:nvContentPartPr>
                  <p14:cNvPr id="906" name="Pennanteckning 905">
                    <a:extLst>
                      <a:ext uri="{FF2B5EF4-FFF2-40B4-BE49-F238E27FC236}">
                        <a16:creationId xmlns:a16="http://schemas.microsoft.com/office/drawing/2014/main" id="{85F4AAAB-5CD7-C6C9-FBC6-1100E3F7F498}"/>
                      </a:ext>
                    </a:extLst>
                  </p14:cNvPr>
                  <p14:cNvContentPartPr/>
                  <p14:nvPr/>
                </p14:nvContentPartPr>
                <p14:xfrm>
                  <a:off x="9422506" y="3945659"/>
                  <a:ext cx="154080" cy="192240"/>
                </p14:xfrm>
              </p:contentPart>
            </mc:Choice>
            <mc:Fallback>
              <p:pic>
                <p:nvPicPr>
                  <p:cNvPr id="906" name="Pennanteckning 905">
                    <a:extLst>
                      <a:ext uri="{FF2B5EF4-FFF2-40B4-BE49-F238E27FC236}">
                        <a16:creationId xmlns:a16="http://schemas.microsoft.com/office/drawing/2014/main" id="{85F4AAAB-5CD7-C6C9-FBC6-1100E3F7F498}"/>
                      </a:ext>
                    </a:extLst>
                  </p:cNvPr>
                  <p:cNvPicPr/>
                  <p:nvPr/>
                </p:nvPicPr>
                <p:blipFill>
                  <a:blip r:embed="rId546"/>
                  <a:stretch>
                    <a:fillRect/>
                  </a:stretch>
                </p:blipFill>
                <p:spPr>
                  <a:xfrm>
                    <a:off x="9407026" y="3930539"/>
                    <a:ext cx="18468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547">
                <p14:nvContentPartPr>
                  <p14:cNvPr id="907" name="Pennanteckning 906">
                    <a:extLst>
                      <a:ext uri="{FF2B5EF4-FFF2-40B4-BE49-F238E27FC236}">
                        <a16:creationId xmlns:a16="http://schemas.microsoft.com/office/drawing/2014/main" id="{7B26C517-CF62-7CA9-478F-05F438ED2A0A}"/>
                      </a:ext>
                    </a:extLst>
                  </p14:cNvPr>
                  <p14:cNvContentPartPr/>
                  <p14:nvPr/>
                </p14:nvContentPartPr>
                <p14:xfrm>
                  <a:off x="9444826" y="3971579"/>
                  <a:ext cx="186480" cy="151560"/>
                </p14:xfrm>
              </p:contentPart>
            </mc:Choice>
            <mc:Fallback>
              <p:pic>
                <p:nvPicPr>
                  <p:cNvPr id="907" name="Pennanteckning 906">
                    <a:extLst>
                      <a:ext uri="{FF2B5EF4-FFF2-40B4-BE49-F238E27FC236}">
                        <a16:creationId xmlns:a16="http://schemas.microsoft.com/office/drawing/2014/main" id="{7B26C517-CF62-7CA9-478F-05F438ED2A0A}"/>
                      </a:ext>
                    </a:extLst>
                  </p:cNvPr>
                  <p:cNvPicPr/>
                  <p:nvPr/>
                </p:nvPicPr>
                <p:blipFill>
                  <a:blip r:embed="rId548"/>
                  <a:stretch>
                    <a:fillRect/>
                  </a:stretch>
                </p:blipFill>
                <p:spPr>
                  <a:xfrm>
                    <a:off x="9429346" y="3956099"/>
                    <a:ext cx="21708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549">
                <p14:nvContentPartPr>
                  <p14:cNvPr id="909" name="Pennanteckning 908">
                    <a:extLst>
                      <a:ext uri="{FF2B5EF4-FFF2-40B4-BE49-F238E27FC236}">
                        <a16:creationId xmlns:a16="http://schemas.microsoft.com/office/drawing/2014/main" id="{544F29E1-62F8-8643-FB0E-F7870B40A5AC}"/>
                      </a:ext>
                    </a:extLst>
                  </p14:cNvPr>
                  <p14:cNvContentPartPr/>
                  <p14:nvPr/>
                </p14:nvContentPartPr>
                <p14:xfrm>
                  <a:off x="9010666" y="4236899"/>
                  <a:ext cx="195480" cy="268200"/>
                </p14:xfrm>
              </p:contentPart>
            </mc:Choice>
            <mc:Fallback>
              <p:pic>
                <p:nvPicPr>
                  <p:cNvPr id="909" name="Pennanteckning 908">
                    <a:extLst>
                      <a:ext uri="{FF2B5EF4-FFF2-40B4-BE49-F238E27FC236}">
                        <a16:creationId xmlns:a16="http://schemas.microsoft.com/office/drawing/2014/main" id="{544F29E1-62F8-8643-FB0E-F7870B40A5AC}"/>
                      </a:ext>
                    </a:extLst>
                  </p:cNvPr>
                  <p:cNvPicPr/>
                  <p:nvPr/>
                </p:nvPicPr>
                <p:blipFill>
                  <a:blip r:embed="rId550"/>
                  <a:stretch>
                    <a:fillRect/>
                  </a:stretch>
                </p:blipFill>
                <p:spPr>
                  <a:xfrm>
                    <a:off x="8995186" y="4221779"/>
                    <a:ext cx="22608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551">
                <p14:nvContentPartPr>
                  <p14:cNvPr id="910" name="Pennanteckning 909">
                    <a:extLst>
                      <a:ext uri="{FF2B5EF4-FFF2-40B4-BE49-F238E27FC236}">
                        <a16:creationId xmlns:a16="http://schemas.microsoft.com/office/drawing/2014/main" id="{B2D7A2A3-16E8-6D3C-3FEA-ACEC633581EE}"/>
                      </a:ext>
                    </a:extLst>
                  </p14:cNvPr>
                  <p14:cNvContentPartPr/>
                  <p14:nvPr/>
                </p14:nvContentPartPr>
                <p14:xfrm>
                  <a:off x="9029386" y="4301339"/>
                  <a:ext cx="96480" cy="186480"/>
                </p14:xfrm>
              </p:contentPart>
            </mc:Choice>
            <mc:Fallback>
              <p:pic>
                <p:nvPicPr>
                  <p:cNvPr id="910" name="Pennanteckning 909">
                    <a:extLst>
                      <a:ext uri="{FF2B5EF4-FFF2-40B4-BE49-F238E27FC236}">
                        <a16:creationId xmlns:a16="http://schemas.microsoft.com/office/drawing/2014/main" id="{B2D7A2A3-16E8-6D3C-3FEA-ACEC633581EE}"/>
                      </a:ext>
                    </a:extLst>
                  </p:cNvPr>
                  <p:cNvPicPr/>
                  <p:nvPr/>
                </p:nvPicPr>
                <p:blipFill>
                  <a:blip r:embed="rId552"/>
                  <a:stretch>
                    <a:fillRect/>
                  </a:stretch>
                </p:blipFill>
                <p:spPr>
                  <a:xfrm>
                    <a:off x="9014266" y="4286219"/>
                    <a:ext cx="126720" cy="217080"/>
                  </a:xfrm>
                  <a:prstGeom prst="rect">
                    <a:avLst/>
                  </a:prstGeom>
                </p:spPr>
              </p:pic>
            </mc:Fallback>
          </mc:AlternateContent>
        </p:grpSp>
      </p:grpSp>
      <p:grpSp>
        <p:nvGrpSpPr>
          <p:cNvPr id="949" name="Grupp 948">
            <a:extLst>
              <a:ext uri="{FF2B5EF4-FFF2-40B4-BE49-F238E27FC236}">
                <a16:creationId xmlns:a16="http://schemas.microsoft.com/office/drawing/2014/main" id="{9A31A564-7299-5AE9-39C1-46F8D0A3427A}"/>
              </a:ext>
            </a:extLst>
          </p:cNvPr>
          <p:cNvGrpSpPr/>
          <p:nvPr/>
        </p:nvGrpSpPr>
        <p:grpSpPr>
          <a:xfrm>
            <a:off x="8444026" y="4812539"/>
            <a:ext cx="3461400" cy="1055520"/>
            <a:chOff x="8444026" y="4812539"/>
            <a:chExt cx="3461400" cy="1055520"/>
          </a:xfrm>
        </p:grpSpPr>
        <p:grpSp>
          <p:nvGrpSpPr>
            <p:cNvPr id="930" name="Grupp 929">
              <a:extLst>
                <a:ext uri="{FF2B5EF4-FFF2-40B4-BE49-F238E27FC236}">
                  <a16:creationId xmlns:a16="http://schemas.microsoft.com/office/drawing/2014/main" id="{DCF8B735-7B44-37AA-3307-D6AD99C3847A}"/>
                </a:ext>
              </a:extLst>
            </p:cNvPr>
            <p:cNvGrpSpPr/>
            <p:nvPr/>
          </p:nvGrpSpPr>
          <p:grpSpPr>
            <a:xfrm>
              <a:off x="8444026" y="4888499"/>
              <a:ext cx="1089360" cy="259200"/>
              <a:chOff x="8444026" y="4888499"/>
              <a:chExt cx="1089360" cy="259200"/>
            </a:xfrm>
          </p:grpSpPr>
          <mc:AlternateContent xmlns:mc="http://schemas.openxmlformats.org/markup-compatibility/2006">
            <mc:Choice xmlns:p14="http://schemas.microsoft.com/office/powerpoint/2010/main" Requires="p14">
              <p:contentPart p14:bwMode="auto" r:id="rId553">
                <p14:nvContentPartPr>
                  <p14:cNvPr id="912" name="Pennanteckning 911">
                    <a:extLst>
                      <a:ext uri="{FF2B5EF4-FFF2-40B4-BE49-F238E27FC236}">
                        <a16:creationId xmlns:a16="http://schemas.microsoft.com/office/drawing/2014/main" id="{A7EABFDB-2D22-8744-066A-F21332D4BC98}"/>
                      </a:ext>
                    </a:extLst>
                  </p14:cNvPr>
                  <p14:cNvContentPartPr/>
                  <p14:nvPr/>
                </p14:nvContentPartPr>
                <p14:xfrm>
                  <a:off x="8444026" y="4950419"/>
                  <a:ext cx="185760" cy="197280"/>
                </p14:xfrm>
              </p:contentPart>
            </mc:Choice>
            <mc:Fallback>
              <p:pic>
                <p:nvPicPr>
                  <p:cNvPr id="912" name="Pennanteckning 911">
                    <a:extLst>
                      <a:ext uri="{FF2B5EF4-FFF2-40B4-BE49-F238E27FC236}">
                        <a16:creationId xmlns:a16="http://schemas.microsoft.com/office/drawing/2014/main" id="{A7EABFDB-2D22-8744-066A-F21332D4BC98}"/>
                      </a:ext>
                    </a:extLst>
                  </p:cNvPr>
                  <p:cNvPicPr/>
                  <p:nvPr/>
                </p:nvPicPr>
                <p:blipFill>
                  <a:blip r:embed="rId554"/>
                  <a:stretch>
                    <a:fillRect/>
                  </a:stretch>
                </p:blipFill>
                <p:spPr>
                  <a:xfrm>
                    <a:off x="8428906" y="4935299"/>
                    <a:ext cx="21600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555">
                <p14:nvContentPartPr>
                  <p14:cNvPr id="913" name="Pennanteckning 912">
                    <a:extLst>
                      <a:ext uri="{FF2B5EF4-FFF2-40B4-BE49-F238E27FC236}">
                        <a16:creationId xmlns:a16="http://schemas.microsoft.com/office/drawing/2014/main" id="{772E7313-E831-563C-89A5-D7EB3A574E21}"/>
                      </a:ext>
                    </a:extLst>
                  </p14:cNvPr>
                  <p14:cNvContentPartPr/>
                  <p14:nvPr/>
                </p14:nvContentPartPr>
                <p14:xfrm>
                  <a:off x="8696386" y="5044019"/>
                  <a:ext cx="93960" cy="69120"/>
                </p14:xfrm>
              </p:contentPart>
            </mc:Choice>
            <mc:Fallback>
              <p:pic>
                <p:nvPicPr>
                  <p:cNvPr id="913" name="Pennanteckning 912">
                    <a:extLst>
                      <a:ext uri="{FF2B5EF4-FFF2-40B4-BE49-F238E27FC236}">
                        <a16:creationId xmlns:a16="http://schemas.microsoft.com/office/drawing/2014/main" id="{772E7313-E831-563C-89A5-D7EB3A574E21}"/>
                      </a:ext>
                    </a:extLst>
                  </p:cNvPr>
                  <p:cNvPicPr/>
                  <p:nvPr/>
                </p:nvPicPr>
                <p:blipFill>
                  <a:blip r:embed="rId556"/>
                  <a:stretch>
                    <a:fillRect/>
                  </a:stretch>
                </p:blipFill>
                <p:spPr>
                  <a:xfrm>
                    <a:off x="8680906" y="5028899"/>
                    <a:ext cx="12420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557">
                <p14:nvContentPartPr>
                  <p14:cNvPr id="914" name="Pennanteckning 913">
                    <a:extLst>
                      <a:ext uri="{FF2B5EF4-FFF2-40B4-BE49-F238E27FC236}">
                        <a16:creationId xmlns:a16="http://schemas.microsoft.com/office/drawing/2014/main" id="{784CE76D-FF30-D12C-D31F-45558F6AB290}"/>
                      </a:ext>
                    </a:extLst>
                  </p14:cNvPr>
                  <p14:cNvContentPartPr/>
                  <p14:nvPr/>
                </p14:nvContentPartPr>
                <p14:xfrm>
                  <a:off x="8868466" y="4989299"/>
                  <a:ext cx="205560" cy="100080"/>
                </p14:xfrm>
              </p:contentPart>
            </mc:Choice>
            <mc:Fallback>
              <p:pic>
                <p:nvPicPr>
                  <p:cNvPr id="914" name="Pennanteckning 913">
                    <a:extLst>
                      <a:ext uri="{FF2B5EF4-FFF2-40B4-BE49-F238E27FC236}">
                        <a16:creationId xmlns:a16="http://schemas.microsoft.com/office/drawing/2014/main" id="{784CE76D-FF30-D12C-D31F-45558F6AB290}"/>
                      </a:ext>
                    </a:extLst>
                  </p:cNvPr>
                  <p:cNvPicPr/>
                  <p:nvPr/>
                </p:nvPicPr>
                <p:blipFill>
                  <a:blip r:embed="rId558"/>
                  <a:stretch>
                    <a:fillRect/>
                  </a:stretch>
                </p:blipFill>
                <p:spPr>
                  <a:xfrm>
                    <a:off x="8852986" y="4974179"/>
                    <a:ext cx="23580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559">
                <p14:nvContentPartPr>
                  <p14:cNvPr id="915" name="Pennanteckning 914">
                    <a:extLst>
                      <a:ext uri="{FF2B5EF4-FFF2-40B4-BE49-F238E27FC236}">
                        <a16:creationId xmlns:a16="http://schemas.microsoft.com/office/drawing/2014/main" id="{8AD00DB3-C923-432C-341D-43D7E4F48AE0}"/>
                      </a:ext>
                    </a:extLst>
                  </p14:cNvPr>
                  <p14:cNvContentPartPr/>
                  <p14:nvPr/>
                </p14:nvContentPartPr>
                <p14:xfrm>
                  <a:off x="9168346" y="4989299"/>
                  <a:ext cx="92880" cy="52560"/>
                </p14:xfrm>
              </p:contentPart>
            </mc:Choice>
            <mc:Fallback>
              <p:pic>
                <p:nvPicPr>
                  <p:cNvPr id="915" name="Pennanteckning 914">
                    <a:extLst>
                      <a:ext uri="{FF2B5EF4-FFF2-40B4-BE49-F238E27FC236}">
                        <a16:creationId xmlns:a16="http://schemas.microsoft.com/office/drawing/2014/main" id="{8AD00DB3-C923-432C-341D-43D7E4F48AE0}"/>
                      </a:ext>
                    </a:extLst>
                  </p:cNvPr>
                  <p:cNvPicPr/>
                  <p:nvPr/>
                </p:nvPicPr>
                <p:blipFill>
                  <a:blip r:embed="rId560"/>
                  <a:stretch>
                    <a:fillRect/>
                  </a:stretch>
                </p:blipFill>
                <p:spPr>
                  <a:xfrm>
                    <a:off x="9153226" y="4974179"/>
                    <a:ext cx="12348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561">
                <p14:nvContentPartPr>
                  <p14:cNvPr id="916" name="Pennanteckning 915">
                    <a:extLst>
                      <a:ext uri="{FF2B5EF4-FFF2-40B4-BE49-F238E27FC236}">
                        <a16:creationId xmlns:a16="http://schemas.microsoft.com/office/drawing/2014/main" id="{9B7573FC-266B-58A0-E3FD-CF90F2D56DCD}"/>
                      </a:ext>
                    </a:extLst>
                  </p14:cNvPr>
                  <p14:cNvContentPartPr/>
                  <p14:nvPr/>
                </p14:nvContentPartPr>
                <p14:xfrm>
                  <a:off x="9336466" y="4938179"/>
                  <a:ext cx="4680" cy="23400"/>
                </p14:xfrm>
              </p:contentPart>
            </mc:Choice>
            <mc:Fallback>
              <p:pic>
                <p:nvPicPr>
                  <p:cNvPr id="916" name="Pennanteckning 915">
                    <a:extLst>
                      <a:ext uri="{FF2B5EF4-FFF2-40B4-BE49-F238E27FC236}">
                        <a16:creationId xmlns:a16="http://schemas.microsoft.com/office/drawing/2014/main" id="{9B7573FC-266B-58A0-E3FD-CF90F2D56DCD}"/>
                      </a:ext>
                    </a:extLst>
                  </p:cNvPr>
                  <p:cNvPicPr/>
                  <p:nvPr/>
                </p:nvPicPr>
                <p:blipFill>
                  <a:blip r:embed="rId562"/>
                  <a:stretch>
                    <a:fillRect/>
                  </a:stretch>
                </p:blipFill>
                <p:spPr>
                  <a:xfrm>
                    <a:off x="9320986" y="4923059"/>
                    <a:ext cx="3492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563">
                <p14:nvContentPartPr>
                  <p14:cNvPr id="917" name="Pennanteckning 916">
                    <a:extLst>
                      <a:ext uri="{FF2B5EF4-FFF2-40B4-BE49-F238E27FC236}">
                        <a16:creationId xmlns:a16="http://schemas.microsoft.com/office/drawing/2014/main" id="{CDEAA7FA-E17F-7113-BC63-0BD6BE7AD371}"/>
                      </a:ext>
                    </a:extLst>
                  </p14:cNvPr>
                  <p14:cNvContentPartPr/>
                  <p14:nvPr/>
                </p14:nvContentPartPr>
                <p14:xfrm>
                  <a:off x="9418906" y="4888499"/>
                  <a:ext cx="47520" cy="244440"/>
                </p14:xfrm>
              </p:contentPart>
            </mc:Choice>
            <mc:Fallback>
              <p:pic>
                <p:nvPicPr>
                  <p:cNvPr id="917" name="Pennanteckning 916">
                    <a:extLst>
                      <a:ext uri="{FF2B5EF4-FFF2-40B4-BE49-F238E27FC236}">
                        <a16:creationId xmlns:a16="http://schemas.microsoft.com/office/drawing/2014/main" id="{CDEAA7FA-E17F-7113-BC63-0BD6BE7AD371}"/>
                      </a:ext>
                    </a:extLst>
                  </p:cNvPr>
                  <p:cNvPicPr/>
                  <p:nvPr/>
                </p:nvPicPr>
                <p:blipFill>
                  <a:blip r:embed="rId564"/>
                  <a:stretch>
                    <a:fillRect/>
                  </a:stretch>
                </p:blipFill>
                <p:spPr>
                  <a:xfrm>
                    <a:off x="9403786" y="4873379"/>
                    <a:ext cx="7812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565">
                <p14:nvContentPartPr>
                  <p14:cNvPr id="918" name="Pennanteckning 917">
                    <a:extLst>
                      <a:ext uri="{FF2B5EF4-FFF2-40B4-BE49-F238E27FC236}">
                        <a16:creationId xmlns:a16="http://schemas.microsoft.com/office/drawing/2014/main" id="{B945E2CC-E931-CB47-2591-AF13487194AD}"/>
                      </a:ext>
                    </a:extLst>
                  </p14:cNvPr>
                  <p14:cNvContentPartPr/>
                  <p14:nvPr/>
                </p14:nvContentPartPr>
                <p14:xfrm>
                  <a:off x="9424666" y="5002619"/>
                  <a:ext cx="108720" cy="25200"/>
                </p14:xfrm>
              </p:contentPart>
            </mc:Choice>
            <mc:Fallback>
              <p:pic>
                <p:nvPicPr>
                  <p:cNvPr id="918" name="Pennanteckning 917">
                    <a:extLst>
                      <a:ext uri="{FF2B5EF4-FFF2-40B4-BE49-F238E27FC236}">
                        <a16:creationId xmlns:a16="http://schemas.microsoft.com/office/drawing/2014/main" id="{B945E2CC-E931-CB47-2591-AF13487194AD}"/>
                      </a:ext>
                    </a:extLst>
                  </p:cNvPr>
                  <p:cNvPicPr/>
                  <p:nvPr/>
                </p:nvPicPr>
                <p:blipFill>
                  <a:blip r:embed="rId566"/>
                  <a:stretch>
                    <a:fillRect/>
                  </a:stretch>
                </p:blipFill>
                <p:spPr>
                  <a:xfrm>
                    <a:off x="9409546" y="4987499"/>
                    <a:ext cx="139320" cy="55800"/>
                  </a:xfrm>
                  <a:prstGeom prst="rect">
                    <a:avLst/>
                  </a:prstGeom>
                </p:spPr>
              </p:pic>
            </mc:Fallback>
          </mc:AlternateContent>
        </p:grpSp>
        <p:grpSp>
          <p:nvGrpSpPr>
            <p:cNvPr id="929" name="Grupp 928">
              <a:extLst>
                <a:ext uri="{FF2B5EF4-FFF2-40B4-BE49-F238E27FC236}">
                  <a16:creationId xmlns:a16="http://schemas.microsoft.com/office/drawing/2014/main" id="{84F566D0-CEDA-BBEB-35F5-D07C0334920D}"/>
                </a:ext>
              </a:extLst>
            </p:cNvPr>
            <p:cNvGrpSpPr/>
            <p:nvPr/>
          </p:nvGrpSpPr>
          <p:grpSpPr>
            <a:xfrm>
              <a:off x="9907786" y="4852859"/>
              <a:ext cx="995040" cy="460800"/>
              <a:chOff x="9907786" y="4852859"/>
              <a:chExt cx="995040" cy="460800"/>
            </a:xfrm>
          </p:grpSpPr>
          <mc:AlternateContent xmlns:mc="http://schemas.openxmlformats.org/markup-compatibility/2006">
            <mc:Choice xmlns:p14="http://schemas.microsoft.com/office/powerpoint/2010/main" Requires="p14">
              <p:contentPart p14:bwMode="auto" r:id="rId567">
                <p14:nvContentPartPr>
                  <p14:cNvPr id="919" name="Pennanteckning 918">
                    <a:extLst>
                      <a:ext uri="{FF2B5EF4-FFF2-40B4-BE49-F238E27FC236}">
                        <a16:creationId xmlns:a16="http://schemas.microsoft.com/office/drawing/2014/main" id="{55D1864A-EE7A-2AD9-3546-CFF844C891AF}"/>
                      </a:ext>
                    </a:extLst>
                  </p14:cNvPr>
                  <p14:cNvContentPartPr/>
                  <p14:nvPr/>
                </p14:nvContentPartPr>
                <p14:xfrm>
                  <a:off x="9907786" y="4852859"/>
                  <a:ext cx="169920" cy="460800"/>
                </p14:xfrm>
              </p:contentPart>
            </mc:Choice>
            <mc:Fallback>
              <p:pic>
                <p:nvPicPr>
                  <p:cNvPr id="919" name="Pennanteckning 918">
                    <a:extLst>
                      <a:ext uri="{FF2B5EF4-FFF2-40B4-BE49-F238E27FC236}">
                        <a16:creationId xmlns:a16="http://schemas.microsoft.com/office/drawing/2014/main" id="{55D1864A-EE7A-2AD9-3546-CFF844C891AF}"/>
                      </a:ext>
                    </a:extLst>
                  </p:cNvPr>
                  <p:cNvPicPr/>
                  <p:nvPr/>
                </p:nvPicPr>
                <p:blipFill>
                  <a:blip r:embed="rId568"/>
                  <a:stretch>
                    <a:fillRect/>
                  </a:stretch>
                </p:blipFill>
                <p:spPr>
                  <a:xfrm>
                    <a:off x="9892666" y="4837739"/>
                    <a:ext cx="200520" cy="491400"/>
                  </a:xfrm>
                  <a:prstGeom prst="rect">
                    <a:avLst/>
                  </a:prstGeom>
                </p:spPr>
              </p:pic>
            </mc:Fallback>
          </mc:AlternateContent>
          <mc:AlternateContent xmlns:mc="http://schemas.openxmlformats.org/markup-compatibility/2006">
            <mc:Choice xmlns:p14="http://schemas.microsoft.com/office/powerpoint/2010/main" Requires="p14">
              <p:contentPart p14:bwMode="auto" r:id="rId569">
                <p14:nvContentPartPr>
                  <p14:cNvPr id="920" name="Pennanteckning 919">
                    <a:extLst>
                      <a:ext uri="{FF2B5EF4-FFF2-40B4-BE49-F238E27FC236}">
                        <a16:creationId xmlns:a16="http://schemas.microsoft.com/office/drawing/2014/main" id="{A8C05880-C9A0-C2FD-CEEE-2F9787DA4388}"/>
                      </a:ext>
                    </a:extLst>
                  </p14:cNvPr>
                  <p14:cNvContentPartPr/>
                  <p14:nvPr/>
                </p14:nvContentPartPr>
                <p14:xfrm>
                  <a:off x="9939106" y="5087219"/>
                  <a:ext cx="189720" cy="48240"/>
                </p14:xfrm>
              </p:contentPart>
            </mc:Choice>
            <mc:Fallback>
              <p:pic>
                <p:nvPicPr>
                  <p:cNvPr id="920" name="Pennanteckning 919">
                    <a:extLst>
                      <a:ext uri="{FF2B5EF4-FFF2-40B4-BE49-F238E27FC236}">
                        <a16:creationId xmlns:a16="http://schemas.microsoft.com/office/drawing/2014/main" id="{A8C05880-C9A0-C2FD-CEEE-2F9787DA4388}"/>
                      </a:ext>
                    </a:extLst>
                  </p:cNvPr>
                  <p:cNvPicPr/>
                  <p:nvPr/>
                </p:nvPicPr>
                <p:blipFill>
                  <a:blip r:embed="rId570"/>
                  <a:stretch>
                    <a:fillRect/>
                  </a:stretch>
                </p:blipFill>
                <p:spPr>
                  <a:xfrm>
                    <a:off x="9923986" y="5071739"/>
                    <a:ext cx="22032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571">
                <p14:nvContentPartPr>
                  <p14:cNvPr id="921" name="Pennanteckning 920">
                    <a:extLst>
                      <a:ext uri="{FF2B5EF4-FFF2-40B4-BE49-F238E27FC236}">
                        <a16:creationId xmlns:a16="http://schemas.microsoft.com/office/drawing/2014/main" id="{BDB114CE-9FBD-A338-9111-54DFA9C283D1}"/>
                      </a:ext>
                    </a:extLst>
                  </p14:cNvPr>
                  <p14:cNvContentPartPr/>
                  <p14:nvPr/>
                </p14:nvContentPartPr>
                <p14:xfrm>
                  <a:off x="10163386" y="4982819"/>
                  <a:ext cx="54000" cy="17640"/>
                </p14:xfrm>
              </p:contentPart>
            </mc:Choice>
            <mc:Fallback>
              <p:pic>
                <p:nvPicPr>
                  <p:cNvPr id="921" name="Pennanteckning 920">
                    <a:extLst>
                      <a:ext uri="{FF2B5EF4-FFF2-40B4-BE49-F238E27FC236}">
                        <a16:creationId xmlns:a16="http://schemas.microsoft.com/office/drawing/2014/main" id="{BDB114CE-9FBD-A338-9111-54DFA9C283D1}"/>
                      </a:ext>
                    </a:extLst>
                  </p:cNvPr>
                  <p:cNvPicPr/>
                  <p:nvPr/>
                </p:nvPicPr>
                <p:blipFill>
                  <a:blip r:embed="rId572"/>
                  <a:stretch>
                    <a:fillRect/>
                  </a:stretch>
                </p:blipFill>
                <p:spPr>
                  <a:xfrm>
                    <a:off x="10148266" y="4967699"/>
                    <a:ext cx="846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573">
                <p14:nvContentPartPr>
                  <p14:cNvPr id="922" name="Pennanteckning 921">
                    <a:extLst>
                      <a:ext uri="{FF2B5EF4-FFF2-40B4-BE49-F238E27FC236}">
                        <a16:creationId xmlns:a16="http://schemas.microsoft.com/office/drawing/2014/main" id="{BBF279F5-AE84-E69B-0FDE-B4E4BD0CE15B}"/>
                      </a:ext>
                    </a:extLst>
                  </p14:cNvPr>
                  <p14:cNvContentPartPr/>
                  <p14:nvPr/>
                </p14:nvContentPartPr>
                <p14:xfrm>
                  <a:off x="10248706" y="4947899"/>
                  <a:ext cx="87840" cy="257400"/>
                </p14:xfrm>
              </p:contentPart>
            </mc:Choice>
            <mc:Fallback>
              <p:pic>
                <p:nvPicPr>
                  <p:cNvPr id="922" name="Pennanteckning 921">
                    <a:extLst>
                      <a:ext uri="{FF2B5EF4-FFF2-40B4-BE49-F238E27FC236}">
                        <a16:creationId xmlns:a16="http://schemas.microsoft.com/office/drawing/2014/main" id="{BBF279F5-AE84-E69B-0FDE-B4E4BD0CE15B}"/>
                      </a:ext>
                    </a:extLst>
                  </p:cNvPr>
                  <p:cNvPicPr/>
                  <p:nvPr/>
                </p:nvPicPr>
                <p:blipFill>
                  <a:blip r:embed="rId574"/>
                  <a:stretch>
                    <a:fillRect/>
                  </a:stretch>
                </p:blipFill>
                <p:spPr>
                  <a:xfrm>
                    <a:off x="10233226" y="4932779"/>
                    <a:ext cx="11844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575">
                <p14:nvContentPartPr>
                  <p14:cNvPr id="923" name="Pennanteckning 922">
                    <a:extLst>
                      <a:ext uri="{FF2B5EF4-FFF2-40B4-BE49-F238E27FC236}">
                        <a16:creationId xmlns:a16="http://schemas.microsoft.com/office/drawing/2014/main" id="{4118F483-2A49-8CE5-CF35-D7B8D7F1D234}"/>
                      </a:ext>
                    </a:extLst>
                  </p14:cNvPr>
                  <p14:cNvContentPartPr/>
                  <p14:nvPr/>
                </p14:nvContentPartPr>
                <p14:xfrm>
                  <a:off x="10257706" y="5036459"/>
                  <a:ext cx="163080" cy="40680"/>
                </p14:xfrm>
              </p:contentPart>
            </mc:Choice>
            <mc:Fallback>
              <p:pic>
                <p:nvPicPr>
                  <p:cNvPr id="923" name="Pennanteckning 922">
                    <a:extLst>
                      <a:ext uri="{FF2B5EF4-FFF2-40B4-BE49-F238E27FC236}">
                        <a16:creationId xmlns:a16="http://schemas.microsoft.com/office/drawing/2014/main" id="{4118F483-2A49-8CE5-CF35-D7B8D7F1D234}"/>
                      </a:ext>
                    </a:extLst>
                  </p:cNvPr>
                  <p:cNvPicPr/>
                  <p:nvPr/>
                </p:nvPicPr>
                <p:blipFill>
                  <a:blip r:embed="rId576"/>
                  <a:stretch>
                    <a:fillRect/>
                  </a:stretch>
                </p:blipFill>
                <p:spPr>
                  <a:xfrm>
                    <a:off x="10242226" y="5021339"/>
                    <a:ext cx="19368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577">
                <p14:nvContentPartPr>
                  <p14:cNvPr id="924" name="Pennanteckning 923">
                    <a:extLst>
                      <a:ext uri="{FF2B5EF4-FFF2-40B4-BE49-F238E27FC236}">
                        <a16:creationId xmlns:a16="http://schemas.microsoft.com/office/drawing/2014/main" id="{7420BD15-942E-5DF4-C9F2-4F8DBC9A6044}"/>
                      </a:ext>
                    </a:extLst>
                  </p14:cNvPr>
                  <p14:cNvContentPartPr/>
                  <p14:nvPr/>
                </p14:nvContentPartPr>
                <p14:xfrm>
                  <a:off x="10551106" y="4978859"/>
                  <a:ext cx="351720" cy="149040"/>
                </p14:xfrm>
              </p:contentPart>
            </mc:Choice>
            <mc:Fallback>
              <p:pic>
                <p:nvPicPr>
                  <p:cNvPr id="924" name="Pennanteckning 923">
                    <a:extLst>
                      <a:ext uri="{FF2B5EF4-FFF2-40B4-BE49-F238E27FC236}">
                        <a16:creationId xmlns:a16="http://schemas.microsoft.com/office/drawing/2014/main" id="{7420BD15-942E-5DF4-C9F2-4F8DBC9A6044}"/>
                      </a:ext>
                    </a:extLst>
                  </p:cNvPr>
                  <p:cNvPicPr/>
                  <p:nvPr/>
                </p:nvPicPr>
                <p:blipFill>
                  <a:blip r:embed="rId578"/>
                  <a:stretch>
                    <a:fillRect/>
                  </a:stretch>
                </p:blipFill>
                <p:spPr>
                  <a:xfrm>
                    <a:off x="10535986" y="4963379"/>
                    <a:ext cx="382320" cy="179640"/>
                  </a:xfrm>
                  <a:prstGeom prst="rect">
                    <a:avLst/>
                  </a:prstGeom>
                </p:spPr>
              </p:pic>
            </mc:Fallback>
          </mc:AlternateContent>
        </p:grpSp>
        <p:grpSp>
          <p:nvGrpSpPr>
            <p:cNvPr id="928" name="Grupp 927">
              <a:extLst>
                <a:ext uri="{FF2B5EF4-FFF2-40B4-BE49-F238E27FC236}">
                  <a16:creationId xmlns:a16="http://schemas.microsoft.com/office/drawing/2014/main" id="{AD73FA78-CC2B-2F65-0FC4-755178AE91F1}"/>
                </a:ext>
              </a:extLst>
            </p:cNvPr>
            <p:cNvGrpSpPr/>
            <p:nvPr/>
          </p:nvGrpSpPr>
          <p:grpSpPr>
            <a:xfrm>
              <a:off x="11248426" y="4812539"/>
              <a:ext cx="657000" cy="333720"/>
              <a:chOff x="11248426" y="4812539"/>
              <a:chExt cx="657000" cy="333720"/>
            </a:xfrm>
          </p:grpSpPr>
          <mc:AlternateContent xmlns:mc="http://schemas.openxmlformats.org/markup-compatibility/2006">
            <mc:Choice xmlns:p14="http://schemas.microsoft.com/office/powerpoint/2010/main" Requires="p14">
              <p:contentPart p14:bwMode="auto" r:id="rId579">
                <p14:nvContentPartPr>
                  <p14:cNvPr id="925" name="Pennanteckning 924">
                    <a:extLst>
                      <a:ext uri="{FF2B5EF4-FFF2-40B4-BE49-F238E27FC236}">
                        <a16:creationId xmlns:a16="http://schemas.microsoft.com/office/drawing/2014/main" id="{74D860C2-DF33-722E-16B7-48632E533C26}"/>
                      </a:ext>
                    </a:extLst>
                  </p14:cNvPr>
                  <p14:cNvContentPartPr/>
                  <p14:nvPr/>
                </p14:nvContentPartPr>
                <p14:xfrm>
                  <a:off x="11248426" y="4812539"/>
                  <a:ext cx="178920" cy="311400"/>
                </p14:xfrm>
              </p:contentPart>
            </mc:Choice>
            <mc:Fallback>
              <p:pic>
                <p:nvPicPr>
                  <p:cNvPr id="925" name="Pennanteckning 924">
                    <a:extLst>
                      <a:ext uri="{FF2B5EF4-FFF2-40B4-BE49-F238E27FC236}">
                        <a16:creationId xmlns:a16="http://schemas.microsoft.com/office/drawing/2014/main" id="{74D860C2-DF33-722E-16B7-48632E533C26}"/>
                      </a:ext>
                    </a:extLst>
                  </p:cNvPr>
                  <p:cNvPicPr/>
                  <p:nvPr/>
                </p:nvPicPr>
                <p:blipFill>
                  <a:blip r:embed="rId580"/>
                  <a:stretch>
                    <a:fillRect/>
                  </a:stretch>
                </p:blipFill>
                <p:spPr>
                  <a:xfrm>
                    <a:off x="11232946" y="4797059"/>
                    <a:ext cx="20952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581">
                <p14:nvContentPartPr>
                  <p14:cNvPr id="926" name="Pennanteckning 925">
                    <a:extLst>
                      <a:ext uri="{FF2B5EF4-FFF2-40B4-BE49-F238E27FC236}">
                        <a16:creationId xmlns:a16="http://schemas.microsoft.com/office/drawing/2014/main" id="{3E1CB264-8B91-62F2-BDAE-670821EE452C}"/>
                      </a:ext>
                    </a:extLst>
                  </p14:cNvPr>
                  <p14:cNvContentPartPr/>
                  <p14:nvPr/>
                </p14:nvContentPartPr>
                <p14:xfrm>
                  <a:off x="11444986" y="5042219"/>
                  <a:ext cx="214560" cy="57600"/>
                </p14:xfrm>
              </p:contentPart>
            </mc:Choice>
            <mc:Fallback>
              <p:pic>
                <p:nvPicPr>
                  <p:cNvPr id="926" name="Pennanteckning 925">
                    <a:extLst>
                      <a:ext uri="{FF2B5EF4-FFF2-40B4-BE49-F238E27FC236}">
                        <a16:creationId xmlns:a16="http://schemas.microsoft.com/office/drawing/2014/main" id="{3E1CB264-8B91-62F2-BDAE-670821EE452C}"/>
                      </a:ext>
                    </a:extLst>
                  </p:cNvPr>
                  <p:cNvPicPr/>
                  <p:nvPr/>
                </p:nvPicPr>
                <p:blipFill>
                  <a:blip r:embed="rId582"/>
                  <a:stretch>
                    <a:fillRect/>
                  </a:stretch>
                </p:blipFill>
                <p:spPr>
                  <a:xfrm>
                    <a:off x="11429866" y="5027099"/>
                    <a:ext cx="24516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583">
                <p14:nvContentPartPr>
                  <p14:cNvPr id="927" name="Pennanteckning 926">
                    <a:extLst>
                      <a:ext uri="{FF2B5EF4-FFF2-40B4-BE49-F238E27FC236}">
                        <a16:creationId xmlns:a16="http://schemas.microsoft.com/office/drawing/2014/main" id="{7591571B-73EC-FCF2-A465-40466FC2A6FF}"/>
                      </a:ext>
                    </a:extLst>
                  </p14:cNvPr>
                  <p14:cNvContentPartPr/>
                  <p14:nvPr/>
                </p14:nvContentPartPr>
                <p14:xfrm>
                  <a:off x="11699146" y="4874099"/>
                  <a:ext cx="206280" cy="272160"/>
                </p14:xfrm>
              </p:contentPart>
            </mc:Choice>
            <mc:Fallback>
              <p:pic>
                <p:nvPicPr>
                  <p:cNvPr id="927" name="Pennanteckning 926">
                    <a:extLst>
                      <a:ext uri="{FF2B5EF4-FFF2-40B4-BE49-F238E27FC236}">
                        <a16:creationId xmlns:a16="http://schemas.microsoft.com/office/drawing/2014/main" id="{7591571B-73EC-FCF2-A465-40466FC2A6FF}"/>
                      </a:ext>
                    </a:extLst>
                  </p:cNvPr>
                  <p:cNvPicPr/>
                  <p:nvPr/>
                </p:nvPicPr>
                <p:blipFill>
                  <a:blip r:embed="rId584"/>
                  <a:stretch>
                    <a:fillRect/>
                  </a:stretch>
                </p:blipFill>
                <p:spPr>
                  <a:xfrm>
                    <a:off x="11683666" y="4858619"/>
                    <a:ext cx="236880" cy="302400"/>
                  </a:xfrm>
                  <a:prstGeom prst="rect">
                    <a:avLst/>
                  </a:prstGeom>
                </p:spPr>
              </p:pic>
            </mc:Fallback>
          </mc:AlternateContent>
        </p:grpSp>
        <p:grpSp>
          <p:nvGrpSpPr>
            <p:cNvPr id="941" name="Grupp 940">
              <a:extLst>
                <a:ext uri="{FF2B5EF4-FFF2-40B4-BE49-F238E27FC236}">
                  <a16:creationId xmlns:a16="http://schemas.microsoft.com/office/drawing/2014/main" id="{66812AE0-E0D8-7912-2BE1-D5BAC83EBAF5}"/>
                </a:ext>
              </a:extLst>
            </p:cNvPr>
            <p:cNvGrpSpPr/>
            <p:nvPr/>
          </p:nvGrpSpPr>
          <p:grpSpPr>
            <a:xfrm>
              <a:off x="8444746" y="5373059"/>
              <a:ext cx="284040" cy="250200"/>
              <a:chOff x="8444746" y="5373059"/>
              <a:chExt cx="284040" cy="250200"/>
            </a:xfrm>
          </p:grpSpPr>
          <mc:AlternateContent xmlns:mc="http://schemas.openxmlformats.org/markup-compatibility/2006">
            <mc:Choice xmlns:p14="http://schemas.microsoft.com/office/powerpoint/2010/main" Requires="p14">
              <p:contentPart p14:bwMode="auto" r:id="rId585">
                <p14:nvContentPartPr>
                  <p14:cNvPr id="931" name="Pennanteckning 930">
                    <a:extLst>
                      <a:ext uri="{FF2B5EF4-FFF2-40B4-BE49-F238E27FC236}">
                        <a16:creationId xmlns:a16="http://schemas.microsoft.com/office/drawing/2014/main" id="{E1D37968-788A-048F-B12A-E50198ECC39C}"/>
                      </a:ext>
                    </a:extLst>
                  </p14:cNvPr>
                  <p14:cNvContentPartPr/>
                  <p14:nvPr/>
                </p14:nvContentPartPr>
                <p14:xfrm>
                  <a:off x="8505226" y="5373059"/>
                  <a:ext cx="59760" cy="250200"/>
                </p14:xfrm>
              </p:contentPart>
            </mc:Choice>
            <mc:Fallback>
              <p:pic>
                <p:nvPicPr>
                  <p:cNvPr id="931" name="Pennanteckning 930">
                    <a:extLst>
                      <a:ext uri="{FF2B5EF4-FFF2-40B4-BE49-F238E27FC236}">
                        <a16:creationId xmlns:a16="http://schemas.microsoft.com/office/drawing/2014/main" id="{E1D37968-788A-048F-B12A-E50198ECC39C}"/>
                      </a:ext>
                    </a:extLst>
                  </p:cNvPr>
                  <p:cNvPicPr/>
                  <p:nvPr/>
                </p:nvPicPr>
                <p:blipFill>
                  <a:blip r:embed="rId586"/>
                  <a:stretch>
                    <a:fillRect/>
                  </a:stretch>
                </p:blipFill>
                <p:spPr>
                  <a:xfrm>
                    <a:off x="8490106" y="5357939"/>
                    <a:ext cx="9036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587">
                <p14:nvContentPartPr>
                  <p14:cNvPr id="932" name="Pennanteckning 931">
                    <a:extLst>
                      <a:ext uri="{FF2B5EF4-FFF2-40B4-BE49-F238E27FC236}">
                        <a16:creationId xmlns:a16="http://schemas.microsoft.com/office/drawing/2014/main" id="{61ED571C-4548-68ED-B857-9004B1623EA5}"/>
                      </a:ext>
                    </a:extLst>
                  </p14:cNvPr>
                  <p14:cNvContentPartPr/>
                  <p14:nvPr/>
                </p14:nvContentPartPr>
                <p14:xfrm>
                  <a:off x="8444746" y="5531099"/>
                  <a:ext cx="212760" cy="12240"/>
                </p14:xfrm>
              </p:contentPart>
            </mc:Choice>
            <mc:Fallback>
              <p:pic>
                <p:nvPicPr>
                  <p:cNvPr id="932" name="Pennanteckning 931">
                    <a:extLst>
                      <a:ext uri="{FF2B5EF4-FFF2-40B4-BE49-F238E27FC236}">
                        <a16:creationId xmlns:a16="http://schemas.microsoft.com/office/drawing/2014/main" id="{61ED571C-4548-68ED-B857-9004B1623EA5}"/>
                      </a:ext>
                    </a:extLst>
                  </p:cNvPr>
                  <p:cNvPicPr/>
                  <p:nvPr/>
                </p:nvPicPr>
                <p:blipFill>
                  <a:blip r:embed="rId588"/>
                  <a:stretch>
                    <a:fillRect/>
                  </a:stretch>
                </p:blipFill>
                <p:spPr>
                  <a:xfrm>
                    <a:off x="8429626" y="5515979"/>
                    <a:ext cx="24336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589">
                <p14:nvContentPartPr>
                  <p14:cNvPr id="933" name="Pennanteckning 932">
                    <a:extLst>
                      <a:ext uri="{FF2B5EF4-FFF2-40B4-BE49-F238E27FC236}">
                        <a16:creationId xmlns:a16="http://schemas.microsoft.com/office/drawing/2014/main" id="{FC8400EC-3F79-B760-36F4-949522242692}"/>
                      </a:ext>
                    </a:extLst>
                  </p14:cNvPr>
                  <p14:cNvContentPartPr/>
                  <p14:nvPr/>
                </p14:nvContentPartPr>
                <p14:xfrm>
                  <a:off x="8662186" y="5540099"/>
                  <a:ext cx="66600" cy="57600"/>
                </p14:xfrm>
              </p:contentPart>
            </mc:Choice>
            <mc:Fallback>
              <p:pic>
                <p:nvPicPr>
                  <p:cNvPr id="933" name="Pennanteckning 932">
                    <a:extLst>
                      <a:ext uri="{FF2B5EF4-FFF2-40B4-BE49-F238E27FC236}">
                        <a16:creationId xmlns:a16="http://schemas.microsoft.com/office/drawing/2014/main" id="{FC8400EC-3F79-B760-36F4-949522242692}"/>
                      </a:ext>
                    </a:extLst>
                  </p:cNvPr>
                  <p:cNvPicPr/>
                  <p:nvPr/>
                </p:nvPicPr>
                <p:blipFill>
                  <a:blip r:embed="rId590"/>
                  <a:stretch>
                    <a:fillRect/>
                  </a:stretch>
                </p:blipFill>
                <p:spPr>
                  <a:xfrm>
                    <a:off x="8647066" y="5524979"/>
                    <a:ext cx="97200" cy="87840"/>
                  </a:xfrm>
                  <a:prstGeom prst="rect">
                    <a:avLst/>
                  </a:prstGeom>
                </p:spPr>
              </p:pic>
            </mc:Fallback>
          </mc:AlternateContent>
        </p:grpSp>
        <p:grpSp>
          <p:nvGrpSpPr>
            <p:cNvPr id="940" name="Grupp 939">
              <a:extLst>
                <a:ext uri="{FF2B5EF4-FFF2-40B4-BE49-F238E27FC236}">
                  <a16:creationId xmlns:a16="http://schemas.microsoft.com/office/drawing/2014/main" id="{BBE05222-2BA0-2B90-26CD-EB26CE607CC5}"/>
                </a:ext>
              </a:extLst>
            </p:cNvPr>
            <p:cNvGrpSpPr/>
            <p:nvPr/>
          </p:nvGrpSpPr>
          <p:grpSpPr>
            <a:xfrm>
              <a:off x="9014626" y="5425979"/>
              <a:ext cx="735480" cy="442080"/>
              <a:chOff x="9014626" y="5425979"/>
              <a:chExt cx="735480" cy="442080"/>
            </a:xfrm>
          </p:grpSpPr>
          <mc:AlternateContent xmlns:mc="http://schemas.openxmlformats.org/markup-compatibility/2006">
            <mc:Choice xmlns:p14="http://schemas.microsoft.com/office/powerpoint/2010/main" Requires="p14">
              <p:contentPart p14:bwMode="auto" r:id="rId591">
                <p14:nvContentPartPr>
                  <p14:cNvPr id="934" name="Pennanteckning 933">
                    <a:extLst>
                      <a:ext uri="{FF2B5EF4-FFF2-40B4-BE49-F238E27FC236}">
                        <a16:creationId xmlns:a16="http://schemas.microsoft.com/office/drawing/2014/main" id="{127B9CDD-FBC5-BB11-9B8D-A7A43A7EBC73}"/>
                      </a:ext>
                    </a:extLst>
                  </p14:cNvPr>
                  <p14:cNvContentPartPr/>
                  <p14:nvPr/>
                </p14:nvContentPartPr>
                <p14:xfrm>
                  <a:off x="9030466" y="5425979"/>
                  <a:ext cx="70560" cy="227880"/>
                </p14:xfrm>
              </p:contentPart>
            </mc:Choice>
            <mc:Fallback>
              <p:pic>
                <p:nvPicPr>
                  <p:cNvPr id="934" name="Pennanteckning 933">
                    <a:extLst>
                      <a:ext uri="{FF2B5EF4-FFF2-40B4-BE49-F238E27FC236}">
                        <a16:creationId xmlns:a16="http://schemas.microsoft.com/office/drawing/2014/main" id="{127B9CDD-FBC5-BB11-9B8D-A7A43A7EBC73}"/>
                      </a:ext>
                    </a:extLst>
                  </p:cNvPr>
                  <p:cNvPicPr/>
                  <p:nvPr/>
                </p:nvPicPr>
                <p:blipFill>
                  <a:blip r:embed="rId592"/>
                  <a:stretch>
                    <a:fillRect/>
                  </a:stretch>
                </p:blipFill>
                <p:spPr>
                  <a:xfrm>
                    <a:off x="9014986" y="5410859"/>
                    <a:ext cx="10116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593">
                <p14:nvContentPartPr>
                  <p14:cNvPr id="935" name="Pennanteckning 934">
                    <a:extLst>
                      <a:ext uri="{FF2B5EF4-FFF2-40B4-BE49-F238E27FC236}">
                        <a16:creationId xmlns:a16="http://schemas.microsoft.com/office/drawing/2014/main" id="{7FC49312-E29A-1F45-5CBB-316770748CC9}"/>
                      </a:ext>
                    </a:extLst>
                  </p14:cNvPr>
                  <p14:cNvContentPartPr/>
                  <p14:nvPr/>
                </p14:nvContentPartPr>
                <p14:xfrm>
                  <a:off x="9014626" y="5524619"/>
                  <a:ext cx="340920" cy="106920"/>
                </p14:xfrm>
              </p:contentPart>
            </mc:Choice>
            <mc:Fallback>
              <p:pic>
                <p:nvPicPr>
                  <p:cNvPr id="935" name="Pennanteckning 934">
                    <a:extLst>
                      <a:ext uri="{FF2B5EF4-FFF2-40B4-BE49-F238E27FC236}">
                        <a16:creationId xmlns:a16="http://schemas.microsoft.com/office/drawing/2014/main" id="{7FC49312-E29A-1F45-5CBB-316770748CC9}"/>
                      </a:ext>
                    </a:extLst>
                  </p:cNvPr>
                  <p:cNvPicPr/>
                  <p:nvPr/>
                </p:nvPicPr>
                <p:blipFill>
                  <a:blip r:embed="rId594"/>
                  <a:stretch>
                    <a:fillRect/>
                  </a:stretch>
                </p:blipFill>
                <p:spPr>
                  <a:xfrm>
                    <a:off x="8999506" y="5509139"/>
                    <a:ext cx="37152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595">
                <p14:nvContentPartPr>
                  <p14:cNvPr id="936" name="Pennanteckning 935">
                    <a:extLst>
                      <a:ext uri="{FF2B5EF4-FFF2-40B4-BE49-F238E27FC236}">
                        <a16:creationId xmlns:a16="http://schemas.microsoft.com/office/drawing/2014/main" id="{8954CF87-BF24-F130-6802-9393D37D07C5}"/>
                      </a:ext>
                    </a:extLst>
                  </p14:cNvPr>
                  <p14:cNvContentPartPr/>
                  <p14:nvPr/>
                </p14:nvContentPartPr>
                <p14:xfrm>
                  <a:off x="9390106" y="5577539"/>
                  <a:ext cx="30240" cy="54000"/>
                </p14:xfrm>
              </p:contentPart>
            </mc:Choice>
            <mc:Fallback>
              <p:pic>
                <p:nvPicPr>
                  <p:cNvPr id="936" name="Pennanteckning 935">
                    <a:extLst>
                      <a:ext uri="{FF2B5EF4-FFF2-40B4-BE49-F238E27FC236}">
                        <a16:creationId xmlns:a16="http://schemas.microsoft.com/office/drawing/2014/main" id="{8954CF87-BF24-F130-6802-9393D37D07C5}"/>
                      </a:ext>
                    </a:extLst>
                  </p:cNvPr>
                  <p:cNvPicPr/>
                  <p:nvPr/>
                </p:nvPicPr>
                <p:blipFill>
                  <a:blip r:embed="rId596"/>
                  <a:stretch>
                    <a:fillRect/>
                  </a:stretch>
                </p:blipFill>
                <p:spPr>
                  <a:xfrm>
                    <a:off x="9374986" y="5562059"/>
                    <a:ext cx="6048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597">
                <p14:nvContentPartPr>
                  <p14:cNvPr id="937" name="Pennanteckning 936">
                    <a:extLst>
                      <a:ext uri="{FF2B5EF4-FFF2-40B4-BE49-F238E27FC236}">
                        <a16:creationId xmlns:a16="http://schemas.microsoft.com/office/drawing/2014/main" id="{89E779DB-FFBB-C110-4E2B-04794399C3FC}"/>
                      </a:ext>
                    </a:extLst>
                  </p14:cNvPr>
                  <p14:cNvContentPartPr/>
                  <p14:nvPr/>
                </p14:nvContentPartPr>
                <p14:xfrm>
                  <a:off x="9413146" y="5577179"/>
                  <a:ext cx="336960" cy="290880"/>
                </p14:xfrm>
              </p:contentPart>
            </mc:Choice>
            <mc:Fallback>
              <p:pic>
                <p:nvPicPr>
                  <p:cNvPr id="937" name="Pennanteckning 936">
                    <a:extLst>
                      <a:ext uri="{FF2B5EF4-FFF2-40B4-BE49-F238E27FC236}">
                        <a16:creationId xmlns:a16="http://schemas.microsoft.com/office/drawing/2014/main" id="{89E779DB-FFBB-C110-4E2B-04794399C3FC}"/>
                      </a:ext>
                    </a:extLst>
                  </p:cNvPr>
                  <p:cNvPicPr/>
                  <p:nvPr/>
                </p:nvPicPr>
                <p:blipFill>
                  <a:blip r:embed="rId598"/>
                  <a:stretch>
                    <a:fillRect/>
                  </a:stretch>
                </p:blipFill>
                <p:spPr>
                  <a:xfrm>
                    <a:off x="9398026" y="5562059"/>
                    <a:ext cx="36756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599">
                <p14:nvContentPartPr>
                  <p14:cNvPr id="938" name="Pennanteckning 937">
                    <a:extLst>
                      <a:ext uri="{FF2B5EF4-FFF2-40B4-BE49-F238E27FC236}">
                        <a16:creationId xmlns:a16="http://schemas.microsoft.com/office/drawing/2014/main" id="{75101043-29B7-313D-1602-CF8E657E66D1}"/>
                      </a:ext>
                    </a:extLst>
                  </p14:cNvPr>
                  <p14:cNvContentPartPr/>
                  <p14:nvPr/>
                </p14:nvContentPartPr>
                <p14:xfrm>
                  <a:off x="9423946" y="5454059"/>
                  <a:ext cx="360" cy="360"/>
                </p14:xfrm>
              </p:contentPart>
            </mc:Choice>
            <mc:Fallback>
              <p:pic>
                <p:nvPicPr>
                  <p:cNvPr id="938" name="Pennanteckning 937">
                    <a:extLst>
                      <a:ext uri="{FF2B5EF4-FFF2-40B4-BE49-F238E27FC236}">
                        <a16:creationId xmlns:a16="http://schemas.microsoft.com/office/drawing/2014/main" id="{75101043-29B7-313D-1602-CF8E657E66D1}"/>
                      </a:ext>
                    </a:extLst>
                  </p:cNvPr>
                  <p:cNvPicPr/>
                  <p:nvPr/>
                </p:nvPicPr>
                <p:blipFill>
                  <a:blip r:embed="rId208"/>
                  <a:stretch>
                    <a:fillRect/>
                  </a:stretch>
                </p:blipFill>
                <p:spPr>
                  <a:xfrm>
                    <a:off x="9408826" y="5438939"/>
                    <a:ext cx="30960" cy="30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00">
              <p14:nvContentPartPr>
                <p14:cNvPr id="939" name="Pennanteckning 938">
                  <a:extLst>
                    <a:ext uri="{FF2B5EF4-FFF2-40B4-BE49-F238E27FC236}">
                      <a16:creationId xmlns:a16="http://schemas.microsoft.com/office/drawing/2014/main" id="{EEFF8851-337E-73E6-78AD-E2E19EE2C792}"/>
                    </a:ext>
                  </a:extLst>
                </p14:cNvPr>
                <p14:cNvContentPartPr/>
                <p14:nvPr/>
              </p14:nvContentPartPr>
              <p14:xfrm>
                <a:off x="10011826" y="5440019"/>
                <a:ext cx="732240" cy="255240"/>
              </p14:xfrm>
            </p:contentPart>
          </mc:Choice>
          <mc:Fallback>
            <p:pic>
              <p:nvPicPr>
                <p:cNvPr id="939" name="Pennanteckning 938">
                  <a:extLst>
                    <a:ext uri="{FF2B5EF4-FFF2-40B4-BE49-F238E27FC236}">
                      <a16:creationId xmlns:a16="http://schemas.microsoft.com/office/drawing/2014/main" id="{EEFF8851-337E-73E6-78AD-E2E19EE2C792}"/>
                    </a:ext>
                  </a:extLst>
                </p:cNvPr>
                <p:cNvPicPr/>
                <p:nvPr/>
              </p:nvPicPr>
              <p:blipFill>
                <a:blip r:embed="rId601"/>
                <a:stretch>
                  <a:fillRect/>
                </a:stretch>
              </p:blipFill>
              <p:spPr>
                <a:xfrm>
                  <a:off x="9996706" y="5424899"/>
                  <a:ext cx="762840" cy="285480"/>
                </a:xfrm>
                <a:prstGeom prst="rect">
                  <a:avLst/>
                </a:prstGeom>
              </p:spPr>
            </p:pic>
          </mc:Fallback>
        </mc:AlternateContent>
      </p:grpSp>
    </p:spTree>
    <p:extLst>
      <p:ext uri="{BB962C8B-B14F-4D97-AF65-F5344CB8AC3E}">
        <p14:creationId xmlns:p14="http://schemas.microsoft.com/office/powerpoint/2010/main" val="32369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6301</TotalTime>
  <Words>34</Words>
  <Application>Microsoft Macintosh PowerPoint</Application>
  <PresentationFormat>Bredbild</PresentationFormat>
  <Paragraphs>13</Paragraphs>
  <Slides>6</Slides>
  <Notes>6</Notes>
  <HiddenSlides>0</HiddenSlides>
  <MMClips>0</MMClips>
  <ScaleCrop>false</ScaleCrop>
  <HeadingPairs>
    <vt:vector size="6" baseType="variant">
      <vt:variant>
        <vt:lpstr>Använt teckensnitt</vt:lpstr>
      </vt:variant>
      <vt:variant>
        <vt:i4>5</vt:i4>
      </vt:variant>
      <vt:variant>
        <vt:lpstr>Tema</vt:lpstr>
      </vt:variant>
      <vt:variant>
        <vt:i4>1</vt:i4>
      </vt:variant>
      <vt:variant>
        <vt:lpstr>Bildrubriker</vt:lpstr>
      </vt:variant>
      <vt:variant>
        <vt:i4>6</vt:i4>
      </vt:variant>
    </vt:vector>
  </HeadingPairs>
  <TitlesOfParts>
    <vt:vector size="12" baseType="lpstr">
      <vt:lpstr>Arial</vt:lpstr>
      <vt:lpstr>Avenir Heavy</vt:lpstr>
      <vt:lpstr>Avenir Light</vt:lpstr>
      <vt:lpstr>Calibri</vt:lpstr>
      <vt:lpstr>Calibri Light</vt:lpstr>
      <vt:lpstr>Office-tema</vt:lpstr>
      <vt:lpstr>PowerPoint-presentation</vt:lpstr>
      <vt:lpstr>PowerPoint-presentation</vt:lpstr>
      <vt:lpstr>PowerPoint-presentation</vt:lpstr>
      <vt:lpstr>PowerPoint-presentation</vt:lpstr>
      <vt:lpstr>PowerPoint-presentation</vt:lpstr>
      <vt:lpstr>PowerPoint-presentation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Kokchun Giang</dc:creator>
  <cp:lastModifiedBy>Kokchun Giang</cp:lastModifiedBy>
  <cp:revision>419</cp:revision>
  <dcterms:created xsi:type="dcterms:W3CDTF">2023-02-18T16:14:37Z</dcterms:created>
  <dcterms:modified xsi:type="dcterms:W3CDTF">2024-01-27T19:06:00Z</dcterms:modified>
</cp:coreProperties>
</file>